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8" r:id="rId3"/>
    <p:sldId id="260" r:id="rId4"/>
    <p:sldId id="272" r:id="rId5"/>
    <p:sldId id="271" r:id="rId6"/>
    <p:sldId id="273" r:id="rId7"/>
    <p:sldId id="274" r:id="rId8"/>
    <p:sldId id="268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36" autoAdjust="0"/>
    <p:restoredTop sz="95775"/>
  </p:normalViewPr>
  <p:slideViewPr>
    <p:cSldViewPr showGuides="1">
      <p:cViewPr varScale="1">
        <p:scale>
          <a:sx n="73" d="100"/>
          <a:sy n="73" d="100"/>
        </p:scale>
        <p:origin x="200" y="21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>
        <p:scale>
          <a:sx n="125" d="100"/>
          <a:sy n="125" d="100"/>
        </p:scale>
        <p:origin x="207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8EFB4DA1-2A27-8657-F75E-5F0583D2AC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FB621F3-CC82-D4CF-2D4B-6EEA305571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98AAB-0E9A-4482-A79D-090BAD215C3B}" type="datetimeFigureOut">
              <a:rPr lang="de-DE" smtClean="0"/>
              <a:t>05.05.25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48B4C30-7A2A-9295-10EA-C5F5650FC27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01D804A-AF88-671C-988E-7720616F71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4A4A4-0CCE-43C7-B661-AAB589D354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582686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CD0F5-4E1C-40F8-8CDE-DF970721EC6D}" type="datetimeFigureOut">
              <a:rPr lang="de-DE" smtClean="0"/>
              <a:t>05.05.25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EEDFD-5915-4F7B-B712-75E9BB55AD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3673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spcBef>
        <a:spcPts val="600"/>
      </a:spcBef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266700" indent="-266700" algn="l" defTabSz="914400" rtl="0" eaLnBrk="1" latinLnBrk="0" hangingPunct="1">
      <a:spcBef>
        <a:spcPts val="600"/>
      </a:spcBef>
      <a:buFont typeface="Symbol" panose="05050102010706020507" pitchFamily="18" charset="2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449263" indent="-182563" algn="l" defTabSz="914400" rtl="0" eaLnBrk="1" latinLnBrk="0" hangingPunct="1">
      <a:spcBef>
        <a:spcPts val="600"/>
      </a:spcBef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625475" indent="-176213" algn="l" defTabSz="914400" rtl="0" eaLnBrk="1" latinLnBrk="0" hangingPunct="1">
      <a:spcBef>
        <a:spcPts val="600"/>
      </a:spcBef>
      <a:buFont typeface="Symbol" panose="05050102010706020507" pitchFamily="18" charset="2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08038" indent="-182563" algn="l" defTabSz="914400" rtl="0" eaLnBrk="1" latinLnBrk="0" hangingPunct="1">
      <a:spcBef>
        <a:spcPts val="600"/>
      </a:spcBef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2BD721-64E1-2A43-AB76-F9F6236F2D59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7761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 h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CD2F1EDB-9EFB-82D4-3FFE-141819122D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783" t="20105" r="7121" b="18211"/>
          <a:stretch/>
        </p:blipFill>
        <p:spPr>
          <a:xfrm>
            <a:off x="-1" y="1"/>
            <a:ext cx="12192001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41F2805-583F-76ED-5850-F187B1253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3472" y="1844824"/>
            <a:ext cx="7992888" cy="2448271"/>
          </a:xfrm>
        </p:spPr>
        <p:txBody>
          <a:bodyPr anchor="b"/>
          <a:lstStyle>
            <a:lvl1pPr algn="l">
              <a:defRPr sz="5000" spc="0" baseline="0">
                <a:latin typeface="+mn-lt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BEE8ADC-4450-6C7B-A47D-123D8945D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3472" y="4653136"/>
            <a:ext cx="7992888" cy="532656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3200" spc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2F077F0-30BC-07CD-E59B-8923D8AE98D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40923" y="5958910"/>
            <a:ext cx="1636417" cy="367735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21E277DD-D1B4-14E1-F392-6E6244ECA30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91492" y="5664540"/>
            <a:ext cx="1267081" cy="900295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4937DDD6-8856-DCC6-EC2B-5EB24E57825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551386" y="563467"/>
            <a:ext cx="2520276" cy="582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8230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BFEDE9-C475-883D-5100-7DA4CFE48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DED823-6839-0D9A-0713-620D22BCD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9EAB579-D579-0F02-C179-C2A3820F9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C28DF-A345-BB46-90FA-D671FF03650D}" type="datetimeFigureOut">
              <a:rPr lang="de-DE" smtClean="0"/>
              <a:t>05.05.25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BD5DA53-7B8C-24AC-FD8B-A1AF5C388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242C2D0-A02E-66C7-5E6C-26E252644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AF91-83B0-3447-B7CB-7C6B1D46E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8315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9CE3E3E4-74CA-F83A-D7FE-073ED8CBAFD7}"/>
              </a:ext>
            </a:extLst>
          </p:cNvPr>
          <p:cNvSpPr/>
          <p:nvPr userDrawn="1"/>
        </p:nvSpPr>
        <p:spPr>
          <a:xfrm>
            <a:off x="0" y="6309320"/>
            <a:ext cx="12192000" cy="5486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B27D20C-6BE2-D299-8FEC-BA1FE02A0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342" y="561975"/>
            <a:ext cx="10063733" cy="92280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6E584FD-412E-2725-3683-7395D6DF5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225040"/>
            <a:ext cx="10082212" cy="343620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Mastertextfeld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77742E-B787-D1A4-0BEA-E49A98D2DA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497767"/>
            <a:ext cx="1152649" cy="153888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>
              <a:defRPr sz="1000" spc="70" baseline="0">
                <a:solidFill>
                  <a:schemeClr val="tx1"/>
                </a:solidFill>
              </a:defRPr>
            </a:lvl1pPr>
          </a:lstStyle>
          <a:p>
            <a:fld id="{D6532FE3-A7DD-49AA-B4A9-8E4EE9F381C1}" type="datetime1">
              <a:rPr lang="de-DE" smtClean="0"/>
              <a:t>05.05.25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1A4020D-D717-E09D-8E62-9CFC5E5E59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flipH="1">
            <a:off x="1991608" y="6497767"/>
            <a:ext cx="1944151" cy="153888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>
              <a:defRPr sz="1000" spc="7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Name der Präsentation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477157-9A10-6250-33C9-1941620DE0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97937" y="6497767"/>
            <a:ext cx="2743200" cy="153888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1000" spc="7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Seite </a:t>
            </a:r>
            <a:fld id="{CE6CAF4D-DD0D-4F34-9F3A-F974D54A280A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0C88CC7A-9221-FF5F-62E8-2E646494E0B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1251183" y="620713"/>
            <a:ext cx="371475" cy="380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307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4000"/>
        </a:lnSpc>
        <a:spcBef>
          <a:spcPts val="1200"/>
        </a:spcBef>
        <a:buFont typeface="Arial" panose="020B0604020202020204" pitchFamily="34" charset="0"/>
        <a:buNone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361950" algn="l" defTabSz="914400" rtl="0" eaLnBrk="1" latinLnBrk="0" hangingPunct="1">
        <a:lnSpc>
          <a:spcPct val="114000"/>
        </a:lnSpc>
        <a:spcBef>
          <a:spcPts val="500"/>
        </a:spcBef>
        <a:buFont typeface="Kantumruy Pro" pitchFamily="2" charset="0"/>
        <a:buChar char="—"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628650" indent="-266700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•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809625" indent="-180975" algn="l" defTabSz="914400" rtl="0" eaLnBrk="1" latinLnBrk="0" hangingPunct="1">
        <a:lnSpc>
          <a:spcPct val="114000"/>
        </a:lnSpc>
        <a:spcBef>
          <a:spcPts val="500"/>
        </a:spcBef>
        <a:buFont typeface="Symbol" panose="05050102010706020507" pitchFamily="18" charset="2"/>
        <a:buChar char="-"/>
        <a:defRPr sz="14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990600" indent="-180975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•"/>
        <a:defRPr sz="14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47" userDrawn="1">
          <p15:clr>
            <a:srgbClr val="F26B43"/>
          </p15:clr>
        </p15:guide>
        <p15:guide id="4" pos="6698" userDrawn="1">
          <p15:clr>
            <a:srgbClr val="F26B43"/>
          </p15:clr>
        </p15:guide>
        <p15:guide id="5" orient="horz" pos="34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creativecommons.org/licenses/by-sa/4.0/de/legalcod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>
            <a:extLst>
              <a:ext uri="{FF2B5EF4-FFF2-40B4-BE49-F238E27FC236}">
                <a16:creationId xmlns:a16="http://schemas.microsoft.com/office/drawing/2014/main" id="{FCF8AACF-4C71-B02C-DFE5-C7C69FB09435}"/>
              </a:ext>
            </a:extLst>
          </p:cNvPr>
          <p:cNvSpPr txBox="1"/>
          <p:nvPr/>
        </p:nvSpPr>
        <p:spPr>
          <a:xfrm rot="2700000">
            <a:off x="1759527" y="2768859"/>
            <a:ext cx="85205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400" b="1" dirty="0">
                <a:solidFill>
                  <a:schemeClr val="bg1">
                    <a:lumMod val="95000"/>
                  </a:schemeClr>
                </a:solidFill>
              </a:rPr>
              <a:t>Diese Folie darf nicht gelöscht werden.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46C3B378-A21C-DEB8-956B-F60B23E61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696" y="343550"/>
            <a:ext cx="8424936" cy="1303186"/>
          </a:xfrm>
        </p:spPr>
        <p:txBody>
          <a:bodyPr anchor="t"/>
          <a:lstStyle/>
          <a:p>
            <a:r>
              <a:rPr lang="de-DE" sz="4000" dirty="0"/>
              <a:t>Animation zum Thema </a:t>
            </a:r>
            <a:r>
              <a:rPr lang="de-DE" sz="4000" b="0" i="0" u="none" strike="noStrike" dirty="0">
                <a:solidFill>
                  <a:srgbClr val="000000"/>
                </a:solidFill>
                <a:effectLst/>
              </a:rPr>
              <a:t>Dissoziation von Schwefelsäure in Wasser </a:t>
            </a:r>
            <a:endParaRPr lang="de-DE" sz="4000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E8E51DA2-0A11-7CCE-4629-C59E523AC2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1649607"/>
            <a:ext cx="5328592" cy="356453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Ersteller*in: 	Chiara </a:t>
            </a:r>
            <a:r>
              <a:rPr lang="de-DE" sz="1600" dirty="0" err="1"/>
              <a:t>Strachardt</a:t>
            </a:r>
            <a:endParaRPr lang="de-DE" sz="1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Datum:		</a:t>
            </a:r>
            <a:fld id="{E2109ED1-EB64-8543-8608-128BBFA96499}" type="datetime4">
              <a:rPr lang="de-DE" sz="1600" smtClean="0"/>
              <a:pPr>
                <a:lnSpc>
                  <a:spcPct val="120000"/>
                </a:lnSpc>
                <a:spcBef>
                  <a:spcPts val="0"/>
                </a:spcBef>
              </a:pPr>
              <a:t>5. Mai 2025</a:t>
            </a:fld>
            <a:endParaRPr lang="de-DE" sz="1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Fach:		Chemie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Thema:		3.8 Säuren und Laugen – </a:t>
            </a:r>
            <a:r>
              <a:rPr lang="de-DE" sz="1600"/>
              <a:t>echt 		ätzend</a:t>
            </a:r>
            <a:endParaRPr lang="de-DE" sz="1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		3.1.3 Säuren, Basen, Salze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Jahrgangsstufe:	8/9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		gymnasiale Oberstufe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Bundesland:	Berlin/ Brandenburg	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		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Einsatz im Unterricht als: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1600" dirty="0"/>
              <a:t>Unterstützung eines Lehrkräftevortrags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de-DE" sz="1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Kontakt (optional, für Rückfragen):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 err="1"/>
              <a:t>strachardt@uni-potsdam.de</a:t>
            </a:r>
            <a:r>
              <a:rPr lang="de-DE" sz="1600" dirty="0"/>
              <a:t>	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58D417D-1F60-8448-4C1E-F035F5D06AE6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312026" y="1646736"/>
            <a:ext cx="5752751" cy="394250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de-DE" sz="1600" dirty="0"/>
              <a:t>Didaktischer Kommentar: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de-DE" sz="1600" dirty="0"/>
              <a:t>Diese Animation kann durch Klicken der Pfeiltasten oder Mausklick gesteuert werden. Sie dient der Unterstützung eines Lehrkräftevortrages zum Thema Dissoziation von Schwefelsäure in Wasser. Hierbei entstehen die Sulfat- und Oxonium-Ionen. Zudem gibt eine Animation mit einem Unitest-Papier am Ende Aufschluss über den pH-Wert der Lösung. Es wird die Theorie nach </a:t>
            </a:r>
            <a:r>
              <a:rPr lang="de-DE" sz="1600" dirty="0" err="1"/>
              <a:t>Brönsted</a:t>
            </a:r>
            <a:r>
              <a:rPr lang="de-DE" sz="1600" dirty="0"/>
              <a:t> angewendet.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de-DE" sz="1600" dirty="0"/>
              <a:t>Die Dissoziationsschritte werden nacheinander dargestellt.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1E015291-4D77-5631-E391-2166FF6EE75C}"/>
              </a:ext>
            </a:extLst>
          </p:cNvPr>
          <p:cNvGrpSpPr/>
          <p:nvPr/>
        </p:nvGrpSpPr>
        <p:grpSpPr>
          <a:xfrm>
            <a:off x="-25179" y="5908990"/>
            <a:ext cx="12089956" cy="1077218"/>
            <a:chOff x="-25179" y="5774724"/>
            <a:chExt cx="12089956" cy="1077218"/>
          </a:xfrm>
        </p:grpSpPr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53CA0CF7-BB01-15AB-9690-393B8E4AF5B6}"/>
                </a:ext>
              </a:extLst>
            </p:cNvPr>
            <p:cNvSpPr txBox="1"/>
            <p:nvPr/>
          </p:nvSpPr>
          <p:spPr>
            <a:xfrm>
              <a:off x="-25179" y="5774724"/>
              <a:ext cx="1208995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dirty="0"/>
                <a:t>Diese Datei ist lizensiert unter:</a:t>
              </a:r>
            </a:p>
            <a:p>
              <a:endParaRPr lang="de-DE" sz="800" dirty="0"/>
            </a:p>
            <a:p>
              <a:endParaRPr lang="de-DE" sz="800" dirty="0"/>
            </a:p>
            <a:p>
              <a:endParaRPr lang="de-DE" sz="800" dirty="0"/>
            </a:p>
            <a:p>
              <a:endParaRPr lang="de-DE" sz="800" dirty="0"/>
            </a:p>
            <a:p>
              <a:r>
                <a:rPr lang="de-DE" sz="800" dirty="0"/>
                <a:t>© 2024. Diese Datei und deren Inhalte sind freigegeben unter der Creative-Commons-Lizenz </a:t>
              </a:r>
            </a:p>
            <a:p>
              <a:r>
                <a:rPr lang="de-DE" sz="800" dirty="0"/>
                <a:t>Namensnennung, Weitergabe unter gleichen Bedingungen, Version 4.0 Deutschland (CC BY-SA 4.0 de). URL: </a:t>
              </a:r>
              <a:r>
                <a:rPr lang="de-DE" sz="800" dirty="0">
                  <a:hlinkClick r:id="rId2"/>
                </a:rPr>
                <a:t>https://creativecommons.org/licenses/by-sa/4.0/de/legalcode</a:t>
              </a:r>
              <a:r>
                <a:rPr lang="de-DE" sz="800" dirty="0"/>
                <a:t> </a:t>
              </a:r>
            </a:p>
            <a:p>
              <a:endParaRPr lang="de-DE" sz="800" dirty="0"/>
            </a:p>
          </p:txBody>
        </p:sp>
        <p:pic>
          <p:nvPicPr>
            <p:cNvPr id="7" name="Bild 3" descr="Ein Bild, das Symbol, Kreis, Screenshot, Grafiken enthält.&#10;&#10;Automatisch generierte Beschreibung">
              <a:extLst>
                <a:ext uri="{FF2B5EF4-FFF2-40B4-BE49-F238E27FC236}">
                  <a16:creationId xmlns:a16="http://schemas.microsoft.com/office/drawing/2014/main" id="{EB7C6B9E-DD7E-2266-2E9A-CEFBD38B6ED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628" y="5968330"/>
              <a:ext cx="1276350" cy="4495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2533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C567F3D5-5D2F-0BD6-7930-5AA5EEE67028}"/>
              </a:ext>
            </a:extLst>
          </p:cNvPr>
          <p:cNvGrpSpPr/>
          <p:nvPr/>
        </p:nvGrpSpPr>
        <p:grpSpPr>
          <a:xfrm>
            <a:off x="3231715" y="766175"/>
            <a:ext cx="5837129" cy="5121058"/>
            <a:chOff x="3231715" y="766175"/>
            <a:chExt cx="5837129" cy="5121058"/>
          </a:xfrm>
        </p:grpSpPr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5437C916-38A3-19BE-E8ED-93D58572BA0A}"/>
                </a:ext>
              </a:extLst>
            </p:cNvPr>
            <p:cNvSpPr/>
            <p:nvPr/>
          </p:nvSpPr>
          <p:spPr>
            <a:xfrm>
              <a:off x="3231715" y="2743200"/>
              <a:ext cx="5837129" cy="3144033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95DB5A8E-7193-C4B3-28D2-5EA333106A1A}"/>
                </a:ext>
              </a:extLst>
            </p:cNvPr>
            <p:cNvSpPr/>
            <p:nvPr/>
          </p:nvSpPr>
          <p:spPr>
            <a:xfrm>
              <a:off x="3274423" y="766175"/>
              <a:ext cx="5746485" cy="31440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8" name="Grafik 7" descr="Ein Bild, das Werkzeug enthält.&#10;&#10;KI-generierte Inhalte können fehlerhaft sein.">
            <a:extLst>
              <a:ext uri="{FF2B5EF4-FFF2-40B4-BE49-F238E27FC236}">
                <a16:creationId xmlns:a16="http://schemas.microsoft.com/office/drawing/2014/main" id="{A8366B19-22E1-60FA-5D84-6FADF12068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7001" y="970767"/>
            <a:ext cx="2222500" cy="2082800"/>
          </a:xfrm>
          <a:prstGeom prst="rect">
            <a:avLst/>
          </a:prstGeom>
        </p:spPr>
      </p:pic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41B2E4E5-DFB4-DB54-FFF6-E15D83AF0757}"/>
              </a:ext>
            </a:extLst>
          </p:cNvPr>
          <p:cNvGrpSpPr/>
          <p:nvPr/>
        </p:nvGrpSpPr>
        <p:grpSpPr>
          <a:xfrm>
            <a:off x="5549065" y="798572"/>
            <a:ext cx="1682045" cy="1213595"/>
            <a:chOff x="5549065" y="798572"/>
            <a:chExt cx="1682045" cy="1213595"/>
          </a:xfrm>
        </p:grpSpPr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94AA943D-3201-D983-7161-51B8B921DB0A}"/>
                </a:ext>
              </a:extLst>
            </p:cNvPr>
            <p:cNvSpPr txBox="1"/>
            <p:nvPr/>
          </p:nvSpPr>
          <p:spPr>
            <a:xfrm>
              <a:off x="5549065" y="798572"/>
              <a:ext cx="16820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Schwefelsäure</a:t>
              </a:r>
            </a:p>
          </p:txBody>
        </p:sp>
        <p:cxnSp>
          <p:nvCxnSpPr>
            <p:cNvPr id="12" name="Gerade Verbindung mit Pfeil 11">
              <a:extLst>
                <a:ext uri="{FF2B5EF4-FFF2-40B4-BE49-F238E27FC236}">
                  <a16:creationId xmlns:a16="http://schemas.microsoft.com/office/drawing/2014/main" id="{15603C61-EF5B-651F-308F-D85CB75F426A}"/>
                </a:ext>
              </a:extLst>
            </p:cNvPr>
            <p:cNvCxnSpPr>
              <a:cxnSpLocks/>
              <a:stCxn id="9" idx="2"/>
            </p:cNvCxnSpPr>
            <p:nvPr/>
          </p:nvCxnSpPr>
          <p:spPr>
            <a:xfrm>
              <a:off x="6390088" y="1167904"/>
              <a:ext cx="89734" cy="844263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A9906F0A-175C-3569-711D-13D947AE7B63}"/>
              </a:ext>
            </a:extLst>
          </p:cNvPr>
          <p:cNvGrpSpPr/>
          <p:nvPr/>
        </p:nvGrpSpPr>
        <p:grpSpPr>
          <a:xfrm>
            <a:off x="8884356" y="4130550"/>
            <a:ext cx="2286000" cy="369332"/>
            <a:chOff x="8884356" y="4130550"/>
            <a:chExt cx="2286000" cy="369332"/>
          </a:xfrm>
        </p:grpSpPr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61F2B648-0D72-7D22-F91A-0ADFE8559050}"/>
                </a:ext>
              </a:extLst>
            </p:cNvPr>
            <p:cNvSpPr txBox="1"/>
            <p:nvPr/>
          </p:nvSpPr>
          <p:spPr>
            <a:xfrm>
              <a:off x="9488311" y="4130550"/>
              <a:ext cx="16820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Wasser</a:t>
              </a:r>
            </a:p>
          </p:txBody>
        </p:sp>
        <p:cxnSp>
          <p:nvCxnSpPr>
            <p:cNvPr id="15" name="Gerade Verbindung mit Pfeil 14">
              <a:extLst>
                <a:ext uri="{FF2B5EF4-FFF2-40B4-BE49-F238E27FC236}">
                  <a16:creationId xmlns:a16="http://schemas.microsoft.com/office/drawing/2014/main" id="{BBD58FEF-C3F5-EA2E-989E-3FA4274A6D06}"/>
                </a:ext>
              </a:extLst>
            </p:cNvPr>
            <p:cNvCxnSpPr>
              <a:cxnSpLocks/>
              <a:stCxn id="10" idx="1"/>
            </p:cNvCxnSpPr>
            <p:nvPr/>
          </p:nvCxnSpPr>
          <p:spPr>
            <a:xfrm flipH="1">
              <a:off x="8884356" y="4315216"/>
              <a:ext cx="603955" cy="184666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Ovale Legende 1">
            <a:extLst>
              <a:ext uri="{FF2B5EF4-FFF2-40B4-BE49-F238E27FC236}">
                <a16:creationId xmlns:a16="http://schemas.microsoft.com/office/drawing/2014/main" id="{F49B96B3-73CC-313A-1394-74D39D341157}"/>
              </a:ext>
            </a:extLst>
          </p:cNvPr>
          <p:cNvSpPr/>
          <p:nvPr/>
        </p:nvSpPr>
        <p:spPr>
          <a:xfrm rot="9994691">
            <a:off x="6118017" y="2508228"/>
            <a:ext cx="206164" cy="213966"/>
          </a:xfrm>
          <a:prstGeom prst="wedgeEllipseCallout">
            <a:avLst>
              <a:gd name="adj1" fmla="val -18423"/>
              <a:gd name="adj2" fmla="val 63553"/>
            </a:avLst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868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00324 L 3.54167E-6 0.2192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1078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xit" presetSubtype="32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7F840-1222-0D79-707F-09CA26BC09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3" name="Gruppieren 192">
            <a:extLst>
              <a:ext uri="{FF2B5EF4-FFF2-40B4-BE49-F238E27FC236}">
                <a16:creationId xmlns:a16="http://schemas.microsoft.com/office/drawing/2014/main" id="{EEBB6AE4-0B60-91AC-854B-419363A138C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340519" y="-6903720"/>
            <a:ext cx="12873037" cy="13807440"/>
            <a:chOff x="3231715" y="766175"/>
            <a:chExt cx="5837129" cy="5121058"/>
          </a:xfrm>
        </p:grpSpPr>
        <p:sp>
          <p:nvSpPr>
            <p:cNvPr id="194" name="Rechteck 193">
              <a:extLst>
                <a:ext uri="{FF2B5EF4-FFF2-40B4-BE49-F238E27FC236}">
                  <a16:creationId xmlns:a16="http://schemas.microsoft.com/office/drawing/2014/main" id="{CC1C3987-EC33-A264-2A3B-6FD0638C520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31715" y="2743200"/>
              <a:ext cx="5837129" cy="3144033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95" name="Rechteck 194">
              <a:extLst>
                <a:ext uri="{FF2B5EF4-FFF2-40B4-BE49-F238E27FC236}">
                  <a16:creationId xmlns:a16="http://schemas.microsoft.com/office/drawing/2014/main" id="{7EE14095-2414-4F5A-3DCB-5C7BD908BC4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74423" y="766175"/>
              <a:ext cx="5746485" cy="31440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69" name="Textfeld 68">
            <a:extLst>
              <a:ext uri="{FF2B5EF4-FFF2-40B4-BE49-F238E27FC236}">
                <a16:creationId xmlns:a16="http://schemas.microsoft.com/office/drawing/2014/main" id="{80B1E9B0-B9FA-AC2A-04B1-DFE9EA043207}"/>
              </a:ext>
            </a:extLst>
          </p:cNvPr>
          <p:cNvSpPr txBox="1"/>
          <p:nvPr/>
        </p:nvSpPr>
        <p:spPr>
          <a:xfrm>
            <a:off x="1436665" y="414392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FE33606B-D288-D806-BDE5-39FE59555F50}"/>
              </a:ext>
            </a:extLst>
          </p:cNvPr>
          <p:cNvSpPr txBox="1"/>
          <p:nvPr/>
        </p:nvSpPr>
        <p:spPr>
          <a:xfrm>
            <a:off x="2077800" y="415525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3CC56468-E77F-5ED7-07CF-631CA7B5B58D}"/>
              </a:ext>
            </a:extLst>
          </p:cNvPr>
          <p:cNvSpPr txBox="1"/>
          <p:nvPr/>
        </p:nvSpPr>
        <p:spPr>
          <a:xfrm>
            <a:off x="1752480" y="381078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09" name="Gerade Verbindung 108">
            <a:extLst>
              <a:ext uri="{FF2B5EF4-FFF2-40B4-BE49-F238E27FC236}">
                <a16:creationId xmlns:a16="http://schemas.microsoft.com/office/drawing/2014/main" id="{06D1ED54-6E86-F550-C56E-7412F51AD952}"/>
              </a:ext>
            </a:extLst>
          </p:cNvPr>
          <p:cNvCxnSpPr>
            <a:cxnSpLocks/>
          </p:cNvCxnSpPr>
          <p:nvPr/>
        </p:nvCxnSpPr>
        <p:spPr>
          <a:xfrm rot="420000" flipV="1">
            <a:off x="1761722" y="421353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0" name="Gerade Verbindung 109">
            <a:extLst>
              <a:ext uri="{FF2B5EF4-FFF2-40B4-BE49-F238E27FC236}">
                <a16:creationId xmlns:a16="http://schemas.microsoft.com/office/drawing/2014/main" id="{E4247A70-7ABD-E42D-34C6-B767A3A62E9E}"/>
              </a:ext>
            </a:extLst>
          </p:cNvPr>
          <p:cNvCxnSpPr>
            <a:cxnSpLocks/>
          </p:cNvCxnSpPr>
          <p:nvPr/>
        </p:nvCxnSpPr>
        <p:spPr>
          <a:xfrm rot="16980000" flipV="1">
            <a:off x="2058200" y="421353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1" name="Gerade Verbindung 110">
            <a:extLst>
              <a:ext uri="{FF2B5EF4-FFF2-40B4-BE49-F238E27FC236}">
                <a16:creationId xmlns:a16="http://schemas.microsoft.com/office/drawing/2014/main" id="{721A67C2-6276-3348-845B-89F5AD8C8B97}"/>
              </a:ext>
            </a:extLst>
          </p:cNvPr>
          <p:cNvCxnSpPr>
            <a:cxnSpLocks/>
          </p:cNvCxnSpPr>
          <p:nvPr/>
        </p:nvCxnSpPr>
        <p:spPr>
          <a:xfrm rot="420000" flipV="1">
            <a:off x="1811157" y="388930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2" name="Gerade Verbindung 111">
            <a:extLst>
              <a:ext uri="{FF2B5EF4-FFF2-40B4-BE49-F238E27FC236}">
                <a16:creationId xmlns:a16="http://schemas.microsoft.com/office/drawing/2014/main" id="{C0480F7D-A40D-18CD-C1DA-526C601051F1}"/>
              </a:ext>
            </a:extLst>
          </p:cNvPr>
          <p:cNvCxnSpPr>
            <a:cxnSpLocks/>
          </p:cNvCxnSpPr>
          <p:nvPr/>
        </p:nvCxnSpPr>
        <p:spPr>
          <a:xfrm rot="16980000" flipV="1">
            <a:off x="2024223" y="388930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3" name="Textfeld 112">
            <a:extLst>
              <a:ext uri="{FF2B5EF4-FFF2-40B4-BE49-F238E27FC236}">
                <a16:creationId xmlns:a16="http://schemas.microsoft.com/office/drawing/2014/main" id="{74279DF4-DF72-AC94-288A-566E10FA72A0}"/>
              </a:ext>
            </a:extLst>
          </p:cNvPr>
          <p:cNvSpPr txBox="1"/>
          <p:nvPr/>
        </p:nvSpPr>
        <p:spPr>
          <a:xfrm>
            <a:off x="859405" y="212561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4" name="Textfeld 113">
            <a:extLst>
              <a:ext uri="{FF2B5EF4-FFF2-40B4-BE49-F238E27FC236}">
                <a16:creationId xmlns:a16="http://schemas.microsoft.com/office/drawing/2014/main" id="{9F128AD5-33C5-21F8-BADF-3902BE441B7F}"/>
              </a:ext>
            </a:extLst>
          </p:cNvPr>
          <p:cNvSpPr txBox="1"/>
          <p:nvPr/>
        </p:nvSpPr>
        <p:spPr>
          <a:xfrm>
            <a:off x="1500540" y="213694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5" name="Textfeld 114">
            <a:extLst>
              <a:ext uri="{FF2B5EF4-FFF2-40B4-BE49-F238E27FC236}">
                <a16:creationId xmlns:a16="http://schemas.microsoft.com/office/drawing/2014/main" id="{410B4FBB-23B0-3451-A8FF-01F4983AF68B}"/>
              </a:ext>
            </a:extLst>
          </p:cNvPr>
          <p:cNvSpPr txBox="1"/>
          <p:nvPr/>
        </p:nvSpPr>
        <p:spPr>
          <a:xfrm>
            <a:off x="1175220" y="179247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16" name="Gerade Verbindung 115">
            <a:extLst>
              <a:ext uri="{FF2B5EF4-FFF2-40B4-BE49-F238E27FC236}">
                <a16:creationId xmlns:a16="http://schemas.microsoft.com/office/drawing/2014/main" id="{7BE1E090-2EB3-E4CB-560E-9D6DBA42F1DF}"/>
              </a:ext>
            </a:extLst>
          </p:cNvPr>
          <p:cNvCxnSpPr>
            <a:cxnSpLocks/>
          </p:cNvCxnSpPr>
          <p:nvPr/>
        </p:nvCxnSpPr>
        <p:spPr>
          <a:xfrm rot="420000" flipV="1">
            <a:off x="1184462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7" name="Gerade Verbindung 116">
            <a:extLst>
              <a:ext uri="{FF2B5EF4-FFF2-40B4-BE49-F238E27FC236}">
                <a16:creationId xmlns:a16="http://schemas.microsoft.com/office/drawing/2014/main" id="{EC5DC797-90E8-2DF6-A857-CAB8BE8E6714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80940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8" name="Gerade Verbindung 117">
            <a:extLst>
              <a:ext uri="{FF2B5EF4-FFF2-40B4-BE49-F238E27FC236}">
                <a16:creationId xmlns:a16="http://schemas.microsoft.com/office/drawing/2014/main" id="{42C5C172-B985-929A-70E9-D9F1CC5592A2}"/>
              </a:ext>
            </a:extLst>
          </p:cNvPr>
          <p:cNvCxnSpPr>
            <a:cxnSpLocks/>
          </p:cNvCxnSpPr>
          <p:nvPr/>
        </p:nvCxnSpPr>
        <p:spPr>
          <a:xfrm rot="420000" flipV="1">
            <a:off x="1233897" y="187099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9" name="Gerade Verbindung 118">
            <a:extLst>
              <a:ext uri="{FF2B5EF4-FFF2-40B4-BE49-F238E27FC236}">
                <a16:creationId xmlns:a16="http://schemas.microsoft.com/office/drawing/2014/main" id="{8209E16A-EFF1-1000-A508-B286CA201086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46963" y="187098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0" name="Textfeld 119">
            <a:extLst>
              <a:ext uri="{FF2B5EF4-FFF2-40B4-BE49-F238E27FC236}">
                <a16:creationId xmlns:a16="http://schemas.microsoft.com/office/drawing/2014/main" id="{023D7234-3CF7-7E48-0E16-DB531AF6A6B6}"/>
              </a:ext>
            </a:extLst>
          </p:cNvPr>
          <p:cNvSpPr txBox="1"/>
          <p:nvPr/>
        </p:nvSpPr>
        <p:spPr>
          <a:xfrm>
            <a:off x="2850737" y="59379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1" name="Textfeld 120">
            <a:extLst>
              <a:ext uri="{FF2B5EF4-FFF2-40B4-BE49-F238E27FC236}">
                <a16:creationId xmlns:a16="http://schemas.microsoft.com/office/drawing/2014/main" id="{7C8AE638-5047-D1B9-2ED8-AA999C788FE2}"/>
              </a:ext>
            </a:extLst>
          </p:cNvPr>
          <p:cNvSpPr txBox="1"/>
          <p:nvPr/>
        </p:nvSpPr>
        <p:spPr>
          <a:xfrm>
            <a:off x="3491872" y="5949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2" name="Textfeld 121">
            <a:extLst>
              <a:ext uri="{FF2B5EF4-FFF2-40B4-BE49-F238E27FC236}">
                <a16:creationId xmlns:a16="http://schemas.microsoft.com/office/drawing/2014/main" id="{CCF203B4-3D64-8B00-9635-D9E656137AA8}"/>
              </a:ext>
            </a:extLst>
          </p:cNvPr>
          <p:cNvSpPr txBox="1"/>
          <p:nvPr/>
        </p:nvSpPr>
        <p:spPr>
          <a:xfrm>
            <a:off x="3166552" y="560481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23" name="Gerade Verbindung 122">
            <a:extLst>
              <a:ext uri="{FF2B5EF4-FFF2-40B4-BE49-F238E27FC236}">
                <a16:creationId xmlns:a16="http://schemas.microsoft.com/office/drawing/2014/main" id="{0B14EE6B-4387-CB9A-C795-F8FF977FB299}"/>
              </a:ext>
            </a:extLst>
          </p:cNvPr>
          <p:cNvCxnSpPr>
            <a:cxnSpLocks/>
          </p:cNvCxnSpPr>
          <p:nvPr/>
        </p:nvCxnSpPr>
        <p:spPr>
          <a:xfrm rot="420000" flipV="1">
            <a:off x="3175794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4" name="Gerade Verbindung 123">
            <a:extLst>
              <a:ext uri="{FF2B5EF4-FFF2-40B4-BE49-F238E27FC236}">
                <a16:creationId xmlns:a16="http://schemas.microsoft.com/office/drawing/2014/main" id="{87CA4894-1108-5C72-8A67-B1CCB348BA1A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72272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5" name="Gerade Verbindung 124">
            <a:extLst>
              <a:ext uri="{FF2B5EF4-FFF2-40B4-BE49-F238E27FC236}">
                <a16:creationId xmlns:a16="http://schemas.microsoft.com/office/drawing/2014/main" id="{701994A8-5A91-19C1-F34D-1132D6F33D4C}"/>
              </a:ext>
            </a:extLst>
          </p:cNvPr>
          <p:cNvCxnSpPr>
            <a:cxnSpLocks/>
          </p:cNvCxnSpPr>
          <p:nvPr/>
        </p:nvCxnSpPr>
        <p:spPr>
          <a:xfrm rot="420000" flipV="1">
            <a:off x="3225229" y="568332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6" name="Gerade Verbindung 125">
            <a:extLst>
              <a:ext uri="{FF2B5EF4-FFF2-40B4-BE49-F238E27FC236}">
                <a16:creationId xmlns:a16="http://schemas.microsoft.com/office/drawing/2014/main" id="{71D10A25-41F9-EFE4-C57A-2939D56DB4A2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38295" y="568332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7" name="Textfeld 126">
            <a:extLst>
              <a:ext uri="{FF2B5EF4-FFF2-40B4-BE49-F238E27FC236}">
                <a16:creationId xmlns:a16="http://schemas.microsoft.com/office/drawing/2014/main" id="{993BAEEB-F6A9-83E5-5623-D96BC70C863F}"/>
              </a:ext>
            </a:extLst>
          </p:cNvPr>
          <p:cNvSpPr txBox="1"/>
          <p:nvPr/>
        </p:nvSpPr>
        <p:spPr>
          <a:xfrm>
            <a:off x="9210693" y="406106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8" name="Textfeld 127">
            <a:extLst>
              <a:ext uri="{FF2B5EF4-FFF2-40B4-BE49-F238E27FC236}">
                <a16:creationId xmlns:a16="http://schemas.microsoft.com/office/drawing/2014/main" id="{35FEA0CF-C5EF-CA65-D57D-831C05ADFD88}"/>
              </a:ext>
            </a:extLst>
          </p:cNvPr>
          <p:cNvSpPr txBox="1"/>
          <p:nvPr/>
        </p:nvSpPr>
        <p:spPr>
          <a:xfrm>
            <a:off x="9851828" y="407239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9" name="Textfeld 128">
            <a:extLst>
              <a:ext uri="{FF2B5EF4-FFF2-40B4-BE49-F238E27FC236}">
                <a16:creationId xmlns:a16="http://schemas.microsoft.com/office/drawing/2014/main" id="{6CF574E1-07E1-66B5-CFFB-D13F992F7ABF}"/>
              </a:ext>
            </a:extLst>
          </p:cNvPr>
          <p:cNvSpPr txBox="1"/>
          <p:nvPr/>
        </p:nvSpPr>
        <p:spPr>
          <a:xfrm>
            <a:off x="9526508" y="372792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0" name="Gerade Verbindung 129">
            <a:extLst>
              <a:ext uri="{FF2B5EF4-FFF2-40B4-BE49-F238E27FC236}">
                <a16:creationId xmlns:a16="http://schemas.microsoft.com/office/drawing/2014/main" id="{4AD7B363-AC6C-E913-2039-FC494A7E3143}"/>
              </a:ext>
            </a:extLst>
          </p:cNvPr>
          <p:cNvCxnSpPr>
            <a:cxnSpLocks/>
          </p:cNvCxnSpPr>
          <p:nvPr/>
        </p:nvCxnSpPr>
        <p:spPr>
          <a:xfrm rot="420000" flipV="1">
            <a:off x="9535750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1" name="Gerade Verbindung 130">
            <a:extLst>
              <a:ext uri="{FF2B5EF4-FFF2-40B4-BE49-F238E27FC236}">
                <a16:creationId xmlns:a16="http://schemas.microsoft.com/office/drawing/2014/main" id="{1B07AA88-5051-041C-8ED3-F091D4717AD6}"/>
              </a:ext>
            </a:extLst>
          </p:cNvPr>
          <p:cNvCxnSpPr>
            <a:cxnSpLocks/>
          </p:cNvCxnSpPr>
          <p:nvPr/>
        </p:nvCxnSpPr>
        <p:spPr>
          <a:xfrm rot="16980000" flipV="1">
            <a:off x="9832228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2" name="Gerade Verbindung 131">
            <a:extLst>
              <a:ext uri="{FF2B5EF4-FFF2-40B4-BE49-F238E27FC236}">
                <a16:creationId xmlns:a16="http://schemas.microsoft.com/office/drawing/2014/main" id="{B13EE6F0-E820-6B06-8D49-A10BFC66D59D}"/>
              </a:ext>
            </a:extLst>
          </p:cNvPr>
          <p:cNvCxnSpPr>
            <a:cxnSpLocks/>
          </p:cNvCxnSpPr>
          <p:nvPr/>
        </p:nvCxnSpPr>
        <p:spPr>
          <a:xfrm rot="420000" flipV="1">
            <a:off x="9585185" y="380644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3" name="Gerade Verbindung 132">
            <a:extLst>
              <a:ext uri="{FF2B5EF4-FFF2-40B4-BE49-F238E27FC236}">
                <a16:creationId xmlns:a16="http://schemas.microsoft.com/office/drawing/2014/main" id="{4C259FF5-4D13-959D-7F60-4BBD871A8E27}"/>
              </a:ext>
            </a:extLst>
          </p:cNvPr>
          <p:cNvCxnSpPr>
            <a:cxnSpLocks/>
          </p:cNvCxnSpPr>
          <p:nvPr/>
        </p:nvCxnSpPr>
        <p:spPr>
          <a:xfrm rot="16980000" flipV="1">
            <a:off x="9798251" y="380644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4" name="Textfeld 133">
            <a:extLst>
              <a:ext uri="{FF2B5EF4-FFF2-40B4-BE49-F238E27FC236}">
                <a16:creationId xmlns:a16="http://schemas.microsoft.com/office/drawing/2014/main" id="{1DDD2166-F10B-30C5-A666-30D19AEA2CBD}"/>
              </a:ext>
            </a:extLst>
          </p:cNvPr>
          <p:cNvSpPr txBox="1"/>
          <p:nvPr/>
        </p:nvSpPr>
        <p:spPr>
          <a:xfrm>
            <a:off x="5924823" y="504743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5" name="Textfeld 134">
            <a:extLst>
              <a:ext uri="{FF2B5EF4-FFF2-40B4-BE49-F238E27FC236}">
                <a16:creationId xmlns:a16="http://schemas.microsoft.com/office/drawing/2014/main" id="{8230B102-892A-4AD3-A1DE-5E715BB70FFB}"/>
              </a:ext>
            </a:extLst>
          </p:cNvPr>
          <p:cNvSpPr txBox="1"/>
          <p:nvPr/>
        </p:nvSpPr>
        <p:spPr>
          <a:xfrm>
            <a:off x="6565958" y="505876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6" name="Textfeld 135">
            <a:extLst>
              <a:ext uri="{FF2B5EF4-FFF2-40B4-BE49-F238E27FC236}">
                <a16:creationId xmlns:a16="http://schemas.microsoft.com/office/drawing/2014/main" id="{809CD2BB-5BDE-1F11-2D21-0958B45483E3}"/>
              </a:ext>
            </a:extLst>
          </p:cNvPr>
          <p:cNvSpPr txBox="1"/>
          <p:nvPr/>
        </p:nvSpPr>
        <p:spPr>
          <a:xfrm>
            <a:off x="6240638" y="471429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7" name="Gerade Verbindung 136">
            <a:extLst>
              <a:ext uri="{FF2B5EF4-FFF2-40B4-BE49-F238E27FC236}">
                <a16:creationId xmlns:a16="http://schemas.microsoft.com/office/drawing/2014/main" id="{C9E4ADDF-D668-5EB5-8463-2C14227CCE9B}"/>
              </a:ext>
            </a:extLst>
          </p:cNvPr>
          <p:cNvCxnSpPr>
            <a:cxnSpLocks/>
          </p:cNvCxnSpPr>
          <p:nvPr/>
        </p:nvCxnSpPr>
        <p:spPr>
          <a:xfrm rot="420000" flipV="1">
            <a:off x="6249880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8" name="Gerade Verbindung 137">
            <a:extLst>
              <a:ext uri="{FF2B5EF4-FFF2-40B4-BE49-F238E27FC236}">
                <a16:creationId xmlns:a16="http://schemas.microsoft.com/office/drawing/2014/main" id="{89F6C78B-BA81-12CD-F786-D99D4950EBCD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46358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9" name="Gerade Verbindung 138">
            <a:extLst>
              <a:ext uri="{FF2B5EF4-FFF2-40B4-BE49-F238E27FC236}">
                <a16:creationId xmlns:a16="http://schemas.microsoft.com/office/drawing/2014/main" id="{206B1DF8-4685-D994-1832-1B2831D9020E}"/>
              </a:ext>
            </a:extLst>
          </p:cNvPr>
          <p:cNvCxnSpPr>
            <a:cxnSpLocks/>
          </p:cNvCxnSpPr>
          <p:nvPr/>
        </p:nvCxnSpPr>
        <p:spPr>
          <a:xfrm rot="420000" flipV="1">
            <a:off x="6299315" y="479280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0" name="Gerade Verbindung 139">
            <a:extLst>
              <a:ext uri="{FF2B5EF4-FFF2-40B4-BE49-F238E27FC236}">
                <a16:creationId xmlns:a16="http://schemas.microsoft.com/office/drawing/2014/main" id="{27BEBF27-09DD-E734-08EB-B5726A26BC94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12381" y="4792807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1" name="Textfeld 140">
            <a:extLst>
              <a:ext uri="{FF2B5EF4-FFF2-40B4-BE49-F238E27FC236}">
                <a16:creationId xmlns:a16="http://schemas.microsoft.com/office/drawing/2014/main" id="{F4B21C24-6178-0F50-FEE7-D2813E0A4B66}"/>
              </a:ext>
            </a:extLst>
          </p:cNvPr>
          <p:cNvSpPr txBox="1"/>
          <p:nvPr/>
        </p:nvSpPr>
        <p:spPr>
          <a:xfrm>
            <a:off x="7176120" y="342900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2" name="Textfeld 141">
            <a:extLst>
              <a:ext uri="{FF2B5EF4-FFF2-40B4-BE49-F238E27FC236}">
                <a16:creationId xmlns:a16="http://schemas.microsoft.com/office/drawing/2014/main" id="{7E3A01D5-DC23-9556-6552-1CCCA61900B9}"/>
              </a:ext>
            </a:extLst>
          </p:cNvPr>
          <p:cNvSpPr txBox="1"/>
          <p:nvPr/>
        </p:nvSpPr>
        <p:spPr>
          <a:xfrm>
            <a:off x="7817255" y="344033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3" name="Textfeld 142">
            <a:extLst>
              <a:ext uri="{FF2B5EF4-FFF2-40B4-BE49-F238E27FC236}">
                <a16:creationId xmlns:a16="http://schemas.microsoft.com/office/drawing/2014/main" id="{9EFC97F9-D408-725B-99AD-80510A3519D8}"/>
              </a:ext>
            </a:extLst>
          </p:cNvPr>
          <p:cNvSpPr txBox="1"/>
          <p:nvPr/>
        </p:nvSpPr>
        <p:spPr>
          <a:xfrm>
            <a:off x="7491935" y="309586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44" name="Gerade Verbindung 143">
            <a:extLst>
              <a:ext uri="{FF2B5EF4-FFF2-40B4-BE49-F238E27FC236}">
                <a16:creationId xmlns:a16="http://schemas.microsoft.com/office/drawing/2014/main" id="{898B7F7E-734E-3999-A9C7-1722D709610A}"/>
              </a:ext>
            </a:extLst>
          </p:cNvPr>
          <p:cNvCxnSpPr>
            <a:cxnSpLocks/>
          </p:cNvCxnSpPr>
          <p:nvPr/>
        </p:nvCxnSpPr>
        <p:spPr>
          <a:xfrm rot="420000" flipV="1">
            <a:off x="7501177" y="349860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5" name="Gerade Verbindung 144">
            <a:extLst>
              <a:ext uri="{FF2B5EF4-FFF2-40B4-BE49-F238E27FC236}">
                <a16:creationId xmlns:a16="http://schemas.microsoft.com/office/drawing/2014/main" id="{168FF816-8CB7-9722-0E0C-6A0BE6740004}"/>
              </a:ext>
            </a:extLst>
          </p:cNvPr>
          <p:cNvCxnSpPr>
            <a:cxnSpLocks/>
          </p:cNvCxnSpPr>
          <p:nvPr/>
        </p:nvCxnSpPr>
        <p:spPr>
          <a:xfrm rot="16980000" flipV="1">
            <a:off x="7797655" y="349860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6" name="Gerade Verbindung 145">
            <a:extLst>
              <a:ext uri="{FF2B5EF4-FFF2-40B4-BE49-F238E27FC236}">
                <a16:creationId xmlns:a16="http://schemas.microsoft.com/office/drawing/2014/main" id="{BED64A99-9E1A-F9D9-0A40-F66FABC1B090}"/>
              </a:ext>
            </a:extLst>
          </p:cNvPr>
          <p:cNvCxnSpPr>
            <a:cxnSpLocks/>
          </p:cNvCxnSpPr>
          <p:nvPr/>
        </p:nvCxnSpPr>
        <p:spPr>
          <a:xfrm rot="420000" flipV="1">
            <a:off x="7550612" y="317437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7" name="Gerade Verbindung 146">
            <a:extLst>
              <a:ext uri="{FF2B5EF4-FFF2-40B4-BE49-F238E27FC236}">
                <a16:creationId xmlns:a16="http://schemas.microsoft.com/office/drawing/2014/main" id="{CC3CEF97-0E03-AD48-1811-3D8B8DCA4D5E}"/>
              </a:ext>
            </a:extLst>
          </p:cNvPr>
          <p:cNvCxnSpPr>
            <a:cxnSpLocks/>
          </p:cNvCxnSpPr>
          <p:nvPr/>
        </p:nvCxnSpPr>
        <p:spPr>
          <a:xfrm rot="16980000" flipV="1">
            <a:off x="7763678" y="317437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8" name="Textfeld 147">
            <a:extLst>
              <a:ext uri="{FF2B5EF4-FFF2-40B4-BE49-F238E27FC236}">
                <a16:creationId xmlns:a16="http://schemas.microsoft.com/office/drawing/2014/main" id="{1C9BACAC-7394-932C-6EA5-4CFD44949A91}"/>
              </a:ext>
            </a:extLst>
          </p:cNvPr>
          <p:cNvSpPr txBox="1"/>
          <p:nvPr/>
        </p:nvSpPr>
        <p:spPr>
          <a:xfrm>
            <a:off x="10272464" y="199497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9" name="Textfeld 148">
            <a:extLst>
              <a:ext uri="{FF2B5EF4-FFF2-40B4-BE49-F238E27FC236}">
                <a16:creationId xmlns:a16="http://schemas.microsoft.com/office/drawing/2014/main" id="{55051865-604C-763A-1680-FEF090E9861B}"/>
              </a:ext>
            </a:extLst>
          </p:cNvPr>
          <p:cNvSpPr txBox="1"/>
          <p:nvPr/>
        </p:nvSpPr>
        <p:spPr>
          <a:xfrm>
            <a:off x="10913599" y="200630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0" name="Textfeld 149">
            <a:extLst>
              <a:ext uri="{FF2B5EF4-FFF2-40B4-BE49-F238E27FC236}">
                <a16:creationId xmlns:a16="http://schemas.microsoft.com/office/drawing/2014/main" id="{6446F594-78B0-DE00-C388-A545682BC250}"/>
              </a:ext>
            </a:extLst>
          </p:cNvPr>
          <p:cNvSpPr txBox="1"/>
          <p:nvPr/>
        </p:nvSpPr>
        <p:spPr>
          <a:xfrm>
            <a:off x="10588279" y="166183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1" name="Gerade Verbindung 150">
            <a:extLst>
              <a:ext uri="{FF2B5EF4-FFF2-40B4-BE49-F238E27FC236}">
                <a16:creationId xmlns:a16="http://schemas.microsoft.com/office/drawing/2014/main" id="{898C3D51-B84F-D4EC-21C0-C85C3DF4F607}"/>
              </a:ext>
            </a:extLst>
          </p:cNvPr>
          <p:cNvCxnSpPr>
            <a:cxnSpLocks/>
          </p:cNvCxnSpPr>
          <p:nvPr/>
        </p:nvCxnSpPr>
        <p:spPr>
          <a:xfrm rot="420000" flipV="1">
            <a:off x="10597521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2" name="Gerade Verbindung 151">
            <a:extLst>
              <a:ext uri="{FF2B5EF4-FFF2-40B4-BE49-F238E27FC236}">
                <a16:creationId xmlns:a16="http://schemas.microsoft.com/office/drawing/2014/main" id="{0FA82575-D9F1-0C37-BB69-08757D8DB7FF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93999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3" name="Gerade Verbindung 152">
            <a:extLst>
              <a:ext uri="{FF2B5EF4-FFF2-40B4-BE49-F238E27FC236}">
                <a16:creationId xmlns:a16="http://schemas.microsoft.com/office/drawing/2014/main" id="{13ECABE4-187C-41FB-145C-A00B716A86C9}"/>
              </a:ext>
            </a:extLst>
          </p:cNvPr>
          <p:cNvCxnSpPr>
            <a:cxnSpLocks/>
          </p:cNvCxnSpPr>
          <p:nvPr/>
        </p:nvCxnSpPr>
        <p:spPr>
          <a:xfrm rot="420000" flipV="1">
            <a:off x="10646956" y="174035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4" name="Gerade Verbindung 153">
            <a:extLst>
              <a:ext uri="{FF2B5EF4-FFF2-40B4-BE49-F238E27FC236}">
                <a16:creationId xmlns:a16="http://schemas.microsoft.com/office/drawing/2014/main" id="{D25155CA-88B3-2462-B7F7-901157BF9945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60022" y="17403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5" name="Textfeld 154">
            <a:extLst>
              <a:ext uri="{FF2B5EF4-FFF2-40B4-BE49-F238E27FC236}">
                <a16:creationId xmlns:a16="http://schemas.microsoft.com/office/drawing/2014/main" id="{035F5098-8D18-8027-1566-E9035ED123AB}"/>
              </a:ext>
            </a:extLst>
          </p:cNvPr>
          <p:cNvSpPr txBox="1"/>
          <p:nvPr/>
        </p:nvSpPr>
        <p:spPr>
          <a:xfrm>
            <a:off x="10768040" y="573784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6" name="Textfeld 155">
            <a:extLst>
              <a:ext uri="{FF2B5EF4-FFF2-40B4-BE49-F238E27FC236}">
                <a16:creationId xmlns:a16="http://schemas.microsoft.com/office/drawing/2014/main" id="{AF7EEFD0-EC92-AF57-59F1-BE7B3C133DF3}"/>
              </a:ext>
            </a:extLst>
          </p:cNvPr>
          <p:cNvSpPr txBox="1"/>
          <p:nvPr/>
        </p:nvSpPr>
        <p:spPr>
          <a:xfrm>
            <a:off x="11409175" y="574917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7" name="Textfeld 156">
            <a:extLst>
              <a:ext uri="{FF2B5EF4-FFF2-40B4-BE49-F238E27FC236}">
                <a16:creationId xmlns:a16="http://schemas.microsoft.com/office/drawing/2014/main" id="{1B0298ED-A9A9-15FF-FD54-3FA8F07A79EE}"/>
              </a:ext>
            </a:extLst>
          </p:cNvPr>
          <p:cNvSpPr txBox="1"/>
          <p:nvPr/>
        </p:nvSpPr>
        <p:spPr>
          <a:xfrm>
            <a:off x="11083855" y="540470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8" name="Gerade Verbindung 157">
            <a:extLst>
              <a:ext uri="{FF2B5EF4-FFF2-40B4-BE49-F238E27FC236}">
                <a16:creationId xmlns:a16="http://schemas.microsoft.com/office/drawing/2014/main" id="{FA45F2CE-AB2B-76FA-A93B-C23ADD17C6C9}"/>
              </a:ext>
            </a:extLst>
          </p:cNvPr>
          <p:cNvCxnSpPr>
            <a:cxnSpLocks/>
          </p:cNvCxnSpPr>
          <p:nvPr/>
        </p:nvCxnSpPr>
        <p:spPr>
          <a:xfrm rot="420000" flipV="1">
            <a:off x="11093097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9" name="Gerade Verbindung 158">
            <a:extLst>
              <a:ext uri="{FF2B5EF4-FFF2-40B4-BE49-F238E27FC236}">
                <a16:creationId xmlns:a16="http://schemas.microsoft.com/office/drawing/2014/main" id="{374AC3A9-5390-E787-1A7F-012CAADA0BD7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89575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0" name="Gerade Verbindung 159">
            <a:extLst>
              <a:ext uri="{FF2B5EF4-FFF2-40B4-BE49-F238E27FC236}">
                <a16:creationId xmlns:a16="http://schemas.microsoft.com/office/drawing/2014/main" id="{0CE602A9-2C76-4134-8CA9-35BFC9F51F61}"/>
              </a:ext>
            </a:extLst>
          </p:cNvPr>
          <p:cNvCxnSpPr>
            <a:cxnSpLocks/>
          </p:cNvCxnSpPr>
          <p:nvPr/>
        </p:nvCxnSpPr>
        <p:spPr>
          <a:xfrm rot="420000" flipV="1">
            <a:off x="11142532" y="548322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1" name="Gerade Verbindung 160">
            <a:extLst>
              <a:ext uri="{FF2B5EF4-FFF2-40B4-BE49-F238E27FC236}">
                <a16:creationId xmlns:a16="http://schemas.microsoft.com/office/drawing/2014/main" id="{3F4EF680-3862-2D06-1761-84F4CA9904CB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55598" y="548322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2" name="Textfeld 161">
            <a:extLst>
              <a:ext uri="{FF2B5EF4-FFF2-40B4-BE49-F238E27FC236}">
                <a16:creationId xmlns:a16="http://schemas.microsoft.com/office/drawing/2014/main" id="{06B6F07F-CAFD-F99F-5A46-D8611CA9EA73}"/>
              </a:ext>
            </a:extLst>
          </p:cNvPr>
          <p:cNvSpPr txBox="1"/>
          <p:nvPr/>
        </p:nvSpPr>
        <p:spPr>
          <a:xfrm>
            <a:off x="119278" y="586642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3" name="Textfeld 162">
            <a:extLst>
              <a:ext uri="{FF2B5EF4-FFF2-40B4-BE49-F238E27FC236}">
                <a16:creationId xmlns:a16="http://schemas.microsoft.com/office/drawing/2014/main" id="{2ABAA2B0-7A16-511D-3676-F93CCE8FD5BF}"/>
              </a:ext>
            </a:extLst>
          </p:cNvPr>
          <p:cNvSpPr txBox="1"/>
          <p:nvPr/>
        </p:nvSpPr>
        <p:spPr>
          <a:xfrm>
            <a:off x="760413" y="58777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4" name="Textfeld 163">
            <a:extLst>
              <a:ext uri="{FF2B5EF4-FFF2-40B4-BE49-F238E27FC236}">
                <a16:creationId xmlns:a16="http://schemas.microsoft.com/office/drawing/2014/main" id="{45B3D732-AF8E-5696-BCA6-F0596227639B}"/>
              </a:ext>
            </a:extLst>
          </p:cNvPr>
          <p:cNvSpPr txBox="1"/>
          <p:nvPr/>
        </p:nvSpPr>
        <p:spPr>
          <a:xfrm>
            <a:off x="435093" y="5533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65" name="Gerade Verbindung 164">
            <a:extLst>
              <a:ext uri="{FF2B5EF4-FFF2-40B4-BE49-F238E27FC236}">
                <a16:creationId xmlns:a16="http://schemas.microsoft.com/office/drawing/2014/main" id="{76E39070-82DE-CB66-2C08-5D6049CD4377}"/>
              </a:ext>
            </a:extLst>
          </p:cNvPr>
          <p:cNvCxnSpPr>
            <a:cxnSpLocks/>
          </p:cNvCxnSpPr>
          <p:nvPr/>
        </p:nvCxnSpPr>
        <p:spPr>
          <a:xfrm rot="420000" flipV="1">
            <a:off x="444335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6" name="Gerade Verbindung 165">
            <a:extLst>
              <a:ext uri="{FF2B5EF4-FFF2-40B4-BE49-F238E27FC236}">
                <a16:creationId xmlns:a16="http://schemas.microsoft.com/office/drawing/2014/main" id="{89657D6E-1703-B2D7-4DC5-30D44FFBAF08}"/>
              </a:ext>
            </a:extLst>
          </p:cNvPr>
          <p:cNvCxnSpPr>
            <a:cxnSpLocks/>
          </p:cNvCxnSpPr>
          <p:nvPr/>
        </p:nvCxnSpPr>
        <p:spPr>
          <a:xfrm rot="16980000" flipV="1">
            <a:off x="740813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7" name="Gerade Verbindung 166">
            <a:extLst>
              <a:ext uri="{FF2B5EF4-FFF2-40B4-BE49-F238E27FC236}">
                <a16:creationId xmlns:a16="http://schemas.microsoft.com/office/drawing/2014/main" id="{572E948F-4CAB-A3CB-8A8C-77D294A1E34E}"/>
              </a:ext>
            </a:extLst>
          </p:cNvPr>
          <p:cNvCxnSpPr>
            <a:cxnSpLocks/>
          </p:cNvCxnSpPr>
          <p:nvPr/>
        </p:nvCxnSpPr>
        <p:spPr>
          <a:xfrm rot="420000" flipV="1">
            <a:off x="493770" y="561179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8" name="Gerade Verbindung 167">
            <a:extLst>
              <a:ext uri="{FF2B5EF4-FFF2-40B4-BE49-F238E27FC236}">
                <a16:creationId xmlns:a16="http://schemas.microsoft.com/office/drawing/2014/main" id="{2951AB8D-D75D-DB10-695F-D180E870B0C3}"/>
              </a:ext>
            </a:extLst>
          </p:cNvPr>
          <p:cNvCxnSpPr>
            <a:cxnSpLocks/>
          </p:cNvCxnSpPr>
          <p:nvPr/>
        </p:nvCxnSpPr>
        <p:spPr>
          <a:xfrm rot="16980000" flipV="1">
            <a:off x="706836" y="561179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9" name="Textfeld 168">
            <a:extLst>
              <a:ext uri="{FF2B5EF4-FFF2-40B4-BE49-F238E27FC236}">
                <a16:creationId xmlns:a16="http://schemas.microsoft.com/office/drawing/2014/main" id="{0B07FCBA-6FDA-8C6E-E950-835445BF20FB}"/>
              </a:ext>
            </a:extLst>
          </p:cNvPr>
          <p:cNvSpPr txBox="1"/>
          <p:nvPr/>
        </p:nvSpPr>
        <p:spPr>
          <a:xfrm>
            <a:off x="3839785" y="-4131840"/>
            <a:ext cx="312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70" name="Textfeld 169">
            <a:extLst>
              <a:ext uri="{FF2B5EF4-FFF2-40B4-BE49-F238E27FC236}">
                <a16:creationId xmlns:a16="http://schemas.microsoft.com/office/drawing/2014/main" id="{FA005036-F5E9-CA17-C089-FC6E7E37EF0E}"/>
              </a:ext>
            </a:extLst>
          </p:cNvPr>
          <p:cNvSpPr txBox="1"/>
          <p:nvPr/>
        </p:nvSpPr>
        <p:spPr>
          <a:xfrm>
            <a:off x="6005445" y="-4131840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71" name="Textfeld 170">
            <a:extLst>
              <a:ext uri="{FF2B5EF4-FFF2-40B4-BE49-F238E27FC236}">
                <a16:creationId xmlns:a16="http://schemas.microsoft.com/office/drawing/2014/main" id="{08210EE9-DF30-52AC-6097-0E152408B0E2}"/>
              </a:ext>
            </a:extLst>
          </p:cNvPr>
          <p:cNvSpPr txBox="1"/>
          <p:nvPr/>
        </p:nvSpPr>
        <p:spPr>
          <a:xfrm>
            <a:off x="4912406" y="-4128461"/>
            <a:ext cx="287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S</a:t>
            </a:r>
          </a:p>
        </p:txBody>
      </p:sp>
      <p:sp>
        <p:nvSpPr>
          <p:cNvPr id="172" name="Textfeld 171">
            <a:extLst>
              <a:ext uri="{FF2B5EF4-FFF2-40B4-BE49-F238E27FC236}">
                <a16:creationId xmlns:a16="http://schemas.microsoft.com/office/drawing/2014/main" id="{6EF871B3-6360-3871-E079-5705D6D267EA}"/>
              </a:ext>
            </a:extLst>
          </p:cNvPr>
          <p:cNvSpPr txBox="1"/>
          <p:nvPr/>
        </p:nvSpPr>
        <p:spPr>
          <a:xfrm>
            <a:off x="4884894" y="-4655068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3" name="Textfeld 172">
            <a:extLst>
              <a:ext uri="{FF2B5EF4-FFF2-40B4-BE49-F238E27FC236}">
                <a16:creationId xmlns:a16="http://schemas.microsoft.com/office/drawing/2014/main" id="{42E4E5BC-27E0-1145-651C-D915D7E95D32}"/>
              </a:ext>
            </a:extLst>
          </p:cNvPr>
          <p:cNvSpPr txBox="1"/>
          <p:nvPr/>
        </p:nvSpPr>
        <p:spPr>
          <a:xfrm>
            <a:off x="4884894" y="-3594110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4" name="Textfeld 173">
            <a:extLst>
              <a:ext uri="{FF2B5EF4-FFF2-40B4-BE49-F238E27FC236}">
                <a16:creationId xmlns:a16="http://schemas.microsoft.com/office/drawing/2014/main" id="{7B24C58A-1DBD-DC52-4442-97BE775E264B}"/>
              </a:ext>
            </a:extLst>
          </p:cNvPr>
          <p:cNvSpPr txBox="1"/>
          <p:nvPr/>
        </p:nvSpPr>
        <p:spPr>
          <a:xfrm>
            <a:off x="5451322" y="-4128862"/>
            <a:ext cx="28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5" name="Textfeld 174">
            <a:extLst>
              <a:ext uri="{FF2B5EF4-FFF2-40B4-BE49-F238E27FC236}">
                <a16:creationId xmlns:a16="http://schemas.microsoft.com/office/drawing/2014/main" id="{A15C4B51-20A9-18BA-FD9C-5F9497349163}"/>
              </a:ext>
            </a:extLst>
          </p:cNvPr>
          <p:cNvSpPr txBox="1"/>
          <p:nvPr/>
        </p:nvSpPr>
        <p:spPr>
          <a:xfrm>
            <a:off x="4344207" y="-4128461"/>
            <a:ext cx="313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76" name="Gerade Verbindung 175">
            <a:extLst>
              <a:ext uri="{FF2B5EF4-FFF2-40B4-BE49-F238E27FC236}">
                <a16:creationId xmlns:a16="http://schemas.microsoft.com/office/drawing/2014/main" id="{4BCC7B55-550F-FD5F-1417-C30CEFCFA2ED}"/>
              </a:ext>
            </a:extLst>
          </p:cNvPr>
          <p:cNvCxnSpPr>
            <a:cxnSpLocks/>
          </p:cNvCxnSpPr>
          <p:nvPr/>
        </p:nvCxnSpPr>
        <p:spPr>
          <a:xfrm>
            <a:off x="4195812" y="-3871509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7" name="Gerade Verbindung 176">
            <a:extLst>
              <a:ext uri="{FF2B5EF4-FFF2-40B4-BE49-F238E27FC236}">
                <a16:creationId xmlns:a16="http://schemas.microsoft.com/office/drawing/2014/main" id="{1ECEC443-BB39-81A8-1B35-FCFF863AE03C}"/>
              </a:ext>
            </a:extLst>
          </p:cNvPr>
          <p:cNvCxnSpPr>
            <a:cxnSpLocks/>
          </p:cNvCxnSpPr>
          <p:nvPr/>
        </p:nvCxnSpPr>
        <p:spPr>
          <a:xfrm rot="5400000">
            <a:off x="4956179" y="-4127009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8" name="Gerade Verbindung 177">
            <a:extLst>
              <a:ext uri="{FF2B5EF4-FFF2-40B4-BE49-F238E27FC236}">
                <a16:creationId xmlns:a16="http://schemas.microsoft.com/office/drawing/2014/main" id="{D777E4B2-6152-37B9-825C-ED576C870CC0}"/>
              </a:ext>
            </a:extLst>
          </p:cNvPr>
          <p:cNvCxnSpPr>
            <a:cxnSpLocks/>
          </p:cNvCxnSpPr>
          <p:nvPr/>
        </p:nvCxnSpPr>
        <p:spPr>
          <a:xfrm rot="5400000">
            <a:off x="4999670" y="-3594110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9" name="Gerade Verbindung 178">
            <a:extLst>
              <a:ext uri="{FF2B5EF4-FFF2-40B4-BE49-F238E27FC236}">
                <a16:creationId xmlns:a16="http://schemas.microsoft.com/office/drawing/2014/main" id="{719C6048-1424-BB50-77CD-D1CD784B0010}"/>
              </a:ext>
            </a:extLst>
          </p:cNvPr>
          <p:cNvCxnSpPr>
            <a:cxnSpLocks/>
          </p:cNvCxnSpPr>
          <p:nvPr/>
        </p:nvCxnSpPr>
        <p:spPr>
          <a:xfrm rot="5400000">
            <a:off x="4999671" y="-4127009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0" name="Gerade Verbindung 179">
            <a:extLst>
              <a:ext uri="{FF2B5EF4-FFF2-40B4-BE49-F238E27FC236}">
                <a16:creationId xmlns:a16="http://schemas.microsoft.com/office/drawing/2014/main" id="{94C4AAD8-D3DA-2F88-40E2-9CA32683C361}"/>
              </a:ext>
            </a:extLst>
          </p:cNvPr>
          <p:cNvCxnSpPr>
            <a:cxnSpLocks/>
          </p:cNvCxnSpPr>
          <p:nvPr/>
        </p:nvCxnSpPr>
        <p:spPr>
          <a:xfrm rot="5400000">
            <a:off x="4957824" y="-3594110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1" name="Gerade Verbindung 180">
            <a:extLst>
              <a:ext uri="{FF2B5EF4-FFF2-40B4-BE49-F238E27FC236}">
                <a16:creationId xmlns:a16="http://schemas.microsoft.com/office/drawing/2014/main" id="{F8303B7F-8DD6-9677-58CD-A596CDE59555}"/>
              </a:ext>
            </a:extLst>
          </p:cNvPr>
          <p:cNvCxnSpPr>
            <a:cxnSpLocks/>
          </p:cNvCxnSpPr>
          <p:nvPr/>
        </p:nvCxnSpPr>
        <p:spPr>
          <a:xfrm>
            <a:off x="4443210" y="-4019986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2" name="Gerade Verbindung 181">
            <a:extLst>
              <a:ext uri="{FF2B5EF4-FFF2-40B4-BE49-F238E27FC236}">
                <a16:creationId xmlns:a16="http://schemas.microsoft.com/office/drawing/2014/main" id="{F11BB9A7-2D96-91DA-4256-F3C0AF051B34}"/>
              </a:ext>
            </a:extLst>
          </p:cNvPr>
          <p:cNvCxnSpPr>
            <a:cxnSpLocks/>
          </p:cNvCxnSpPr>
          <p:nvPr/>
        </p:nvCxnSpPr>
        <p:spPr>
          <a:xfrm>
            <a:off x="4445015" y="-37103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3" name="Gerade Verbindung 182">
            <a:extLst>
              <a:ext uri="{FF2B5EF4-FFF2-40B4-BE49-F238E27FC236}">
                <a16:creationId xmlns:a16="http://schemas.microsoft.com/office/drawing/2014/main" id="{E46D36BF-4850-8311-1A9C-EDBBE91C9A0A}"/>
              </a:ext>
            </a:extLst>
          </p:cNvPr>
          <p:cNvCxnSpPr>
            <a:cxnSpLocks/>
          </p:cNvCxnSpPr>
          <p:nvPr/>
        </p:nvCxnSpPr>
        <p:spPr>
          <a:xfrm>
            <a:off x="4727474" y="-3867252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4" name="Gerade Verbindung 183">
            <a:extLst>
              <a:ext uri="{FF2B5EF4-FFF2-40B4-BE49-F238E27FC236}">
                <a16:creationId xmlns:a16="http://schemas.microsoft.com/office/drawing/2014/main" id="{417CADED-8011-BBBE-7BB3-D7592F0022A8}"/>
              </a:ext>
            </a:extLst>
          </p:cNvPr>
          <p:cNvCxnSpPr>
            <a:cxnSpLocks/>
          </p:cNvCxnSpPr>
          <p:nvPr/>
        </p:nvCxnSpPr>
        <p:spPr>
          <a:xfrm>
            <a:off x="5254756" y="-3871509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5" name="Gerade Verbindung 184">
            <a:extLst>
              <a:ext uri="{FF2B5EF4-FFF2-40B4-BE49-F238E27FC236}">
                <a16:creationId xmlns:a16="http://schemas.microsoft.com/office/drawing/2014/main" id="{AC34C8DC-E244-50AD-016B-0A829FE37393}"/>
              </a:ext>
            </a:extLst>
          </p:cNvPr>
          <p:cNvCxnSpPr>
            <a:cxnSpLocks/>
          </p:cNvCxnSpPr>
          <p:nvPr/>
        </p:nvCxnSpPr>
        <p:spPr>
          <a:xfrm>
            <a:off x="5851996" y="-3868165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6" name="Gerade Verbindung 185">
            <a:extLst>
              <a:ext uri="{FF2B5EF4-FFF2-40B4-BE49-F238E27FC236}">
                <a16:creationId xmlns:a16="http://schemas.microsoft.com/office/drawing/2014/main" id="{350BF70B-4AD8-AE6F-649F-C92E79DD5867}"/>
              </a:ext>
            </a:extLst>
          </p:cNvPr>
          <p:cNvCxnSpPr>
            <a:cxnSpLocks/>
          </p:cNvCxnSpPr>
          <p:nvPr/>
        </p:nvCxnSpPr>
        <p:spPr>
          <a:xfrm rot="2700000">
            <a:off x="5093251" y="-4505652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7" name="Gerade Verbindung 186">
            <a:extLst>
              <a:ext uri="{FF2B5EF4-FFF2-40B4-BE49-F238E27FC236}">
                <a16:creationId xmlns:a16="http://schemas.microsoft.com/office/drawing/2014/main" id="{C872079E-ED9E-8355-7E0C-03C0DFB440F3}"/>
              </a:ext>
            </a:extLst>
          </p:cNvPr>
          <p:cNvCxnSpPr>
            <a:cxnSpLocks/>
          </p:cNvCxnSpPr>
          <p:nvPr/>
        </p:nvCxnSpPr>
        <p:spPr>
          <a:xfrm rot="2700000">
            <a:off x="4873594" y="-320262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8" name="Gerade Verbindung 187">
            <a:extLst>
              <a:ext uri="{FF2B5EF4-FFF2-40B4-BE49-F238E27FC236}">
                <a16:creationId xmlns:a16="http://schemas.microsoft.com/office/drawing/2014/main" id="{C02E3A5C-38F5-8FBE-7B68-E41B45269FC8}"/>
              </a:ext>
            </a:extLst>
          </p:cNvPr>
          <p:cNvCxnSpPr>
            <a:cxnSpLocks/>
          </p:cNvCxnSpPr>
          <p:nvPr/>
        </p:nvCxnSpPr>
        <p:spPr>
          <a:xfrm rot="-2700000">
            <a:off x="4880437" y="-4505652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9" name="Gerade Verbindung 188">
            <a:extLst>
              <a:ext uri="{FF2B5EF4-FFF2-40B4-BE49-F238E27FC236}">
                <a16:creationId xmlns:a16="http://schemas.microsoft.com/office/drawing/2014/main" id="{5085C2CB-A736-BCFE-1510-C2B15CBE8908}"/>
              </a:ext>
            </a:extLst>
          </p:cNvPr>
          <p:cNvCxnSpPr>
            <a:cxnSpLocks/>
          </p:cNvCxnSpPr>
          <p:nvPr/>
        </p:nvCxnSpPr>
        <p:spPr>
          <a:xfrm rot="-2700000">
            <a:off x="5086985" y="-3202622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1" name="Gerade Verbindung 190">
            <a:extLst>
              <a:ext uri="{FF2B5EF4-FFF2-40B4-BE49-F238E27FC236}">
                <a16:creationId xmlns:a16="http://schemas.microsoft.com/office/drawing/2014/main" id="{829599F0-45B2-367C-7BCD-07C0498F981D}"/>
              </a:ext>
            </a:extLst>
          </p:cNvPr>
          <p:cNvCxnSpPr>
            <a:cxnSpLocks/>
          </p:cNvCxnSpPr>
          <p:nvPr/>
        </p:nvCxnSpPr>
        <p:spPr>
          <a:xfrm>
            <a:off x="5544000" y="-4019986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2" name="Gerade Verbindung 191">
            <a:extLst>
              <a:ext uri="{FF2B5EF4-FFF2-40B4-BE49-F238E27FC236}">
                <a16:creationId xmlns:a16="http://schemas.microsoft.com/office/drawing/2014/main" id="{24B60130-87DE-25B9-6531-E97E8C12A222}"/>
              </a:ext>
            </a:extLst>
          </p:cNvPr>
          <p:cNvCxnSpPr>
            <a:cxnSpLocks/>
          </p:cNvCxnSpPr>
          <p:nvPr/>
        </p:nvCxnSpPr>
        <p:spPr>
          <a:xfrm>
            <a:off x="5544000" y="-37103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95471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FDCB24-9BC4-1ABC-8390-B7A5B0533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F8D4A931-0801-8813-4F61-AA8086657022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340519" y="-6903720"/>
            <a:ext cx="12873037" cy="13807440"/>
            <a:chOff x="3231715" y="766175"/>
            <a:chExt cx="5837129" cy="5121058"/>
          </a:xfrm>
        </p:grpSpPr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A90F1D7E-2B06-A1E1-576C-7E5A3510C57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31715" y="2743200"/>
              <a:ext cx="5837129" cy="3144033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06C5870C-4B63-326C-2172-5D44ABAFCF6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74423" y="766175"/>
              <a:ext cx="5746485" cy="31440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69" name="Textfeld 68">
            <a:extLst>
              <a:ext uri="{FF2B5EF4-FFF2-40B4-BE49-F238E27FC236}">
                <a16:creationId xmlns:a16="http://schemas.microsoft.com/office/drawing/2014/main" id="{0F446B7E-3493-98E5-FF77-7D6EC5C37F6B}"/>
              </a:ext>
            </a:extLst>
          </p:cNvPr>
          <p:cNvSpPr txBox="1"/>
          <p:nvPr/>
        </p:nvSpPr>
        <p:spPr>
          <a:xfrm>
            <a:off x="1436665" y="414392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3FE81C57-E96A-CD4C-B4F8-8274D538034F}"/>
              </a:ext>
            </a:extLst>
          </p:cNvPr>
          <p:cNvSpPr txBox="1"/>
          <p:nvPr/>
        </p:nvSpPr>
        <p:spPr>
          <a:xfrm>
            <a:off x="2077800" y="415525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5FAA7CC5-8F4B-C734-1688-56171986886B}"/>
              </a:ext>
            </a:extLst>
          </p:cNvPr>
          <p:cNvSpPr txBox="1"/>
          <p:nvPr/>
        </p:nvSpPr>
        <p:spPr>
          <a:xfrm>
            <a:off x="1752480" y="381078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09" name="Gerade Verbindung 108">
            <a:extLst>
              <a:ext uri="{FF2B5EF4-FFF2-40B4-BE49-F238E27FC236}">
                <a16:creationId xmlns:a16="http://schemas.microsoft.com/office/drawing/2014/main" id="{BCCEB1E5-9781-77E5-E030-345F87B25AF5}"/>
              </a:ext>
            </a:extLst>
          </p:cNvPr>
          <p:cNvCxnSpPr>
            <a:cxnSpLocks/>
          </p:cNvCxnSpPr>
          <p:nvPr/>
        </p:nvCxnSpPr>
        <p:spPr>
          <a:xfrm rot="420000" flipV="1">
            <a:off x="1761722" y="421353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0" name="Gerade Verbindung 109">
            <a:extLst>
              <a:ext uri="{FF2B5EF4-FFF2-40B4-BE49-F238E27FC236}">
                <a16:creationId xmlns:a16="http://schemas.microsoft.com/office/drawing/2014/main" id="{E1547468-9E85-0454-3B54-99EC5681EDAD}"/>
              </a:ext>
            </a:extLst>
          </p:cNvPr>
          <p:cNvCxnSpPr>
            <a:cxnSpLocks/>
          </p:cNvCxnSpPr>
          <p:nvPr/>
        </p:nvCxnSpPr>
        <p:spPr>
          <a:xfrm rot="16980000" flipV="1">
            <a:off x="2058200" y="421353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1" name="Gerade Verbindung 110">
            <a:extLst>
              <a:ext uri="{FF2B5EF4-FFF2-40B4-BE49-F238E27FC236}">
                <a16:creationId xmlns:a16="http://schemas.microsoft.com/office/drawing/2014/main" id="{6D612CCA-40BE-DD3A-0D9E-DB636F05CF36}"/>
              </a:ext>
            </a:extLst>
          </p:cNvPr>
          <p:cNvCxnSpPr>
            <a:cxnSpLocks/>
          </p:cNvCxnSpPr>
          <p:nvPr/>
        </p:nvCxnSpPr>
        <p:spPr>
          <a:xfrm rot="420000" flipV="1">
            <a:off x="1811157" y="388930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2" name="Gerade Verbindung 111">
            <a:extLst>
              <a:ext uri="{FF2B5EF4-FFF2-40B4-BE49-F238E27FC236}">
                <a16:creationId xmlns:a16="http://schemas.microsoft.com/office/drawing/2014/main" id="{C9572070-25F1-BB7F-4960-8611DA52B92C}"/>
              </a:ext>
            </a:extLst>
          </p:cNvPr>
          <p:cNvCxnSpPr>
            <a:cxnSpLocks/>
          </p:cNvCxnSpPr>
          <p:nvPr/>
        </p:nvCxnSpPr>
        <p:spPr>
          <a:xfrm rot="16980000" flipV="1">
            <a:off x="2024223" y="388930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3" name="Textfeld 112">
            <a:extLst>
              <a:ext uri="{FF2B5EF4-FFF2-40B4-BE49-F238E27FC236}">
                <a16:creationId xmlns:a16="http://schemas.microsoft.com/office/drawing/2014/main" id="{6177A4B3-C9B7-C260-46C6-F13390C96D9C}"/>
              </a:ext>
            </a:extLst>
          </p:cNvPr>
          <p:cNvSpPr txBox="1"/>
          <p:nvPr/>
        </p:nvSpPr>
        <p:spPr>
          <a:xfrm>
            <a:off x="859405" y="212561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4" name="Textfeld 113">
            <a:extLst>
              <a:ext uri="{FF2B5EF4-FFF2-40B4-BE49-F238E27FC236}">
                <a16:creationId xmlns:a16="http://schemas.microsoft.com/office/drawing/2014/main" id="{6AA9B907-FCAA-68C0-E336-125DD310D5F8}"/>
              </a:ext>
            </a:extLst>
          </p:cNvPr>
          <p:cNvSpPr txBox="1"/>
          <p:nvPr/>
        </p:nvSpPr>
        <p:spPr>
          <a:xfrm>
            <a:off x="1500540" y="213694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5" name="Textfeld 114">
            <a:extLst>
              <a:ext uri="{FF2B5EF4-FFF2-40B4-BE49-F238E27FC236}">
                <a16:creationId xmlns:a16="http://schemas.microsoft.com/office/drawing/2014/main" id="{2278366C-A49C-8A8D-5A8E-00B3802A973C}"/>
              </a:ext>
            </a:extLst>
          </p:cNvPr>
          <p:cNvSpPr txBox="1"/>
          <p:nvPr/>
        </p:nvSpPr>
        <p:spPr>
          <a:xfrm>
            <a:off x="1175220" y="179247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16" name="Gerade Verbindung 115">
            <a:extLst>
              <a:ext uri="{FF2B5EF4-FFF2-40B4-BE49-F238E27FC236}">
                <a16:creationId xmlns:a16="http://schemas.microsoft.com/office/drawing/2014/main" id="{BCA8B638-01A0-2954-F6AC-2D686C0E167A}"/>
              </a:ext>
            </a:extLst>
          </p:cNvPr>
          <p:cNvCxnSpPr>
            <a:cxnSpLocks/>
          </p:cNvCxnSpPr>
          <p:nvPr/>
        </p:nvCxnSpPr>
        <p:spPr>
          <a:xfrm rot="420000" flipV="1">
            <a:off x="1184462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7" name="Gerade Verbindung 116">
            <a:extLst>
              <a:ext uri="{FF2B5EF4-FFF2-40B4-BE49-F238E27FC236}">
                <a16:creationId xmlns:a16="http://schemas.microsoft.com/office/drawing/2014/main" id="{44218FEA-4FBB-F454-27A4-EE246C646F49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80940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8" name="Gerade Verbindung 117">
            <a:extLst>
              <a:ext uri="{FF2B5EF4-FFF2-40B4-BE49-F238E27FC236}">
                <a16:creationId xmlns:a16="http://schemas.microsoft.com/office/drawing/2014/main" id="{8B73F12F-9EB5-B2AF-2EE3-36A88972B038}"/>
              </a:ext>
            </a:extLst>
          </p:cNvPr>
          <p:cNvCxnSpPr>
            <a:cxnSpLocks/>
          </p:cNvCxnSpPr>
          <p:nvPr/>
        </p:nvCxnSpPr>
        <p:spPr>
          <a:xfrm rot="420000" flipV="1">
            <a:off x="1233897" y="187099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9" name="Gerade Verbindung 118">
            <a:extLst>
              <a:ext uri="{FF2B5EF4-FFF2-40B4-BE49-F238E27FC236}">
                <a16:creationId xmlns:a16="http://schemas.microsoft.com/office/drawing/2014/main" id="{010B7F9C-0159-7FBD-4D8A-40EE72C41BBB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46963" y="187098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0" name="Textfeld 119">
            <a:extLst>
              <a:ext uri="{FF2B5EF4-FFF2-40B4-BE49-F238E27FC236}">
                <a16:creationId xmlns:a16="http://schemas.microsoft.com/office/drawing/2014/main" id="{EC542BBE-835B-B8F2-3F2A-C501DC4C1E4B}"/>
              </a:ext>
            </a:extLst>
          </p:cNvPr>
          <p:cNvSpPr txBox="1"/>
          <p:nvPr/>
        </p:nvSpPr>
        <p:spPr>
          <a:xfrm>
            <a:off x="2850737" y="59379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1" name="Textfeld 120">
            <a:extLst>
              <a:ext uri="{FF2B5EF4-FFF2-40B4-BE49-F238E27FC236}">
                <a16:creationId xmlns:a16="http://schemas.microsoft.com/office/drawing/2014/main" id="{5A07F30F-9019-CB33-603B-D071C700AA4D}"/>
              </a:ext>
            </a:extLst>
          </p:cNvPr>
          <p:cNvSpPr txBox="1"/>
          <p:nvPr/>
        </p:nvSpPr>
        <p:spPr>
          <a:xfrm>
            <a:off x="3491872" y="5949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2" name="Textfeld 121">
            <a:extLst>
              <a:ext uri="{FF2B5EF4-FFF2-40B4-BE49-F238E27FC236}">
                <a16:creationId xmlns:a16="http://schemas.microsoft.com/office/drawing/2014/main" id="{5DAEAD1E-E3A4-D06F-F9D0-60AE155DDB24}"/>
              </a:ext>
            </a:extLst>
          </p:cNvPr>
          <p:cNvSpPr txBox="1"/>
          <p:nvPr/>
        </p:nvSpPr>
        <p:spPr>
          <a:xfrm>
            <a:off x="3166552" y="560481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23" name="Gerade Verbindung 122">
            <a:extLst>
              <a:ext uri="{FF2B5EF4-FFF2-40B4-BE49-F238E27FC236}">
                <a16:creationId xmlns:a16="http://schemas.microsoft.com/office/drawing/2014/main" id="{C7705F7F-5814-9B71-E0E1-6F62B78013A7}"/>
              </a:ext>
            </a:extLst>
          </p:cNvPr>
          <p:cNvCxnSpPr>
            <a:cxnSpLocks/>
          </p:cNvCxnSpPr>
          <p:nvPr/>
        </p:nvCxnSpPr>
        <p:spPr>
          <a:xfrm rot="420000" flipV="1">
            <a:off x="3175794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4" name="Gerade Verbindung 123">
            <a:extLst>
              <a:ext uri="{FF2B5EF4-FFF2-40B4-BE49-F238E27FC236}">
                <a16:creationId xmlns:a16="http://schemas.microsoft.com/office/drawing/2014/main" id="{8C7BEB9F-552A-30BB-B1AE-EDF480E41318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72272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5" name="Gerade Verbindung 124">
            <a:extLst>
              <a:ext uri="{FF2B5EF4-FFF2-40B4-BE49-F238E27FC236}">
                <a16:creationId xmlns:a16="http://schemas.microsoft.com/office/drawing/2014/main" id="{2127B227-C0E6-9BE2-9527-D65230C7C4F0}"/>
              </a:ext>
            </a:extLst>
          </p:cNvPr>
          <p:cNvCxnSpPr>
            <a:cxnSpLocks/>
          </p:cNvCxnSpPr>
          <p:nvPr/>
        </p:nvCxnSpPr>
        <p:spPr>
          <a:xfrm rot="420000" flipV="1">
            <a:off x="3225229" y="568332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6" name="Gerade Verbindung 125">
            <a:extLst>
              <a:ext uri="{FF2B5EF4-FFF2-40B4-BE49-F238E27FC236}">
                <a16:creationId xmlns:a16="http://schemas.microsoft.com/office/drawing/2014/main" id="{29FF285A-783A-7AE9-A5F7-4E2527761F86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38295" y="568332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7" name="Textfeld 126">
            <a:extLst>
              <a:ext uri="{FF2B5EF4-FFF2-40B4-BE49-F238E27FC236}">
                <a16:creationId xmlns:a16="http://schemas.microsoft.com/office/drawing/2014/main" id="{9700BBB8-D330-DE9C-F9D8-A01A7D5E31EC}"/>
              </a:ext>
            </a:extLst>
          </p:cNvPr>
          <p:cNvSpPr txBox="1"/>
          <p:nvPr/>
        </p:nvSpPr>
        <p:spPr>
          <a:xfrm>
            <a:off x="9210693" y="406106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8" name="Textfeld 127">
            <a:extLst>
              <a:ext uri="{FF2B5EF4-FFF2-40B4-BE49-F238E27FC236}">
                <a16:creationId xmlns:a16="http://schemas.microsoft.com/office/drawing/2014/main" id="{3F101326-13F0-4F17-79AC-C5EBD4605167}"/>
              </a:ext>
            </a:extLst>
          </p:cNvPr>
          <p:cNvSpPr txBox="1"/>
          <p:nvPr/>
        </p:nvSpPr>
        <p:spPr>
          <a:xfrm>
            <a:off x="9851828" y="407239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9" name="Textfeld 128">
            <a:extLst>
              <a:ext uri="{FF2B5EF4-FFF2-40B4-BE49-F238E27FC236}">
                <a16:creationId xmlns:a16="http://schemas.microsoft.com/office/drawing/2014/main" id="{61EE3E38-4686-DB72-83B8-F0FA7098EDA9}"/>
              </a:ext>
            </a:extLst>
          </p:cNvPr>
          <p:cNvSpPr txBox="1"/>
          <p:nvPr/>
        </p:nvSpPr>
        <p:spPr>
          <a:xfrm>
            <a:off x="9526508" y="372792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0" name="Gerade Verbindung 129">
            <a:extLst>
              <a:ext uri="{FF2B5EF4-FFF2-40B4-BE49-F238E27FC236}">
                <a16:creationId xmlns:a16="http://schemas.microsoft.com/office/drawing/2014/main" id="{A4B5B793-5D26-C05E-E93E-F8A9CA5EA077}"/>
              </a:ext>
            </a:extLst>
          </p:cNvPr>
          <p:cNvCxnSpPr>
            <a:cxnSpLocks/>
          </p:cNvCxnSpPr>
          <p:nvPr/>
        </p:nvCxnSpPr>
        <p:spPr>
          <a:xfrm rot="420000" flipV="1">
            <a:off x="9535750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1" name="Gerade Verbindung 130">
            <a:extLst>
              <a:ext uri="{FF2B5EF4-FFF2-40B4-BE49-F238E27FC236}">
                <a16:creationId xmlns:a16="http://schemas.microsoft.com/office/drawing/2014/main" id="{83F83BDF-9B15-27DF-DD02-595C6BC7898A}"/>
              </a:ext>
            </a:extLst>
          </p:cNvPr>
          <p:cNvCxnSpPr>
            <a:cxnSpLocks/>
          </p:cNvCxnSpPr>
          <p:nvPr/>
        </p:nvCxnSpPr>
        <p:spPr>
          <a:xfrm rot="16980000" flipV="1">
            <a:off x="9832228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2" name="Gerade Verbindung 131">
            <a:extLst>
              <a:ext uri="{FF2B5EF4-FFF2-40B4-BE49-F238E27FC236}">
                <a16:creationId xmlns:a16="http://schemas.microsoft.com/office/drawing/2014/main" id="{B6469AFF-D1A8-F068-0D68-3348AFC86986}"/>
              </a:ext>
            </a:extLst>
          </p:cNvPr>
          <p:cNvCxnSpPr>
            <a:cxnSpLocks/>
          </p:cNvCxnSpPr>
          <p:nvPr/>
        </p:nvCxnSpPr>
        <p:spPr>
          <a:xfrm rot="420000" flipV="1">
            <a:off x="9585185" y="380644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3" name="Gerade Verbindung 132">
            <a:extLst>
              <a:ext uri="{FF2B5EF4-FFF2-40B4-BE49-F238E27FC236}">
                <a16:creationId xmlns:a16="http://schemas.microsoft.com/office/drawing/2014/main" id="{2D2C53D9-79F3-BC9F-A0B6-6CB82A183E79}"/>
              </a:ext>
            </a:extLst>
          </p:cNvPr>
          <p:cNvCxnSpPr>
            <a:cxnSpLocks/>
          </p:cNvCxnSpPr>
          <p:nvPr/>
        </p:nvCxnSpPr>
        <p:spPr>
          <a:xfrm rot="16980000" flipV="1">
            <a:off x="9798251" y="380644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4" name="Textfeld 133">
            <a:extLst>
              <a:ext uri="{FF2B5EF4-FFF2-40B4-BE49-F238E27FC236}">
                <a16:creationId xmlns:a16="http://schemas.microsoft.com/office/drawing/2014/main" id="{33910D68-6252-EB40-AF54-0FBEEF167E5C}"/>
              </a:ext>
            </a:extLst>
          </p:cNvPr>
          <p:cNvSpPr txBox="1"/>
          <p:nvPr/>
        </p:nvSpPr>
        <p:spPr>
          <a:xfrm>
            <a:off x="5924823" y="504743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5" name="Textfeld 134">
            <a:extLst>
              <a:ext uri="{FF2B5EF4-FFF2-40B4-BE49-F238E27FC236}">
                <a16:creationId xmlns:a16="http://schemas.microsoft.com/office/drawing/2014/main" id="{F040C4AB-7527-8365-A27D-FA029268AF64}"/>
              </a:ext>
            </a:extLst>
          </p:cNvPr>
          <p:cNvSpPr txBox="1"/>
          <p:nvPr/>
        </p:nvSpPr>
        <p:spPr>
          <a:xfrm>
            <a:off x="6565958" y="505876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6" name="Textfeld 135">
            <a:extLst>
              <a:ext uri="{FF2B5EF4-FFF2-40B4-BE49-F238E27FC236}">
                <a16:creationId xmlns:a16="http://schemas.microsoft.com/office/drawing/2014/main" id="{168493F3-45F1-4424-12B8-F27771185783}"/>
              </a:ext>
            </a:extLst>
          </p:cNvPr>
          <p:cNvSpPr txBox="1"/>
          <p:nvPr/>
        </p:nvSpPr>
        <p:spPr>
          <a:xfrm>
            <a:off x="6240638" y="471429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7" name="Gerade Verbindung 136">
            <a:extLst>
              <a:ext uri="{FF2B5EF4-FFF2-40B4-BE49-F238E27FC236}">
                <a16:creationId xmlns:a16="http://schemas.microsoft.com/office/drawing/2014/main" id="{972C3C33-D3AB-2360-9923-9BFA9A913420}"/>
              </a:ext>
            </a:extLst>
          </p:cNvPr>
          <p:cNvCxnSpPr>
            <a:cxnSpLocks/>
          </p:cNvCxnSpPr>
          <p:nvPr/>
        </p:nvCxnSpPr>
        <p:spPr>
          <a:xfrm rot="420000" flipV="1">
            <a:off x="6249880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8" name="Gerade Verbindung 137">
            <a:extLst>
              <a:ext uri="{FF2B5EF4-FFF2-40B4-BE49-F238E27FC236}">
                <a16:creationId xmlns:a16="http://schemas.microsoft.com/office/drawing/2014/main" id="{CD88B5F3-9A7B-AEAE-050E-A56C86F9A465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46358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9" name="Gerade Verbindung 138">
            <a:extLst>
              <a:ext uri="{FF2B5EF4-FFF2-40B4-BE49-F238E27FC236}">
                <a16:creationId xmlns:a16="http://schemas.microsoft.com/office/drawing/2014/main" id="{DD5C8DC7-27A8-49A2-C818-98B35B19B324}"/>
              </a:ext>
            </a:extLst>
          </p:cNvPr>
          <p:cNvCxnSpPr>
            <a:cxnSpLocks/>
          </p:cNvCxnSpPr>
          <p:nvPr/>
        </p:nvCxnSpPr>
        <p:spPr>
          <a:xfrm rot="420000" flipV="1">
            <a:off x="6299315" y="479280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0" name="Gerade Verbindung 139">
            <a:extLst>
              <a:ext uri="{FF2B5EF4-FFF2-40B4-BE49-F238E27FC236}">
                <a16:creationId xmlns:a16="http://schemas.microsoft.com/office/drawing/2014/main" id="{EA198144-BF5D-4DE1-8FA7-93AD8637C7E0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12381" y="4792807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1" name="Textfeld 140">
            <a:extLst>
              <a:ext uri="{FF2B5EF4-FFF2-40B4-BE49-F238E27FC236}">
                <a16:creationId xmlns:a16="http://schemas.microsoft.com/office/drawing/2014/main" id="{22814B29-B44D-4CA3-7EEE-80ED1064158D}"/>
              </a:ext>
            </a:extLst>
          </p:cNvPr>
          <p:cNvSpPr txBox="1"/>
          <p:nvPr/>
        </p:nvSpPr>
        <p:spPr>
          <a:xfrm>
            <a:off x="7176120" y="342900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2" name="Textfeld 141">
            <a:extLst>
              <a:ext uri="{FF2B5EF4-FFF2-40B4-BE49-F238E27FC236}">
                <a16:creationId xmlns:a16="http://schemas.microsoft.com/office/drawing/2014/main" id="{DA2776EC-99C5-78B5-B69A-AF3EC849A3A5}"/>
              </a:ext>
            </a:extLst>
          </p:cNvPr>
          <p:cNvSpPr txBox="1"/>
          <p:nvPr/>
        </p:nvSpPr>
        <p:spPr>
          <a:xfrm>
            <a:off x="7817255" y="344033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3" name="Textfeld 142">
            <a:extLst>
              <a:ext uri="{FF2B5EF4-FFF2-40B4-BE49-F238E27FC236}">
                <a16:creationId xmlns:a16="http://schemas.microsoft.com/office/drawing/2014/main" id="{F87CF4F3-E5C5-1871-99F4-1FC196D134F6}"/>
              </a:ext>
            </a:extLst>
          </p:cNvPr>
          <p:cNvSpPr txBox="1"/>
          <p:nvPr/>
        </p:nvSpPr>
        <p:spPr>
          <a:xfrm>
            <a:off x="7491935" y="309586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44" name="Gerade Verbindung 143">
            <a:extLst>
              <a:ext uri="{FF2B5EF4-FFF2-40B4-BE49-F238E27FC236}">
                <a16:creationId xmlns:a16="http://schemas.microsoft.com/office/drawing/2014/main" id="{3BFE2FC7-8E4A-D561-3D1C-B851C23FE899}"/>
              </a:ext>
            </a:extLst>
          </p:cNvPr>
          <p:cNvCxnSpPr>
            <a:cxnSpLocks/>
          </p:cNvCxnSpPr>
          <p:nvPr/>
        </p:nvCxnSpPr>
        <p:spPr>
          <a:xfrm rot="420000" flipV="1">
            <a:off x="7501177" y="349860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5" name="Gerade Verbindung 144">
            <a:extLst>
              <a:ext uri="{FF2B5EF4-FFF2-40B4-BE49-F238E27FC236}">
                <a16:creationId xmlns:a16="http://schemas.microsoft.com/office/drawing/2014/main" id="{C4F5B6BC-8369-D358-9673-99C8D39B4B66}"/>
              </a:ext>
            </a:extLst>
          </p:cNvPr>
          <p:cNvCxnSpPr>
            <a:cxnSpLocks/>
          </p:cNvCxnSpPr>
          <p:nvPr/>
        </p:nvCxnSpPr>
        <p:spPr>
          <a:xfrm rot="16980000" flipV="1">
            <a:off x="7797655" y="349860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6" name="Gerade Verbindung 145">
            <a:extLst>
              <a:ext uri="{FF2B5EF4-FFF2-40B4-BE49-F238E27FC236}">
                <a16:creationId xmlns:a16="http://schemas.microsoft.com/office/drawing/2014/main" id="{9473A4AA-7402-CCF8-C9DB-58BF9BAC6523}"/>
              </a:ext>
            </a:extLst>
          </p:cNvPr>
          <p:cNvCxnSpPr>
            <a:cxnSpLocks/>
          </p:cNvCxnSpPr>
          <p:nvPr/>
        </p:nvCxnSpPr>
        <p:spPr>
          <a:xfrm rot="420000" flipV="1">
            <a:off x="7550612" y="317437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7" name="Gerade Verbindung 146">
            <a:extLst>
              <a:ext uri="{FF2B5EF4-FFF2-40B4-BE49-F238E27FC236}">
                <a16:creationId xmlns:a16="http://schemas.microsoft.com/office/drawing/2014/main" id="{279D6044-DDBA-26C4-0B68-39D2CE182058}"/>
              </a:ext>
            </a:extLst>
          </p:cNvPr>
          <p:cNvCxnSpPr>
            <a:cxnSpLocks/>
          </p:cNvCxnSpPr>
          <p:nvPr/>
        </p:nvCxnSpPr>
        <p:spPr>
          <a:xfrm rot="16980000" flipV="1">
            <a:off x="7763678" y="317437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8" name="Textfeld 147">
            <a:extLst>
              <a:ext uri="{FF2B5EF4-FFF2-40B4-BE49-F238E27FC236}">
                <a16:creationId xmlns:a16="http://schemas.microsoft.com/office/drawing/2014/main" id="{0C202966-EE97-F6E1-6F59-98B3C6A54DCF}"/>
              </a:ext>
            </a:extLst>
          </p:cNvPr>
          <p:cNvSpPr txBox="1"/>
          <p:nvPr/>
        </p:nvSpPr>
        <p:spPr>
          <a:xfrm>
            <a:off x="10272464" y="199497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9" name="Textfeld 148">
            <a:extLst>
              <a:ext uri="{FF2B5EF4-FFF2-40B4-BE49-F238E27FC236}">
                <a16:creationId xmlns:a16="http://schemas.microsoft.com/office/drawing/2014/main" id="{E841312F-6FF3-2361-FD56-CF52D9C75D37}"/>
              </a:ext>
            </a:extLst>
          </p:cNvPr>
          <p:cNvSpPr txBox="1"/>
          <p:nvPr/>
        </p:nvSpPr>
        <p:spPr>
          <a:xfrm>
            <a:off x="10913599" y="200630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0" name="Textfeld 149">
            <a:extLst>
              <a:ext uri="{FF2B5EF4-FFF2-40B4-BE49-F238E27FC236}">
                <a16:creationId xmlns:a16="http://schemas.microsoft.com/office/drawing/2014/main" id="{8A4A5857-AA77-02FF-B1BA-7C69E51E9F35}"/>
              </a:ext>
            </a:extLst>
          </p:cNvPr>
          <p:cNvSpPr txBox="1"/>
          <p:nvPr/>
        </p:nvSpPr>
        <p:spPr>
          <a:xfrm>
            <a:off x="10588279" y="166183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1" name="Gerade Verbindung 150">
            <a:extLst>
              <a:ext uri="{FF2B5EF4-FFF2-40B4-BE49-F238E27FC236}">
                <a16:creationId xmlns:a16="http://schemas.microsoft.com/office/drawing/2014/main" id="{B20E2F95-A147-0BB4-8BC4-F5D3C48ABBCE}"/>
              </a:ext>
            </a:extLst>
          </p:cNvPr>
          <p:cNvCxnSpPr>
            <a:cxnSpLocks/>
          </p:cNvCxnSpPr>
          <p:nvPr/>
        </p:nvCxnSpPr>
        <p:spPr>
          <a:xfrm rot="420000" flipV="1">
            <a:off x="10597521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2" name="Gerade Verbindung 151">
            <a:extLst>
              <a:ext uri="{FF2B5EF4-FFF2-40B4-BE49-F238E27FC236}">
                <a16:creationId xmlns:a16="http://schemas.microsoft.com/office/drawing/2014/main" id="{D4D2F30F-39E1-4234-1F9F-660A582AEE68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93999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3" name="Gerade Verbindung 152">
            <a:extLst>
              <a:ext uri="{FF2B5EF4-FFF2-40B4-BE49-F238E27FC236}">
                <a16:creationId xmlns:a16="http://schemas.microsoft.com/office/drawing/2014/main" id="{74F7BEDB-CD29-C863-612E-DEC678CA83D4}"/>
              </a:ext>
            </a:extLst>
          </p:cNvPr>
          <p:cNvCxnSpPr>
            <a:cxnSpLocks/>
          </p:cNvCxnSpPr>
          <p:nvPr/>
        </p:nvCxnSpPr>
        <p:spPr>
          <a:xfrm rot="420000" flipV="1">
            <a:off x="10646956" y="174035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4" name="Gerade Verbindung 153">
            <a:extLst>
              <a:ext uri="{FF2B5EF4-FFF2-40B4-BE49-F238E27FC236}">
                <a16:creationId xmlns:a16="http://schemas.microsoft.com/office/drawing/2014/main" id="{A957DAC3-6AA0-2283-2617-F84E82F6A04E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60022" y="17403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5" name="Textfeld 154">
            <a:extLst>
              <a:ext uri="{FF2B5EF4-FFF2-40B4-BE49-F238E27FC236}">
                <a16:creationId xmlns:a16="http://schemas.microsoft.com/office/drawing/2014/main" id="{72EA2AA5-0D35-0F21-8C21-2141437687BB}"/>
              </a:ext>
            </a:extLst>
          </p:cNvPr>
          <p:cNvSpPr txBox="1"/>
          <p:nvPr/>
        </p:nvSpPr>
        <p:spPr>
          <a:xfrm>
            <a:off x="10768040" y="573784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6" name="Textfeld 155">
            <a:extLst>
              <a:ext uri="{FF2B5EF4-FFF2-40B4-BE49-F238E27FC236}">
                <a16:creationId xmlns:a16="http://schemas.microsoft.com/office/drawing/2014/main" id="{72E71132-FE8B-0292-47DD-2C3395D50A89}"/>
              </a:ext>
            </a:extLst>
          </p:cNvPr>
          <p:cNvSpPr txBox="1"/>
          <p:nvPr/>
        </p:nvSpPr>
        <p:spPr>
          <a:xfrm>
            <a:off x="11409175" y="574917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7" name="Textfeld 156">
            <a:extLst>
              <a:ext uri="{FF2B5EF4-FFF2-40B4-BE49-F238E27FC236}">
                <a16:creationId xmlns:a16="http://schemas.microsoft.com/office/drawing/2014/main" id="{DCF7970C-438C-BDF7-DFFF-933DA8CE5FB6}"/>
              </a:ext>
            </a:extLst>
          </p:cNvPr>
          <p:cNvSpPr txBox="1"/>
          <p:nvPr/>
        </p:nvSpPr>
        <p:spPr>
          <a:xfrm>
            <a:off x="11083855" y="540470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8" name="Gerade Verbindung 157">
            <a:extLst>
              <a:ext uri="{FF2B5EF4-FFF2-40B4-BE49-F238E27FC236}">
                <a16:creationId xmlns:a16="http://schemas.microsoft.com/office/drawing/2014/main" id="{96C58F66-AD50-9941-56ED-C6FA2A61BAAF}"/>
              </a:ext>
            </a:extLst>
          </p:cNvPr>
          <p:cNvCxnSpPr>
            <a:cxnSpLocks/>
          </p:cNvCxnSpPr>
          <p:nvPr/>
        </p:nvCxnSpPr>
        <p:spPr>
          <a:xfrm rot="420000" flipV="1">
            <a:off x="11093097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9" name="Gerade Verbindung 158">
            <a:extLst>
              <a:ext uri="{FF2B5EF4-FFF2-40B4-BE49-F238E27FC236}">
                <a16:creationId xmlns:a16="http://schemas.microsoft.com/office/drawing/2014/main" id="{2116E010-C589-6B92-D4BE-9F92FDA7818D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89575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0" name="Gerade Verbindung 159">
            <a:extLst>
              <a:ext uri="{FF2B5EF4-FFF2-40B4-BE49-F238E27FC236}">
                <a16:creationId xmlns:a16="http://schemas.microsoft.com/office/drawing/2014/main" id="{8F714F66-E741-D2C0-5DEE-3983E417816F}"/>
              </a:ext>
            </a:extLst>
          </p:cNvPr>
          <p:cNvCxnSpPr>
            <a:cxnSpLocks/>
          </p:cNvCxnSpPr>
          <p:nvPr/>
        </p:nvCxnSpPr>
        <p:spPr>
          <a:xfrm rot="420000" flipV="1">
            <a:off x="11142532" y="548322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1" name="Gerade Verbindung 160">
            <a:extLst>
              <a:ext uri="{FF2B5EF4-FFF2-40B4-BE49-F238E27FC236}">
                <a16:creationId xmlns:a16="http://schemas.microsoft.com/office/drawing/2014/main" id="{4E8BE7B4-6DD7-0776-8F14-E6D0019D5165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55598" y="548322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2" name="Textfeld 161">
            <a:extLst>
              <a:ext uri="{FF2B5EF4-FFF2-40B4-BE49-F238E27FC236}">
                <a16:creationId xmlns:a16="http://schemas.microsoft.com/office/drawing/2014/main" id="{C926B4B4-EC9B-4788-C977-23281851FD1C}"/>
              </a:ext>
            </a:extLst>
          </p:cNvPr>
          <p:cNvSpPr txBox="1"/>
          <p:nvPr/>
        </p:nvSpPr>
        <p:spPr>
          <a:xfrm>
            <a:off x="119278" y="586642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3" name="Textfeld 162">
            <a:extLst>
              <a:ext uri="{FF2B5EF4-FFF2-40B4-BE49-F238E27FC236}">
                <a16:creationId xmlns:a16="http://schemas.microsoft.com/office/drawing/2014/main" id="{A5624D54-CD84-B32C-5397-66D994361A4D}"/>
              </a:ext>
            </a:extLst>
          </p:cNvPr>
          <p:cNvSpPr txBox="1"/>
          <p:nvPr/>
        </p:nvSpPr>
        <p:spPr>
          <a:xfrm>
            <a:off x="760413" y="58777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4" name="Textfeld 163">
            <a:extLst>
              <a:ext uri="{FF2B5EF4-FFF2-40B4-BE49-F238E27FC236}">
                <a16:creationId xmlns:a16="http://schemas.microsoft.com/office/drawing/2014/main" id="{DFD66188-2959-FB5F-5A43-6580CF2DD4E7}"/>
              </a:ext>
            </a:extLst>
          </p:cNvPr>
          <p:cNvSpPr txBox="1"/>
          <p:nvPr/>
        </p:nvSpPr>
        <p:spPr>
          <a:xfrm>
            <a:off x="435093" y="5533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65" name="Gerade Verbindung 164">
            <a:extLst>
              <a:ext uri="{FF2B5EF4-FFF2-40B4-BE49-F238E27FC236}">
                <a16:creationId xmlns:a16="http://schemas.microsoft.com/office/drawing/2014/main" id="{ED8CA710-5E1A-509F-2705-FA84D927CC14}"/>
              </a:ext>
            </a:extLst>
          </p:cNvPr>
          <p:cNvCxnSpPr>
            <a:cxnSpLocks/>
          </p:cNvCxnSpPr>
          <p:nvPr/>
        </p:nvCxnSpPr>
        <p:spPr>
          <a:xfrm rot="420000" flipV="1">
            <a:off x="444335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6" name="Gerade Verbindung 165">
            <a:extLst>
              <a:ext uri="{FF2B5EF4-FFF2-40B4-BE49-F238E27FC236}">
                <a16:creationId xmlns:a16="http://schemas.microsoft.com/office/drawing/2014/main" id="{7A45A855-5010-CCCD-AAFE-F8EBC988A300}"/>
              </a:ext>
            </a:extLst>
          </p:cNvPr>
          <p:cNvCxnSpPr>
            <a:cxnSpLocks/>
          </p:cNvCxnSpPr>
          <p:nvPr/>
        </p:nvCxnSpPr>
        <p:spPr>
          <a:xfrm rot="16980000" flipV="1">
            <a:off x="740813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7" name="Gerade Verbindung 166">
            <a:extLst>
              <a:ext uri="{FF2B5EF4-FFF2-40B4-BE49-F238E27FC236}">
                <a16:creationId xmlns:a16="http://schemas.microsoft.com/office/drawing/2014/main" id="{5A364D0E-DF5E-33F6-EBA6-DDDB2AA5236E}"/>
              </a:ext>
            </a:extLst>
          </p:cNvPr>
          <p:cNvCxnSpPr>
            <a:cxnSpLocks/>
          </p:cNvCxnSpPr>
          <p:nvPr/>
        </p:nvCxnSpPr>
        <p:spPr>
          <a:xfrm rot="420000" flipV="1">
            <a:off x="493770" y="561179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8" name="Gerade Verbindung 167">
            <a:extLst>
              <a:ext uri="{FF2B5EF4-FFF2-40B4-BE49-F238E27FC236}">
                <a16:creationId xmlns:a16="http://schemas.microsoft.com/office/drawing/2014/main" id="{79EE102F-4887-2C40-02FA-7C71900592D4}"/>
              </a:ext>
            </a:extLst>
          </p:cNvPr>
          <p:cNvCxnSpPr>
            <a:cxnSpLocks/>
          </p:cNvCxnSpPr>
          <p:nvPr/>
        </p:nvCxnSpPr>
        <p:spPr>
          <a:xfrm rot="16980000" flipV="1">
            <a:off x="706836" y="561179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9" name="Textfeld 168">
            <a:extLst>
              <a:ext uri="{FF2B5EF4-FFF2-40B4-BE49-F238E27FC236}">
                <a16:creationId xmlns:a16="http://schemas.microsoft.com/office/drawing/2014/main" id="{317285D1-8585-6F12-9632-A598C4DF1063}"/>
              </a:ext>
            </a:extLst>
          </p:cNvPr>
          <p:cNvSpPr txBox="1"/>
          <p:nvPr/>
        </p:nvSpPr>
        <p:spPr>
          <a:xfrm>
            <a:off x="3839785" y="2872106"/>
            <a:ext cx="312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70" name="Textfeld 169">
            <a:extLst>
              <a:ext uri="{FF2B5EF4-FFF2-40B4-BE49-F238E27FC236}">
                <a16:creationId xmlns:a16="http://schemas.microsoft.com/office/drawing/2014/main" id="{4846623B-BC7D-F379-4235-4F9D324BC751}"/>
              </a:ext>
            </a:extLst>
          </p:cNvPr>
          <p:cNvSpPr txBox="1"/>
          <p:nvPr/>
        </p:nvSpPr>
        <p:spPr>
          <a:xfrm>
            <a:off x="6005445" y="2872106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71" name="Textfeld 170">
            <a:extLst>
              <a:ext uri="{FF2B5EF4-FFF2-40B4-BE49-F238E27FC236}">
                <a16:creationId xmlns:a16="http://schemas.microsoft.com/office/drawing/2014/main" id="{21FB7E55-EAB9-5D23-EA48-B936BA1C2C80}"/>
              </a:ext>
            </a:extLst>
          </p:cNvPr>
          <p:cNvSpPr txBox="1"/>
          <p:nvPr/>
        </p:nvSpPr>
        <p:spPr>
          <a:xfrm>
            <a:off x="4912406" y="2875485"/>
            <a:ext cx="287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S</a:t>
            </a:r>
          </a:p>
        </p:txBody>
      </p:sp>
      <p:sp>
        <p:nvSpPr>
          <p:cNvPr id="172" name="Textfeld 171">
            <a:extLst>
              <a:ext uri="{FF2B5EF4-FFF2-40B4-BE49-F238E27FC236}">
                <a16:creationId xmlns:a16="http://schemas.microsoft.com/office/drawing/2014/main" id="{86DCCFEC-843C-767A-2B22-DA85A806B45E}"/>
              </a:ext>
            </a:extLst>
          </p:cNvPr>
          <p:cNvSpPr txBox="1"/>
          <p:nvPr/>
        </p:nvSpPr>
        <p:spPr>
          <a:xfrm>
            <a:off x="4884894" y="2348878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3" name="Textfeld 172">
            <a:extLst>
              <a:ext uri="{FF2B5EF4-FFF2-40B4-BE49-F238E27FC236}">
                <a16:creationId xmlns:a16="http://schemas.microsoft.com/office/drawing/2014/main" id="{7FC9F2E7-A3CC-68FD-F6B7-103E96F07D73}"/>
              </a:ext>
            </a:extLst>
          </p:cNvPr>
          <p:cNvSpPr txBox="1"/>
          <p:nvPr/>
        </p:nvSpPr>
        <p:spPr>
          <a:xfrm>
            <a:off x="4884894" y="3409836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4" name="Textfeld 173">
            <a:extLst>
              <a:ext uri="{FF2B5EF4-FFF2-40B4-BE49-F238E27FC236}">
                <a16:creationId xmlns:a16="http://schemas.microsoft.com/office/drawing/2014/main" id="{334BA26C-B83B-54E5-C5A1-4C5861A90D7D}"/>
              </a:ext>
            </a:extLst>
          </p:cNvPr>
          <p:cNvSpPr txBox="1"/>
          <p:nvPr/>
        </p:nvSpPr>
        <p:spPr>
          <a:xfrm>
            <a:off x="5451322" y="2875084"/>
            <a:ext cx="28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5" name="Textfeld 174">
            <a:extLst>
              <a:ext uri="{FF2B5EF4-FFF2-40B4-BE49-F238E27FC236}">
                <a16:creationId xmlns:a16="http://schemas.microsoft.com/office/drawing/2014/main" id="{9A8E1599-7932-F1C6-52AD-53AC846C1C2D}"/>
              </a:ext>
            </a:extLst>
          </p:cNvPr>
          <p:cNvSpPr txBox="1"/>
          <p:nvPr/>
        </p:nvSpPr>
        <p:spPr>
          <a:xfrm>
            <a:off x="4344207" y="2875485"/>
            <a:ext cx="313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76" name="Gerade Verbindung 175">
            <a:extLst>
              <a:ext uri="{FF2B5EF4-FFF2-40B4-BE49-F238E27FC236}">
                <a16:creationId xmlns:a16="http://schemas.microsoft.com/office/drawing/2014/main" id="{6E030D8B-9F3A-0165-32A5-1A040B2F1A0E}"/>
              </a:ext>
            </a:extLst>
          </p:cNvPr>
          <p:cNvCxnSpPr>
            <a:cxnSpLocks/>
          </p:cNvCxnSpPr>
          <p:nvPr/>
        </p:nvCxnSpPr>
        <p:spPr>
          <a:xfrm>
            <a:off x="4195812" y="3132437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7" name="Gerade Verbindung 176">
            <a:extLst>
              <a:ext uri="{FF2B5EF4-FFF2-40B4-BE49-F238E27FC236}">
                <a16:creationId xmlns:a16="http://schemas.microsoft.com/office/drawing/2014/main" id="{BFAFB415-102C-6F65-6EA2-3BD8D8B3B458}"/>
              </a:ext>
            </a:extLst>
          </p:cNvPr>
          <p:cNvCxnSpPr>
            <a:cxnSpLocks/>
          </p:cNvCxnSpPr>
          <p:nvPr/>
        </p:nvCxnSpPr>
        <p:spPr>
          <a:xfrm rot="5400000">
            <a:off x="4956179" y="2876937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8" name="Gerade Verbindung 177">
            <a:extLst>
              <a:ext uri="{FF2B5EF4-FFF2-40B4-BE49-F238E27FC236}">
                <a16:creationId xmlns:a16="http://schemas.microsoft.com/office/drawing/2014/main" id="{A6FCEBF5-20D5-0163-607D-DE124AEF71D9}"/>
              </a:ext>
            </a:extLst>
          </p:cNvPr>
          <p:cNvCxnSpPr>
            <a:cxnSpLocks/>
          </p:cNvCxnSpPr>
          <p:nvPr/>
        </p:nvCxnSpPr>
        <p:spPr>
          <a:xfrm rot="5400000">
            <a:off x="4999670" y="3409836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9" name="Gerade Verbindung 178">
            <a:extLst>
              <a:ext uri="{FF2B5EF4-FFF2-40B4-BE49-F238E27FC236}">
                <a16:creationId xmlns:a16="http://schemas.microsoft.com/office/drawing/2014/main" id="{65F51C67-C81E-C60A-DAAA-B0741E35B2C6}"/>
              </a:ext>
            </a:extLst>
          </p:cNvPr>
          <p:cNvCxnSpPr>
            <a:cxnSpLocks/>
          </p:cNvCxnSpPr>
          <p:nvPr/>
        </p:nvCxnSpPr>
        <p:spPr>
          <a:xfrm rot="5400000">
            <a:off x="4999671" y="2876937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0" name="Gerade Verbindung 179">
            <a:extLst>
              <a:ext uri="{FF2B5EF4-FFF2-40B4-BE49-F238E27FC236}">
                <a16:creationId xmlns:a16="http://schemas.microsoft.com/office/drawing/2014/main" id="{2DE48C3F-E69B-5453-B9AD-CEB245ABE190}"/>
              </a:ext>
            </a:extLst>
          </p:cNvPr>
          <p:cNvCxnSpPr>
            <a:cxnSpLocks/>
          </p:cNvCxnSpPr>
          <p:nvPr/>
        </p:nvCxnSpPr>
        <p:spPr>
          <a:xfrm rot="5400000">
            <a:off x="4957824" y="3409836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1" name="Gerade Verbindung 180">
            <a:extLst>
              <a:ext uri="{FF2B5EF4-FFF2-40B4-BE49-F238E27FC236}">
                <a16:creationId xmlns:a16="http://schemas.microsoft.com/office/drawing/2014/main" id="{EFD46A35-4C13-4773-04FA-53F7F09F8A86}"/>
              </a:ext>
            </a:extLst>
          </p:cNvPr>
          <p:cNvCxnSpPr>
            <a:cxnSpLocks/>
          </p:cNvCxnSpPr>
          <p:nvPr/>
        </p:nvCxnSpPr>
        <p:spPr>
          <a:xfrm>
            <a:off x="4443210" y="2983960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2" name="Gerade Verbindung 181">
            <a:extLst>
              <a:ext uri="{FF2B5EF4-FFF2-40B4-BE49-F238E27FC236}">
                <a16:creationId xmlns:a16="http://schemas.microsoft.com/office/drawing/2014/main" id="{97149A6F-0DD0-FB6F-B384-4A4F1834CAB0}"/>
              </a:ext>
            </a:extLst>
          </p:cNvPr>
          <p:cNvCxnSpPr>
            <a:cxnSpLocks/>
          </p:cNvCxnSpPr>
          <p:nvPr/>
        </p:nvCxnSpPr>
        <p:spPr>
          <a:xfrm>
            <a:off x="4445015" y="32935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3" name="Gerade Verbindung 182">
            <a:extLst>
              <a:ext uri="{FF2B5EF4-FFF2-40B4-BE49-F238E27FC236}">
                <a16:creationId xmlns:a16="http://schemas.microsoft.com/office/drawing/2014/main" id="{84027E24-D0A2-8503-A626-EB71B1A900EB}"/>
              </a:ext>
            </a:extLst>
          </p:cNvPr>
          <p:cNvCxnSpPr>
            <a:cxnSpLocks/>
          </p:cNvCxnSpPr>
          <p:nvPr/>
        </p:nvCxnSpPr>
        <p:spPr>
          <a:xfrm>
            <a:off x="4727474" y="31366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4" name="Gerade Verbindung 183">
            <a:extLst>
              <a:ext uri="{FF2B5EF4-FFF2-40B4-BE49-F238E27FC236}">
                <a16:creationId xmlns:a16="http://schemas.microsoft.com/office/drawing/2014/main" id="{29FD7E14-C66F-BCA5-DD9E-2ADC5C28DAE5}"/>
              </a:ext>
            </a:extLst>
          </p:cNvPr>
          <p:cNvCxnSpPr>
            <a:cxnSpLocks/>
          </p:cNvCxnSpPr>
          <p:nvPr/>
        </p:nvCxnSpPr>
        <p:spPr>
          <a:xfrm>
            <a:off x="5254756" y="3132437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5" name="Gerade Verbindung 184">
            <a:extLst>
              <a:ext uri="{FF2B5EF4-FFF2-40B4-BE49-F238E27FC236}">
                <a16:creationId xmlns:a16="http://schemas.microsoft.com/office/drawing/2014/main" id="{078DEF98-6EFA-8051-F0B3-5CEFDDD43D4A}"/>
              </a:ext>
            </a:extLst>
          </p:cNvPr>
          <p:cNvCxnSpPr>
            <a:cxnSpLocks/>
          </p:cNvCxnSpPr>
          <p:nvPr/>
        </p:nvCxnSpPr>
        <p:spPr>
          <a:xfrm>
            <a:off x="5851996" y="3135781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6" name="Gerade Verbindung 185">
            <a:extLst>
              <a:ext uri="{FF2B5EF4-FFF2-40B4-BE49-F238E27FC236}">
                <a16:creationId xmlns:a16="http://schemas.microsoft.com/office/drawing/2014/main" id="{ACF4CAB9-BA01-3BD4-80E9-D8E4F8A12E3D}"/>
              </a:ext>
            </a:extLst>
          </p:cNvPr>
          <p:cNvCxnSpPr>
            <a:cxnSpLocks/>
          </p:cNvCxnSpPr>
          <p:nvPr/>
        </p:nvCxnSpPr>
        <p:spPr>
          <a:xfrm rot="2700000">
            <a:off x="5093251" y="24982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7" name="Gerade Verbindung 186">
            <a:extLst>
              <a:ext uri="{FF2B5EF4-FFF2-40B4-BE49-F238E27FC236}">
                <a16:creationId xmlns:a16="http://schemas.microsoft.com/office/drawing/2014/main" id="{90BD5A1A-B8C2-3925-E6CE-F83A1284986D}"/>
              </a:ext>
            </a:extLst>
          </p:cNvPr>
          <p:cNvCxnSpPr>
            <a:cxnSpLocks/>
          </p:cNvCxnSpPr>
          <p:nvPr/>
        </p:nvCxnSpPr>
        <p:spPr>
          <a:xfrm rot="2700000">
            <a:off x="4873594" y="380132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8" name="Gerade Verbindung 187">
            <a:extLst>
              <a:ext uri="{FF2B5EF4-FFF2-40B4-BE49-F238E27FC236}">
                <a16:creationId xmlns:a16="http://schemas.microsoft.com/office/drawing/2014/main" id="{3A9D1519-7B88-59B3-4B63-CE24A71C96CA}"/>
              </a:ext>
            </a:extLst>
          </p:cNvPr>
          <p:cNvCxnSpPr>
            <a:cxnSpLocks/>
          </p:cNvCxnSpPr>
          <p:nvPr/>
        </p:nvCxnSpPr>
        <p:spPr>
          <a:xfrm rot="-2700000">
            <a:off x="4880437" y="24982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9" name="Gerade Verbindung 188">
            <a:extLst>
              <a:ext uri="{FF2B5EF4-FFF2-40B4-BE49-F238E27FC236}">
                <a16:creationId xmlns:a16="http://schemas.microsoft.com/office/drawing/2014/main" id="{57C33A39-3BC7-5480-8B7D-6E40BB59A7A3}"/>
              </a:ext>
            </a:extLst>
          </p:cNvPr>
          <p:cNvCxnSpPr>
            <a:cxnSpLocks/>
          </p:cNvCxnSpPr>
          <p:nvPr/>
        </p:nvCxnSpPr>
        <p:spPr>
          <a:xfrm rot="-2700000">
            <a:off x="5086985" y="380132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1" name="Gerade Verbindung 190">
            <a:extLst>
              <a:ext uri="{FF2B5EF4-FFF2-40B4-BE49-F238E27FC236}">
                <a16:creationId xmlns:a16="http://schemas.microsoft.com/office/drawing/2014/main" id="{E1924EDC-956B-6E56-C4C6-DC6A8E3F019B}"/>
              </a:ext>
            </a:extLst>
          </p:cNvPr>
          <p:cNvCxnSpPr>
            <a:cxnSpLocks/>
          </p:cNvCxnSpPr>
          <p:nvPr/>
        </p:nvCxnSpPr>
        <p:spPr>
          <a:xfrm>
            <a:off x="5544000" y="2983960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2" name="Gerade Verbindung 191">
            <a:extLst>
              <a:ext uri="{FF2B5EF4-FFF2-40B4-BE49-F238E27FC236}">
                <a16:creationId xmlns:a16="http://schemas.microsoft.com/office/drawing/2014/main" id="{E54D7C21-96EB-623B-F546-2C45AF7F7F67}"/>
              </a:ext>
            </a:extLst>
          </p:cNvPr>
          <p:cNvCxnSpPr>
            <a:cxnSpLocks/>
          </p:cNvCxnSpPr>
          <p:nvPr/>
        </p:nvCxnSpPr>
        <p:spPr>
          <a:xfrm>
            <a:off x="5544000" y="32935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54747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B07687-7668-0507-1037-63B529824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B2AAE32A-0553-EE5A-76CC-B30C0FFECA0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340519" y="-6903720"/>
            <a:ext cx="12873037" cy="13807440"/>
            <a:chOff x="3231715" y="766175"/>
            <a:chExt cx="5837129" cy="5121058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D6A0E4F8-768F-76D8-B8C8-A4922B2D603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31715" y="2743200"/>
              <a:ext cx="5837129" cy="3144033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191BA7C8-BF69-45E3-85C8-18EFC4A6317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74423" y="766175"/>
              <a:ext cx="5746485" cy="31440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69" name="Textfeld 68">
            <a:extLst>
              <a:ext uri="{FF2B5EF4-FFF2-40B4-BE49-F238E27FC236}">
                <a16:creationId xmlns:a16="http://schemas.microsoft.com/office/drawing/2014/main" id="{E1A77FA0-00AB-E3C9-3B44-2D25AB99697D}"/>
              </a:ext>
            </a:extLst>
          </p:cNvPr>
          <p:cNvSpPr txBox="1"/>
          <p:nvPr/>
        </p:nvSpPr>
        <p:spPr>
          <a:xfrm>
            <a:off x="1436665" y="414392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735A46FD-96C5-AD8E-A5EB-E5B1A3DF5366}"/>
              </a:ext>
            </a:extLst>
          </p:cNvPr>
          <p:cNvSpPr txBox="1"/>
          <p:nvPr/>
        </p:nvSpPr>
        <p:spPr>
          <a:xfrm>
            <a:off x="2077800" y="415525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974ED629-CDDB-ACAB-0D37-0D97EBCD207C}"/>
              </a:ext>
            </a:extLst>
          </p:cNvPr>
          <p:cNvSpPr txBox="1"/>
          <p:nvPr/>
        </p:nvSpPr>
        <p:spPr>
          <a:xfrm>
            <a:off x="1752480" y="381078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09" name="Gerade Verbindung 108">
            <a:extLst>
              <a:ext uri="{FF2B5EF4-FFF2-40B4-BE49-F238E27FC236}">
                <a16:creationId xmlns:a16="http://schemas.microsoft.com/office/drawing/2014/main" id="{B1C99668-48B9-9854-8F53-D7020C151BA4}"/>
              </a:ext>
            </a:extLst>
          </p:cNvPr>
          <p:cNvCxnSpPr>
            <a:cxnSpLocks/>
          </p:cNvCxnSpPr>
          <p:nvPr/>
        </p:nvCxnSpPr>
        <p:spPr>
          <a:xfrm rot="420000" flipV="1">
            <a:off x="1761722" y="421353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0" name="Gerade Verbindung 109">
            <a:extLst>
              <a:ext uri="{FF2B5EF4-FFF2-40B4-BE49-F238E27FC236}">
                <a16:creationId xmlns:a16="http://schemas.microsoft.com/office/drawing/2014/main" id="{D74234B1-F270-A200-5324-28FA81EE2F55}"/>
              </a:ext>
            </a:extLst>
          </p:cNvPr>
          <p:cNvCxnSpPr>
            <a:cxnSpLocks/>
          </p:cNvCxnSpPr>
          <p:nvPr/>
        </p:nvCxnSpPr>
        <p:spPr>
          <a:xfrm rot="16980000" flipV="1">
            <a:off x="2058200" y="421353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1" name="Gerade Verbindung 110">
            <a:extLst>
              <a:ext uri="{FF2B5EF4-FFF2-40B4-BE49-F238E27FC236}">
                <a16:creationId xmlns:a16="http://schemas.microsoft.com/office/drawing/2014/main" id="{0DAE4928-0E29-2295-D04F-2D87F7F0D6C4}"/>
              </a:ext>
            </a:extLst>
          </p:cNvPr>
          <p:cNvCxnSpPr>
            <a:cxnSpLocks/>
          </p:cNvCxnSpPr>
          <p:nvPr/>
        </p:nvCxnSpPr>
        <p:spPr>
          <a:xfrm rot="420000" flipV="1">
            <a:off x="1811157" y="388930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2" name="Gerade Verbindung 111">
            <a:extLst>
              <a:ext uri="{FF2B5EF4-FFF2-40B4-BE49-F238E27FC236}">
                <a16:creationId xmlns:a16="http://schemas.microsoft.com/office/drawing/2014/main" id="{FDF5E3B7-7540-F43C-1D9A-E03C394CBE7E}"/>
              </a:ext>
            </a:extLst>
          </p:cNvPr>
          <p:cNvCxnSpPr>
            <a:cxnSpLocks/>
          </p:cNvCxnSpPr>
          <p:nvPr/>
        </p:nvCxnSpPr>
        <p:spPr>
          <a:xfrm rot="16980000" flipV="1">
            <a:off x="2024223" y="388930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3" name="Textfeld 112">
            <a:extLst>
              <a:ext uri="{FF2B5EF4-FFF2-40B4-BE49-F238E27FC236}">
                <a16:creationId xmlns:a16="http://schemas.microsoft.com/office/drawing/2014/main" id="{7368C6ED-E5AA-7FF0-ECCC-006AE54B8478}"/>
              </a:ext>
            </a:extLst>
          </p:cNvPr>
          <p:cNvSpPr txBox="1"/>
          <p:nvPr/>
        </p:nvSpPr>
        <p:spPr>
          <a:xfrm>
            <a:off x="859405" y="212561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4" name="Textfeld 113">
            <a:extLst>
              <a:ext uri="{FF2B5EF4-FFF2-40B4-BE49-F238E27FC236}">
                <a16:creationId xmlns:a16="http://schemas.microsoft.com/office/drawing/2014/main" id="{6605F063-9977-3F6A-22C0-3C6861D1DDA8}"/>
              </a:ext>
            </a:extLst>
          </p:cNvPr>
          <p:cNvSpPr txBox="1"/>
          <p:nvPr/>
        </p:nvSpPr>
        <p:spPr>
          <a:xfrm>
            <a:off x="1500540" y="213694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5" name="Textfeld 114">
            <a:extLst>
              <a:ext uri="{FF2B5EF4-FFF2-40B4-BE49-F238E27FC236}">
                <a16:creationId xmlns:a16="http://schemas.microsoft.com/office/drawing/2014/main" id="{A3B58622-1E7C-06A1-F5DB-815342B813EC}"/>
              </a:ext>
            </a:extLst>
          </p:cNvPr>
          <p:cNvSpPr txBox="1"/>
          <p:nvPr/>
        </p:nvSpPr>
        <p:spPr>
          <a:xfrm>
            <a:off x="1175220" y="179247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16" name="Gerade Verbindung 115">
            <a:extLst>
              <a:ext uri="{FF2B5EF4-FFF2-40B4-BE49-F238E27FC236}">
                <a16:creationId xmlns:a16="http://schemas.microsoft.com/office/drawing/2014/main" id="{B5E9A444-397E-D039-441C-9EF54935FA43}"/>
              </a:ext>
            </a:extLst>
          </p:cNvPr>
          <p:cNvCxnSpPr>
            <a:cxnSpLocks/>
          </p:cNvCxnSpPr>
          <p:nvPr/>
        </p:nvCxnSpPr>
        <p:spPr>
          <a:xfrm rot="420000" flipV="1">
            <a:off x="1184462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7" name="Gerade Verbindung 116">
            <a:extLst>
              <a:ext uri="{FF2B5EF4-FFF2-40B4-BE49-F238E27FC236}">
                <a16:creationId xmlns:a16="http://schemas.microsoft.com/office/drawing/2014/main" id="{70CE164E-336D-8DD0-059B-70A0C6A86D43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80940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8" name="Gerade Verbindung 117">
            <a:extLst>
              <a:ext uri="{FF2B5EF4-FFF2-40B4-BE49-F238E27FC236}">
                <a16:creationId xmlns:a16="http://schemas.microsoft.com/office/drawing/2014/main" id="{7FFA6E3D-4411-B323-6B74-87605D3E878B}"/>
              </a:ext>
            </a:extLst>
          </p:cNvPr>
          <p:cNvCxnSpPr>
            <a:cxnSpLocks/>
          </p:cNvCxnSpPr>
          <p:nvPr/>
        </p:nvCxnSpPr>
        <p:spPr>
          <a:xfrm rot="420000" flipV="1">
            <a:off x="1233897" y="187099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9" name="Gerade Verbindung 118">
            <a:extLst>
              <a:ext uri="{FF2B5EF4-FFF2-40B4-BE49-F238E27FC236}">
                <a16:creationId xmlns:a16="http://schemas.microsoft.com/office/drawing/2014/main" id="{30B799B8-D64A-FEDF-A296-ABF28B76E958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46963" y="187098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0" name="Textfeld 119">
            <a:extLst>
              <a:ext uri="{FF2B5EF4-FFF2-40B4-BE49-F238E27FC236}">
                <a16:creationId xmlns:a16="http://schemas.microsoft.com/office/drawing/2014/main" id="{0C23E1B2-E8EF-7FCB-656E-0429CF7AC535}"/>
              </a:ext>
            </a:extLst>
          </p:cNvPr>
          <p:cNvSpPr txBox="1"/>
          <p:nvPr/>
        </p:nvSpPr>
        <p:spPr>
          <a:xfrm>
            <a:off x="2850737" y="59379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1" name="Textfeld 120">
            <a:extLst>
              <a:ext uri="{FF2B5EF4-FFF2-40B4-BE49-F238E27FC236}">
                <a16:creationId xmlns:a16="http://schemas.microsoft.com/office/drawing/2014/main" id="{41228120-E149-B6A2-F70E-71D6A5959AD5}"/>
              </a:ext>
            </a:extLst>
          </p:cNvPr>
          <p:cNvSpPr txBox="1"/>
          <p:nvPr/>
        </p:nvSpPr>
        <p:spPr>
          <a:xfrm>
            <a:off x="3491872" y="5949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2" name="Textfeld 121">
            <a:extLst>
              <a:ext uri="{FF2B5EF4-FFF2-40B4-BE49-F238E27FC236}">
                <a16:creationId xmlns:a16="http://schemas.microsoft.com/office/drawing/2014/main" id="{E0C7ACF8-CC56-C9BE-2C1D-4B534216C08B}"/>
              </a:ext>
            </a:extLst>
          </p:cNvPr>
          <p:cNvSpPr txBox="1"/>
          <p:nvPr/>
        </p:nvSpPr>
        <p:spPr>
          <a:xfrm>
            <a:off x="3166552" y="560481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23" name="Gerade Verbindung 122">
            <a:extLst>
              <a:ext uri="{FF2B5EF4-FFF2-40B4-BE49-F238E27FC236}">
                <a16:creationId xmlns:a16="http://schemas.microsoft.com/office/drawing/2014/main" id="{EB3512F9-2A7B-03CC-274D-7C48AC1A4FFC}"/>
              </a:ext>
            </a:extLst>
          </p:cNvPr>
          <p:cNvCxnSpPr>
            <a:cxnSpLocks/>
          </p:cNvCxnSpPr>
          <p:nvPr/>
        </p:nvCxnSpPr>
        <p:spPr>
          <a:xfrm rot="420000" flipV="1">
            <a:off x="3175794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4" name="Gerade Verbindung 123">
            <a:extLst>
              <a:ext uri="{FF2B5EF4-FFF2-40B4-BE49-F238E27FC236}">
                <a16:creationId xmlns:a16="http://schemas.microsoft.com/office/drawing/2014/main" id="{CB5FB371-D358-77B0-ADD3-A20CF2BB37E5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72272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5" name="Gerade Verbindung 124">
            <a:extLst>
              <a:ext uri="{FF2B5EF4-FFF2-40B4-BE49-F238E27FC236}">
                <a16:creationId xmlns:a16="http://schemas.microsoft.com/office/drawing/2014/main" id="{9918B10F-5F6B-32DB-363D-384C5C89643E}"/>
              </a:ext>
            </a:extLst>
          </p:cNvPr>
          <p:cNvCxnSpPr>
            <a:cxnSpLocks/>
          </p:cNvCxnSpPr>
          <p:nvPr/>
        </p:nvCxnSpPr>
        <p:spPr>
          <a:xfrm rot="420000" flipV="1">
            <a:off x="3225229" y="568332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6" name="Gerade Verbindung 125">
            <a:extLst>
              <a:ext uri="{FF2B5EF4-FFF2-40B4-BE49-F238E27FC236}">
                <a16:creationId xmlns:a16="http://schemas.microsoft.com/office/drawing/2014/main" id="{225973BB-6224-7C72-7937-A9DB38974C0F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38295" y="568332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7" name="Textfeld 126">
            <a:extLst>
              <a:ext uri="{FF2B5EF4-FFF2-40B4-BE49-F238E27FC236}">
                <a16:creationId xmlns:a16="http://schemas.microsoft.com/office/drawing/2014/main" id="{A2CDA85C-D2A4-9044-739B-D2A709581FF7}"/>
              </a:ext>
            </a:extLst>
          </p:cNvPr>
          <p:cNvSpPr txBox="1"/>
          <p:nvPr/>
        </p:nvSpPr>
        <p:spPr>
          <a:xfrm>
            <a:off x="9210693" y="406106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8" name="Textfeld 127">
            <a:extLst>
              <a:ext uri="{FF2B5EF4-FFF2-40B4-BE49-F238E27FC236}">
                <a16:creationId xmlns:a16="http://schemas.microsoft.com/office/drawing/2014/main" id="{A71F2467-C384-994C-DFC5-B35CE6D90852}"/>
              </a:ext>
            </a:extLst>
          </p:cNvPr>
          <p:cNvSpPr txBox="1"/>
          <p:nvPr/>
        </p:nvSpPr>
        <p:spPr>
          <a:xfrm>
            <a:off x="9851828" y="407239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9" name="Textfeld 128">
            <a:extLst>
              <a:ext uri="{FF2B5EF4-FFF2-40B4-BE49-F238E27FC236}">
                <a16:creationId xmlns:a16="http://schemas.microsoft.com/office/drawing/2014/main" id="{4C465830-BFD3-9E66-BE74-35AA7DA56DA2}"/>
              </a:ext>
            </a:extLst>
          </p:cNvPr>
          <p:cNvSpPr txBox="1"/>
          <p:nvPr/>
        </p:nvSpPr>
        <p:spPr>
          <a:xfrm>
            <a:off x="9526508" y="372792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0" name="Gerade Verbindung 129">
            <a:extLst>
              <a:ext uri="{FF2B5EF4-FFF2-40B4-BE49-F238E27FC236}">
                <a16:creationId xmlns:a16="http://schemas.microsoft.com/office/drawing/2014/main" id="{3C0A8F66-394D-757F-8A9E-83C8717A52F8}"/>
              </a:ext>
            </a:extLst>
          </p:cNvPr>
          <p:cNvCxnSpPr>
            <a:cxnSpLocks/>
          </p:cNvCxnSpPr>
          <p:nvPr/>
        </p:nvCxnSpPr>
        <p:spPr>
          <a:xfrm rot="420000" flipV="1">
            <a:off x="9535750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1" name="Gerade Verbindung 130">
            <a:extLst>
              <a:ext uri="{FF2B5EF4-FFF2-40B4-BE49-F238E27FC236}">
                <a16:creationId xmlns:a16="http://schemas.microsoft.com/office/drawing/2014/main" id="{646548A8-6CCA-53BC-135C-BC3C4C6B256D}"/>
              </a:ext>
            </a:extLst>
          </p:cNvPr>
          <p:cNvCxnSpPr>
            <a:cxnSpLocks/>
          </p:cNvCxnSpPr>
          <p:nvPr/>
        </p:nvCxnSpPr>
        <p:spPr>
          <a:xfrm rot="16980000" flipV="1">
            <a:off x="9832228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2" name="Gerade Verbindung 131">
            <a:extLst>
              <a:ext uri="{FF2B5EF4-FFF2-40B4-BE49-F238E27FC236}">
                <a16:creationId xmlns:a16="http://schemas.microsoft.com/office/drawing/2014/main" id="{5520E65B-2CFE-C3B3-DAEC-3BF4114A1244}"/>
              </a:ext>
            </a:extLst>
          </p:cNvPr>
          <p:cNvCxnSpPr>
            <a:cxnSpLocks/>
          </p:cNvCxnSpPr>
          <p:nvPr/>
        </p:nvCxnSpPr>
        <p:spPr>
          <a:xfrm rot="420000" flipV="1">
            <a:off x="9585185" y="380644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3" name="Gerade Verbindung 132">
            <a:extLst>
              <a:ext uri="{FF2B5EF4-FFF2-40B4-BE49-F238E27FC236}">
                <a16:creationId xmlns:a16="http://schemas.microsoft.com/office/drawing/2014/main" id="{D577DD72-6C60-9661-5C9A-464072728ED9}"/>
              </a:ext>
            </a:extLst>
          </p:cNvPr>
          <p:cNvCxnSpPr>
            <a:cxnSpLocks/>
          </p:cNvCxnSpPr>
          <p:nvPr/>
        </p:nvCxnSpPr>
        <p:spPr>
          <a:xfrm rot="16980000" flipV="1">
            <a:off x="9798251" y="380644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4" name="Textfeld 133">
            <a:extLst>
              <a:ext uri="{FF2B5EF4-FFF2-40B4-BE49-F238E27FC236}">
                <a16:creationId xmlns:a16="http://schemas.microsoft.com/office/drawing/2014/main" id="{28E95825-0099-7C42-E1D7-F34F1511603F}"/>
              </a:ext>
            </a:extLst>
          </p:cNvPr>
          <p:cNvSpPr txBox="1"/>
          <p:nvPr/>
        </p:nvSpPr>
        <p:spPr>
          <a:xfrm>
            <a:off x="5924823" y="504743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5" name="Textfeld 134">
            <a:extLst>
              <a:ext uri="{FF2B5EF4-FFF2-40B4-BE49-F238E27FC236}">
                <a16:creationId xmlns:a16="http://schemas.microsoft.com/office/drawing/2014/main" id="{B5D86DED-E01B-01DD-265B-A605E8729B67}"/>
              </a:ext>
            </a:extLst>
          </p:cNvPr>
          <p:cNvSpPr txBox="1"/>
          <p:nvPr/>
        </p:nvSpPr>
        <p:spPr>
          <a:xfrm>
            <a:off x="6565958" y="505876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6" name="Textfeld 135">
            <a:extLst>
              <a:ext uri="{FF2B5EF4-FFF2-40B4-BE49-F238E27FC236}">
                <a16:creationId xmlns:a16="http://schemas.microsoft.com/office/drawing/2014/main" id="{63B6E47B-359A-F7ED-1E23-7C3C2D8B5A37}"/>
              </a:ext>
            </a:extLst>
          </p:cNvPr>
          <p:cNvSpPr txBox="1"/>
          <p:nvPr/>
        </p:nvSpPr>
        <p:spPr>
          <a:xfrm>
            <a:off x="6240638" y="471429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7" name="Gerade Verbindung 136">
            <a:extLst>
              <a:ext uri="{FF2B5EF4-FFF2-40B4-BE49-F238E27FC236}">
                <a16:creationId xmlns:a16="http://schemas.microsoft.com/office/drawing/2014/main" id="{75B653E7-A785-DE99-55FC-60D94460CA8E}"/>
              </a:ext>
            </a:extLst>
          </p:cNvPr>
          <p:cNvCxnSpPr>
            <a:cxnSpLocks/>
          </p:cNvCxnSpPr>
          <p:nvPr/>
        </p:nvCxnSpPr>
        <p:spPr>
          <a:xfrm rot="420000" flipV="1">
            <a:off x="6249880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8" name="Gerade Verbindung 137">
            <a:extLst>
              <a:ext uri="{FF2B5EF4-FFF2-40B4-BE49-F238E27FC236}">
                <a16:creationId xmlns:a16="http://schemas.microsoft.com/office/drawing/2014/main" id="{580EAB9B-9D71-6B63-9C15-B71B459663E7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46358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9" name="Gerade Verbindung 138">
            <a:extLst>
              <a:ext uri="{FF2B5EF4-FFF2-40B4-BE49-F238E27FC236}">
                <a16:creationId xmlns:a16="http://schemas.microsoft.com/office/drawing/2014/main" id="{D83FDBBD-C68F-E4AA-C509-75FB07EBEB0B}"/>
              </a:ext>
            </a:extLst>
          </p:cNvPr>
          <p:cNvCxnSpPr>
            <a:cxnSpLocks/>
          </p:cNvCxnSpPr>
          <p:nvPr/>
        </p:nvCxnSpPr>
        <p:spPr>
          <a:xfrm rot="420000" flipV="1">
            <a:off x="6299315" y="479280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0" name="Gerade Verbindung 139">
            <a:extLst>
              <a:ext uri="{FF2B5EF4-FFF2-40B4-BE49-F238E27FC236}">
                <a16:creationId xmlns:a16="http://schemas.microsoft.com/office/drawing/2014/main" id="{EE6C60E9-555A-1F58-5636-0669BEE211BA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12381" y="4792807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1" name="Textfeld 140">
            <a:extLst>
              <a:ext uri="{FF2B5EF4-FFF2-40B4-BE49-F238E27FC236}">
                <a16:creationId xmlns:a16="http://schemas.microsoft.com/office/drawing/2014/main" id="{2EB6A002-D81F-B36F-64C6-7F9293296D90}"/>
              </a:ext>
            </a:extLst>
          </p:cNvPr>
          <p:cNvSpPr txBox="1"/>
          <p:nvPr/>
        </p:nvSpPr>
        <p:spPr>
          <a:xfrm>
            <a:off x="7176120" y="342900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2" name="Textfeld 141">
            <a:extLst>
              <a:ext uri="{FF2B5EF4-FFF2-40B4-BE49-F238E27FC236}">
                <a16:creationId xmlns:a16="http://schemas.microsoft.com/office/drawing/2014/main" id="{676CEC74-08F6-B952-0088-2DE2C9B2062F}"/>
              </a:ext>
            </a:extLst>
          </p:cNvPr>
          <p:cNvSpPr txBox="1"/>
          <p:nvPr/>
        </p:nvSpPr>
        <p:spPr>
          <a:xfrm>
            <a:off x="7817255" y="344033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3" name="Textfeld 142">
            <a:extLst>
              <a:ext uri="{FF2B5EF4-FFF2-40B4-BE49-F238E27FC236}">
                <a16:creationId xmlns:a16="http://schemas.microsoft.com/office/drawing/2014/main" id="{A07CED7C-15CE-399B-EFD0-372274A87225}"/>
              </a:ext>
            </a:extLst>
          </p:cNvPr>
          <p:cNvSpPr txBox="1"/>
          <p:nvPr/>
        </p:nvSpPr>
        <p:spPr>
          <a:xfrm>
            <a:off x="7491935" y="309586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44" name="Gerade Verbindung 143">
            <a:extLst>
              <a:ext uri="{FF2B5EF4-FFF2-40B4-BE49-F238E27FC236}">
                <a16:creationId xmlns:a16="http://schemas.microsoft.com/office/drawing/2014/main" id="{4810F475-C1A9-14AF-903A-1052C2EC177A}"/>
              </a:ext>
            </a:extLst>
          </p:cNvPr>
          <p:cNvCxnSpPr>
            <a:cxnSpLocks/>
          </p:cNvCxnSpPr>
          <p:nvPr/>
        </p:nvCxnSpPr>
        <p:spPr>
          <a:xfrm rot="420000" flipV="1">
            <a:off x="7501177" y="349860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5" name="Gerade Verbindung 144">
            <a:extLst>
              <a:ext uri="{FF2B5EF4-FFF2-40B4-BE49-F238E27FC236}">
                <a16:creationId xmlns:a16="http://schemas.microsoft.com/office/drawing/2014/main" id="{D531CE19-7CD7-0295-7C48-BC85785D3AE3}"/>
              </a:ext>
            </a:extLst>
          </p:cNvPr>
          <p:cNvCxnSpPr>
            <a:cxnSpLocks/>
          </p:cNvCxnSpPr>
          <p:nvPr/>
        </p:nvCxnSpPr>
        <p:spPr>
          <a:xfrm rot="16980000" flipV="1">
            <a:off x="7797655" y="349860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6" name="Gerade Verbindung 145">
            <a:extLst>
              <a:ext uri="{FF2B5EF4-FFF2-40B4-BE49-F238E27FC236}">
                <a16:creationId xmlns:a16="http://schemas.microsoft.com/office/drawing/2014/main" id="{0DD4C704-06BD-F8A7-B326-D49086DC535A}"/>
              </a:ext>
            </a:extLst>
          </p:cNvPr>
          <p:cNvCxnSpPr>
            <a:cxnSpLocks/>
          </p:cNvCxnSpPr>
          <p:nvPr/>
        </p:nvCxnSpPr>
        <p:spPr>
          <a:xfrm rot="420000" flipV="1">
            <a:off x="7550612" y="317437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7" name="Gerade Verbindung 146">
            <a:extLst>
              <a:ext uri="{FF2B5EF4-FFF2-40B4-BE49-F238E27FC236}">
                <a16:creationId xmlns:a16="http://schemas.microsoft.com/office/drawing/2014/main" id="{D887E7A3-2E99-BAAF-A76B-14D015F4FD1B}"/>
              </a:ext>
            </a:extLst>
          </p:cNvPr>
          <p:cNvCxnSpPr>
            <a:cxnSpLocks/>
          </p:cNvCxnSpPr>
          <p:nvPr/>
        </p:nvCxnSpPr>
        <p:spPr>
          <a:xfrm rot="16980000" flipV="1">
            <a:off x="7763678" y="317437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8" name="Textfeld 147">
            <a:extLst>
              <a:ext uri="{FF2B5EF4-FFF2-40B4-BE49-F238E27FC236}">
                <a16:creationId xmlns:a16="http://schemas.microsoft.com/office/drawing/2014/main" id="{BABE13E6-5155-62A5-5672-5A90F88E028F}"/>
              </a:ext>
            </a:extLst>
          </p:cNvPr>
          <p:cNvSpPr txBox="1"/>
          <p:nvPr/>
        </p:nvSpPr>
        <p:spPr>
          <a:xfrm>
            <a:off x="10272464" y="199497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9" name="Textfeld 148">
            <a:extLst>
              <a:ext uri="{FF2B5EF4-FFF2-40B4-BE49-F238E27FC236}">
                <a16:creationId xmlns:a16="http://schemas.microsoft.com/office/drawing/2014/main" id="{D71186EF-4571-B23E-625B-0BDDE30B2241}"/>
              </a:ext>
            </a:extLst>
          </p:cNvPr>
          <p:cNvSpPr txBox="1"/>
          <p:nvPr/>
        </p:nvSpPr>
        <p:spPr>
          <a:xfrm>
            <a:off x="10913599" y="200630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0" name="Textfeld 149">
            <a:extLst>
              <a:ext uri="{FF2B5EF4-FFF2-40B4-BE49-F238E27FC236}">
                <a16:creationId xmlns:a16="http://schemas.microsoft.com/office/drawing/2014/main" id="{0AC1DD64-C883-AD85-0009-459340875E51}"/>
              </a:ext>
            </a:extLst>
          </p:cNvPr>
          <p:cNvSpPr txBox="1"/>
          <p:nvPr/>
        </p:nvSpPr>
        <p:spPr>
          <a:xfrm>
            <a:off x="10588279" y="166183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1" name="Gerade Verbindung 150">
            <a:extLst>
              <a:ext uri="{FF2B5EF4-FFF2-40B4-BE49-F238E27FC236}">
                <a16:creationId xmlns:a16="http://schemas.microsoft.com/office/drawing/2014/main" id="{35A99B5A-D48E-B4E7-4575-860A6488CE39}"/>
              </a:ext>
            </a:extLst>
          </p:cNvPr>
          <p:cNvCxnSpPr>
            <a:cxnSpLocks/>
          </p:cNvCxnSpPr>
          <p:nvPr/>
        </p:nvCxnSpPr>
        <p:spPr>
          <a:xfrm rot="420000" flipV="1">
            <a:off x="10597521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2" name="Gerade Verbindung 151">
            <a:extLst>
              <a:ext uri="{FF2B5EF4-FFF2-40B4-BE49-F238E27FC236}">
                <a16:creationId xmlns:a16="http://schemas.microsoft.com/office/drawing/2014/main" id="{6E843A21-3DAF-B615-8D3B-F83A2E6FD6C1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93999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3" name="Gerade Verbindung 152">
            <a:extLst>
              <a:ext uri="{FF2B5EF4-FFF2-40B4-BE49-F238E27FC236}">
                <a16:creationId xmlns:a16="http://schemas.microsoft.com/office/drawing/2014/main" id="{E8C2A832-0691-E035-03CC-901CA570074D}"/>
              </a:ext>
            </a:extLst>
          </p:cNvPr>
          <p:cNvCxnSpPr>
            <a:cxnSpLocks/>
          </p:cNvCxnSpPr>
          <p:nvPr/>
        </p:nvCxnSpPr>
        <p:spPr>
          <a:xfrm rot="420000" flipV="1">
            <a:off x="10646956" y="174035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4" name="Gerade Verbindung 153">
            <a:extLst>
              <a:ext uri="{FF2B5EF4-FFF2-40B4-BE49-F238E27FC236}">
                <a16:creationId xmlns:a16="http://schemas.microsoft.com/office/drawing/2014/main" id="{74E1FB38-BBF5-D895-ED5B-8E11FEF500F4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60022" y="17403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5" name="Textfeld 154">
            <a:extLst>
              <a:ext uri="{FF2B5EF4-FFF2-40B4-BE49-F238E27FC236}">
                <a16:creationId xmlns:a16="http://schemas.microsoft.com/office/drawing/2014/main" id="{1D7F1E88-12AF-9ADA-2ED8-25D1EE40D574}"/>
              </a:ext>
            </a:extLst>
          </p:cNvPr>
          <p:cNvSpPr txBox="1"/>
          <p:nvPr/>
        </p:nvSpPr>
        <p:spPr>
          <a:xfrm>
            <a:off x="10768040" y="573784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6" name="Textfeld 155">
            <a:extLst>
              <a:ext uri="{FF2B5EF4-FFF2-40B4-BE49-F238E27FC236}">
                <a16:creationId xmlns:a16="http://schemas.microsoft.com/office/drawing/2014/main" id="{4F8440E8-54A1-F1FF-57FF-A4D01F19B719}"/>
              </a:ext>
            </a:extLst>
          </p:cNvPr>
          <p:cNvSpPr txBox="1"/>
          <p:nvPr/>
        </p:nvSpPr>
        <p:spPr>
          <a:xfrm>
            <a:off x="11409175" y="574917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7" name="Textfeld 156">
            <a:extLst>
              <a:ext uri="{FF2B5EF4-FFF2-40B4-BE49-F238E27FC236}">
                <a16:creationId xmlns:a16="http://schemas.microsoft.com/office/drawing/2014/main" id="{5A41827F-C9EA-9146-D6B1-3909C44E53C9}"/>
              </a:ext>
            </a:extLst>
          </p:cNvPr>
          <p:cNvSpPr txBox="1"/>
          <p:nvPr/>
        </p:nvSpPr>
        <p:spPr>
          <a:xfrm>
            <a:off x="11083855" y="540470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8" name="Gerade Verbindung 157">
            <a:extLst>
              <a:ext uri="{FF2B5EF4-FFF2-40B4-BE49-F238E27FC236}">
                <a16:creationId xmlns:a16="http://schemas.microsoft.com/office/drawing/2014/main" id="{E0CE2B72-0EB9-CA40-FD3E-2BA4B78631C8}"/>
              </a:ext>
            </a:extLst>
          </p:cNvPr>
          <p:cNvCxnSpPr>
            <a:cxnSpLocks/>
          </p:cNvCxnSpPr>
          <p:nvPr/>
        </p:nvCxnSpPr>
        <p:spPr>
          <a:xfrm rot="420000" flipV="1">
            <a:off x="11093097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9" name="Gerade Verbindung 158">
            <a:extLst>
              <a:ext uri="{FF2B5EF4-FFF2-40B4-BE49-F238E27FC236}">
                <a16:creationId xmlns:a16="http://schemas.microsoft.com/office/drawing/2014/main" id="{C7352E5F-8612-0BD2-7601-E79C53275352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89575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0" name="Gerade Verbindung 159">
            <a:extLst>
              <a:ext uri="{FF2B5EF4-FFF2-40B4-BE49-F238E27FC236}">
                <a16:creationId xmlns:a16="http://schemas.microsoft.com/office/drawing/2014/main" id="{79988F33-0152-3119-9933-7D8DFC1F36F7}"/>
              </a:ext>
            </a:extLst>
          </p:cNvPr>
          <p:cNvCxnSpPr>
            <a:cxnSpLocks/>
          </p:cNvCxnSpPr>
          <p:nvPr/>
        </p:nvCxnSpPr>
        <p:spPr>
          <a:xfrm rot="420000" flipV="1">
            <a:off x="11142532" y="548322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1" name="Gerade Verbindung 160">
            <a:extLst>
              <a:ext uri="{FF2B5EF4-FFF2-40B4-BE49-F238E27FC236}">
                <a16:creationId xmlns:a16="http://schemas.microsoft.com/office/drawing/2014/main" id="{787CA0E5-BC9D-423B-C92E-46A1AE169674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55598" y="548322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2" name="Textfeld 161">
            <a:extLst>
              <a:ext uri="{FF2B5EF4-FFF2-40B4-BE49-F238E27FC236}">
                <a16:creationId xmlns:a16="http://schemas.microsoft.com/office/drawing/2014/main" id="{11F543A4-2DF6-1EB3-AB4E-7A7FA6D15DE1}"/>
              </a:ext>
            </a:extLst>
          </p:cNvPr>
          <p:cNvSpPr txBox="1"/>
          <p:nvPr/>
        </p:nvSpPr>
        <p:spPr>
          <a:xfrm>
            <a:off x="119278" y="586642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3" name="Textfeld 162">
            <a:extLst>
              <a:ext uri="{FF2B5EF4-FFF2-40B4-BE49-F238E27FC236}">
                <a16:creationId xmlns:a16="http://schemas.microsoft.com/office/drawing/2014/main" id="{9EA02836-85E9-014B-135D-EA40CDE55E4B}"/>
              </a:ext>
            </a:extLst>
          </p:cNvPr>
          <p:cNvSpPr txBox="1"/>
          <p:nvPr/>
        </p:nvSpPr>
        <p:spPr>
          <a:xfrm>
            <a:off x="760413" y="58777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4" name="Textfeld 163">
            <a:extLst>
              <a:ext uri="{FF2B5EF4-FFF2-40B4-BE49-F238E27FC236}">
                <a16:creationId xmlns:a16="http://schemas.microsoft.com/office/drawing/2014/main" id="{2CC838DF-B5EC-409C-9CBD-A0E485E389C1}"/>
              </a:ext>
            </a:extLst>
          </p:cNvPr>
          <p:cNvSpPr txBox="1"/>
          <p:nvPr/>
        </p:nvSpPr>
        <p:spPr>
          <a:xfrm>
            <a:off x="435093" y="5533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65" name="Gerade Verbindung 164">
            <a:extLst>
              <a:ext uri="{FF2B5EF4-FFF2-40B4-BE49-F238E27FC236}">
                <a16:creationId xmlns:a16="http://schemas.microsoft.com/office/drawing/2014/main" id="{5E10FD85-0F7D-D3C9-F494-5010FEF42BEF}"/>
              </a:ext>
            </a:extLst>
          </p:cNvPr>
          <p:cNvCxnSpPr>
            <a:cxnSpLocks/>
          </p:cNvCxnSpPr>
          <p:nvPr/>
        </p:nvCxnSpPr>
        <p:spPr>
          <a:xfrm rot="420000" flipV="1">
            <a:off x="444335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6" name="Gerade Verbindung 165">
            <a:extLst>
              <a:ext uri="{FF2B5EF4-FFF2-40B4-BE49-F238E27FC236}">
                <a16:creationId xmlns:a16="http://schemas.microsoft.com/office/drawing/2014/main" id="{967F721F-1234-60BE-9004-B4640C9A6372}"/>
              </a:ext>
            </a:extLst>
          </p:cNvPr>
          <p:cNvCxnSpPr>
            <a:cxnSpLocks/>
          </p:cNvCxnSpPr>
          <p:nvPr/>
        </p:nvCxnSpPr>
        <p:spPr>
          <a:xfrm rot="16980000" flipV="1">
            <a:off x="740813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7" name="Gerade Verbindung 166">
            <a:extLst>
              <a:ext uri="{FF2B5EF4-FFF2-40B4-BE49-F238E27FC236}">
                <a16:creationId xmlns:a16="http://schemas.microsoft.com/office/drawing/2014/main" id="{1DA8BFD4-85C7-D9B6-BB18-E86B35BB657A}"/>
              </a:ext>
            </a:extLst>
          </p:cNvPr>
          <p:cNvCxnSpPr>
            <a:cxnSpLocks/>
          </p:cNvCxnSpPr>
          <p:nvPr/>
        </p:nvCxnSpPr>
        <p:spPr>
          <a:xfrm rot="420000" flipV="1">
            <a:off x="493770" y="561179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8" name="Gerade Verbindung 167">
            <a:extLst>
              <a:ext uri="{FF2B5EF4-FFF2-40B4-BE49-F238E27FC236}">
                <a16:creationId xmlns:a16="http://schemas.microsoft.com/office/drawing/2014/main" id="{A784C19C-293C-EC33-411E-7EC3E587E3A8}"/>
              </a:ext>
            </a:extLst>
          </p:cNvPr>
          <p:cNvCxnSpPr>
            <a:cxnSpLocks/>
          </p:cNvCxnSpPr>
          <p:nvPr/>
        </p:nvCxnSpPr>
        <p:spPr>
          <a:xfrm rot="16980000" flipV="1">
            <a:off x="706836" y="561179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9" name="Textfeld 168">
            <a:extLst>
              <a:ext uri="{FF2B5EF4-FFF2-40B4-BE49-F238E27FC236}">
                <a16:creationId xmlns:a16="http://schemas.microsoft.com/office/drawing/2014/main" id="{C24E2D89-43AB-CEA1-FAFC-307006809F0B}"/>
              </a:ext>
            </a:extLst>
          </p:cNvPr>
          <p:cNvSpPr txBox="1"/>
          <p:nvPr/>
        </p:nvSpPr>
        <p:spPr>
          <a:xfrm>
            <a:off x="3839785" y="2872106"/>
            <a:ext cx="312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70" name="Textfeld 169">
            <a:extLst>
              <a:ext uri="{FF2B5EF4-FFF2-40B4-BE49-F238E27FC236}">
                <a16:creationId xmlns:a16="http://schemas.microsoft.com/office/drawing/2014/main" id="{70829D6F-AEF5-5073-45B6-653370D0AC8F}"/>
              </a:ext>
            </a:extLst>
          </p:cNvPr>
          <p:cNvSpPr txBox="1"/>
          <p:nvPr/>
        </p:nvSpPr>
        <p:spPr>
          <a:xfrm>
            <a:off x="6005445" y="2872106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71" name="Textfeld 170">
            <a:extLst>
              <a:ext uri="{FF2B5EF4-FFF2-40B4-BE49-F238E27FC236}">
                <a16:creationId xmlns:a16="http://schemas.microsoft.com/office/drawing/2014/main" id="{3C2EFAFB-84EE-09B7-C83C-BDE54C21A8FD}"/>
              </a:ext>
            </a:extLst>
          </p:cNvPr>
          <p:cNvSpPr txBox="1"/>
          <p:nvPr/>
        </p:nvSpPr>
        <p:spPr>
          <a:xfrm>
            <a:off x="4912406" y="2875485"/>
            <a:ext cx="287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S</a:t>
            </a:r>
          </a:p>
        </p:txBody>
      </p:sp>
      <p:sp>
        <p:nvSpPr>
          <p:cNvPr id="172" name="Textfeld 171">
            <a:extLst>
              <a:ext uri="{FF2B5EF4-FFF2-40B4-BE49-F238E27FC236}">
                <a16:creationId xmlns:a16="http://schemas.microsoft.com/office/drawing/2014/main" id="{36EA677D-172E-5160-8BB3-754F8C8FA258}"/>
              </a:ext>
            </a:extLst>
          </p:cNvPr>
          <p:cNvSpPr txBox="1"/>
          <p:nvPr/>
        </p:nvSpPr>
        <p:spPr>
          <a:xfrm>
            <a:off x="4884894" y="2348878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3" name="Textfeld 172">
            <a:extLst>
              <a:ext uri="{FF2B5EF4-FFF2-40B4-BE49-F238E27FC236}">
                <a16:creationId xmlns:a16="http://schemas.microsoft.com/office/drawing/2014/main" id="{DDDE28A9-A17B-E8BE-DF18-7A5CB934C615}"/>
              </a:ext>
            </a:extLst>
          </p:cNvPr>
          <p:cNvSpPr txBox="1"/>
          <p:nvPr/>
        </p:nvSpPr>
        <p:spPr>
          <a:xfrm>
            <a:off x="4884894" y="3409836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4" name="Textfeld 173">
            <a:extLst>
              <a:ext uri="{FF2B5EF4-FFF2-40B4-BE49-F238E27FC236}">
                <a16:creationId xmlns:a16="http://schemas.microsoft.com/office/drawing/2014/main" id="{F46DB57B-4C0C-4392-D7E1-EFBEAA932365}"/>
              </a:ext>
            </a:extLst>
          </p:cNvPr>
          <p:cNvSpPr txBox="1"/>
          <p:nvPr/>
        </p:nvSpPr>
        <p:spPr>
          <a:xfrm>
            <a:off x="5451322" y="2875084"/>
            <a:ext cx="28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5" name="Textfeld 174">
            <a:extLst>
              <a:ext uri="{FF2B5EF4-FFF2-40B4-BE49-F238E27FC236}">
                <a16:creationId xmlns:a16="http://schemas.microsoft.com/office/drawing/2014/main" id="{B69A79D8-B81D-3680-5751-82D246EFC942}"/>
              </a:ext>
            </a:extLst>
          </p:cNvPr>
          <p:cNvSpPr txBox="1"/>
          <p:nvPr/>
        </p:nvSpPr>
        <p:spPr>
          <a:xfrm>
            <a:off x="4344207" y="2875485"/>
            <a:ext cx="313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76" name="Gerade Verbindung 175">
            <a:extLst>
              <a:ext uri="{FF2B5EF4-FFF2-40B4-BE49-F238E27FC236}">
                <a16:creationId xmlns:a16="http://schemas.microsoft.com/office/drawing/2014/main" id="{1DE5B294-5614-1701-B512-4A5635A3F1D6}"/>
              </a:ext>
            </a:extLst>
          </p:cNvPr>
          <p:cNvCxnSpPr>
            <a:cxnSpLocks/>
          </p:cNvCxnSpPr>
          <p:nvPr/>
        </p:nvCxnSpPr>
        <p:spPr>
          <a:xfrm>
            <a:off x="4195812" y="3132437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7" name="Gerade Verbindung 176">
            <a:extLst>
              <a:ext uri="{FF2B5EF4-FFF2-40B4-BE49-F238E27FC236}">
                <a16:creationId xmlns:a16="http://schemas.microsoft.com/office/drawing/2014/main" id="{1398D9F2-A6F9-6043-1568-8D38DB9CCCB7}"/>
              </a:ext>
            </a:extLst>
          </p:cNvPr>
          <p:cNvCxnSpPr>
            <a:cxnSpLocks/>
          </p:cNvCxnSpPr>
          <p:nvPr/>
        </p:nvCxnSpPr>
        <p:spPr>
          <a:xfrm rot="5400000">
            <a:off x="4956179" y="2876937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8" name="Gerade Verbindung 177">
            <a:extLst>
              <a:ext uri="{FF2B5EF4-FFF2-40B4-BE49-F238E27FC236}">
                <a16:creationId xmlns:a16="http://schemas.microsoft.com/office/drawing/2014/main" id="{18176C76-3FED-B42E-E2DD-FC0CB13089C2}"/>
              </a:ext>
            </a:extLst>
          </p:cNvPr>
          <p:cNvCxnSpPr>
            <a:cxnSpLocks/>
          </p:cNvCxnSpPr>
          <p:nvPr/>
        </p:nvCxnSpPr>
        <p:spPr>
          <a:xfrm rot="5400000">
            <a:off x="4999670" y="3409836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9" name="Gerade Verbindung 178">
            <a:extLst>
              <a:ext uri="{FF2B5EF4-FFF2-40B4-BE49-F238E27FC236}">
                <a16:creationId xmlns:a16="http://schemas.microsoft.com/office/drawing/2014/main" id="{391E2ED3-D7D4-A2A2-6F5F-7678A00DD11C}"/>
              </a:ext>
            </a:extLst>
          </p:cNvPr>
          <p:cNvCxnSpPr>
            <a:cxnSpLocks/>
          </p:cNvCxnSpPr>
          <p:nvPr/>
        </p:nvCxnSpPr>
        <p:spPr>
          <a:xfrm rot="5400000">
            <a:off x="4999671" y="2876937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0" name="Gerade Verbindung 179">
            <a:extLst>
              <a:ext uri="{FF2B5EF4-FFF2-40B4-BE49-F238E27FC236}">
                <a16:creationId xmlns:a16="http://schemas.microsoft.com/office/drawing/2014/main" id="{F3A074DE-3832-2789-82A2-E281E62A2A59}"/>
              </a:ext>
            </a:extLst>
          </p:cNvPr>
          <p:cNvCxnSpPr>
            <a:cxnSpLocks/>
          </p:cNvCxnSpPr>
          <p:nvPr/>
        </p:nvCxnSpPr>
        <p:spPr>
          <a:xfrm rot="5400000">
            <a:off x="4957824" y="3409836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1" name="Gerade Verbindung 180">
            <a:extLst>
              <a:ext uri="{FF2B5EF4-FFF2-40B4-BE49-F238E27FC236}">
                <a16:creationId xmlns:a16="http://schemas.microsoft.com/office/drawing/2014/main" id="{45B9DDE7-4443-3DD6-C669-7E2F5A2E7F1E}"/>
              </a:ext>
            </a:extLst>
          </p:cNvPr>
          <p:cNvCxnSpPr>
            <a:cxnSpLocks/>
          </p:cNvCxnSpPr>
          <p:nvPr/>
        </p:nvCxnSpPr>
        <p:spPr>
          <a:xfrm>
            <a:off x="4443210" y="2983960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2" name="Gerade Verbindung 181">
            <a:extLst>
              <a:ext uri="{FF2B5EF4-FFF2-40B4-BE49-F238E27FC236}">
                <a16:creationId xmlns:a16="http://schemas.microsoft.com/office/drawing/2014/main" id="{9BF27732-FE77-E017-0E1D-9809E72A68AC}"/>
              </a:ext>
            </a:extLst>
          </p:cNvPr>
          <p:cNvCxnSpPr>
            <a:cxnSpLocks/>
          </p:cNvCxnSpPr>
          <p:nvPr/>
        </p:nvCxnSpPr>
        <p:spPr>
          <a:xfrm>
            <a:off x="4445015" y="32935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3" name="Gerade Verbindung 182">
            <a:extLst>
              <a:ext uri="{FF2B5EF4-FFF2-40B4-BE49-F238E27FC236}">
                <a16:creationId xmlns:a16="http://schemas.microsoft.com/office/drawing/2014/main" id="{E95F00F3-109B-B307-962D-6B1CFA217A19}"/>
              </a:ext>
            </a:extLst>
          </p:cNvPr>
          <p:cNvCxnSpPr>
            <a:cxnSpLocks/>
          </p:cNvCxnSpPr>
          <p:nvPr/>
        </p:nvCxnSpPr>
        <p:spPr>
          <a:xfrm>
            <a:off x="4727474" y="31366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4" name="Gerade Verbindung 183">
            <a:extLst>
              <a:ext uri="{FF2B5EF4-FFF2-40B4-BE49-F238E27FC236}">
                <a16:creationId xmlns:a16="http://schemas.microsoft.com/office/drawing/2014/main" id="{AA9D4236-8D5E-B843-36DA-F71E919C0941}"/>
              </a:ext>
            </a:extLst>
          </p:cNvPr>
          <p:cNvCxnSpPr>
            <a:cxnSpLocks/>
          </p:cNvCxnSpPr>
          <p:nvPr/>
        </p:nvCxnSpPr>
        <p:spPr>
          <a:xfrm>
            <a:off x="5254756" y="3132437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5" name="Gerade Verbindung 184">
            <a:extLst>
              <a:ext uri="{FF2B5EF4-FFF2-40B4-BE49-F238E27FC236}">
                <a16:creationId xmlns:a16="http://schemas.microsoft.com/office/drawing/2014/main" id="{F02C52BF-A707-00BF-163D-E6AFED5A8F19}"/>
              </a:ext>
            </a:extLst>
          </p:cNvPr>
          <p:cNvCxnSpPr>
            <a:cxnSpLocks/>
          </p:cNvCxnSpPr>
          <p:nvPr/>
        </p:nvCxnSpPr>
        <p:spPr>
          <a:xfrm>
            <a:off x="5851996" y="3135781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6" name="Gerade Verbindung 185">
            <a:extLst>
              <a:ext uri="{FF2B5EF4-FFF2-40B4-BE49-F238E27FC236}">
                <a16:creationId xmlns:a16="http://schemas.microsoft.com/office/drawing/2014/main" id="{ACDF55BA-60F0-AF94-55CC-065CE0B18234}"/>
              </a:ext>
            </a:extLst>
          </p:cNvPr>
          <p:cNvCxnSpPr>
            <a:cxnSpLocks/>
          </p:cNvCxnSpPr>
          <p:nvPr/>
        </p:nvCxnSpPr>
        <p:spPr>
          <a:xfrm rot="2700000">
            <a:off x="5093251" y="24982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7" name="Gerade Verbindung 186">
            <a:extLst>
              <a:ext uri="{FF2B5EF4-FFF2-40B4-BE49-F238E27FC236}">
                <a16:creationId xmlns:a16="http://schemas.microsoft.com/office/drawing/2014/main" id="{C081AA81-502D-0B41-8C99-83903B6577F7}"/>
              </a:ext>
            </a:extLst>
          </p:cNvPr>
          <p:cNvCxnSpPr>
            <a:cxnSpLocks/>
          </p:cNvCxnSpPr>
          <p:nvPr/>
        </p:nvCxnSpPr>
        <p:spPr>
          <a:xfrm rot="2700000">
            <a:off x="4873594" y="380132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8" name="Gerade Verbindung 187">
            <a:extLst>
              <a:ext uri="{FF2B5EF4-FFF2-40B4-BE49-F238E27FC236}">
                <a16:creationId xmlns:a16="http://schemas.microsoft.com/office/drawing/2014/main" id="{BDBC0E30-8A48-DF6E-1DC2-F34F86C5FB8C}"/>
              </a:ext>
            </a:extLst>
          </p:cNvPr>
          <p:cNvCxnSpPr>
            <a:cxnSpLocks/>
          </p:cNvCxnSpPr>
          <p:nvPr/>
        </p:nvCxnSpPr>
        <p:spPr>
          <a:xfrm rot="-2700000">
            <a:off x="4880437" y="24982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9" name="Gerade Verbindung 188">
            <a:extLst>
              <a:ext uri="{FF2B5EF4-FFF2-40B4-BE49-F238E27FC236}">
                <a16:creationId xmlns:a16="http://schemas.microsoft.com/office/drawing/2014/main" id="{C5912EAB-0600-BA8F-2948-203F9D8EFC0F}"/>
              </a:ext>
            </a:extLst>
          </p:cNvPr>
          <p:cNvCxnSpPr>
            <a:cxnSpLocks/>
          </p:cNvCxnSpPr>
          <p:nvPr/>
        </p:nvCxnSpPr>
        <p:spPr>
          <a:xfrm rot="-2700000">
            <a:off x="5086985" y="380132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1" name="Gerade Verbindung 190">
            <a:extLst>
              <a:ext uri="{FF2B5EF4-FFF2-40B4-BE49-F238E27FC236}">
                <a16:creationId xmlns:a16="http://schemas.microsoft.com/office/drawing/2014/main" id="{BBAB7322-0471-6943-8622-3289B5504998}"/>
              </a:ext>
            </a:extLst>
          </p:cNvPr>
          <p:cNvCxnSpPr>
            <a:cxnSpLocks/>
          </p:cNvCxnSpPr>
          <p:nvPr/>
        </p:nvCxnSpPr>
        <p:spPr>
          <a:xfrm>
            <a:off x="5544000" y="2983960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2" name="Gerade Verbindung 191">
            <a:extLst>
              <a:ext uri="{FF2B5EF4-FFF2-40B4-BE49-F238E27FC236}">
                <a16:creationId xmlns:a16="http://schemas.microsoft.com/office/drawing/2014/main" id="{7CC9EA7C-5D31-A35A-EBE6-477A3E9C6D5C}"/>
              </a:ext>
            </a:extLst>
          </p:cNvPr>
          <p:cNvCxnSpPr>
            <a:cxnSpLocks/>
          </p:cNvCxnSpPr>
          <p:nvPr/>
        </p:nvCxnSpPr>
        <p:spPr>
          <a:xfrm>
            <a:off x="5544000" y="32935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feld 1">
                <a:extLst>
                  <a:ext uri="{FF2B5EF4-FFF2-40B4-BE49-F238E27FC236}">
                    <a16:creationId xmlns:a16="http://schemas.microsoft.com/office/drawing/2014/main" id="{5AF452BA-78EA-B33E-EE69-0C8426B35047}"/>
                  </a:ext>
                </a:extLst>
              </p:cNvPr>
              <p:cNvSpPr txBox="1"/>
              <p:nvPr/>
            </p:nvSpPr>
            <p:spPr>
              <a:xfrm>
                <a:off x="6243148" y="2793883"/>
                <a:ext cx="3067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de-DE" sz="16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6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p>
                          <m:r>
                            <a:rPr lang="de-DE" sz="16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de-DE" sz="16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feld 1">
                <a:extLst>
                  <a:ext uri="{FF2B5EF4-FFF2-40B4-BE49-F238E27FC236}">
                    <a16:creationId xmlns:a16="http://schemas.microsoft.com/office/drawing/2014/main" id="{5AF452BA-78EA-B33E-EE69-0C8426B350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3148" y="2793883"/>
                <a:ext cx="306767" cy="338554"/>
              </a:xfrm>
              <a:prstGeom prst="rect">
                <a:avLst/>
              </a:prstGeom>
              <a:blipFill>
                <a:blip r:embed="rId2"/>
                <a:stretch>
                  <a:fillRect r="-2000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feld 3">
                <a:extLst>
                  <a:ext uri="{FF2B5EF4-FFF2-40B4-BE49-F238E27FC236}">
                    <a16:creationId xmlns:a16="http://schemas.microsoft.com/office/drawing/2014/main" id="{7F06F247-8475-4099-E05D-EE6322BB9602}"/>
                  </a:ext>
                </a:extLst>
              </p:cNvPr>
              <p:cNvSpPr txBox="1"/>
              <p:nvPr/>
            </p:nvSpPr>
            <p:spPr>
              <a:xfrm>
                <a:off x="3724712" y="2757306"/>
                <a:ext cx="3067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de-DE" sz="16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6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p>
                          <m:r>
                            <a:rPr lang="de-DE" sz="16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de-DE" sz="16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feld 3">
                <a:extLst>
                  <a:ext uri="{FF2B5EF4-FFF2-40B4-BE49-F238E27FC236}">
                    <a16:creationId xmlns:a16="http://schemas.microsoft.com/office/drawing/2014/main" id="{7F06F247-8475-4099-E05D-EE6322BB96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4712" y="2757306"/>
                <a:ext cx="306767" cy="338554"/>
              </a:xfrm>
              <a:prstGeom prst="rect">
                <a:avLst/>
              </a:prstGeom>
              <a:blipFill>
                <a:blip r:embed="rId3"/>
                <a:stretch>
                  <a:fillRect r="-2000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3BCEBF97-64DB-8781-1E99-D52802862156}"/>
                  </a:ext>
                </a:extLst>
              </p:cNvPr>
              <p:cNvSpPr txBox="1"/>
              <p:nvPr/>
            </p:nvSpPr>
            <p:spPr>
              <a:xfrm>
                <a:off x="7328062" y="2983960"/>
                <a:ext cx="3067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de-DE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p>
                          <m:r>
                            <a:rPr lang="de-DE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</m:oMath>
                  </m:oMathPara>
                </a14:m>
                <a:endParaRPr lang="de-DE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3BCEBF97-64DB-8781-1E99-D528028621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062" y="2983960"/>
                <a:ext cx="306767" cy="338554"/>
              </a:xfrm>
              <a:prstGeom prst="rect">
                <a:avLst/>
              </a:prstGeom>
              <a:blipFill>
                <a:blip r:embed="rId4"/>
                <a:stretch>
                  <a:fillRect r="-1600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feld 5">
                <a:extLst>
                  <a:ext uri="{FF2B5EF4-FFF2-40B4-BE49-F238E27FC236}">
                    <a16:creationId xmlns:a16="http://schemas.microsoft.com/office/drawing/2014/main" id="{471D33D7-B74C-CD5D-2DF2-4FD130EBB787}"/>
                  </a:ext>
                </a:extLst>
              </p:cNvPr>
              <p:cNvSpPr txBox="1"/>
              <p:nvPr/>
            </p:nvSpPr>
            <p:spPr>
              <a:xfrm>
                <a:off x="2042420" y="3695015"/>
                <a:ext cx="3067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de-DE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p>
                          <m:r>
                            <a:rPr lang="de-DE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</m:oMath>
                  </m:oMathPara>
                </a14:m>
                <a:endParaRPr lang="de-DE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feld 5">
                <a:extLst>
                  <a:ext uri="{FF2B5EF4-FFF2-40B4-BE49-F238E27FC236}">
                    <a16:creationId xmlns:a16="http://schemas.microsoft.com/office/drawing/2014/main" id="{471D33D7-B74C-CD5D-2DF2-4FD130EBB7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2420" y="3695015"/>
                <a:ext cx="306767" cy="338554"/>
              </a:xfrm>
              <a:prstGeom prst="rect">
                <a:avLst/>
              </a:prstGeom>
              <a:blipFill>
                <a:blip r:embed="rId5"/>
                <a:stretch>
                  <a:fillRect r="-1600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0617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BB77FD-8CB6-4841-FED8-C270FF491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A0314D0D-7B02-9AD3-6991-42407BB23EA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340519" y="-6903720"/>
            <a:ext cx="12873037" cy="13807440"/>
            <a:chOff x="3231715" y="766175"/>
            <a:chExt cx="5837129" cy="5121058"/>
          </a:xfrm>
        </p:grpSpPr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F1BFA4BC-AB92-A872-CB77-6A76C97ED06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31715" y="2743200"/>
              <a:ext cx="5837129" cy="3144033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829B6862-A427-783E-51D5-7C309A65500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74423" y="766175"/>
              <a:ext cx="5746485" cy="31440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69" name="Textfeld 68">
            <a:extLst>
              <a:ext uri="{FF2B5EF4-FFF2-40B4-BE49-F238E27FC236}">
                <a16:creationId xmlns:a16="http://schemas.microsoft.com/office/drawing/2014/main" id="{B8CC8B2F-53B1-0720-A917-3D191808FB85}"/>
              </a:ext>
            </a:extLst>
          </p:cNvPr>
          <p:cNvSpPr txBox="1"/>
          <p:nvPr/>
        </p:nvSpPr>
        <p:spPr>
          <a:xfrm>
            <a:off x="1436665" y="414392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E9D6B18C-E8B9-814F-1615-1BBCE9D2AE02}"/>
              </a:ext>
            </a:extLst>
          </p:cNvPr>
          <p:cNvSpPr txBox="1"/>
          <p:nvPr/>
        </p:nvSpPr>
        <p:spPr>
          <a:xfrm>
            <a:off x="2077800" y="415525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B825713F-EAD8-F0A6-3C50-DF41B47317E7}"/>
              </a:ext>
            </a:extLst>
          </p:cNvPr>
          <p:cNvSpPr txBox="1"/>
          <p:nvPr/>
        </p:nvSpPr>
        <p:spPr>
          <a:xfrm>
            <a:off x="1752480" y="381078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09" name="Gerade Verbindung 108">
            <a:extLst>
              <a:ext uri="{FF2B5EF4-FFF2-40B4-BE49-F238E27FC236}">
                <a16:creationId xmlns:a16="http://schemas.microsoft.com/office/drawing/2014/main" id="{3CFF4656-DFF2-C08B-F14B-66C49298DD5E}"/>
              </a:ext>
            </a:extLst>
          </p:cNvPr>
          <p:cNvCxnSpPr>
            <a:cxnSpLocks/>
          </p:cNvCxnSpPr>
          <p:nvPr/>
        </p:nvCxnSpPr>
        <p:spPr>
          <a:xfrm rot="420000" flipV="1">
            <a:off x="1761722" y="421353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0" name="Gerade Verbindung 109">
            <a:extLst>
              <a:ext uri="{FF2B5EF4-FFF2-40B4-BE49-F238E27FC236}">
                <a16:creationId xmlns:a16="http://schemas.microsoft.com/office/drawing/2014/main" id="{554ADE40-AF7C-C379-E1DC-CBFC0F2FE4C5}"/>
              </a:ext>
            </a:extLst>
          </p:cNvPr>
          <p:cNvCxnSpPr>
            <a:cxnSpLocks/>
          </p:cNvCxnSpPr>
          <p:nvPr/>
        </p:nvCxnSpPr>
        <p:spPr>
          <a:xfrm rot="16980000" flipV="1">
            <a:off x="2058200" y="421353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1" name="Gerade Verbindung 110">
            <a:extLst>
              <a:ext uri="{FF2B5EF4-FFF2-40B4-BE49-F238E27FC236}">
                <a16:creationId xmlns:a16="http://schemas.microsoft.com/office/drawing/2014/main" id="{20A34659-491C-DFCB-9671-30E69DCD44B7}"/>
              </a:ext>
            </a:extLst>
          </p:cNvPr>
          <p:cNvCxnSpPr>
            <a:cxnSpLocks/>
          </p:cNvCxnSpPr>
          <p:nvPr/>
        </p:nvCxnSpPr>
        <p:spPr>
          <a:xfrm rot="420000" flipV="1">
            <a:off x="1811157" y="388930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2" name="Gerade Verbindung 111">
            <a:extLst>
              <a:ext uri="{FF2B5EF4-FFF2-40B4-BE49-F238E27FC236}">
                <a16:creationId xmlns:a16="http://schemas.microsoft.com/office/drawing/2014/main" id="{7B8748B6-9194-566D-619D-14459E0B9F45}"/>
              </a:ext>
            </a:extLst>
          </p:cNvPr>
          <p:cNvCxnSpPr>
            <a:cxnSpLocks/>
          </p:cNvCxnSpPr>
          <p:nvPr/>
        </p:nvCxnSpPr>
        <p:spPr>
          <a:xfrm rot="16980000" flipV="1">
            <a:off x="2024223" y="388930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3" name="Textfeld 112">
            <a:extLst>
              <a:ext uri="{FF2B5EF4-FFF2-40B4-BE49-F238E27FC236}">
                <a16:creationId xmlns:a16="http://schemas.microsoft.com/office/drawing/2014/main" id="{4657EFD7-8434-1688-5752-2F25F8DBE7AD}"/>
              </a:ext>
            </a:extLst>
          </p:cNvPr>
          <p:cNvSpPr txBox="1"/>
          <p:nvPr/>
        </p:nvSpPr>
        <p:spPr>
          <a:xfrm>
            <a:off x="859405" y="212561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4" name="Textfeld 113">
            <a:extLst>
              <a:ext uri="{FF2B5EF4-FFF2-40B4-BE49-F238E27FC236}">
                <a16:creationId xmlns:a16="http://schemas.microsoft.com/office/drawing/2014/main" id="{DF065139-4C65-46BD-B230-6687A7C0E17E}"/>
              </a:ext>
            </a:extLst>
          </p:cNvPr>
          <p:cNvSpPr txBox="1"/>
          <p:nvPr/>
        </p:nvSpPr>
        <p:spPr>
          <a:xfrm>
            <a:off x="1500540" y="213694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5" name="Textfeld 114">
            <a:extLst>
              <a:ext uri="{FF2B5EF4-FFF2-40B4-BE49-F238E27FC236}">
                <a16:creationId xmlns:a16="http://schemas.microsoft.com/office/drawing/2014/main" id="{E05DBE99-F20C-BFA5-B565-37B7205DD27F}"/>
              </a:ext>
            </a:extLst>
          </p:cNvPr>
          <p:cNvSpPr txBox="1"/>
          <p:nvPr/>
        </p:nvSpPr>
        <p:spPr>
          <a:xfrm>
            <a:off x="1175220" y="179247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16" name="Gerade Verbindung 115">
            <a:extLst>
              <a:ext uri="{FF2B5EF4-FFF2-40B4-BE49-F238E27FC236}">
                <a16:creationId xmlns:a16="http://schemas.microsoft.com/office/drawing/2014/main" id="{D14253C2-15E2-B2F6-716D-7B0069F0FB1F}"/>
              </a:ext>
            </a:extLst>
          </p:cNvPr>
          <p:cNvCxnSpPr>
            <a:cxnSpLocks/>
          </p:cNvCxnSpPr>
          <p:nvPr/>
        </p:nvCxnSpPr>
        <p:spPr>
          <a:xfrm rot="420000" flipV="1">
            <a:off x="1184462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7" name="Gerade Verbindung 116">
            <a:extLst>
              <a:ext uri="{FF2B5EF4-FFF2-40B4-BE49-F238E27FC236}">
                <a16:creationId xmlns:a16="http://schemas.microsoft.com/office/drawing/2014/main" id="{4374F9D1-5059-E516-1420-999977BA354F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80940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8" name="Gerade Verbindung 117">
            <a:extLst>
              <a:ext uri="{FF2B5EF4-FFF2-40B4-BE49-F238E27FC236}">
                <a16:creationId xmlns:a16="http://schemas.microsoft.com/office/drawing/2014/main" id="{F75DF45A-263B-6B0F-A281-0DAE8703DC46}"/>
              </a:ext>
            </a:extLst>
          </p:cNvPr>
          <p:cNvCxnSpPr>
            <a:cxnSpLocks/>
          </p:cNvCxnSpPr>
          <p:nvPr/>
        </p:nvCxnSpPr>
        <p:spPr>
          <a:xfrm rot="420000" flipV="1">
            <a:off x="1233897" y="187099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9" name="Gerade Verbindung 118">
            <a:extLst>
              <a:ext uri="{FF2B5EF4-FFF2-40B4-BE49-F238E27FC236}">
                <a16:creationId xmlns:a16="http://schemas.microsoft.com/office/drawing/2014/main" id="{D67D6217-E3C3-4CC8-5FC2-6ECB39263C0D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46963" y="187098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0" name="Textfeld 119">
            <a:extLst>
              <a:ext uri="{FF2B5EF4-FFF2-40B4-BE49-F238E27FC236}">
                <a16:creationId xmlns:a16="http://schemas.microsoft.com/office/drawing/2014/main" id="{EB18D981-32D6-2B26-CB64-F3FF3D2A8995}"/>
              </a:ext>
            </a:extLst>
          </p:cNvPr>
          <p:cNvSpPr txBox="1"/>
          <p:nvPr/>
        </p:nvSpPr>
        <p:spPr>
          <a:xfrm>
            <a:off x="2850737" y="59379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1" name="Textfeld 120">
            <a:extLst>
              <a:ext uri="{FF2B5EF4-FFF2-40B4-BE49-F238E27FC236}">
                <a16:creationId xmlns:a16="http://schemas.microsoft.com/office/drawing/2014/main" id="{30613E21-9E16-0D80-0522-129EA5C94588}"/>
              </a:ext>
            </a:extLst>
          </p:cNvPr>
          <p:cNvSpPr txBox="1"/>
          <p:nvPr/>
        </p:nvSpPr>
        <p:spPr>
          <a:xfrm>
            <a:off x="3491872" y="5949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2" name="Textfeld 121">
            <a:extLst>
              <a:ext uri="{FF2B5EF4-FFF2-40B4-BE49-F238E27FC236}">
                <a16:creationId xmlns:a16="http://schemas.microsoft.com/office/drawing/2014/main" id="{D4209CFB-035E-A111-C8BD-9CD840E48AAB}"/>
              </a:ext>
            </a:extLst>
          </p:cNvPr>
          <p:cNvSpPr txBox="1"/>
          <p:nvPr/>
        </p:nvSpPr>
        <p:spPr>
          <a:xfrm>
            <a:off x="3166552" y="560481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23" name="Gerade Verbindung 122">
            <a:extLst>
              <a:ext uri="{FF2B5EF4-FFF2-40B4-BE49-F238E27FC236}">
                <a16:creationId xmlns:a16="http://schemas.microsoft.com/office/drawing/2014/main" id="{D21A46F4-C543-5BE5-EB5C-013BAB50B498}"/>
              </a:ext>
            </a:extLst>
          </p:cNvPr>
          <p:cNvCxnSpPr>
            <a:cxnSpLocks/>
          </p:cNvCxnSpPr>
          <p:nvPr/>
        </p:nvCxnSpPr>
        <p:spPr>
          <a:xfrm rot="420000" flipV="1">
            <a:off x="3175794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4" name="Gerade Verbindung 123">
            <a:extLst>
              <a:ext uri="{FF2B5EF4-FFF2-40B4-BE49-F238E27FC236}">
                <a16:creationId xmlns:a16="http://schemas.microsoft.com/office/drawing/2014/main" id="{7B98DAF4-0BA9-E0A9-D7BF-555CBAF3B36A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72272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5" name="Gerade Verbindung 124">
            <a:extLst>
              <a:ext uri="{FF2B5EF4-FFF2-40B4-BE49-F238E27FC236}">
                <a16:creationId xmlns:a16="http://schemas.microsoft.com/office/drawing/2014/main" id="{FC0AD64C-38AB-ED89-9E3B-734A50FFA08D}"/>
              </a:ext>
            </a:extLst>
          </p:cNvPr>
          <p:cNvCxnSpPr>
            <a:cxnSpLocks/>
          </p:cNvCxnSpPr>
          <p:nvPr/>
        </p:nvCxnSpPr>
        <p:spPr>
          <a:xfrm rot="420000" flipV="1">
            <a:off x="3225229" y="568332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6" name="Gerade Verbindung 125">
            <a:extLst>
              <a:ext uri="{FF2B5EF4-FFF2-40B4-BE49-F238E27FC236}">
                <a16:creationId xmlns:a16="http://schemas.microsoft.com/office/drawing/2014/main" id="{8CCB4F22-3D27-8215-B742-433301942A7B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38295" y="568332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7" name="Textfeld 126">
            <a:extLst>
              <a:ext uri="{FF2B5EF4-FFF2-40B4-BE49-F238E27FC236}">
                <a16:creationId xmlns:a16="http://schemas.microsoft.com/office/drawing/2014/main" id="{43BA88E2-B0DF-3159-9272-59F4B3ACBC99}"/>
              </a:ext>
            </a:extLst>
          </p:cNvPr>
          <p:cNvSpPr txBox="1"/>
          <p:nvPr/>
        </p:nvSpPr>
        <p:spPr>
          <a:xfrm>
            <a:off x="9210693" y="406106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8" name="Textfeld 127">
            <a:extLst>
              <a:ext uri="{FF2B5EF4-FFF2-40B4-BE49-F238E27FC236}">
                <a16:creationId xmlns:a16="http://schemas.microsoft.com/office/drawing/2014/main" id="{B6F6878D-2797-2E59-C413-23C4E72287B7}"/>
              </a:ext>
            </a:extLst>
          </p:cNvPr>
          <p:cNvSpPr txBox="1"/>
          <p:nvPr/>
        </p:nvSpPr>
        <p:spPr>
          <a:xfrm>
            <a:off x="9851828" y="407239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9" name="Textfeld 128">
            <a:extLst>
              <a:ext uri="{FF2B5EF4-FFF2-40B4-BE49-F238E27FC236}">
                <a16:creationId xmlns:a16="http://schemas.microsoft.com/office/drawing/2014/main" id="{0705F96E-8845-6ED7-5114-FB75E74FB1DA}"/>
              </a:ext>
            </a:extLst>
          </p:cNvPr>
          <p:cNvSpPr txBox="1"/>
          <p:nvPr/>
        </p:nvSpPr>
        <p:spPr>
          <a:xfrm>
            <a:off x="9526508" y="372792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0" name="Gerade Verbindung 129">
            <a:extLst>
              <a:ext uri="{FF2B5EF4-FFF2-40B4-BE49-F238E27FC236}">
                <a16:creationId xmlns:a16="http://schemas.microsoft.com/office/drawing/2014/main" id="{1B7A93B8-B21B-1520-21C6-B3C0253BE6E1}"/>
              </a:ext>
            </a:extLst>
          </p:cNvPr>
          <p:cNvCxnSpPr>
            <a:cxnSpLocks/>
          </p:cNvCxnSpPr>
          <p:nvPr/>
        </p:nvCxnSpPr>
        <p:spPr>
          <a:xfrm rot="420000" flipV="1">
            <a:off x="9535750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1" name="Gerade Verbindung 130">
            <a:extLst>
              <a:ext uri="{FF2B5EF4-FFF2-40B4-BE49-F238E27FC236}">
                <a16:creationId xmlns:a16="http://schemas.microsoft.com/office/drawing/2014/main" id="{C16D7F18-E29C-EB5A-65DD-369CF7506462}"/>
              </a:ext>
            </a:extLst>
          </p:cNvPr>
          <p:cNvCxnSpPr>
            <a:cxnSpLocks/>
          </p:cNvCxnSpPr>
          <p:nvPr/>
        </p:nvCxnSpPr>
        <p:spPr>
          <a:xfrm rot="16980000" flipV="1">
            <a:off x="9832228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2" name="Gerade Verbindung 131">
            <a:extLst>
              <a:ext uri="{FF2B5EF4-FFF2-40B4-BE49-F238E27FC236}">
                <a16:creationId xmlns:a16="http://schemas.microsoft.com/office/drawing/2014/main" id="{E19E02CE-D840-E5E1-6E81-E900E86CCFEB}"/>
              </a:ext>
            </a:extLst>
          </p:cNvPr>
          <p:cNvCxnSpPr>
            <a:cxnSpLocks/>
          </p:cNvCxnSpPr>
          <p:nvPr/>
        </p:nvCxnSpPr>
        <p:spPr>
          <a:xfrm rot="420000" flipV="1">
            <a:off x="9585185" y="380644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3" name="Gerade Verbindung 132">
            <a:extLst>
              <a:ext uri="{FF2B5EF4-FFF2-40B4-BE49-F238E27FC236}">
                <a16:creationId xmlns:a16="http://schemas.microsoft.com/office/drawing/2014/main" id="{847C0DB9-0378-EA14-442F-F5AEEE07C895}"/>
              </a:ext>
            </a:extLst>
          </p:cNvPr>
          <p:cNvCxnSpPr>
            <a:cxnSpLocks/>
          </p:cNvCxnSpPr>
          <p:nvPr/>
        </p:nvCxnSpPr>
        <p:spPr>
          <a:xfrm rot="16980000" flipV="1">
            <a:off x="9798251" y="380644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4" name="Textfeld 133">
            <a:extLst>
              <a:ext uri="{FF2B5EF4-FFF2-40B4-BE49-F238E27FC236}">
                <a16:creationId xmlns:a16="http://schemas.microsoft.com/office/drawing/2014/main" id="{B670BC7C-192D-3F61-1574-EF3CF4DBBC51}"/>
              </a:ext>
            </a:extLst>
          </p:cNvPr>
          <p:cNvSpPr txBox="1"/>
          <p:nvPr/>
        </p:nvSpPr>
        <p:spPr>
          <a:xfrm>
            <a:off x="5924823" y="504743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5" name="Textfeld 134">
            <a:extLst>
              <a:ext uri="{FF2B5EF4-FFF2-40B4-BE49-F238E27FC236}">
                <a16:creationId xmlns:a16="http://schemas.microsoft.com/office/drawing/2014/main" id="{7387D2B0-0FD5-EECF-5E73-33EB1AED4F83}"/>
              </a:ext>
            </a:extLst>
          </p:cNvPr>
          <p:cNvSpPr txBox="1"/>
          <p:nvPr/>
        </p:nvSpPr>
        <p:spPr>
          <a:xfrm>
            <a:off x="6565958" y="505876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6" name="Textfeld 135">
            <a:extLst>
              <a:ext uri="{FF2B5EF4-FFF2-40B4-BE49-F238E27FC236}">
                <a16:creationId xmlns:a16="http://schemas.microsoft.com/office/drawing/2014/main" id="{9C74E36C-076E-1E01-2474-6B1DEF86C087}"/>
              </a:ext>
            </a:extLst>
          </p:cNvPr>
          <p:cNvSpPr txBox="1"/>
          <p:nvPr/>
        </p:nvSpPr>
        <p:spPr>
          <a:xfrm>
            <a:off x="6240638" y="471429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7" name="Gerade Verbindung 136">
            <a:extLst>
              <a:ext uri="{FF2B5EF4-FFF2-40B4-BE49-F238E27FC236}">
                <a16:creationId xmlns:a16="http://schemas.microsoft.com/office/drawing/2014/main" id="{5A64ADFD-929A-76D2-71AD-85ED6004077A}"/>
              </a:ext>
            </a:extLst>
          </p:cNvPr>
          <p:cNvCxnSpPr>
            <a:cxnSpLocks/>
          </p:cNvCxnSpPr>
          <p:nvPr/>
        </p:nvCxnSpPr>
        <p:spPr>
          <a:xfrm rot="420000" flipV="1">
            <a:off x="6249880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8" name="Gerade Verbindung 137">
            <a:extLst>
              <a:ext uri="{FF2B5EF4-FFF2-40B4-BE49-F238E27FC236}">
                <a16:creationId xmlns:a16="http://schemas.microsoft.com/office/drawing/2014/main" id="{3D4E4232-B1E0-8AA2-E5B0-94374B6C7F6E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46358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9" name="Gerade Verbindung 138">
            <a:extLst>
              <a:ext uri="{FF2B5EF4-FFF2-40B4-BE49-F238E27FC236}">
                <a16:creationId xmlns:a16="http://schemas.microsoft.com/office/drawing/2014/main" id="{0EC7B7BD-9C49-67AD-C648-4C5D30CEF70E}"/>
              </a:ext>
            </a:extLst>
          </p:cNvPr>
          <p:cNvCxnSpPr>
            <a:cxnSpLocks/>
          </p:cNvCxnSpPr>
          <p:nvPr/>
        </p:nvCxnSpPr>
        <p:spPr>
          <a:xfrm rot="420000" flipV="1">
            <a:off x="6299315" y="479280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0" name="Gerade Verbindung 139">
            <a:extLst>
              <a:ext uri="{FF2B5EF4-FFF2-40B4-BE49-F238E27FC236}">
                <a16:creationId xmlns:a16="http://schemas.microsoft.com/office/drawing/2014/main" id="{D10E1906-731B-1499-8B70-6F7A1C981443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12381" y="4792807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1" name="Textfeld 140">
            <a:extLst>
              <a:ext uri="{FF2B5EF4-FFF2-40B4-BE49-F238E27FC236}">
                <a16:creationId xmlns:a16="http://schemas.microsoft.com/office/drawing/2014/main" id="{6D238DEE-1105-803C-ED9C-E3FED5345C17}"/>
              </a:ext>
            </a:extLst>
          </p:cNvPr>
          <p:cNvSpPr txBox="1"/>
          <p:nvPr/>
        </p:nvSpPr>
        <p:spPr>
          <a:xfrm>
            <a:off x="6100724" y="361723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2" name="Textfeld 141">
            <a:extLst>
              <a:ext uri="{FF2B5EF4-FFF2-40B4-BE49-F238E27FC236}">
                <a16:creationId xmlns:a16="http://schemas.microsoft.com/office/drawing/2014/main" id="{2DDF7DCC-4D7D-1AEC-6D69-038FDD921273}"/>
              </a:ext>
            </a:extLst>
          </p:cNvPr>
          <p:cNvSpPr txBox="1"/>
          <p:nvPr/>
        </p:nvSpPr>
        <p:spPr>
          <a:xfrm>
            <a:off x="6741859" y="362856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3" name="Textfeld 142">
            <a:extLst>
              <a:ext uri="{FF2B5EF4-FFF2-40B4-BE49-F238E27FC236}">
                <a16:creationId xmlns:a16="http://schemas.microsoft.com/office/drawing/2014/main" id="{86A7B145-43F9-1810-6248-BC61C966F299}"/>
              </a:ext>
            </a:extLst>
          </p:cNvPr>
          <p:cNvSpPr txBox="1"/>
          <p:nvPr/>
        </p:nvSpPr>
        <p:spPr>
          <a:xfrm>
            <a:off x="6416539" y="328409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44" name="Gerade Verbindung 143">
            <a:extLst>
              <a:ext uri="{FF2B5EF4-FFF2-40B4-BE49-F238E27FC236}">
                <a16:creationId xmlns:a16="http://schemas.microsoft.com/office/drawing/2014/main" id="{4492E01A-6438-B406-3C01-D3C82C1A1E86}"/>
              </a:ext>
            </a:extLst>
          </p:cNvPr>
          <p:cNvCxnSpPr>
            <a:cxnSpLocks/>
          </p:cNvCxnSpPr>
          <p:nvPr/>
        </p:nvCxnSpPr>
        <p:spPr>
          <a:xfrm rot="420000" flipV="1">
            <a:off x="6425781" y="368684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5" name="Gerade Verbindung 144">
            <a:extLst>
              <a:ext uri="{FF2B5EF4-FFF2-40B4-BE49-F238E27FC236}">
                <a16:creationId xmlns:a16="http://schemas.microsoft.com/office/drawing/2014/main" id="{D90A5333-2387-23AB-15C9-702D8AEE9996}"/>
              </a:ext>
            </a:extLst>
          </p:cNvPr>
          <p:cNvCxnSpPr>
            <a:cxnSpLocks/>
          </p:cNvCxnSpPr>
          <p:nvPr/>
        </p:nvCxnSpPr>
        <p:spPr>
          <a:xfrm rot="16980000" flipV="1">
            <a:off x="6722259" y="368684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6" name="Gerade Verbindung 145">
            <a:extLst>
              <a:ext uri="{FF2B5EF4-FFF2-40B4-BE49-F238E27FC236}">
                <a16:creationId xmlns:a16="http://schemas.microsoft.com/office/drawing/2014/main" id="{7FB220DB-4852-EF41-2C6B-7C71B4E0DEB5}"/>
              </a:ext>
            </a:extLst>
          </p:cNvPr>
          <p:cNvCxnSpPr>
            <a:cxnSpLocks/>
          </p:cNvCxnSpPr>
          <p:nvPr/>
        </p:nvCxnSpPr>
        <p:spPr>
          <a:xfrm rot="420000" flipV="1">
            <a:off x="6475216" y="336261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7" name="Gerade Verbindung 146">
            <a:extLst>
              <a:ext uri="{FF2B5EF4-FFF2-40B4-BE49-F238E27FC236}">
                <a16:creationId xmlns:a16="http://schemas.microsoft.com/office/drawing/2014/main" id="{1BB6FE64-16DB-6E7F-41E0-189B03F78093}"/>
              </a:ext>
            </a:extLst>
          </p:cNvPr>
          <p:cNvCxnSpPr>
            <a:cxnSpLocks/>
          </p:cNvCxnSpPr>
          <p:nvPr/>
        </p:nvCxnSpPr>
        <p:spPr>
          <a:xfrm rot="16980000" flipV="1">
            <a:off x="6688282" y="336261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8" name="Textfeld 147">
            <a:extLst>
              <a:ext uri="{FF2B5EF4-FFF2-40B4-BE49-F238E27FC236}">
                <a16:creationId xmlns:a16="http://schemas.microsoft.com/office/drawing/2014/main" id="{438784BE-65A9-E410-4042-BD5763897613}"/>
              </a:ext>
            </a:extLst>
          </p:cNvPr>
          <p:cNvSpPr txBox="1"/>
          <p:nvPr/>
        </p:nvSpPr>
        <p:spPr>
          <a:xfrm>
            <a:off x="10272464" y="199497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9" name="Textfeld 148">
            <a:extLst>
              <a:ext uri="{FF2B5EF4-FFF2-40B4-BE49-F238E27FC236}">
                <a16:creationId xmlns:a16="http://schemas.microsoft.com/office/drawing/2014/main" id="{7E78431A-95A9-B27F-C846-5236A9C4C7F5}"/>
              </a:ext>
            </a:extLst>
          </p:cNvPr>
          <p:cNvSpPr txBox="1"/>
          <p:nvPr/>
        </p:nvSpPr>
        <p:spPr>
          <a:xfrm>
            <a:off x="10913599" y="200630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0" name="Textfeld 149">
            <a:extLst>
              <a:ext uri="{FF2B5EF4-FFF2-40B4-BE49-F238E27FC236}">
                <a16:creationId xmlns:a16="http://schemas.microsoft.com/office/drawing/2014/main" id="{D49A9E51-EBD9-C97C-2C53-9403535A0666}"/>
              </a:ext>
            </a:extLst>
          </p:cNvPr>
          <p:cNvSpPr txBox="1"/>
          <p:nvPr/>
        </p:nvSpPr>
        <p:spPr>
          <a:xfrm>
            <a:off x="10588279" y="166183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1" name="Gerade Verbindung 150">
            <a:extLst>
              <a:ext uri="{FF2B5EF4-FFF2-40B4-BE49-F238E27FC236}">
                <a16:creationId xmlns:a16="http://schemas.microsoft.com/office/drawing/2014/main" id="{42B38DD3-BB8D-4947-A10D-C49AD591377C}"/>
              </a:ext>
            </a:extLst>
          </p:cNvPr>
          <p:cNvCxnSpPr>
            <a:cxnSpLocks/>
          </p:cNvCxnSpPr>
          <p:nvPr/>
        </p:nvCxnSpPr>
        <p:spPr>
          <a:xfrm rot="420000" flipV="1">
            <a:off x="10597521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2" name="Gerade Verbindung 151">
            <a:extLst>
              <a:ext uri="{FF2B5EF4-FFF2-40B4-BE49-F238E27FC236}">
                <a16:creationId xmlns:a16="http://schemas.microsoft.com/office/drawing/2014/main" id="{FDF3D922-B3AF-E017-F470-00B685AAD050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93999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3" name="Gerade Verbindung 152">
            <a:extLst>
              <a:ext uri="{FF2B5EF4-FFF2-40B4-BE49-F238E27FC236}">
                <a16:creationId xmlns:a16="http://schemas.microsoft.com/office/drawing/2014/main" id="{625BF634-56E7-30EB-D112-EF21013A2DB4}"/>
              </a:ext>
            </a:extLst>
          </p:cNvPr>
          <p:cNvCxnSpPr>
            <a:cxnSpLocks/>
          </p:cNvCxnSpPr>
          <p:nvPr/>
        </p:nvCxnSpPr>
        <p:spPr>
          <a:xfrm rot="420000" flipV="1">
            <a:off x="10646956" y="174035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4" name="Gerade Verbindung 153">
            <a:extLst>
              <a:ext uri="{FF2B5EF4-FFF2-40B4-BE49-F238E27FC236}">
                <a16:creationId xmlns:a16="http://schemas.microsoft.com/office/drawing/2014/main" id="{A0F6DEFA-AEDF-4BDD-3897-0E9623BD07CC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60022" y="17403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5" name="Textfeld 154">
            <a:extLst>
              <a:ext uri="{FF2B5EF4-FFF2-40B4-BE49-F238E27FC236}">
                <a16:creationId xmlns:a16="http://schemas.microsoft.com/office/drawing/2014/main" id="{AC250DEC-3A5F-4E5A-57C3-C73E9F107673}"/>
              </a:ext>
            </a:extLst>
          </p:cNvPr>
          <p:cNvSpPr txBox="1"/>
          <p:nvPr/>
        </p:nvSpPr>
        <p:spPr>
          <a:xfrm>
            <a:off x="10768040" y="573784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6" name="Textfeld 155">
            <a:extLst>
              <a:ext uri="{FF2B5EF4-FFF2-40B4-BE49-F238E27FC236}">
                <a16:creationId xmlns:a16="http://schemas.microsoft.com/office/drawing/2014/main" id="{89F17FC1-3EA1-4DE7-E399-B71924B2C15C}"/>
              </a:ext>
            </a:extLst>
          </p:cNvPr>
          <p:cNvSpPr txBox="1"/>
          <p:nvPr/>
        </p:nvSpPr>
        <p:spPr>
          <a:xfrm>
            <a:off x="11409175" y="574917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7" name="Textfeld 156">
            <a:extLst>
              <a:ext uri="{FF2B5EF4-FFF2-40B4-BE49-F238E27FC236}">
                <a16:creationId xmlns:a16="http://schemas.microsoft.com/office/drawing/2014/main" id="{813B8F29-C465-55DD-0DC9-45E549DE9AF8}"/>
              </a:ext>
            </a:extLst>
          </p:cNvPr>
          <p:cNvSpPr txBox="1"/>
          <p:nvPr/>
        </p:nvSpPr>
        <p:spPr>
          <a:xfrm>
            <a:off x="11083855" y="540470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8" name="Gerade Verbindung 157">
            <a:extLst>
              <a:ext uri="{FF2B5EF4-FFF2-40B4-BE49-F238E27FC236}">
                <a16:creationId xmlns:a16="http://schemas.microsoft.com/office/drawing/2014/main" id="{6EBDCA8B-E6C9-17CD-0508-59B46B514236}"/>
              </a:ext>
            </a:extLst>
          </p:cNvPr>
          <p:cNvCxnSpPr>
            <a:cxnSpLocks/>
          </p:cNvCxnSpPr>
          <p:nvPr/>
        </p:nvCxnSpPr>
        <p:spPr>
          <a:xfrm rot="420000" flipV="1">
            <a:off x="11093097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9" name="Gerade Verbindung 158">
            <a:extLst>
              <a:ext uri="{FF2B5EF4-FFF2-40B4-BE49-F238E27FC236}">
                <a16:creationId xmlns:a16="http://schemas.microsoft.com/office/drawing/2014/main" id="{1E07E1BC-4D84-F92F-C54D-896F86D060E4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89575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0" name="Gerade Verbindung 159">
            <a:extLst>
              <a:ext uri="{FF2B5EF4-FFF2-40B4-BE49-F238E27FC236}">
                <a16:creationId xmlns:a16="http://schemas.microsoft.com/office/drawing/2014/main" id="{9CCB3724-0C69-76AE-ECA3-906AAD3499C5}"/>
              </a:ext>
            </a:extLst>
          </p:cNvPr>
          <p:cNvCxnSpPr>
            <a:cxnSpLocks/>
          </p:cNvCxnSpPr>
          <p:nvPr/>
        </p:nvCxnSpPr>
        <p:spPr>
          <a:xfrm rot="420000" flipV="1">
            <a:off x="11142532" y="548322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1" name="Gerade Verbindung 160">
            <a:extLst>
              <a:ext uri="{FF2B5EF4-FFF2-40B4-BE49-F238E27FC236}">
                <a16:creationId xmlns:a16="http://schemas.microsoft.com/office/drawing/2014/main" id="{07B1885E-4997-E889-A95C-9978EDF99E23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55598" y="548322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2" name="Textfeld 161">
            <a:extLst>
              <a:ext uri="{FF2B5EF4-FFF2-40B4-BE49-F238E27FC236}">
                <a16:creationId xmlns:a16="http://schemas.microsoft.com/office/drawing/2014/main" id="{D06E1490-4D6C-5503-1C49-5C0A40137127}"/>
              </a:ext>
            </a:extLst>
          </p:cNvPr>
          <p:cNvSpPr txBox="1"/>
          <p:nvPr/>
        </p:nvSpPr>
        <p:spPr>
          <a:xfrm>
            <a:off x="119278" y="586642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3" name="Textfeld 162">
            <a:extLst>
              <a:ext uri="{FF2B5EF4-FFF2-40B4-BE49-F238E27FC236}">
                <a16:creationId xmlns:a16="http://schemas.microsoft.com/office/drawing/2014/main" id="{248114ED-6C74-0568-534A-C18DABF5DBB7}"/>
              </a:ext>
            </a:extLst>
          </p:cNvPr>
          <p:cNvSpPr txBox="1"/>
          <p:nvPr/>
        </p:nvSpPr>
        <p:spPr>
          <a:xfrm>
            <a:off x="760413" y="58777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4" name="Textfeld 163">
            <a:extLst>
              <a:ext uri="{FF2B5EF4-FFF2-40B4-BE49-F238E27FC236}">
                <a16:creationId xmlns:a16="http://schemas.microsoft.com/office/drawing/2014/main" id="{5E9E2E79-E2AB-EB57-0E15-CCA042FAFB57}"/>
              </a:ext>
            </a:extLst>
          </p:cNvPr>
          <p:cNvSpPr txBox="1"/>
          <p:nvPr/>
        </p:nvSpPr>
        <p:spPr>
          <a:xfrm>
            <a:off x="435093" y="5533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65" name="Gerade Verbindung 164">
            <a:extLst>
              <a:ext uri="{FF2B5EF4-FFF2-40B4-BE49-F238E27FC236}">
                <a16:creationId xmlns:a16="http://schemas.microsoft.com/office/drawing/2014/main" id="{5BF91F99-7405-0D13-550C-4EC4A6840BA9}"/>
              </a:ext>
            </a:extLst>
          </p:cNvPr>
          <p:cNvCxnSpPr>
            <a:cxnSpLocks/>
          </p:cNvCxnSpPr>
          <p:nvPr/>
        </p:nvCxnSpPr>
        <p:spPr>
          <a:xfrm rot="420000" flipV="1">
            <a:off x="444335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6" name="Gerade Verbindung 165">
            <a:extLst>
              <a:ext uri="{FF2B5EF4-FFF2-40B4-BE49-F238E27FC236}">
                <a16:creationId xmlns:a16="http://schemas.microsoft.com/office/drawing/2014/main" id="{C753F98E-6E8C-218A-6629-D20D0B7C4DEC}"/>
              </a:ext>
            </a:extLst>
          </p:cNvPr>
          <p:cNvCxnSpPr>
            <a:cxnSpLocks/>
          </p:cNvCxnSpPr>
          <p:nvPr/>
        </p:nvCxnSpPr>
        <p:spPr>
          <a:xfrm rot="16980000" flipV="1">
            <a:off x="740813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7" name="Gerade Verbindung 166">
            <a:extLst>
              <a:ext uri="{FF2B5EF4-FFF2-40B4-BE49-F238E27FC236}">
                <a16:creationId xmlns:a16="http://schemas.microsoft.com/office/drawing/2014/main" id="{B86E2B3A-FC97-A211-E3FB-1C75814ABEE5}"/>
              </a:ext>
            </a:extLst>
          </p:cNvPr>
          <p:cNvCxnSpPr>
            <a:cxnSpLocks/>
          </p:cNvCxnSpPr>
          <p:nvPr/>
        </p:nvCxnSpPr>
        <p:spPr>
          <a:xfrm rot="420000" flipV="1">
            <a:off x="493770" y="561179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8" name="Gerade Verbindung 167">
            <a:extLst>
              <a:ext uri="{FF2B5EF4-FFF2-40B4-BE49-F238E27FC236}">
                <a16:creationId xmlns:a16="http://schemas.microsoft.com/office/drawing/2014/main" id="{14680573-591C-94EF-EA6C-099742BCF9F5}"/>
              </a:ext>
            </a:extLst>
          </p:cNvPr>
          <p:cNvCxnSpPr>
            <a:cxnSpLocks/>
          </p:cNvCxnSpPr>
          <p:nvPr/>
        </p:nvCxnSpPr>
        <p:spPr>
          <a:xfrm rot="16980000" flipV="1">
            <a:off x="706836" y="561179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9" name="Textfeld 168">
            <a:extLst>
              <a:ext uri="{FF2B5EF4-FFF2-40B4-BE49-F238E27FC236}">
                <a16:creationId xmlns:a16="http://schemas.microsoft.com/office/drawing/2014/main" id="{A77F21DD-6BF9-3B30-C81F-DF3F95198D9D}"/>
              </a:ext>
            </a:extLst>
          </p:cNvPr>
          <p:cNvSpPr txBox="1"/>
          <p:nvPr/>
        </p:nvSpPr>
        <p:spPr>
          <a:xfrm>
            <a:off x="3839785" y="2872106"/>
            <a:ext cx="312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70" name="Textfeld 169">
            <a:extLst>
              <a:ext uri="{FF2B5EF4-FFF2-40B4-BE49-F238E27FC236}">
                <a16:creationId xmlns:a16="http://schemas.microsoft.com/office/drawing/2014/main" id="{E3C9E0BB-8B91-2B19-2A72-CC4041B9A718}"/>
              </a:ext>
            </a:extLst>
          </p:cNvPr>
          <p:cNvSpPr txBox="1"/>
          <p:nvPr/>
        </p:nvSpPr>
        <p:spPr>
          <a:xfrm>
            <a:off x="6005445" y="2872106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71" name="Textfeld 170">
            <a:extLst>
              <a:ext uri="{FF2B5EF4-FFF2-40B4-BE49-F238E27FC236}">
                <a16:creationId xmlns:a16="http://schemas.microsoft.com/office/drawing/2014/main" id="{7FAD3907-499D-83CB-D08E-8D164BB0F53B}"/>
              </a:ext>
            </a:extLst>
          </p:cNvPr>
          <p:cNvSpPr txBox="1"/>
          <p:nvPr/>
        </p:nvSpPr>
        <p:spPr>
          <a:xfrm>
            <a:off x="4912406" y="2875485"/>
            <a:ext cx="287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S</a:t>
            </a:r>
          </a:p>
        </p:txBody>
      </p:sp>
      <p:sp>
        <p:nvSpPr>
          <p:cNvPr id="172" name="Textfeld 171">
            <a:extLst>
              <a:ext uri="{FF2B5EF4-FFF2-40B4-BE49-F238E27FC236}">
                <a16:creationId xmlns:a16="http://schemas.microsoft.com/office/drawing/2014/main" id="{DD14E18A-6B18-6889-B05B-3DCE371E826A}"/>
              </a:ext>
            </a:extLst>
          </p:cNvPr>
          <p:cNvSpPr txBox="1"/>
          <p:nvPr/>
        </p:nvSpPr>
        <p:spPr>
          <a:xfrm>
            <a:off x="4884894" y="2348878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3" name="Textfeld 172">
            <a:extLst>
              <a:ext uri="{FF2B5EF4-FFF2-40B4-BE49-F238E27FC236}">
                <a16:creationId xmlns:a16="http://schemas.microsoft.com/office/drawing/2014/main" id="{E5C253B7-05CB-D6F1-64CA-CA00747AE56A}"/>
              </a:ext>
            </a:extLst>
          </p:cNvPr>
          <p:cNvSpPr txBox="1"/>
          <p:nvPr/>
        </p:nvSpPr>
        <p:spPr>
          <a:xfrm>
            <a:off x="4884894" y="3409836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4" name="Textfeld 173">
            <a:extLst>
              <a:ext uri="{FF2B5EF4-FFF2-40B4-BE49-F238E27FC236}">
                <a16:creationId xmlns:a16="http://schemas.microsoft.com/office/drawing/2014/main" id="{F330803C-1C3D-9BEA-E6BD-F3A9210B4D7F}"/>
              </a:ext>
            </a:extLst>
          </p:cNvPr>
          <p:cNvSpPr txBox="1"/>
          <p:nvPr/>
        </p:nvSpPr>
        <p:spPr>
          <a:xfrm>
            <a:off x="5451322" y="2875084"/>
            <a:ext cx="28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5" name="Textfeld 174">
            <a:extLst>
              <a:ext uri="{FF2B5EF4-FFF2-40B4-BE49-F238E27FC236}">
                <a16:creationId xmlns:a16="http://schemas.microsoft.com/office/drawing/2014/main" id="{12703D8F-9CB9-7970-D81E-D4200E94A98B}"/>
              </a:ext>
            </a:extLst>
          </p:cNvPr>
          <p:cNvSpPr txBox="1"/>
          <p:nvPr/>
        </p:nvSpPr>
        <p:spPr>
          <a:xfrm>
            <a:off x="4344207" y="2875485"/>
            <a:ext cx="313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76" name="Gerade Verbindung 175">
            <a:extLst>
              <a:ext uri="{FF2B5EF4-FFF2-40B4-BE49-F238E27FC236}">
                <a16:creationId xmlns:a16="http://schemas.microsoft.com/office/drawing/2014/main" id="{E8178BA6-B2D4-84D8-04D6-ACE92BBD0B9E}"/>
              </a:ext>
            </a:extLst>
          </p:cNvPr>
          <p:cNvCxnSpPr>
            <a:cxnSpLocks/>
          </p:cNvCxnSpPr>
          <p:nvPr/>
        </p:nvCxnSpPr>
        <p:spPr>
          <a:xfrm>
            <a:off x="4195812" y="3132437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7" name="Gerade Verbindung 176">
            <a:extLst>
              <a:ext uri="{FF2B5EF4-FFF2-40B4-BE49-F238E27FC236}">
                <a16:creationId xmlns:a16="http://schemas.microsoft.com/office/drawing/2014/main" id="{328A25B2-8395-509A-653B-38F836763B36}"/>
              </a:ext>
            </a:extLst>
          </p:cNvPr>
          <p:cNvCxnSpPr>
            <a:cxnSpLocks/>
          </p:cNvCxnSpPr>
          <p:nvPr/>
        </p:nvCxnSpPr>
        <p:spPr>
          <a:xfrm rot="5400000">
            <a:off x="4956179" y="2876937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8" name="Gerade Verbindung 177">
            <a:extLst>
              <a:ext uri="{FF2B5EF4-FFF2-40B4-BE49-F238E27FC236}">
                <a16:creationId xmlns:a16="http://schemas.microsoft.com/office/drawing/2014/main" id="{63794587-3E94-8B4D-6FB9-798633939F67}"/>
              </a:ext>
            </a:extLst>
          </p:cNvPr>
          <p:cNvCxnSpPr>
            <a:cxnSpLocks/>
          </p:cNvCxnSpPr>
          <p:nvPr/>
        </p:nvCxnSpPr>
        <p:spPr>
          <a:xfrm rot="5400000">
            <a:off x="4999670" y="3409836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9" name="Gerade Verbindung 178">
            <a:extLst>
              <a:ext uri="{FF2B5EF4-FFF2-40B4-BE49-F238E27FC236}">
                <a16:creationId xmlns:a16="http://schemas.microsoft.com/office/drawing/2014/main" id="{75F74ECC-3DA7-6CAF-7B22-C1CFA1416CB2}"/>
              </a:ext>
            </a:extLst>
          </p:cNvPr>
          <p:cNvCxnSpPr>
            <a:cxnSpLocks/>
          </p:cNvCxnSpPr>
          <p:nvPr/>
        </p:nvCxnSpPr>
        <p:spPr>
          <a:xfrm rot="5400000">
            <a:off x="4999671" y="2876937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0" name="Gerade Verbindung 179">
            <a:extLst>
              <a:ext uri="{FF2B5EF4-FFF2-40B4-BE49-F238E27FC236}">
                <a16:creationId xmlns:a16="http://schemas.microsoft.com/office/drawing/2014/main" id="{EA276DEB-3714-7D8D-3D14-96181BBE5797}"/>
              </a:ext>
            </a:extLst>
          </p:cNvPr>
          <p:cNvCxnSpPr>
            <a:cxnSpLocks/>
          </p:cNvCxnSpPr>
          <p:nvPr/>
        </p:nvCxnSpPr>
        <p:spPr>
          <a:xfrm rot="5400000">
            <a:off x="4957824" y="3409836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1" name="Gerade Verbindung 180">
            <a:extLst>
              <a:ext uri="{FF2B5EF4-FFF2-40B4-BE49-F238E27FC236}">
                <a16:creationId xmlns:a16="http://schemas.microsoft.com/office/drawing/2014/main" id="{8678612B-C801-8D8C-2A64-8AA3313A4503}"/>
              </a:ext>
            </a:extLst>
          </p:cNvPr>
          <p:cNvCxnSpPr>
            <a:cxnSpLocks/>
          </p:cNvCxnSpPr>
          <p:nvPr/>
        </p:nvCxnSpPr>
        <p:spPr>
          <a:xfrm>
            <a:off x="4443210" y="2983960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2" name="Gerade Verbindung 181">
            <a:extLst>
              <a:ext uri="{FF2B5EF4-FFF2-40B4-BE49-F238E27FC236}">
                <a16:creationId xmlns:a16="http://schemas.microsoft.com/office/drawing/2014/main" id="{8CC10AC7-F3B4-18D5-7889-44ECDF870EC5}"/>
              </a:ext>
            </a:extLst>
          </p:cNvPr>
          <p:cNvCxnSpPr>
            <a:cxnSpLocks/>
          </p:cNvCxnSpPr>
          <p:nvPr/>
        </p:nvCxnSpPr>
        <p:spPr>
          <a:xfrm>
            <a:off x="4445015" y="32935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3" name="Gerade Verbindung 182">
            <a:extLst>
              <a:ext uri="{FF2B5EF4-FFF2-40B4-BE49-F238E27FC236}">
                <a16:creationId xmlns:a16="http://schemas.microsoft.com/office/drawing/2014/main" id="{1B60DF5E-996B-1E25-8C10-51C601D23141}"/>
              </a:ext>
            </a:extLst>
          </p:cNvPr>
          <p:cNvCxnSpPr>
            <a:cxnSpLocks/>
          </p:cNvCxnSpPr>
          <p:nvPr/>
        </p:nvCxnSpPr>
        <p:spPr>
          <a:xfrm>
            <a:off x="4727474" y="31366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4" name="Gerade Verbindung 183">
            <a:extLst>
              <a:ext uri="{FF2B5EF4-FFF2-40B4-BE49-F238E27FC236}">
                <a16:creationId xmlns:a16="http://schemas.microsoft.com/office/drawing/2014/main" id="{6EE0ED81-3FBF-EDDD-30C8-EA918613DABC}"/>
              </a:ext>
            </a:extLst>
          </p:cNvPr>
          <p:cNvCxnSpPr>
            <a:cxnSpLocks/>
          </p:cNvCxnSpPr>
          <p:nvPr/>
        </p:nvCxnSpPr>
        <p:spPr>
          <a:xfrm>
            <a:off x="5254756" y="3132437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5" name="Gerade Verbindung 184">
            <a:extLst>
              <a:ext uri="{FF2B5EF4-FFF2-40B4-BE49-F238E27FC236}">
                <a16:creationId xmlns:a16="http://schemas.microsoft.com/office/drawing/2014/main" id="{5C4994B1-9D00-522E-C898-9FD62EB7EBAF}"/>
              </a:ext>
            </a:extLst>
          </p:cNvPr>
          <p:cNvCxnSpPr>
            <a:cxnSpLocks/>
          </p:cNvCxnSpPr>
          <p:nvPr/>
        </p:nvCxnSpPr>
        <p:spPr>
          <a:xfrm>
            <a:off x="5851996" y="3135781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6" name="Gerade Verbindung 185">
            <a:extLst>
              <a:ext uri="{FF2B5EF4-FFF2-40B4-BE49-F238E27FC236}">
                <a16:creationId xmlns:a16="http://schemas.microsoft.com/office/drawing/2014/main" id="{BB78062B-EBFF-6262-F491-85866985B68E}"/>
              </a:ext>
            </a:extLst>
          </p:cNvPr>
          <p:cNvCxnSpPr>
            <a:cxnSpLocks/>
          </p:cNvCxnSpPr>
          <p:nvPr/>
        </p:nvCxnSpPr>
        <p:spPr>
          <a:xfrm rot="2700000">
            <a:off x="5093251" y="24982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7" name="Gerade Verbindung 186">
            <a:extLst>
              <a:ext uri="{FF2B5EF4-FFF2-40B4-BE49-F238E27FC236}">
                <a16:creationId xmlns:a16="http://schemas.microsoft.com/office/drawing/2014/main" id="{88C13D9E-84B8-D7EF-32DD-4FE917537743}"/>
              </a:ext>
            </a:extLst>
          </p:cNvPr>
          <p:cNvCxnSpPr>
            <a:cxnSpLocks/>
          </p:cNvCxnSpPr>
          <p:nvPr/>
        </p:nvCxnSpPr>
        <p:spPr>
          <a:xfrm rot="2700000">
            <a:off x="4873594" y="380132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8" name="Gerade Verbindung 187">
            <a:extLst>
              <a:ext uri="{FF2B5EF4-FFF2-40B4-BE49-F238E27FC236}">
                <a16:creationId xmlns:a16="http://schemas.microsoft.com/office/drawing/2014/main" id="{AC6BCDA4-C2C4-5DE7-68A3-9CBA6846E819}"/>
              </a:ext>
            </a:extLst>
          </p:cNvPr>
          <p:cNvCxnSpPr>
            <a:cxnSpLocks/>
          </p:cNvCxnSpPr>
          <p:nvPr/>
        </p:nvCxnSpPr>
        <p:spPr>
          <a:xfrm rot="-2700000">
            <a:off x="4880437" y="24982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9" name="Gerade Verbindung 188">
            <a:extLst>
              <a:ext uri="{FF2B5EF4-FFF2-40B4-BE49-F238E27FC236}">
                <a16:creationId xmlns:a16="http://schemas.microsoft.com/office/drawing/2014/main" id="{E861B29F-CA05-01ED-F6AD-0C195A882DEF}"/>
              </a:ext>
            </a:extLst>
          </p:cNvPr>
          <p:cNvCxnSpPr>
            <a:cxnSpLocks/>
          </p:cNvCxnSpPr>
          <p:nvPr/>
        </p:nvCxnSpPr>
        <p:spPr>
          <a:xfrm rot="-2700000">
            <a:off x="5086985" y="380132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1" name="Gerade Verbindung 190">
            <a:extLst>
              <a:ext uri="{FF2B5EF4-FFF2-40B4-BE49-F238E27FC236}">
                <a16:creationId xmlns:a16="http://schemas.microsoft.com/office/drawing/2014/main" id="{E9B28E47-721A-8DF7-BA89-12DF7720918B}"/>
              </a:ext>
            </a:extLst>
          </p:cNvPr>
          <p:cNvCxnSpPr>
            <a:cxnSpLocks/>
          </p:cNvCxnSpPr>
          <p:nvPr/>
        </p:nvCxnSpPr>
        <p:spPr>
          <a:xfrm>
            <a:off x="5544000" y="2983960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2" name="Gerade Verbindung 191">
            <a:extLst>
              <a:ext uri="{FF2B5EF4-FFF2-40B4-BE49-F238E27FC236}">
                <a16:creationId xmlns:a16="http://schemas.microsoft.com/office/drawing/2014/main" id="{3565BE9D-6219-DDB7-8482-EBBD03AA9137}"/>
              </a:ext>
            </a:extLst>
          </p:cNvPr>
          <p:cNvCxnSpPr>
            <a:cxnSpLocks/>
          </p:cNvCxnSpPr>
          <p:nvPr/>
        </p:nvCxnSpPr>
        <p:spPr>
          <a:xfrm>
            <a:off x="5544000" y="32935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Textfeld 2">
            <a:extLst>
              <a:ext uri="{FF2B5EF4-FFF2-40B4-BE49-F238E27FC236}">
                <a16:creationId xmlns:a16="http://schemas.microsoft.com/office/drawing/2014/main" id="{74613B55-F110-3BCE-C01E-4FD045EAA9FB}"/>
              </a:ext>
            </a:extLst>
          </p:cNvPr>
          <p:cNvSpPr txBox="1"/>
          <p:nvPr/>
        </p:nvSpPr>
        <p:spPr>
          <a:xfrm>
            <a:off x="6691126" y="3409836"/>
            <a:ext cx="211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+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3151E71-0C02-E684-589F-7AA05455555B}"/>
              </a:ext>
            </a:extLst>
          </p:cNvPr>
          <p:cNvSpPr txBox="1"/>
          <p:nvPr/>
        </p:nvSpPr>
        <p:spPr>
          <a:xfrm>
            <a:off x="5765236" y="2769913"/>
            <a:ext cx="211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-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737BED1-F3BE-E8CE-946B-BA03C607E499}"/>
              </a:ext>
            </a:extLst>
          </p:cNvPr>
          <p:cNvSpPr/>
          <p:nvPr/>
        </p:nvSpPr>
        <p:spPr>
          <a:xfrm>
            <a:off x="3795757" y="2113181"/>
            <a:ext cx="2228433" cy="2012723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3000"/>
              </a:lnSpc>
            </a:pPr>
            <a:endParaRPr lang="de-DE" dirty="0" err="1">
              <a:solidFill>
                <a:schemeClr val="tx1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F8E96C7-E07F-492A-BF5F-88BFF5F31014}"/>
              </a:ext>
            </a:extLst>
          </p:cNvPr>
          <p:cNvSpPr txBox="1"/>
          <p:nvPr/>
        </p:nvSpPr>
        <p:spPr>
          <a:xfrm>
            <a:off x="4790571" y="1712047"/>
            <a:ext cx="2006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Hydrogensulfat-Ion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DA0A9D4-13B2-C4C9-6E48-9E2FF1B3F107}"/>
              </a:ext>
            </a:extLst>
          </p:cNvPr>
          <p:cNvSpPr/>
          <p:nvPr/>
        </p:nvSpPr>
        <p:spPr>
          <a:xfrm>
            <a:off x="5834350" y="2769913"/>
            <a:ext cx="1437282" cy="1442705"/>
          </a:xfrm>
          <a:prstGeom prst="ellipse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13000"/>
              </a:lnSpc>
            </a:pPr>
            <a:endParaRPr lang="de-DE" dirty="0" err="1">
              <a:solidFill>
                <a:schemeClr val="tx1"/>
              </a:solidFill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D782E267-F4AC-45D9-66CC-7D5B9E1A948D}"/>
              </a:ext>
            </a:extLst>
          </p:cNvPr>
          <p:cNvSpPr txBox="1"/>
          <p:nvPr/>
        </p:nvSpPr>
        <p:spPr>
          <a:xfrm>
            <a:off x="6483138" y="4220873"/>
            <a:ext cx="2028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2"/>
                </a:solidFill>
              </a:rPr>
              <a:t>Oxonium-Ion</a:t>
            </a:r>
          </a:p>
        </p:txBody>
      </p:sp>
    </p:spTree>
    <p:extLst>
      <p:ext uri="{BB962C8B-B14F-4D97-AF65-F5344CB8AC3E}">
        <p14:creationId xmlns:p14="http://schemas.microsoft.com/office/powerpoint/2010/main" val="4177643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0.00139 L -0.00235 -0.00347 " pathEditMode="relative" ptsTypes="AA">
                                      <p:cBhvr>
                                        <p:cTn id="6" dur="2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8" dur="2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4.44444E-6 L 0.00899 0.0115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300" y="579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5400000">
                                      <p:cBhvr>
                                        <p:cTn id="12" dur="2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52 -0.00047 L -0.01224 -0.00047 " pathEditMode="relative" ptsTypes="AA">
                                      <p:cBhvr>
                                        <p:cTn id="14" dur="2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000"/>
                            </p:stCondLst>
                            <p:childTnLst>
                              <p:par>
                                <p:cTn id="30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500"/>
                            </p:stCondLst>
                            <p:childTnLst>
                              <p:par>
                                <p:cTn id="44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" grpId="0"/>
      <p:bldP spid="3" grpId="0"/>
      <p:bldP spid="7" grpId="0"/>
      <p:bldP spid="8" grpId="0" animBg="1"/>
      <p:bldP spid="8" grpId="1" animBg="1"/>
      <p:bldP spid="9" grpId="0"/>
      <p:bldP spid="9" grpId="1"/>
      <p:bldP spid="10" grpId="0" animBg="1"/>
      <p:bldP spid="10" grpId="1" animBg="1"/>
      <p:bldP spid="11" grpId="0"/>
      <p:bldP spid="1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38EDB8-79EF-E836-8B54-6EE6809C7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E947D7E6-FDA5-B16B-2568-67403830817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340519" y="-6903720"/>
            <a:ext cx="12873037" cy="13807440"/>
            <a:chOff x="3231715" y="766175"/>
            <a:chExt cx="5837129" cy="5121058"/>
          </a:xfrm>
        </p:grpSpPr>
        <p:sp>
          <p:nvSpPr>
            <p:cNvPr id="27" name="Rechteck 26">
              <a:extLst>
                <a:ext uri="{FF2B5EF4-FFF2-40B4-BE49-F238E27FC236}">
                  <a16:creationId xmlns:a16="http://schemas.microsoft.com/office/drawing/2014/main" id="{49BC967A-C808-A5D9-7093-7A912E4342F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31715" y="2743200"/>
              <a:ext cx="5837129" cy="3144033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8" name="Rechteck 27">
              <a:extLst>
                <a:ext uri="{FF2B5EF4-FFF2-40B4-BE49-F238E27FC236}">
                  <a16:creationId xmlns:a16="http://schemas.microsoft.com/office/drawing/2014/main" id="{51FDF5B0-5A26-E7A9-08C7-819C8EA6B90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74423" y="766175"/>
              <a:ext cx="5746485" cy="31440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69" name="Textfeld 68">
            <a:extLst>
              <a:ext uri="{FF2B5EF4-FFF2-40B4-BE49-F238E27FC236}">
                <a16:creationId xmlns:a16="http://schemas.microsoft.com/office/drawing/2014/main" id="{FDF4F9EF-D9F1-1903-0705-4F95116BCB45}"/>
              </a:ext>
            </a:extLst>
          </p:cNvPr>
          <p:cNvSpPr txBox="1"/>
          <p:nvPr/>
        </p:nvSpPr>
        <p:spPr>
          <a:xfrm>
            <a:off x="3013499" y="3604087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6F118E3B-117A-91FB-C49D-900D5D244827}"/>
              </a:ext>
            </a:extLst>
          </p:cNvPr>
          <p:cNvSpPr txBox="1"/>
          <p:nvPr/>
        </p:nvSpPr>
        <p:spPr>
          <a:xfrm>
            <a:off x="3654634" y="3615417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25E6BE36-5BBD-DA48-08AD-00DCC7E3D262}"/>
              </a:ext>
            </a:extLst>
          </p:cNvPr>
          <p:cNvSpPr txBox="1"/>
          <p:nvPr/>
        </p:nvSpPr>
        <p:spPr>
          <a:xfrm>
            <a:off x="3329314" y="3270947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09" name="Gerade Verbindung 108">
            <a:extLst>
              <a:ext uri="{FF2B5EF4-FFF2-40B4-BE49-F238E27FC236}">
                <a16:creationId xmlns:a16="http://schemas.microsoft.com/office/drawing/2014/main" id="{DE952A4F-70A7-2526-7F5B-261D2E208691}"/>
              </a:ext>
            </a:extLst>
          </p:cNvPr>
          <p:cNvCxnSpPr>
            <a:cxnSpLocks/>
          </p:cNvCxnSpPr>
          <p:nvPr/>
        </p:nvCxnSpPr>
        <p:spPr>
          <a:xfrm rot="420000" flipV="1">
            <a:off x="3338556" y="367369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0" name="Gerade Verbindung 109">
            <a:extLst>
              <a:ext uri="{FF2B5EF4-FFF2-40B4-BE49-F238E27FC236}">
                <a16:creationId xmlns:a16="http://schemas.microsoft.com/office/drawing/2014/main" id="{8091C797-C490-6747-A3A7-4D96DE38AB6E}"/>
              </a:ext>
            </a:extLst>
          </p:cNvPr>
          <p:cNvCxnSpPr>
            <a:cxnSpLocks/>
          </p:cNvCxnSpPr>
          <p:nvPr/>
        </p:nvCxnSpPr>
        <p:spPr>
          <a:xfrm rot="16980000" flipV="1">
            <a:off x="3635034" y="367369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1" name="Gerade Verbindung 110">
            <a:extLst>
              <a:ext uri="{FF2B5EF4-FFF2-40B4-BE49-F238E27FC236}">
                <a16:creationId xmlns:a16="http://schemas.microsoft.com/office/drawing/2014/main" id="{0802BCAE-9ED8-C9BF-3A3F-DBBB398B52A7}"/>
              </a:ext>
            </a:extLst>
          </p:cNvPr>
          <p:cNvCxnSpPr>
            <a:cxnSpLocks/>
          </p:cNvCxnSpPr>
          <p:nvPr/>
        </p:nvCxnSpPr>
        <p:spPr>
          <a:xfrm rot="420000" flipV="1">
            <a:off x="3387991" y="334946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2" name="Gerade Verbindung 111">
            <a:extLst>
              <a:ext uri="{FF2B5EF4-FFF2-40B4-BE49-F238E27FC236}">
                <a16:creationId xmlns:a16="http://schemas.microsoft.com/office/drawing/2014/main" id="{8DC99C5B-A43E-43CC-B6D0-E48753487F8C}"/>
              </a:ext>
            </a:extLst>
          </p:cNvPr>
          <p:cNvCxnSpPr>
            <a:cxnSpLocks/>
          </p:cNvCxnSpPr>
          <p:nvPr/>
        </p:nvCxnSpPr>
        <p:spPr>
          <a:xfrm rot="16980000" flipV="1">
            <a:off x="3601057" y="3349462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3" name="Textfeld 112">
            <a:extLst>
              <a:ext uri="{FF2B5EF4-FFF2-40B4-BE49-F238E27FC236}">
                <a16:creationId xmlns:a16="http://schemas.microsoft.com/office/drawing/2014/main" id="{6280DBE3-92F9-2F33-8830-8B8B45D572E6}"/>
              </a:ext>
            </a:extLst>
          </p:cNvPr>
          <p:cNvSpPr txBox="1"/>
          <p:nvPr/>
        </p:nvSpPr>
        <p:spPr>
          <a:xfrm>
            <a:off x="859405" y="212561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4" name="Textfeld 113">
            <a:extLst>
              <a:ext uri="{FF2B5EF4-FFF2-40B4-BE49-F238E27FC236}">
                <a16:creationId xmlns:a16="http://schemas.microsoft.com/office/drawing/2014/main" id="{AF6055FB-348C-BB7F-4E25-CD411264673F}"/>
              </a:ext>
            </a:extLst>
          </p:cNvPr>
          <p:cNvSpPr txBox="1"/>
          <p:nvPr/>
        </p:nvSpPr>
        <p:spPr>
          <a:xfrm>
            <a:off x="1500540" y="213694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15" name="Textfeld 114">
            <a:extLst>
              <a:ext uri="{FF2B5EF4-FFF2-40B4-BE49-F238E27FC236}">
                <a16:creationId xmlns:a16="http://schemas.microsoft.com/office/drawing/2014/main" id="{26AE6EEE-BCBC-C8B4-4784-C027586B4AB0}"/>
              </a:ext>
            </a:extLst>
          </p:cNvPr>
          <p:cNvSpPr txBox="1"/>
          <p:nvPr/>
        </p:nvSpPr>
        <p:spPr>
          <a:xfrm>
            <a:off x="1175220" y="1792474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16" name="Gerade Verbindung 115">
            <a:extLst>
              <a:ext uri="{FF2B5EF4-FFF2-40B4-BE49-F238E27FC236}">
                <a16:creationId xmlns:a16="http://schemas.microsoft.com/office/drawing/2014/main" id="{2E83593A-1B67-8F57-C466-A243C5562451}"/>
              </a:ext>
            </a:extLst>
          </p:cNvPr>
          <p:cNvCxnSpPr>
            <a:cxnSpLocks/>
          </p:cNvCxnSpPr>
          <p:nvPr/>
        </p:nvCxnSpPr>
        <p:spPr>
          <a:xfrm rot="420000" flipV="1">
            <a:off x="1184462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7" name="Gerade Verbindung 116">
            <a:extLst>
              <a:ext uri="{FF2B5EF4-FFF2-40B4-BE49-F238E27FC236}">
                <a16:creationId xmlns:a16="http://schemas.microsoft.com/office/drawing/2014/main" id="{5DE88A39-4848-B8CA-6A5A-8AB347AA1C55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80940" y="2195223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8" name="Gerade Verbindung 117">
            <a:extLst>
              <a:ext uri="{FF2B5EF4-FFF2-40B4-BE49-F238E27FC236}">
                <a16:creationId xmlns:a16="http://schemas.microsoft.com/office/drawing/2014/main" id="{EBC1CD22-9DB2-351E-D2FE-82C317488897}"/>
              </a:ext>
            </a:extLst>
          </p:cNvPr>
          <p:cNvCxnSpPr>
            <a:cxnSpLocks/>
          </p:cNvCxnSpPr>
          <p:nvPr/>
        </p:nvCxnSpPr>
        <p:spPr>
          <a:xfrm rot="420000" flipV="1">
            <a:off x="1233897" y="187099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9" name="Gerade Verbindung 118">
            <a:extLst>
              <a:ext uri="{FF2B5EF4-FFF2-40B4-BE49-F238E27FC236}">
                <a16:creationId xmlns:a16="http://schemas.microsoft.com/office/drawing/2014/main" id="{C7A15E6B-C659-3E24-F5E1-06061B31CDF6}"/>
              </a:ext>
            </a:extLst>
          </p:cNvPr>
          <p:cNvCxnSpPr>
            <a:cxnSpLocks/>
          </p:cNvCxnSpPr>
          <p:nvPr/>
        </p:nvCxnSpPr>
        <p:spPr>
          <a:xfrm rot="16980000" flipV="1">
            <a:off x="1446963" y="187098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0" name="Textfeld 119">
            <a:extLst>
              <a:ext uri="{FF2B5EF4-FFF2-40B4-BE49-F238E27FC236}">
                <a16:creationId xmlns:a16="http://schemas.microsoft.com/office/drawing/2014/main" id="{44AE0B2C-A4B0-8227-180E-41EE5C680356}"/>
              </a:ext>
            </a:extLst>
          </p:cNvPr>
          <p:cNvSpPr txBox="1"/>
          <p:nvPr/>
        </p:nvSpPr>
        <p:spPr>
          <a:xfrm>
            <a:off x="2850737" y="59379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1" name="Textfeld 120">
            <a:extLst>
              <a:ext uri="{FF2B5EF4-FFF2-40B4-BE49-F238E27FC236}">
                <a16:creationId xmlns:a16="http://schemas.microsoft.com/office/drawing/2014/main" id="{EB5AB480-3369-81EC-C8C4-622BCF258C09}"/>
              </a:ext>
            </a:extLst>
          </p:cNvPr>
          <p:cNvSpPr txBox="1"/>
          <p:nvPr/>
        </p:nvSpPr>
        <p:spPr>
          <a:xfrm>
            <a:off x="3491872" y="5949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2" name="Textfeld 121">
            <a:extLst>
              <a:ext uri="{FF2B5EF4-FFF2-40B4-BE49-F238E27FC236}">
                <a16:creationId xmlns:a16="http://schemas.microsoft.com/office/drawing/2014/main" id="{DAF4B487-211D-38A3-1FFC-678B7A178897}"/>
              </a:ext>
            </a:extLst>
          </p:cNvPr>
          <p:cNvSpPr txBox="1"/>
          <p:nvPr/>
        </p:nvSpPr>
        <p:spPr>
          <a:xfrm>
            <a:off x="3166552" y="560481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23" name="Gerade Verbindung 122">
            <a:extLst>
              <a:ext uri="{FF2B5EF4-FFF2-40B4-BE49-F238E27FC236}">
                <a16:creationId xmlns:a16="http://schemas.microsoft.com/office/drawing/2014/main" id="{07823260-D81D-AAC7-EDE8-A7D35538A9A7}"/>
              </a:ext>
            </a:extLst>
          </p:cNvPr>
          <p:cNvCxnSpPr>
            <a:cxnSpLocks/>
          </p:cNvCxnSpPr>
          <p:nvPr/>
        </p:nvCxnSpPr>
        <p:spPr>
          <a:xfrm rot="420000" flipV="1">
            <a:off x="3175794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4" name="Gerade Verbindung 123">
            <a:extLst>
              <a:ext uri="{FF2B5EF4-FFF2-40B4-BE49-F238E27FC236}">
                <a16:creationId xmlns:a16="http://schemas.microsoft.com/office/drawing/2014/main" id="{7F3022B8-A346-F523-2765-1A3B9966653C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72272" y="600755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5" name="Gerade Verbindung 124">
            <a:extLst>
              <a:ext uri="{FF2B5EF4-FFF2-40B4-BE49-F238E27FC236}">
                <a16:creationId xmlns:a16="http://schemas.microsoft.com/office/drawing/2014/main" id="{53A290CF-DF95-E919-EA0C-7FCE1A056A7D}"/>
              </a:ext>
            </a:extLst>
          </p:cNvPr>
          <p:cNvCxnSpPr>
            <a:cxnSpLocks/>
          </p:cNvCxnSpPr>
          <p:nvPr/>
        </p:nvCxnSpPr>
        <p:spPr>
          <a:xfrm rot="420000" flipV="1">
            <a:off x="3225229" y="568332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6" name="Gerade Verbindung 125">
            <a:extLst>
              <a:ext uri="{FF2B5EF4-FFF2-40B4-BE49-F238E27FC236}">
                <a16:creationId xmlns:a16="http://schemas.microsoft.com/office/drawing/2014/main" id="{BDFE57CF-0B13-661F-F5C3-4D4668B8CE09}"/>
              </a:ext>
            </a:extLst>
          </p:cNvPr>
          <p:cNvCxnSpPr>
            <a:cxnSpLocks/>
          </p:cNvCxnSpPr>
          <p:nvPr/>
        </p:nvCxnSpPr>
        <p:spPr>
          <a:xfrm rot="16980000" flipV="1">
            <a:off x="3438295" y="568332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7" name="Textfeld 126">
            <a:extLst>
              <a:ext uri="{FF2B5EF4-FFF2-40B4-BE49-F238E27FC236}">
                <a16:creationId xmlns:a16="http://schemas.microsoft.com/office/drawing/2014/main" id="{94AF86B0-C717-92F5-1194-ED91DCBE236E}"/>
              </a:ext>
            </a:extLst>
          </p:cNvPr>
          <p:cNvSpPr txBox="1"/>
          <p:nvPr/>
        </p:nvSpPr>
        <p:spPr>
          <a:xfrm>
            <a:off x="9210693" y="406106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8" name="Textfeld 127">
            <a:extLst>
              <a:ext uri="{FF2B5EF4-FFF2-40B4-BE49-F238E27FC236}">
                <a16:creationId xmlns:a16="http://schemas.microsoft.com/office/drawing/2014/main" id="{3914CEB1-2BA2-DFC7-D724-F2CC84772EA9}"/>
              </a:ext>
            </a:extLst>
          </p:cNvPr>
          <p:cNvSpPr txBox="1"/>
          <p:nvPr/>
        </p:nvSpPr>
        <p:spPr>
          <a:xfrm>
            <a:off x="9851828" y="407239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29" name="Textfeld 128">
            <a:extLst>
              <a:ext uri="{FF2B5EF4-FFF2-40B4-BE49-F238E27FC236}">
                <a16:creationId xmlns:a16="http://schemas.microsoft.com/office/drawing/2014/main" id="{422C674A-CE66-353A-B769-C2829395C4D7}"/>
              </a:ext>
            </a:extLst>
          </p:cNvPr>
          <p:cNvSpPr txBox="1"/>
          <p:nvPr/>
        </p:nvSpPr>
        <p:spPr>
          <a:xfrm>
            <a:off x="9526508" y="372792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0" name="Gerade Verbindung 129">
            <a:extLst>
              <a:ext uri="{FF2B5EF4-FFF2-40B4-BE49-F238E27FC236}">
                <a16:creationId xmlns:a16="http://schemas.microsoft.com/office/drawing/2014/main" id="{AF65B580-916E-32B7-C9A6-2C80E5C59682}"/>
              </a:ext>
            </a:extLst>
          </p:cNvPr>
          <p:cNvCxnSpPr>
            <a:cxnSpLocks/>
          </p:cNvCxnSpPr>
          <p:nvPr/>
        </p:nvCxnSpPr>
        <p:spPr>
          <a:xfrm rot="420000" flipV="1">
            <a:off x="9535750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1" name="Gerade Verbindung 130">
            <a:extLst>
              <a:ext uri="{FF2B5EF4-FFF2-40B4-BE49-F238E27FC236}">
                <a16:creationId xmlns:a16="http://schemas.microsoft.com/office/drawing/2014/main" id="{9C98A9BC-FCC8-2F33-0232-D43E27CA5005}"/>
              </a:ext>
            </a:extLst>
          </p:cNvPr>
          <p:cNvCxnSpPr>
            <a:cxnSpLocks/>
          </p:cNvCxnSpPr>
          <p:nvPr/>
        </p:nvCxnSpPr>
        <p:spPr>
          <a:xfrm rot="16980000" flipV="1">
            <a:off x="9832228" y="413067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2" name="Gerade Verbindung 131">
            <a:extLst>
              <a:ext uri="{FF2B5EF4-FFF2-40B4-BE49-F238E27FC236}">
                <a16:creationId xmlns:a16="http://schemas.microsoft.com/office/drawing/2014/main" id="{1C26D339-0DD8-DEE0-5006-C9C4CB855440}"/>
              </a:ext>
            </a:extLst>
          </p:cNvPr>
          <p:cNvCxnSpPr>
            <a:cxnSpLocks/>
          </p:cNvCxnSpPr>
          <p:nvPr/>
        </p:nvCxnSpPr>
        <p:spPr>
          <a:xfrm rot="420000" flipV="1">
            <a:off x="9585185" y="380644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3" name="Gerade Verbindung 132">
            <a:extLst>
              <a:ext uri="{FF2B5EF4-FFF2-40B4-BE49-F238E27FC236}">
                <a16:creationId xmlns:a16="http://schemas.microsoft.com/office/drawing/2014/main" id="{D5D79EE8-1D1E-934D-FF2E-DC927B36E91E}"/>
              </a:ext>
            </a:extLst>
          </p:cNvPr>
          <p:cNvCxnSpPr>
            <a:cxnSpLocks/>
          </p:cNvCxnSpPr>
          <p:nvPr/>
        </p:nvCxnSpPr>
        <p:spPr>
          <a:xfrm rot="16980000" flipV="1">
            <a:off x="9798251" y="380644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4" name="Textfeld 133">
            <a:extLst>
              <a:ext uri="{FF2B5EF4-FFF2-40B4-BE49-F238E27FC236}">
                <a16:creationId xmlns:a16="http://schemas.microsoft.com/office/drawing/2014/main" id="{0C0688B5-3A7C-E78D-D38A-32ABD9C0CD75}"/>
              </a:ext>
            </a:extLst>
          </p:cNvPr>
          <p:cNvSpPr txBox="1"/>
          <p:nvPr/>
        </p:nvSpPr>
        <p:spPr>
          <a:xfrm>
            <a:off x="5924823" y="504743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5" name="Textfeld 134">
            <a:extLst>
              <a:ext uri="{FF2B5EF4-FFF2-40B4-BE49-F238E27FC236}">
                <a16:creationId xmlns:a16="http://schemas.microsoft.com/office/drawing/2014/main" id="{C9BDBA4E-E233-DACC-F2D7-10E583D771C8}"/>
              </a:ext>
            </a:extLst>
          </p:cNvPr>
          <p:cNvSpPr txBox="1"/>
          <p:nvPr/>
        </p:nvSpPr>
        <p:spPr>
          <a:xfrm>
            <a:off x="6565958" y="505876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36" name="Textfeld 135">
            <a:extLst>
              <a:ext uri="{FF2B5EF4-FFF2-40B4-BE49-F238E27FC236}">
                <a16:creationId xmlns:a16="http://schemas.microsoft.com/office/drawing/2014/main" id="{24FC372E-B112-AD0F-67D0-BEB4B710446F}"/>
              </a:ext>
            </a:extLst>
          </p:cNvPr>
          <p:cNvSpPr txBox="1"/>
          <p:nvPr/>
        </p:nvSpPr>
        <p:spPr>
          <a:xfrm>
            <a:off x="6240638" y="4714292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37" name="Gerade Verbindung 136">
            <a:extLst>
              <a:ext uri="{FF2B5EF4-FFF2-40B4-BE49-F238E27FC236}">
                <a16:creationId xmlns:a16="http://schemas.microsoft.com/office/drawing/2014/main" id="{6840460C-8BCD-2EDC-64AC-1DF18B5F70E2}"/>
              </a:ext>
            </a:extLst>
          </p:cNvPr>
          <p:cNvCxnSpPr>
            <a:cxnSpLocks/>
          </p:cNvCxnSpPr>
          <p:nvPr/>
        </p:nvCxnSpPr>
        <p:spPr>
          <a:xfrm rot="420000" flipV="1">
            <a:off x="6249880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8" name="Gerade Verbindung 137">
            <a:extLst>
              <a:ext uri="{FF2B5EF4-FFF2-40B4-BE49-F238E27FC236}">
                <a16:creationId xmlns:a16="http://schemas.microsoft.com/office/drawing/2014/main" id="{C191097E-A12B-799C-9629-4A48C9B32081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46358" y="511704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9" name="Gerade Verbindung 138">
            <a:extLst>
              <a:ext uri="{FF2B5EF4-FFF2-40B4-BE49-F238E27FC236}">
                <a16:creationId xmlns:a16="http://schemas.microsoft.com/office/drawing/2014/main" id="{2A1A671A-AF36-4883-62C9-506D27541187}"/>
              </a:ext>
            </a:extLst>
          </p:cNvPr>
          <p:cNvCxnSpPr>
            <a:cxnSpLocks/>
          </p:cNvCxnSpPr>
          <p:nvPr/>
        </p:nvCxnSpPr>
        <p:spPr>
          <a:xfrm rot="420000" flipV="1">
            <a:off x="6299315" y="479280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0" name="Gerade Verbindung 139">
            <a:extLst>
              <a:ext uri="{FF2B5EF4-FFF2-40B4-BE49-F238E27FC236}">
                <a16:creationId xmlns:a16="http://schemas.microsoft.com/office/drawing/2014/main" id="{88753E39-8858-1DF1-0C5E-A9B9216D527F}"/>
              </a:ext>
            </a:extLst>
          </p:cNvPr>
          <p:cNvCxnSpPr>
            <a:cxnSpLocks/>
          </p:cNvCxnSpPr>
          <p:nvPr/>
        </p:nvCxnSpPr>
        <p:spPr>
          <a:xfrm rot="16980000" flipV="1">
            <a:off x="6512381" y="4792807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1" name="Textfeld 140">
            <a:extLst>
              <a:ext uri="{FF2B5EF4-FFF2-40B4-BE49-F238E27FC236}">
                <a16:creationId xmlns:a16="http://schemas.microsoft.com/office/drawing/2014/main" id="{1B23F1C8-BA48-4535-7B69-5449EA346DBC}"/>
              </a:ext>
            </a:extLst>
          </p:cNvPr>
          <p:cNvSpPr txBox="1"/>
          <p:nvPr/>
        </p:nvSpPr>
        <p:spPr>
          <a:xfrm>
            <a:off x="6100724" y="361723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2" name="Textfeld 141">
            <a:extLst>
              <a:ext uri="{FF2B5EF4-FFF2-40B4-BE49-F238E27FC236}">
                <a16:creationId xmlns:a16="http://schemas.microsoft.com/office/drawing/2014/main" id="{BD2602D3-E1A7-D420-81AD-9E6D49CBC0F9}"/>
              </a:ext>
            </a:extLst>
          </p:cNvPr>
          <p:cNvSpPr txBox="1"/>
          <p:nvPr/>
        </p:nvSpPr>
        <p:spPr>
          <a:xfrm>
            <a:off x="6741859" y="362856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3" name="Textfeld 142">
            <a:extLst>
              <a:ext uri="{FF2B5EF4-FFF2-40B4-BE49-F238E27FC236}">
                <a16:creationId xmlns:a16="http://schemas.microsoft.com/office/drawing/2014/main" id="{E848CB23-1D5B-21C6-BED1-7B4754DB84AB}"/>
              </a:ext>
            </a:extLst>
          </p:cNvPr>
          <p:cNvSpPr txBox="1"/>
          <p:nvPr/>
        </p:nvSpPr>
        <p:spPr>
          <a:xfrm>
            <a:off x="6416539" y="328409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44" name="Gerade Verbindung 143">
            <a:extLst>
              <a:ext uri="{FF2B5EF4-FFF2-40B4-BE49-F238E27FC236}">
                <a16:creationId xmlns:a16="http://schemas.microsoft.com/office/drawing/2014/main" id="{F9953A2A-5970-6C73-B27B-587E30775377}"/>
              </a:ext>
            </a:extLst>
          </p:cNvPr>
          <p:cNvCxnSpPr>
            <a:cxnSpLocks/>
          </p:cNvCxnSpPr>
          <p:nvPr/>
        </p:nvCxnSpPr>
        <p:spPr>
          <a:xfrm rot="420000" flipV="1">
            <a:off x="6425781" y="368684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5" name="Gerade Verbindung 144">
            <a:extLst>
              <a:ext uri="{FF2B5EF4-FFF2-40B4-BE49-F238E27FC236}">
                <a16:creationId xmlns:a16="http://schemas.microsoft.com/office/drawing/2014/main" id="{BAEBEDC0-54B6-0B8D-5E9B-FFC651FCBBA5}"/>
              </a:ext>
            </a:extLst>
          </p:cNvPr>
          <p:cNvCxnSpPr>
            <a:cxnSpLocks/>
          </p:cNvCxnSpPr>
          <p:nvPr/>
        </p:nvCxnSpPr>
        <p:spPr>
          <a:xfrm rot="16980000" flipV="1">
            <a:off x="6722259" y="368684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6" name="Gerade Verbindung 145">
            <a:extLst>
              <a:ext uri="{FF2B5EF4-FFF2-40B4-BE49-F238E27FC236}">
                <a16:creationId xmlns:a16="http://schemas.microsoft.com/office/drawing/2014/main" id="{522A6EC7-6FAF-326F-3125-A1EADE3F2584}"/>
              </a:ext>
            </a:extLst>
          </p:cNvPr>
          <p:cNvCxnSpPr>
            <a:cxnSpLocks/>
          </p:cNvCxnSpPr>
          <p:nvPr/>
        </p:nvCxnSpPr>
        <p:spPr>
          <a:xfrm rot="5820000" flipV="1">
            <a:off x="6446409" y="332171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7" name="Gerade Verbindung 146">
            <a:extLst>
              <a:ext uri="{FF2B5EF4-FFF2-40B4-BE49-F238E27FC236}">
                <a16:creationId xmlns:a16="http://schemas.microsoft.com/office/drawing/2014/main" id="{8EC9311D-84FF-9EF0-78AF-9064674F2016}"/>
              </a:ext>
            </a:extLst>
          </p:cNvPr>
          <p:cNvCxnSpPr>
            <a:cxnSpLocks/>
          </p:cNvCxnSpPr>
          <p:nvPr/>
        </p:nvCxnSpPr>
        <p:spPr>
          <a:xfrm rot="16980000" flipV="1">
            <a:off x="6688282" y="336261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8" name="Textfeld 147">
            <a:extLst>
              <a:ext uri="{FF2B5EF4-FFF2-40B4-BE49-F238E27FC236}">
                <a16:creationId xmlns:a16="http://schemas.microsoft.com/office/drawing/2014/main" id="{5F1C8762-667F-3948-E09A-05CCB18595EE}"/>
              </a:ext>
            </a:extLst>
          </p:cNvPr>
          <p:cNvSpPr txBox="1"/>
          <p:nvPr/>
        </p:nvSpPr>
        <p:spPr>
          <a:xfrm>
            <a:off x="10272464" y="199497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49" name="Textfeld 148">
            <a:extLst>
              <a:ext uri="{FF2B5EF4-FFF2-40B4-BE49-F238E27FC236}">
                <a16:creationId xmlns:a16="http://schemas.microsoft.com/office/drawing/2014/main" id="{BB0B095C-029E-BD24-27E3-C6711E323ED3}"/>
              </a:ext>
            </a:extLst>
          </p:cNvPr>
          <p:cNvSpPr txBox="1"/>
          <p:nvPr/>
        </p:nvSpPr>
        <p:spPr>
          <a:xfrm>
            <a:off x="10913599" y="200630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0" name="Textfeld 149">
            <a:extLst>
              <a:ext uri="{FF2B5EF4-FFF2-40B4-BE49-F238E27FC236}">
                <a16:creationId xmlns:a16="http://schemas.microsoft.com/office/drawing/2014/main" id="{B4598EC0-5B97-DE10-DB9A-59A2F179F83F}"/>
              </a:ext>
            </a:extLst>
          </p:cNvPr>
          <p:cNvSpPr txBox="1"/>
          <p:nvPr/>
        </p:nvSpPr>
        <p:spPr>
          <a:xfrm>
            <a:off x="10588279" y="1661839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1" name="Gerade Verbindung 150">
            <a:extLst>
              <a:ext uri="{FF2B5EF4-FFF2-40B4-BE49-F238E27FC236}">
                <a16:creationId xmlns:a16="http://schemas.microsoft.com/office/drawing/2014/main" id="{9DE319A0-27B8-A5A2-BE7A-BDC827DB787E}"/>
              </a:ext>
            </a:extLst>
          </p:cNvPr>
          <p:cNvCxnSpPr>
            <a:cxnSpLocks/>
          </p:cNvCxnSpPr>
          <p:nvPr/>
        </p:nvCxnSpPr>
        <p:spPr>
          <a:xfrm rot="420000" flipV="1">
            <a:off x="10597521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2" name="Gerade Verbindung 151">
            <a:extLst>
              <a:ext uri="{FF2B5EF4-FFF2-40B4-BE49-F238E27FC236}">
                <a16:creationId xmlns:a16="http://schemas.microsoft.com/office/drawing/2014/main" id="{CBE1BE5E-D809-D460-42B9-A612D9B2F712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93999" y="2064588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3" name="Gerade Verbindung 152">
            <a:extLst>
              <a:ext uri="{FF2B5EF4-FFF2-40B4-BE49-F238E27FC236}">
                <a16:creationId xmlns:a16="http://schemas.microsoft.com/office/drawing/2014/main" id="{5BBA61D7-7EB9-CD01-5197-6B98CF36C212}"/>
              </a:ext>
            </a:extLst>
          </p:cNvPr>
          <p:cNvCxnSpPr>
            <a:cxnSpLocks/>
          </p:cNvCxnSpPr>
          <p:nvPr/>
        </p:nvCxnSpPr>
        <p:spPr>
          <a:xfrm rot="420000" flipV="1">
            <a:off x="10646956" y="174035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4" name="Gerade Verbindung 153">
            <a:extLst>
              <a:ext uri="{FF2B5EF4-FFF2-40B4-BE49-F238E27FC236}">
                <a16:creationId xmlns:a16="http://schemas.microsoft.com/office/drawing/2014/main" id="{C293B2A5-C234-1716-CDCC-4540275CBBC2}"/>
              </a:ext>
            </a:extLst>
          </p:cNvPr>
          <p:cNvCxnSpPr>
            <a:cxnSpLocks/>
          </p:cNvCxnSpPr>
          <p:nvPr/>
        </p:nvCxnSpPr>
        <p:spPr>
          <a:xfrm rot="16980000" flipV="1">
            <a:off x="10860022" y="17403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5" name="Textfeld 154">
            <a:extLst>
              <a:ext uri="{FF2B5EF4-FFF2-40B4-BE49-F238E27FC236}">
                <a16:creationId xmlns:a16="http://schemas.microsoft.com/office/drawing/2014/main" id="{0BDD3CD8-F3C0-B05B-C816-477996AC4FE1}"/>
              </a:ext>
            </a:extLst>
          </p:cNvPr>
          <p:cNvSpPr txBox="1"/>
          <p:nvPr/>
        </p:nvSpPr>
        <p:spPr>
          <a:xfrm>
            <a:off x="10768040" y="573784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6" name="Textfeld 155">
            <a:extLst>
              <a:ext uri="{FF2B5EF4-FFF2-40B4-BE49-F238E27FC236}">
                <a16:creationId xmlns:a16="http://schemas.microsoft.com/office/drawing/2014/main" id="{BCD99FE8-9742-5DBE-BCC4-62B74D21A804}"/>
              </a:ext>
            </a:extLst>
          </p:cNvPr>
          <p:cNvSpPr txBox="1"/>
          <p:nvPr/>
        </p:nvSpPr>
        <p:spPr>
          <a:xfrm>
            <a:off x="11409175" y="574917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57" name="Textfeld 156">
            <a:extLst>
              <a:ext uri="{FF2B5EF4-FFF2-40B4-BE49-F238E27FC236}">
                <a16:creationId xmlns:a16="http://schemas.microsoft.com/office/drawing/2014/main" id="{4D27EC18-9307-1CEE-9886-3256EBDBD32C}"/>
              </a:ext>
            </a:extLst>
          </p:cNvPr>
          <p:cNvSpPr txBox="1"/>
          <p:nvPr/>
        </p:nvSpPr>
        <p:spPr>
          <a:xfrm>
            <a:off x="11083855" y="5404705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58" name="Gerade Verbindung 157">
            <a:extLst>
              <a:ext uri="{FF2B5EF4-FFF2-40B4-BE49-F238E27FC236}">
                <a16:creationId xmlns:a16="http://schemas.microsoft.com/office/drawing/2014/main" id="{E3781C8D-4E21-3522-9A4B-17F74EC67664}"/>
              </a:ext>
            </a:extLst>
          </p:cNvPr>
          <p:cNvCxnSpPr>
            <a:cxnSpLocks/>
          </p:cNvCxnSpPr>
          <p:nvPr/>
        </p:nvCxnSpPr>
        <p:spPr>
          <a:xfrm rot="420000" flipV="1">
            <a:off x="11093097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9" name="Gerade Verbindung 158">
            <a:extLst>
              <a:ext uri="{FF2B5EF4-FFF2-40B4-BE49-F238E27FC236}">
                <a16:creationId xmlns:a16="http://schemas.microsoft.com/office/drawing/2014/main" id="{A7B81BFA-5C50-4AFC-CC0A-7DA398E0EE1A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89575" y="5807454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0" name="Gerade Verbindung 159">
            <a:extLst>
              <a:ext uri="{FF2B5EF4-FFF2-40B4-BE49-F238E27FC236}">
                <a16:creationId xmlns:a16="http://schemas.microsoft.com/office/drawing/2014/main" id="{604F59FF-E674-D1B8-A5F9-513B283B0653}"/>
              </a:ext>
            </a:extLst>
          </p:cNvPr>
          <p:cNvCxnSpPr>
            <a:cxnSpLocks/>
          </p:cNvCxnSpPr>
          <p:nvPr/>
        </p:nvCxnSpPr>
        <p:spPr>
          <a:xfrm rot="420000" flipV="1">
            <a:off x="11142532" y="5483221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1" name="Gerade Verbindung 160">
            <a:extLst>
              <a:ext uri="{FF2B5EF4-FFF2-40B4-BE49-F238E27FC236}">
                <a16:creationId xmlns:a16="http://schemas.microsoft.com/office/drawing/2014/main" id="{A22B03FB-BD36-72E1-760F-829871ECEC50}"/>
              </a:ext>
            </a:extLst>
          </p:cNvPr>
          <p:cNvCxnSpPr>
            <a:cxnSpLocks/>
          </p:cNvCxnSpPr>
          <p:nvPr/>
        </p:nvCxnSpPr>
        <p:spPr>
          <a:xfrm rot="16980000" flipV="1">
            <a:off x="11355598" y="5483220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2" name="Textfeld 161">
            <a:extLst>
              <a:ext uri="{FF2B5EF4-FFF2-40B4-BE49-F238E27FC236}">
                <a16:creationId xmlns:a16="http://schemas.microsoft.com/office/drawing/2014/main" id="{A7936FE4-BF31-8716-8BBD-82714F57CF4B}"/>
              </a:ext>
            </a:extLst>
          </p:cNvPr>
          <p:cNvSpPr txBox="1"/>
          <p:nvPr/>
        </p:nvSpPr>
        <p:spPr>
          <a:xfrm>
            <a:off x="119278" y="586642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3" name="Textfeld 162">
            <a:extLst>
              <a:ext uri="{FF2B5EF4-FFF2-40B4-BE49-F238E27FC236}">
                <a16:creationId xmlns:a16="http://schemas.microsoft.com/office/drawing/2014/main" id="{3C9407BF-9B9A-0AFB-0945-68430E6136A7}"/>
              </a:ext>
            </a:extLst>
          </p:cNvPr>
          <p:cNvSpPr txBox="1"/>
          <p:nvPr/>
        </p:nvSpPr>
        <p:spPr>
          <a:xfrm>
            <a:off x="760413" y="587775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64" name="Textfeld 163">
            <a:extLst>
              <a:ext uri="{FF2B5EF4-FFF2-40B4-BE49-F238E27FC236}">
                <a16:creationId xmlns:a16="http://schemas.microsoft.com/office/drawing/2014/main" id="{DC19BCB3-9DE3-D369-DA92-C9F2A2C39902}"/>
              </a:ext>
            </a:extLst>
          </p:cNvPr>
          <p:cNvSpPr txBox="1"/>
          <p:nvPr/>
        </p:nvSpPr>
        <p:spPr>
          <a:xfrm>
            <a:off x="435093" y="5533280"/>
            <a:ext cx="303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65" name="Gerade Verbindung 164">
            <a:extLst>
              <a:ext uri="{FF2B5EF4-FFF2-40B4-BE49-F238E27FC236}">
                <a16:creationId xmlns:a16="http://schemas.microsoft.com/office/drawing/2014/main" id="{7DD02AE9-814E-F9F7-F26E-17FAC62E782B}"/>
              </a:ext>
            </a:extLst>
          </p:cNvPr>
          <p:cNvCxnSpPr>
            <a:cxnSpLocks/>
          </p:cNvCxnSpPr>
          <p:nvPr/>
        </p:nvCxnSpPr>
        <p:spPr>
          <a:xfrm rot="420000" flipV="1">
            <a:off x="444335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6" name="Gerade Verbindung 165">
            <a:extLst>
              <a:ext uri="{FF2B5EF4-FFF2-40B4-BE49-F238E27FC236}">
                <a16:creationId xmlns:a16="http://schemas.microsoft.com/office/drawing/2014/main" id="{22D8F1C5-FFFF-A223-322C-C165FD627154}"/>
              </a:ext>
            </a:extLst>
          </p:cNvPr>
          <p:cNvCxnSpPr>
            <a:cxnSpLocks/>
          </p:cNvCxnSpPr>
          <p:nvPr/>
        </p:nvCxnSpPr>
        <p:spPr>
          <a:xfrm rot="16980000" flipV="1">
            <a:off x="740813" y="5936029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7" name="Gerade Verbindung 166">
            <a:extLst>
              <a:ext uri="{FF2B5EF4-FFF2-40B4-BE49-F238E27FC236}">
                <a16:creationId xmlns:a16="http://schemas.microsoft.com/office/drawing/2014/main" id="{BBAC32A0-6152-5827-0394-89666DD1612D}"/>
              </a:ext>
            </a:extLst>
          </p:cNvPr>
          <p:cNvCxnSpPr>
            <a:cxnSpLocks/>
          </p:cNvCxnSpPr>
          <p:nvPr/>
        </p:nvCxnSpPr>
        <p:spPr>
          <a:xfrm rot="420000" flipV="1">
            <a:off x="493770" y="5611796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8" name="Gerade Verbindung 167">
            <a:extLst>
              <a:ext uri="{FF2B5EF4-FFF2-40B4-BE49-F238E27FC236}">
                <a16:creationId xmlns:a16="http://schemas.microsoft.com/office/drawing/2014/main" id="{6076F891-48FC-1C2A-04C7-B95F17582B58}"/>
              </a:ext>
            </a:extLst>
          </p:cNvPr>
          <p:cNvCxnSpPr>
            <a:cxnSpLocks/>
          </p:cNvCxnSpPr>
          <p:nvPr/>
        </p:nvCxnSpPr>
        <p:spPr>
          <a:xfrm rot="16980000" flipV="1">
            <a:off x="706836" y="5611795"/>
            <a:ext cx="85407" cy="1156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9" name="Textfeld 168">
            <a:extLst>
              <a:ext uri="{FF2B5EF4-FFF2-40B4-BE49-F238E27FC236}">
                <a16:creationId xmlns:a16="http://schemas.microsoft.com/office/drawing/2014/main" id="{4D770365-7E5C-CA3F-733F-F61914C264D5}"/>
              </a:ext>
            </a:extLst>
          </p:cNvPr>
          <p:cNvSpPr txBox="1"/>
          <p:nvPr/>
        </p:nvSpPr>
        <p:spPr>
          <a:xfrm>
            <a:off x="3839785" y="2872106"/>
            <a:ext cx="312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70" name="Textfeld 169">
            <a:extLst>
              <a:ext uri="{FF2B5EF4-FFF2-40B4-BE49-F238E27FC236}">
                <a16:creationId xmlns:a16="http://schemas.microsoft.com/office/drawing/2014/main" id="{8362B850-77BA-2CBE-0CEC-76A18ECFF10B}"/>
              </a:ext>
            </a:extLst>
          </p:cNvPr>
          <p:cNvSpPr txBox="1"/>
          <p:nvPr/>
        </p:nvSpPr>
        <p:spPr>
          <a:xfrm>
            <a:off x="6117059" y="2946779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H</a:t>
            </a:r>
          </a:p>
        </p:txBody>
      </p:sp>
      <p:sp>
        <p:nvSpPr>
          <p:cNvPr id="171" name="Textfeld 170">
            <a:extLst>
              <a:ext uri="{FF2B5EF4-FFF2-40B4-BE49-F238E27FC236}">
                <a16:creationId xmlns:a16="http://schemas.microsoft.com/office/drawing/2014/main" id="{55D19DE9-FD0A-910C-7B2E-C7B054FA5D11}"/>
              </a:ext>
            </a:extLst>
          </p:cNvPr>
          <p:cNvSpPr txBox="1"/>
          <p:nvPr/>
        </p:nvSpPr>
        <p:spPr>
          <a:xfrm>
            <a:off x="4912406" y="2875485"/>
            <a:ext cx="287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S</a:t>
            </a:r>
          </a:p>
        </p:txBody>
      </p:sp>
      <p:sp>
        <p:nvSpPr>
          <p:cNvPr id="172" name="Textfeld 171">
            <a:extLst>
              <a:ext uri="{FF2B5EF4-FFF2-40B4-BE49-F238E27FC236}">
                <a16:creationId xmlns:a16="http://schemas.microsoft.com/office/drawing/2014/main" id="{C270F7CD-FEC8-4154-229A-8A76A14D38EB}"/>
              </a:ext>
            </a:extLst>
          </p:cNvPr>
          <p:cNvSpPr txBox="1"/>
          <p:nvPr/>
        </p:nvSpPr>
        <p:spPr>
          <a:xfrm>
            <a:off x="4884894" y="2348878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3" name="Textfeld 172">
            <a:extLst>
              <a:ext uri="{FF2B5EF4-FFF2-40B4-BE49-F238E27FC236}">
                <a16:creationId xmlns:a16="http://schemas.microsoft.com/office/drawing/2014/main" id="{19FB02CD-2F5E-7497-DD12-34380A117336}"/>
              </a:ext>
            </a:extLst>
          </p:cNvPr>
          <p:cNvSpPr txBox="1"/>
          <p:nvPr/>
        </p:nvSpPr>
        <p:spPr>
          <a:xfrm>
            <a:off x="4884894" y="3409836"/>
            <a:ext cx="356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4" name="Textfeld 173">
            <a:extLst>
              <a:ext uri="{FF2B5EF4-FFF2-40B4-BE49-F238E27FC236}">
                <a16:creationId xmlns:a16="http://schemas.microsoft.com/office/drawing/2014/main" id="{CE70291D-E194-7336-8042-8D3DB3AEB74D}"/>
              </a:ext>
            </a:extLst>
          </p:cNvPr>
          <p:cNvSpPr txBox="1"/>
          <p:nvPr/>
        </p:nvSpPr>
        <p:spPr>
          <a:xfrm>
            <a:off x="5451322" y="2875084"/>
            <a:ext cx="28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sp>
        <p:nvSpPr>
          <p:cNvPr id="175" name="Textfeld 174">
            <a:extLst>
              <a:ext uri="{FF2B5EF4-FFF2-40B4-BE49-F238E27FC236}">
                <a16:creationId xmlns:a16="http://schemas.microsoft.com/office/drawing/2014/main" id="{44B52F0B-772A-D633-3E3D-ECE3297A1A23}"/>
              </a:ext>
            </a:extLst>
          </p:cNvPr>
          <p:cNvSpPr txBox="1"/>
          <p:nvPr/>
        </p:nvSpPr>
        <p:spPr>
          <a:xfrm>
            <a:off x="4344207" y="2875485"/>
            <a:ext cx="313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O</a:t>
            </a:r>
          </a:p>
        </p:txBody>
      </p:sp>
      <p:cxnSp>
        <p:nvCxnSpPr>
          <p:cNvPr id="176" name="Gerade Verbindung 175">
            <a:extLst>
              <a:ext uri="{FF2B5EF4-FFF2-40B4-BE49-F238E27FC236}">
                <a16:creationId xmlns:a16="http://schemas.microsoft.com/office/drawing/2014/main" id="{C0B586B8-5A3B-452C-950A-A76E9C5018E1}"/>
              </a:ext>
            </a:extLst>
          </p:cNvPr>
          <p:cNvCxnSpPr>
            <a:cxnSpLocks/>
          </p:cNvCxnSpPr>
          <p:nvPr/>
        </p:nvCxnSpPr>
        <p:spPr>
          <a:xfrm>
            <a:off x="4195812" y="3132437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7" name="Gerade Verbindung 176">
            <a:extLst>
              <a:ext uri="{FF2B5EF4-FFF2-40B4-BE49-F238E27FC236}">
                <a16:creationId xmlns:a16="http://schemas.microsoft.com/office/drawing/2014/main" id="{2BC95755-F591-5D29-E4F1-416B3E33601A}"/>
              </a:ext>
            </a:extLst>
          </p:cNvPr>
          <p:cNvCxnSpPr>
            <a:cxnSpLocks/>
          </p:cNvCxnSpPr>
          <p:nvPr/>
        </p:nvCxnSpPr>
        <p:spPr>
          <a:xfrm rot="5400000">
            <a:off x="4956179" y="2876937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8" name="Gerade Verbindung 177">
            <a:extLst>
              <a:ext uri="{FF2B5EF4-FFF2-40B4-BE49-F238E27FC236}">
                <a16:creationId xmlns:a16="http://schemas.microsoft.com/office/drawing/2014/main" id="{6D70E5EB-83CA-6C34-C127-BD0D1CF5B78D}"/>
              </a:ext>
            </a:extLst>
          </p:cNvPr>
          <p:cNvCxnSpPr>
            <a:cxnSpLocks/>
          </p:cNvCxnSpPr>
          <p:nvPr/>
        </p:nvCxnSpPr>
        <p:spPr>
          <a:xfrm rot="5400000">
            <a:off x="4999670" y="3409836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9" name="Gerade Verbindung 178">
            <a:extLst>
              <a:ext uri="{FF2B5EF4-FFF2-40B4-BE49-F238E27FC236}">
                <a16:creationId xmlns:a16="http://schemas.microsoft.com/office/drawing/2014/main" id="{A1AC1446-652E-D0EE-8DF9-8D1541C2551E}"/>
              </a:ext>
            </a:extLst>
          </p:cNvPr>
          <p:cNvCxnSpPr>
            <a:cxnSpLocks/>
          </p:cNvCxnSpPr>
          <p:nvPr/>
        </p:nvCxnSpPr>
        <p:spPr>
          <a:xfrm rot="5400000">
            <a:off x="4999671" y="2876937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0" name="Gerade Verbindung 179">
            <a:extLst>
              <a:ext uri="{FF2B5EF4-FFF2-40B4-BE49-F238E27FC236}">
                <a16:creationId xmlns:a16="http://schemas.microsoft.com/office/drawing/2014/main" id="{3B553A2C-E431-28B5-C5DC-E1F98FA72EA8}"/>
              </a:ext>
            </a:extLst>
          </p:cNvPr>
          <p:cNvCxnSpPr>
            <a:cxnSpLocks/>
          </p:cNvCxnSpPr>
          <p:nvPr/>
        </p:nvCxnSpPr>
        <p:spPr>
          <a:xfrm rot="5400000">
            <a:off x="4957824" y="3409836"/>
            <a:ext cx="2140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1" name="Gerade Verbindung 180">
            <a:extLst>
              <a:ext uri="{FF2B5EF4-FFF2-40B4-BE49-F238E27FC236}">
                <a16:creationId xmlns:a16="http://schemas.microsoft.com/office/drawing/2014/main" id="{C678A6DF-14DE-C816-8C40-5E1E3593985C}"/>
              </a:ext>
            </a:extLst>
          </p:cNvPr>
          <p:cNvCxnSpPr>
            <a:cxnSpLocks/>
          </p:cNvCxnSpPr>
          <p:nvPr/>
        </p:nvCxnSpPr>
        <p:spPr>
          <a:xfrm>
            <a:off x="4443210" y="2983960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2" name="Gerade Verbindung 181">
            <a:extLst>
              <a:ext uri="{FF2B5EF4-FFF2-40B4-BE49-F238E27FC236}">
                <a16:creationId xmlns:a16="http://schemas.microsoft.com/office/drawing/2014/main" id="{3AB3CF7C-3E6A-8B82-7DED-2254FD58F4F3}"/>
              </a:ext>
            </a:extLst>
          </p:cNvPr>
          <p:cNvCxnSpPr>
            <a:cxnSpLocks/>
          </p:cNvCxnSpPr>
          <p:nvPr/>
        </p:nvCxnSpPr>
        <p:spPr>
          <a:xfrm>
            <a:off x="4445015" y="32935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3" name="Gerade Verbindung 182">
            <a:extLst>
              <a:ext uri="{FF2B5EF4-FFF2-40B4-BE49-F238E27FC236}">
                <a16:creationId xmlns:a16="http://schemas.microsoft.com/office/drawing/2014/main" id="{A88A617C-A13F-C05D-A201-0F8D24EA3129}"/>
              </a:ext>
            </a:extLst>
          </p:cNvPr>
          <p:cNvCxnSpPr>
            <a:cxnSpLocks/>
          </p:cNvCxnSpPr>
          <p:nvPr/>
        </p:nvCxnSpPr>
        <p:spPr>
          <a:xfrm>
            <a:off x="4727474" y="31366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4" name="Gerade Verbindung 183">
            <a:extLst>
              <a:ext uri="{FF2B5EF4-FFF2-40B4-BE49-F238E27FC236}">
                <a16:creationId xmlns:a16="http://schemas.microsoft.com/office/drawing/2014/main" id="{1A5C74A1-4F4E-D12B-AD24-314DFB4EF001}"/>
              </a:ext>
            </a:extLst>
          </p:cNvPr>
          <p:cNvCxnSpPr>
            <a:cxnSpLocks/>
          </p:cNvCxnSpPr>
          <p:nvPr/>
        </p:nvCxnSpPr>
        <p:spPr>
          <a:xfrm>
            <a:off x="5254756" y="3132437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5" name="Gerade Verbindung 184">
            <a:extLst>
              <a:ext uri="{FF2B5EF4-FFF2-40B4-BE49-F238E27FC236}">
                <a16:creationId xmlns:a16="http://schemas.microsoft.com/office/drawing/2014/main" id="{2C6068C7-E061-2A45-A1D7-B26B33150431}"/>
              </a:ext>
            </a:extLst>
          </p:cNvPr>
          <p:cNvCxnSpPr>
            <a:cxnSpLocks/>
          </p:cNvCxnSpPr>
          <p:nvPr/>
        </p:nvCxnSpPr>
        <p:spPr>
          <a:xfrm rot="5400000">
            <a:off x="5700907" y="3132437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6" name="Gerade Verbindung 185">
            <a:extLst>
              <a:ext uri="{FF2B5EF4-FFF2-40B4-BE49-F238E27FC236}">
                <a16:creationId xmlns:a16="http://schemas.microsoft.com/office/drawing/2014/main" id="{4990905B-4078-087C-3C49-97C935EE5162}"/>
              </a:ext>
            </a:extLst>
          </p:cNvPr>
          <p:cNvCxnSpPr>
            <a:cxnSpLocks/>
          </p:cNvCxnSpPr>
          <p:nvPr/>
        </p:nvCxnSpPr>
        <p:spPr>
          <a:xfrm rot="2700000">
            <a:off x="5093251" y="24982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7" name="Gerade Verbindung 186">
            <a:extLst>
              <a:ext uri="{FF2B5EF4-FFF2-40B4-BE49-F238E27FC236}">
                <a16:creationId xmlns:a16="http://schemas.microsoft.com/office/drawing/2014/main" id="{994B713C-C412-DBE8-497A-5FB9E80EF846}"/>
              </a:ext>
            </a:extLst>
          </p:cNvPr>
          <p:cNvCxnSpPr>
            <a:cxnSpLocks/>
          </p:cNvCxnSpPr>
          <p:nvPr/>
        </p:nvCxnSpPr>
        <p:spPr>
          <a:xfrm rot="2700000">
            <a:off x="4873594" y="380132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8" name="Gerade Verbindung 187">
            <a:extLst>
              <a:ext uri="{FF2B5EF4-FFF2-40B4-BE49-F238E27FC236}">
                <a16:creationId xmlns:a16="http://schemas.microsoft.com/office/drawing/2014/main" id="{6AD3A9CD-24D1-24AC-3CF0-95DA01C02226}"/>
              </a:ext>
            </a:extLst>
          </p:cNvPr>
          <p:cNvCxnSpPr>
            <a:cxnSpLocks/>
          </p:cNvCxnSpPr>
          <p:nvPr/>
        </p:nvCxnSpPr>
        <p:spPr>
          <a:xfrm rot="-2700000">
            <a:off x="4880437" y="249829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9" name="Gerade Verbindung 188">
            <a:extLst>
              <a:ext uri="{FF2B5EF4-FFF2-40B4-BE49-F238E27FC236}">
                <a16:creationId xmlns:a16="http://schemas.microsoft.com/office/drawing/2014/main" id="{CE072C34-69DA-9B38-C8D4-93FA22E648F0}"/>
              </a:ext>
            </a:extLst>
          </p:cNvPr>
          <p:cNvCxnSpPr>
            <a:cxnSpLocks/>
          </p:cNvCxnSpPr>
          <p:nvPr/>
        </p:nvCxnSpPr>
        <p:spPr>
          <a:xfrm rot="-2700000">
            <a:off x="5086985" y="3801324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1" name="Gerade Verbindung 190">
            <a:extLst>
              <a:ext uri="{FF2B5EF4-FFF2-40B4-BE49-F238E27FC236}">
                <a16:creationId xmlns:a16="http://schemas.microsoft.com/office/drawing/2014/main" id="{C06BDE54-8BB4-320D-67A1-E4471C35D4FE}"/>
              </a:ext>
            </a:extLst>
          </p:cNvPr>
          <p:cNvCxnSpPr>
            <a:cxnSpLocks/>
          </p:cNvCxnSpPr>
          <p:nvPr/>
        </p:nvCxnSpPr>
        <p:spPr>
          <a:xfrm>
            <a:off x="5544000" y="2983960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2" name="Gerade Verbindung 191">
            <a:extLst>
              <a:ext uri="{FF2B5EF4-FFF2-40B4-BE49-F238E27FC236}">
                <a16:creationId xmlns:a16="http://schemas.microsoft.com/office/drawing/2014/main" id="{36F762FF-52B3-29B0-C978-D3F44876C4BB}"/>
              </a:ext>
            </a:extLst>
          </p:cNvPr>
          <p:cNvCxnSpPr>
            <a:cxnSpLocks/>
          </p:cNvCxnSpPr>
          <p:nvPr/>
        </p:nvCxnSpPr>
        <p:spPr>
          <a:xfrm>
            <a:off x="5544000" y="3293573"/>
            <a:ext cx="2141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Textfeld 2">
            <a:extLst>
              <a:ext uri="{FF2B5EF4-FFF2-40B4-BE49-F238E27FC236}">
                <a16:creationId xmlns:a16="http://schemas.microsoft.com/office/drawing/2014/main" id="{AB8282DC-A888-6178-97A7-B6AD76E09194}"/>
              </a:ext>
            </a:extLst>
          </p:cNvPr>
          <p:cNvSpPr txBox="1"/>
          <p:nvPr/>
        </p:nvSpPr>
        <p:spPr>
          <a:xfrm>
            <a:off x="6691126" y="3409836"/>
            <a:ext cx="211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+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70E91155-206D-6FD3-5900-4F1E7EBF7B0F}"/>
              </a:ext>
            </a:extLst>
          </p:cNvPr>
          <p:cNvSpPr txBox="1"/>
          <p:nvPr/>
        </p:nvSpPr>
        <p:spPr>
          <a:xfrm>
            <a:off x="5765236" y="2769913"/>
            <a:ext cx="211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-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AC193155-BA19-144C-C1A8-C0BB77B649FE}"/>
              </a:ext>
            </a:extLst>
          </p:cNvPr>
          <p:cNvSpPr txBox="1"/>
          <p:nvPr/>
        </p:nvSpPr>
        <p:spPr>
          <a:xfrm>
            <a:off x="3142931" y="3393707"/>
            <a:ext cx="211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+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DCB37C12-59A7-03E1-8E3E-D7D68285D9F7}"/>
              </a:ext>
            </a:extLst>
          </p:cNvPr>
          <p:cNvSpPr txBox="1"/>
          <p:nvPr/>
        </p:nvSpPr>
        <p:spPr>
          <a:xfrm>
            <a:off x="4168046" y="2811018"/>
            <a:ext cx="211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-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7378C7C-4DDE-3CB2-4780-6C6955A38DDC}"/>
              </a:ext>
            </a:extLst>
          </p:cNvPr>
          <p:cNvSpPr/>
          <p:nvPr/>
        </p:nvSpPr>
        <p:spPr>
          <a:xfrm>
            <a:off x="4162269" y="2113181"/>
            <a:ext cx="1861921" cy="2012723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3000"/>
              </a:lnSpc>
            </a:pPr>
            <a:endParaRPr lang="de-DE" dirty="0" err="1">
              <a:solidFill>
                <a:schemeClr val="tx1"/>
              </a:solidFill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BBBF719A-DCEC-9EF9-1119-5248DC0EFB72}"/>
              </a:ext>
            </a:extLst>
          </p:cNvPr>
          <p:cNvSpPr txBox="1"/>
          <p:nvPr/>
        </p:nvSpPr>
        <p:spPr>
          <a:xfrm>
            <a:off x="4790571" y="1712047"/>
            <a:ext cx="2006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Sulfat-Ion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3E7E0D5-5C1A-3DE3-E805-7F96917F5D55}"/>
              </a:ext>
            </a:extLst>
          </p:cNvPr>
          <p:cNvSpPr/>
          <p:nvPr/>
        </p:nvSpPr>
        <p:spPr>
          <a:xfrm>
            <a:off x="2849020" y="2907216"/>
            <a:ext cx="1437282" cy="1442705"/>
          </a:xfrm>
          <a:prstGeom prst="ellipse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13000"/>
              </a:lnSpc>
            </a:pPr>
            <a:endParaRPr lang="de-DE" dirty="0" err="1">
              <a:solidFill>
                <a:schemeClr val="tx1"/>
              </a:solidFill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0A408C69-8459-CB40-D33D-3BC4454758C7}"/>
              </a:ext>
            </a:extLst>
          </p:cNvPr>
          <p:cNvSpPr txBox="1"/>
          <p:nvPr/>
        </p:nvSpPr>
        <p:spPr>
          <a:xfrm>
            <a:off x="3172236" y="4477535"/>
            <a:ext cx="2028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2"/>
                </a:solidFill>
              </a:rPr>
              <a:t>Oxonium-Ion</a:t>
            </a:r>
          </a:p>
        </p:txBody>
      </p:sp>
    </p:spTree>
    <p:extLst>
      <p:ext uri="{BB962C8B-B14F-4D97-AF65-F5344CB8AC3E}">
        <p14:creationId xmlns:p14="http://schemas.microsoft.com/office/powerpoint/2010/main" val="34982739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2.22222E-6 L 0.00338 -0.0060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00" y="-324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8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4.44444E-6 L -0.01484 0.0159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200" y="78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8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Rot by="5400000">
                                      <p:cBhvr>
                                        <p:cTn id="13" dur="2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52 0.0007 L 0.00534 0.0007 " pathEditMode="relative" ptsTypes="AA">
                                      <p:cBhvr>
                                        <p:cTn id="15" dur="2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1000"/>
                            </p:stCondLst>
                            <p:childTnLst>
                              <p:par>
                                <p:cTn id="31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4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7500"/>
                            </p:stCondLst>
                            <p:childTnLst>
                              <p:par>
                                <p:cTn id="45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" grpId="0"/>
      <p:bldP spid="16" grpId="0"/>
      <p:bldP spid="17" grpId="0"/>
      <p:bldP spid="18" grpId="0" animBg="1"/>
      <p:bldP spid="18" grpId="1" animBg="1"/>
      <p:bldP spid="19" grpId="0"/>
      <p:bldP spid="19" grpId="1"/>
      <p:bldP spid="20" grpId="0" animBg="1"/>
      <p:bldP spid="20" grpId="1" animBg="1"/>
      <p:bldP spid="21" grpId="0"/>
      <p:bldP spid="21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A4273-E16D-48FD-B7BD-478BBA31A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7B60A6F3-FF39-3DC0-1ECE-5818C5069991}"/>
              </a:ext>
            </a:extLst>
          </p:cNvPr>
          <p:cNvGrpSpPr/>
          <p:nvPr/>
        </p:nvGrpSpPr>
        <p:grpSpPr>
          <a:xfrm>
            <a:off x="3231715" y="766175"/>
            <a:ext cx="5837129" cy="5121058"/>
            <a:chOff x="3231715" y="766175"/>
            <a:chExt cx="5837129" cy="5121058"/>
          </a:xfrm>
        </p:grpSpPr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DB4AC7A4-4A91-55AC-A082-D39650E52DFE}"/>
                </a:ext>
              </a:extLst>
            </p:cNvPr>
            <p:cNvSpPr/>
            <p:nvPr/>
          </p:nvSpPr>
          <p:spPr>
            <a:xfrm>
              <a:off x="3231715" y="2743200"/>
              <a:ext cx="5837129" cy="3144033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C5E189CA-22F9-5202-0607-AA8D49408A0F}"/>
                </a:ext>
              </a:extLst>
            </p:cNvPr>
            <p:cNvSpPr/>
            <p:nvPr/>
          </p:nvSpPr>
          <p:spPr>
            <a:xfrm>
              <a:off x="3274423" y="766175"/>
              <a:ext cx="5746485" cy="31440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EB23C464-6431-81D6-7540-57849A34492F}"/>
              </a:ext>
            </a:extLst>
          </p:cNvPr>
          <p:cNvGrpSpPr/>
          <p:nvPr/>
        </p:nvGrpSpPr>
        <p:grpSpPr>
          <a:xfrm>
            <a:off x="8884356" y="4130550"/>
            <a:ext cx="2286000" cy="646331"/>
            <a:chOff x="8884356" y="4130550"/>
            <a:chExt cx="2286000" cy="646331"/>
          </a:xfrm>
        </p:grpSpPr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CB0FC386-CCBB-7347-35A2-65FC3E404723}"/>
                </a:ext>
              </a:extLst>
            </p:cNvPr>
            <p:cNvSpPr txBox="1"/>
            <p:nvPr/>
          </p:nvSpPr>
          <p:spPr>
            <a:xfrm>
              <a:off x="9488311" y="4130550"/>
              <a:ext cx="168204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Wasser + Schwefelsäure</a:t>
              </a:r>
            </a:p>
          </p:txBody>
        </p:sp>
        <p:cxnSp>
          <p:nvCxnSpPr>
            <p:cNvPr id="15" name="Gerade Verbindung mit Pfeil 14">
              <a:extLst>
                <a:ext uri="{FF2B5EF4-FFF2-40B4-BE49-F238E27FC236}">
                  <a16:creationId xmlns:a16="http://schemas.microsoft.com/office/drawing/2014/main" id="{DA3446AE-18A4-79C4-571E-168E7913161C}"/>
                </a:ext>
              </a:extLst>
            </p:cNvPr>
            <p:cNvCxnSpPr>
              <a:cxnSpLocks/>
              <a:stCxn id="10" idx="1"/>
            </p:cNvCxnSpPr>
            <p:nvPr/>
          </p:nvCxnSpPr>
          <p:spPr>
            <a:xfrm flipH="1">
              <a:off x="8884356" y="4453716"/>
              <a:ext cx="603955" cy="46166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hteck 1">
            <a:extLst>
              <a:ext uri="{FF2B5EF4-FFF2-40B4-BE49-F238E27FC236}">
                <a16:creationId xmlns:a16="http://schemas.microsoft.com/office/drawing/2014/main" id="{AD92FD49-A870-DBE6-4A23-9A77F1F0B486}"/>
              </a:ext>
            </a:extLst>
          </p:cNvPr>
          <p:cNvSpPr/>
          <p:nvPr/>
        </p:nvSpPr>
        <p:spPr>
          <a:xfrm>
            <a:off x="5723792" y="1732084"/>
            <a:ext cx="193431" cy="949569"/>
          </a:xfrm>
          <a:prstGeom prst="rect">
            <a:avLst/>
          </a:prstGeom>
          <a:solidFill>
            <a:srgbClr val="FFED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A9E12FAC-6D9A-1F0A-C6CD-E28254219CCE}"/>
              </a:ext>
            </a:extLst>
          </p:cNvPr>
          <p:cNvGrpSpPr/>
          <p:nvPr/>
        </p:nvGrpSpPr>
        <p:grpSpPr>
          <a:xfrm>
            <a:off x="5917223" y="1560537"/>
            <a:ext cx="2286000" cy="369332"/>
            <a:chOff x="8884356" y="4130550"/>
            <a:chExt cx="2286000" cy="369332"/>
          </a:xfrm>
        </p:grpSpPr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156F3E6D-966C-6C23-64B3-E3B05F619D4A}"/>
                </a:ext>
              </a:extLst>
            </p:cNvPr>
            <p:cNvSpPr txBox="1"/>
            <p:nvPr/>
          </p:nvSpPr>
          <p:spPr>
            <a:xfrm>
              <a:off x="9488311" y="4130550"/>
              <a:ext cx="16820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Unitest-Papier</a:t>
              </a:r>
            </a:p>
          </p:txBody>
        </p:sp>
        <p:cxnSp>
          <p:nvCxnSpPr>
            <p:cNvPr id="11" name="Gerade Verbindung mit Pfeil 10">
              <a:extLst>
                <a:ext uri="{FF2B5EF4-FFF2-40B4-BE49-F238E27FC236}">
                  <a16:creationId xmlns:a16="http://schemas.microsoft.com/office/drawing/2014/main" id="{26D25718-2B12-5BAF-00E1-A574660811A4}"/>
                </a:ext>
              </a:extLst>
            </p:cNvPr>
            <p:cNvCxnSpPr>
              <a:cxnSpLocks/>
              <a:stCxn id="7" idx="1"/>
            </p:cNvCxnSpPr>
            <p:nvPr/>
          </p:nvCxnSpPr>
          <p:spPr>
            <a:xfrm flipH="1">
              <a:off x="8884356" y="4315216"/>
              <a:ext cx="603955" cy="184666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Rechteck 12">
            <a:extLst>
              <a:ext uri="{FF2B5EF4-FFF2-40B4-BE49-F238E27FC236}">
                <a16:creationId xmlns:a16="http://schemas.microsoft.com/office/drawing/2014/main" id="{18BE61CF-2800-E812-D336-143D9392F713}"/>
              </a:ext>
            </a:extLst>
          </p:cNvPr>
          <p:cNvSpPr/>
          <p:nvPr/>
        </p:nvSpPr>
        <p:spPr>
          <a:xfrm>
            <a:off x="5723791" y="3923795"/>
            <a:ext cx="193431" cy="495080"/>
          </a:xfrm>
          <a:prstGeom prst="rect">
            <a:avLst/>
          </a:prstGeom>
          <a:solidFill>
            <a:srgbClr val="FF616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04242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xit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4931 " pathEditMode="relative" ptsTypes="AA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3" grpId="0" animBg="1"/>
    </p:bldLst>
  </p:timing>
</p:sld>
</file>

<file path=ppt/theme/theme1.xml><?xml version="1.0" encoding="utf-8"?>
<a:theme xmlns:a="http://schemas.openxmlformats.org/drawingml/2006/main" name="Kompetenzverbund_Digital">
  <a:themeElements>
    <a:clrScheme name="Lernen Digital MINT">
      <a:dk1>
        <a:sysClr val="windowText" lastClr="000000"/>
      </a:dk1>
      <a:lt1>
        <a:sysClr val="window" lastClr="FFFFFF"/>
      </a:lt1>
      <a:dk2>
        <a:srgbClr val="44546A"/>
      </a:dk2>
      <a:lt2>
        <a:srgbClr val="E8EBF0"/>
      </a:lt2>
      <a:accent1>
        <a:srgbClr val="00E5B6"/>
      </a:accent1>
      <a:accent2>
        <a:srgbClr val="FF3859"/>
      </a:accent2>
      <a:accent3>
        <a:srgbClr val="B4E0E8"/>
      </a:accent3>
      <a:accent4>
        <a:srgbClr val="FF98FF"/>
      </a:accent4>
      <a:accent5>
        <a:srgbClr val="00B3FF"/>
      </a:accent5>
      <a:accent6>
        <a:srgbClr val="FF3BFF"/>
      </a:accent6>
      <a:hlink>
        <a:srgbClr val="00B3FF"/>
      </a:hlink>
      <a:folHlink>
        <a:srgbClr val="008AC8"/>
      </a:folHlink>
    </a:clrScheme>
    <a:fontScheme name="Kompetenzverbund">
      <a:majorFont>
        <a:latin typeface="Kantumruy Pro Medium"/>
        <a:ea typeface=""/>
        <a:cs typeface=""/>
      </a:majorFont>
      <a:minorFont>
        <a:latin typeface="Kantumruy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lnSpc>
            <a:spcPct val="113000"/>
          </a:lnSpc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lnSpc>
            <a:spcPct val="113000"/>
          </a:lnSpc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4" id="{95A436DC-7131-3741-B929-565AA8AE6890}" vid="{09D4B229-8892-F746-A2BD-017F0F93079E}"/>
    </a:ext>
  </a:extLst>
</a:theme>
</file>

<file path=ppt/theme/theme2.xml><?xml version="1.0" encoding="utf-8"?>
<a:theme xmlns:a="http://schemas.openxmlformats.org/drawingml/2006/main" name="Office">
  <a:themeElements>
    <a:clrScheme name="Kompetenzverbund">
      <a:dk1>
        <a:sysClr val="windowText" lastClr="000000"/>
      </a:dk1>
      <a:lt1>
        <a:sysClr val="window" lastClr="FFFFFF"/>
      </a:lt1>
      <a:dk2>
        <a:srgbClr val="44546A"/>
      </a:dk2>
      <a:lt2>
        <a:srgbClr val="E8EBF0"/>
      </a:lt2>
      <a:accent1>
        <a:srgbClr val="B4E0E8"/>
      </a:accent1>
      <a:accent2>
        <a:srgbClr val="FF0065"/>
      </a:accent2>
      <a:accent3>
        <a:srgbClr val="FF98FF"/>
      </a:accent3>
      <a:accent4>
        <a:srgbClr val="00E5B6"/>
      </a:accent4>
      <a:accent5>
        <a:srgbClr val="00B3FF"/>
      </a:accent5>
      <a:accent6>
        <a:srgbClr val="FF3BFF"/>
      </a:accent6>
      <a:hlink>
        <a:srgbClr val="00B3FF"/>
      </a:hlink>
      <a:folHlink>
        <a:srgbClr val="008AC8"/>
      </a:folHlink>
    </a:clrScheme>
    <a:fontScheme name="Kompetenzverbund">
      <a:majorFont>
        <a:latin typeface="Kantumruy Pro Medium"/>
        <a:ea typeface=""/>
        <a:cs typeface=""/>
      </a:majorFont>
      <a:minorFont>
        <a:latin typeface="Kantumruy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Kompetenzverbund">
      <a:dk1>
        <a:sysClr val="windowText" lastClr="000000"/>
      </a:dk1>
      <a:lt1>
        <a:sysClr val="window" lastClr="FFFFFF"/>
      </a:lt1>
      <a:dk2>
        <a:srgbClr val="44546A"/>
      </a:dk2>
      <a:lt2>
        <a:srgbClr val="E8EBF0"/>
      </a:lt2>
      <a:accent1>
        <a:srgbClr val="B4E0E8"/>
      </a:accent1>
      <a:accent2>
        <a:srgbClr val="FF0065"/>
      </a:accent2>
      <a:accent3>
        <a:srgbClr val="FF98FF"/>
      </a:accent3>
      <a:accent4>
        <a:srgbClr val="00E5B6"/>
      </a:accent4>
      <a:accent5>
        <a:srgbClr val="00B3FF"/>
      </a:accent5>
      <a:accent6>
        <a:srgbClr val="FF3BFF"/>
      </a:accent6>
      <a:hlink>
        <a:srgbClr val="00B3FF"/>
      </a:hlink>
      <a:folHlink>
        <a:srgbClr val="008AC8"/>
      </a:folHlink>
    </a:clrScheme>
    <a:fontScheme name="Kompetenzverbund">
      <a:majorFont>
        <a:latin typeface="Kantumruy Pro Medium"/>
        <a:ea typeface=""/>
        <a:cs typeface=""/>
      </a:majorFont>
      <a:minorFont>
        <a:latin typeface="Kantumruy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</Template>
  <TotalTime>0</TotalTime>
  <Words>400</Words>
  <Application>Microsoft Macintosh PowerPoint</Application>
  <PresentationFormat>Breitbild</PresentationFormat>
  <Paragraphs>215</Paragraphs>
  <Slides>8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Cambria Math</vt:lpstr>
      <vt:lpstr>Kantumruy Pro</vt:lpstr>
      <vt:lpstr>Kantumruy Pro Medium</vt:lpstr>
      <vt:lpstr>Symbol</vt:lpstr>
      <vt:lpstr>Kompetenzverbund_Digital</vt:lpstr>
      <vt:lpstr>Animation zum Thema Dissoziation von Schwefelsäure in Wasser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Chiara  Strachardt</dc:creator>
  <cp:lastModifiedBy>Constantin Egerer</cp:lastModifiedBy>
  <cp:revision>4</cp:revision>
  <dcterms:created xsi:type="dcterms:W3CDTF">2025-04-15T07:33:05Z</dcterms:created>
  <dcterms:modified xsi:type="dcterms:W3CDTF">2025-05-05T08:33:05Z</dcterms:modified>
</cp:coreProperties>
</file>