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0" r:id="rId2"/>
  </p:sldMasterIdLst>
  <p:notesMasterIdLst>
    <p:notesMasterId r:id="rId22"/>
  </p:notesMasterIdLst>
  <p:handoutMasterIdLst>
    <p:handoutMasterId r:id="rId23"/>
  </p:handoutMasterIdLst>
  <p:sldIdLst>
    <p:sldId id="257" r:id="rId3"/>
    <p:sldId id="285" r:id="rId4"/>
    <p:sldId id="258" r:id="rId5"/>
    <p:sldId id="261" r:id="rId6"/>
    <p:sldId id="263" r:id="rId7"/>
    <p:sldId id="282" r:id="rId8"/>
    <p:sldId id="283" r:id="rId9"/>
    <p:sldId id="265" r:id="rId10"/>
    <p:sldId id="267" r:id="rId11"/>
    <p:sldId id="286" r:id="rId12"/>
    <p:sldId id="287" r:id="rId13"/>
    <p:sldId id="288" r:id="rId14"/>
    <p:sldId id="271" r:id="rId15"/>
    <p:sldId id="289" r:id="rId16"/>
    <p:sldId id="290" r:id="rId17"/>
    <p:sldId id="291" r:id="rId18"/>
    <p:sldId id="292" r:id="rId19"/>
    <p:sldId id="274" r:id="rId20"/>
    <p:sldId id="280"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36" autoAdjust="0"/>
    <p:restoredTop sz="94660"/>
  </p:normalViewPr>
  <p:slideViewPr>
    <p:cSldViewPr showGuides="1">
      <p:cViewPr varScale="1">
        <p:scale>
          <a:sx n="124" d="100"/>
          <a:sy n="124" d="100"/>
        </p:scale>
        <p:origin x="296" y="168"/>
      </p:cViewPr>
      <p:guideLst>
        <p:guide orient="horz" pos="2160"/>
        <p:guide pos="3840"/>
      </p:guideLst>
    </p:cSldViewPr>
  </p:slideViewPr>
  <p:notesTextViewPr>
    <p:cViewPr>
      <p:scale>
        <a:sx n="1" d="1"/>
        <a:sy n="1" d="1"/>
      </p:scale>
      <p:origin x="0" y="0"/>
    </p:cViewPr>
  </p:notesTextViewPr>
  <p:notesViewPr>
    <p:cSldViewPr showGuides="1">
      <p:cViewPr>
        <p:scale>
          <a:sx n="125" d="100"/>
          <a:sy n="125" d="100"/>
        </p:scale>
        <p:origin x="207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EFB4DA1-2A27-8657-F75E-5F0583D2AC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FB621F3-CC82-D4CF-2D4B-6EEA305571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A98AAB-0E9A-4482-A79D-090BAD215C3B}" type="datetimeFigureOut">
              <a:rPr lang="de-DE" smtClean="0"/>
              <a:t>15.05.24</a:t>
            </a:fld>
            <a:endParaRPr lang="de-DE"/>
          </a:p>
        </p:txBody>
      </p:sp>
      <p:sp>
        <p:nvSpPr>
          <p:cNvPr id="4" name="Fußzeilenplatzhalter 3">
            <a:extLst>
              <a:ext uri="{FF2B5EF4-FFF2-40B4-BE49-F238E27FC236}">
                <a16:creationId xmlns:a16="http://schemas.microsoft.com/office/drawing/2014/main" id="{448B4C30-7A2A-9295-10EA-C5F5650FC2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E01D804A-AF88-671C-988E-7720616F71E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84A4A4-0CCE-43C7-B661-AAB589D35443}" type="slidenum">
              <a:rPr lang="de-DE" smtClean="0"/>
              <a:t>‹Nr.›</a:t>
            </a:fld>
            <a:endParaRPr lang="de-DE"/>
          </a:p>
        </p:txBody>
      </p:sp>
    </p:spTree>
    <p:extLst>
      <p:ext uri="{BB962C8B-B14F-4D97-AF65-F5344CB8AC3E}">
        <p14:creationId xmlns:p14="http://schemas.microsoft.com/office/powerpoint/2010/main" val="389582686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CD0F5-4E1C-40F8-8CDE-DF970721EC6D}" type="datetimeFigureOut">
              <a:rPr lang="de-DE" smtClean="0"/>
              <a:t>15.05.24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EEEDFD-5915-4F7B-B712-75E9BB55AD12}" type="slidenum">
              <a:rPr lang="de-DE" smtClean="0"/>
              <a:t>‹Nr.›</a:t>
            </a:fld>
            <a:endParaRPr lang="de-DE"/>
          </a:p>
        </p:txBody>
      </p:sp>
    </p:spTree>
    <p:extLst>
      <p:ext uri="{BB962C8B-B14F-4D97-AF65-F5344CB8AC3E}">
        <p14:creationId xmlns:p14="http://schemas.microsoft.com/office/powerpoint/2010/main" val="1273673389"/>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600"/>
      </a:spcBef>
      <a:defRPr sz="1200" kern="1200">
        <a:solidFill>
          <a:schemeClr val="tx1"/>
        </a:solidFill>
        <a:latin typeface="+mn-lt"/>
        <a:ea typeface="+mn-ea"/>
        <a:cs typeface="+mn-cs"/>
      </a:defRPr>
    </a:lvl1pPr>
    <a:lvl2pPr marL="266700" indent="-266700"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2pPr>
    <a:lvl3pPr marL="449263"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3pPr>
    <a:lvl4pPr marL="625475" indent="-176213" algn="l" defTabSz="914400" rtl="0" eaLnBrk="1" latinLnBrk="0" hangingPunct="1">
      <a:spcBef>
        <a:spcPts val="600"/>
      </a:spcBef>
      <a:buFont typeface="Symbol" panose="05050102010706020507" pitchFamily="18" charset="2"/>
      <a:buChar char="-"/>
      <a:defRPr sz="1200" kern="1200">
        <a:solidFill>
          <a:schemeClr val="tx1"/>
        </a:solidFill>
        <a:latin typeface="+mn-lt"/>
        <a:ea typeface="+mn-ea"/>
        <a:cs typeface="+mn-cs"/>
      </a:defRPr>
    </a:lvl4pPr>
    <a:lvl5pPr marL="808038" indent="-182563" algn="l" defTabSz="914400" rtl="0" eaLnBrk="1" latinLnBrk="0" hangingPunct="1">
      <a:spcBef>
        <a:spcPts val="600"/>
      </a:spcBef>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hell">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D2F1EDB-9EFB-82D4-3FFE-141819122D6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83" t="20105" r="7121" b="18211"/>
          <a:stretch/>
        </p:blipFill>
        <p:spPr>
          <a:xfrm>
            <a:off x="-1" y="1"/>
            <a:ext cx="12192001" cy="6858000"/>
          </a:xfrm>
          <a:prstGeom prst="rect">
            <a:avLst/>
          </a:prstGeom>
        </p:spPr>
      </p:pic>
      <p:sp>
        <p:nvSpPr>
          <p:cNvPr id="2" name="Titel 1">
            <a:extLst>
              <a:ext uri="{FF2B5EF4-FFF2-40B4-BE49-F238E27FC236}">
                <a16:creationId xmlns:a16="http://schemas.microsoft.com/office/drawing/2014/main" id="{641F2805-583F-76ED-5850-F187B1253D1E}"/>
              </a:ext>
            </a:extLst>
          </p:cNvPr>
          <p:cNvSpPr>
            <a:spLocks noGrp="1"/>
          </p:cNvSpPr>
          <p:nvPr>
            <p:ph type="ctrTitle"/>
          </p:nvPr>
        </p:nvSpPr>
        <p:spPr>
          <a:xfrm>
            <a:off x="1343472" y="1844824"/>
            <a:ext cx="7992888" cy="2448271"/>
          </a:xfrm>
        </p:spPr>
        <p:txBody>
          <a:bodyPr anchor="b"/>
          <a:lstStyle>
            <a:lvl1pPr algn="l">
              <a:defRPr sz="5000" spc="0" baseline="0">
                <a:latin typeface="+mn-lt"/>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4BEE8ADC-4450-6C7B-A47D-123D8945D887}"/>
              </a:ext>
            </a:extLst>
          </p:cNvPr>
          <p:cNvSpPr>
            <a:spLocks noGrp="1"/>
          </p:cNvSpPr>
          <p:nvPr>
            <p:ph type="subTitle" idx="1"/>
          </p:nvPr>
        </p:nvSpPr>
        <p:spPr>
          <a:xfrm>
            <a:off x="1343472" y="4653136"/>
            <a:ext cx="7992888" cy="532656"/>
          </a:xfrm>
        </p:spPr>
        <p:txBody>
          <a:bodyPr/>
          <a:lstStyle>
            <a:lvl1pPr marL="0" indent="0" algn="l">
              <a:lnSpc>
                <a:spcPct val="100000"/>
              </a:lnSpc>
              <a:buNone/>
              <a:defRPr sz="3200" spc="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pic>
        <p:nvPicPr>
          <p:cNvPr id="14" name="Grafik 13">
            <a:extLst>
              <a:ext uri="{FF2B5EF4-FFF2-40B4-BE49-F238E27FC236}">
                <a16:creationId xmlns:a16="http://schemas.microsoft.com/office/drawing/2014/main" id="{72F077F0-30BC-07CD-E59B-8923D8AE98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40923" y="5958910"/>
            <a:ext cx="1636417" cy="367735"/>
          </a:xfrm>
          <a:prstGeom prst="rect">
            <a:avLst/>
          </a:prstGeom>
        </p:spPr>
      </p:pic>
      <p:pic>
        <p:nvPicPr>
          <p:cNvPr id="16" name="Grafik 15">
            <a:extLst>
              <a:ext uri="{FF2B5EF4-FFF2-40B4-BE49-F238E27FC236}">
                <a16:creationId xmlns:a16="http://schemas.microsoft.com/office/drawing/2014/main" id="{21E277DD-D1B4-14E1-F392-6E6244ECA30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91492" y="5664540"/>
            <a:ext cx="1267081" cy="900295"/>
          </a:xfrm>
          <a:prstGeom prst="rect">
            <a:avLst/>
          </a:prstGeom>
        </p:spPr>
      </p:pic>
      <p:pic>
        <p:nvPicPr>
          <p:cNvPr id="5" name="Grafik 4">
            <a:extLst>
              <a:ext uri="{FF2B5EF4-FFF2-40B4-BE49-F238E27FC236}">
                <a16:creationId xmlns:a16="http://schemas.microsoft.com/office/drawing/2014/main" id="{4937DDD6-8856-DCC6-EC2B-5EB24E578259}"/>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551386" y="563467"/>
            <a:ext cx="2520276" cy="582723"/>
          </a:xfrm>
          <a:prstGeom prst="rect">
            <a:avLst/>
          </a:prstGeom>
        </p:spPr>
      </p:pic>
    </p:spTree>
    <p:extLst>
      <p:ext uri="{BB962C8B-B14F-4D97-AF65-F5344CB8AC3E}">
        <p14:creationId xmlns:p14="http://schemas.microsoft.com/office/powerpoint/2010/main" val="31368230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439AB1-1F8A-4765-FEB2-D9E8E642FE4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55F3620E-8E2B-7E08-CE8A-04112BD59E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D8990044-C7FD-7E94-938F-031FC8CF0D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48A2FF4-E69F-04F9-D272-A76FF2854733}"/>
              </a:ext>
            </a:extLst>
          </p:cNvPr>
          <p:cNvSpPr>
            <a:spLocks noGrp="1"/>
          </p:cNvSpPr>
          <p:nvPr>
            <p:ph type="dt" sz="half" idx="10"/>
          </p:nvPr>
        </p:nvSpPr>
        <p:spPr/>
        <p:txBody>
          <a:bodyPr/>
          <a:lstStyle/>
          <a:p>
            <a:fld id="{0CA53677-7E67-4143-AD41-B3A681E9E97E}" type="datetimeFigureOut">
              <a:rPr lang="de-DE" smtClean="0"/>
              <a:t>15.05.24</a:t>
            </a:fld>
            <a:endParaRPr lang="de-DE"/>
          </a:p>
        </p:txBody>
      </p:sp>
      <p:sp>
        <p:nvSpPr>
          <p:cNvPr id="6" name="Fußzeilenplatzhalter 5">
            <a:extLst>
              <a:ext uri="{FF2B5EF4-FFF2-40B4-BE49-F238E27FC236}">
                <a16:creationId xmlns:a16="http://schemas.microsoft.com/office/drawing/2014/main" id="{FA140E9D-B4CE-CDAB-D65B-177619974FB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0391603-9224-8D05-6E62-072BF5EB33D1}"/>
              </a:ext>
            </a:extLst>
          </p:cNvPr>
          <p:cNvSpPr>
            <a:spLocks noGrp="1"/>
          </p:cNvSpPr>
          <p:nvPr>
            <p:ph type="sldNum" sz="quarter" idx="12"/>
          </p:nvPr>
        </p:nvSpPr>
        <p:spPr/>
        <p:txBody>
          <a:bodyPr/>
          <a:lstStyle/>
          <a:p>
            <a:fld id="{6FCE31C3-52F5-45B9-95A0-279DAAE5FD72}" type="slidenum">
              <a:rPr lang="de-DE" smtClean="0"/>
              <a:t>‹Nr.›</a:t>
            </a:fld>
            <a:endParaRPr lang="de-DE"/>
          </a:p>
        </p:txBody>
      </p:sp>
    </p:spTree>
    <p:extLst>
      <p:ext uri="{BB962C8B-B14F-4D97-AF65-F5344CB8AC3E}">
        <p14:creationId xmlns:p14="http://schemas.microsoft.com/office/powerpoint/2010/main" val="424119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116204-1A09-DDB2-247F-E13B0E1E91EA}"/>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B4EC336-1F4B-F0EC-631E-47B388077899}"/>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F9DC446-1FE0-9F87-BB59-A6C4CEEBF748}"/>
              </a:ext>
            </a:extLst>
          </p:cNvPr>
          <p:cNvSpPr>
            <a:spLocks noGrp="1"/>
          </p:cNvSpPr>
          <p:nvPr>
            <p:ph type="dt" sz="half" idx="10"/>
          </p:nvPr>
        </p:nvSpPr>
        <p:spPr/>
        <p:txBody>
          <a:bodyPr/>
          <a:lstStyle/>
          <a:p>
            <a:fld id="{0CA53677-7E67-4143-AD41-B3A681E9E97E}" type="datetimeFigureOut">
              <a:rPr lang="de-DE" smtClean="0"/>
              <a:t>15.05.24</a:t>
            </a:fld>
            <a:endParaRPr lang="de-DE"/>
          </a:p>
        </p:txBody>
      </p:sp>
      <p:sp>
        <p:nvSpPr>
          <p:cNvPr id="5" name="Fußzeilenplatzhalter 4">
            <a:extLst>
              <a:ext uri="{FF2B5EF4-FFF2-40B4-BE49-F238E27FC236}">
                <a16:creationId xmlns:a16="http://schemas.microsoft.com/office/drawing/2014/main" id="{49B0658C-0E79-EDCB-04EE-7C9DA448FA3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FBE748F-FF6C-A616-B7D0-796BC0296D53}"/>
              </a:ext>
            </a:extLst>
          </p:cNvPr>
          <p:cNvSpPr>
            <a:spLocks noGrp="1"/>
          </p:cNvSpPr>
          <p:nvPr>
            <p:ph type="sldNum" sz="quarter" idx="12"/>
          </p:nvPr>
        </p:nvSpPr>
        <p:spPr/>
        <p:txBody>
          <a:bodyPr/>
          <a:lstStyle/>
          <a:p>
            <a:fld id="{6FCE31C3-52F5-45B9-95A0-279DAAE5FD72}" type="slidenum">
              <a:rPr lang="de-DE" smtClean="0"/>
              <a:t>‹Nr.›</a:t>
            </a:fld>
            <a:endParaRPr lang="de-DE"/>
          </a:p>
        </p:txBody>
      </p:sp>
    </p:spTree>
    <p:extLst>
      <p:ext uri="{BB962C8B-B14F-4D97-AF65-F5344CB8AC3E}">
        <p14:creationId xmlns:p14="http://schemas.microsoft.com/office/powerpoint/2010/main" val="3624726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22B5D52-CA19-584F-8874-0B0E7572D6C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DD985BA8-61EA-AE21-94B0-DD6624B4E2A1}"/>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DB1C5D5-347E-D33B-7CD5-AC2141496C99}"/>
              </a:ext>
            </a:extLst>
          </p:cNvPr>
          <p:cNvSpPr>
            <a:spLocks noGrp="1"/>
          </p:cNvSpPr>
          <p:nvPr>
            <p:ph type="dt" sz="half" idx="10"/>
          </p:nvPr>
        </p:nvSpPr>
        <p:spPr/>
        <p:txBody>
          <a:bodyPr/>
          <a:lstStyle/>
          <a:p>
            <a:fld id="{0CA53677-7E67-4143-AD41-B3A681E9E97E}" type="datetimeFigureOut">
              <a:rPr lang="de-DE" smtClean="0"/>
              <a:t>15.05.24</a:t>
            </a:fld>
            <a:endParaRPr lang="de-DE"/>
          </a:p>
        </p:txBody>
      </p:sp>
      <p:sp>
        <p:nvSpPr>
          <p:cNvPr id="5" name="Fußzeilenplatzhalter 4">
            <a:extLst>
              <a:ext uri="{FF2B5EF4-FFF2-40B4-BE49-F238E27FC236}">
                <a16:creationId xmlns:a16="http://schemas.microsoft.com/office/drawing/2014/main" id="{1DF5BCBD-FDC2-1390-B8ED-69F8782937F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3EAD1C8-5BC3-FFB5-CDD2-2D40DE5EB63F}"/>
              </a:ext>
            </a:extLst>
          </p:cNvPr>
          <p:cNvSpPr>
            <a:spLocks noGrp="1"/>
          </p:cNvSpPr>
          <p:nvPr>
            <p:ph type="sldNum" sz="quarter" idx="12"/>
          </p:nvPr>
        </p:nvSpPr>
        <p:spPr/>
        <p:txBody>
          <a:bodyPr/>
          <a:lstStyle/>
          <a:p>
            <a:fld id="{6FCE31C3-52F5-45B9-95A0-279DAAE5FD72}" type="slidenum">
              <a:rPr lang="de-DE" smtClean="0"/>
              <a:t>‹Nr.›</a:t>
            </a:fld>
            <a:endParaRPr lang="de-DE"/>
          </a:p>
        </p:txBody>
      </p:sp>
    </p:spTree>
    <p:extLst>
      <p:ext uri="{BB962C8B-B14F-4D97-AF65-F5344CB8AC3E}">
        <p14:creationId xmlns:p14="http://schemas.microsoft.com/office/powerpoint/2010/main" val="2526973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54B5CC-76A9-4ACE-C0D5-E727B14A509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F2C30F52-00AD-D16B-3087-672AEB4082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5198C56C-C387-F72F-7400-064D4DB37409}"/>
              </a:ext>
            </a:extLst>
          </p:cNvPr>
          <p:cNvSpPr>
            <a:spLocks noGrp="1"/>
          </p:cNvSpPr>
          <p:nvPr>
            <p:ph type="dt" sz="half" idx="10"/>
          </p:nvPr>
        </p:nvSpPr>
        <p:spPr/>
        <p:txBody>
          <a:bodyPr/>
          <a:lstStyle/>
          <a:p>
            <a:fld id="{0CA53677-7E67-4143-AD41-B3A681E9E97E}" type="datetimeFigureOut">
              <a:rPr lang="de-DE" smtClean="0"/>
              <a:t>15.05.24</a:t>
            </a:fld>
            <a:endParaRPr lang="de-DE"/>
          </a:p>
        </p:txBody>
      </p:sp>
      <p:sp>
        <p:nvSpPr>
          <p:cNvPr id="5" name="Fußzeilenplatzhalter 4">
            <a:extLst>
              <a:ext uri="{FF2B5EF4-FFF2-40B4-BE49-F238E27FC236}">
                <a16:creationId xmlns:a16="http://schemas.microsoft.com/office/drawing/2014/main" id="{921E99BF-2DAC-CC42-4E24-A1C9250789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21587D1-D8B9-4DD5-CCF6-BA5730583241}"/>
              </a:ext>
            </a:extLst>
          </p:cNvPr>
          <p:cNvSpPr>
            <a:spLocks noGrp="1"/>
          </p:cNvSpPr>
          <p:nvPr>
            <p:ph type="sldNum" sz="quarter" idx="12"/>
          </p:nvPr>
        </p:nvSpPr>
        <p:spPr/>
        <p:txBody>
          <a:bodyPr/>
          <a:lstStyle/>
          <a:p>
            <a:fld id="{6FCE31C3-52F5-45B9-95A0-279DAAE5FD72}" type="slidenum">
              <a:rPr lang="de-DE" smtClean="0"/>
              <a:t>‹Nr.›</a:t>
            </a:fld>
            <a:endParaRPr lang="de-DE"/>
          </a:p>
        </p:txBody>
      </p:sp>
    </p:spTree>
    <p:extLst>
      <p:ext uri="{BB962C8B-B14F-4D97-AF65-F5344CB8AC3E}">
        <p14:creationId xmlns:p14="http://schemas.microsoft.com/office/powerpoint/2010/main" val="173618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DD467F-782C-B68C-50C7-A94328BAE80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83FA6AA-4112-0AB0-3624-C66FB2FFE156}"/>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5D34528-C51D-ABA1-74EA-E58B85416C5A}"/>
              </a:ext>
            </a:extLst>
          </p:cNvPr>
          <p:cNvSpPr>
            <a:spLocks noGrp="1"/>
          </p:cNvSpPr>
          <p:nvPr>
            <p:ph type="dt" sz="half" idx="10"/>
          </p:nvPr>
        </p:nvSpPr>
        <p:spPr/>
        <p:txBody>
          <a:bodyPr/>
          <a:lstStyle/>
          <a:p>
            <a:fld id="{0CA53677-7E67-4143-AD41-B3A681E9E97E}" type="datetimeFigureOut">
              <a:rPr lang="de-DE" smtClean="0"/>
              <a:t>15.05.24</a:t>
            </a:fld>
            <a:endParaRPr lang="de-DE"/>
          </a:p>
        </p:txBody>
      </p:sp>
      <p:sp>
        <p:nvSpPr>
          <p:cNvPr id="5" name="Fußzeilenplatzhalter 4">
            <a:extLst>
              <a:ext uri="{FF2B5EF4-FFF2-40B4-BE49-F238E27FC236}">
                <a16:creationId xmlns:a16="http://schemas.microsoft.com/office/drawing/2014/main" id="{ADF36ED1-CD81-4005-570B-E483A9B33CA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2D7E829-B273-21C8-24F0-C371A7979250}"/>
              </a:ext>
            </a:extLst>
          </p:cNvPr>
          <p:cNvSpPr>
            <a:spLocks noGrp="1"/>
          </p:cNvSpPr>
          <p:nvPr>
            <p:ph type="sldNum" sz="quarter" idx="12"/>
          </p:nvPr>
        </p:nvSpPr>
        <p:spPr/>
        <p:txBody>
          <a:bodyPr/>
          <a:lstStyle/>
          <a:p>
            <a:fld id="{6FCE31C3-52F5-45B9-95A0-279DAAE5FD72}" type="slidenum">
              <a:rPr lang="de-DE" smtClean="0"/>
              <a:t>‹Nr.›</a:t>
            </a:fld>
            <a:endParaRPr lang="de-DE"/>
          </a:p>
        </p:txBody>
      </p:sp>
    </p:spTree>
    <p:extLst>
      <p:ext uri="{BB962C8B-B14F-4D97-AF65-F5344CB8AC3E}">
        <p14:creationId xmlns:p14="http://schemas.microsoft.com/office/powerpoint/2010/main" val="71047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5DEB57-6190-B00A-A733-0BD0497CBE1D}"/>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F8A996A-5239-FE57-3A3E-4BB0176C23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398A726-8676-F715-0AF6-39F5BA3DCDFB}"/>
              </a:ext>
            </a:extLst>
          </p:cNvPr>
          <p:cNvSpPr>
            <a:spLocks noGrp="1"/>
          </p:cNvSpPr>
          <p:nvPr>
            <p:ph type="dt" sz="half" idx="10"/>
          </p:nvPr>
        </p:nvSpPr>
        <p:spPr/>
        <p:txBody>
          <a:bodyPr/>
          <a:lstStyle/>
          <a:p>
            <a:fld id="{0CA53677-7E67-4143-AD41-B3A681E9E97E}" type="datetimeFigureOut">
              <a:rPr lang="de-DE" smtClean="0"/>
              <a:t>15.05.24</a:t>
            </a:fld>
            <a:endParaRPr lang="de-DE"/>
          </a:p>
        </p:txBody>
      </p:sp>
      <p:sp>
        <p:nvSpPr>
          <p:cNvPr id="5" name="Fußzeilenplatzhalter 4">
            <a:extLst>
              <a:ext uri="{FF2B5EF4-FFF2-40B4-BE49-F238E27FC236}">
                <a16:creationId xmlns:a16="http://schemas.microsoft.com/office/drawing/2014/main" id="{61AA90FB-32CA-AD28-7235-D6D8FC04159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6950DF-414B-B5EE-A943-7EB254C193F7}"/>
              </a:ext>
            </a:extLst>
          </p:cNvPr>
          <p:cNvSpPr>
            <a:spLocks noGrp="1"/>
          </p:cNvSpPr>
          <p:nvPr>
            <p:ph type="sldNum" sz="quarter" idx="12"/>
          </p:nvPr>
        </p:nvSpPr>
        <p:spPr/>
        <p:txBody>
          <a:bodyPr/>
          <a:lstStyle/>
          <a:p>
            <a:fld id="{6FCE31C3-52F5-45B9-95A0-279DAAE5FD72}" type="slidenum">
              <a:rPr lang="de-DE" smtClean="0"/>
              <a:t>‹Nr.›</a:t>
            </a:fld>
            <a:endParaRPr lang="de-DE"/>
          </a:p>
        </p:txBody>
      </p:sp>
    </p:spTree>
    <p:extLst>
      <p:ext uri="{BB962C8B-B14F-4D97-AF65-F5344CB8AC3E}">
        <p14:creationId xmlns:p14="http://schemas.microsoft.com/office/powerpoint/2010/main" val="405974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C55F3D-7CD6-D5ED-C84A-16BD8B9906F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B0B32AD-E552-895F-B28E-038E3EBD3AD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6D6BF4F6-5506-9960-820B-3589A9D65F67}"/>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F366D52D-9475-126D-4976-B17AB6EA070C}"/>
              </a:ext>
            </a:extLst>
          </p:cNvPr>
          <p:cNvSpPr>
            <a:spLocks noGrp="1"/>
          </p:cNvSpPr>
          <p:nvPr>
            <p:ph type="dt" sz="half" idx="10"/>
          </p:nvPr>
        </p:nvSpPr>
        <p:spPr/>
        <p:txBody>
          <a:bodyPr/>
          <a:lstStyle/>
          <a:p>
            <a:fld id="{0CA53677-7E67-4143-AD41-B3A681E9E97E}" type="datetimeFigureOut">
              <a:rPr lang="de-DE" smtClean="0"/>
              <a:t>15.05.24</a:t>
            </a:fld>
            <a:endParaRPr lang="de-DE"/>
          </a:p>
        </p:txBody>
      </p:sp>
      <p:sp>
        <p:nvSpPr>
          <p:cNvPr id="6" name="Fußzeilenplatzhalter 5">
            <a:extLst>
              <a:ext uri="{FF2B5EF4-FFF2-40B4-BE49-F238E27FC236}">
                <a16:creationId xmlns:a16="http://schemas.microsoft.com/office/drawing/2014/main" id="{E3AD1C54-82C4-1824-46AF-035D49C5353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F0146E9-CC67-F999-6143-781410D3D83D}"/>
              </a:ext>
            </a:extLst>
          </p:cNvPr>
          <p:cNvSpPr>
            <a:spLocks noGrp="1"/>
          </p:cNvSpPr>
          <p:nvPr>
            <p:ph type="sldNum" sz="quarter" idx="12"/>
          </p:nvPr>
        </p:nvSpPr>
        <p:spPr/>
        <p:txBody>
          <a:bodyPr/>
          <a:lstStyle/>
          <a:p>
            <a:fld id="{6FCE31C3-52F5-45B9-95A0-279DAAE5FD72}" type="slidenum">
              <a:rPr lang="de-DE" smtClean="0"/>
              <a:t>‹Nr.›</a:t>
            </a:fld>
            <a:endParaRPr lang="de-DE"/>
          </a:p>
        </p:txBody>
      </p:sp>
    </p:spTree>
    <p:extLst>
      <p:ext uri="{BB962C8B-B14F-4D97-AF65-F5344CB8AC3E}">
        <p14:creationId xmlns:p14="http://schemas.microsoft.com/office/powerpoint/2010/main" val="61282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AA94A2-C208-D7CC-AA39-DB7EB116537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5EEAC1A-29B5-83EF-6391-A6B817E14E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56C17A2-5314-D48F-5284-26790BF2293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FD8F4E6-2543-A266-5FBD-7D68CA34A8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624BF000-6965-2E24-1C87-2C7EFF5D231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DBB2F21D-8641-82CA-9C62-351E04368E9C}"/>
              </a:ext>
            </a:extLst>
          </p:cNvPr>
          <p:cNvSpPr>
            <a:spLocks noGrp="1"/>
          </p:cNvSpPr>
          <p:nvPr>
            <p:ph type="dt" sz="half" idx="10"/>
          </p:nvPr>
        </p:nvSpPr>
        <p:spPr/>
        <p:txBody>
          <a:bodyPr/>
          <a:lstStyle/>
          <a:p>
            <a:fld id="{0CA53677-7E67-4143-AD41-B3A681E9E97E}" type="datetimeFigureOut">
              <a:rPr lang="de-DE" smtClean="0"/>
              <a:t>15.05.24</a:t>
            </a:fld>
            <a:endParaRPr lang="de-DE"/>
          </a:p>
        </p:txBody>
      </p:sp>
      <p:sp>
        <p:nvSpPr>
          <p:cNvPr id="8" name="Fußzeilenplatzhalter 7">
            <a:extLst>
              <a:ext uri="{FF2B5EF4-FFF2-40B4-BE49-F238E27FC236}">
                <a16:creationId xmlns:a16="http://schemas.microsoft.com/office/drawing/2014/main" id="{19D8020A-CAD5-3F6A-1E9F-5E65F17D90B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1194C4F-99BA-77E3-F1C1-0DEC4F73EE2A}"/>
              </a:ext>
            </a:extLst>
          </p:cNvPr>
          <p:cNvSpPr>
            <a:spLocks noGrp="1"/>
          </p:cNvSpPr>
          <p:nvPr>
            <p:ph type="sldNum" sz="quarter" idx="12"/>
          </p:nvPr>
        </p:nvSpPr>
        <p:spPr/>
        <p:txBody>
          <a:bodyPr/>
          <a:lstStyle/>
          <a:p>
            <a:fld id="{6FCE31C3-52F5-45B9-95A0-279DAAE5FD72}" type="slidenum">
              <a:rPr lang="de-DE" smtClean="0"/>
              <a:t>‹Nr.›</a:t>
            </a:fld>
            <a:endParaRPr lang="de-DE"/>
          </a:p>
        </p:txBody>
      </p:sp>
    </p:spTree>
    <p:extLst>
      <p:ext uri="{BB962C8B-B14F-4D97-AF65-F5344CB8AC3E}">
        <p14:creationId xmlns:p14="http://schemas.microsoft.com/office/powerpoint/2010/main" val="217855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5F7A38-6FDB-4FFA-EDA8-681D0265C3E8}"/>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6F39E0A-E7EB-E734-CF01-66A1606C7E17}"/>
              </a:ext>
            </a:extLst>
          </p:cNvPr>
          <p:cNvSpPr>
            <a:spLocks noGrp="1"/>
          </p:cNvSpPr>
          <p:nvPr>
            <p:ph type="dt" sz="half" idx="10"/>
          </p:nvPr>
        </p:nvSpPr>
        <p:spPr/>
        <p:txBody>
          <a:bodyPr/>
          <a:lstStyle/>
          <a:p>
            <a:fld id="{0CA53677-7E67-4143-AD41-B3A681E9E97E}" type="datetimeFigureOut">
              <a:rPr lang="de-DE" smtClean="0"/>
              <a:t>15.05.24</a:t>
            </a:fld>
            <a:endParaRPr lang="de-DE"/>
          </a:p>
        </p:txBody>
      </p:sp>
      <p:sp>
        <p:nvSpPr>
          <p:cNvPr id="4" name="Fußzeilenplatzhalter 3">
            <a:extLst>
              <a:ext uri="{FF2B5EF4-FFF2-40B4-BE49-F238E27FC236}">
                <a16:creationId xmlns:a16="http://schemas.microsoft.com/office/drawing/2014/main" id="{AB5BC90D-4B7B-6AA4-8BE1-6FD2C159CADE}"/>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E678208-8237-7576-8EFC-2F6ECC6724E5}"/>
              </a:ext>
            </a:extLst>
          </p:cNvPr>
          <p:cNvSpPr>
            <a:spLocks noGrp="1"/>
          </p:cNvSpPr>
          <p:nvPr>
            <p:ph type="sldNum" sz="quarter" idx="12"/>
          </p:nvPr>
        </p:nvSpPr>
        <p:spPr/>
        <p:txBody>
          <a:bodyPr/>
          <a:lstStyle/>
          <a:p>
            <a:fld id="{6FCE31C3-52F5-45B9-95A0-279DAAE5FD72}" type="slidenum">
              <a:rPr lang="de-DE" smtClean="0"/>
              <a:t>‹Nr.›</a:t>
            </a:fld>
            <a:endParaRPr lang="de-DE"/>
          </a:p>
        </p:txBody>
      </p:sp>
    </p:spTree>
    <p:extLst>
      <p:ext uri="{BB962C8B-B14F-4D97-AF65-F5344CB8AC3E}">
        <p14:creationId xmlns:p14="http://schemas.microsoft.com/office/powerpoint/2010/main" val="398082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11CD574-F61F-AF7D-0BC5-83CCBD1FDCA7}"/>
              </a:ext>
            </a:extLst>
          </p:cNvPr>
          <p:cNvSpPr>
            <a:spLocks noGrp="1"/>
          </p:cNvSpPr>
          <p:nvPr>
            <p:ph type="dt" sz="half" idx="10"/>
          </p:nvPr>
        </p:nvSpPr>
        <p:spPr/>
        <p:txBody>
          <a:bodyPr/>
          <a:lstStyle/>
          <a:p>
            <a:fld id="{0CA53677-7E67-4143-AD41-B3A681E9E97E}" type="datetimeFigureOut">
              <a:rPr lang="de-DE" smtClean="0"/>
              <a:t>15.05.24</a:t>
            </a:fld>
            <a:endParaRPr lang="de-DE"/>
          </a:p>
        </p:txBody>
      </p:sp>
      <p:sp>
        <p:nvSpPr>
          <p:cNvPr id="3" name="Fußzeilenplatzhalter 2">
            <a:extLst>
              <a:ext uri="{FF2B5EF4-FFF2-40B4-BE49-F238E27FC236}">
                <a16:creationId xmlns:a16="http://schemas.microsoft.com/office/drawing/2014/main" id="{84AA5CA7-711B-11B0-9E2D-C331800339B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357888A-1F99-4F14-A4AF-278799628FC4}"/>
              </a:ext>
            </a:extLst>
          </p:cNvPr>
          <p:cNvSpPr>
            <a:spLocks noGrp="1"/>
          </p:cNvSpPr>
          <p:nvPr>
            <p:ph type="sldNum" sz="quarter" idx="12"/>
          </p:nvPr>
        </p:nvSpPr>
        <p:spPr/>
        <p:txBody>
          <a:bodyPr/>
          <a:lstStyle/>
          <a:p>
            <a:fld id="{6FCE31C3-52F5-45B9-95A0-279DAAE5FD72}" type="slidenum">
              <a:rPr lang="de-DE" smtClean="0"/>
              <a:t>‹Nr.›</a:t>
            </a:fld>
            <a:endParaRPr lang="de-DE"/>
          </a:p>
        </p:txBody>
      </p:sp>
    </p:spTree>
    <p:extLst>
      <p:ext uri="{BB962C8B-B14F-4D97-AF65-F5344CB8AC3E}">
        <p14:creationId xmlns:p14="http://schemas.microsoft.com/office/powerpoint/2010/main" val="773649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AFDBB7-B803-217F-60D5-0F3923BA017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D1B4B40F-567C-BAB2-AFA3-657B1E343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4073E5E-DFA7-51B2-2797-C67B441308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09B5238-6EFB-7EF7-1896-9CD038E1A51C}"/>
              </a:ext>
            </a:extLst>
          </p:cNvPr>
          <p:cNvSpPr>
            <a:spLocks noGrp="1"/>
          </p:cNvSpPr>
          <p:nvPr>
            <p:ph type="dt" sz="half" idx="10"/>
          </p:nvPr>
        </p:nvSpPr>
        <p:spPr/>
        <p:txBody>
          <a:bodyPr/>
          <a:lstStyle/>
          <a:p>
            <a:fld id="{0CA53677-7E67-4143-AD41-B3A681E9E97E}" type="datetimeFigureOut">
              <a:rPr lang="de-DE" smtClean="0"/>
              <a:t>15.05.24</a:t>
            </a:fld>
            <a:endParaRPr lang="de-DE"/>
          </a:p>
        </p:txBody>
      </p:sp>
      <p:sp>
        <p:nvSpPr>
          <p:cNvPr id="6" name="Fußzeilenplatzhalter 5">
            <a:extLst>
              <a:ext uri="{FF2B5EF4-FFF2-40B4-BE49-F238E27FC236}">
                <a16:creationId xmlns:a16="http://schemas.microsoft.com/office/drawing/2014/main" id="{F29B9003-66A1-2C10-AE69-A6AE184A831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FCE6FE6-FC0E-7E96-3AD5-B5274C021857}"/>
              </a:ext>
            </a:extLst>
          </p:cNvPr>
          <p:cNvSpPr>
            <a:spLocks noGrp="1"/>
          </p:cNvSpPr>
          <p:nvPr>
            <p:ph type="sldNum" sz="quarter" idx="12"/>
          </p:nvPr>
        </p:nvSpPr>
        <p:spPr/>
        <p:txBody>
          <a:bodyPr/>
          <a:lstStyle/>
          <a:p>
            <a:fld id="{6FCE31C3-52F5-45B9-95A0-279DAAE5FD72}" type="slidenum">
              <a:rPr lang="de-DE" smtClean="0"/>
              <a:t>‹Nr.›</a:t>
            </a:fld>
            <a:endParaRPr lang="de-DE"/>
          </a:p>
        </p:txBody>
      </p:sp>
    </p:spTree>
    <p:extLst>
      <p:ext uri="{BB962C8B-B14F-4D97-AF65-F5344CB8AC3E}">
        <p14:creationId xmlns:p14="http://schemas.microsoft.com/office/powerpoint/2010/main" val="205093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CE3E3E4-74CA-F83A-D7FE-073ED8CBAFD7}"/>
              </a:ext>
            </a:extLst>
          </p:cNvPr>
          <p:cNvSpPr/>
          <p:nvPr userDrawn="1"/>
        </p:nvSpPr>
        <p:spPr>
          <a:xfrm>
            <a:off x="0" y="6309320"/>
            <a:ext cx="12192000" cy="54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8B27D20C-6BE2-D299-8FEC-BA1FE02A06CF}"/>
              </a:ext>
            </a:extLst>
          </p:cNvPr>
          <p:cNvSpPr>
            <a:spLocks noGrp="1"/>
          </p:cNvSpPr>
          <p:nvPr>
            <p:ph type="title"/>
          </p:nvPr>
        </p:nvSpPr>
        <p:spPr>
          <a:xfrm>
            <a:off x="569342" y="561975"/>
            <a:ext cx="10063733" cy="922809"/>
          </a:xfrm>
          <a:prstGeom prst="rect">
            <a:avLst/>
          </a:prstGeom>
        </p:spPr>
        <p:txBody>
          <a:bodyPr vert="horz" lIns="0" tIns="0" rIns="0" bIns="0" rtlCol="0" anchor="t">
            <a:noAutofit/>
          </a:bodyPr>
          <a:lstStyle/>
          <a:p>
            <a:r>
              <a:rPr lang="de-DE" dirty="0"/>
              <a:t>Mastertitelformat bearbeiten</a:t>
            </a:r>
          </a:p>
        </p:txBody>
      </p:sp>
      <p:sp>
        <p:nvSpPr>
          <p:cNvPr id="3" name="Textplatzhalter 2">
            <a:extLst>
              <a:ext uri="{FF2B5EF4-FFF2-40B4-BE49-F238E27FC236}">
                <a16:creationId xmlns:a16="http://schemas.microsoft.com/office/drawing/2014/main" id="{F6E584FD-412E-2725-3683-7395D6DF5D0D}"/>
              </a:ext>
            </a:extLst>
          </p:cNvPr>
          <p:cNvSpPr>
            <a:spLocks noGrp="1"/>
          </p:cNvSpPr>
          <p:nvPr>
            <p:ph type="body" idx="1"/>
          </p:nvPr>
        </p:nvSpPr>
        <p:spPr>
          <a:xfrm>
            <a:off x="550863" y="2225040"/>
            <a:ext cx="10082212" cy="3436208"/>
          </a:xfrm>
          <a:prstGeom prst="rect">
            <a:avLst/>
          </a:prstGeom>
        </p:spPr>
        <p:txBody>
          <a:bodyPr vert="horz" lIns="0" tIns="0" rIns="0" bIns="0" rtlCol="0">
            <a:noAutofit/>
          </a:bodyPr>
          <a:lstStyle/>
          <a:p>
            <a:pPr lvl="0"/>
            <a:r>
              <a:rPr lang="de-DE" dirty="0"/>
              <a:t>Mastertextfeld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D77742E-B787-D1A4-0BEA-E49A98D2DA26}"/>
              </a:ext>
            </a:extLst>
          </p:cNvPr>
          <p:cNvSpPr>
            <a:spLocks noGrp="1"/>
          </p:cNvSpPr>
          <p:nvPr>
            <p:ph type="dt" sz="half" idx="2"/>
          </p:nvPr>
        </p:nvSpPr>
        <p:spPr>
          <a:xfrm>
            <a:off x="550863" y="6497767"/>
            <a:ext cx="1152649"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fld id="{D6532FE3-A7DD-49AA-B4A9-8E4EE9F381C1}" type="datetime1">
              <a:rPr lang="de-DE" smtClean="0"/>
              <a:t>15.05.24</a:t>
            </a:fld>
            <a:endParaRPr lang="de-DE" dirty="0"/>
          </a:p>
        </p:txBody>
      </p:sp>
      <p:sp>
        <p:nvSpPr>
          <p:cNvPr id="5" name="Fußzeilenplatzhalter 4">
            <a:extLst>
              <a:ext uri="{FF2B5EF4-FFF2-40B4-BE49-F238E27FC236}">
                <a16:creationId xmlns:a16="http://schemas.microsoft.com/office/drawing/2014/main" id="{51A4020D-D717-E09D-8E62-9CFC5E5E59CB}"/>
              </a:ext>
            </a:extLst>
          </p:cNvPr>
          <p:cNvSpPr>
            <a:spLocks noGrp="1"/>
          </p:cNvSpPr>
          <p:nvPr>
            <p:ph type="ftr" sz="quarter" idx="3"/>
          </p:nvPr>
        </p:nvSpPr>
        <p:spPr>
          <a:xfrm flipH="1">
            <a:off x="1991608" y="6497767"/>
            <a:ext cx="1944151"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r>
              <a:rPr lang="de-DE" dirty="0"/>
              <a:t>Name der Präsentation</a:t>
            </a:r>
          </a:p>
        </p:txBody>
      </p:sp>
      <p:sp>
        <p:nvSpPr>
          <p:cNvPr id="6" name="Foliennummernplatzhalter 5">
            <a:extLst>
              <a:ext uri="{FF2B5EF4-FFF2-40B4-BE49-F238E27FC236}">
                <a16:creationId xmlns:a16="http://schemas.microsoft.com/office/drawing/2014/main" id="{82477157-9A10-6250-33C9-1941620DE033}"/>
              </a:ext>
            </a:extLst>
          </p:cNvPr>
          <p:cNvSpPr>
            <a:spLocks noGrp="1"/>
          </p:cNvSpPr>
          <p:nvPr>
            <p:ph type="sldNum" sz="quarter" idx="4"/>
          </p:nvPr>
        </p:nvSpPr>
        <p:spPr>
          <a:xfrm>
            <a:off x="8897937" y="6497767"/>
            <a:ext cx="2743200" cy="153888"/>
          </a:xfrm>
          <a:prstGeom prst="rect">
            <a:avLst/>
          </a:prstGeom>
        </p:spPr>
        <p:txBody>
          <a:bodyPr vert="horz" lIns="0" tIns="0" rIns="0" bIns="0" rtlCol="0" anchor="ctr">
            <a:spAutoFit/>
          </a:bodyPr>
          <a:lstStyle>
            <a:lvl1pPr algn="r">
              <a:defRPr sz="1000" spc="70" baseline="0">
                <a:solidFill>
                  <a:schemeClr val="tx1"/>
                </a:solidFill>
              </a:defRPr>
            </a:lvl1pPr>
          </a:lstStyle>
          <a:p>
            <a:r>
              <a:rPr lang="de-DE" dirty="0"/>
              <a:t>Seite </a:t>
            </a:r>
            <a:fld id="{CE6CAF4D-DD0D-4F34-9F3A-F974D54A280A}" type="slidenum">
              <a:rPr lang="de-DE" smtClean="0"/>
              <a:pPr/>
              <a:t>‹Nr.›</a:t>
            </a:fld>
            <a:endParaRPr lang="de-DE" dirty="0"/>
          </a:p>
        </p:txBody>
      </p:sp>
      <p:pic>
        <p:nvPicPr>
          <p:cNvPr id="12" name="Grafik 11">
            <a:extLst>
              <a:ext uri="{FF2B5EF4-FFF2-40B4-BE49-F238E27FC236}">
                <a16:creationId xmlns:a16="http://schemas.microsoft.com/office/drawing/2014/main" id="{0C88CC7A-9221-FF5F-62E8-2E646494E0B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251183" y="620713"/>
            <a:ext cx="371475" cy="380999"/>
          </a:xfrm>
          <a:prstGeom prst="rect">
            <a:avLst/>
          </a:prstGeom>
        </p:spPr>
      </p:pic>
    </p:spTree>
    <p:extLst>
      <p:ext uri="{BB962C8B-B14F-4D97-AF65-F5344CB8AC3E}">
        <p14:creationId xmlns:p14="http://schemas.microsoft.com/office/powerpoint/2010/main" val="1072307064"/>
      </p:ext>
    </p:extLst>
  </p:cSld>
  <p:clrMap bg1="lt1" tx1="dk1" bg2="lt2" tx2="dk2" accent1="accent1" accent2="accent2" accent3="accent3" accent4="accent4" accent5="accent5" accent6="accent6" hlink="hlink" folHlink="folHlink"/>
  <p:sldLayoutIdLst>
    <p:sldLayoutId id="2147483656" r:id="rId1"/>
  </p:sldLayoutIdLst>
  <p:hf hdr="0"/>
  <p:txStyles>
    <p:titleStyle>
      <a:lvl1pPr algn="l" defTabSz="914400" rtl="0" eaLnBrk="1" latinLnBrk="0" hangingPunct="1">
        <a:lnSpc>
          <a:spcPct val="100000"/>
        </a:lnSpc>
        <a:spcBef>
          <a:spcPct val="0"/>
        </a:spcBef>
        <a:buNone/>
        <a:defRPr sz="2800" kern="1200" spc="30" baseline="0">
          <a:solidFill>
            <a:schemeClr val="tx1"/>
          </a:solidFill>
          <a:latin typeface="+mj-lt"/>
          <a:ea typeface="+mj-ea"/>
          <a:cs typeface="+mj-cs"/>
        </a:defRPr>
      </a:lvl1pPr>
    </p:titleStyle>
    <p:bodyStyle>
      <a:lvl1pPr marL="0" indent="0" algn="l" defTabSz="914400" rtl="0" eaLnBrk="1" latinLnBrk="0" hangingPunct="1">
        <a:lnSpc>
          <a:spcPct val="114000"/>
        </a:lnSpc>
        <a:spcBef>
          <a:spcPts val="1200"/>
        </a:spcBef>
        <a:buFont typeface="Arial" panose="020B0604020202020204" pitchFamily="34" charset="0"/>
        <a:buNone/>
        <a:defRPr sz="1800" kern="1200" spc="30" baseline="0">
          <a:solidFill>
            <a:schemeClr val="tx1"/>
          </a:solidFill>
          <a:latin typeface="+mn-lt"/>
          <a:ea typeface="+mn-ea"/>
          <a:cs typeface="+mn-cs"/>
        </a:defRPr>
      </a:lvl1pPr>
      <a:lvl2pPr marL="361950" indent="-361950" algn="l" defTabSz="914400" rtl="0" eaLnBrk="1" latinLnBrk="0" hangingPunct="1">
        <a:lnSpc>
          <a:spcPct val="114000"/>
        </a:lnSpc>
        <a:spcBef>
          <a:spcPts val="500"/>
        </a:spcBef>
        <a:buFont typeface="Kantumruy Pro" pitchFamily="2" charset="0"/>
        <a:buChar char="—"/>
        <a:defRPr sz="1800" kern="1200" spc="30" baseline="0">
          <a:solidFill>
            <a:schemeClr val="tx1"/>
          </a:solidFill>
          <a:latin typeface="+mn-lt"/>
          <a:ea typeface="+mn-ea"/>
          <a:cs typeface="+mn-cs"/>
        </a:defRPr>
      </a:lvl2pPr>
      <a:lvl3pPr marL="628650" indent="-266700" algn="l" defTabSz="914400" rtl="0" eaLnBrk="1" latinLnBrk="0" hangingPunct="1">
        <a:lnSpc>
          <a:spcPct val="114000"/>
        </a:lnSpc>
        <a:spcBef>
          <a:spcPts val="500"/>
        </a:spcBef>
        <a:buFont typeface="Arial" panose="020B0604020202020204" pitchFamily="34" charset="0"/>
        <a:buChar char="•"/>
        <a:defRPr sz="1600" kern="1200" spc="30" baseline="0">
          <a:solidFill>
            <a:schemeClr val="tx1"/>
          </a:solidFill>
          <a:latin typeface="+mn-lt"/>
          <a:ea typeface="+mn-ea"/>
          <a:cs typeface="+mn-cs"/>
        </a:defRPr>
      </a:lvl3pPr>
      <a:lvl4pPr marL="809625" indent="-180975" algn="l" defTabSz="914400" rtl="0" eaLnBrk="1" latinLnBrk="0" hangingPunct="1">
        <a:lnSpc>
          <a:spcPct val="114000"/>
        </a:lnSpc>
        <a:spcBef>
          <a:spcPts val="500"/>
        </a:spcBef>
        <a:buFont typeface="Symbol" panose="05050102010706020507" pitchFamily="18" charset="2"/>
        <a:buChar char="-"/>
        <a:defRPr sz="1400" kern="1200" spc="30" baseline="0">
          <a:solidFill>
            <a:schemeClr val="tx1"/>
          </a:solidFill>
          <a:latin typeface="+mn-lt"/>
          <a:ea typeface="+mn-ea"/>
          <a:cs typeface="+mn-cs"/>
        </a:defRPr>
      </a:lvl4pPr>
      <a:lvl5pPr marL="990600" indent="-180975" algn="l" defTabSz="914400" rtl="0" eaLnBrk="1" latinLnBrk="0" hangingPunct="1">
        <a:lnSpc>
          <a:spcPct val="114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47" userDrawn="1">
          <p15:clr>
            <a:srgbClr val="F26B43"/>
          </p15:clr>
        </p15:guide>
        <p15:guide id="4" pos="6698" userDrawn="1">
          <p15:clr>
            <a:srgbClr val="F26B43"/>
          </p15:clr>
        </p15:guide>
        <p15:guide id="5" orient="horz" pos="34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C370949-437D-F7B6-E7CE-73BF4E9C94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A9DC3450-5E9D-C20D-3EA4-BAFA98FDEA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547BE63-F95F-7832-5C88-D088A428F0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A53677-7E67-4143-AD41-B3A681E9E97E}" type="datetimeFigureOut">
              <a:rPr lang="de-DE" smtClean="0"/>
              <a:t>15.05.24</a:t>
            </a:fld>
            <a:endParaRPr lang="de-DE"/>
          </a:p>
        </p:txBody>
      </p:sp>
      <p:sp>
        <p:nvSpPr>
          <p:cNvPr id="5" name="Fußzeilenplatzhalter 4">
            <a:extLst>
              <a:ext uri="{FF2B5EF4-FFF2-40B4-BE49-F238E27FC236}">
                <a16:creationId xmlns:a16="http://schemas.microsoft.com/office/drawing/2014/main" id="{FB5A7771-B98B-5D6A-2805-3EE958586C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F0D75327-2D34-D4FC-4C8C-E34BEA9B0E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CE31C3-52F5-45B9-95A0-279DAAE5FD72}" type="slidenum">
              <a:rPr lang="de-DE" smtClean="0"/>
              <a:t>‹Nr.›</a:t>
            </a:fld>
            <a:endParaRPr lang="de-DE"/>
          </a:p>
        </p:txBody>
      </p:sp>
    </p:spTree>
    <p:extLst>
      <p:ext uri="{BB962C8B-B14F-4D97-AF65-F5344CB8AC3E}">
        <p14:creationId xmlns:p14="http://schemas.microsoft.com/office/powerpoint/2010/main" val="1845994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reativecommons.org/licenses/by-sa/4.0/de/legalcod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8.xml"/><Relationship Id="rId5" Type="http://schemas.openxmlformats.org/officeDocument/2006/relationships/image" Target="../media/image15.sv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FCF8AACF-4C71-B02C-DFE5-C7C69FB09435}"/>
              </a:ext>
            </a:extLst>
          </p:cNvPr>
          <p:cNvSpPr txBox="1"/>
          <p:nvPr/>
        </p:nvSpPr>
        <p:spPr>
          <a:xfrm rot="2700000">
            <a:off x="1759527" y="2768859"/>
            <a:ext cx="8520545" cy="1754326"/>
          </a:xfrm>
          <a:prstGeom prst="rect">
            <a:avLst/>
          </a:prstGeom>
          <a:noFill/>
        </p:spPr>
        <p:txBody>
          <a:bodyPr wrap="square" rtlCol="0">
            <a:spAutoFit/>
          </a:bodyPr>
          <a:lstStyle/>
          <a:p>
            <a:pPr algn="ctr"/>
            <a:r>
              <a:rPr lang="de-DE" sz="5400" b="1" dirty="0">
                <a:solidFill>
                  <a:schemeClr val="bg1">
                    <a:lumMod val="95000"/>
                  </a:schemeClr>
                </a:solidFill>
              </a:rPr>
              <a:t>Diese Folie darf nicht gelöscht werden.</a:t>
            </a:r>
          </a:p>
        </p:txBody>
      </p:sp>
      <p:sp>
        <p:nvSpPr>
          <p:cNvPr id="4" name="Titel 3">
            <a:extLst>
              <a:ext uri="{FF2B5EF4-FFF2-40B4-BE49-F238E27FC236}">
                <a16:creationId xmlns:a16="http://schemas.microsoft.com/office/drawing/2014/main" id="{46C3B378-A21C-DEB8-956B-F60B23E6145D}"/>
              </a:ext>
            </a:extLst>
          </p:cNvPr>
          <p:cNvSpPr>
            <a:spLocks noGrp="1"/>
          </p:cNvSpPr>
          <p:nvPr>
            <p:ph type="ctrTitle"/>
          </p:nvPr>
        </p:nvSpPr>
        <p:spPr>
          <a:xfrm>
            <a:off x="3359696" y="343550"/>
            <a:ext cx="8424936" cy="1303186"/>
          </a:xfrm>
        </p:spPr>
        <p:txBody>
          <a:bodyPr anchor="t"/>
          <a:lstStyle/>
          <a:p>
            <a:r>
              <a:rPr lang="de-DE" sz="4000" dirty="0"/>
              <a:t>Animation zum Thema Elektronengasmodell</a:t>
            </a:r>
          </a:p>
        </p:txBody>
      </p:sp>
      <p:sp>
        <p:nvSpPr>
          <p:cNvPr id="5" name="Inhaltsplatzhalter 4">
            <a:extLst>
              <a:ext uri="{FF2B5EF4-FFF2-40B4-BE49-F238E27FC236}">
                <a16:creationId xmlns:a16="http://schemas.microsoft.com/office/drawing/2014/main" id="{E8E51DA2-0A11-7CCE-4629-C59E523AC287}"/>
              </a:ext>
            </a:extLst>
          </p:cNvPr>
          <p:cNvSpPr>
            <a:spLocks noGrp="1"/>
          </p:cNvSpPr>
          <p:nvPr>
            <p:ph type="subTitle" idx="1"/>
          </p:nvPr>
        </p:nvSpPr>
        <p:spPr>
          <a:xfrm>
            <a:off x="551384" y="1649607"/>
            <a:ext cx="5328592" cy="3564530"/>
          </a:xfrm>
        </p:spPr>
        <p:txBody>
          <a:bodyPr>
            <a:noAutofit/>
          </a:bodyPr>
          <a:lstStyle/>
          <a:p>
            <a:pPr>
              <a:lnSpc>
                <a:spcPct val="120000"/>
              </a:lnSpc>
              <a:spcBef>
                <a:spcPts val="0"/>
              </a:spcBef>
            </a:pPr>
            <a:r>
              <a:rPr lang="de-DE" sz="1600" dirty="0"/>
              <a:t>Ersteller*in: 	Noemi Hagen</a:t>
            </a:r>
          </a:p>
          <a:p>
            <a:pPr>
              <a:lnSpc>
                <a:spcPct val="120000"/>
              </a:lnSpc>
              <a:spcBef>
                <a:spcPts val="0"/>
              </a:spcBef>
            </a:pPr>
            <a:r>
              <a:rPr lang="de-DE" sz="1600" dirty="0"/>
              <a:t>Datum:		15.05.2024</a:t>
            </a:r>
          </a:p>
          <a:p>
            <a:pPr>
              <a:lnSpc>
                <a:spcPct val="120000"/>
              </a:lnSpc>
              <a:spcBef>
                <a:spcPts val="0"/>
              </a:spcBef>
            </a:pPr>
            <a:r>
              <a:rPr lang="de-DE" sz="1600" dirty="0"/>
              <a:t>Fach:		Chemie</a:t>
            </a:r>
          </a:p>
          <a:p>
            <a:pPr>
              <a:lnSpc>
                <a:spcPct val="120000"/>
              </a:lnSpc>
              <a:spcBef>
                <a:spcPts val="0"/>
              </a:spcBef>
            </a:pPr>
            <a:r>
              <a:rPr lang="de-DE" sz="1600" dirty="0"/>
              <a:t>Thema:		Elektronengasmodell</a:t>
            </a:r>
          </a:p>
          <a:p>
            <a:pPr>
              <a:lnSpc>
                <a:spcPct val="120000"/>
              </a:lnSpc>
              <a:spcBef>
                <a:spcPts val="0"/>
              </a:spcBef>
            </a:pPr>
            <a:r>
              <a:rPr lang="de-DE" sz="1600" dirty="0"/>
              <a:t>Jahrgangsstufe:	7/8</a:t>
            </a:r>
          </a:p>
          <a:p>
            <a:pPr>
              <a:lnSpc>
                <a:spcPct val="120000"/>
              </a:lnSpc>
              <a:spcBef>
                <a:spcPts val="0"/>
              </a:spcBef>
            </a:pPr>
            <a:r>
              <a:rPr lang="de-DE" sz="1600" dirty="0"/>
              <a:t>Bundesland:	Brandenburg	</a:t>
            </a:r>
          </a:p>
          <a:p>
            <a:pPr>
              <a:lnSpc>
                <a:spcPct val="120000"/>
              </a:lnSpc>
              <a:spcBef>
                <a:spcPts val="0"/>
              </a:spcBef>
            </a:pPr>
            <a:r>
              <a:rPr lang="de-DE" sz="1600" dirty="0"/>
              <a:t>Lernbereich:	3.6 Metalle – </a:t>
            </a:r>
            <a:r>
              <a:rPr lang="de-DE" sz="1600" dirty="0" err="1"/>
              <a:t>Schätze</a:t>
            </a:r>
            <a:r>
              <a:rPr lang="de-DE" sz="1600" dirty="0"/>
              <a:t> der Erde	</a:t>
            </a:r>
          </a:p>
          <a:p>
            <a:pPr>
              <a:lnSpc>
                <a:spcPct val="120000"/>
              </a:lnSpc>
              <a:spcBef>
                <a:spcPts val="0"/>
              </a:spcBef>
            </a:pPr>
            <a:r>
              <a:rPr lang="de-DE" sz="1600" dirty="0"/>
              <a:t>Einsatz im Unterricht als:</a:t>
            </a:r>
          </a:p>
          <a:p>
            <a:pPr marL="285750" indent="-285750">
              <a:lnSpc>
                <a:spcPct val="120000"/>
              </a:lnSpc>
              <a:spcBef>
                <a:spcPts val="0"/>
              </a:spcBef>
              <a:buFont typeface="Arial" panose="020B0604020202020204" pitchFamily="34" charset="0"/>
              <a:buChar char="•"/>
            </a:pPr>
            <a:r>
              <a:rPr lang="de-DE" sz="1600" dirty="0"/>
              <a:t>Unterstützung eines Lehrkräftevortrags</a:t>
            </a:r>
          </a:p>
          <a:p>
            <a:pPr>
              <a:lnSpc>
                <a:spcPct val="120000"/>
              </a:lnSpc>
              <a:spcBef>
                <a:spcPts val="0"/>
              </a:spcBef>
            </a:pPr>
            <a:r>
              <a:rPr lang="de-DE" sz="1600" dirty="0"/>
              <a:t>	</a:t>
            </a:r>
          </a:p>
        </p:txBody>
      </p:sp>
      <p:sp>
        <p:nvSpPr>
          <p:cNvPr id="6" name="Inhaltsplatzhalter 5">
            <a:extLst>
              <a:ext uri="{FF2B5EF4-FFF2-40B4-BE49-F238E27FC236}">
                <a16:creationId xmlns:a16="http://schemas.microsoft.com/office/drawing/2014/main" id="{558D417D-1F60-8448-4C1E-F035F5D06AE6}"/>
              </a:ext>
            </a:extLst>
          </p:cNvPr>
          <p:cNvSpPr>
            <a:spLocks noGrp="1"/>
          </p:cNvSpPr>
          <p:nvPr>
            <p:ph sz="half" idx="4294967295"/>
          </p:nvPr>
        </p:nvSpPr>
        <p:spPr>
          <a:xfrm>
            <a:off x="6312026" y="1646736"/>
            <a:ext cx="5752751" cy="3942504"/>
          </a:xfrm>
        </p:spPr>
        <p:txBody>
          <a:bodyPr>
            <a:normAutofit/>
          </a:bodyPr>
          <a:lstStyle/>
          <a:p>
            <a:pPr marL="0" indent="0" algn="just">
              <a:lnSpc>
                <a:spcPct val="120000"/>
              </a:lnSpc>
              <a:spcBef>
                <a:spcPts val="600"/>
              </a:spcBef>
              <a:buNone/>
            </a:pPr>
            <a:r>
              <a:rPr lang="de-DE" sz="1600" dirty="0"/>
              <a:t>Didaktischer Kommentar:</a:t>
            </a:r>
          </a:p>
          <a:p>
            <a:pPr marL="0" indent="0" algn="just">
              <a:lnSpc>
                <a:spcPct val="120000"/>
              </a:lnSpc>
              <a:spcBef>
                <a:spcPts val="600"/>
              </a:spcBef>
              <a:buNone/>
            </a:pPr>
            <a:r>
              <a:rPr lang="de-DE" sz="1600" dirty="0"/>
              <a:t>Diese Animation stellt einen Erkenntnisweg ausgehend vom Bohrschen Atommodell über Metallgitter bis hin zum Elektronengasmodell dar. An diesem Beispiel können im Anschluss die Eigenschaften von Metallen abgeleitet werden. Die Animation ist so gestaltet, dass sie einen Vortrag einer Lehrkraft unterstützt. Die Animation läuft schrittweise bei jedem Klick mit der Maus, der Leertaste oder Pfeiltaste ab. </a:t>
            </a:r>
          </a:p>
          <a:p>
            <a:pPr algn="just">
              <a:lnSpc>
                <a:spcPct val="120000"/>
              </a:lnSpc>
              <a:spcBef>
                <a:spcPts val="600"/>
              </a:spcBef>
            </a:pPr>
            <a:r>
              <a:rPr lang="de-DE" sz="1600"/>
              <a:t>Sehen Sie sich auch das andere Beispiel zum Elektronengasmodell an.</a:t>
            </a:r>
          </a:p>
          <a:p>
            <a:pPr marL="0" indent="0" algn="just">
              <a:lnSpc>
                <a:spcPct val="120000"/>
              </a:lnSpc>
              <a:spcBef>
                <a:spcPts val="600"/>
              </a:spcBef>
              <a:buNone/>
            </a:pPr>
            <a:endParaRPr lang="de-DE" sz="1600" dirty="0"/>
          </a:p>
        </p:txBody>
      </p:sp>
      <p:grpSp>
        <p:nvGrpSpPr>
          <p:cNvPr id="2" name="Gruppieren 1">
            <a:extLst>
              <a:ext uri="{FF2B5EF4-FFF2-40B4-BE49-F238E27FC236}">
                <a16:creationId xmlns:a16="http://schemas.microsoft.com/office/drawing/2014/main" id="{1E015291-4D77-5631-E391-2166FF6EE75C}"/>
              </a:ext>
            </a:extLst>
          </p:cNvPr>
          <p:cNvGrpSpPr/>
          <p:nvPr/>
        </p:nvGrpSpPr>
        <p:grpSpPr>
          <a:xfrm>
            <a:off x="-25179" y="5908990"/>
            <a:ext cx="12089956" cy="1077218"/>
            <a:chOff x="-25179" y="5774724"/>
            <a:chExt cx="12089956" cy="1077218"/>
          </a:xfrm>
        </p:grpSpPr>
        <p:sp>
          <p:nvSpPr>
            <p:cNvPr id="9" name="Textfeld 8">
              <a:extLst>
                <a:ext uri="{FF2B5EF4-FFF2-40B4-BE49-F238E27FC236}">
                  <a16:creationId xmlns:a16="http://schemas.microsoft.com/office/drawing/2014/main" id="{53CA0CF7-BB01-15AB-9690-393B8E4AF5B6}"/>
                </a:ext>
              </a:extLst>
            </p:cNvPr>
            <p:cNvSpPr txBox="1"/>
            <p:nvPr/>
          </p:nvSpPr>
          <p:spPr>
            <a:xfrm>
              <a:off x="-25179" y="5774724"/>
              <a:ext cx="12089956" cy="1077218"/>
            </a:xfrm>
            <a:prstGeom prst="rect">
              <a:avLst/>
            </a:prstGeom>
            <a:noFill/>
          </p:spPr>
          <p:txBody>
            <a:bodyPr wrap="square" rtlCol="0">
              <a:spAutoFit/>
            </a:bodyPr>
            <a:lstStyle/>
            <a:p>
              <a:r>
                <a:rPr lang="de-DE" sz="800" dirty="0"/>
                <a:t>Diese Datei ist lizensiert unter:</a:t>
              </a:r>
            </a:p>
            <a:p>
              <a:endParaRPr lang="de-DE" sz="800" dirty="0"/>
            </a:p>
            <a:p>
              <a:endParaRPr lang="de-DE" sz="800" dirty="0"/>
            </a:p>
            <a:p>
              <a:endParaRPr lang="de-DE" sz="800" dirty="0"/>
            </a:p>
            <a:p>
              <a:endParaRPr lang="de-DE" sz="800" dirty="0"/>
            </a:p>
            <a:p>
              <a:r>
                <a:rPr lang="de-DE" sz="800" dirty="0"/>
                <a:t>© 2024. Diese Datei und deren Inhalte sind freigegeben unter der Creative-Commons-Lizenz </a:t>
              </a:r>
            </a:p>
            <a:p>
              <a:r>
                <a:rPr lang="de-DE" sz="800" dirty="0"/>
                <a:t>Namensnennung, Weitergabe unter gleichen Bedingungen, Version 4.0 Deutschland (CC BY-SA 4.0 de). URL: </a:t>
              </a:r>
              <a:r>
                <a:rPr lang="de-DE" sz="800" dirty="0">
                  <a:hlinkClick r:id="rId2"/>
                </a:rPr>
                <a:t>https://creativecommons.org/licenses/by-sa/4.0/de/legalcode</a:t>
              </a:r>
              <a:r>
                <a:rPr lang="de-DE" sz="800" dirty="0"/>
                <a:t> </a:t>
              </a:r>
            </a:p>
            <a:p>
              <a:endParaRPr lang="de-DE" sz="800" dirty="0"/>
            </a:p>
          </p:txBody>
        </p:sp>
        <p:pic>
          <p:nvPicPr>
            <p:cNvPr id="7" name="Bild 3" descr="Ein Bild, das Symbol, Kreis, Screenshot, Grafiken enthält.&#10;&#10;Automatisch generierte Beschreibung">
              <a:extLst>
                <a:ext uri="{FF2B5EF4-FFF2-40B4-BE49-F238E27FC236}">
                  <a16:creationId xmlns:a16="http://schemas.microsoft.com/office/drawing/2014/main" id="{EB7C6B9E-DD7E-2266-2E9A-CEFBD38B6E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8" y="5968330"/>
              <a:ext cx="1276350" cy="449580"/>
            </a:xfrm>
            <a:prstGeom prst="rect">
              <a:avLst/>
            </a:prstGeom>
          </p:spPr>
        </p:pic>
      </p:grpSp>
    </p:spTree>
    <p:extLst>
      <p:ext uri="{BB962C8B-B14F-4D97-AF65-F5344CB8AC3E}">
        <p14:creationId xmlns:p14="http://schemas.microsoft.com/office/powerpoint/2010/main" val="722533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gnesium">
            <a:extLst>
              <a:ext uri="{FF2B5EF4-FFF2-40B4-BE49-F238E27FC236}">
                <a16:creationId xmlns:a16="http://schemas.microsoft.com/office/drawing/2014/main" id="{9E548C07-53B5-5364-1538-C52AA8125563}"/>
              </a:ext>
            </a:extLst>
          </p:cNvPr>
          <p:cNvSpPr txBox="1"/>
          <p:nvPr/>
        </p:nvSpPr>
        <p:spPr>
          <a:xfrm>
            <a:off x="5288280" y="0"/>
            <a:ext cx="161544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Magnesium</a:t>
            </a:r>
          </a:p>
        </p:txBody>
      </p:sp>
      <p:sp>
        <p:nvSpPr>
          <p:cNvPr id="11" name="Wie viele Elektronen?">
            <a:extLst>
              <a:ext uri="{FF2B5EF4-FFF2-40B4-BE49-F238E27FC236}">
                <a16:creationId xmlns:a16="http://schemas.microsoft.com/office/drawing/2014/main" id="{68294763-1F13-D2E4-B03D-9C8CDDC951BD}"/>
              </a:ext>
            </a:extLst>
          </p:cNvPr>
          <p:cNvSpPr txBox="1"/>
          <p:nvPr/>
        </p:nvSpPr>
        <p:spPr>
          <a:xfrm>
            <a:off x="0" y="603503"/>
            <a:ext cx="3600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Wie viele </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Elektronen besitzt Magnesium?</a:t>
            </a:r>
          </a:p>
        </p:txBody>
      </p:sp>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sp>
        <p:nvSpPr>
          <p:cNvPr id="96" name="12 Elektronen">
            <a:extLst>
              <a:ext uri="{FF2B5EF4-FFF2-40B4-BE49-F238E27FC236}">
                <a16:creationId xmlns:a16="http://schemas.microsoft.com/office/drawing/2014/main" id="{494BCFCC-7FFD-F31F-DC78-ADAD27C8A4BD}"/>
              </a:ext>
            </a:extLst>
          </p:cNvPr>
          <p:cNvSpPr txBox="1"/>
          <p:nvPr/>
        </p:nvSpPr>
        <p:spPr>
          <a:xfrm>
            <a:off x="22872" y="3230696"/>
            <a:ext cx="17771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12 Elektronen:</a:t>
            </a:r>
          </a:p>
        </p:txBody>
      </p:sp>
      <p:grpSp>
        <p:nvGrpSpPr>
          <p:cNvPr id="97" name="Gruppieren 96">
            <a:extLst>
              <a:ext uri="{FF2B5EF4-FFF2-40B4-BE49-F238E27FC236}">
                <a16:creationId xmlns:a16="http://schemas.microsoft.com/office/drawing/2014/main" id="{6F192643-2242-9C45-D610-377A52908B4A}"/>
              </a:ext>
            </a:extLst>
          </p:cNvPr>
          <p:cNvGrpSpPr/>
          <p:nvPr/>
        </p:nvGrpSpPr>
        <p:grpSpPr>
          <a:xfrm>
            <a:off x="6020438" y="1899000"/>
            <a:ext cx="180000" cy="180000"/>
            <a:chOff x="2537136" y="1269000"/>
            <a:chExt cx="180000" cy="180000"/>
          </a:xfrm>
        </p:grpSpPr>
        <p:sp>
          <p:nvSpPr>
            <p:cNvPr id="98" name="Ellipse 97">
              <a:extLst>
                <a:ext uri="{FF2B5EF4-FFF2-40B4-BE49-F238E27FC236}">
                  <a16:creationId xmlns:a16="http://schemas.microsoft.com/office/drawing/2014/main" id="{C58BF6A7-F670-455D-39A6-6F4416735B3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Minuszeichen 98">
              <a:extLst>
                <a:ext uri="{FF2B5EF4-FFF2-40B4-BE49-F238E27FC236}">
                  <a16:creationId xmlns:a16="http://schemas.microsoft.com/office/drawing/2014/main" id="{10F1137C-41FE-7F15-1B88-0D5D8484D2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 name="Gruppieren 99">
            <a:extLst>
              <a:ext uri="{FF2B5EF4-FFF2-40B4-BE49-F238E27FC236}">
                <a16:creationId xmlns:a16="http://schemas.microsoft.com/office/drawing/2014/main" id="{FF2431F5-EF14-9BA1-A97B-B929A0DF6EB1}"/>
              </a:ext>
            </a:extLst>
          </p:cNvPr>
          <p:cNvGrpSpPr/>
          <p:nvPr/>
        </p:nvGrpSpPr>
        <p:grpSpPr>
          <a:xfrm>
            <a:off x="6017847" y="4772954"/>
            <a:ext cx="180000" cy="180000"/>
            <a:chOff x="2537136" y="1269000"/>
            <a:chExt cx="180000" cy="180000"/>
          </a:xfrm>
        </p:grpSpPr>
        <p:sp>
          <p:nvSpPr>
            <p:cNvPr id="101" name="Ellipse 100">
              <a:extLst>
                <a:ext uri="{FF2B5EF4-FFF2-40B4-BE49-F238E27FC236}">
                  <a16:creationId xmlns:a16="http://schemas.microsoft.com/office/drawing/2014/main" id="{CD476A26-93C8-2895-07A3-CBEB25D10ED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Minuszeichen 101">
              <a:extLst>
                <a:ext uri="{FF2B5EF4-FFF2-40B4-BE49-F238E27FC236}">
                  <a16:creationId xmlns:a16="http://schemas.microsoft.com/office/drawing/2014/main" id="{3633CA84-635A-B2D8-852C-F660FE85A9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3" name="Gruppieren 102">
            <a:extLst>
              <a:ext uri="{FF2B5EF4-FFF2-40B4-BE49-F238E27FC236}">
                <a16:creationId xmlns:a16="http://schemas.microsoft.com/office/drawing/2014/main" id="{094B3FE6-CCDF-6FF1-A25C-DF42F4A9C4BB}"/>
              </a:ext>
            </a:extLst>
          </p:cNvPr>
          <p:cNvGrpSpPr/>
          <p:nvPr/>
        </p:nvGrpSpPr>
        <p:grpSpPr>
          <a:xfrm>
            <a:off x="1844364" y="3185911"/>
            <a:ext cx="180000" cy="180000"/>
            <a:chOff x="2537136" y="1269000"/>
            <a:chExt cx="180000" cy="180000"/>
          </a:xfrm>
        </p:grpSpPr>
        <p:sp>
          <p:nvSpPr>
            <p:cNvPr id="104" name="Ellipse 103">
              <a:extLst>
                <a:ext uri="{FF2B5EF4-FFF2-40B4-BE49-F238E27FC236}">
                  <a16:creationId xmlns:a16="http://schemas.microsoft.com/office/drawing/2014/main" id="{8CDC06A2-9485-D33B-9BA3-2A928BB2B1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Minuszeichen 104">
              <a:extLst>
                <a:ext uri="{FF2B5EF4-FFF2-40B4-BE49-F238E27FC236}">
                  <a16:creationId xmlns:a16="http://schemas.microsoft.com/office/drawing/2014/main" id="{71A66DEF-BCD0-B69F-6FBA-951D6186B8E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6" name="Gruppieren 105">
            <a:extLst>
              <a:ext uri="{FF2B5EF4-FFF2-40B4-BE49-F238E27FC236}">
                <a16:creationId xmlns:a16="http://schemas.microsoft.com/office/drawing/2014/main" id="{68ED33C1-7EA7-DA64-7EED-0AC88129566E}"/>
              </a:ext>
            </a:extLst>
          </p:cNvPr>
          <p:cNvGrpSpPr/>
          <p:nvPr/>
        </p:nvGrpSpPr>
        <p:grpSpPr>
          <a:xfrm>
            <a:off x="1844364" y="3533383"/>
            <a:ext cx="180000" cy="180000"/>
            <a:chOff x="2537136" y="1269000"/>
            <a:chExt cx="180000" cy="180000"/>
          </a:xfrm>
        </p:grpSpPr>
        <p:sp>
          <p:nvSpPr>
            <p:cNvPr id="107" name="Ellipse 106">
              <a:extLst>
                <a:ext uri="{FF2B5EF4-FFF2-40B4-BE49-F238E27FC236}">
                  <a16:creationId xmlns:a16="http://schemas.microsoft.com/office/drawing/2014/main" id="{E9C9700D-CF0C-A30E-0919-4BA9BBC1891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Minuszeichen 107">
              <a:extLst>
                <a:ext uri="{FF2B5EF4-FFF2-40B4-BE49-F238E27FC236}">
                  <a16:creationId xmlns:a16="http://schemas.microsoft.com/office/drawing/2014/main" id="{8CF138B1-F92E-805D-57DD-31276E207D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 name="Gruppieren 108">
            <a:extLst>
              <a:ext uri="{FF2B5EF4-FFF2-40B4-BE49-F238E27FC236}">
                <a16:creationId xmlns:a16="http://schemas.microsoft.com/office/drawing/2014/main" id="{F7D87E77-A859-3C07-886C-CBFFA348932C}"/>
              </a:ext>
            </a:extLst>
          </p:cNvPr>
          <p:cNvGrpSpPr/>
          <p:nvPr/>
        </p:nvGrpSpPr>
        <p:grpSpPr>
          <a:xfrm>
            <a:off x="2149164" y="3185911"/>
            <a:ext cx="180000" cy="180000"/>
            <a:chOff x="2537136" y="1269000"/>
            <a:chExt cx="180000" cy="180000"/>
          </a:xfrm>
        </p:grpSpPr>
        <p:sp>
          <p:nvSpPr>
            <p:cNvPr id="110" name="Ellipse 109">
              <a:extLst>
                <a:ext uri="{FF2B5EF4-FFF2-40B4-BE49-F238E27FC236}">
                  <a16:creationId xmlns:a16="http://schemas.microsoft.com/office/drawing/2014/main" id="{8A9B94D2-3382-4F5C-C6A2-CE97E03521A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Minuszeichen 110">
              <a:extLst>
                <a:ext uri="{FF2B5EF4-FFF2-40B4-BE49-F238E27FC236}">
                  <a16:creationId xmlns:a16="http://schemas.microsoft.com/office/drawing/2014/main" id="{327A1D40-B843-4F24-40DA-2FB11D85525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2" name="Gruppieren 111">
            <a:extLst>
              <a:ext uri="{FF2B5EF4-FFF2-40B4-BE49-F238E27FC236}">
                <a16:creationId xmlns:a16="http://schemas.microsoft.com/office/drawing/2014/main" id="{24DDAF14-2288-18C7-2D18-61B0A80E95BE}"/>
              </a:ext>
            </a:extLst>
          </p:cNvPr>
          <p:cNvGrpSpPr/>
          <p:nvPr/>
        </p:nvGrpSpPr>
        <p:grpSpPr>
          <a:xfrm>
            <a:off x="2149164" y="3533383"/>
            <a:ext cx="180000" cy="180000"/>
            <a:chOff x="2537136" y="1269000"/>
            <a:chExt cx="180000" cy="180000"/>
          </a:xfrm>
        </p:grpSpPr>
        <p:sp>
          <p:nvSpPr>
            <p:cNvPr id="113" name="Ellipse 112">
              <a:extLst>
                <a:ext uri="{FF2B5EF4-FFF2-40B4-BE49-F238E27FC236}">
                  <a16:creationId xmlns:a16="http://schemas.microsoft.com/office/drawing/2014/main" id="{11BBC818-7285-2E6B-DE1A-7FA6D5BDC6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Minuszeichen 113">
              <a:extLst>
                <a:ext uri="{FF2B5EF4-FFF2-40B4-BE49-F238E27FC236}">
                  <a16:creationId xmlns:a16="http://schemas.microsoft.com/office/drawing/2014/main" id="{FABEC980-D72E-E5D6-E486-21973EA26BA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5" name="Gruppieren 114">
            <a:extLst>
              <a:ext uri="{FF2B5EF4-FFF2-40B4-BE49-F238E27FC236}">
                <a16:creationId xmlns:a16="http://schemas.microsoft.com/office/drawing/2014/main" id="{D5CF6211-4C48-129B-69EB-9FE4491AC4C4}"/>
              </a:ext>
            </a:extLst>
          </p:cNvPr>
          <p:cNvGrpSpPr/>
          <p:nvPr/>
        </p:nvGrpSpPr>
        <p:grpSpPr>
          <a:xfrm>
            <a:off x="2453964" y="3185911"/>
            <a:ext cx="180000" cy="180000"/>
            <a:chOff x="2537136" y="1269000"/>
            <a:chExt cx="180000" cy="180000"/>
          </a:xfrm>
        </p:grpSpPr>
        <p:sp>
          <p:nvSpPr>
            <p:cNvPr id="116" name="Ellipse 115">
              <a:extLst>
                <a:ext uri="{FF2B5EF4-FFF2-40B4-BE49-F238E27FC236}">
                  <a16:creationId xmlns:a16="http://schemas.microsoft.com/office/drawing/2014/main" id="{734F2153-C6FE-2EC8-E905-61DD14C718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Minuszeichen 116">
              <a:extLst>
                <a:ext uri="{FF2B5EF4-FFF2-40B4-BE49-F238E27FC236}">
                  <a16:creationId xmlns:a16="http://schemas.microsoft.com/office/drawing/2014/main" id="{9D6AC609-275D-36C5-7A6B-1B4446E9B8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8" name="Gruppieren 117">
            <a:extLst>
              <a:ext uri="{FF2B5EF4-FFF2-40B4-BE49-F238E27FC236}">
                <a16:creationId xmlns:a16="http://schemas.microsoft.com/office/drawing/2014/main" id="{B40D3676-B36A-5124-538A-38881C2678B1}"/>
              </a:ext>
            </a:extLst>
          </p:cNvPr>
          <p:cNvGrpSpPr/>
          <p:nvPr/>
        </p:nvGrpSpPr>
        <p:grpSpPr>
          <a:xfrm>
            <a:off x="2453964" y="3533383"/>
            <a:ext cx="180000" cy="180000"/>
            <a:chOff x="2537136" y="1269000"/>
            <a:chExt cx="180000" cy="180000"/>
          </a:xfrm>
        </p:grpSpPr>
        <p:sp>
          <p:nvSpPr>
            <p:cNvPr id="119" name="Ellipse 118">
              <a:extLst>
                <a:ext uri="{FF2B5EF4-FFF2-40B4-BE49-F238E27FC236}">
                  <a16:creationId xmlns:a16="http://schemas.microsoft.com/office/drawing/2014/main" id="{1792A17D-D1AC-77BC-D727-92121815BB2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Minuszeichen 119">
              <a:extLst>
                <a:ext uri="{FF2B5EF4-FFF2-40B4-BE49-F238E27FC236}">
                  <a16:creationId xmlns:a16="http://schemas.microsoft.com/office/drawing/2014/main" id="{D876222B-4B52-1F45-6F62-127613BE51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1" name="Gruppieren 120">
            <a:extLst>
              <a:ext uri="{FF2B5EF4-FFF2-40B4-BE49-F238E27FC236}">
                <a16:creationId xmlns:a16="http://schemas.microsoft.com/office/drawing/2014/main" id="{06EB7B64-A427-3854-1C6B-3327F55BE557}"/>
              </a:ext>
            </a:extLst>
          </p:cNvPr>
          <p:cNvGrpSpPr/>
          <p:nvPr/>
        </p:nvGrpSpPr>
        <p:grpSpPr>
          <a:xfrm>
            <a:off x="2758764" y="3185911"/>
            <a:ext cx="180000" cy="180000"/>
            <a:chOff x="2537136" y="1269000"/>
            <a:chExt cx="180000" cy="180000"/>
          </a:xfrm>
        </p:grpSpPr>
        <p:sp>
          <p:nvSpPr>
            <p:cNvPr id="122" name="Ellipse 121">
              <a:extLst>
                <a:ext uri="{FF2B5EF4-FFF2-40B4-BE49-F238E27FC236}">
                  <a16:creationId xmlns:a16="http://schemas.microsoft.com/office/drawing/2014/main" id="{7C7DDE23-F510-E389-35FA-E8D27DDA97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Minuszeichen 122">
              <a:extLst>
                <a:ext uri="{FF2B5EF4-FFF2-40B4-BE49-F238E27FC236}">
                  <a16:creationId xmlns:a16="http://schemas.microsoft.com/office/drawing/2014/main" id="{52C23497-5312-EAA3-BCB3-4E39653FF49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4" name="Gruppieren 123">
            <a:extLst>
              <a:ext uri="{FF2B5EF4-FFF2-40B4-BE49-F238E27FC236}">
                <a16:creationId xmlns:a16="http://schemas.microsoft.com/office/drawing/2014/main" id="{CD0FC9ED-B4ED-B5B6-58A1-D2E7CBC516B8}"/>
              </a:ext>
            </a:extLst>
          </p:cNvPr>
          <p:cNvGrpSpPr/>
          <p:nvPr/>
        </p:nvGrpSpPr>
        <p:grpSpPr>
          <a:xfrm>
            <a:off x="2758764" y="3534477"/>
            <a:ext cx="180000" cy="180000"/>
            <a:chOff x="2537136" y="1269000"/>
            <a:chExt cx="180000" cy="180000"/>
          </a:xfrm>
        </p:grpSpPr>
        <p:sp>
          <p:nvSpPr>
            <p:cNvPr id="125" name="Ellipse 124">
              <a:extLst>
                <a:ext uri="{FF2B5EF4-FFF2-40B4-BE49-F238E27FC236}">
                  <a16:creationId xmlns:a16="http://schemas.microsoft.com/office/drawing/2014/main" id="{F4B31947-47B7-EB9C-FECD-B0653BC1944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Minuszeichen 125">
              <a:extLst>
                <a:ext uri="{FF2B5EF4-FFF2-40B4-BE49-F238E27FC236}">
                  <a16:creationId xmlns:a16="http://schemas.microsoft.com/office/drawing/2014/main" id="{90EC55C2-09D4-A107-6C55-79D82CE30E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7" name="Gruppieren 126">
            <a:extLst>
              <a:ext uri="{FF2B5EF4-FFF2-40B4-BE49-F238E27FC236}">
                <a16:creationId xmlns:a16="http://schemas.microsoft.com/office/drawing/2014/main" id="{A0B93697-0D7F-898A-CA68-7882612C5782}"/>
              </a:ext>
            </a:extLst>
          </p:cNvPr>
          <p:cNvGrpSpPr/>
          <p:nvPr/>
        </p:nvGrpSpPr>
        <p:grpSpPr>
          <a:xfrm>
            <a:off x="3063564" y="3185911"/>
            <a:ext cx="180000" cy="180000"/>
            <a:chOff x="2537136" y="1269000"/>
            <a:chExt cx="180000" cy="180000"/>
          </a:xfrm>
        </p:grpSpPr>
        <p:sp>
          <p:nvSpPr>
            <p:cNvPr id="128" name="Ellipse 127">
              <a:extLst>
                <a:ext uri="{FF2B5EF4-FFF2-40B4-BE49-F238E27FC236}">
                  <a16:creationId xmlns:a16="http://schemas.microsoft.com/office/drawing/2014/main" id="{C10948B6-5B82-D5FC-DF3F-9B0729F056C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Minuszeichen 128">
              <a:extLst>
                <a:ext uri="{FF2B5EF4-FFF2-40B4-BE49-F238E27FC236}">
                  <a16:creationId xmlns:a16="http://schemas.microsoft.com/office/drawing/2014/main" id="{7297BA42-5548-7F9E-0187-278487F424A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0" name="Gruppieren 129">
            <a:extLst>
              <a:ext uri="{FF2B5EF4-FFF2-40B4-BE49-F238E27FC236}">
                <a16:creationId xmlns:a16="http://schemas.microsoft.com/office/drawing/2014/main" id="{BA5B4D42-CE2B-A07F-17E8-EB0AB7B7E02C}"/>
              </a:ext>
            </a:extLst>
          </p:cNvPr>
          <p:cNvGrpSpPr/>
          <p:nvPr/>
        </p:nvGrpSpPr>
        <p:grpSpPr>
          <a:xfrm>
            <a:off x="3063564" y="3533383"/>
            <a:ext cx="180000" cy="180000"/>
            <a:chOff x="2537136" y="1269000"/>
            <a:chExt cx="180000" cy="180000"/>
          </a:xfrm>
        </p:grpSpPr>
        <p:sp>
          <p:nvSpPr>
            <p:cNvPr id="131" name="Ellipse 130">
              <a:extLst>
                <a:ext uri="{FF2B5EF4-FFF2-40B4-BE49-F238E27FC236}">
                  <a16:creationId xmlns:a16="http://schemas.microsoft.com/office/drawing/2014/main" id="{CAF8A919-3B78-FA8C-7653-E63D3FC407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Minuszeichen 131">
              <a:extLst>
                <a:ext uri="{FF2B5EF4-FFF2-40B4-BE49-F238E27FC236}">
                  <a16:creationId xmlns:a16="http://schemas.microsoft.com/office/drawing/2014/main" id="{1D4E5704-C76A-2B29-BA1F-A7B1C8E777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0453712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gnesium">
            <a:extLst>
              <a:ext uri="{FF2B5EF4-FFF2-40B4-BE49-F238E27FC236}">
                <a16:creationId xmlns:a16="http://schemas.microsoft.com/office/drawing/2014/main" id="{9E548C07-53B5-5364-1538-C52AA8125563}"/>
              </a:ext>
            </a:extLst>
          </p:cNvPr>
          <p:cNvSpPr txBox="1"/>
          <p:nvPr/>
        </p:nvSpPr>
        <p:spPr>
          <a:xfrm>
            <a:off x="5288280" y="0"/>
            <a:ext cx="161544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Magnesium</a:t>
            </a:r>
          </a:p>
        </p:txBody>
      </p:sp>
      <p:sp>
        <p:nvSpPr>
          <p:cNvPr id="11" name="Wie viele Elektronen?">
            <a:extLst>
              <a:ext uri="{FF2B5EF4-FFF2-40B4-BE49-F238E27FC236}">
                <a16:creationId xmlns:a16="http://schemas.microsoft.com/office/drawing/2014/main" id="{68294763-1F13-D2E4-B03D-9C8CDDC951BD}"/>
              </a:ext>
            </a:extLst>
          </p:cNvPr>
          <p:cNvSpPr txBox="1"/>
          <p:nvPr/>
        </p:nvSpPr>
        <p:spPr>
          <a:xfrm>
            <a:off x="0" y="603503"/>
            <a:ext cx="3600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Wie viele </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Elektronen besitzt Magnesium?</a:t>
            </a:r>
          </a:p>
        </p:txBody>
      </p:sp>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sp>
        <p:nvSpPr>
          <p:cNvPr id="96" name="12 Elektronen">
            <a:extLst>
              <a:ext uri="{FF2B5EF4-FFF2-40B4-BE49-F238E27FC236}">
                <a16:creationId xmlns:a16="http://schemas.microsoft.com/office/drawing/2014/main" id="{494BCFCC-7FFD-F31F-DC78-ADAD27C8A4BD}"/>
              </a:ext>
            </a:extLst>
          </p:cNvPr>
          <p:cNvSpPr txBox="1"/>
          <p:nvPr/>
        </p:nvSpPr>
        <p:spPr>
          <a:xfrm>
            <a:off x="22872" y="3230696"/>
            <a:ext cx="17771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12 Elektronen:</a:t>
            </a:r>
          </a:p>
        </p:txBody>
      </p:sp>
      <p:grpSp>
        <p:nvGrpSpPr>
          <p:cNvPr id="97" name="Gruppieren 96">
            <a:extLst>
              <a:ext uri="{FF2B5EF4-FFF2-40B4-BE49-F238E27FC236}">
                <a16:creationId xmlns:a16="http://schemas.microsoft.com/office/drawing/2014/main" id="{6F192643-2242-9C45-D610-377A52908B4A}"/>
              </a:ext>
            </a:extLst>
          </p:cNvPr>
          <p:cNvGrpSpPr/>
          <p:nvPr/>
        </p:nvGrpSpPr>
        <p:grpSpPr>
          <a:xfrm>
            <a:off x="6020438" y="1899000"/>
            <a:ext cx="180000" cy="180000"/>
            <a:chOff x="2537136" y="1269000"/>
            <a:chExt cx="180000" cy="180000"/>
          </a:xfrm>
        </p:grpSpPr>
        <p:sp>
          <p:nvSpPr>
            <p:cNvPr id="98" name="Ellipse 97">
              <a:extLst>
                <a:ext uri="{FF2B5EF4-FFF2-40B4-BE49-F238E27FC236}">
                  <a16:creationId xmlns:a16="http://schemas.microsoft.com/office/drawing/2014/main" id="{C58BF6A7-F670-455D-39A6-6F4416735B3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Minuszeichen 98">
              <a:extLst>
                <a:ext uri="{FF2B5EF4-FFF2-40B4-BE49-F238E27FC236}">
                  <a16:creationId xmlns:a16="http://schemas.microsoft.com/office/drawing/2014/main" id="{10F1137C-41FE-7F15-1B88-0D5D8484D2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 name="Gruppieren 99">
            <a:extLst>
              <a:ext uri="{FF2B5EF4-FFF2-40B4-BE49-F238E27FC236}">
                <a16:creationId xmlns:a16="http://schemas.microsoft.com/office/drawing/2014/main" id="{FF2431F5-EF14-9BA1-A97B-B929A0DF6EB1}"/>
              </a:ext>
            </a:extLst>
          </p:cNvPr>
          <p:cNvGrpSpPr/>
          <p:nvPr/>
        </p:nvGrpSpPr>
        <p:grpSpPr>
          <a:xfrm>
            <a:off x="6017847" y="4772954"/>
            <a:ext cx="180000" cy="180000"/>
            <a:chOff x="2537136" y="1269000"/>
            <a:chExt cx="180000" cy="180000"/>
          </a:xfrm>
        </p:grpSpPr>
        <p:sp>
          <p:nvSpPr>
            <p:cNvPr id="101" name="Ellipse 100">
              <a:extLst>
                <a:ext uri="{FF2B5EF4-FFF2-40B4-BE49-F238E27FC236}">
                  <a16:creationId xmlns:a16="http://schemas.microsoft.com/office/drawing/2014/main" id="{CD476A26-93C8-2895-07A3-CBEB25D10ED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Minuszeichen 101">
              <a:extLst>
                <a:ext uri="{FF2B5EF4-FFF2-40B4-BE49-F238E27FC236}">
                  <a16:creationId xmlns:a16="http://schemas.microsoft.com/office/drawing/2014/main" id="{3633CA84-635A-B2D8-852C-F660FE85A9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3" name="Gruppieren 102">
            <a:extLst>
              <a:ext uri="{FF2B5EF4-FFF2-40B4-BE49-F238E27FC236}">
                <a16:creationId xmlns:a16="http://schemas.microsoft.com/office/drawing/2014/main" id="{094B3FE6-CCDF-6FF1-A25C-DF42F4A9C4BB}"/>
              </a:ext>
            </a:extLst>
          </p:cNvPr>
          <p:cNvGrpSpPr/>
          <p:nvPr/>
        </p:nvGrpSpPr>
        <p:grpSpPr>
          <a:xfrm>
            <a:off x="6030156" y="1347874"/>
            <a:ext cx="180000" cy="180000"/>
            <a:chOff x="2537136" y="1269000"/>
            <a:chExt cx="180000" cy="180000"/>
          </a:xfrm>
        </p:grpSpPr>
        <p:sp>
          <p:nvSpPr>
            <p:cNvPr id="104" name="Ellipse 103">
              <a:extLst>
                <a:ext uri="{FF2B5EF4-FFF2-40B4-BE49-F238E27FC236}">
                  <a16:creationId xmlns:a16="http://schemas.microsoft.com/office/drawing/2014/main" id="{8CDC06A2-9485-D33B-9BA3-2A928BB2B1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Minuszeichen 104">
              <a:extLst>
                <a:ext uri="{FF2B5EF4-FFF2-40B4-BE49-F238E27FC236}">
                  <a16:creationId xmlns:a16="http://schemas.microsoft.com/office/drawing/2014/main" id="{71A66DEF-BCD0-B69F-6FBA-951D6186B8E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6" name="Gruppieren 105">
            <a:extLst>
              <a:ext uri="{FF2B5EF4-FFF2-40B4-BE49-F238E27FC236}">
                <a16:creationId xmlns:a16="http://schemas.microsoft.com/office/drawing/2014/main" id="{68ED33C1-7EA7-DA64-7EED-0AC88129566E}"/>
              </a:ext>
            </a:extLst>
          </p:cNvPr>
          <p:cNvGrpSpPr/>
          <p:nvPr/>
        </p:nvGrpSpPr>
        <p:grpSpPr>
          <a:xfrm>
            <a:off x="6024821" y="5324649"/>
            <a:ext cx="180000" cy="180000"/>
            <a:chOff x="2537136" y="1269000"/>
            <a:chExt cx="180000" cy="180000"/>
          </a:xfrm>
        </p:grpSpPr>
        <p:sp>
          <p:nvSpPr>
            <p:cNvPr id="107" name="Ellipse 106">
              <a:extLst>
                <a:ext uri="{FF2B5EF4-FFF2-40B4-BE49-F238E27FC236}">
                  <a16:creationId xmlns:a16="http://schemas.microsoft.com/office/drawing/2014/main" id="{E9C9700D-CF0C-A30E-0919-4BA9BBC1891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Minuszeichen 107">
              <a:extLst>
                <a:ext uri="{FF2B5EF4-FFF2-40B4-BE49-F238E27FC236}">
                  <a16:creationId xmlns:a16="http://schemas.microsoft.com/office/drawing/2014/main" id="{8CF138B1-F92E-805D-57DD-31276E207D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 name="Gruppieren 108">
            <a:extLst>
              <a:ext uri="{FF2B5EF4-FFF2-40B4-BE49-F238E27FC236}">
                <a16:creationId xmlns:a16="http://schemas.microsoft.com/office/drawing/2014/main" id="{F7D87E77-A859-3C07-886C-CBFFA348932C}"/>
              </a:ext>
            </a:extLst>
          </p:cNvPr>
          <p:cNvGrpSpPr/>
          <p:nvPr/>
        </p:nvGrpSpPr>
        <p:grpSpPr>
          <a:xfrm>
            <a:off x="7969464" y="3328641"/>
            <a:ext cx="180000" cy="180000"/>
            <a:chOff x="2537136" y="1269000"/>
            <a:chExt cx="180000" cy="180000"/>
          </a:xfrm>
        </p:grpSpPr>
        <p:sp>
          <p:nvSpPr>
            <p:cNvPr id="110" name="Ellipse 109">
              <a:extLst>
                <a:ext uri="{FF2B5EF4-FFF2-40B4-BE49-F238E27FC236}">
                  <a16:creationId xmlns:a16="http://schemas.microsoft.com/office/drawing/2014/main" id="{8A9B94D2-3382-4F5C-C6A2-CE97E03521A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Minuszeichen 110">
              <a:extLst>
                <a:ext uri="{FF2B5EF4-FFF2-40B4-BE49-F238E27FC236}">
                  <a16:creationId xmlns:a16="http://schemas.microsoft.com/office/drawing/2014/main" id="{327A1D40-B843-4F24-40DA-2FB11D85525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2" name="Gruppieren 111">
            <a:extLst>
              <a:ext uri="{FF2B5EF4-FFF2-40B4-BE49-F238E27FC236}">
                <a16:creationId xmlns:a16="http://schemas.microsoft.com/office/drawing/2014/main" id="{24DDAF14-2288-18C7-2D18-61B0A80E95BE}"/>
              </a:ext>
            </a:extLst>
          </p:cNvPr>
          <p:cNvGrpSpPr/>
          <p:nvPr/>
        </p:nvGrpSpPr>
        <p:grpSpPr>
          <a:xfrm>
            <a:off x="4038000" y="3325362"/>
            <a:ext cx="180000" cy="180000"/>
            <a:chOff x="2537136" y="1269000"/>
            <a:chExt cx="180000" cy="180000"/>
          </a:xfrm>
        </p:grpSpPr>
        <p:sp>
          <p:nvSpPr>
            <p:cNvPr id="113" name="Ellipse 112">
              <a:extLst>
                <a:ext uri="{FF2B5EF4-FFF2-40B4-BE49-F238E27FC236}">
                  <a16:creationId xmlns:a16="http://schemas.microsoft.com/office/drawing/2014/main" id="{11BBC818-7285-2E6B-DE1A-7FA6D5BDC6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Minuszeichen 113">
              <a:extLst>
                <a:ext uri="{FF2B5EF4-FFF2-40B4-BE49-F238E27FC236}">
                  <a16:creationId xmlns:a16="http://schemas.microsoft.com/office/drawing/2014/main" id="{FABEC980-D72E-E5D6-E486-21973EA26BA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5" name="Gruppieren 114">
            <a:extLst>
              <a:ext uri="{FF2B5EF4-FFF2-40B4-BE49-F238E27FC236}">
                <a16:creationId xmlns:a16="http://schemas.microsoft.com/office/drawing/2014/main" id="{D5CF6211-4C48-129B-69EB-9FE4491AC4C4}"/>
              </a:ext>
            </a:extLst>
          </p:cNvPr>
          <p:cNvGrpSpPr/>
          <p:nvPr/>
        </p:nvGrpSpPr>
        <p:grpSpPr>
          <a:xfrm>
            <a:off x="4625697" y="1935350"/>
            <a:ext cx="180000" cy="180000"/>
            <a:chOff x="2537136" y="1269000"/>
            <a:chExt cx="180000" cy="180000"/>
          </a:xfrm>
        </p:grpSpPr>
        <p:sp>
          <p:nvSpPr>
            <p:cNvPr id="116" name="Ellipse 115">
              <a:extLst>
                <a:ext uri="{FF2B5EF4-FFF2-40B4-BE49-F238E27FC236}">
                  <a16:creationId xmlns:a16="http://schemas.microsoft.com/office/drawing/2014/main" id="{734F2153-C6FE-2EC8-E905-61DD14C718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Minuszeichen 116">
              <a:extLst>
                <a:ext uri="{FF2B5EF4-FFF2-40B4-BE49-F238E27FC236}">
                  <a16:creationId xmlns:a16="http://schemas.microsoft.com/office/drawing/2014/main" id="{9D6AC609-275D-36C5-7A6B-1B4446E9B8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8" name="Gruppieren 117">
            <a:extLst>
              <a:ext uri="{FF2B5EF4-FFF2-40B4-BE49-F238E27FC236}">
                <a16:creationId xmlns:a16="http://schemas.microsoft.com/office/drawing/2014/main" id="{B40D3676-B36A-5124-538A-38881C2678B1}"/>
              </a:ext>
            </a:extLst>
          </p:cNvPr>
          <p:cNvGrpSpPr/>
          <p:nvPr/>
        </p:nvGrpSpPr>
        <p:grpSpPr>
          <a:xfrm>
            <a:off x="7383352" y="1929701"/>
            <a:ext cx="180000" cy="180000"/>
            <a:chOff x="2537136" y="1269000"/>
            <a:chExt cx="180000" cy="180000"/>
          </a:xfrm>
        </p:grpSpPr>
        <p:sp>
          <p:nvSpPr>
            <p:cNvPr id="119" name="Ellipse 118">
              <a:extLst>
                <a:ext uri="{FF2B5EF4-FFF2-40B4-BE49-F238E27FC236}">
                  <a16:creationId xmlns:a16="http://schemas.microsoft.com/office/drawing/2014/main" id="{1792A17D-D1AC-77BC-D727-92121815BB2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Minuszeichen 119">
              <a:extLst>
                <a:ext uri="{FF2B5EF4-FFF2-40B4-BE49-F238E27FC236}">
                  <a16:creationId xmlns:a16="http://schemas.microsoft.com/office/drawing/2014/main" id="{D876222B-4B52-1F45-6F62-127613BE51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1" name="Gruppieren 120">
            <a:extLst>
              <a:ext uri="{FF2B5EF4-FFF2-40B4-BE49-F238E27FC236}">
                <a16:creationId xmlns:a16="http://schemas.microsoft.com/office/drawing/2014/main" id="{06EB7B64-A427-3854-1C6B-3327F55BE557}"/>
              </a:ext>
            </a:extLst>
          </p:cNvPr>
          <p:cNvGrpSpPr/>
          <p:nvPr/>
        </p:nvGrpSpPr>
        <p:grpSpPr>
          <a:xfrm>
            <a:off x="4589694" y="4730977"/>
            <a:ext cx="180000" cy="180000"/>
            <a:chOff x="2537136" y="1269000"/>
            <a:chExt cx="180000" cy="180000"/>
          </a:xfrm>
        </p:grpSpPr>
        <p:sp>
          <p:nvSpPr>
            <p:cNvPr id="122" name="Ellipse 121">
              <a:extLst>
                <a:ext uri="{FF2B5EF4-FFF2-40B4-BE49-F238E27FC236}">
                  <a16:creationId xmlns:a16="http://schemas.microsoft.com/office/drawing/2014/main" id="{7C7DDE23-F510-E389-35FA-E8D27DDA97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Minuszeichen 122">
              <a:extLst>
                <a:ext uri="{FF2B5EF4-FFF2-40B4-BE49-F238E27FC236}">
                  <a16:creationId xmlns:a16="http://schemas.microsoft.com/office/drawing/2014/main" id="{52C23497-5312-EAA3-BCB3-4E39653FF49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4" name="Gruppieren 123">
            <a:extLst>
              <a:ext uri="{FF2B5EF4-FFF2-40B4-BE49-F238E27FC236}">
                <a16:creationId xmlns:a16="http://schemas.microsoft.com/office/drawing/2014/main" id="{CD0FC9ED-B4ED-B5B6-58A1-D2E7CBC516B8}"/>
              </a:ext>
            </a:extLst>
          </p:cNvPr>
          <p:cNvGrpSpPr/>
          <p:nvPr/>
        </p:nvGrpSpPr>
        <p:grpSpPr>
          <a:xfrm>
            <a:off x="7491637" y="4619989"/>
            <a:ext cx="180000" cy="180000"/>
            <a:chOff x="2537136" y="1269000"/>
            <a:chExt cx="180000" cy="180000"/>
          </a:xfrm>
        </p:grpSpPr>
        <p:sp>
          <p:nvSpPr>
            <p:cNvPr id="125" name="Ellipse 124">
              <a:extLst>
                <a:ext uri="{FF2B5EF4-FFF2-40B4-BE49-F238E27FC236}">
                  <a16:creationId xmlns:a16="http://schemas.microsoft.com/office/drawing/2014/main" id="{F4B31947-47B7-EB9C-FECD-B0653BC1944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Minuszeichen 125">
              <a:extLst>
                <a:ext uri="{FF2B5EF4-FFF2-40B4-BE49-F238E27FC236}">
                  <a16:creationId xmlns:a16="http://schemas.microsoft.com/office/drawing/2014/main" id="{90EC55C2-09D4-A107-6C55-79D82CE30E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7" name="Gruppieren 126">
            <a:extLst>
              <a:ext uri="{FF2B5EF4-FFF2-40B4-BE49-F238E27FC236}">
                <a16:creationId xmlns:a16="http://schemas.microsoft.com/office/drawing/2014/main" id="{A0B93697-0D7F-898A-CA68-7882612C5782}"/>
              </a:ext>
            </a:extLst>
          </p:cNvPr>
          <p:cNvGrpSpPr/>
          <p:nvPr/>
        </p:nvGrpSpPr>
        <p:grpSpPr>
          <a:xfrm>
            <a:off x="3063564" y="3185911"/>
            <a:ext cx="180000" cy="180000"/>
            <a:chOff x="2537136" y="1269000"/>
            <a:chExt cx="180000" cy="180000"/>
          </a:xfrm>
        </p:grpSpPr>
        <p:sp>
          <p:nvSpPr>
            <p:cNvPr id="128" name="Ellipse 127">
              <a:extLst>
                <a:ext uri="{FF2B5EF4-FFF2-40B4-BE49-F238E27FC236}">
                  <a16:creationId xmlns:a16="http://schemas.microsoft.com/office/drawing/2014/main" id="{C10948B6-5B82-D5FC-DF3F-9B0729F056C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Minuszeichen 128">
              <a:extLst>
                <a:ext uri="{FF2B5EF4-FFF2-40B4-BE49-F238E27FC236}">
                  <a16:creationId xmlns:a16="http://schemas.microsoft.com/office/drawing/2014/main" id="{7297BA42-5548-7F9E-0187-278487F424A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0" name="Gruppieren 129">
            <a:extLst>
              <a:ext uri="{FF2B5EF4-FFF2-40B4-BE49-F238E27FC236}">
                <a16:creationId xmlns:a16="http://schemas.microsoft.com/office/drawing/2014/main" id="{BA5B4D42-CE2B-A07F-17E8-EB0AB7B7E02C}"/>
              </a:ext>
            </a:extLst>
          </p:cNvPr>
          <p:cNvGrpSpPr/>
          <p:nvPr/>
        </p:nvGrpSpPr>
        <p:grpSpPr>
          <a:xfrm>
            <a:off x="3063564" y="3533383"/>
            <a:ext cx="180000" cy="180000"/>
            <a:chOff x="2537136" y="1269000"/>
            <a:chExt cx="180000" cy="180000"/>
          </a:xfrm>
        </p:grpSpPr>
        <p:sp>
          <p:nvSpPr>
            <p:cNvPr id="131" name="Ellipse 130">
              <a:extLst>
                <a:ext uri="{FF2B5EF4-FFF2-40B4-BE49-F238E27FC236}">
                  <a16:creationId xmlns:a16="http://schemas.microsoft.com/office/drawing/2014/main" id="{CAF8A919-3B78-FA8C-7653-E63D3FC407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Minuszeichen 131">
              <a:extLst>
                <a:ext uri="{FF2B5EF4-FFF2-40B4-BE49-F238E27FC236}">
                  <a16:creationId xmlns:a16="http://schemas.microsoft.com/office/drawing/2014/main" id="{1D4E5704-C76A-2B29-BA1F-A7B1C8E777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71567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gnesium">
            <a:extLst>
              <a:ext uri="{FF2B5EF4-FFF2-40B4-BE49-F238E27FC236}">
                <a16:creationId xmlns:a16="http://schemas.microsoft.com/office/drawing/2014/main" id="{9E548C07-53B5-5364-1538-C52AA8125563}"/>
              </a:ext>
            </a:extLst>
          </p:cNvPr>
          <p:cNvSpPr txBox="1"/>
          <p:nvPr/>
        </p:nvSpPr>
        <p:spPr>
          <a:xfrm>
            <a:off x="5288280" y="0"/>
            <a:ext cx="161544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Magnesium</a:t>
            </a:r>
          </a:p>
        </p:txBody>
      </p:sp>
      <p:sp>
        <p:nvSpPr>
          <p:cNvPr id="11" name="Wie viele Elektronen?">
            <a:extLst>
              <a:ext uri="{FF2B5EF4-FFF2-40B4-BE49-F238E27FC236}">
                <a16:creationId xmlns:a16="http://schemas.microsoft.com/office/drawing/2014/main" id="{68294763-1F13-D2E4-B03D-9C8CDDC951BD}"/>
              </a:ext>
            </a:extLst>
          </p:cNvPr>
          <p:cNvSpPr txBox="1"/>
          <p:nvPr/>
        </p:nvSpPr>
        <p:spPr>
          <a:xfrm>
            <a:off x="0" y="603503"/>
            <a:ext cx="3600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Wie viele </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Elektronen besitzt Magnesium?</a:t>
            </a:r>
          </a:p>
        </p:txBody>
      </p:sp>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sp>
        <p:nvSpPr>
          <p:cNvPr id="96" name="12 Elektronen">
            <a:extLst>
              <a:ext uri="{FF2B5EF4-FFF2-40B4-BE49-F238E27FC236}">
                <a16:creationId xmlns:a16="http://schemas.microsoft.com/office/drawing/2014/main" id="{494BCFCC-7FFD-F31F-DC78-ADAD27C8A4BD}"/>
              </a:ext>
            </a:extLst>
          </p:cNvPr>
          <p:cNvSpPr txBox="1"/>
          <p:nvPr/>
        </p:nvSpPr>
        <p:spPr>
          <a:xfrm>
            <a:off x="22872" y="3230696"/>
            <a:ext cx="17771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12 Elektronen:</a:t>
            </a:r>
          </a:p>
        </p:txBody>
      </p:sp>
      <p:grpSp>
        <p:nvGrpSpPr>
          <p:cNvPr id="97" name="Gruppieren 96">
            <a:extLst>
              <a:ext uri="{FF2B5EF4-FFF2-40B4-BE49-F238E27FC236}">
                <a16:creationId xmlns:a16="http://schemas.microsoft.com/office/drawing/2014/main" id="{6F192643-2242-9C45-D610-377A52908B4A}"/>
              </a:ext>
            </a:extLst>
          </p:cNvPr>
          <p:cNvGrpSpPr/>
          <p:nvPr/>
        </p:nvGrpSpPr>
        <p:grpSpPr>
          <a:xfrm>
            <a:off x="6020438" y="1899000"/>
            <a:ext cx="180000" cy="180000"/>
            <a:chOff x="2537136" y="1269000"/>
            <a:chExt cx="180000" cy="180000"/>
          </a:xfrm>
        </p:grpSpPr>
        <p:sp>
          <p:nvSpPr>
            <p:cNvPr id="98" name="Ellipse 97">
              <a:extLst>
                <a:ext uri="{FF2B5EF4-FFF2-40B4-BE49-F238E27FC236}">
                  <a16:creationId xmlns:a16="http://schemas.microsoft.com/office/drawing/2014/main" id="{C58BF6A7-F670-455D-39A6-6F4416735B3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Minuszeichen 98">
              <a:extLst>
                <a:ext uri="{FF2B5EF4-FFF2-40B4-BE49-F238E27FC236}">
                  <a16:creationId xmlns:a16="http://schemas.microsoft.com/office/drawing/2014/main" id="{10F1137C-41FE-7F15-1B88-0D5D8484D2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 name="Gruppieren 99">
            <a:extLst>
              <a:ext uri="{FF2B5EF4-FFF2-40B4-BE49-F238E27FC236}">
                <a16:creationId xmlns:a16="http://schemas.microsoft.com/office/drawing/2014/main" id="{FF2431F5-EF14-9BA1-A97B-B929A0DF6EB1}"/>
              </a:ext>
            </a:extLst>
          </p:cNvPr>
          <p:cNvGrpSpPr/>
          <p:nvPr/>
        </p:nvGrpSpPr>
        <p:grpSpPr>
          <a:xfrm>
            <a:off x="6017847" y="4772954"/>
            <a:ext cx="180000" cy="180000"/>
            <a:chOff x="2537136" y="1269000"/>
            <a:chExt cx="180000" cy="180000"/>
          </a:xfrm>
        </p:grpSpPr>
        <p:sp>
          <p:nvSpPr>
            <p:cNvPr id="101" name="Ellipse 100">
              <a:extLst>
                <a:ext uri="{FF2B5EF4-FFF2-40B4-BE49-F238E27FC236}">
                  <a16:creationId xmlns:a16="http://schemas.microsoft.com/office/drawing/2014/main" id="{CD476A26-93C8-2895-07A3-CBEB25D10ED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Minuszeichen 101">
              <a:extLst>
                <a:ext uri="{FF2B5EF4-FFF2-40B4-BE49-F238E27FC236}">
                  <a16:creationId xmlns:a16="http://schemas.microsoft.com/office/drawing/2014/main" id="{3633CA84-635A-B2D8-852C-F660FE85A9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3" name="Gruppieren 102">
            <a:extLst>
              <a:ext uri="{FF2B5EF4-FFF2-40B4-BE49-F238E27FC236}">
                <a16:creationId xmlns:a16="http://schemas.microsoft.com/office/drawing/2014/main" id="{094B3FE6-CCDF-6FF1-A25C-DF42F4A9C4BB}"/>
              </a:ext>
            </a:extLst>
          </p:cNvPr>
          <p:cNvGrpSpPr/>
          <p:nvPr/>
        </p:nvGrpSpPr>
        <p:grpSpPr>
          <a:xfrm>
            <a:off x="6030156" y="1347874"/>
            <a:ext cx="180000" cy="180000"/>
            <a:chOff x="2537136" y="1269000"/>
            <a:chExt cx="180000" cy="180000"/>
          </a:xfrm>
        </p:grpSpPr>
        <p:sp>
          <p:nvSpPr>
            <p:cNvPr id="104" name="Ellipse 103">
              <a:extLst>
                <a:ext uri="{FF2B5EF4-FFF2-40B4-BE49-F238E27FC236}">
                  <a16:creationId xmlns:a16="http://schemas.microsoft.com/office/drawing/2014/main" id="{8CDC06A2-9485-D33B-9BA3-2A928BB2B1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Minuszeichen 104">
              <a:extLst>
                <a:ext uri="{FF2B5EF4-FFF2-40B4-BE49-F238E27FC236}">
                  <a16:creationId xmlns:a16="http://schemas.microsoft.com/office/drawing/2014/main" id="{71A66DEF-BCD0-B69F-6FBA-951D6186B8E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6" name="Gruppieren 105">
            <a:extLst>
              <a:ext uri="{FF2B5EF4-FFF2-40B4-BE49-F238E27FC236}">
                <a16:creationId xmlns:a16="http://schemas.microsoft.com/office/drawing/2014/main" id="{68ED33C1-7EA7-DA64-7EED-0AC88129566E}"/>
              </a:ext>
            </a:extLst>
          </p:cNvPr>
          <p:cNvGrpSpPr/>
          <p:nvPr/>
        </p:nvGrpSpPr>
        <p:grpSpPr>
          <a:xfrm>
            <a:off x="6024821" y="5324649"/>
            <a:ext cx="180000" cy="180000"/>
            <a:chOff x="2537136" y="1269000"/>
            <a:chExt cx="180000" cy="180000"/>
          </a:xfrm>
        </p:grpSpPr>
        <p:sp>
          <p:nvSpPr>
            <p:cNvPr id="107" name="Ellipse 106">
              <a:extLst>
                <a:ext uri="{FF2B5EF4-FFF2-40B4-BE49-F238E27FC236}">
                  <a16:creationId xmlns:a16="http://schemas.microsoft.com/office/drawing/2014/main" id="{E9C9700D-CF0C-A30E-0919-4BA9BBC1891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Minuszeichen 107">
              <a:extLst>
                <a:ext uri="{FF2B5EF4-FFF2-40B4-BE49-F238E27FC236}">
                  <a16:creationId xmlns:a16="http://schemas.microsoft.com/office/drawing/2014/main" id="{8CF138B1-F92E-805D-57DD-31276E207D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 name="Gruppieren 108">
            <a:extLst>
              <a:ext uri="{FF2B5EF4-FFF2-40B4-BE49-F238E27FC236}">
                <a16:creationId xmlns:a16="http://schemas.microsoft.com/office/drawing/2014/main" id="{F7D87E77-A859-3C07-886C-CBFFA348932C}"/>
              </a:ext>
            </a:extLst>
          </p:cNvPr>
          <p:cNvGrpSpPr/>
          <p:nvPr/>
        </p:nvGrpSpPr>
        <p:grpSpPr>
          <a:xfrm>
            <a:off x="7969464" y="3328641"/>
            <a:ext cx="180000" cy="180000"/>
            <a:chOff x="2537136" y="1269000"/>
            <a:chExt cx="180000" cy="180000"/>
          </a:xfrm>
        </p:grpSpPr>
        <p:sp>
          <p:nvSpPr>
            <p:cNvPr id="110" name="Ellipse 109">
              <a:extLst>
                <a:ext uri="{FF2B5EF4-FFF2-40B4-BE49-F238E27FC236}">
                  <a16:creationId xmlns:a16="http://schemas.microsoft.com/office/drawing/2014/main" id="{8A9B94D2-3382-4F5C-C6A2-CE97E03521A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Minuszeichen 110">
              <a:extLst>
                <a:ext uri="{FF2B5EF4-FFF2-40B4-BE49-F238E27FC236}">
                  <a16:creationId xmlns:a16="http://schemas.microsoft.com/office/drawing/2014/main" id="{327A1D40-B843-4F24-40DA-2FB11D85525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2" name="Gruppieren 111">
            <a:extLst>
              <a:ext uri="{FF2B5EF4-FFF2-40B4-BE49-F238E27FC236}">
                <a16:creationId xmlns:a16="http://schemas.microsoft.com/office/drawing/2014/main" id="{24DDAF14-2288-18C7-2D18-61B0A80E95BE}"/>
              </a:ext>
            </a:extLst>
          </p:cNvPr>
          <p:cNvGrpSpPr/>
          <p:nvPr/>
        </p:nvGrpSpPr>
        <p:grpSpPr>
          <a:xfrm>
            <a:off x="4038000" y="3325362"/>
            <a:ext cx="180000" cy="180000"/>
            <a:chOff x="2537136" y="1269000"/>
            <a:chExt cx="180000" cy="180000"/>
          </a:xfrm>
        </p:grpSpPr>
        <p:sp>
          <p:nvSpPr>
            <p:cNvPr id="113" name="Ellipse 112">
              <a:extLst>
                <a:ext uri="{FF2B5EF4-FFF2-40B4-BE49-F238E27FC236}">
                  <a16:creationId xmlns:a16="http://schemas.microsoft.com/office/drawing/2014/main" id="{11BBC818-7285-2E6B-DE1A-7FA6D5BDC6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Minuszeichen 113">
              <a:extLst>
                <a:ext uri="{FF2B5EF4-FFF2-40B4-BE49-F238E27FC236}">
                  <a16:creationId xmlns:a16="http://schemas.microsoft.com/office/drawing/2014/main" id="{FABEC980-D72E-E5D6-E486-21973EA26BA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5" name="Gruppieren 114">
            <a:extLst>
              <a:ext uri="{FF2B5EF4-FFF2-40B4-BE49-F238E27FC236}">
                <a16:creationId xmlns:a16="http://schemas.microsoft.com/office/drawing/2014/main" id="{D5CF6211-4C48-129B-69EB-9FE4491AC4C4}"/>
              </a:ext>
            </a:extLst>
          </p:cNvPr>
          <p:cNvGrpSpPr/>
          <p:nvPr/>
        </p:nvGrpSpPr>
        <p:grpSpPr>
          <a:xfrm>
            <a:off x="4625697" y="1935350"/>
            <a:ext cx="180000" cy="180000"/>
            <a:chOff x="2537136" y="1269000"/>
            <a:chExt cx="180000" cy="180000"/>
          </a:xfrm>
        </p:grpSpPr>
        <p:sp>
          <p:nvSpPr>
            <p:cNvPr id="116" name="Ellipse 115">
              <a:extLst>
                <a:ext uri="{FF2B5EF4-FFF2-40B4-BE49-F238E27FC236}">
                  <a16:creationId xmlns:a16="http://schemas.microsoft.com/office/drawing/2014/main" id="{734F2153-C6FE-2EC8-E905-61DD14C718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Minuszeichen 116">
              <a:extLst>
                <a:ext uri="{FF2B5EF4-FFF2-40B4-BE49-F238E27FC236}">
                  <a16:creationId xmlns:a16="http://schemas.microsoft.com/office/drawing/2014/main" id="{9D6AC609-275D-36C5-7A6B-1B4446E9B8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8" name="Gruppieren 117">
            <a:extLst>
              <a:ext uri="{FF2B5EF4-FFF2-40B4-BE49-F238E27FC236}">
                <a16:creationId xmlns:a16="http://schemas.microsoft.com/office/drawing/2014/main" id="{B40D3676-B36A-5124-538A-38881C2678B1}"/>
              </a:ext>
            </a:extLst>
          </p:cNvPr>
          <p:cNvGrpSpPr/>
          <p:nvPr/>
        </p:nvGrpSpPr>
        <p:grpSpPr>
          <a:xfrm>
            <a:off x="7383352" y="1929701"/>
            <a:ext cx="180000" cy="180000"/>
            <a:chOff x="2537136" y="1269000"/>
            <a:chExt cx="180000" cy="180000"/>
          </a:xfrm>
        </p:grpSpPr>
        <p:sp>
          <p:nvSpPr>
            <p:cNvPr id="119" name="Ellipse 118">
              <a:extLst>
                <a:ext uri="{FF2B5EF4-FFF2-40B4-BE49-F238E27FC236}">
                  <a16:creationId xmlns:a16="http://schemas.microsoft.com/office/drawing/2014/main" id="{1792A17D-D1AC-77BC-D727-92121815BB2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Minuszeichen 119">
              <a:extLst>
                <a:ext uri="{FF2B5EF4-FFF2-40B4-BE49-F238E27FC236}">
                  <a16:creationId xmlns:a16="http://schemas.microsoft.com/office/drawing/2014/main" id="{D876222B-4B52-1F45-6F62-127613BE51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1" name="Gruppieren 120">
            <a:extLst>
              <a:ext uri="{FF2B5EF4-FFF2-40B4-BE49-F238E27FC236}">
                <a16:creationId xmlns:a16="http://schemas.microsoft.com/office/drawing/2014/main" id="{06EB7B64-A427-3854-1C6B-3327F55BE557}"/>
              </a:ext>
            </a:extLst>
          </p:cNvPr>
          <p:cNvGrpSpPr/>
          <p:nvPr/>
        </p:nvGrpSpPr>
        <p:grpSpPr>
          <a:xfrm>
            <a:off x="4589694" y="4730977"/>
            <a:ext cx="180000" cy="180000"/>
            <a:chOff x="2537136" y="1269000"/>
            <a:chExt cx="180000" cy="180000"/>
          </a:xfrm>
        </p:grpSpPr>
        <p:sp>
          <p:nvSpPr>
            <p:cNvPr id="122" name="Ellipse 121">
              <a:extLst>
                <a:ext uri="{FF2B5EF4-FFF2-40B4-BE49-F238E27FC236}">
                  <a16:creationId xmlns:a16="http://schemas.microsoft.com/office/drawing/2014/main" id="{7C7DDE23-F510-E389-35FA-E8D27DDA97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Minuszeichen 122">
              <a:extLst>
                <a:ext uri="{FF2B5EF4-FFF2-40B4-BE49-F238E27FC236}">
                  <a16:creationId xmlns:a16="http://schemas.microsoft.com/office/drawing/2014/main" id="{52C23497-5312-EAA3-BCB3-4E39653FF49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4" name="Gruppieren 123">
            <a:extLst>
              <a:ext uri="{FF2B5EF4-FFF2-40B4-BE49-F238E27FC236}">
                <a16:creationId xmlns:a16="http://schemas.microsoft.com/office/drawing/2014/main" id="{CD0FC9ED-B4ED-B5B6-58A1-D2E7CBC516B8}"/>
              </a:ext>
            </a:extLst>
          </p:cNvPr>
          <p:cNvGrpSpPr/>
          <p:nvPr/>
        </p:nvGrpSpPr>
        <p:grpSpPr>
          <a:xfrm>
            <a:off x="7491637" y="4619989"/>
            <a:ext cx="180000" cy="180000"/>
            <a:chOff x="2537136" y="1269000"/>
            <a:chExt cx="180000" cy="180000"/>
          </a:xfrm>
        </p:grpSpPr>
        <p:sp>
          <p:nvSpPr>
            <p:cNvPr id="125" name="Ellipse 124">
              <a:extLst>
                <a:ext uri="{FF2B5EF4-FFF2-40B4-BE49-F238E27FC236}">
                  <a16:creationId xmlns:a16="http://schemas.microsoft.com/office/drawing/2014/main" id="{F4B31947-47B7-EB9C-FECD-B0653BC1944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Minuszeichen 125">
              <a:extLst>
                <a:ext uri="{FF2B5EF4-FFF2-40B4-BE49-F238E27FC236}">
                  <a16:creationId xmlns:a16="http://schemas.microsoft.com/office/drawing/2014/main" id="{90EC55C2-09D4-A107-6C55-79D82CE30E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7" name="Gruppieren 126">
            <a:extLst>
              <a:ext uri="{FF2B5EF4-FFF2-40B4-BE49-F238E27FC236}">
                <a16:creationId xmlns:a16="http://schemas.microsoft.com/office/drawing/2014/main" id="{A0B93697-0D7F-898A-CA68-7882612C5782}"/>
              </a:ext>
            </a:extLst>
          </p:cNvPr>
          <p:cNvGrpSpPr/>
          <p:nvPr/>
        </p:nvGrpSpPr>
        <p:grpSpPr>
          <a:xfrm>
            <a:off x="6024821" y="807874"/>
            <a:ext cx="180000" cy="180000"/>
            <a:chOff x="2537136" y="1269000"/>
            <a:chExt cx="180000" cy="180000"/>
          </a:xfrm>
        </p:grpSpPr>
        <p:sp>
          <p:nvSpPr>
            <p:cNvPr id="128" name="Ellipse 127">
              <a:extLst>
                <a:ext uri="{FF2B5EF4-FFF2-40B4-BE49-F238E27FC236}">
                  <a16:creationId xmlns:a16="http://schemas.microsoft.com/office/drawing/2014/main" id="{C10948B6-5B82-D5FC-DF3F-9B0729F056C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Minuszeichen 128">
              <a:extLst>
                <a:ext uri="{FF2B5EF4-FFF2-40B4-BE49-F238E27FC236}">
                  <a16:creationId xmlns:a16="http://schemas.microsoft.com/office/drawing/2014/main" id="{7297BA42-5548-7F9E-0187-278487F424A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0" name="Gruppieren 129">
            <a:extLst>
              <a:ext uri="{FF2B5EF4-FFF2-40B4-BE49-F238E27FC236}">
                <a16:creationId xmlns:a16="http://schemas.microsoft.com/office/drawing/2014/main" id="{BA5B4D42-CE2B-A07F-17E8-EB0AB7B7E02C}"/>
              </a:ext>
            </a:extLst>
          </p:cNvPr>
          <p:cNvGrpSpPr/>
          <p:nvPr/>
        </p:nvGrpSpPr>
        <p:grpSpPr>
          <a:xfrm>
            <a:off x="6024821" y="5863275"/>
            <a:ext cx="180000" cy="180000"/>
            <a:chOff x="2537136" y="1269000"/>
            <a:chExt cx="180000" cy="180000"/>
          </a:xfrm>
        </p:grpSpPr>
        <p:sp>
          <p:nvSpPr>
            <p:cNvPr id="131" name="Ellipse 130">
              <a:extLst>
                <a:ext uri="{FF2B5EF4-FFF2-40B4-BE49-F238E27FC236}">
                  <a16:creationId xmlns:a16="http://schemas.microsoft.com/office/drawing/2014/main" id="{CAF8A919-3B78-FA8C-7653-E63D3FC407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Minuszeichen 131">
              <a:extLst>
                <a:ext uri="{FF2B5EF4-FFF2-40B4-BE49-F238E27FC236}">
                  <a16:creationId xmlns:a16="http://schemas.microsoft.com/office/drawing/2014/main" id="{1D4E5704-C76A-2B29-BA1F-A7B1C8E777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436980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gnesium">
            <a:extLst>
              <a:ext uri="{FF2B5EF4-FFF2-40B4-BE49-F238E27FC236}">
                <a16:creationId xmlns:a16="http://schemas.microsoft.com/office/drawing/2014/main" id="{9E548C07-53B5-5364-1538-C52AA8125563}"/>
              </a:ext>
            </a:extLst>
          </p:cNvPr>
          <p:cNvSpPr txBox="1"/>
          <p:nvPr/>
        </p:nvSpPr>
        <p:spPr>
          <a:xfrm>
            <a:off x="5288280" y="0"/>
            <a:ext cx="161544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Magnesium</a:t>
            </a:r>
          </a:p>
        </p:txBody>
      </p:sp>
      <p:grpSp>
        <p:nvGrpSpPr>
          <p:cNvPr id="11" name="Magnesium ohne e-">
            <a:extLst>
              <a:ext uri="{FF2B5EF4-FFF2-40B4-BE49-F238E27FC236}">
                <a16:creationId xmlns:a16="http://schemas.microsoft.com/office/drawing/2014/main" id="{68026DEE-2F28-A37E-BD1E-D3C671D1A9A4}"/>
              </a:ext>
            </a:extLst>
          </p:cNvPr>
          <p:cNvGrpSpPr/>
          <p:nvPr/>
        </p:nvGrpSpPr>
        <p:grpSpPr>
          <a:xfrm>
            <a:off x="3576000" y="909000"/>
            <a:ext cx="5040000" cy="5040000"/>
            <a:chOff x="3576000" y="909000"/>
            <a:chExt cx="5040000" cy="5040000"/>
          </a:xfrm>
        </p:grpSpPr>
        <p:sp>
          <p:nvSpPr>
            <p:cNvPr id="12" name="K-Schale">
              <a:extLst>
                <a:ext uri="{FF2B5EF4-FFF2-40B4-BE49-F238E27FC236}">
                  <a16:creationId xmlns:a16="http://schemas.microsoft.com/office/drawing/2014/main" id="{2BF67E84-4C45-5400-BA07-159372647ECB}"/>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48" name="Atomkern mit Protonen und Neutronen">
              <a:extLst>
                <a:ext uri="{FF2B5EF4-FFF2-40B4-BE49-F238E27FC236}">
                  <a16:creationId xmlns:a16="http://schemas.microsoft.com/office/drawing/2014/main" id="{F3835A7A-291D-597C-AFAE-DF57060D6969}"/>
                </a:ext>
              </a:extLst>
            </p:cNvPr>
            <p:cNvGrpSpPr/>
            <p:nvPr/>
          </p:nvGrpSpPr>
          <p:grpSpPr>
            <a:xfrm>
              <a:off x="5196000" y="2529000"/>
              <a:ext cx="1800000" cy="1800000"/>
              <a:chOff x="5196000" y="2529000"/>
              <a:chExt cx="1800000" cy="1800000"/>
            </a:xfrm>
          </p:grpSpPr>
          <p:sp>
            <p:nvSpPr>
              <p:cNvPr id="451" name="Atomkern">
                <a:extLst>
                  <a:ext uri="{FF2B5EF4-FFF2-40B4-BE49-F238E27FC236}">
                    <a16:creationId xmlns:a16="http://schemas.microsoft.com/office/drawing/2014/main" id="{8BA3E7EA-CC32-C310-FA59-EA8A51FB8BE8}"/>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52" name="Gruppieren 451">
                <a:extLst>
                  <a:ext uri="{FF2B5EF4-FFF2-40B4-BE49-F238E27FC236}">
                    <a16:creationId xmlns:a16="http://schemas.microsoft.com/office/drawing/2014/main" id="{2EB70ACA-F07B-743C-C217-348C08810DC3}"/>
                  </a:ext>
                </a:extLst>
              </p:cNvPr>
              <p:cNvGrpSpPr>
                <a:grpSpLocks noChangeAspect="1"/>
              </p:cNvGrpSpPr>
              <p:nvPr/>
            </p:nvGrpSpPr>
            <p:grpSpPr>
              <a:xfrm>
                <a:off x="5848033" y="3791651"/>
                <a:ext cx="180000" cy="180000"/>
                <a:chOff x="3172968" y="2304288"/>
                <a:chExt cx="180000" cy="180000"/>
              </a:xfrm>
            </p:grpSpPr>
            <p:sp>
              <p:nvSpPr>
                <p:cNvPr id="504" name="Ellipse 48">
                  <a:extLst>
                    <a:ext uri="{FF2B5EF4-FFF2-40B4-BE49-F238E27FC236}">
                      <a16:creationId xmlns:a16="http://schemas.microsoft.com/office/drawing/2014/main" id="{9A58C449-99B4-A811-4F85-F9112072D4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5" name="Additionszeichen 49">
                  <a:extLst>
                    <a:ext uri="{FF2B5EF4-FFF2-40B4-BE49-F238E27FC236}">
                      <a16:creationId xmlns:a16="http://schemas.microsoft.com/office/drawing/2014/main" id="{D5FCF7CF-70C2-64F0-9864-7CA5A59ECB3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3" name="Gruppieren 452">
                <a:extLst>
                  <a:ext uri="{FF2B5EF4-FFF2-40B4-BE49-F238E27FC236}">
                    <a16:creationId xmlns:a16="http://schemas.microsoft.com/office/drawing/2014/main" id="{30284533-5B05-C2F6-409F-3160C59A7607}"/>
                  </a:ext>
                </a:extLst>
              </p:cNvPr>
              <p:cNvGrpSpPr>
                <a:grpSpLocks noChangeAspect="1"/>
              </p:cNvGrpSpPr>
              <p:nvPr/>
            </p:nvGrpSpPr>
            <p:grpSpPr>
              <a:xfrm>
                <a:off x="6270000" y="3698425"/>
                <a:ext cx="180000" cy="180000"/>
                <a:chOff x="3172968" y="2304288"/>
                <a:chExt cx="180000" cy="180000"/>
              </a:xfrm>
            </p:grpSpPr>
            <p:sp>
              <p:nvSpPr>
                <p:cNvPr id="502" name="Ellipse 46">
                  <a:extLst>
                    <a:ext uri="{FF2B5EF4-FFF2-40B4-BE49-F238E27FC236}">
                      <a16:creationId xmlns:a16="http://schemas.microsoft.com/office/drawing/2014/main" id="{0C53F923-448E-3B28-247E-08410BA9D5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3" name="Additionszeichen 47">
                  <a:extLst>
                    <a:ext uri="{FF2B5EF4-FFF2-40B4-BE49-F238E27FC236}">
                      <a16:creationId xmlns:a16="http://schemas.microsoft.com/office/drawing/2014/main" id="{2EC79A4C-4FD4-CB38-ADE1-79BCFFCABCD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4" name="Gruppieren 453">
                <a:extLst>
                  <a:ext uri="{FF2B5EF4-FFF2-40B4-BE49-F238E27FC236}">
                    <a16:creationId xmlns:a16="http://schemas.microsoft.com/office/drawing/2014/main" id="{9DEBD398-EE16-98A2-43BA-24CE808F45B7}"/>
                  </a:ext>
                </a:extLst>
              </p:cNvPr>
              <p:cNvGrpSpPr>
                <a:grpSpLocks noChangeAspect="1"/>
              </p:cNvGrpSpPr>
              <p:nvPr/>
            </p:nvGrpSpPr>
            <p:grpSpPr>
              <a:xfrm>
                <a:off x="5499300" y="3931942"/>
                <a:ext cx="180000" cy="180000"/>
                <a:chOff x="3172968" y="2304288"/>
                <a:chExt cx="180000" cy="180000"/>
              </a:xfrm>
            </p:grpSpPr>
            <p:sp>
              <p:nvSpPr>
                <p:cNvPr id="500" name="Ellipse 44">
                  <a:extLst>
                    <a:ext uri="{FF2B5EF4-FFF2-40B4-BE49-F238E27FC236}">
                      <a16:creationId xmlns:a16="http://schemas.microsoft.com/office/drawing/2014/main" id="{1B578F3C-BF2A-6C1E-5DBF-FA9F6532970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1" name="Additionszeichen 45">
                  <a:extLst>
                    <a:ext uri="{FF2B5EF4-FFF2-40B4-BE49-F238E27FC236}">
                      <a16:creationId xmlns:a16="http://schemas.microsoft.com/office/drawing/2014/main" id="{8006C66F-B546-9B10-DC5A-F61A458957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5" name="Gruppieren 454">
                <a:extLst>
                  <a:ext uri="{FF2B5EF4-FFF2-40B4-BE49-F238E27FC236}">
                    <a16:creationId xmlns:a16="http://schemas.microsoft.com/office/drawing/2014/main" id="{C6B5EE7D-D7DA-EE25-A8F0-C083B36EF2F5}"/>
                  </a:ext>
                </a:extLst>
              </p:cNvPr>
              <p:cNvGrpSpPr>
                <a:grpSpLocks noChangeAspect="1"/>
              </p:cNvGrpSpPr>
              <p:nvPr/>
            </p:nvGrpSpPr>
            <p:grpSpPr>
              <a:xfrm>
                <a:off x="6030156" y="4086630"/>
                <a:ext cx="180000" cy="180000"/>
                <a:chOff x="3172968" y="2304288"/>
                <a:chExt cx="180000" cy="180000"/>
              </a:xfrm>
            </p:grpSpPr>
            <p:sp>
              <p:nvSpPr>
                <p:cNvPr id="498" name="Ellipse 42">
                  <a:extLst>
                    <a:ext uri="{FF2B5EF4-FFF2-40B4-BE49-F238E27FC236}">
                      <a16:creationId xmlns:a16="http://schemas.microsoft.com/office/drawing/2014/main" id="{38E823A1-8CBD-7387-80C0-C86CF174509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9" name="Additionszeichen 43">
                  <a:extLst>
                    <a:ext uri="{FF2B5EF4-FFF2-40B4-BE49-F238E27FC236}">
                      <a16:creationId xmlns:a16="http://schemas.microsoft.com/office/drawing/2014/main" id="{721ACE9B-183F-5EB9-E31A-252EC3612A3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6" name="Gruppieren 455">
                <a:extLst>
                  <a:ext uri="{FF2B5EF4-FFF2-40B4-BE49-F238E27FC236}">
                    <a16:creationId xmlns:a16="http://schemas.microsoft.com/office/drawing/2014/main" id="{4C66CF6F-B3F7-DA5E-AFBE-F6C987CC12C7}"/>
                  </a:ext>
                </a:extLst>
              </p:cNvPr>
              <p:cNvGrpSpPr>
                <a:grpSpLocks noChangeAspect="1"/>
              </p:cNvGrpSpPr>
              <p:nvPr/>
            </p:nvGrpSpPr>
            <p:grpSpPr>
              <a:xfrm>
                <a:off x="6020438" y="3296696"/>
                <a:ext cx="180000" cy="180000"/>
                <a:chOff x="3172968" y="2304288"/>
                <a:chExt cx="180000" cy="180000"/>
              </a:xfrm>
            </p:grpSpPr>
            <p:sp>
              <p:nvSpPr>
                <p:cNvPr id="496" name="Ellipse 40">
                  <a:extLst>
                    <a:ext uri="{FF2B5EF4-FFF2-40B4-BE49-F238E27FC236}">
                      <a16:creationId xmlns:a16="http://schemas.microsoft.com/office/drawing/2014/main" id="{BC8F9A22-F725-C069-E63C-5EF55B3F403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7" name="Additionszeichen 41">
                  <a:extLst>
                    <a:ext uri="{FF2B5EF4-FFF2-40B4-BE49-F238E27FC236}">
                      <a16:creationId xmlns:a16="http://schemas.microsoft.com/office/drawing/2014/main" id="{D860DE9B-8E1C-B564-2F0F-B65C41FA770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7" name="Gruppieren 456">
                <a:extLst>
                  <a:ext uri="{FF2B5EF4-FFF2-40B4-BE49-F238E27FC236}">
                    <a16:creationId xmlns:a16="http://schemas.microsoft.com/office/drawing/2014/main" id="{1A51B670-893A-231B-7372-0487BD5CFE1A}"/>
                  </a:ext>
                </a:extLst>
              </p:cNvPr>
              <p:cNvGrpSpPr>
                <a:grpSpLocks noChangeAspect="1"/>
              </p:cNvGrpSpPr>
              <p:nvPr/>
            </p:nvGrpSpPr>
            <p:grpSpPr>
              <a:xfrm>
                <a:off x="6540000" y="3667688"/>
                <a:ext cx="180000" cy="180000"/>
                <a:chOff x="3172968" y="2304288"/>
                <a:chExt cx="180000" cy="180000"/>
              </a:xfrm>
            </p:grpSpPr>
            <p:sp>
              <p:nvSpPr>
                <p:cNvPr id="494" name="Ellipse 38">
                  <a:extLst>
                    <a:ext uri="{FF2B5EF4-FFF2-40B4-BE49-F238E27FC236}">
                      <a16:creationId xmlns:a16="http://schemas.microsoft.com/office/drawing/2014/main" id="{A897DC9D-7BA5-A757-D216-AE6C101CD04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5" name="Additionszeichen 39">
                  <a:extLst>
                    <a:ext uri="{FF2B5EF4-FFF2-40B4-BE49-F238E27FC236}">
                      <a16:creationId xmlns:a16="http://schemas.microsoft.com/office/drawing/2014/main" id="{2BD3FAD3-44DE-6BFE-98E8-02EA8F23335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8" name="Gruppieren 457">
                <a:extLst>
                  <a:ext uri="{FF2B5EF4-FFF2-40B4-BE49-F238E27FC236}">
                    <a16:creationId xmlns:a16="http://schemas.microsoft.com/office/drawing/2014/main" id="{29DBCF10-AA3B-7D1B-EB86-7B8805988DD0}"/>
                  </a:ext>
                </a:extLst>
              </p:cNvPr>
              <p:cNvGrpSpPr>
                <a:grpSpLocks noChangeAspect="1"/>
              </p:cNvGrpSpPr>
              <p:nvPr/>
            </p:nvGrpSpPr>
            <p:grpSpPr>
              <a:xfrm>
                <a:off x="6696374" y="3186376"/>
                <a:ext cx="180000" cy="180000"/>
                <a:chOff x="3172968" y="2304288"/>
                <a:chExt cx="180000" cy="180000"/>
              </a:xfrm>
            </p:grpSpPr>
            <p:sp>
              <p:nvSpPr>
                <p:cNvPr id="492" name="Ellipse 36">
                  <a:extLst>
                    <a:ext uri="{FF2B5EF4-FFF2-40B4-BE49-F238E27FC236}">
                      <a16:creationId xmlns:a16="http://schemas.microsoft.com/office/drawing/2014/main" id="{F47BBB83-D060-4E83-8D54-C6AD4525232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3" name="Additionszeichen 37">
                  <a:extLst>
                    <a:ext uri="{FF2B5EF4-FFF2-40B4-BE49-F238E27FC236}">
                      <a16:creationId xmlns:a16="http://schemas.microsoft.com/office/drawing/2014/main" id="{52FBE33E-C504-5767-03A9-787420294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9" name="Gruppieren 458">
                <a:extLst>
                  <a:ext uri="{FF2B5EF4-FFF2-40B4-BE49-F238E27FC236}">
                    <a16:creationId xmlns:a16="http://schemas.microsoft.com/office/drawing/2014/main" id="{5C55D496-45C1-8DC1-BD24-A5E2DA801DEB}"/>
                  </a:ext>
                </a:extLst>
              </p:cNvPr>
              <p:cNvGrpSpPr>
                <a:grpSpLocks noChangeAspect="1"/>
              </p:cNvGrpSpPr>
              <p:nvPr/>
            </p:nvGrpSpPr>
            <p:grpSpPr>
              <a:xfrm>
                <a:off x="5577515" y="3084316"/>
                <a:ext cx="180000" cy="180000"/>
                <a:chOff x="3172968" y="2304288"/>
                <a:chExt cx="180000" cy="180000"/>
              </a:xfrm>
            </p:grpSpPr>
            <p:sp>
              <p:nvSpPr>
                <p:cNvPr id="490" name="Ellipse 34">
                  <a:extLst>
                    <a:ext uri="{FF2B5EF4-FFF2-40B4-BE49-F238E27FC236}">
                      <a16:creationId xmlns:a16="http://schemas.microsoft.com/office/drawing/2014/main" id="{A78545FA-8EBA-E219-DFD9-A5CB4F0F772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1" name="Additionszeichen 35">
                  <a:extLst>
                    <a:ext uri="{FF2B5EF4-FFF2-40B4-BE49-F238E27FC236}">
                      <a16:creationId xmlns:a16="http://schemas.microsoft.com/office/drawing/2014/main" id="{26922892-6C18-04C0-5408-C027C25454C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0" name="Gruppieren 459">
                <a:extLst>
                  <a:ext uri="{FF2B5EF4-FFF2-40B4-BE49-F238E27FC236}">
                    <a16:creationId xmlns:a16="http://schemas.microsoft.com/office/drawing/2014/main" id="{FEF56D85-EB45-7930-7A7B-9DB3A464D244}"/>
                  </a:ext>
                </a:extLst>
              </p:cNvPr>
              <p:cNvGrpSpPr>
                <a:grpSpLocks noChangeAspect="1"/>
              </p:cNvGrpSpPr>
              <p:nvPr/>
            </p:nvGrpSpPr>
            <p:grpSpPr>
              <a:xfrm>
                <a:off x="5940252" y="2903697"/>
                <a:ext cx="180000" cy="180000"/>
                <a:chOff x="3172968" y="2304288"/>
                <a:chExt cx="180000" cy="180000"/>
              </a:xfrm>
            </p:grpSpPr>
            <p:sp>
              <p:nvSpPr>
                <p:cNvPr id="488" name="Ellipse 32">
                  <a:extLst>
                    <a:ext uri="{FF2B5EF4-FFF2-40B4-BE49-F238E27FC236}">
                      <a16:creationId xmlns:a16="http://schemas.microsoft.com/office/drawing/2014/main" id="{6A46CFAF-5486-9D54-8424-E886B6A6EA2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9" name="Additionszeichen 33">
                  <a:extLst>
                    <a:ext uri="{FF2B5EF4-FFF2-40B4-BE49-F238E27FC236}">
                      <a16:creationId xmlns:a16="http://schemas.microsoft.com/office/drawing/2014/main" id="{0D88357E-8190-4299-0A3D-C1DA8A84AF3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1" name="Gruppieren 460">
                <a:extLst>
                  <a:ext uri="{FF2B5EF4-FFF2-40B4-BE49-F238E27FC236}">
                    <a16:creationId xmlns:a16="http://schemas.microsoft.com/office/drawing/2014/main" id="{D1EB24B5-8CF2-C26D-A71F-A3D7945BFF30}"/>
                  </a:ext>
                </a:extLst>
              </p:cNvPr>
              <p:cNvGrpSpPr>
                <a:grpSpLocks noChangeAspect="1"/>
              </p:cNvGrpSpPr>
              <p:nvPr/>
            </p:nvGrpSpPr>
            <p:grpSpPr>
              <a:xfrm>
                <a:off x="5597520" y="2746772"/>
                <a:ext cx="180000" cy="180000"/>
                <a:chOff x="3172968" y="2304288"/>
                <a:chExt cx="180000" cy="180000"/>
              </a:xfrm>
            </p:grpSpPr>
            <p:sp>
              <p:nvSpPr>
                <p:cNvPr id="486" name="Ellipse 30">
                  <a:extLst>
                    <a:ext uri="{FF2B5EF4-FFF2-40B4-BE49-F238E27FC236}">
                      <a16:creationId xmlns:a16="http://schemas.microsoft.com/office/drawing/2014/main" id="{34164519-02D3-8891-1839-BC65043B8A3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7" name="Additionszeichen 31">
                  <a:extLst>
                    <a:ext uri="{FF2B5EF4-FFF2-40B4-BE49-F238E27FC236}">
                      <a16:creationId xmlns:a16="http://schemas.microsoft.com/office/drawing/2014/main" id="{C2885BE2-F838-1C61-EFD9-C33D682E741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2" name="Gruppieren 461">
                <a:extLst>
                  <a:ext uri="{FF2B5EF4-FFF2-40B4-BE49-F238E27FC236}">
                    <a16:creationId xmlns:a16="http://schemas.microsoft.com/office/drawing/2014/main" id="{E0E9411B-8D95-0AEA-0324-7CC66B36D7C4}"/>
                  </a:ext>
                </a:extLst>
              </p:cNvPr>
              <p:cNvGrpSpPr>
                <a:grpSpLocks noChangeAspect="1"/>
              </p:cNvGrpSpPr>
              <p:nvPr/>
            </p:nvGrpSpPr>
            <p:grpSpPr>
              <a:xfrm>
                <a:off x="6310896" y="2729578"/>
                <a:ext cx="180000" cy="180000"/>
                <a:chOff x="3172968" y="2304288"/>
                <a:chExt cx="180000" cy="180000"/>
              </a:xfrm>
            </p:grpSpPr>
            <p:sp>
              <p:nvSpPr>
                <p:cNvPr id="484" name="Ellipse 28">
                  <a:extLst>
                    <a:ext uri="{FF2B5EF4-FFF2-40B4-BE49-F238E27FC236}">
                      <a16:creationId xmlns:a16="http://schemas.microsoft.com/office/drawing/2014/main" id="{623C1C42-CBB9-ADC4-F0AA-27B2495EF21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5" name="Additionszeichen 29">
                  <a:extLst>
                    <a:ext uri="{FF2B5EF4-FFF2-40B4-BE49-F238E27FC236}">
                      <a16:creationId xmlns:a16="http://schemas.microsoft.com/office/drawing/2014/main" id="{8D9FD164-F8B8-05AF-B5A5-985D2859ECF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3" name="Gruppieren 462">
                <a:extLst>
                  <a:ext uri="{FF2B5EF4-FFF2-40B4-BE49-F238E27FC236}">
                    <a16:creationId xmlns:a16="http://schemas.microsoft.com/office/drawing/2014/main" id="{4A0C5441-C97B-90EF-E41E-3280B2CE6C25}"/>
                  </a:ext>
                </a:extLst>
              </p:cNvPr>
              <p:cNvGrpSpPr>
                <a:grpSpLocks noChangeAspect="1"/>
              </p:cNvGrpSpPr>
              <p:nvPr/>
            </p:nvGrpSpPr>
            <p:grpSpPr>
              <a:xfrm>
                <a:off x="5311404" y="3346168"/>
                <a:ext cx="180000" cy="180000"/>
                <a:chOff x="3172968" y="2304288"/>
                <a:chExt cx="180000" cy="180000"/>
              </a:xfrm>
            </p:grpSpPr>
            <p:sp>
              <p:nvSpPr>
                <p:cNvPr id="482" name="Ellipse 26">
                  <a:extLst>
                    <a:ext uri="{FF2B5EF4-FFF2-40B4-BE49-F238E27FC236}">
                      <a16:creationId xmlns:a16="http://schemas.microsoft.com/office/drawing/2014/main" id="{BAAE43C2-73D7-00B0-F977-D10E457C0F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3" name="Additionszeichen 27">
                  <a:extLst>
                    <a:ext uri="{FF2B5EF4-FFF2-40B4-BE49-F238E27FC236}">
                      <a16:creationId xmlns:a16="http://schemas.microsoft.com/office/drawing/2014/main" id="{831A43A2-0F9A-E552-08B0-A8D65C0991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66" name="Ellipse 51">
                <a:extLst>
                  <a:ext uri="{FF2B5EF4-FFF2-40B4-BE49-F238E27FC236}">
                    <a16:creationId xmlns:a16="http://schemas.microsoft.com/office/drawing/2014/main" id="{8C7FADCA-DE3D-1668-F66F-6A543D08747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8" name="Ellipse 52">
                <a:extLst>
                  <a:ext uri="{FF2B5EF4-FFF2-40B4-BE49-F238E27FC236}">
                    <a16:creationId xmlns:a16="http://schemas.microsoft.com/office/drawing/2014/main" id="{2AC854C0-0D06-CE08-5388-D4F70E0C39E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0" name="Ellipse 53">
                <a:extLst>
                  <a:ext uri="{FF2B5EF4-FFF2-40B4-BE49-F238E27FC236}">
                    <a16:creationId xmlns:a16="http://schemas.microsoft.com/office/drawing/2014/main" id="{EB13C300-6496-0515-758A-63CF0749785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1" name="Ellipse 54">
                <a:extLst>
                  <a:ext uri="{FF2B5EF4-FFF2-40B4-BE49-F238E27FC236}">
                    <a16:creationId xmlns:a16="http://schemas.microsoft.com/office/drawing/2014/main" id="{2220E06A-DD8A-D8A4-E81B-16C51AD1F55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4" name="Ellipse 55">
                <a:extLst>
                  <a:ext uri="{FF2B5EF4-FFF2-40B4-BE49-F238E27FC236}">
                    <a16:creationId xmlns:a16="http://schemas.microsoft.com/office/drawing/2014/main" id="{B237D895-603A-2762-8814-C51202B46D9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5" name="Ellipse 56">
                <a:extLst>
                  <a:ext uri="{FF2B5EF4-FFF2-40B4-BE49-F238E27FC236}">
                    <a16:creationId xmlns:a16="http://schemas.microsoft.com/office/drawing/2014/main" id="{BB25C350-9FFF-FBE2-EBC5-781A99FD68F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6" name="Ellipse 57">
                <a:extLst>
                  <a:ext uri="{FF2B5EF4-FFF2-40B4-BE49-F238E27FC236}">
                    <a16:creationId xmlns:a16="http://schemas.microsoft.com/office/drawing/2014/main" id="{628616C7-1571-42D1-C370-C7C68C96B1F1}"/>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7" name="Ellipse 58">
                <a:extLst>
                  <a:ext uri="{FF2B5EF4-FFF2-40B4-BE49-F238E27FC236}">
                    <a16:creationId xmlns:a16="http://schemas.microsoft.com/office/drawing/2014/main" id="{1CF4D374-EF12-DF7A-3C64-0613A5A1EEF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8" name="Ellipse 59">
                <a:extLst>
                  <a:ext uri="{FF2B5EF4-FFF2-40B4-BE49-F238E27FC236}">
                    <a16:creationId xmlns:a16="http://schemas.microsoft.com/office/drawing/2014/main" id="{8E66AD3F-A86B-92C4-D63C-734F8028E774}"/>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9" name="Ellipse 60">
                <a:extLst>
                  <a:ext uri="{FF2B5EF4-FFF2-40B4-BE49-F238E27FC236}">
                    <a16:creationId xmlns:a16="http://schemas.microsoft.com/office/drawing/2014/main" id="{BFA561A8-032D-31B8-57D8-ED926ABEF64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0" name="Ellipse 61">
                <a:extLst>
                  <a:ext uri="{FF2B5EF4-FFF2-40B4-BE49-F238E27FC236}">
                    <a16:creationId xmlns:a16="http://schemas.microsoft.com/office/drawing/2014/main" id="{07605083-6F2F-5FB4-0502-55773535AE5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1" name="Ellipse 62">
                <a:extLst>
                  <a:ext uri="{FF2B5EF4-FFF2-40B4-BE49-F238E27FC236}">
                    <a16:creationId xmlns:a16="http://schemas.microsoft.com/office/drawing/2014/main" id="{0BBCDA7E-6F87-BCFC-C31A-A535A310D45D}"/>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49" name="L-Schale">
              <a:extLst>
                <a:ext uri="{FF2B5EF4-FFF2-40B4-BE49-F238E27FC236}">
                  <a16:creationId xmlns:a16="http://schemas.microsoft.com/office/drawing/2014/main" id="{17F55612-C4F4-A9BB-518D-B32179C6E65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50" name="M-Schale">
              <a:extLst>
                <a:ext uri="{FF2B5EF4-FFF2-40B4-BE49-F238E27FC236}">
                  <a16:creationId xmlns:a16="http://schemas.microsoft.com/office/drawing/2014/main" id="{9E50C74A-AB75-944C-8688-CB8559877AE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506" name="Gruppieren 505">
            <a:extLst>
              <a:ext uri="{FF2B5EF4-FFF2-40B4-BE49-F238E27FC236}">
                <a16:creationId xmlns:a16="http://schemas.microsoft.com/office/drawing/2014/main" id="{BEAC9276-4A40-4F1E-3BC0-22DC3A34E558}"/>
              </a:ext>
            </a:extLst>
          </p:cNvPr>
          <p:cNvGrpSpPr/>
          <p:nvPr/>
        </p:nvGrpSpPr>
        <p:grpSpPr>
          <a:xfrm>
            <a:off x="6020438" y="1899000"/>
            <a:ext cx="180000" cy="180000"/>
            <a:chOff x="2537136" y="1269000"/>
            <a:chExt cx="180000" cy="180000"/>
          </a:xfrm>
        </p:grpSpPr>
        <p:sp>
          <p:nvSpPr>
            <p:cNvPr id="507" name="Ellipse 97">
              <a:extLst>
                <a:ext uri="{FF2B5EF4-FFF2-40B4-BE49-F238E27FC236}">
                  <a16:creationId xmlns:a16="http://schemas.microsoft.com/office/drawing/2014/main" id="{D1800DAB-7388-13F7-4B94-1077503DDA5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8" name="Minuszeichen 98">
              <a:extLst>
                <a:ext uri="{FF2B5EF4-FFF2-40B4-BE49-F238E27FC236}">
                  <a16:creationId xmlns:a16="http://schemas.microsoft.com/office/drawing/2014/main" id="{52947626-1077-7A6E-F1CA-2323A45F315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09" name="Gruppieren 508">
            <a:extLst>
              <a:ext uri="{FF2B5EF4-FFF2-40B4-BE49-F238E27FC236}">
                <a16:creationId xmlns:a16="http://schemas.microsoft.com/office/drawing/2014/main" id="{5828E723-6961-5BFC-56B6-9BBACCB88F1C}"/>
              </a:ext>
            </a:extLst>
          </p:cNvPr>
          <p:cNvGrpSpPr/>
          <p:nvPr/>
        </p:nvGrpSpPr>
        <p:grpSpPr>
          <a:xfrm>
            <a:off x="6017847" y="4772954"/>
            <a:ext cx="180000" cy="180000"/>
            <a:chOff x="2537136" y="1269000"/>
            <a:chExt cx="180000" cy="180000"/>
          </a:xfrm>
        </p:grpSpPr>
        <p:sp>
          <p:nvSpPr>
            <p:cNvPr id="510" name="Ellipse 100">
              <a:extLst>
                <a:ext uri="{FF2B5EF4-FFF2-40B4-BE49-F238E27FC236}">
                  <a16:creationId xmlns:a16="http://schemas.microsoft.com/office/drawing/2014/main" id="{CABC2FA0-0D14-22B8-456D-E60AAB1F608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1" name="Minuszeichen 101">
              <a:extLst>
                <a:ext uri="{FF2B5EF4-FFF2-40B4-BE49-F238E27FC236}">
                  <a16:creationId xmlns:a16="http://schemas.microsoft.com/office/drawing/2014/main" id="{A5C2C042-9CC9-C438-D5A9-4E67009F2F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8" name="Gruppieren 67">
            <a:extLst>
              <a:ext uri="{FF2B5EF4-FFF2-40B4-BE49-F238E27FC236}">
                <a16:creationId xmlns:a16="http://schemas.microsoft.com/office/drawing/2014/main" id="{C851D87D-7909-FFED-BCAE-922252B8011F}"/>
              </a:ext>
            </a:extLst>
          </p:cNvPr>
          <p:cNvGrpSpPr/>
          <p:nvPr/>
        </p:nvGrpSpPr>
        <p:grpSpPr>
          <a:xfrm>
            <a:off x="6030156" y="1347874"/>
            <a:ext cx="180000" cy="180000"/>
            <a:chOff x="2537136" y="1269000"/>
            <a:chExt cx="180000" cy="180000"/>
          </a:xfrm>
        </p:grpSpPr>
        <p:sp>
          <p:nvSpPr>
            <p:cNvPr id="69" name="Ellipse 103">
              <a:extLst>
                <a:ext uri="{FF2B5EF4-FFF2-40B4-BE49-F238E27FC236}">
                  <a16:creationId xmlns:a16="http://schemas.microsoft.com/office/drawing/2014/main" id="{54A87115-077C-37E7-340A-388A9618524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Minuszeichen 104">
              <a:extLst>
                <a:ext uri="{FF2B5EF4-FFF2-40B4-BE49-F238E27FC236}">
                  <a16:creationId xmlns:a16="http://schemas.microsoft.com/office/drawing/2014/main" id="{3724E6E2-BDFA-0DA2-3383-A4F07F1181B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1" name="Gruppieren 70">
            <a:extLst>
              <a:ext uri="{FF2B5EF4-FFF2-40B4-BE49-F238E27FC236}">
                <a16:creationId xmlns:a16="http://schemas.microsoft.com/office/drawing/2014/main" id="{C164DE55-30FE-6ACD-CC0F-90E3B658D9B1}"/>
              </a:ext>
            </a:extLst>
          </p:cNvPr>
          <p:cNvGrpSpPr/>
          <p:nvPr/>
        </p:nvGrpSpPr>
        <p:grpSpPr>
          <a:xfrm>
            <a:off x="6024821" y="5324649"/>
            <a:ext cx="180000" cy="180000"/>
            <a:chOff x="2537136" y="1269000"/>
            <a:chExt cx="180000" cy="180000"/>
          </a:xfrm>
        </p:grpSpPr>
        <p:sp>
          <p:nvSpPr>
            <p:cNvPr id="72" name="Ellipse 106">
              <a:extLst>
                <a:ext uri="{FF2B5EF4-FFF2-40B4-BE49-F238E27FC236}">
                  <a16:creationId xmlns:a16="http://schemas.microsoft.com/office/drawing/2014/main" id="{9161AB38-F586-DB60-9117-6676321581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Minuszeichen 107">
              <a:extLst>
                <a:ext uri="{FF2B5EF4-FFF2-40B4-BE49-F238E27FC236}">
                  <a16:creationId xmlns:a16="http://schemas.microsoft.com/office/drawing/2014/main" id="{E8C3F176-885F-9C06-36A4-B8E957897E4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 name="Gruppieren 73">
            <a:extLst>
              <a:ext uri="{FF2B5EF4-FFF2-40B4-BE49-F238E27FC236}">
                <a16:creationId xmlns:a16="http://schemas.microsoft.com/office/drawing/2014/main" id="{575C1208-661C-EB42-D406-714AEA766770}"/>
              </a:ext>
            </a:extLst>
          </p:cNvPr>
          <p:cNvGrpSpPr/>
          <p:nvPr/>
        </p:nvGrpSpPr>
        <p:grpSpPr>
          <a:xfrm>
            <a:off x="7969464" y="3328641"/>
            <a:ext cx="180000" cy="180000"/>
            <a:chOff x="2537136" y="1269000"/>
            <a:chExt cx="180000" cy="180000"/>
          </a:xfrm>
        </p:grpSpPr>
        <p:sp>
          <p:nvSpPr>
            <p:cNvPr id="75" name="Ellipse 109">
              <a:extLst>
                <a:ext uri="{FF2B5EF4-FFF2-40B4-BE49-F238E27FC236}">
                  <a16:creationId xmlns:a16="http://schemas.microsoft.com/office/drawing/2014/main" id="{F1F2B480-4EE8-5B49-2E24-D639E216AC2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Minuszeichen 110">
              <a:extLst>
                <a:ext uri="{FF2B5EF4-FFF2-40B4-BE49-F238E27FC236}">
                  <a16:creationId xmlns:a16="http://schemas.microsoft.com/office/drawing/2014/main" id="{50A64251-ADEF-A454-3064-3B2AE0203FA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 name="Gruppieren 76">
            <a:extLst>
              <a:ext uri="{FF2B5EF4-FFF2-40B4-BE49-F238E27FC236}">
                <a16:creationId xmlns:a16="http://schemas.microsoft.com/office/drawing/2014/main" id="{489E1541-5500-5107-4C87-228EA1F93CA6}"/>
              </a:ext>
            </a:extLst>
          </p:cNvPr>
          <p:cNvGrpSpPr/>
          <p:nvPr/>
        </p:nvGrpSpPr>
        <p:grpSpPr>
          <a:xfrm>
            <a:off x="4038000" y="3325362"/>
            <a:ext cx="180000" cy="180000"/>
            <a:chOff x="2537136" y="1269000"/>
            <a:chExt cx="180000" cy="180000"/>
          </a:xfrm>
        </p:grpSpPr>
        <p:sp>
          <p:nvSpPr>
            <p:cNvPr id="78" name="Ellipse 112">
              <a:extLst>
                <a:ext uri="{FF2B5EF4-FFF2-40B4-BE49-F238E27FC236}">
                  <a16:creationId xmlns:a16="http://schemas.microsoft.com/office/drawing/2014/main" id="{9869107D-3281-9B1C-3C10-DF75A64E35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Minuszeichen 113">
              <a:extLst>
                <a:ext uri="{FF2B5EF4-FFF2-40B4-BE49-F238E27FC236}">
                  <a16:creationId xmlns:a16="http://schemas.microsoft.com/office/drawing/2014/main" id="{A6771AEA-54D6-97BC-3A5B-7BF7F2009EA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0" name="Gruppieren 79">
            <a:extLst>
              <a:ext uri="{FF2B5EF4-FFF2-40B4-BE49-F238E27FC236}">
                <a16:creationId xmlns:a16="http://schemas.microsoft.com/office/drawing/2014/main" id="{F9A6E21B-6F61-F017-81AF-DE528BBFF973}"/>
              </a:ext>
            </a:extLst>
          </p:cNvPr>
          <p:cNvGrpSpPr/>
          <p:nvPr/>
        </p:nvGrpSpPr>
        <p:grpSpPr>
          <a:xfrm>
            <a:off x="4625697" y="1935350"/>
            <a:ext cx="180000" cy="180000"/>
            <a:chOff x="2537136" y="1269000"/>
            <a:chExt cx="180000" cy="180000"/>
          </a:xfrm>
        </p:grpSpPr>
        <p:sp>
          <p:nvSpPr>
            <p:cNvPr id="81" name="Ellipse 115">
              <a:extLst>
                <a:ext uri="{FF2B5EF4-FFF2-40B4-BE49-F238E27FC236}">
                  <a16:creationId xmlns:a16="http://schemas.microsoft.com/office/drawing/2014/main" id="{FFFAD731-2893-2DCB-BA05-B408E9640FB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 name="Minuszeichen 116">
              <a:extLst>
                <a:ext uri="{FF2B5EF4-FFF2-40B4-BE49-F238E27FC236}">
                  <a16:creationId xmlns:a16="http://schemas.microsoft.com/office/drawing/2014/main" id="{730D563F-4192-2FF7-ACCA-4957E21EB81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 name="Gruppieren 82">
            <a:extLst>
              <a:ext uri="{FF2B5EF4-FFF2-40B4-BE49-F238E27FC236}">
                <a16:creationId xmlns:a16="http://schemas.microsoft.com/office/drawing/2014/main" id="{8A9AA724-D002-CB66-0AE7-CA57FCFCA73F}"/>
              </a:ext>
            </a:extLst>
          </p:cNvPr>
          <p:cNvGrpSpPr/>
          <p:nvPr/>
        </p:nvGrpSpPr>
        <p:grpSpPr>
          <a:xfrm>
            <a:off x="7383352" y="1929701"/>
            <a:ext cx="180000" cy="180000"/>
            <a:chOff x="2537136" y="1269000"/>
            <a:chExt cx="180000" cy="180000"/>
          </a:xfrm>
        </p:grpSpPr>
        <p:sp>
          <p:nvSpPr>
            <p:cNvPr id="84" name="Ellipse 118">
              <a:extLst>
                <a:ext uri="{FF2B5EF4-FFF2-40B4-BE49-F238E27FC236}">
                  <a16:creationId xmlns:a16="http://schemas.microsoft.com/office/drawing/2014/main" id="{574036E1-E8A0-8430-64CF-4DA82080C8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Minuszeichen 119">
              <a:extLst>
                <a:ext uri="{FF2B5EF4-FFF2-40B4-BE49-F238E27FC236}">
                  <a16:creationId xmlns:a16="http://schemas.microsoft.com/office/drawing/2014/main" id="{A0147D0F-5B0E-0C62-D9A9-687A9556946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6" name="Gruppieren 85">
            <a:extLst>
              <a:ext uri="{FF2B5EF4-FFF2-40B4-BE49-F238E27FC236}">
                <a16:creationId xmlns:a16="http://schemas.microsoft.com/office/drawing/2014/main" id="{1D310BF0-ADA8-35AE-7397-5F35853D35AC}"/>
              </a:ext>
            </a:extLst>
          </p:cNvPr>
          <p:cNvGrpSpPr/>
          <p:nvPr/>
        </p:nvGrpSpPr>
        <p:grpSpPr>
          <a:xfrm>
            <a:off x="4589694" y="4730977"/>
            <a:ext cx="180000" cy="180000"/>
            <a:chOff x="2537136" y="1269000"/>
            <a:chExt cx="180000" cy="180000"/>
          </a:xfrm>
        </p:grpSpPr>
        <p:sp>
          <p:nvSpPr>
            <p:cNvPr id="87" name="Ellipse 121">
              <a:extLst>
                <a:ext uri="{FF2B5EF4-FFF2-40B4-BE49-F238E27FC236}">
                  <a16:creationId xmlns:a16="http://schemas.microsoft.com/office/drawing/2014/main" id="{B094533B-5EC9-9253-72E2-49FC20FE8C1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Minuszeichen 122">
              <a:extLst>
                <a:ext uri="{FF2B5EF4-FFF2-40B4-BE49-F238E27FC236}">
                  <a16:creationId xmlns:a16="http://schemas.microsoft.com/office/drawing/2014/main" id="{C557F48B-1E22-9A26-9D4C-EDD78CD8903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9" name="Gruppieren 88">
            <a:extLst>
              <a:ext uri="{FF2B5EF4-FFF2-40B4-BE49-F238E27FC236}">
                <a16:creationId xmlns:a16="http://schemas.microsoft.com/office/drawing/2014/main" id="{F10FCC30-D00F-E1D7-71E5-964E6D4E4356}"/>
              </a:ext>
            </a:extLst>
          </p:cNvPr>
          <p:cNvGrpSpPr/>
          <p:nvPr/>
        </p:nvGrpSpPr>
        <p:grpSpPr>
          <a:xfrm>
            <a:off x="7491637" y="4619989"/>
            <a:ext cx="180000" cy="180000"/>
            <a:chOff x="2537136" y="1269000"/>
            <a:chExt cx="180000" cy="180000"/>
          </a:xfrm>
        </p:grpSpPr>
        <p:sp>
          <p:nvSpPr>
            <p:cNvPr id="90" name="Ellipse 124">
              <a:extLst>
                <a:ext uri="{FF2B5EF4-FFF2-40B4-BE49-F238E27FC236}">
                  <a16:creationId xmlns:a16="http://schemas.microsoft.com/office/drawing/2014/main" id="{CE4E0A34-531B-5822-9AF1-11CD3A84E52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Minuszeichen 125">
              <a:extLst>
                <a:ext uri="{FF2B5EF4-FFF2-40B4-BE49-F238E27FC236}">
                  <a16:creationId xmlns:a16="http://schemas.microsoft.com/office/drawing/2014/main" id="{EB03F7CE-61A2-AB49-785E-08247DAE3B6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0" name="Gruppieren 119">
            <a:extLst>
              <a:ext uri="{FF2B5EF4-FFF2-40B4-BE49-F238E27FC236}">
                <a16:creationId xmlns:a16="http://schemas.microsoft.com/office/drawing/2014/main" id="{89E9C8E1-35C0-12D4-D205-D33736BEF2D0}"/>
              </a:ext>
            </a:extLst>
          </p:cNvPr>
          <p:cNvGrpSpPr/>
          <p:nvPr/>
        </p:nvGrpSpPr>
        <p:grpSpPr>
          <a:xfrm>
            <a:off x="6024821" y="807874"/>
            <a:ext cx="180000" cy="180000"/>
            <a:chOff x="2537136" y="1269000"/>
            <a:chExt cx="180000" cy="180000"/>
          </a:xfrm>
        </p:grpSpPr>
        <p:sp>
          <p:nvSpPr>
            <p:cNvPr id="121" name="Ellipse 127">
              <a:extLst>
                <a:ext uri="{FF2B5EF4-FFF2-40B4-BE49-F238E27FC236}">
                  <a16:creationId xmlns:a16="http://schemas.microsoft.com/office/drawing/2014/main" id="{597DF829-FF9B-4D23-18A7-55BF84E76CE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 name="Minuszeichen 128">
              <a:extLst>
                <a:ext uri="{FF2B5EF4-FFF2-40B4-BE49-F238E27FC236}">
                  <a16:creationId xmlns:a16="http://schemas.microsoft.com/office/drawing/2014/main" id="{544E4C45-EA1F-1386-8539-90294FA8CED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 name="Gruppieren 122">
            <a:extLst>
              <a:ext uri="{FF2B5EF4-FFF2-40B4-BE49-F238E27FC236}">
                <a16:creationId xmlns:a16="http://schemas.microsoft.com/office/drawing/2014/main" id="{444D60D7-8116-07FC-F186-AD9F79D932EF}"/>
              </a:ext>
            </a:extLst>
          </p:cNvPr>
          <p:cNvGrpSpPr/>
          <p:nvPr/>
        </p:nvGrpSpPr>
        <p:grpSpPr>
          <a:xfrm>
            <a:off x="6024821" y="5863275"/>
            <a:ext cx="180000" cy="180000"/>
            <a:chOff x="2537136" y="1269000"/>
            <a:chExt cx="180000" cy="180000"/>
          </a:xfrm>
        </p:grpSpPr>
        <p:sp>
          <p:nvSpPr>
            <p:cNvPr id="124" name="Ellipse 130">
              <a:extLst>
                <a:ext uri="{FF2B5EF4-FFF2-40B4-BE49-F238E27FC236}">
                  <a16:creationId xmlns:a16="http://schemas.microsoft.com/office/drawing/2014/main" id="{5B8AB09D-2C35-506B-A3F3-7197F4278A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Minuszeichen 131">
              <a:extLst>
                <a:ext uri="{FF2B5EF4-FFF2-40B4-BE49-F238E27FC236}">
                  <a16:creationId xmlns:a16="http://schemas.microsoft.com/office/drawing/2014/main" id="{22FC46B4-BD5B-BE53-CB30-C3E67D684F0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3" name="Gruppieren 472">
            <a:extLst>
              <a:ext uri="{FF2B5EF4-FFF2-40B4-BE49-F238E27FC236}">
                <a16:creationId xmlns:a16="http://schemas.microsoft.com/office/drawing/2014/main" id="{BB0FC6D4-1F9D-26C1-D328-D0B96AE33121}"/>
              </a:ext>
            </a:extLst>
          </p:cNvPr>
          <p:cNvGrpSpPr/>
          <p:nvPr/>
        </p:nvGrpSpPr>
        <p:grpSpPr>
          <a:xfrm>
            <a:off x="217602" y="1708073"/>
            <a:ext cx="5209526" cy="5381026"/>
            <a:chOff x="217602" y="1708073"/>
            <a:chExt cx="5209526" cy="5381026"/>
          </a:xfrm>
        </p:grpSpPr>
        <p:sp>
          <p:nvSpPr>
            <p:cNvPr id="465" name="Denkblase: wolkenförmig 464">
              <a:extLst>
                <a:ext uri="{FF2B5EF4-FFF2-40B4-BE49-F238E27FC236}">
                  <a16:creationId xmlns:a16="http://schemas.microsoft.com/office/drawing/2014/main" id="{2F898518-2F89-D7CC-5FFC-9E0F65C4D51E}"/>
                </a:ext>
              </a:extLst>
            </p:cNvPr>
            <p:cNvSpPr/>
            <p:nvPr/>
          </p:nvSpPr>
          <p:spPr>
            <a:xfrm rot="338665">
              <a:off x="1168328" y="1708073"/>
              <a:ext cx="4258800" cy="2844000"/>
            </a:xfrm>
            <a:prstGeom prst="cloudCallou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69" name="Grafik 468" descr="Kopf mit Zahnrädern Silhouette">
              <a:extLst>
                <a:ext uri="{FF2B5EF4-FFF2-40B4-BE49-F238E27FC236}">
                  <a16:creationId xmlns:a16="http://schemas.microsoft.com/office/drawing/2014/main" id="{E3141D03-4BBD-FC51-3413-66237E25935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7602" y="4575340"/>
              <a:ext cx="2513759" cy="2513759"/>
            </a:xfrm>
            <a:prstGeom prst="rect">
              <a:avLst/>
            </a:prstGeom>
          </p:spPr>
        </p:pic>
        <p:pic>
          <p:nvPicPr>
            <p:cNvPr id="472" name="Grafik 471" descr="Fragezeichen mit einfarbiger Füllung">
              <a:extLst>
                <a:ext uri="{FF2B5EF4-FFF2-40B4-BE49-F238E27FC236}">
                  <a16:creationId xmlns:a16="http://schemas.microsoft.com/office/drawing/2014/main" id="{FBB9F1A9-65BC-F249-18F3-0912ECD140D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90874" y="2544653"/>
              <a:ext cx="914400" cy="914400"/>
            </a:xfrm>
            <a:prstGeom prst="rect">
              <a:avLst/>
            </a:prstGeom>
          </p:spPr>
        </p:pic>
      </p:grpSp>
      <p:sp>
        <p:nvSpPr>
          <p:cNvPr id="3" name="Textfeld 2">
            <a:extLst>
              <a:ext uri="{FF2B5EF4-FFF2-40B4-BE49-F238E27FC236}">
                <a16:creationId xmlns:a16="http://schemas.microsoft.com/office/drawing/2014/main" id="{547278A3-6F97-B6B2-BCDE-9BFF333D9ED2}"/>
              </a:ext>
            </a:extLst>
          </p:cNvPr>
          <p:cNvSpPr txBox="1"/>
          <p:nvPr/>
        </p:nvSpPr>
        <p:spPr>
          <a:xfrm>
            <a:off x="1583075" y="2533581"/>
            <a:ext cx="232506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1200" cap="none" spc="0" normalizeH="0" baseline="0" noProof="0" dirty="0">
                <a:ln>
                  <a:noFill/>
                </a:ln>
                <a:solidFill>
                  <a:prstClr val="black"/>
                </a:solidFill>
                <a:effectLst/>
                <a:uLnTx/>
                <a:uFillTx/>
                <a:latin typeface="Calibri" panose="020F0502020204030204"/>
                <a:ea typeface="+mn-ea"/>
                <a:cs typeface="+mn-cs"/>
              </a:rPr>
              <a:t>Eigenschaften der Metalle</a:t>
            </a:r>
          </a:p>
        </p:txBody>
      </p:sp>
    </p:spTree>
    <p:extLst>
      <p:ext uri="{BB962C8B-B14F-4D97-AF65-F5344CB8AC3E}">
        <p14:creationId xmlns:p14="http://schemas.microsoft.com/office/powerpoint/2010/main" val="143133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uppieren 63">
            <a:extLst>
              <a:ext uri="{FF2B5EF4-FFF2-40B4-BE49-F238E27FC236}">
                <a16:creationId xmlns:a16="http://schemas.microsoft.com/office/drawing/2014/main" id="{A7F78E50-E73C-5F64-7224-726E0A029BF1}"/>
              </a:ext>
            </a:extLst>
          </p:cNvPr>
          <p:cNvGrpSpPr>
            <a:grpSpLocks noChangeAspect="1"/>
          </p:cNvGrpSpPr>
          <p:nvPr/>
        </p:nvGrpSpPr>
        <p:grpSpPr>
          <a:xfrm>
            <a:off x="5466567" y="2775948"/>
            <a:ext cx="1258865" cy="1306104"/>
            <a:chOff x="3576000" y="816426"/>
            <a:chExt cx="5040000" cy="5229127"/>
          </a:xfrm>
        </p:grpSpPr>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6" name="Gruppieren 5">
              <a:extLst>
                <a:ext uri="{FF2B5EF4-FFF2-40B4-BE49-F238E27FC236}">
                  <a16:creationId xmlns:a16="http://schemas.microsoft.com/office/drawing/2014/main" id="{E9C16CE1-8F1B-5B14-AE5F-084D217F3C1C}"/>
                </a:ext>
              </a:extLst>
            </p:cNvPr>
            <p:cNvGrpSpPr/>
            <p:nvPr/>
          </p:nvGrpSpPr>
          <p:grpSpPr>
            <a:xfrm>
              <a:off x="6006000" y="816426"/>
              <a:ext cx="180000" cy="180000"/>
              <a:chOff x="2537136" y="1269000"/>
              <a:chExt cx="180000" cy="180000"/>
            </a:xfrm>
          </p:grpSpPr>
          <p:sp>
            <p:nvSpPr>
              <p:cNvPr id="10" name="Ellipse 9">
                <a:extLst>
                  <a:ext uri="{FF2B5EF4-FFF2-40B4-BE49-F238E27FC236}">
                    <a16:creationId xmlns:a16="http://schemas.microsoft.com/office/drawing/2014/main" id="{9EE636CC-84DD-F762-9DE7-768E7F357A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Minuszeichen 90">
                <a:extLst>
                  <a:ext uri="{FF2B5EF4-FFF2-40B4-BE49-F238E27FC236}">
                    <a16:creationId xmlns:a16="http://schemas.microsoft.com/office/drawing/2014/main" id="{AF3A0DDE-FF13-E24C-30CA-E711FDD3E0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3" name="Gruppieren 92">
              <a:extLst>
                <a:ext uri="{FF2B5EF4-FFF2-40B4-BE49-F238E27FC236}">
                  <a16:creationId xmlns:a16="http://schemas.microsoft.com/office/drawing/2014/main" id="{FD366FCE-0A81-60EC-9C6D-8616977BC667}"/>
                </a:ext>
              </a:extLst>
            </p:cNvPr>
            <p:cNvGrpSpPr/>
            <p:nvPr/>
          </p:nvGrpSpPr>
          <p:grpSpPr>
            <a:xfrm>
              <a:off x="6003948" y="5865553"/>
              <a:ext cx="180000" cy="180000"/>
              <a:chOff x="2537136" y="1269000"/>
              <a:chExt cx="180000" cy="180000"/>
            </a:xfrm>
          </p:grpSpPr>
          <p:sp>
            <p:nvSpPr>
              <p:cNvPr id="94" name="Ellipse 93">
                <a:extLst>
                  <a:ext uri="{FF2B5EF4-FFF2-40B4-BE49-F238E27FC236}">
                    <a16:creationId xmlns:a16="http://schemas.microsoft.com/office/drawing/2014/main" id="{67CF2266-B3CB-7893-EE80-BB879071ABE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Minuszeichen 94">
                <a:extLst>
                  <a:ext uri="{FF2B5EF4-FFF2-40B4-BE49-F238E27FC236}">
                    <a16:creationId xmlns:a16="http://schemas.microsoft.com/office/drawing/2014/main" id="{32177513-7235-3853-6200-7B2523C1CB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 name="Gruppieren 95">
              <a:extLst>
                <a:ext uri="{FF2B5EF4-FFF2-40B4-BE49-F238E27FC236}">
                  <a16:creationId xmlns:a16="http://schemas.microsoft.com/office/drawing/2014/main" id="{699F8641-F6B5-32DB-A25F-186993E294C3}"/>
                </a:ext>
              </a:extLst>
            </p:cNvPr>
            <p:cNvGrpSpPr/>
            <p:nvPr/>
          </p:nvGrpSpPr>
          <p:grpSpPr>
            <a:xfrm>
              <a:off x="7989107" y="3335661"/>
              <a:ext cx="180000" cy="180000"/>
              <a:chOff x="2537136" y="1269000"/>
              <a:chExt cx="180000" cy="180000"/>
            </a:xfrm>
          </p:grpSpPr>
          <p:sp>
            <p:nvSpPr>
              <p:cNvPr id="97" name="Ellipse 96">
                <a:extLst>
                  <a:ext uri="{FF2B5EF4-FFF2-40B4-BE49-F238E27FC236}">
                    <a16:creationId xmlns:a16="http://schemas.microsoft.com/office/drawing/2014/main" id="{142793CD-B4EB-7D86-2ACB-F68941AFDF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Minuszeichen 97">
                <a:extLst>
                  <a:ext uri="{FF2B5EF4-FFF2-40B4-BE49-F238E27FC236}">
                    <a16:creationId xmlns:a16="http://schemas.microsoft.com/office/drawing/2014/main" id="{9191F789-27A4-16B0-09F8-5F056D00E9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9" name="Gruppieren 98">
              <a:extLst>
                <a:ext uri="{FF2B5EF4-FFF2-40B4-BE49-F238E27FC236}">
                  <a16:creationId xmlns:a16="http://schemas.microsoft.com/office/drawing/2014/main" id="{B6D2A6AF-5DDE-6E57-CACA-8C73FBA7AD8A}"/>
                </a:ext>
              </a:extLst>
            </p:cNvPr>
            <p:cNvGrpSpPr/>
            <p:nvPr/>
          </p:nvGrpSpPr>
          <p:grpSpPr>
            <a:xfrm>
              <a:off x="4026000" y="3339000"/>
              <a:ext cx="180000" cy="180000"/>
              <a:chOff x="2537136" y="1269000"/>
              <a:chExt cx="180000" cy="180000"/>
            </a:xfrm>
          </p:grpSpPr>
          <p:sp>
            <p:nvSpPr>
              <p:cNvPr id="100" name="Ellipse 99">
                <a:extLst>
                  <a:ext uri="{FF2B5EF4-FFF2-40B4-BE49-F238E27FC236}">
                    <a16:creationId xmlns:a16="http://schemas.microsoft.com/office/drawing/2014/main" id="{4229B575-4497-C848-6A19-B22B0A108B0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Minuszeichen 100">
                <a:extLst>
                  <a:ext uri="{FF2B5EF4-FFF2-40B4-BE49-F238E27FC236}">
                    <a16:creationId xmlns:a16="http://schemas.microsoft.com/office/drawing/2014/main" id="{21DF0C39-C025-B2A2-F4F8-7DCD3B90B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2" name="Gruppieren 101">
              <a:extLst>
                <a:ext uri="{FF2B5EF4-FFF2-40B4-BE49-F238E27FC236}">
                  <a16:creationId xmlns:a16="http://schemas.microsoft.com/office/drawing/2014/main" id="{BDD57E67-320A-DA5C-FB71-73793427D695}"/>
                </a:ext>
              </a:extLst>
            </p:cNvPr>
            <p:cNvGrpSpPr/>
            <p:nvPr/>
          </p:nvGrpSpPr>
          <p:grpSpPr>
            <a:xfrm>
              <a:off x="4656000" y="4775520"/>
              <a:ext cx="180000" cy="180000"/>
              <a:chOff x="2537136" y="1269000"/>
              <a:chExt cx="180000" cy="180000"/>
            </a:xfrm>
          </p:grpSpPr>
          <p:sp>
            <p:nvSpPr>
              <p:cNvPr id="103" name="Ellipse 102">
                <a:extLst>
                  <a:ext uri="{FF2B5EF4-FFF2-40B4-BE49-F238E27FC236}">
                    <a16:creationId xmlns:a16="http://schemas.microsoft.com/office/drawing/2014/main" id="{A9D93B27-6114-FF92-8AF1-6A6E331612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Minuszeichen 103">
                <a:extLst>
                  <a:ext uri="{FF2B5EF4-FFF2-40B4-BE49-F238E27FC236}">
                    <a16:creationId xmlns:a16="http://schemas.microsoft.com/office/drawing/2014/main" id="{797B5B7B-C168-DEB3-DE6B-6FC2963AB4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 name="Gruppieren 104">
              <a:extLst>
                <a:ext uri="{FF2B5EF4-FFF2-40B4-BE49-F238E27FC236}">
                  <a16:creationId xmlns:a16="http://schemas.microsoft.com/office/drawing/2014/main" id="{DAC8AFDD-2195-9836-AF35-90F92A800C66}"/>
                </a:ext>
              </a:extLst>
            </p:cNvPr>
            <p:cNvGrpSpPr/>
            <p:nvPr/>
          </p:nvGrpSpPr>
          <p:grpSpPr>
            <a:xfrm>
              <a:off x="7373256" y="4775520"/>
              <a:ext cx="180000" cy="180000"/>
              <a:chOff x="2537136" y="1269000"/>
              <a:chExt cx="180000" cy="180000"/>
            </a:xfrm>
          </p:grpSpPr>
          <p:sp>
            <p:nvSpPr>
              <p:cNvPr id="106" name="Ellipse 105">
                <a:extLst>
                  <a:ext uri="{FF2B5EF4-FFF2-40B4-BE49-F238E27FC236}">
                    <a16:creationId xmlns:a16="http://schemas.microsoft.com/office/drawing/2014/main" id="{88643CAC-40F4-1AE1-E685-7AE1CD09C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 name="Minuszeichen 106">
                <a:extLst>
                  <a:ext uri="{FF2B5EF4-FFF2-40B4-BE49-F238E27FC236}">
                    <a16:creationId xmlns:a16="http://schemas.microsoft.com/office/drawing/2014/main" id="{98B002CE-7ABB-8DC9-22BB-C006A6E636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8" name="Gruppieren 107">
              <a:extLst>
                <a:ext uri="{FF2B5EF4-FFF2-40B4-BE49-F238E27FC236}">
                  <a16:creationId xmlns:a16="http://schemas.microsoft.com/office/drawing/2014/main" id="{ABE190A4-2939-8701-9DF6-514499CC2194}"/>
                </a:ext>
              </a:extLst>
            </p:cNvPr>
            <p:cNvGrpSpPr/>
            <p:nvPr/>
          </p:nvGrpSpPr>
          <p:grpSpPr>
            <a:xfrm>
              <a:off x="7373256" y="1900714"/>
              <a:ext cx="180000" cy="180000"/>
              <a:chOff x="2537136" y="1269000"/>
              <a:chExt cx="180000" cy="180000"/>
            </a:xfrm>
          </p:grpSpPr>
          <p:sp>
            <p:nvSpPr>
              <p:cNvPr id="109" name="Ellipse 108">
                <a:extLst>
                  <a:ext uri="{FF2B5EF4-FFF2-40B4-BE49-F238E27FC236}">
                    <a16:creationId xmlns:a16="http://schemas.microsoft.com/office/drawing/2014/main" id="{4EE7AFA8-7C18-98E4-1B61-F0E358734A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Minuszeichen 109">
                <a:extLst>
                  <a:ext uri="{FF2B5EF4-FFF2-40B4-BE49-F238E27FC236}">
                    <a16:creationId xmlns:a16="http://schemas.microsoft.com/office/drawing/2014/main" id="{70CA990C-50E1-83A1-7D94-E0CB7BAD86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1" name="Gruppieren 110">
              <a:extLst>
                <a:ext uri="{FF2B5EF4-FFF2-40B4-BE49-F238E27FC236}">
                  <a16:creationId xmlns:a16="http://schemas.microsoft.com/office/drawing/2014/main" id="{379530FB-A0F1-765B-6294-54686923DC3C}"/>
                </a:ext>
              </a:extLst>
            </p:cNvPr>
            <p:cNvGrpSpPr/>
            <p:nvPr/>
          </p:nvGrpSpPr>
          <p:grpSpPr>
            <a:xfrm>
              <a:off x="4656000" y="1900714"/>
              <a:ext cx="180000" cy="180000"/>
              <a:chOff x="2537136" y="1269000"/>
              <a:chExt cx="180000" cy="180000"/>
            </a:xfrm>
          </p:grpSpPr>
          <p:sp>
            <p:nvSpPr>
              <p:cNvPr id="112" name="Ellipse 111">
                <a:extLst>
                  <a:ext uri="{FF2B5EF4-FFF2-40B4-BE49-F238E27FC236}">
                    <a16:creationId xmlns:a16="http://schemas.microsoft.com/office/drawing/2014/main" id="{2C1238CC-EE36-1B9B-7A52-0B466476ED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Minuszeichen 112">
                <a:extLst>
                  <a:ext uri="{FF2B5EF4-FFF2-40B4-BE49-F238E27FC236}">
                    <a16:creationId xmlns:a16="http://schemas.microsoft.com/office/drawing/2014/main" id="{CED7DBC4-B2C1-51BE-03F1-51F3FB04BA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 name="Gruppieren 113">
              <a:extLst>
                <a:ext uri="{FF2B5EF4-FFF2-40B4-BE49-F238E27FC236}">
                  <a16:creationId xmlns:a16="http://schemas.microsoft.com/office/drawing/2014/main" id="{4B4341E6-9836-9925-8100-0F109E90C10A}"/>
                </a:ext>
              </a:extLst>
            </p:cNvPr>
            <p:cNvGrpSpPr/>
            <p:nvPr/>
          </p:nvGrpSpPr>
          <p:grpSpPr>
            <a:xfrm>
              <a:off x="6006000" y="1339747"/>
              <a:ext cx="180000" cy="180000"/>
              <a:chOff x="2537136" y="1269000"/>
              <a:chExt cx="180000" cy="180000"/>
            </a:xfrm>
          </p:grpSpPr>
          <p:sp>
            <p:nvSpPr>
              <p:cNvPr id="115" name="Ellipse 114">
                <a:extLst>
                  <a:ext uri="{FF2B5EF4-FFF2-40B4-BE49-F238E27FC236}">
                    <a16:creationId xmlns:a16="http://schemas.microsoft.com/office/drawing/2014/main" id="{CAE10017-A203-E34F-BC68-4E716EEA2E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Minuszeichen 115">
                <a:extLst>
                  <a:ext uri="{FF2B5EF4-FFF2-40B4-BE49-F238E27FC236}">
                    <a16:creationId xmlns:a16="http://schemas.microsoft.com/office/drawing/2014/main" id="{66AA4B3B-10EB-1AF9-2A2C-736196B275C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7" name="Gruppieren 116">
              <a:extLst>
                <a:ext uri="{FF2B5EF4-FFF2-40B4-BE49-F238E27FC236}">
                  <a16:creationId xmlns:a16="http://schemas.microsoft.com/office/drawing/2014/main" id="{2C93366F-57FA-DB15-93C4-D98C49521C4C}"/>
                </a:ext>
              </a:extLst>
            </p:cNvPr>
            <p:cNvGrpSpPr/>
            <p:nvPr/>
          </p:nvGrpSpPr>
          <p:grpSpPr>
            <a:xfrm>
              <a:off x="6006000" y="5312040"/>
              <a:ext cx="180000" cy="180000"/>
              <a:chOff x="2537136" y="1269000"/>
              <a:chExt cx="180000" cy="180000"/>
            </a:xfrm>
          </p:grpSpPr>
          <p:sp>
            <p:nvSpPr>
              <p:cNvPr id="118" name="Ellipse 117">
                <a:extLst>
                  <a:ext uri="{FF2B5EF4-FFF2-40B4-BE49-F238E27FC236}">
                    <a16:creationId xmlns:a16="http://schemas.microsoft.com/office/drawing/2014/main" id="{03538003-CFDC-DD8B-0FF0-A93FA36359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Minuszeichen 118">
                <a:extLst>
                  <a:ext uri="{FF2B5EF4-FFF2-40B4-BE49-F238E27FC236}">
                    <a16:creationId xmlns:a16="http://schemas.microsoft.com/office/drawing/2014/main" id="{E6C068ED-1BDF-7918-BDF9-ED76495B59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uppieren 6">
              <a:extLst>
                <a:ext uri="{FF2B5EF4-FFF2-40B4-BE49-F238E27FC236}">
                  <a16:creationId xmlns:a16="http://schemas.microsoft.com/office/drawing/2014/main" id="{4A39BF7F-808E-A364-CC11-4A2A8E7D927B}"/>
                </a:ext>
              </a:extLst>
            </p:cNvPr>
            <p:cNvGrpSpPr/>
            <p:nvPr/>
          </p:nvGrpSpPr>
          <p:grpSpPr>
            <a:xfrm>
              <a:off x="6006000" y="1900714"/>
              <a:ext cx="180000" cy="180000"/>
              <a:chOff x="2537136" y="1269000"/>
              <a:chExt cx="180000" cy="180000"/>
            </a:xfrm>
          </p:grpSpPr>
          <p:sp>
            <p:nvSpPr>
              <p:cNvPr id="8" name="Ellipse 7">
                <a:extLst>
                  <a:ext uri="{FF2B5EF4-FFF2-40B4-BE49-F238E27FC236}">
                    <a16:creationId xmlns:a16="http://schemas.microsoft.com/office/drawing/2014/main" id="{DD14B478-41F0-506E-F49D-C10F3F03A0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Minuszeichen 8">
                <a:extLst>
                  <a:ext uri="{FF2B5EF4-FFF2-40B4-BE49-F238E27FC236}">
                    <a16:creationId xmlns:a16="http://schemas.microsoft.com/office/drawing/2014/main" id="{813E7EAE-08E5-5022-D79D-3E427E78EE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uppieren 12">
              <a:extLst>
                <a:ext uri="{FF2B5EF4-FFF2-40B4-BE49-F238E27FC236}">
                  <a16:creationId xmlns:a16="http://schemas.microsoft.com/office/drawing/2014/main" id="{B8847223-849E-5F34-BA94-46C30E898326}"/>
                </a:ext>
              </a:extLst>
            </p:cNvPr>
            <p:cNvGrpSpPr/>
            <p:nvPr/>
          </p:nvGrpSpPr>
          <p:grpSpPr>
            <a:xfrm>
              <a:off x="6006000" y="4775520"/>
              <a:ext cx="180000" cy="180000"/>
              <a:chOff x="2537136" y="1269000"/>
              <a:chExt cx="180000" cy="180000"/>
            </a:xfrm>
          </p:grpSpPr>
          <p:sp>
            <p:nvSpPr>
              <p:cNvPr id="14" name="Ellipse 13">
                <a:extLst>
                  <a:ext uri="{FF2B5EF4-FFF2-40B4-BE49-F238E27FC236}">
                    <a16:creationId xmlns:a16="http://schemas.microsoft.com/office/drawing/2014/main" id="{4CFDB31D-53EB-CD60-D460-49E289DB46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Minuszeichen 50">
                <a:extLst>
                  <a:ext uri="{FF2B5EF4-FFF2-40B4-BE49-F238E27FC236}">
                    <a16:creationId xmlns:a16="http://schemas.microsoft.com/office/drawing/2014/main" id="{C7F6688D-AD4C-8A23-C758-BE38BD9279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703044897"/>
      </p:ext>
    </p:extLst>
  </p:cSld>
  <p:clrMapOvr>
    <a:masterClrMapping/>
  </p:clrMapOvr>
  <mc:AlternateContent xmlns:mc="http://schemas.openxmlformats.org/markup-compatibility/2006" xmlns:p14="http://schemas.microsoft.com/office/powerpoint/2010/main">
    <mc:Choice Requires="p14">
      <p:transition spd="slow" p14:dur="900">
        <p14:warp/>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uppieren 63">
            <a:extLst>
              <a:ext uri="{FF2B5EF4-FFF2-40B4-BE49-F238E27FC236}">
                <a16:creationId xmlns:a16="http://schemas.microsoft.com/office/drawing/2014/main" id="{A7F78E50-E73C-5F64-7224-726E0A029BF1}"/>
              </a:ext>
            </a:extLst>
          </p:cNvPr>
          <p:cNvGrpSpPr>
            <a:grpSpLocks noChangeAspect="1"/>
          </p:cNvGrpSpPr>
          <p:nvPr/>
        </p:nvGrpSpPr>
        <p:grpSpPr>
          <a:xfrm>
            <a:off x="5466567" y="2775948"/>
            <a:ext cx="1258865" cy="1306104"/>
            <a:chOff x="3576000" y="816426"/>
            <a:chExt cx="5040000" cy="5229127"/>
          </a:xfrm>
        </p:grpSpPr>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6" name="Gruppieren 5">
              <a:extLst>
                <a:ext uri="{FF2B5EF4-FFF2-40B4-BE49-F238E27FC236}">
                  <a16:creationId xmlns:a16="http://schemas.microsoft.com/office/drawing/2014/main" id="{E9C16CE1-8F1B-5B14-AE5F-084D217F3C1C}"/>
                </a:ext>
              </a:extLst>
            </p:cNvPr>
            <p:cNvGrpSpPr/>
            <p:nvPr/>
          </p:nvGrpSpPr>
          <p:grpSpPr>
            <a:xfrm>
              <a:off x="6006000" y="816426"/>
              <a:ext cx="180000" cy="180000"/>
              <a:chOff x="2537136" y="1269000"/>
              <a:chExt cx="180000" cy="180000"/>
            </a:xfrm>
          </p:grpSpPr>
          <p:sp>
            <p:nvSpPr>
              <p:cNvPr id="10" name="Ellipse 9">
                <a:extLst>
                  <a:ext uri="{FF2B5EF4-FFF2-40B4-BE49-F238E27FC236}">
                    <a16:creationId xmlns:a16="http://schemas.microsoft.com/office/drawing/2014/main" id="{9EE636CC-84DD-F762-9DE7-768E7F357A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Minuszeichen 90">
                <a:extLst>
                  <a:ext uri="{FF2B5EF4-FFF2-40B4-BE49-F238E27FC236}">
                    <a16:creationId xmlns:a16="http://schemas.microsoft.com/office/drawing/2014/main" id="{AF3A0DDE-FF13-E24C-30CA-E711FDD3E0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3" name="Gruppieren 92">
              <a:extLst>
                <a:ext uri="{FF2B5EF4-FFF2-40B4-BE49-F238E27FC236}">
                  <a16:creationId xmlns:a16="http://schemas.microsoft.com/office/drawing/2014/main" id="{FD366FCE-0A81-60EC-9C6D-8616977BC667}"/>
                </a:ext>
              </a:extLst>
            </p:cNvPr>
            <p:cNvGrpSpPr/>
            <p:nvPr/>
          </p:nvGrpSpPr>
          <p:grpSpPr>
            <a:xfrm>
              <a:off x="6003948" y="5865553"/>
              <a:ext cx="180000" cy="180000"/>
              <a:chOff x="2537136" y="1269000"/>
              <a:chExt cx="180000" cy="180000"/>
            </a:xfrm>
          </p:grpSpPr>
          <p:sp>
            <p:nvSpPr>
              <p:cNvPr id="94" name="Ellipse 93">
                <a:extLst>
                  <a:ext uri="{FF2B5EF4-FFF2-40B4-BE49-F238E27FC236}">
                    <a16:creationId xmlns:a16="http://schemas.microsoft.com/office/drawing/2014/main" id="{67CF2266-B3CB-7893-EE80-BB879071ABE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Minuszeichen 94">
                <a:extLst>
                  <a:ext uri="{FF2B5EF4-FFF2-40B4-BE49-F238E27FC236}">
                    <a16:creationId xmlns:a16="http://schemas.microsoft.com/office/drawing/2014/main" id="{32177513-7235-3853-6200-7B2523C1CB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 name="Gruppieren 95">
              <a:extLst>
                <a:ext uri="{FF2B5EF4-FFF2-40B4-BE49-F238E27FC236}">
                  <a16:creationId xmlns:a16="http://schemas.microsoft.com/office/drawing/2014/main" id="{699F8641-F6B5-32DB-A25F-186993E294C3}"/>
                </a:ext>
              </a:extLst>
            </p:cNvPr>
            <p:cNvGrpSpPr/>
            <p:nvPr/>
          </p:nvGrpSpPr>
          <p:grpSpPr>
            <a:xfrm>
              <a:off x="7989107" y="3335661"/>
              <a:ext cx="180000" cy="180000"/>
              <a:chOff x="2537136" y="1269000"/>
              <a:chExt cx="180000" cy="180000"/>
            </a:xfrm>
          </p:grpSpPr>
          <p:sp>
            <p:nvSpPr>
              <p:cNvPr id="97" name="Ellipse 96">
                <a:extLst>
                  <a:ext uri="{FF2B5EF4-FFF2-40B4-BE49-F238E27FC236}">
                    <a16:creationId xmlns:a16="http://schemas.microsoft.com/office/drawing/2014/main" id="{142793CD-B4EB-7D86-2ACB-F68941AFDF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Minuszeichen 97">
                <a:extLst>
                  <a:ext uri="{FF2B5EF4-FFF2-40B4-BE49-F238E27FC236}">
                    <a16:creationId xmlns:a16="http://schemas.microsoft.com/office/drawing/2014/main" id="{9191F789-27A4-16B0-09F8-5F056D00E9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9" name="Gruppieren 98">
              <a:extLst>
                <a:ext uri="{FF2B5EF4-FFF2-40B4-BE49-F238E27FC236}">
                  <a16:creationId xmlns:a16="http://schemas.microsoft.com/office/drawing/2014/main" id="{B6D2A6AF-5DDE-6E57-CACA-8C73FBA7AD8A}"/>
                </a:ext>
              </a:extLst>
            </p:cNvPr>
            <p:cNvGrpSpPr/>
            <p:nvPr/>
          </p:nvGrpSpPr>
          <p:grpSpPr>
            <a:xfrm>
              <a:off x="4026000" y="3339000"/>
              <a:ext cx="180000" cy="180000"/>
              <a:chOff x="2537136" y="1269000"/>
              <a:chExt cx="180000" cy="180000"/>
            </a:xfrm>
          </p:grpSpPr>
          <p:sp>
            <p:nvSpPr>
              <p:cNvPr id="100" name="Ellipse 99">
                <a:extLst>
                  <a:ext uri="{FF2B5EF4-FFF2-40B4-BE49-F238E27FC236}">
                    <a16:creationId xmlns:a16="http://schemas.microsoft.com/office/drawing/2014/main" id="{4229B575-4497-C848-6A19-B22B0A108B0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Minuszeichen 100">
                <a:extLst>
                  <a:ext uri="{FF2B5EF4-FFF2-40B4-BE49-F238E27FC236}">
                    <a16:creationId xmlns:a16="http://schemas.microsoft.com/office/drawing/2014/main" id="{21DF0C39-C025-B2A2-F4F8-7DCD3B90B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2" name="Gruppieren 101">
              <a:extLst>
                <a:ext uri="{FF2B5EF4-FFF2-40B4-BE49-F238E27FC236}">
                  <a16:creationId xmlns:a16="http://schemas.microsoft.com/office/drawing/2014/main" id="{BDD57E67-320A-DA5C-FB71-73793427D695}"/>
                </a:ext>
              </a:extLst>
            </p:cNvPr>
            <p:cNvGrpSpPr/>
            <p:nvPr/>
          </p:nvGrpSpPr>
          <p:grpSpPr>
            <a:xfrm>
              <a:off x="4656000" y="4775520"/>
              <a:ext cx="180000" cy="180000"/>
              <a:chOff x="2537136" y="1269000"/>
              <a:chExt cx="180000" cy="180000"/>
            </a:xfrm>
          </p:grpSpPr>
          <p:sp>
            <p:nvSpPr>
              <p:cNvPr id="103" name="Ellipse 102">
                <a:extLst>
                  <a:ext uri="{FF2B5EF4-FFF2-40B4-BE49-F238E27FC236}">
                    <a16:creationId xmlns:a16="http://schemas.microsoft.com/office/drawing/2014/main" id="{A9D93B27-6114-FF92-8AF1-6A6E331612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Minuszeichen 103">
                <a:extLst>
                  <a:ext uri="{FF2B5EF4-FFF2-40B4-BE49-F238E27FC236}">
                    <a16:creationId xmlns:a16="http://schemas.microsoft.com/office/drawing/2014/main" id="{797B5B7B-C168-DEB3-DE6B-6FC2963AB4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 name="Gruppieren 104">
              <a:extLst>
                <a:ext uri="{FF2B5EF4-FFF2-40B4-BE49-F238E27FC236}">
                  <a16:creationId xmlns:a16="http://schemas.microsoft.com/office/drawing/2014/main" id="{DAC8AFDD-2195-9836-AF35-90F92A800C66}"/>
                </a:ext>
              </a:extLst>
            </p:cNvPr>
            <p:cNvGrpSpPr/>
            <p:nvPr/>
          </p:nvGrpSpPr>
          <p:grpSpPr>
            <a:xfrm>
              <a:off x="7373256" y="4775520"/>
              <a:ext cx="180000" cy="180000"/>
              <a:chOff x="2537136" y="1269000"/>
              <a:chExt cx="180000" cy="180000"/>
            </a:xfrm>
          </p:grpSpPr>
          <p:sp>
            <p:nvSpPr>
              <p:cNvPr id="106" name="Ellipse 105">
                <a:extLst>
                  <a:ext uri="{FF2B5EF4-FFF2-40B4-BE49-F238E27FC236}">
                    <a16:creationId xmlns:a16="http://schemas.microsoft.com/office/drawing/2014/main" id="{88643CAC-40F4-1AE1-E685-7AE1CD09C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 name="Minuszeichen 106">
                <a:extLst>
                  <a:ext uri="{FF2B5EF4-FFF2-40B4-BE49-F238E27FC236}">
                    <a16:creationId xmlns:a16="http://schemas.microsoft.com/office/drawing/2014/main" id="{98B002CE-7ABB-8DC9-22BB-C006A6E636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8" name="Gruppieren 107">
              <a:extLst>
                <a:ext uri="{FF2B5EF4-FFF2-40B4-BE49-F238E27FC236}">
                  <a16:creationId xmlns:a16="http://schemas.microsoft.com/office/drawing/2014/main" id="{ABE190A4-2939-8701-9DF6-514499CC2194}"/>
                </a:ext>
              </a:extLst>
            </p:cNvPr>
            <p:cNvGrpSpPr/>
            <p:nvPr/>
          </p:nvGrpSpPr>
          <p:grpSpPr>
            <a:xfrm>
              <a:off x="7373256" y="1900714"/>
              <a:ext cx="180000" cy="180000"/>
              <a:chOff x="2537136" y="1269000"/>
              <a:chExt cx="180000" cy="180000"/>
            </a:xfrm>
          </p:grpSpPr>
          <p:sp>
            <p:nvSpPr>
              <p:cNvPr id="109" name="Ellipse 108">
                <a:extLst>
                  <a:ext uri="{FF2B5EF4-FFF2-40B4-BE49-F238E27FC236}">
                    <a16:creationId xmlns:a16="http://schemas.microsoft.com/office/drawing/2014/main" id="{4EE7AFA8-7C18-98E4-1B61-F0E358734A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Minuszeichen 109">
                <a:extLst>
                  <a:ext uri="{FF2B5EF4-FFF2-40B4-BE49-F238E27FC236}">
                    <a16:creationId xmlns:a16="http://schemas.microsoft.com/office/drawing/2014/main" id="{70CA990C-50E1-83A1-7D94-E0CB7BAD86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1" name="Gruppieren 110">
              <a:extLst>
                <a:ext uri="{FF2B5EF4-FFF2-40B4-BE49-F238E27FC236}">
                  <a16:creationId xmlns:a16="http://schemas.microsoft.com/office/drawing/2014/main" id="{379530FB-A0F1-765B-6294-54686923DC3C}"/>
                </a:ext>
              </a:extLst>
            </p:cNvPr>
            <p:cNvGrpSpPr/>
            <p:nvPr/>
          </p:nvGrpSpPr>
          <p:grpSpPr>
            <a:xfrm>
              <a:off x="4656000" y="1900714"/>
              <a:ext cx="180000" cy="180000"/>
              <a:chOff x="2537136" y="1269000"/>
              <a:chExt cx="180000" cy="180000"/>
            </a:xfrm>
          </p:grpSpPr>
          <p:sp>
            <p:nvSpPr>
              <p:cNvPr id="112" name="Ellipse 111">
                <a:extLst>
                  <a:ext uri="{FF2B5EF4-FFF2-40B4-BE49-F238E27FC236}">
                    <a16:creationId xmlns:a16="http://schemas.microsoft.com/office/drawing/2014/main" id="{2C1238CC-EE36-1B9B-7A52-0B466476ED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Minuszeichen 112">
                <a:extLst>
                  <a:ext uri="{FF2B5EF4-FFF2-40B4-BE49-F238E27FC236}">
                    <a16:creationId xmlns:a16="http://schemas.microsoft.com/office/drawing/2014/main" id="{CED7DBC4-B2C1-51BE-03F1-51F3FB04BA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 name="Gruppieren 113">
              <a:extLst>
                <a:ext uri="{FF2B5EF4-FFF2-40B4-BE49-F238E27FC236}">
                  <a16:creationId xmlns:a16="http://schemas.microsoft.com/office/drawing/2014/main" id="{4B4341E6-9836-9925-8100-0F109E90C10A}"/>
                </a:ext>
              </a:extLst>
            </p:cNvPr>
            <p:cNvGrpSpPr/>
            <p:nvPr/>
          </p:nvGrpSpPr>
          <p:grpSpPr>
            <a:xfrm>
              <a:off x="6006000" y="1339747"/>
              <a:ext cx="180000" cy="180000"/>
              <a:chOff x="2537136" y="1269000"/>
              <a:chExt cx="180000" cy="180000"/>
            </a:xfrm>
          </p:grpSpPr>
          <p:sp>
            <p:nvSpPr>
              <p:cNvPr id="115" name="Ellipse 114">
                <a:extLst>
                  <a:ext uri="{FF2B5EF4-FFF2-40B4-BE49-F238E27FC236}">
                    <a16:creationId xmlns:a16="http://schemas.microsoft.com/office/drawing/2014/main" id="{CAE10017-A203-E34F-BC68-4E716EEA2E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Minuszeichen 115">
                <a:extLst>
                  <a:ext uri="{FF2B5EF4-FFF2-40B4-BE49-F238E27FC236}">
                    <a16:creationId xmlns:a16="http://schemas.microsoft.com/office/drawing/2014/main" id="{66AA4B3B-10EB-1AF9-2A2C-736196B275C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7" name="Gruppieren 116">
              <a:extLst>
                <a:ext uri="{FF2B5EF4-FFF2-40B4-BE49-F238E27FC236}">
                  <a16:creationId xmlns:a16="http://schemas.microsoft.com/office/drawing/2014/main" id="{2C93366F-57FA-DB15-93C4-D98C49521C4C}"/>
                </a:ext>
              </a:extLst>
            </p:cNvPr>
            <p:cNvGrpSpPr/>
            <p:nvPr/>
          </p:nvGrpSpPr>
          <p:grpSpPr>
            <a:xfrm>
              <a:off x="6006000" y="5312040"/>
              <a:ext cx="180000" cy="180000"/>
              <a:chOff x="2537136" y="1269000"/>
              <a:chExt cx="180000" cy="180000"/>
            </a:xfrm>
          </p:grpSpPr>
          <p:sp>
            <p:nvSpPr>
              <p:cNvPr id="118" name="Ellipse 117">
                <a:extLst>
                  <a:ext uri="{FF2B5EF4-FFF2-40B4-BE49-F238E27FC236}">
                    <a16:creationId xmlns:a16="http://schemas.microsoft.com/office/drawing/2014/main" id="{03538003-CFDC-DD8B-0FF0-A93FA36359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Minuszeichen 118">
                <a:extLst>
                  <a:ext uri="{FF2B5EF4-FFF2-40B4-BE49-F238E27FC236}">
                    <a16:creationId xmlns:a16="http://schemas.microsoft.com/office/drawing/2014/main" id="{E6C068ED-1BDF-7918-BDF9-ED76495B59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uppieren 6">
              <a:extLst>
                <a:ext uri="{FF2B5EF4-FFF2-40B4-BE49-F238E27FC236}">
                  <a16:creationId xmlns:a16="http://schemas.microsoft.com/office/drawing/2014/main" id="{4A39BF7F-808E-A364-CC11-4A2A8E7D927B}"/>
                </a:ext>
              </a:extLst>
            </p:cNvPr>
            <p:cNvGrpSpPr/>
            <p:nvPr/>
          </p:nvGrpSpPr>
          <p:grpSpPr>
            <a:xfrm>
              <a:off x="6006000" y="1900714"/>
              <a:ext cx="180000" cy="180000"/>
              <a:chOff x="2537136" y="1269000"/>
              <a:chExt cx="180000" cy="180000"/>
            </a:xfrm>
          </p:grpSpPr>
          <p:sp>
            <p:nvSpPr>
              <p:cNvPr id="8" name="Ellipse 7">
                <a:extLst>
                  <a:ext uri="{FF2B5EF4-FFF2-40B4-BE49-F238E27FC236}">
                    <a16:creationId xmlns:a16="http://schemas.microsoft.com/office/drawing/2014/main" id="{DD14B478-41F0-506E-F49D-C10F3F03A0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Minuszeichen 8">
                <a:extLst>
                  <a:ext uri="{FF2B5EF4-FFF2-40B4-BE49-F238E27FC236}">
                    <a16:creationId xmlns:a16="http://schemas.microsoft.com/office/drawing/2014/main" id="{813E7EAE-08E5-5022-D79D-3E427E78EE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uppieren 12">
              <a:extLst>
                <a:ext uri="{FF2B5EF4-FFF2-40B4-BE49-F238E27FC236}">
                  <a16:creationId xmlns:a16="http://schemas.microsoft.com/office/drawing/2014/main" id="{B8847223-849E-5F34-BA94-46C30E898326}"/>
                </a:ext>
              </a:extLst>
            </p:cNvPr>
            <p:cNvGrpSpPr/>
            <p:nvPr/>
          </p:nvGrpSpPr>
          <p:grpSpPr>
            <a:xfrm>
              <a:off x="6006000" y="4775520"/>
              <a:ext cx="180000" cy="180000"/>
              <a:chOff x="2537136" y="1269000"/>
              <a:chExt cx="180000" cy="180000"/>
            </a:xfrm>
          </p:grpSpPr>
          <p:sp>
            <p:nvSpPr>
              <p:cNvPr id="14" name="Ellipse 13">
                <a:extLst>
                  <a:ext uri="{FF2B5EF4-FFF2-40B4-BE49-F238E27FC236}">
                    <a16:creationId xmlns:a16="http://schemas.microsoft.com/office/drawing/2014/main" id="{4CFDB31D-53EB-CD60-D460-49E289DB46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Minuszeichen 50">
                <a:extLst>
                  <a:ext uri="{FF2B5EF4-FFF2-40B4-BE49-F238E27FC236}">
                    <a16:creationId xmlns:a16="http://schemas.microsoft.com/office/drawing/2014/main" id="{C7F6688D-AD4C-8A23-C758-BE38BD9279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731" name="Gruppieren 730">
            <a:extLst>
              <a:ext uri="{FF2B5EF4-FFF2-40B4-BE49-F238E27FC236}">
                <a16:creationId xmlns:a16="http://schemas.microsoft.com/office/drawing/2014/main" id="{CB71708C-0FE0-ACFC-4A25-537D6073EAD3}"/>
              </a:ext>
            </a:extLst>
          </p:cNvPr>
          <p:cNvGrpSpPr>
            <a:grpSpLocks noChangeAspect="1"/>
          </p:cNvGrpSpPr>
          <p:nvPr/>
        </p:nvGrpSpPr>
        <p:grpSpPr>
          <a:xfrm>
            <a:off x="7196993" y="2774616"/>
            <a:ext cx="1258865" cy="1306104"/>
            <a:chOff x="3576000" y="816426"/>
            <a:chExt cx="5040000" cy="5229127"/>
          </a:xfrm>
        </p:grpSpPr>
        <p:grpSp>
          <p:nvGrpSpPr>
            <p:cNvPr id="732" name="Magnesium ohne e-">
              <a:extLst>
                <a:ext uri="{FF2B5EF4-FFF2-40B4-BE49-F238E27FC236}">
                  <a16:creationId xmlns:a16="http://schemas.microsoft.com/office/drawing/2014/main" id="{77520A95-75AA-E02C-4E6F-8AFD1DA84E7F}"/>
                </a:ext>
              </a:extLst>
            </p:cNvPr>
            <p:cNvGrpSpPr/>
            <p:nvPr/>
          </p:nvGrpSpPr>
          <p:grpSpPr>
            <a:xfrm>
              <a:off x="3576000" y="909000"/>
              <a:ext cx="5040000" cy="5040000"/>
              <a:chOff x="3576000" y="909000"/>
              <a:chExt cx="5040000" cy="5040000"/>
            </a:xfrm>
          </p:grpSpPr>
          <p:sp>
            <p:nvSpPr>
              <p:cNvPr id="769" name="K-Schale">
                <a:extLst>
                  <a:ext uri="{FF2B5EF4-FFF2-40B4-BE49-F238E27FC236}">
                    <a16:creationId xmlns:a16="http://schemas.microsoft.com/office/drawing/2014/main" id="{A46769F4-B94F-41BB-C237-23DD32CA12C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770" name="Atomkern mit Protonen und Neutronen">
                <a:extLst>
                  <a:ext uri="{FF2B5EF4-FFF2-40B4-BE49-F238E27FC236}">
                    <a16:creationId xmlns:a16="http://schemas.microsoft.com/office/drawing/2014/main" id="{E4087B0B-B407-A2B0-FC81-0DEAC34FD8CD}"/>
                  </a:ext>
                </a:extLst>
              </p:cNvPr>
              <p:cNvGrpSpPr/>
              <p:nvPr/>
            </p:nvGrpSpPr>
            <p:grpSpPr>
              <a:xfrm>
                <a:off x="5196000" y="2529000"/>
                <a:ext cx="1800000" cy="1800000"/>
                <a:chOff x="5196000" y="2529000"/>
                <a:chExt cx="1800000" cy="1800000"/>
              </a:xfrm>
            </p:grpSpPr>
            <p:sp>
              <p:nvSpPr>
                <p:cNvPr id="773" name="Atomkern">
                  <a:extLst>
                    <a:ext uri="{FF2B5EF4-FFF2-40B4-BE49-F238E27FC236}">
                      <a16:creationId xmlns:a16="http://schemas.microsoft.com/office/drawing/2014/main" id="{BE4F6D9B-4E15-C1A3-6B44-567DE023E1D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774" name="Gruppieren 773">
                  <a:extLst>
                    <a:ext uri="{FF2B5EF4-FFF2-40B4-BE49-F238E27FC236}">
                      <a16:creationId xmlns:a16="http://schemas.microsoft.com/office/drawing/2014/main" id="{FCD8802A-8CF8-B37D-2B72-1C583CFE7FBA}"/>
                    </a:ext>
                  </a:extLst>
                </p:cNvPr>
                <p:cNvGrpSpPr>
                  <a:grpSpLocks noChangeAspect="1"/>
                </p:cNvGrpSpPr>
                <p:nvPr/>
              </p:nvGrpSpPr>
              <p:grpSpPr>
                <a:xfrm>
                  <a:off x="5848033" y="3791651"/>
                  <a:ext cx="180000" cy="180000"/>
                  <a:chOff x="3172968" y="2304288"/>
                  <a:chExt cx="180000" cy="180000"/>
                </a:xfrm>
              </p:grpSpPr>
              <p:sp>
                <p:nvSpPr>
                  <p:cNvPr id="820" name="Ellipse 819">
                    <a:extLst>
                      <a:ext uri="{FF2B5EF4-FFF2-40B4-BE49-F238E27FC236}">
                        <a16:creationId xmlns:a16="http://schemas.microsoft.com/office/drawing/2014/main" id="{1EBE3B46-0660-A8A0-E23F-284F189312F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1" name="Additionszeichen 820">
                    <a:extLst>
                      <a:ext uri="{FF2B5EF4-FFF2-40B4-BE49-F238E27FC236}">
                        <a16:creationId xmlns:a16="http://schemas.microsoft.com/office/drawing/2014/main" id="{E06D5629-229A-5E16-DEB1-6DA46334C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5" name="Gruppieren 774">
                  <a:extLst>
                    <a:ext uri="{FF2B5EF4-FFF2-40B4-BE49-F238E27FC236}">
                      <a16:creationId xmlns:a16="http://schemas.microsoft.com/office/drawing/2014/main" id="{3C22421B-19EC-DE31-2DAB-A5D2957399C6}"/>
                    </a:ext>
                  </a:extLst>
                </p:cNvPr>
                <p:cNvGrpSpPr>
                  <a:grpSpLocks noChangeAspect="1"/>
                </p:cNvGrpSpPr>
                <p:nvPr/>
              </p:nvGrpSpPr>
              <p:grpSpPr>
                <a:xfrm>
                  <a:off x="6270000" y="3698425"/>
                  <a:ext cx="180000" cy="180000"/>
                  <a:chOff x="3172968" y="2304288"/>
                  <a:chExt cx="180000" cy="180000"/>
                </a:xfrm>
              </p:grpSpPr>
              <p:sp>
                <p:nvSpPr>
                  <p:cNvPr id="818" name="Ellipse 817">
                    <a:extLst>
                      <a:ext uri="{FF2B5EF4-FFF2-40B4-BE49-F238E27FC236}">
                        <a16:creationId xmlns:a16="http://schemas.microsoft.com/office/drawing/2014/main" id="{6F872446-43C8-55D0-248C-88A3746DA4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9" name="Additionszeichen 818">
                    <a:extLst>
                      <a:ext uri="{FF2B5EF4-FFF2-40B4-BE49-F238E27FC236}">
                        <a16:creationId xmlns:a16="http://schemas.microsoft.com/office/drawing/2014/main" id="{A0898AEA-0827-929D-5C95-6151B7EF3F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6" name="Gruppieren 775">
                  <a:extLst>
                    <a:ext uri="{FF2B5EF4-FFF2-40B4-BE49-F238E27FC236}">
                      <a16:creationId xmlns:a16="http://schemas.microsoft.com/office/drawing/2014/main" id="{AFA8E828-46B2-21BD-A75A-05B1A45CF975}"/>
                    </a:ext>
                  </a:extLst>
                </p:cNvPr>
                <p:cNvGrpSpPr>
                  <a:grpSpLocks noChangeAspect="1"/>
                </p:cNvGrpSpPr>
                <p:nvPr/>
              </p:nvGrpSpPr>
              <p:grpSpPr>
                <a:xfrm>
                  <a:off x="5499300" y="3931942"/>
                  <a:ext cx="180000" cy="180000"/>
                  <a:chOff x="3172968" y="2304288"/>
                  <a:chExt cx="180000" cy="180000"/>
                </a:xfrm>
              </p:grpSpPr>
              <p:sp>
                <p:nvSpPr>
                  <p:cNvPr id="816" name="Ellipse 815">
                    <a:extLst>
                      <a:ext uri="{FF2B5EF4-FFF2-40B4-BE49-F238E27FC236}">
                        <a16:creationId xmlns:a16="http://schemas.microsoft.com/office/drawing/2014/main" id="{E5D7D5C8-168A-70B9-AEEF-D5E5174C07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7" name="Additionszeichen 816">
                    <a:extLst>
                      <a:ext uri="{FF2B5EF4-FFF2-40B4-BE49-F238E27FC236}">
                        <a16:creationId xmlns:a16="http://schemas.microsoft.com/office/drawing/2014/main" id="{C9280371-998F-8201-8524-A80B6CACA54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7" name="Gruppieren 776">
                  <a:extLst>
                    <a:ext uri="{FF2B5EF4-FFF2-40B4-BE49-F238E27FC236}">
                      <a16:creationId xmlns:a16="http://schemas.microsoft.com/office/drawing/2014/main" id="{9727FA63-B659-3337-2F1D-91FE1C1E4492}"/>
                    </a:ext>
                  </a:extLst>
                </p:cNvPr>
                <p:cNvGrpSpPr>
                  <a:grpSpLocks noChangeAspect="1"/>
                </p:cNvGrpSpPr>
                <p:nvPr/>
              </p:nvGrpSpPr>
              <p:grpSpPr>
                <a:xfrm>
                  <a:off x="6030156" y="4086630"/>
                  <a:ext cx="180000" cy="180000"/>
                  <a:chOff x="3172968" y="2304288"/>
                  <a:chExt cx="180000" cy="180000"/>
                </a:xfrm>
              </p:grpSpPr>
              <p:sp>
                <p:nvSpPr>
                  <p:cNvPr id="814" name="Ellipse 813">
                    <a:extLst>
                      <a:ext uri="{FF2B5EF4-FFF2-40B4-BE49-F238E27FC236}">
                        <a16:creationId xmlns:a16="http://schemas.microsoft.com/office/drawing/2014/main" id="{729ED9F2-F27D-8ED8-A786-E2C63B24BC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5" name="Additionszeichen 814">
                    <a:extLst>
                      <a:ext uri="{FF2B5EF4-FFF2-40B4-BE49-F238E27FC236}">
                        <a16:creationId xmlns:a16="http://schemas.microsoft.com/office/drawing/2014/main" id="{478F566B-63CD-4FB0-6744-2C37B3DD6E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8" name="Gruppieren 777">
                  <a:extLst>
                    <a:ext uri="{FF2B5EF4-FFF2-40B4-BE49-F238E27FC236}">
                      <a16:creationId xmlns:a16="http://schemas.microsoft.com/office/drawing/2014/main" id="{A4CFD998-F71B-DA7C-DF9C-DE917CC6F6C5}"/>
                    </a:ext>
                  </a:extLst>
                </p:cNvPr>
                <p:cNvGrpSpPr>
                  <a:grpSpLocks noChangeAspect="1"/>
                </p:cNvGrpSpPr>
                <p:nvPr/>
              </p:nvGrpSpPr>
              <p:grpSpPr>
                <a:xfrm>
                  <a:off x="6020438" y="3296696"/>
                  <a:ext cx="180000" cy="180000"/>
                  <a:chOff x="3172968" y="2304288"/>
                  <a:chExt cx="180000" cy="180000"/>
                </a:xfrm>
              </p:grpSpPr>
              <p:sp>
                <p:nvSpPr>
                  <p:cNvPr id="812" name="Ellipse 811">
                    <a:extLst>
                      <a:ext uri="{FF2B5EF4-FFF2-40B4-BE49-F238E27FC236}">
                        <a16:creationId xmlns:a16="http://schemas.microsoft.com/office/drawing/2014/main" id="{BAD235C0-F6F3-5ABC-7C76-F11AAAE59D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3" name="Additionszeichen 812">
                    <a:extLst>
                      <a:ext uri="{FF2B5EF4-FFF2-40B4-BE49-F238E27FC236}">
                        <a16:creationId xmlns:a16="http://schemas.microsoft.com/office/drawing/2014/main" id="{658644B0-004D-A509-C8DF-CC2C64D491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9" name="Gruppieren 778">
                  <a:extLst>
                    <a:ext uri="{FF2B5EF4-FFF2-40B4-BE49-F238E27FC236}">
                      <a16:creationId xmlns:a16="http://schemas.microsoft.com/office/drawing/2014/main" id="{138B8906-ED08-8E05-DD12-25B287591F0D}"/>
                    </a:ext>
                  </a:extLst>
                </p:cNvPr>
                <p:cNvGrpSpPr>
                  <a:grpSpLocks noChangeAspect="1"/>
                </p:cNvGrpSpPr>
                <p:nvPr/>
              </p:nvGrpSpPr>
              <p:grpSpPr>
                <a:xfrm>
                  <a:off x="6540000" y="3667688"/>
                  <a:ext cx="180000" cy="180000"/>
                  <a:chOff x="3172968" y="2304288"/>
                  <a:chExt cx="180000" cy="180000"/>
                </a:xfrm>
              </p:grpSpPr>
              <p:sp>
                <p:nvSpPr>
                  <p:cNvPr id="810" name="Ellipse 809">
                    <a:extLst>
                      <a:ext uri="{FF2B5EF4-FFF2-40B4-BE49-F238E27FC236}">
                        <a16:creationId xmlns:a16="http://schemas.microsoft.com/office/drawing/2014/main" id="{5F8E5B1E-A1DF-BAE8-F47F-90E75A7ECDB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1" name="Additionszeichen 810">
                    <a:extLst>
                      <a:ext uri="{FF2B5EF4-FFF2-40B4-BE49-F238E27FC236}">
                        <a16:creationId xmlns:a16="http://schemas.microsoft.com/office/drawing/2014/main" id="{A8A28B71-03D1-0B63-BC53-35E780474E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0" name="Gruppieren 779">
                  <a:extLst>
                    <a:ext uri="{FF2B5EF4-FFF2-40B4-BE49-F238E27FC236}">
                      <a16:creationId xmlns:a16="http://schemas.microsoft.com/office/drawing/2014/main" id="{D7F5762C-C2BD-6E4A-AE32-CB5316A5D8DC}"/>
                    </a:ext>
                  </a:extLst>
                </p:cNvPr>
                <p:cNvGrpSpPr>
                  <a:grpSpLocks noChangeAspect="1"/>
                </p:cNvGrpSpPr>
                <p:nvPr/>
              </p:nvGrpSpPr>
              <p:grpSpPr>
                <a:xfrm>
                  <a:off x="6696374" y="3186376"/>
                  <a:ext cx="180000" cy="180000"/>
                  <a:chOff x="3172968" y="2304288"/>
                  <a:chExt cx="180000" cy="180000"/>
                </a:xfrm>
              </p:grpSpPr>
              <p:sp>
                <p:nvSpPr>
                  <p:cNvPr id="808" name="Ellipse 807">
                    <a:extLst>
                      <a:ext uri="{FF2B5EF4-FFF2-40B4-BE49-F238E27FC236}">
                        <a16:creationId xmlns:a16="http://schemas.microsoft.com/office/drawing/2014/main" id="{96DF50E6-C234-04EB-1A4F-4B07F9E797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9" name="Additionszeichen 808">
                    <a:extLst>
                      <a:ext uri="{FF2B5EF4-FFF2-40B4-BE49-F238E27FC236}">
                        <a16:creationId xmlns:a16="http://schemas.microsoft.com/office/drawing/2014/main" id="{79A82F35-66F1-40B9-3050-45BAC33E657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1" name="Gruppieren 780">
                  <a:extLst>
                    <a:ext uri="{FF2B5EF4-FFF2-40B4-BE49-F238E27FC236}">
                      <a16:creationId xmlns:a16="http://schemas.microsoft.com/office/drawing/2014/main" id="{06AA564A-3CB3-733F-F2C2-384E78AD26A5}"/>
                    </a:ext>
                  </a:extLst>
                </p:cNvPr>
                <p:cNvGrpSpPr>
                  <a:grpSpLocks noChangeAspect="1"/>
                </p:cNvGrpSpPr>
                <p:nvPr/>
              </p:nvGrpSpPr>
              <p:grpSpPr>
                <a:xfrm>
                  <a:off x="5577515" y="3084316"/>
                  <a:ext cx="180000" cy="180000"/>
                  <a:chOff x="3172968" y="2304288"/>
                  <a:chExt cx="180000" cy="180000"/>
                </a:xfrm>
              </p:grpSpPr>
              <p:sp>
                <p:nvSpPr>
                  <p:cNvPr id="806" name="Ellipse 805">
                    <a:extLst>
                      <a:ext uri="{FF2B5EF4-FFF2-40B4-BE49-F238E27FC236}">
                        <a16:creationId xmlns:a16="http://schemas.microsoft.com/office/drawing/2014/main" id="{411217A1-3B22-C39B-0788-DD11A6B8B5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7" name="Additionszeichen 806">
                    <a:extLst>
                      <a:ext uri="{FF2B5EF4-FFF2-40B4-BE49-F238E27FC236}">
                        <a16:creationId xmlns:a16="http://schemas.microsoft.com/office/drawing/2014/main" id="{E0AE3EA3-A3C3-6039-0434-79D6F485BE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2" name="Gruppieren 781">
                  <a:extLst>
                    <a:ext uri="{FF2B5EF4-FFF2-40B4-BE49-F238E27FC236}">
                      <a16:creationId xmlns:a16="http://schemas.microsoft.com/office/drawing/2014/main" id="{46C49543-843A-D000-037E-5683EF27D628}"/>
                    </a:ext>
                  </a:extLst>
                </p:cNvPr>
                <p:cNvGrpSpPr>
                  <a:grpSpLocks noChangeAspect="1"/>
                </p:cNvGrpSpPr>
                <p:nvPr/>
              </p:nvGrpSpPr>
              <p:grpSpPr>
                <a:xfrm>
                  <a:off x="5940252" y="2903697"/>
                  <a:ext cx="180000" cy="180000"/>
                  <a:chOff x="3172968" y="2304288"/>
                  <a:chExt cx="180000" cy="180000"/>
                </a:xfrm>
              </p:grpSpPr>
              <p:sp>
                <p:nvSpPr>
                  <p:cNvPr id="804" name="Ellipse 803">
                    <a:extLst>
                      <a:ext uri="{FF2B5EF4-FFF2-40B4-BE49-F238E27FC236}">
                        <a16:creationId xmlns:a16="http://schemas.microsoft.com/office/drawing/2014/main" id="{D437F1C4-1909-2158-D911-32F53EBAE15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5" name="Additionszeichen 804">
                    <a:extLst>
                      <a:ext uri="{FF2B5EF4-FFF2-40B4-BE49-F238E27FC236}">
                        <a16:creationId xmlns:a16="http://schemas.microsoft.com/office/drawing/2014/main" id="{013F0410-3A6E-0E11-DB52-F07029FD8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3" name="Gruppieren 782">
                  <a:extLst>
                    <a:ext uri="{FF2B5EF4-FFF2-40B4-BE49-F238E27FC236}">
                      <a16:creationId xmlns:a16="http://schemas.microsoft.com/office/drawing/2014/main" id="{797E7B1C-F7C0-70E1-6EAA-411EE492437D}"/>
                    </a:ext>
                  </a:extLst>
                </p:cNvPr>
                <p:cNvGrpSpPr>
                  <a:grpSpLocks noChangeAspect="1"/>
                </p:cNvGrpSpPr>
                <p:nvPr/>
              </p:nvGrpSpPr>
              <p:grpSpPr>
                <a:xfrm>
                  <a:off x="5597520" y="2746772"/>
                  <a:ext cx="180000" cy="180000"/>
                  <a:chOff x="3172968" y="2304288"/>
                  <a:chExt cx="180000" cy="180000"/>
                </a:xfrm>
              </p:grpSpPr>
              <p:sp>
                <p:nvSpPr>
                  <p:cNvPr id="802" name="Ellipse 801">
                    <a:extLst>
                      <a:ext uri="{FF2B5EF4-FFF2-40B4-BE49-F238E27FC236}">
                        <a16:creationId xmlns:a16="http://schemas.microsoft.com/office/drawing/2014/main" id="{3FA1102E-4759-E89E-85DE-646B79E6334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3" name="Additionszeichen 802">
                    <a:extLst>
                      <a:ext uri="{FF2B5EF4-FFF2-40B4-BE49-F238E27FC236}">
                        <a16:creationId xmlns:a16="http://schemas.microsoft.com/office/drawing/2014/main" id="{6D25B69A-FECE-1D76-55A3-FAB01A8E21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4" name="Gruppieren 783">
                  <a:extLst>
                    <a:ext uri="{FF2B5EF4-FFF2-40B4-BE49-F238E27FC236}">
                      <a16:creationId xmlns:a16="http://schemas.microsoft.com/office/drawing/2014/main" id="{14B33D15-8FB3-2040-7587-819508B15EE6}"/>
                    </a:ext>
                  </a:extLst>
                </p:cNvPr>
                <p:cNvGrpSpPr>
                  <a:grpSpLocks noChangeAspect="1"/>
                </p:cNvGrpSpPr>
                <p:nvPr/>
              </p:nvGrpSpPr>
              <p:grpSpPr>
                <a:xfrm>
                  <a:off x="6310896" y="2729578"/>
                  <a:ext cx="180000" cy="180000"/>
                  <a:chOff x="3172968" y="2304288"/>
                  <a:chExt cx="180000" cy="180000"/>
                </a:xfrm>
              </p:grpSpPr>
              <p:sp>
                <p:nvSpPr>
                  <p:cNvPr id="800" name="Ellipse 799">
                    <a:extLst>
                      <a:ext uri="{FF2B5EF4-FFF2-40B4-BE49-F238E27FC236}">
                        <a16:creationId xmlns:a16="http://schemas.microsoft.com/office/drawing/2014/main" id="{22DDFB46-556D-0E70-2869-8928759805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1" name="Additionszeichen 800">
                    <a:extLst>
                      <a:ext uri="{FF2B5EF4-FFF2-40B4-BE49-F238E27FC236}">
                        <a16:creationId xmlns:a16="http://schemas.microsoft.com/office/drawing/2014/main" id="{CA180054-FA6A-1F6E-ADE4-2DE5D0441D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5" name="Gruppieren 784">
                  <a:extLst>
                    <a:ext uri="{FF2B5EF4-FFF2-40B4-BE49-F238E27FC236}">
                      <a16:creationId xmlns:a16="http://schemas.microsoft.com/office/drawing/2014/main" id="{7F8B184B-C4BA-E60A-F653-D9417507C7FB}"/>
                    </a:ext>
                  </a:extLst>
                </p:cNvPr>
                <p:cNvGrpSpPr>
                  <a:grpSpLocks noChangeAspect="1"/>
                </p:cNvGrpSpPr>
                <p:nvPr/>
              </p:nvGrpSpPr>
              <p:grpSpPr>
                <a:xfrm>
                  <a:off x="5311404" y="3346168"/>
                  <a:ext cx="180000" cy="180000"/>
                  <a:chOff x="3172968" y="2304288"/>
                  <a:chExt cx="180000" cy="180000"/>
                </a:xfrm>
              </p:grpSpPr>
              <p:sp>
                <p:nvSpPr>
                  <p:cNvPr id="798" name="Ellipse 797">
                    <a:extLst>
                      <a:ext uri="{FF2B5EF4-FFF2-40B4-BE49-F238E27FC236}">
                        <a16:creationId xmlns:a16="http://schemas.microsoft.com/office/drawing/2014/main" id="{C3246052-E62E-8415-E77B-370A241885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9" name="Additionszeichen 798">
                    <a:extLst>
                      <a:ext uri="{FF2B5EF4-FFF2-40B4-BE49-F238E27FC236}">
                        <a16:creationId xmlns:a16="http://schemas.microsoft.com/office/drawing/2014/main" id="{93F57849-1F43-7CC5-312A-8A3DDAA4F5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86" name="Ellipse 785">
                  <a:extLst>
                    <a:ext uri="{FF2B5EF4-FFF2-40B4-BE49-F238E27FC236}">
                      <a16:creationId xmlns:a16="http://schemas.microsoft.com/office/drawing/2014/main" id="{F16751D0-C051-A918-5585-816673645D3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7" name="Ellipse 786">
                  <a:extLst>
                    <a:ext uri="{FF2B5EF4-FFF2-40B4-BE49-F238E27FC236}">
                      <a16:creationId xmlns:a16="http://schemas.microsoft.com/office/drawing/2014/main" id="{0A6AEA88-A219-FF9C-EFED-DE6EBEC874B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8" name="Ellipse 787">
                  <a:extLst>
                    <a:ext uri="{FF2B5EF4-FFF2-40B4-BE49-F238E27FC236}">
                      <a16:creationId xmlns:a16="http://schemas.microsoft.com/office/drawing/2014/main" id="{36414CFC-890A-9048-A7B5-E89AC7E615C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9" name="Ellipse 788">
                  <a:extLst>
                    <a:ext uri="{FF2B5EF4-FFF2-40B4-BE49-F238E27FC236}">
                      <a16:creationId xmlns:a16="http://schemas.microsoft.com/office/drawing/2014/main" id="{690775DD-CCB0-F0DD-CF0A-FA889149B9D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0" name="Ellipse 789">
                  <a:extLst>
                    <a:ext uri="{FF2B5EF4-FFF2-40B4-BE49-F238E27FC236}">
                      <a16:creationId xmlns:a16="http://schemas.microsoft.com/office/drawing/2014/main" id="{3D4590E4-6C55-D37E-D919-FD39953A0DC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1" name="Ellipse 790">
                  <a:extLst>
                    <a:ext uri="{FF2B5EF4-FFF2-40B4-BE49-F238E27FC236}">
                      <a16:creationId xmlns:a16="http://schemas.microsoft.com/office/drawing/2014/main" id="{7D8313CB-FEF0-4B7D-ADCC-B0F98F5093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2" name="Ellipse 791">
                  <a:extLst>
                    <a:ext uri="{FF2B5EF4-FFF2-40B4-BE49-F238E27FC236}">
                      <a16:creationId xmlns:a16="http://schemas.microsoft.com/office/drawing/2014/main" id="{6128AFB4-3A72-B282-944F-AAB46B1ED9B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3" name="Ellipse 792">
                  <a:extLst>
                    <a:ext uri="{FF2B5EF4-FFF2-40B4-BE49-F238E27FC236}">
                      <a16:creationId xmlns:a16="http://schemas.microsoft.com/office/drawing/2014/main" id="{B80643E3-3B64-D516-10DE-5BDF507A89D2}"/>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4" name="Ellipse 793">
                  <a:extLst>
                    <a:ext uri="{FF2B5EF4-FFF2-40B4-BE49-F238E27FC236}">
                      <a16:creationId xmlns:a16="http://schemas.microsoft.com/office/drawing/2014/main" id="{E753920F-212C-F025-9E6B-94AEDFB4082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5" name="Ellipse 794">
                  <a:extLst>
                    <a:ext uri="{FF2B5EF4-FFF2-40B4-BE49-F238E27FC236}">
                      <a16:creationId xmlns:a16="http://schemas.microsoft.com/office/drawing/2014/main" id="{551A0EE2-84A2-4943-E908-FB0AD3269AA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6" name="Ellipse 795">
                  <a:extLst>
                    <a:ext uri="{FF2B5EF4-FFF2-40B4-BE49-F238E27FC236}">
                      <a16:creationId xmlns:a16="http://schemas.microsoft.com/office/drawing/2014/main" id="{2AEE3EB3-0A99-BA21-D000-C5D4371C7FD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7" name="Ellipse 796">
                  <a:extLst>
                    <a:ext uri="{FF2B5EF4-FFF2-40B4-BE49-F238E27FC236}">
                      <a16:creationId xmlns:a16="http://schemas.microsoft.com/office/drawing/2014/main" id="{4C1059D1-2794-D11A-82C5-B6F02E063951}"/>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71" name="L-Schale">
                <a:extLst>
                  <a:ext uri="{FF2B5EF4-FFF2-40B4-BE49-F238E27FC236}">
                    <a16:creationId xmlns:a16="http://schemas.microsoft.com/office/drawing/2014/main" id="{5D790542-FE7E-016D-478A-967F33345E8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772" name="M-Schale">
                <a:extLst>
                  <a:ext uri="{FF2B5EF4-FFF2-40B4-BE49-F238E27FC236}">
                    <a16:creationId xmlns:a16="http://schemas.microsoft.com/office/drawing/2014/main" id="{19D870A2-D536-6DF9-0B01-F61BAED4F1B5}"/>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733" name="Gruppieren 732">
              <a:extLst>
                <a:ext uri="{FF2B5EF4-FFF2-40B4-BE49-F238E27FC236}">
                  <a16:creationId xmlns:a16="http://schemas.microsoft.com/office/drawing/2014/main" id="{4C287D20-0E24-69D6-59A8-A794BB960CD2}"/>
                </a:ext>
              </a:extLst>
            </p:cNvPr>
            <p:cNvGrpSpPr/>
            <p:nvPr/>
          </p:nvGrpSpPr>
          <p:grpSpPr>
            <a:xfrm>
              <a:off x="6006000" y="816426"/>
              <a:ext cx="180000" cy="180000"/>
              <a:chOff x="2537136" y="1269000"/>
              <a:chExt cx="180000" cy="180000"/>
            </a:xfrm>
          </p:grpSpPr>
          <p:sp>
            <p:nvSpPr>
              <p:cNvPr id="767" name="Ellipse 766">
                <a:extLst>
                  <a:ext uri="{FF2B5EF4-FFF2-40B4-BE49-F238E27FC236}">
                    <a16:creationId xmlns:a16="http://schemas.microsoft.com/office/drawing/2014/main" id="{A08457E2-0E6B-FB0A-AEE9-2EE885BB794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8" name="Minuszeichen 767">
                <a:extLst>
                  <a:ext uri="{FF2B5EF4-FFF2-40B4-BE49-F238E27FC236}">
                    <a16:creationId xmlns:a16="http://schemas.microsoft.com/office/drawing/2014/main" id="{0688CCCB-FAAD-ADA6-2CEC-7042C0A4941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4" name="Gruppieren 733">
              <a:extLst>
                <a:ext uri="{FF2B5EF4-FFF2-40B4-BE49-F238E27FC236}">
                  <a16:creationId xmlns:a16="http://schemas.microsoft.com/office/drawing/2014/main" id="{2D72728A-B217-D867-DE92-F2524ABACE24}"/>
                </a:ext>
              </a:extLst>
            </p:cNvPr>
            <p:cNvGrpSpPr/>
            <p:nvPr/>
          </p:nvGrpSpPr>
          <p:grpSpPr>
            <a:xfrm>
              <a:off x="6003948" y="5865553"/>
              <a:ext cx="180000" cy="180000"/>
              <a:chOff x="2537136" y="1269000"/>
              <a:chExt cx="180000" cy="180000"/>
            </a:xfrm>
          </p:grpSpPr>
          <p:sp>
            <p:nvSpPr>
              <p:cNvPr id="765" name="Ellipse 764">
                <a:extLst>
                  <a:ext uri="{FF2B5EF4-FFF2-40B4-BE49-F238E27FC236}">
                    <a16:creationId xmlns:a16="http://schemas.microsoft.com/office/drawing/2014/main" id="{9005F752-E184-FADD-78F9-6594DD34A6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6" name="Minuszeichen 765">
                <a:extLst>
                  <a:ext uri="{FF2B5EF4-FFF2-40B4-BE49-F238E27FC236}">
                    <a16:creationId xmlns:a16="http://schemas.microsoft.com/office/drawing/2014/main" id="{75D7DFC7-34CC-39FF-B9E0-8C7E25C9256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5" name="Gruppieren 734">
              <a:extLst>
                <a:ext uri="{FF2B5EF4-FFF2-40B4-BE49-F238E27FC236}">
                  <a16:creationId xmlns:a16="http://schemas.microsoft.com/office/drawing/2014/main" id="{883D4951-D643-8003-D7A1-1D15DFA40A5E}"/>
                </a:ext>
              </a:extLst>
            </p:cNvPr>
            <p:cNvGrpSpPr/>
            <p:nvPr/>
          </p:nvGrpSpPr>
          <p:grpSpPr>
            <a:xfrm>
              <a:off x="7989107" y="3335661"/>
              <a:ext cx="180000" cy="180000"/>
              <a:chOff x="2537136" y="1269000"/>
              <a:chExt cx="180000" cy="180000"/>
            </a:xfrm>
          </p:grpSpPr>
          <p:sp>
            <p:nvSpPr>
              <p:cNvPr id="763" name="Ellipse 762">
                <a:extLst>
                  <a:ext uri="{FF2B5EF4-FFF2-40B4-BE49-F238E27FC236}">
                    <a16:creationId xmlns:a16="http://schemas.microsoft.com/office/drawing/2014/main" id="{FD75B4B6-A103-D3EF-441B-4E768DEC8E7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4" name="Minuszeichen 763">
                <a:extLst>
                  <a:ext uri="{FF2B5EF4-FFF2-40B4-BE49-F238E27FC236}">
                    <a16:creationId xmlns:a16="http://schemas.microsoft.com/office/drawing/2014/main" id="{A66437CF-60B2-618C-729D-906DB6A0A8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6" name="Gruppieren 735">
              <a:extLst>
                <a:ext uri="{FF2B5EF4-FFF2-40B4-BE49-F238E27FC236}">
                  <a16:creationId xmlns:a16="http://schemas.microsoft.com/office/drawing/2014/main" id="{8396C810-6A57-EAF8-31E5-8AFA2D167353}"/>
                </a:ext>
              </a:extLst>
            </p:cNvPr>
            <p:cNvGrpSpPr/>
            <p:nvPr/>
          </p:nvGrpSpPr>
          <p:grpSpPr>
            <a:xfrm>
              <a:off x="4026000" y="3339000"/>
              <a:ext cx="180000" cy="180000"/>
              <a:chOff x="2537136" y="1269000"/>
              <a:chExt cx="180000" cy="180000"/>
            </a:xfrm>
          </p:grpSpPr>
          <p:sp>
            <p:nvSpPr>
              <p:cNvPr id="761" name="Ellipse 760">
                <a:extLst>
                  <a:ext uri="{FF2B5EF4-FFF2-40B4-BE49-F238E27FC236}">
                    <a16:creationId xmlns:a16="http://schemas.microsoft.com/office/drawing/2014/main" id="{9B67049C-7B1B-CAAA-F81F-174777271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2" name="Minuszeichen 761">
                <a:extLst>
                  <a:ext uri="{FF2B5EF4-FFF2-40B4-BE49-F238E27FC236}">
                    <a16:creationId xmlns:a16="http://schemas.microsoft.com/office/drawing/2014/main" id="{93E64EFD-99FC-D3C5-B8C7-80971D9452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7" name="Gruppieren 736">
              <a:extLst>
                <a:ext uri="{FF2B5EF4-FFF2-40B4-BE49-F238E27FC236}">
                  <a16:creationId xmlns:a16="http://schemas.microsoft.com/office/drawing/2014/main" id="{61C9028F-6778-D35F-B9DD-916371C84F79}"/>
                </a:ext>
              </a:extLst>
            </p:cNvPr>
            <p:cNvGrpSpPr/>
            <p:nvPr/>
          </p:nvGrpSpPr>
          <p:grpSpPr>
            <a:xfrm>
              <a:off x="4656000" y="4775520"/>
              <a:ext cx="180000" cy="180000"/>
              <a:chOff x="2537136" y="1269000"/>
              <a:chExt cx="180000" cy="180000"/>
            </a:xfrm>
          </p:grpSpPr>
          <p:sp>
            <p:nvSpPr>
              <p:cNvPr id="759" name="Ellipse 758">
                <a:extLst>
                  <a:ext uri="{FF2B5EF4-FFF2-40B4-BE49-F238E27FC236}">
                    <a16:creationId xmlns:a16="http://schemas.microsoft.com/office/drawing/2014/main" id="{B0BD0084-E656-3970-301E-F8BB3FF90E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0" name="Minuszeichen 759">
                <a:extLst>
                  <a:ext uri="{FF2B5EF4-FFF2-40B4-BE49-F238E27FC236}">
                    <a16:creationId xmlns:a16="http://schemas.microsoft.com/office/drawing/2014/main" id="{64EDE810-D720-26BE-9FBC-9B3070798D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8" name="Gruppieren 737">
              <a:extLst>
                <a:ext uri="{FF2B5EF4-FFF2-40B4-BE49-F238E27FC236}">
                  <a16:creationId xmlns:a16="http://schemas.microsoft.com/office/drawing/2014/main" id="{D69E1CF5-C609-61A9-62E3-ABD0CF5CA785}"/>
                </a:ext>
              </a:extLst>
            </p:cNvPr>
            <p:cNvGrpSpPr/>
            <p:nvPr/>
          </p:nvGrpSpPr>
          <p:grpSpPr>
            <a:xfrm>
              <a:off x="7373256" y="4775520"/>
              <a:ext cx="180000" cy="180000"/>
              <a:chOff x="2537136" y="1269000"/>
              <a:chExt cx="180000" cy="180000"/>
            </a:xfrm>
          </p:grpSpPr>
          <p:sp>
            <p:nvSpPr>
              <p:cNvPr id="757" name="Ellipse 756">
                <a:extLst>
                  <a:ext uri="{FF2B5EF4-FFF2-40B4-BE49-F238E27FC236}">
                    <a16:creationId xmlns:a16="http://schemas.microsoft.com/office/drawing/2014/main" id="{F5AE1E18-C96C-213E-24B9-25FE102F1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8" name="Minuszeichen 757">
                <a:extLst>
                  <a:ext uri="{FF2B5EF4-FFF2-40B4-BE49-F238E27FC236}">
                    <a16:creationId xmlns:a16="http://schemas.microsoft.com/office/drawing/2014/main" id="{F289B883-2746-D50E-735A-D28D72366E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9" name="Gruppieren 738">
              <a:extLst>
                <a:ext uri="{FF2B5EF4-FFF2-40B4-BE49-F238E27FC236}">
                  <a16:creationId xmlns:a16="http://schemas.microsoft.com/office/drawing/2014/main" id="{E01A3B40-FDF2-1ED6-F72F-48C76A189509}"/>
                </a:ext>
              </a:extLst>
            </p:cNvPr>
            <p:cNvGrpSpPr/>
            <p:nvPr/>
          </p:nvGrpSpPr>
          <p:grpSpPr>
            <a:xfrm>
              <a:off x="7373256" y="1900714"/>
              <a:ext cx="180000" cy="180000"/>
              <a:chOff x="2537136" y="1269000"/>
              <a:chExt cx="180000" cy="180000"/>
            </a:xfrm>
          </p:grpSpPr>
          <p:sp>
            <p:nvSpPr>
              <p:cNvPr id="755" name="Ellipse 754">
                <a:extLst>
                  <a:ext uri="{FF2B5EF4-FFF2-40B4-BE49-F238E27FC236}">
                    <a16:creationId xmlns:a16="http://schemas.microsoft.com/office/drawing/2014/main" id="{FB7CDF34-268E-F6FC-E9D3-8169D0BDC9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6" name="Minuszeichen 755">
                <a:extLst>
                  <a:ext uri="{FF2B5EF4-FFF2-40B4-BE49-F238E27FC236}">
                    <a16:creationId xmlns:a16="http://schemas.microsoft.com/office/drawing/2014/main" id="{262DC424-C128-2C89-03D1-DA6E9C8FFD9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0" name="Gruppieren 739">
              <a:extLst>
                <a:ext uri="{FF2B5EF4-FFF2-40B4-BE49-F238E27FC236}">
                  <a16:creationId xmlns:a16="http://schemas.microsoft.com/office/drawing/2014/main" id="{03527B1E-1703-1854-DC62-259E0382E632}"/>
                </a:ext>
              </a:extLst>
            </p:cNvPr>
            <p:cNvGrpSpPr/>
            <p:nvPr/>
          </p:nvGrpSpPr>
          <p:grpSpPr>
            <a:xfrm>
              <a:off x="4656000" y="1900714"/>
              <a:ext cx="180000" cy="180000"/>
              <a:chOff x="2537136" y="1269000"/>
              <a:chExt cx="180000" cy="180000"/>
            </a:xfrm>
          </p:grpSpPr>
          <p:sp>
            <p:nvSpPr>
              <p:cNvPr id="753" name="Ellipse 752">
                <a:extLst>
                  <a:ext uri="{FF2B5EF4-FFF2-40B4-BE49-F238E27FC236}">
                    <a16:creationId xmlns:a16="http://schemas.microsoft.com/office/drawing/2014/main" id="{F064152C-0334-949E-162B-AD6E7B4CC9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4" name="Minuszeichen 753">
                <a:extLst>
                  <a:ext uri="{FF2B5EF4-FFF2-40B4-BE49-F238E27FC236}">
                    <a16:creationId xmlns:a16="http://schemas.microsoft.com/office/drawing/2014/main" id="{60CC6B75-35ED-BFB2-16C0-B5F22BE5632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1" name="Gruppieren 740">
              <a:extLst>
                <a:ext uri="{FF2B5EF4-FFF2-40B4-BE49-F238E27FC236}">
                  <a16:creationId xmlns:a16="http://schemas.microsoft.com/office/drawing/2014/main" id="{CBC46E5C-9465-F70A-5B70-7AC01EB0D0BB}"/>
                </a:ext>
              </a:extLst>
            </p:cNvPr>
            <p:cNvGrpSpPr/>
            <p:nvPr/>
          </p:nvGrpSpPr>
          <p:grpSpPr>
            <a:xfrm>
              <a:off x="6006000" y="1339747"/>
              <a:ext cx="180000" cy="180000"/>
              <a:chOff x="2537136" y="1269000"/>
              <a:chExt cx="180000" cy="180000"/>
            </a:xfrm>
          </p:grpSpPr>
          <p:sp>
            <p:nvSpPr>
              <p:cNvPr id="751" name="Ellipse 750">
                <a:extLst>
                  <a:ext uri="{FF2B5EF4-FFF2-40B4-BE49-F238E27FC236}">
                    <a16:creationId xmlns:a16="http://schemas.microsoft.com/office/drawing/2014/main" id="{BBB0EF09-8D5C-4E61-C894-1775C45048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2" name="Minuszeichen 751">
                <a:extLst>
                  <a:ext uri="{FF2B5EF4-FFF2-40B4-BE49-F238E27FC236}">
                    <a16:creationId xmlns:a16="http://schemas.microsoft.com/office/drawing/2014/main" id="{D8DAA96C-C01B-8D65-1A75-8C9F8DFF303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2" name="Gruppieren 741">
              <a:extLst>
                <a:ext uri="{FF2B5EF4-FFF2-40B4-BE49-F238E27FC236}">
                  <a16:creationId xmlns:a16="http://schemas.microsoft.com/office/drawing/2014/main" id="{39B7A270-A42E-7464-55C1-AECB662AFDAB}"/>
                </a:ext>
              </a:extLst>
            </p:cNvPr>
            <p:cNvGrpSpPr/>
            <p:nvPr/>
          </p:nvGrpSpPr>
          <p:grpSpPr>
            <a:xfrm>
              <a:off x="6006000" y="5312040"/>
              <a:ext cx="180000" cy="180000"/>
              <a:chOff x="2537136" y="1269000"/>
              <a:chExt cx="180000" cy="180000"/>
            </a:xfrm>
          </p:grpSpPr>
          <p:sp>
            <p:nvSpPr>
              <p:cNvPr id="749" name="Ellipse 748">
                <a:extLst>
                  <a:ext uri="{FF2B5EF4-FFF2-40B4-BE49-F238E27FC236}">
                    <a16:creationId xmlns:a16="http://schemas.microsoft.com/office/drawing/2014/main" id="{C5003FA0-B764-FE61-E62D-97AE16AD9D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0" name="Minuszeichen 749">
                <a:extLst>
                  <a:ext uri="{FF2B5EF4-FFF2-40B4-BE49-F238E27FC236}">
                    <a16:creationId xmlns:a16="http://schemas.microsoft.com/office/drawing/2014/main" id="{79080962-7A0A-993C-C153-AD76BAD390F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3" name="Gruppieren 742">
              <a:extLst>
                <a:ext uri="{FF2B5EF4-FFF2-40B4-BE49-F238E27FC236}">
                  <a16:creationId xmlns:a16="http://schemas.microsoft.com/office/drawing/2014/main" id="{B7AF00AA-6F1E-AB0A-B538-950B1ADE944B}"/>
                </a:ext>
              </a:extLst>
            </p:cNvPr>
            <p:cNvGrpSpPr/>
            <p:nvPr/>
          </p:nvGrpSpPr>
          <p:grpSpPr>
            <a:xfrm>
              <a:off x="6006000" y="1900714"/>
              <a:ext cx="180000" cy="180000"/>
              <a:chOff x="2537136" y="1269000"/>
              <a:chExt cx="180000" cy="180000"/>
            </a:xfrm>
          </p:grpSpPr>
          <p:sp>
            <p:nvSpPr>
              <p:cNvPr id="747" name="Ellipse 746">
                <a:extLst>
                  <a:ext uri="{FF2B5EF4-FFF2-40B4-BE49-F238E27FC236}">
                    <a16:creationId xmlns:a16="http://schemas.microsoft.com/office/drawing/2014/main" id="{2EB219DC-164A-8B0C-35CF-2492E71E08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8" name="Minuszeichen 747">
                <a:extLst>
                  <a:ext uri="{FF2B5EF4-FFF2-40B4-BE49-F238E27FC236}">
                    <a16:creationId xmlns:a16="http://schemas.microsoft.com/office/drawing/2014/main" id="{2A895B6C-97F5-1EE6-1492-3E4D710E34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4" name="Gruppieren 743">
              <a:extLst>
                <a:ext uri="{FF2B5EF4-FFF2-40B4-BE49-F238E27FC236}">
                  <a16:creationId xmlns:a16="http://schemas.microsoft.com/office/drawing/2014/main" id="{921BAA17-A489-70F0-C9E6-A7E4A1CC4039}"/>
                </a:ext>
              </a:extLst>
            </p:cNvPr>
            <p:cNvGrpSpPr/>
            <p:nvPr/>
          </p:nvGrpSpPr>
          <p:grpSpPr>
            <a:xfrm>
              <a:off x="6006000" y="4775520"/>
              <a:ext cx="180000" cy="180000"/>
              <a:chOff x="2537136" y="1269000"/>
              <a:chExt cx="180000" cy="180000"/>
            </a:xfrm>
          </p:grpSpPr>
          <p:sp>
            <p:nvSpPr>
              <p:cNvPr id="745" name="Ellipse 744">
                <a:extLst>
                  <a:ext uri="{FF2B5EF4-FFF2-40B4-BE49-F238E27FC236}">
                    <a16:creationId xmlns:a16="http://schemas.microsoft.com/office/drawing/2014/main" id="{A3695C73-05F0-6E8D-17D8-FC1F141C7C3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6" name="Minuszeichen 745">
                <a:extLst>
                  <a:ext uri="{FF2B5EF4-FFF2-40B4-BE49-F238E27FC236}">
                    <a16:creationId xmlns:a16="http://schemas.microsoft.com/office/drawing/2014/main" id="{190EB75F-269B-D11F-0E54-0D15C8D200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913" name="Gruppieren 912">
            <a:extLst>
              <a:ext uri="{FF2B5EF4-FFF2-40B4-BE49-F238E27FC236}">
                <a16:creationId xmlns:a16="http://schemas.microsoft.com/office/drawing/2014/main" id="{24E4FBD3-3688-691A-AD13-890E5921DF29}"/>
              </a:ext>
            </a:extLst>
          </p:cNvPr>
          <p:cNvGrpSpPr>
            <a:grpSpLocks noChangeAspect="1"/>
          </p:cNvGrpSpPr>
          <p:nvPr/>
        </p:nvGrpSpPr>
        <p:grpSpPr>
          <a:xfrm>
            <a:off x="3733203" y="2804603"/>
            <a:ext cx="1258865" cy="1306104"/>
            <a:chOff x="3576000" y="816426"/>
            <a:chExt cx="5040000" cy="5229127"/>
          </a:xfrm>
        </p:grpSpPr>
        <p:grpSp>
          <p:nvGrpSpPr>
            <p:cNvPr id="914" name="Magnesium ohne e-">
              <a:extLst>
                <a:ext uri="{FF2B5EF4-FFF2-40B4-BE49-F238E27FC236}">
                  <a16:creationId xmlns:a16="http://schemas.microsoft.com/office/drawing/2014/main" id="{5E988455-E1BA-2E53-CABD-14F262ACBD3F}"/>
                </a:ext>
              </a:extLst>
            </p:cNvPr>
            <p:cNvGrpSpPr/>
            <p:nvPr/>
          </p:nvGrpSpPr>
          <p:grpSpPr>
            <a:xfrm>
              <a:off x="3576000" y="909000"/>
              <a:ext cx="5040000" cy="5040000"/>
              <a:chOff x="3576000" y="909000"/>
              <a:chExt cx="5040000" cy="5040000"/>
            </a:xfrm>
          </p:grpSpPr>
          <p:sp>
            <p:nvSpPr>
              <p:cNvPr id="951" name="K-Schale">
                <a:extLst>
                  <a:ext uri="{FF2B5EF4-FFF2-40B4-BE49-F238E27FC236}">
                    <a16:creationId xmlns:a16="http://schemas.microsoft.com/office/drawing/2014/main" id="{A5304911-DA16-C520-F050-30C2EBBFB6A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952" name="Atomkern mit Protonen und Neutronen">
                <a:extLst>
                  <a:ext uri="{FF2B5EF4-FFF2-40B4-BE49-F238E27FC236}">
                    <a16:creationId xmlns:a16="http://schemas.microsoft.com/office/drawing/2014/main" id="{AB7E2776-73F6-C750-8642-DFA2838C516C}"/>
                  </a:ext>
                </a:extLst>
              </p:cNvPr>
              <p:cNvGrpSpPr/>
              <p:nvPr/>
            </p:nvGrpSpPr>
            <p:grpSpPr>
              <a:xfrm>
                <a:off x="5196000" y="2529000"/>
                <a:ext cx="1800000" cy="1800000"/>
                <a:chOff x="5196000" y="2529000"/>
                <a:chExt cx="1800000" cy="1800000"/>
              </a:xfrm>
            </p:grpSpPr>
            <p:sp>
              <p:nvSpPr>
                <p:cNvPr id="955" name="Atomkern">
                  <a:extLst>
                    <a:ext uri="{FF2B5EF4-FFF2-40B4-BE49-F238E27FC236}">
                      <a16:creationId xmlns:a16="http://schemas.microsoft.com/office/drawing/2014/main" id="{A99E06E6-D891-20F1-A4F9-8DE1E515A4F7}"/>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956" name="Gruppieren 955">
                  <a:extLst>
                    <a:ext uri="{FF2B5EF4-FFF2-40B4-BE49-F238E27FC236}">
                      <a16:creationId xmlns:a16="http://schemas.microsoft.com/office/drawing/2014/main" id="{951BE551-3FB2-C9BB-BD56-92F4D9E69794}"/>
                    </a:ext>
                  </a:extLst>
                </p:cNvPr>
                <p:cNvGrpSpPr>
                  <a:grpSpLocks noChangeAspect="1"/>
                </p:cNvGrpSpPr>
                <p:nvPr/>
              </p:nvGrpSpPr>
              <p:grpSpPr>
                <a:xfrm>
                  <a:off x="5848033" y="3791651"/>
                  <a:ext cx="180000" cy="180000"/>
                  <a:chOff x="3172968" y="2304288"/>
                  <a:chExt cx="180000" cy="180000"/>
                </a:xfrm>
              </p:grpSpPr>
              <p:sp>
                <p:nvSpPr>
                  <p:cNvPr id="1002" name="Ellipse 1001">
                    <a:extLst>
                      <a:ext uri="{FF2B5EF4-FFF2-40B4-BE49-F238E27FC236}">
                        <a16:creationId xmlns:a16="http://schemas.microsoft.com/office/drawing/2014/main" id="{8E1C8B08-9E19-EDE2-0BAE-7830324400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3" name="Additionszeichen 1002">
                    <a:extLst>
                      <a:ext uri="{FF2B5EF4-FFF2-40B4-BE49-F238E27FC236}">
                        <a16:creationId xmlns:a16="http://schemas.microsoft.com/office/drawing/2014/main" id="{C2A909E2-EDCC-A639-998A-087CDD9323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57" name="Gruppieren 956">
                  <a:extLst>
                    <a:ext uri="{FF2B5EF4-FFF2-40B4-BE49-F238E27FC236}">
                      <a16:creationId xmlns:a16="http://schemas.microsoft.com/office/drawing/2014/main" id="{DF6DBD69-F460-4469-BB25-F02763C8073F}"/>
                    </a:ext>
                  </a:extLst>
                </p:cNvPr>
                <p:cNvGrpSpPr>
                  <a:grpSpLocks noChangeAspect="1"/>
                </p:cNvGrpSpPr>
                <p:nvPr/>
              </p:nvGrpSpPr>
              <p:grpSpPr>
                <a:xfrm>
                  <a:off x="6270000" y="3698425"/>
                  <a:ext cx="180000" cy="180000"/>
                  <a:chOff x="3172968" y="2304288"/>
                  <a:chExt cx="180000" cy="180000"/>
                </a:xfrm>
              </p:grpSpPr>
              <p:sp>
                <p:nvSpPr>
                  <p:cNvPr id="1000" name="Ellipse 999">
                    <a:extLst>
                      <a:ext uri="{FF2B5EF4-FFF2-40B4-BE49-F238E27FC236}">
                        <a16:creationId xmlns:a16="http://schemas.microsoft.com/office/drawing/2014/main" id="{914BB1AA-D730-A423-029B-F29C6F6D886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1" name="Additionszeichen 1000">
                    <a:extLst>
                      <a:ext uri="{FF2B5EF4-FFF2-40B4-BE49-F238E27FC236}">
                        <a16:creationId xmlns:a16="http://schemas.microsoft.com/office/drawing/2014/main" id="{305C7485-A200-531D-D611-44556E33D4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58" name="Gruppieren 957">
                  <a:extLst>
                    <a:ext uri="{FF2B5EF4-FFF2-40B4-BE49-F238E27FC236}">
                      <a16:creationId xmlns:a16="http://schemas.microsoft.com/office/drawing/2014/main" id="{26654487-08E1-70FB-EC0D-4CDBDC0E3E58}"/>
                    </a:ext>
                  </a:extLst>
                </p:cNvPr>
                <p:cNvGrpSpPr>
                  <a:grpSpLocks noChangeAspect="1"/>
                </p:cNvGrpSpPr>
                <p:nvPr/>
              </p:nvGrpSpPr>
              <p:grpSpPr>
                <a:xfrm>
                  <a:off x="5499300" y="3931942"/>
                  <a:ext cx="180000" cy="180000"/>
                  <a:chOff x="3172968" y="2304288"/>
                  <a:chExt cx="180000" cy="180000"/>
                </a:xfrm>
              </p:grpSpPr>
              <p:sp>
                <p:nvSpPr>
                  <p:cNvPr id="998" name="Ellipse 997">
                    <a:extLst>
                      <a:ext uri="{FF2B5EF4-FFF2-40B4-BE49-F238E27FC236}">
                        <a16:creationId xmlns:a16="http://schemas.microsoft.com/office/drawing/2014/main" id="{F710A970-CFF4-84D6-0A76-25E9CBEE03B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9" name="Additionszeichen 998">
                    <a:extLst>
                      <a:ext uri="{FF2B5EF4-FFF2-40B4-BE49-F238E27FC236}">
                        <a16:creationId xmlns:a16="http://schemas.microsoft.com/office/drawing/2014/main" id="{C1CE7372-BB4C-EF21-A854-AB27550D7C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59" name="Gruppieren 958">
                  <a:extLst>
                    <a:ext uri="{FF2B5EF4-FFF2-40B4-BE49-F238E27FC236}">
                      <a16:creationId xmlns:a16="http://schemas.microsoft.com/office/drawing/2014/main" id="{03672082-F38D-D7FF-68D8-F96CBBA101F5}"/>
                    </a:ext>
                  </a:extLst>
                </p:cNvPr>
                <p:cNvGrpSpPr>
                  <a:grpSpLocks noChangeAspect="1"/>
                </p:cNvGrpSpPr>
                <p:nvPr/>
              </p:nvGrpSpPr>
              <p:grpSpPr>
                <a:xfrm>
                  <a:off x="6030156" y="4086630"/>
                  <a:ext cx="180000" cy="180000"/>
                  <a:chOff x="3172968" y="2304288"/>
                  <a:chExt cx="180000" cy="180000"/>
                </a:xfrm>
              </p:grpSpPr>
              <p:sp>
                <p:nvSpPr>
                  <p:cNvPr id="996" name="Ellipse 995">
                    <a:extLst>
                      <a:ext uri="{FF2B5EF4-FFF2-40B4-BE49-F238E27FC236}">
                        <a16:creationId xmlns:a16="http://schemas.microsoft.com/office/drawing/2014/main" id="{143C9029-17E0-7D81-09D3-F80E298C499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7" name="Additionszeichen 996">
                    <a:extLst>
                      <a:ext uri="{FF2B5EF4-FFF2-40B4-BE49-F238E27FC236}">
                        <a16:creationId xmlns:a16="http://schemas.microsoft.com/office/drawing/2014/main" id="{1B23A1AF-EFA4-7A83-3244-86BAE7141F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0" name="Gruppieren 959">
                  <a:extLst>
                    <a:ext uri="{FF2B5EF4-FFF2-40B4-BE49-F238E27FC236}">
                      <a16:creationId xmlns:a16="http://schemas.microsoft.com/office/drawing/2014/main" id="{FF7AB120-1455-4DE3-F572-D0A72A37CB1A}"/>
                    </a:ext>
                  </a:extLst>
                </p:cNvPr>
                <p:cNvGrpSpPr>
                  <a:grpSpLocks noChangeAspect="1"/>
                </p:cNvGrpSpPr>
                <p:nvPr/>
              </p:nvGrpSpPr>
              <p:grpSpPr>
                <a:xfrm>
                  <a:off x="6020438" y="3296696"/>
                  <a:ext cx="180000" cy="180000"/>
                  <a:chOff x="3172968" y="2304288"/>
                  <a:chExt cx="180000" cy="180000"/>
                </a:xfrm>
              </p:grpSpPr>
              <p:sp>
                <p:nvSpPr>
                  <p:cNvPr id="994" name="Ellipse 993">
                    <a:extLst>
                      <a:ext uri="{FF2B5EF4-FFF2-40B4-BE49-F238E27FC236}">
                        <a16:creationId xmlns:a16="http://schemas.microsoft.com/office/drawing/2014/main" id="{3252142E-0AEE-57C7-7275-A67E135535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5" name="Additionszeichen 994">
                    <a:extLst>
                      <a:ext uri="{FF2B5EF4-FFF2-40B4-BE49-F238E27FC236}">
                        <a16:creationId xmlns:a16="http://schemas.microsoft.com/office/drawing/2014/main" id="{A79695D8-73C7-BE47-5A59-CB850B1C4B5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1" name="Gruppieren 960">
                  <a:extLst>
                    <a:ext uri="{FF2B5EF4-FFF2-40B4-BE49-F238E27FC236}">
                      <a16:creationId xmlns:a16="http://schemas.microsoft.com/office/drawing/2014/main" id="{E4CEB1C9-4719-28A2-8696-A920C92FF701}"/>
                    </a:ext>
                  </a:extLst>
                </p:cNvPr>
                <p:cNvGrpSpPr>
                  <a:grpSpLocks noChangeAspect="1"/>
                </p:cNvGrpSpPr>
                <p:nvPr/>
              </p:nvGrpSpPr>
              <p:grpSpPr>
                <a:xfrm>
                  <a:off x="6540000" y="3667688"/>
                  <a:ext cx="180000" cy="180000"/>
                  <a:chOff x="3172968" y="2304288"/>
                  <a:chExt cx="180000" cy="180000"/>
                </a:xfrm>
              </p:grpSpPr>
              <p:sp>
                <p:nvSpPr>
                  <p:cNvPr id="992" name="Ellipse 991">
                    <a:extLst>
                      <a:ext uri="{FF2B5EF4-FFF2-40B4-BE49-F238E27FC236}">
                        <a16:creationId xmlns:a16="http://schemas.microsoft.com/office/drawing/2014/main" id="{EE762E60-36CF-86DC-6B0F-C9E880FBF2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3" name="Additionszeichen 992">
                    <a:extLst>
                      <a:ext uri="{FF2B5EF4-FFF2-40B4-BE49-F238E27FC236}">
                        <a16:creationId xmlns:a16="http://schemas.microsoft.com/office/drawing/2014/main" id="{E823DE96-3366-A752-4A4B-5B3B6545DA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2" name="Gruppieren 961">
                  <a:extLst>
                    <a:ext uri="{FF2B5EF4-FFF2-40B4-BE49-F238E27FC236}">
                      <a16:creationId xmlns:a16="http://schemas.microsoft.com/office/drawing/2014/main" id="{A48AABD6-E8BB-37B2-376B-5CCFF843130A}"/>
                    </a:ext>
                  </a:extLst>
                </p:cNvPr>
                <p:cNvGrpSpPr>
                  <a:grpSpLocks noChangeAspect="1"/>
                </p:cNvGrpSpPr>
                <p:nvPr/>
              </p:nvGrpSpPr>
              <p:grpSpPr>
                <a:xfrm>
                  <a:off x="6696374" y="3186376"/>
                  <a:ext cx="180000" cy="180000"/>
                  <a:chOff x="3172968" y="2304288"/>
                  <a:chExt cx="180000" cy="180000"/>
                </a:xfrm>
              </p:grpSpPr>
              <p:sp>
                <p:nvSpPr>
                  <p:cNvPr id="990" name="Ellipse 989">
                    <a:extLst>
                      <a:ext uri="{FF2B5EF4-FFF2-40B4-BE49-F238E27FC236}">
                        <a16:creationId xmlns:a16="http://schemas.microsoft.com/office/drawing/2014/main" id="{EE56565E-59DE-CEC3-65BD-1FDA0564AE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1" name="Additionszeichen 990">
                    <a:extLst>
                      <a:ext uri="{FF2B5EF4-FFF2-40B4-BE49-F238E27FC236}">
                        <a16:creationId xmlns:a16="http://schemas.microsoft.com/office/drawing/2014/main" id="{3345F162-3709-CB02-038F-D7855BC03B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3" name="Gruppieren 962">
                  <a:extLst>
                    <a:ext uri="{FF2B5EF4-FFF2-40B4-BE49-F238E27FC236}">
                      <a16:creationId xmlns:a16="http://schemas.microsoft.com/office/drawing/2014/main" id="{B2B60803-C26D-2FB8-58CB-4A661D5C3355}"/>
                    </a:ext>
                  </a:extLst>
                </p:cNvPr>
                <p:cNvGrpSpPr>
                  <a:grpSpLocks noChangeAspect="1"/>
                </p:cNvGrpSpPr>
                <p:nvPr/>
              </p:nvGrpSpPr>
              <p:grpSpPr>
                <a:xfrm>
                  <a:off x="5577515" y="3084316"/>
                  <a:ext cx="180000" cy="180000"/>
                  <a:chOff x="3172968" y="2304288"/>
                  <a:chExt cx="180000" cy="180000"/>
                </a:xfrm>
              </p:grpSpPr>
              <p:sp>
                <p:nvSpPr>
                  <p:cNvPr id="988" name="Ellipse 987">
                    <a:extLst>
                      <a:ext uri="{FF2B5EF4-FFF2-40B4-BE49-F238E27FC236}">
                        <a16:creationId xmlns:a16="http://schemas.microsoft.com/office/drawing/2014/main" id="{F27B8EB3-C468-06B8-EA59-79ED36FF8E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9" name="Additionszeichen 988">
                    <a:extLst>
                      <a:ext uri="{FF2B5EF4-FFF2-40B4-BE49-F238E27FC236}">
                        <a16:creationId xmlns:a16="http://schemas.microsoft.com/office/drawing/2014/main" id="{243EA596-1183-87CD-99B2-BAB70E836A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4" name="Gruppieren 963">
                  <a:extLst>
                    <a:ext uri="{FF2B5EF4-FFF2-40B4-BE49-F238E27FC236}">
                      <a16:creationId xmlns:a16="http://schemas.microsoft.com/office/drawing/2014/main" id="{C504B2FF-872E-5CB4-315E-63626BEECE91}"/>
                    </a:ext>
                  </a:extLst>
                </p:cNvPr>
                <p:cNvGrpSpPr>
                  <a:grpSpLocks noChangeAspect="1"/>
                </p:cNvGrpSpPr>
                <p:nvPr/>
              </p:nvGrpSpPr>
              <p:grpSpPr>
                <a:xfrm>
                  <a:off x="5940252" y="2903697"/>
                  <a:ext cx="180000" cy="180000"/>
                  <a:chOff x="3172968" y="2304288"/>
                  <a:chExt cx="180000" cy="180000"/>
                </a:xfrm>
              </p:grpSpPr>
              <p:sp>
                <p:nvSpPr>
                  <p:cNvPr id="986" name="Ellipse 985">
                    <a:extLst>
                      <a:ext uri="{FF2B5EF4-FFF2-40B4-BE49-F238E27FC236}">
                        <a16:creationId xmlns:a16="http://schemas.microsoft.com/office/drawing/2014/main" id="{FAEA8C15-469B-4109-8E4A-A5C0D89F17F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7" name="Additionszeichen 986">
                    <a:extLst>
                      <a:ext uri="{FF2B5EF4-FFF2-40B4-BE49-F238E27FC236}">
                        <a16:creationId xmlns:a16="http://schemas.microsoft.com/office/drawing/2014/main" id="{9264D7C2-ECF1-23FB-BD4C-7AC759FBE9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5" name="Gruppieren 964">
                  <a:extLst>
                    <a:ext uri="{FF2B5EF4-FFF2-40B4-BE49-F238E27FC236}">
                      <a16:creationId xmlns:a16="http://schemas.microsoft.com/office/drawing/2014/main" id="{FA40FC8A-5946-EDFD-9D69-9B8F1A1FFEDE}"/>
                    </a:ext>
                  </a:extLst>
                </p:cNvPr>
                <p:cNvGrpSpPr>
                  <a:grpSpLocks noChangeAspect="1"/>
                </p:cNvGrpSpPr>
                <p:nvPr/>
              </p:nvGrpSpPr>
              <p:grpSpPr>
                <a:xfrm>
                  <a:off x="5597520" y="2746772"/>
                  <a:ext cx="180000" cy="180000"/>
                  <a:chOff x="3172968" y="2304288"/>
                  <a:chExt cx="180000" cy="180000"/>
                </a:xfrm>
              </p:grpSpPr>
              <p:sp>
                <p:nvSpPr>
                  <p:cNvPr id="984" name="Ellipse 983">
                    <a:extLst>
                      <a:ext uri="{FF2B5EF4-FFF2-40B4-BE49-F238E27FC236}">
                        <a16:creationId xmlns:a16="http://schemas.microsoft.com/office/drawing/2014/main" id="{F96B9CDC-3A7C-8249-1467-9842879BE8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5" name="Additionszeichen 984">
                    <a:extLst>
                      <a:ext uri="{FF2B5EF4-FFF2-40B4-BE49-F238E27FC236}">
                        <a16:creationId xmlns:a16="http://schemas.microsoft.com/office/drawing/2014/main" id="{F0D8D9D9-D270-B193-2562-877986F8676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6" name="Gruppieren 965">
                  <a:extLst>
                    <a:ext uri="{FF2B5EF4-FFF2-40B4-BE49-F238E27FC236}">
                      <a16:creationId xmlns:a16="http://schemas.microsoft.com/office/drawing/2014/main" id="{1FF20F74-07EC-500F-5470-9F348BAC9E95}"/>
                    </a:ext>
                  </a:extLst>
                </p:cNvPr>
                <p:cNvGrpSpPr>
                  <a:grpSpLocks noChangeAspect="1"/>
                </p:cNvGrpSpPr>
                <p:nvPr/>
              </p:nvGrpSpPr>
              <p:grpSpPr>
                <a:xfrm>
                  <a:off x="6310896" y="2729578"/>
                  <a:ext cx="180000" cy="180000"/>
                  <a:chOff x="3172968" y="2304288"/>
                  <a:chExt cx="180000" cy="180000"/>
                </a:xfrm>
              </p:grpSpPr>
              <p:sp>
                <p:nvSpPr>
                  <p:cNvPr id="982" name="Ellipse 981">
                    <a:extLst>
                      <a:ext uri="{FF2B5EF4-FFF2-40B4-BE49-F238E27FC236}">
                        <a16:creationId xmlns:a16="http://schemas.microsoft.com/office/drawing/2014/main" id="{6AEFCF6A-F8D0-E3BD-771F-6916F62F41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 name="Additionszeichen 982">
                    <a:extLst>
                      <a:ext uri="{FF2B5EF4-FFF2-40B4-BE49-F238E27FC236}">
                        <a16:creationId xmlns:a16="http://schemas.microsoft.com/office/drawing/2014/main" id="{0F8A9BCF-6A49-D6B4-D04E-C5CD23B503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7" name="Gruppieren 966">
                  <a:extLst>
                    <a:ext uri="{FF2B5EF4-FFF2-40B4-BE49-F238E27FC236}">
                      <a16:creationId xmlns:a16="http://schemas.microsoft.com/office/drawing/2014/main" id="{3A90CFF1-39CA-346A-5665-D56F15A8E51A}"/>
                    </a:ext>
                  </a:extLst>
                </p:cNvPr>
                <p:cNvGrpSpPr>
                  <a:grpSpLocks noChangeAspect="1"/>
                </p:cNvGrpSpPr>
                <p:nvPr/>
              </p:nvGrpSpPr>
              <p:grpSpPr>
                <a:xfrm>
                  <a:off x="5311404" y="3346168"/>
                  <a:ext cx="180000" cy="180000"/>
                  <a:chOff x="3172968" y="2304288"/>
                  <a:chExt cx="180000" cy="180000"/>
                </a:xfrm>
              </p:grpSpPr>
              <p:sp>
                <p:nvSpPr>
                  <p:cNvPr id="980" name="Ellipse 979">
                    <a:extLst>
                      <a:ext uri="{FF2B5EF4-FFF2-40B4-BE49-F238E27FC236}">
                        <a16:creationId xmlns:a16="http://schemas.microsoft.com/office/drawing/2014/main" id="{55F2520B-9CFF-77AD-87C8-16412613D8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1" name="Additionszeichen 980">
                    <a:extLst>
                      <a:ext uri="{FF2B5EF4-FFF2-40B4-BE49-F238E27FC236}">
                        <a16:creationId xmlns:a16="http://schemas.microsoft.com/office/drawing/2014/main" id="{CB45F741-1F05-4AA5-2109-0592DE97C7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68" name="Ellipse 967">
                  <a:extLst>
                    <a:ext uri="{FF2B5EF4-FFF2-40B4-BE49-F238E27FC236}">
                      <a16:creationId xmlns:a16="http://schemas.microsoft.com/office/drawing/2014/main" id="{21026F86-4B16-1CE1-5B62-94A2F55F8A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9" name="Ellipse 968">
                  <a:extLst>
                    <a:ext uri="{FF2B5EF4-FFF2-40B4-BE49-F238E27FC236}">
                      <a16:creationId xmlns:a16="http://schemas.microsoft.com/office/drawing/2014/main" id="{6D1C167A-2481-F321-DE0B-4EFC6E3BEA8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0" name="Ellipse 969">
                  <a:extLst>
                    <a:ext uri="{FF2B5EF4-FFF2-40B4-BE49-F238E27FC236}">
                      <a16:creationId xmlns:a16="http://schemas.microsoft.com/office/drawing/2014/main" id="{041F007D-F8AE-8FF6-C344-D1AB8C05AB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1" name="Ellipse 970">
                  <a:extLst>
                    <a:ext uri="{FF2B5EF4-FFF2-40B4-BE49-F238E27FC236}">
                      <a16:creationId xmlns:a16="http://schemas.microsoft.com/office/drawing/2014/main" id="{8F0633D0-135D-8984-F691-5DEC076ABE9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2" name="Ellipse 971">
                  <a:extLst>
                    <a:ext uri="{FF2B5EF4-FFF2-40B4-BE49-F238E27FC236}">
                      <a16:creationId xmlns:a16="http://schemas.microsoft.com/office/drawing/2014/main" id="{425E84E6-7E88-3EA0-35E6-321A4587245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3" name="Ellipse 972">
                  <a:extLst>
                    <a:ext uri="{FF2B5EF4-FFF2-40B4-BE49-F238E27FC236}">
                      <a16:creationId xmlns:a16="http://schemas.microsoft.com/office/drawing/2014/main" id="{213A4BD5-E600-10DC-DF67-6CAB92FEFA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4" name="Ellipse 973">
                  <a:extLst>
                    <a:ext uri="{FF2B5EF4-FFF2-40B4-BE49-F238E27FC236}">
                      <a16:creationId xmlns:a16="http://schemas.microsoft.com/office/drawing/2014/main" id="{085E836F-75CF-7DA9-4E09-5F64A9532861}"/>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5" name="Ellipse 974">
                  <a:extLst>
                    <a:ext uri="{FF2B5EF4-FFF2-40B4-BE49-F238E27FC236}">
                      <a16:creationId xmlns:a16="http://schemas.microsoft.com/office/drawing/2014/main" id="{AB69319D-F71D-A99D-05C3-DBFA08DE37D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6" name="Ellipse 975">
                  <a:extLst>
                    <a:ext uri="{FF2B5EF4-FFF2-40B4-BE49-F238E27FC236}">
                      <a16:creationId xmlns:a16="http://schemas.microsoft.com/office/drawing/2014/main" id="{37B2C4CF-33E3-E59E-6EBB-C2967234AF4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7" name="Ellipse 976">
                  <a:extLst>
                    <a:ext uri="{FF2B5EF4-FFF2-40B4-BE49-F238E27FC236}">
                      <a16:creationId xmlns:a16="http://schemas.microsoft.com/office/drawing/2014/main" id="{774B6981-6EC7-CB98-36CD-207761EE4BA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8" name="Ellipse 977">
                  <a:extLst>
                    <a:ext uri="{FF2B5EF4-FFF2-40B4-BE49-F238E27FC236}">
                      <a16:creationId xmlns:a16="http://schemas.microsoft.com/office/drawing/2014/main" id="{1DB10AD9-2282-4012-F119-DB328658895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9" name="Ellipse 978">
                  <a:extLst>
                    <a:ext uri="{FF2B5EF4-FFF2-40B4-BE49-F238E27FC236}">
                      <a16:creationId xmlns:a16="http://schemas.microsoft.com/office/drawing/2014/main" id="{BAFDDD11-8898-D8A3-5956-E415EEA356B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53" name="L-Schale">
                <a:extLst>
                  <a:ext uri="{FF2B5EF4-FFF2-40B4-BE49-F238E27FC236}">
                    <a16:creationId xmlns:a16="http://schemas.microsoft.com/office/drawing/2014/main" id="{D835D264-89BD-BE80-EB62-F0F9A9073469}"/>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954" name="M-Schale">
                <a:extLst>
                  <a:ext uri="{FF2B5EF4-FFF2-40B4-BE49-F238E27FC236}">
                    <a16:creationId xmlns:a16="http://schemas.microsoft.com/office/drawing/2014/main" id="{C4144BC5-9B9B-EB3B-2FD3-72877207F8E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915" name="Gruppieren 914">
              <a:extLst>
                <a:ext uri="{FF2B5EF4-FFF2-40B4-BE49-F238E27FC236}">
                  <a16:creationId xmlns:a16="http://schemas.microsoft.com/office/drawing/2014/main" id="{00DD6EF2-C3C3-E207-107F-26738BE7467D}"/>
                </a:ext>
              </a:extLst>
            </p:cNvPr>
            <p:cNvGrpSpPr/>
            <p:nvPr/>
          </p:nvGrpSpPr>
          <p:grpSpPr>
            <a:xfrm>
              <a:off x="6006000" y="816426"/>
              <a:ext cx="180000" cy="180000"/>
              <a:chOff x="2537136" y="1269000"/>
              <a:chExt cx="180000" cy="180000"/>
            </a:xfrm>
          </p:grpSpPr>
          <p:sp>
            <p:nvSpPr>
              <p:cNvPr id="949" name="Ellipse 948">
                <a:extLst>
                  <a:ext uri="{FF2B5EF4-FFF2-40B4-BE49-F238E27FC236}">
                    <a16:creationId xmlns:a16="http://schemas.microsoft.com/office/drawing/2014/main" id="{BF5F72EF-A497-1D16-9752-81C11CAE19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0" name="Minuszeichen 949">
                <a:extLst>
                  <a:ext uri="{FF2B5EF4-FFF2-40B4-BE49-F238E27FC236}">
                    <a16:creationId xmlns:a16="http://schemas.microsoft.com/office/drawing/2014/main" id="{FC2259B0-1E97-779D-BC0E-BD320F6E358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6" name="Gruppieren 915">
              <a:extLst>
                <a:ext uri="{FF2B5EF4-FFF2-40B4-BE49-F238E27FC236}">
                  <a16:creationId xmlns:a16="http://schemas.microsoft.com/office/drawing/2014/main" id="{8EA35C25-CFC7-C0C7-2310-D4CC749864D9}"/>
                </a:ext>
              </a:extLst>
            </p:cNvPr>
            <p:cNvGrpSpPr/>
            <p:nvPr/>
          </p:nvGrpSpPr>
          <p:grpSpPr>
            <a:xfrm>
              <a:off x="6003948" y="5865553"/>
              <a:ext cx="180000" cy="180000"/>
              <a:chOff x="2537136" y="1269000"/>
              <a:chExt cx="180000" cy="180000"/>
            </a:xfrm>
          </p:grpSpPr>
          <p:sp>
            <p:nvSpPr>
              <p:cNvPr id="947" name="Ellipse 946">
                <a:extLst>
                  <a:ext uri="{FF2B5EF4-FFF2-40B4-BE49-F238E27FC236}">
                    <a16:creationId xmlns:a16="http://schemas.microsoft.com/office/drawing/2014/main" id="{3349EE7D-4799-7AC3-30D2-BC4A2807B4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8" name="Minuszeichen 947">
                <a:extLst>
                  <a:ext uri="{FF2B5EF4-FFF2-40B4-BE49-F238E27FC236}">
                    <a16:creationId xmlns:a16="http://schemas.microsoft.com/office/drawing/2014/main" id="{84BC7A82-4004-BB94-4536-11828B8350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7" name="Gruppieren 916">
              <a:extLst>
                <a:ext uri="{FF2B5EF4-FFF2-40B4-BE49-F238E27FC236}">
                  <a16:creationId xmlns:a16="http://schemas.microsoft.com/office/drawing/2014/main" id="{91028E53-548B-9956-DD15-19E8FE40959A}"/>
                </a:ext>
              </a:extLst>
            </p:cNvPr>
            <p:cNvGrpSpPr/>
            <p:nvPr/>
          </p:nvGrpSpPr>
          <p:grpSpPr>
            <a:xfrm>
              <a:off x="7989107" y="3335661"/>
              <a:ext cx="180000" cy="180000"/>
              <a:chOff x="2537136" y="1269000"/>
              <a:chExt cx="180000" cy="180000"/>
            </a:xfrm>
          </p:grpSpPr>
          <p:sp>
            <p:nvSpPr>
              <p:cNvPr id="945" name="Ellipse 944">
                <a:extLst>
                  <a:ext uri="{FF2B5EF4-FFF2-40B4-BE49-F238E27FC236}">
                    <a16:creationId xmlns:a16="http://schemas.microsoft.com/office/drawing/2014/main" id="{36B3BA1B-25D4-FE5D-5217-1855A303D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6" name="Minuszeichen 945">
                <a:extLst>
                  <a:ext uri="{FF2B5EF4-FFF2-40B4-BE49-F238E27FC236}">
                    <a16:creationId xmlns:a16="http://schemas.microsoft.com/office/drawing/2014/main" id="{4C9ED4A5-906F-07FF-6F9E-44981180FD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8" name="Gruppieren 917">
              <a:extLst>
                <a:ext uri="{FF2B5EF4-FFF2-40B4-BE49-F238E27FC236}">
                  <a16:creationId xmlns:a16="http://schemas.microsoft.com/office/drawing/2014/main" id="{FB3DA5E8-4AA9-1BFF-678F-9B71C8BC1BAF}"/>
                </a:ext>
              </a:extLst>
            </p:cNvPr>
            <p:cNvGrpSpPr/>
            <p:nvPr/>
          </p:nvGrpSpPr>
          <p:grpSpPr>
            <a:xfrm>
              <a:off x="4026000" y="3339000"/>
              <a:ext cx="180000" cy="180000"/>
              <a:chOff x="2537136" y="1269000"/>
              <a:chExt cx="180000" cy="180000"/>
            </a:xfrm>
          </p:grpSpPr>
          <p:sp>
            <p:nvSpPr>
              <p:cNvPr id="943" name="Ellipse 942">
                <a:extLst>
                  <a:ext uri="{FF2B5EF4-FFF2-40B4-BE49-F238E27FC236}">
                    <a16:creationId xmlns:a16="http://schemas.microsoft.com/office/drawing/2014/main" id="{BFDF36AE-A27D-16BD-EB27-ECF3C67D8FA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4" name="Minuszeichen 943">
                <a:extLst>
                  <a:ext uri="{FF2B5EF4-FFF2-40B4-BE49-F238E27FC236}">
                    <a16:creationId xmlns:a16="http://schemas.microsoft.com/office/drawing/2014/main" id="{910D42C2-5FE0-FDC8-77EA-CC2922AD0ED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9" name="Gruppieren 918">
              <a:extLst>
                <a:ext uri="{FF2B5EF4-FFF2-40B4-BE49-F238E27FC236}">
                  <a16:creationId xmlns:a16="http://schemas.microsoft.com/office/drawing/2014/main" id="{BD7C3E3B-584D-30C8-B25B-617D8713AF99}"/>
                </a:ext>
              </a:extLst>
            </p:cNvPr>
            <p:cNvGrpSpPr/>
            <p:nvPr/>
          </p:nvGrpSpPr>
          <p:grpSpPr>
            <a:xfrm>
              <a:off x="4656000" y="4775520"/>
              <a:ext cx="180000" cy="180000"/>
              <a:chOff x="2537136" y="1269000"/>
              <a:chExt cx="180000" cy="180000"/>
            </a:xfrm>
          </p:grpSpPr>
          <p:sp>
            <p:nvSpPr>
              <p:cNvPr id="941" name="Ellipse 940">
                <a:extLst>
                  <a:ext uri="{FF2B5EF4-FFF2-40B4-BE49-F238E27FC236}">
                    <a16:creationId xmlns:a16="http://schemas.microsoft.com/office/drawing/2014/main" id="{56611983-51D5-8C48-B853-C0CFAD9DE8A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2" name="Minuszeichen 941">
                <a:extLst>
                  <a:ext uri="{FF2B5EF4-FFF2-40B4-BE49-F238E27FC236}">
                    <a16:creationId xmlns:a16="http://schemas.microsoft.com/office/drawing/2014/main" id="{F6DBFD80-1117-DD1A-2AD0-98076DAB7C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0" name="Gruppieren 919">
              <a:extLst>
                <a:ext uri="{FF2B5EF4-FFF2-40B4-BE49-F238E27FC236}">
                  <a16:creationId xmlns:a16="http://schemas.microsoft.com/office/drawing/2014/main" id="{D21E63C7-ABBF-FFBA-D150-B24F9FD21EA9}"/>
                </a:ext>
              </a:extLst>
            </p:cNvPr>
            <p:cNvGrpSpPr/>
            <p:nvPr/>
          </p:nvGrpSpPr>
          <p:grpSpPr>
            <a:xfrm>
              <a:off x="7373256" y="4775520"/>
              <a:ext cx="180000" cy="180000"/>
              <a:chOff x="2537136" y="1269000"/>
              <a:chExt cx="180000" cy="180000"/>
            </a:xfrm>
          </p:grpSpPr>
          <p:sp>
            <p:nvSpPr>
              <p:cNvPr id="939" name="Ellipse 938">
                <a:extLst>
                  <a:ext uri="{FF2B5EF4-FFF2-40B4-BE49-F238E27FC236}">
                    <a16:creationId xmlns:a16="http://schemas.microsoft.com/office/drawing/2014/main" id="{ED3C6533-D68C-B67B-5C06-EC33D29AC3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0" name="Minuszeichen 939">
                <a:extLst>
                  <a:ext uri="{FF2B5EF4-FFF2-40B4-BE49-F238E27FC236}">
                    <a16:creationId xmlns:a16="http://schemas.microsoft.com/office/drawing/2014/main" id="{F6AA9A70-93A7-C420-A96D-1B2379E2FA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1" name="Gruppieren 920">
              <a:extLst>
                <a:ext uri="{FF2B5EF4-FFF2-40B4-BE49-F238E27FC236}">
                  <a16:creationId xmlns:a16="http://schemas.microsoft.com/office/drawing/2014/main" id="{BAEED18E-9155-D1C3-210D-871AFA0BD924}"/>
                </a:ext>
              </a:extLst>
            </p:cNvPr>
            <p:cNvGrpSpPr/>
            <p:nvPr/>
          </p:nvGrpSpPr>
          <p:grpSpPr>
            <a:xfrm>
              <a:off x="7373256" y="1900714"/>
              <a:ext cx="180000" cy="180000"/>
              <a:chOff x="2537136" y="1269000"/>
              <a:chExt cx="180000" cy="180000"/>
            </a:xfrm>
          </p:grpSpPr>
          <p:sp>
            <p:nvSpPr>
              <p:cNvPr id="937" name="Ellipse 936">
                <a:extLst>
                  <a:ext uri="{FF2B5EF4-FFF2-40B4-BE49-F238E27FC236}">
                    <a16:creationId xmlns:a16="http://schemas.microsoft.com/office/drawing/2014/main" id="{19CC459A-EFDA-9F2A-6173-7E2E58A2FE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8" name="Minuszeichen 937">
                <a:extLst>
                  <a:ext uri="{FF2B5EF4-FFF2-40B4-BE49-F238E27FC236}">
                    <a16:creationId xmlns:a16="http://schemas.microsoft.com/office/drawing/2014/main" id="{DEFC8A58-2F2A-42E4-F20F-803B42B209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2" name="Gruppieren 921">
              <a:extLst>
                <a:ext uri="{FF2B5EF4-FFF2-40B4-BE49-F238E27FC236}">
                  <a16:creationId xmlns:a16="http://schemas.microsoft.com/office/drawing/2014/main" id="{F4A6D99C-4769-D488-A293-D7DBE0EE35A3}"/>
                </a:ext>
              </a:extLst>
            </p:cNvPr>
            <p:cNvGrpSpPr/>
            <p:nvPr/>
          </p:nvGrpSpPr>
          <p:grpSpPr>
            <a:xfrm>
              <a:off x="4656000" y="1900714"/>
              <a:ext cx="180000" cy="180000"/>
              <a:chOff x="2537136" y="1269000"/>
              <a:chExt cx="180000" cy="180000"/>
            </a:xfrm>
          </p:grpSpPr>
          <p:sp>
            <p:nvSpPr>
              <p:cNvPr id="935" name="Ellipse 934">
                <a:extLst>
                  <a:ext uri="{FF2B5EF4-FFF2-40B4-BE49-F238E27FC236}">
                    <a16:creationId xmlns:a16="http://schemas.microsoft.com/office/drawing/2014/main" id="{FAFF6938-FCD0-E708-C321-435688DD7D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6" name="Minuszeichen 935">
                <a:extLst>
                  <a:ext uri="{FF2B5EF4-FFF2-40B4-BE49-F238E27FC236}">
                    <a16:creationId xmlns:a16="http://schemas.microsoft.com/office/drawing/2014/main" id="{969FA3AF-DF37-F090-117E-B1ADA4DE9C6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3" name="Gruppieren 922">
              <a:extLst>
                <a:ext uri="{FF2B5EF4-FFF2-40B4-BE49-F238E27FC236}">
                  <a16:creationId xmlns:a16="http://schemas.microsoft.com/office/drawing/2014/main" id="{FADD051D-1903-CDB3-CA95-80FC6D05EC35}"/>
                </a:ext>
              </a:extLst>
            </p:cNvPr>
            <p:cNvGrpSpPr/>
            <p:nvPr/>
          </p:nvGrpSpPr>
          <p:grpSpPr>
            <a:xfrm>
              <a:off x="6006000" y="1339747"/>
              <a:ext cx="180000" cy="180000"/>
              <a:chOff x="2537136" y="1269000"/>
              <a:chExt cx="180000" cy="180000"/>
            </a:xfrm>
          </p:grpSpPr>
          <p:sp>
            <p:nvSpPr>
              <p:cNvPr id="933" name="Ellipse 932">
                <a:extLst>
                  <a:ext uri="{FF2B5EF4-FFF2-40B4-BE49-F238E27FC236}">
                    <a16:creationId xmlns:a16="http://schemas.microsoft.com/office/drawing/2014/main" id="{5CEC5789-5DB2-28CD-1C28-FD291518DA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4" name="Minuszeichen 933">
                <a:extLst>
                  <a:ext uri="{FF2B5EF4-FFF2-40B4-BE49-F238E27FC236}">
                    <a16:creationId xmlns:a16="http://schemas.microsoft.com/office/drawing/2014/main" id="{F2D9060F-F2F2-CE8C-2FF6-AE93A467E1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4" name="Gruppieren 923">
              <a:extLst>
                <a:ext uri="{FF2B5EF4-FFF2-40B4-BE49-F238E27FC236}">
                  <a16:creationId xmlns:a16="http://schemas.microsoft.com/office/drawing/2014/main" id="{763EE62D-1AC4-8FF8-733B-2394C17ECCFD}"/>
                </a:ext>
              </a:extLst>
            </p:cNvPr>
            <p:cNvGrpSpPr/>
            <p:nvPr/>
          </p:nvGrpSpPr>
          <p:grpSpPr>
            <a:xfrm>
              <a:off x="6006000" y="5312040"/>
              <a:ext cx="180000" cy="180000"/>
              <a:chOff x="2537136" y="1269000"/>
              <a:chExt cx="180000" cy="180000"/>
            </a:xfrm>
          </p:grpSpPr>
          <p:sp>
            <p:nvSpPr>
              <p:cNvPr id="931" name="Ellipse 930">
                <a:extLst>
                  <a:ext uri="{FF2B5EF4-FFF2-40B4-BE49-F238E27FC236}">
                    <a16:creationId xmlns:a16="http://schemas.microsoft.com/office/drawing/2014/main" id="{67AB88FC-6B68-CF3F-B3CC-462586D8AA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2" name="Minuszeichen 931">
                <a:extLst>
                  <a:ext uri="{FF2B5EF4-FFF2-40B4-BE49-F238E27FC236}">
                    <a16:creationId xmlns:a16="http://schemas.microsoft.com/office/drawing/2014/main" id="{BA661205-998D-036F-D620-719EBC5194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5" name="Gruppieren 924">
              <a:extLst>
                <a:ext uri="{FF2B5EF4-FFF2-40B4-BE49-F238E27FC236}">
                  <a16:creationId xmlns:a16="http://schemas.microsoft.com/office/drawing/2014/main" id="{6E7CCFC6-E6BF-8BD5-DADC-AEB633FB268E}"/>
                </a:ext>
              </a:extLst>
            </p:cNvPr>
            <p:cNvGrpSpPr/>
            <p:nvPr/>
          </p:nvGrpSpPr>
          <p:grpSpPr>
            <a:xfrm>
              <a:off x="6006000" y="1900714"/>
              <a:ext cx="180000" cy="180000"/>
              <a:chOff x="2537136" y="1269000"/>
              <a:chExt cx="180000" cy="180000"/>
            </a:xfrm>
          </p:grpSpPr>
          <p:sp>
            <p:nvSpPr>
              <p:cNvPr id="929" name="Ellipse 928">
                <a:extLst>
                  <a:ext uri="{FF2B5EF4-FFF2-40B4-BE49-F238E27FC236}">
                    <a16:creationId xmlns:a16="http://schemas.microsoft.com/office/drawing/2014/main" id="{A2C71904-DB3B-03AD-9930-1CAFC25FAB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0" name="Minuszeichen 929">
                <a:extLst>
                  <a:ext uri="{FF2B5EF4-FFF2-40B4-BE49-F238E27FC236}">
                    <a16:creationId xmlns:a16="http://schemas.microsoft.com/office/drawing/2014/main" id="{53B1F470-9940-E554-3B4C-A31B2F5DBB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6" name="Gruppieren 925">
              <a:extLst>
                <a:ext uri="{FF2B5EF4-FFF2-40B4-BE49-F238E27FC236}">
                  <a16:creationId xmlns:a16="http://schemas.microsoft.com/office/drawing/2014/main" id="{70D77D32-7897-156B-60B1-D88B439662A2}"/>
                </a:ext>
              </a:extLst>
            </p:cNvPr>
            <p:cNvGrpSpPr/>
            <p:nvPr/>
          </p:nvGrpSpPr>
          <p:grpSpPr>
            <a:xfrm>
              <a:off x="6006000" y="4775520"/>
              <a:ext cx="180000" cy="180000"/>
              <a:chOff x="2537136" y="1269000"/>
              <a:chExt cx="180000" cy="180000"/>
            </a:xfrm>
          </p:grpSpPr>
          <p:sp>
            <p:nvSpPr>
              <p:cNvPr id="927" name="Ellipse 926">
                <a:extLst>
                  <a:ext uri="{FF2B5EF4-FFF2-40B4-BE49-F238E27FC236}">
                    <a16:creationId xmlns:a16="http://schemas.microsoft.com/office/drawing/2014/main" id="{12A4BFCB-6B8B-89DA-DFB2-528B499FA27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8" name="Minuszeichen 927">
                <a:extLst>
                  <a:ext uri="{FF2B5EF4-FFF2-40B4-BE49-F238E27FC236}">
                    <a16:creationId xmlns:a16="http://schemas.microsoft.com/office/drawing/2014/main" id="{A2683DB8-9F7D-DBBA-AF3B-7FBF06BDA84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186" name="Gruppieren 1185">
            <a:extLst>
              <a:ext uri="{FF2B5EF4-FFF2-40B4-BE49-F238E27FC236}">
                <a16:creationId xmlns:a16="http://schemas.microsoft.com/office/drawing/2014/main" id="{10FD8801-7FCC-6694-65CD-61A8123064F8}"/>
              </a:ext>
            </a:extLst>
          </p:cNvPr>
          <p:cNvGrpSpPr>
            <a:grpSpLocks noChangeAspect="1"/>
          </p:cNvGrpSpPr>
          <p:nvPr/>
        </p:nvGrpSpPr>
        <p:grpSpPr>
          <a:xfrm>
            <a:off x="3733203" y="4492132"/>
            <a:ext cx="1258865" cy="1306104"/>
            <a:chOff x="3576000" y="816426"/>
            <a:chExt cx="5040000" cy="5229127"/>
          </a:xfrm>
        </p:grpSpPr>
        <p:grpSp>
          <p:nvGrpSpPr>
            <p:cNvPr id="1187" name="Magnesium ohne e-">
              <a:extLst>
                <a:ext uri="{FF2B5EF4-FFF2-40B4-BE49-F238E27FC236}">
                  <a16:creationId xmlns:a16="http://schemas.microsoft.com/office/drawing/2014/main" id="{3B412305-8EE7-B988-069C-F0BC87724AEB}"/>
                </a:ext>
              </a:extLst>
            </p:cNvPr>
            <p:cNvGrpSpPr/>
            <p:nvPr/>
          </p:nvGrpSpPr>
          <p:grpSpPr>
            <a:xfrm>
              <a:off x="3576000" y="909000"/>
              <a:ext cx="5040000" cy="5040000"/>
              <a:chOff x="3576000" y="909000"/>
              <a:chExt cx="5040000" cy="5040000"/>
            </a:xfrm>
          </p:grpSpPr>
          <p:sp>
            <p:nvSpPr>
              <p:cNvPr id="1224" name="K-Schale">
                <a:extLst>
                  <a:ext uri="{FF2B5EF4-FFF2-40B4-BE49-F238E27FC236}">
                    <a16:creationId xmlns:a16="http://schemas.microsoft.com/office/drawing/2014/main" id="{0A7886AA-3FE2-5041-BF0D-9F6E0FF8EEE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225" name="Atomkern mit Protonen und Neutronen">
                <a:extLst>
                  <a:ext uri="{FF2B5EF4-FFF2-40B4-BE49-F238E27FC236}">
                    <a16:creationId xmlns:a16="http://schemas.microsoft.com/office/drawing/2014/main" id="{2C22B3C0-03A1-2547-0106-DB5AB63369DF}"/>
                  </a:ext>
                </a:extLst>
              </p:cNvPr>
              <p:cNvGrpSpPr/>
              <p:nvPr/>
            </p:nvGrpSpPr>
            <p:grpSpPr>
              <a:xfrm>
                <a:off x="5196000" y="2529000"/>
                <a:ext cx="1800000" cy="1800000"/>
                <a:chOff x="5196000" y="2529000"/>
                <a:chExt cx="1800000" cy="1800000"/>
              </a:xfrm>
            </p:grpSpPr>
            <p:sp>
              <p:nvSpPr>
                <p:cNvPr id="1228" name="Atomkern">
                  <a:extLst>
                    <a:ext uri="{FF2B5EF4-FFF2-40B4-BE49-F238E27FC236}">
                      <a16:creationId xmlns:a16="http://schemas.microsoft.com/office/drawing/2014/main" id="{C532B5A3-6237-3972-E1A9-7F728375E16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229" name="Gruppieren 1228">
                  <a:extLst>
                    <a:ext uri="{FF2B5EF4-FFF2-40B4-BE49-F238E27FC236}">
                      <a16:creationId xmlns:a16="http://schemas.microsoft.com/office/drawing/2014/main" id="{EB70F4E5-6625-A84D-D17E-15F4E59C312D}"/>
                    </a:ext>
                  </a:extLst>
                </p:cNvPr>
                <p:cNvGrpSpPr>
                  <a:grpSpLocks noChangeAspect="1"/>
                </p:cNvGrpSpPr>
                <p:nvPr/>
              </p:nvGrpSpPr>
              <p:grpSpPr>
                <a:xfrm>
                  <a:off x="5848033" y="3791651"/>
                  <a:ext cx="180000" cy="180000"/>
                  <a:chOff x="3172968" y="2304288"/>
                  <a:chExt cx="180000" cy="180000"/>
                </a:xfrm>
              </p:grpSpPr>
              <p:sp>
                <p:nvSpPr>
                  <p:cNvPr id="1275" name="Ellipse 1274">
                    <a:extLst>
                      <a:ext uri="{FF2B5EF4-FFF2-40B4-BE49-F238E27FC236}">
                        <a16:creationId xmlns:a16="http://schemas.microsoft.com/office/drawing/2014/main" id="{DCF4EB75-073E-94E7-6EDE-D312545C1A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6" name="Additionszeichen 1275">
                    <a:extLst>
                      <a:ext uri="{FF2B5EF4-FFF2-40B4-BE49-F238E27FC236}">
                        <a16:creationId xmlns:a16="http://schemas.microsoft.com/office/drawing/2014/main" id="{E18479A6-5F2E-89FB-E7B3-68F3CF5139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0" name="Gruppieren 1229">
                  <a:extLst>
                    <a:ext uri="{FF2B5EF4-FFF2-40B4-BE49-F238E27FC236}">
                      <a16:creationId xmlns:a16="http://schemas.microsoft.com/office/drawing/2014/main" id="{E8A7E293-432E-3436-338D-AD2A2018B340}"/>
                    </a:ext>
                  </a:extLst>
                </p:cNvPr>
                <p:cNvGrpSpPr>
                  <a:grpSpLocks noChangeAspect="1"/>
                </p:cNvGrpSpPr>
                <p:nvPr/>
              </p:nvGrpSpPr>
              <p:grpSpPr>
                <a:xfrm>
                  <a:off x="6270000" y="3698425"/>
                  <a:ext cx="180000" cy="180000"/>
                  <a:chOff x="3172968" y="2304288"/>
                  <a:chExt cx="180000" cy="180000"/>
                </a:xfrm>
              </p:grpSpPr>
              <p:sp>
                <p:nvSpPr>
                  <p:cNvPr id="1273" name="Ellipse 1272">
                    <a:extLst>
                      <a:ext uri="{FF2B5EF4-FFF2-40B4-BE49-F238E27FC236}">
                        <a16:creationId xmlns:a16="http://schemas.microsoft.com/office/drawing/2014/main" id="{A4DFA533-2750-038B-EEE3-9369851FB2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4" name="Additionszeichen 1273">
                    <a:extLst>
                      <a:ext uri="{FF2B5EF4-FFF2-40B4-BE49-F238E27FC236}">
                        <a16:creationId xmlns:a16="http://schemas.microsoft.com/office/drawing/2014/main" id="{9F4FA879-0D70-AF00-17C8-4E443B5646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1" name="Gruppieren 1230">
                  <a:extLst>
                    <a:ext uri="{FF2B5EF4-FFF2-40B4-BE49-F238E27FC236}">
                      <a16:creationId xmlns:a16="http://schemas.microsoft.com/office/drawing/2014/main" id="{BC470D0C-D07A-F36E-A117-E382E8CA1CF1}"/>
                    </a:ext>
                  </a:extLst>
                </p:cNvPr>
                <p:cNvGrpSpPr>
                  <a:grpSpLocks noChangeAspect="1"/>
                </p:cNvGrpSpPr>
                <p:nvPr/>
              </p:nvGrpSpPr>
              <p:grpSpPr>
                <a:xfrm>
                  <a:off x="5499300" y="3931942"/>
                  <a:ext cx="180000" cy="180000"/>
                  <a:chOff x="3172968" y="2304288"/>
                  <a:chExt cx="180000" cy="180000"/>
                </a:xfrm>
              </p:grpSpPr>
              <p:sp>
                <p:nvSpPr>
                  <p:cNvPr id="1271" name="Ellipse 1270">
                    <a:extLst>
                      <a:ext uri="{FF2B5EF4-FFF2-40B4-BE49-F238E27FC236}">
                        <a16:creationId xmlns:a16="http://schemas.microsoft.com/office/drawing/2014/main" id="{619665ED-F4E8-D8AF-46B1-1BC8D79B19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2" name="Additionszeichen 1271">
                    <a:extLst>
                      <a:ext uri="{FF2B5EF4-FFF2-40B4-BE49-F238E27FC236}">
                        <a16:creationId xmlns:a16="http://schemas.microsoft.com/office/drawing/2014/main" id="{29E09188-7085-F0A4-7D68-209B95B0B6A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2" name="Gruppieren 1231">
                  <a:extLst>
                    <a:ext uri="{FF2B5EF4-FFF2-40B4-BE49-F238E27FC236}">
                      <a16:creationId xmlns:a16="http://schemas.microsoft.com/office/drawing/2014/main" id="{EEA27870-F947-8CC6-D085-4E61A97008F9}"/>
                    </a:ext>
                  </a:extLst>
                </p:cNvPr>
                <p:cNvGrpSpPr>
                  <a:grpSpLocks noChangeAspect="1"/>
                </p:cNvGrpSpPr>
                <p:nvPr/>
              </p:nvGrpSpPr>
              <p:grpSpPr>
                <a:xfrm>
                  <a:off x="6030156" y="4086630"/>
                  <a:ext cx="180000" cy="180000"/>
                  <a:chOff x="3172968" y="2304288"/>
                  <a:chExt cx="180000" cy="180000"/>
                </a:xfrm>
              </p:grpSpPr>
              <p:sp>
                <p:nvSpPr>
                  <p:cNvPr id="1269" name="Ellipse 1268">
                    <a:extLst>
                      <a:ext uri="{FF2B5EF4-FFF2-40B4-BE49-F238E27FC236}">
                        <a16:creationId xmlns:a16="http://schemas.microsoft.com/office/drawing/2014/main" id="{C5C79C8B-B237-93FF-F059-F50BE73ACD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0" name="Additionszeichen 1269">
                    <a:extLst>
                      <a:ext uri="{FF2B5EF4-FFF2-40B4-BE49-F238E27FC236}">
                        <a16:creationId xmlns:a16="http://schemas.microsoft.com/office/drawing/2014/main" id="{166E66D1-B049-4D07-FE1B-4570486039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3" name="Gruppieren 1232">
                  <a:extLst>
                    <a:ext uri="{FF2B5EF4-FFF2-40B4-BE49-F238E27FC236}">
                      <a16:creationId xmlns:a16="http://schemas.microsoft.com/office/drawing/2014/main" id="{238DEA7D-4A91-0DB6-5FD7-AA55F533E63C}"/>
                    </a:ext>
                  </a:extLst>
                </p:cNvPr>
                <p:cNvGrpSpPr>
                  <a:grpSpLocks noChangeAspect="1"/>
                </p:cNvGrpSpPr>
                <p:nvPr/>
              </p:nvGrpSpPr>
              <p:grpSpPr>
                <a:xfrm>
                  <a:off x="6020438" y="3296696"/>
                  <a:ext cx="180000" cy="180000"/>
                  <a:chOff x="3172968" y="2304288"/>
                  <a:chExt cx="180000" cy="180000"/>
                </a:xfrm>
              </p:grpSpPr>
              <p:sp>
                <p:nvSpPr>
                  <p:cNvPr id="1267" name="Ellipse 1266">
                    <a:extLst>
                      <a:ext uri="{FF2B5EF4-FFF2-40B4-BE49-F238E27FC236}">
                        <a16:creationId xmlns:a16="http://schemas.microsoft.com/office/drawing/2014/main" id="{C1B48CA6-ABF9-FE0E-74B2-66C7B9C8E6C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8" name="Additionszeichen 1267">
                    <a:extLst>
                      <a:ext uri="{FF2B5EF4-FFF2-40B4-BE49-F238E27FC236}">
                        <a16:creationId xmlns:a16="http://schemas.microsoft.com/office/drawing/2014/main" id="{558CB510-07F0-0546-B731-9C79644465C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4" name="Gruppieren 1233">
                  <a:extLst>
                    <a:ext uri="{FF2B5EF4-FFF2-40B4-BE49-F238E27FC236}">
                      <a16:creationId xmlns:a16="http://schemas.microsoft.com/office/drawing/2014/main" id="{BEC8515B-89F5-7167-0A03-30B0B38CD3DC}"/>
                    </a:ext>
                  </a:extLst>
                </p:cNvPr>
                <p:cNvGrpSpPr>
                  <a:grpSpLocks noChangeAspect="1"/>
                </p:cNvGrpSpPr>
                <p:nvPr/>
              </p:nvGrpSpPr>
              <p:grpSpPr>
                <a:xfrm>
                  <a:off x="6540000" y="3667688"/>
                  <a:ext cx="180000" cy="180000"/>
                  <a:chOff x="3172968" y="2304288"/>
                  <a:chExt cx="180000" cy="180000"/>
                </a:xfrm>
              </p:grpSpPr>
              <p:sp>
                <p:nvSpPr>
                  <p:cNvPr id="1265" name="Ellipse 1264">
                    <a:extLst>
                      <a:ext uri="{FF2B5EF4-FFF2-40B4-BE49-F238E27FC236}">
                        <a16:creationId xmlns:a16="http://schemas.microsoft.com/office/drawing/2014/main" id="{857713E3-2702-DC93-AE57-BFCBA887E8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6" name="Additionszeichen 1265">
                    <a:extLst>
                      <a:ext uri="{FF2B5EF4-FFF2-40B4-BE49-F238E27FC236}">
                        <a16:creationId xmlns:a16="http://schemas.microsoft.com/office/drawing/2014/main" id="{7E86D6A4-6C51-971A-998E-F88C4088B8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5" name="Gruppieren 1234">
                  <a:extLst>
                    <a:ext uri="{FF2B5EF4-FFF2-40B4-BE49-F238E27FC236}">
                      <a16:creationId xmlns:a16="http://schemas.microsoft.com/office/drawing/2014/main" id="{0484F75C-16EB-ED81-CFD8-B23531D7EAD9}"/>
                    </a:ext>
                  </a:extLst>
                </p:cNvPr>
                <p:cNvGrpSpPr>
                  <a:grpSpLocks noChangeAspect="1"/>
                </p:cNvGrpSpPr>
                <p:nvPr/>
              </p:nvGrpSpPr>
              <p:grpSpPr>
                <a:xfrm>
                  <a:off x="6696374" y="3186376"/>
                  <a:ext cx="180000" cy="180000"/>
                  <a:chOff x="3172968" y="2304288"/>
                  <a:chExt cx="180000" cy="180000"/>
                </a:xfrm>
              </p:grpSpPr>
              <p:sp>
                <p:nvSpPr>
                  <p:cNvPr id="1263" name="Ellipse 1262">
                    <a:extLst>
                      <a:ext uri="{FF2B5EF4-FFF2-40B4-BE49-F238E27FC236}">
                        <a16:creationId xmlns:a16="http://schemas.microsoft.com/office/drawing/2014/main" id="{BC8F8CF2-235D-27A0-C456-441EC9BE7E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4" name="Additionszeichen 1263">
                    <a:extLst>
                      <a:ext uri="{FF2B5EF4-FFF2-40B4-BE49-F238E27FC236}">
                        <a16:creationId xmlns:a16="http://schemas.microsoft.com/office/drawing/2014/main" id="{DF5B24CA-1E77-249C-4F24-F5F0F2A45C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6" name="Gruppieren 1235">
                  <a:extLst>
                    <a:ext uri="{FF2B5EF4-FFF2-40B4-BE49-F238E27FC236}">
                      <a16:creationId xmlns:a16="http://schemas.microsoft.com/office/drawing/2014/main" id="{03701ED1-D81F-951C-6838-9313FABC9574}"/>
                    </a:ext>
                  </a:extLst>
                </p:cNvPr>
                <p:cNvGrpSpPr>
                  <a:grpSpLocks noChangeAspect="1"/>
                </p:cNvGrpSpPr>
                <p:nvPr/>
              </p:nvGrpSpPr>
              <p:grpSpPr>
                <a:xfrm>
                  <a:off x="5577515" y="3084316"/>
                  <a:ext cx="180000" cy="180000"/>
                  <a:chOff x="3172968" y="2304288"/>
                  <a:chExt cx="180000" cy="180000"/>
                </a:xfrm>
              </p:grpSpPr>
              <p:sp>
                <p:nvSpPr>
                  <p:cNvPr id="1261" name="Ellipse 1260">
                    <a:extLst>
                      <a:ext uri="{FF2B5EF4-FFF2-40B4-BE49-F238E27FC236}">
                        <a16:creationId xmlns:a16="http://schemas.microsoft.com/office/drawing/2014/main" id="{BA873C4A-F3F1-610A-DC4E-7CA15472BC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2" name="Additionszeichen 1261">
                    <a:extLst>
                      <a:ext uri="{FF2B5EF4-FFF2-40B4-BE49-F238E27FC236}">
                        <a16:creationId xmlns:a16="http://schemas.microsoft.com/office/drawing/2014/main" id="{40D707BE-345D-B16D-2F48-8E9203B6916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7" name="Gruppieren 1236">
                  <a:extLst>
                    <a:ext uri="{FF2B5EF4-FFF2-40B4-BE49-F238E27FC236}">
                      <a16:creationId xmlns:a16="http://schemas.microsoft.com/office/drawing/2014/main" id="{82C58034-82FF-1CA6-E12B-6590C8D1FE4D}"/>
                    </a:ext>
                  </a:extLst>
                </p:cNvPr>
                <p:cNvGrpSpPr>
                  <a:grpSpLocks noChangeAspect="1"/>
                </p:cNvGrpSpPr>
                <p:nvPr/>
              </p:nvGrpSpPr>
              <p:grpSpPr>
                <a:xfrm>
                  <a:off x="5940252" y="2903697"/>
                  <a:ext cx="180000" cy="180000"/>
                  <a:chOff x="3172968" y="2304288"/>
                  <a:chExt cx="180000" cy="180000"/>
                </a:xfrm>
              </p:grpSpPr>
              <p:sp>
                <p:nvSpPr>
                  <p:cNvPr id="1259" name="Ellipse 1258">
                    <a:extLst>
                      <a:ext uri="{FF2B5EF4-FFF2-40B4-BE49-F238E27FC236}">
                        <a16:creationId xmlns:a16="http://schemas.microsoft.com/office/drawing/2014/main" id="{8A9CBA9E-1AE9-CF84-DCF7-C2B83EB686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0" name="Additionszeichen 1259">
                    <a:extLst>
                      <a:ext uri="{FF2B5EF4-FFF2-40B4-BE49-F238E27FC236}">
                        <a16:creationId xmlns:a16="http://schemas.microsoft.com/office/drawing/2014/main" id="{F7C66E93-15D6-02DF-9CA9-40BBF3D1A24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8" name="Gruppieren 1237">
                  <a:extLst>
                    <a:ext uri="{FF2B5EF4-FFF2-40B4-BE49-F238E27FC236}">
                      <a16:creationId xmlns:a16="http://schemas.microsoft.com/office/drawing/2014/main" id="{CD26B679-1C1A-664F-54D8-109C53988921}"/>
                    </a:ext>
                  </a:extLst>
                </p:cNvPr>
                <p:cNvGrpSpPr>
                  <a:grpSpLocks noChangeAspect="1"/>
                </p:cNvGrpSpPr>
                <p:nvPr/>
              </p:nvGrpSpPr>
              <p:grpSpPr>
                <a:xfrm>
                  <a:off x="5597520" y="2746772"/>
                  <a:ext cx="180000" cy="180000"/>
                  <a:chOff x="3172968" y="2304288"/>
                  <a:chExt cx="180000" cy="180000"/>
                </a:xfrm>
              </p:grpSpPr>
              <p:sp>
                <p:nvSpPr>
                  <p:cNvPr id="1257" name="Ellipse 1256">
                    <a:extLst>
                      <a:ext uri="{FF2B5EF4-FFF2-40B4-BE49-F238E27FC236}">
                        <a16:creationId xmlns:a16="http://schemas.microsoft.com/office/drawing/2014/main" id="{998DA8A2-6BAF-74C8-67BC-3ADC9A9B57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8" name="Additionszeichen 1257">
                    <a:extLst>
                      <a:ext uri="{FF2B5EF4-FFF2-40B4-BE49-F238E27FC236}">
                        <a16:creationId xmlns:a16="http://schemas.microsoft.com/office/drawing/2014/main" id="{5D29C195-EF5E-D1A4-B621-B80AC02901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9" name="Gruppieren 1238">
                  <a:extLst>
                    <a:ext uri="{FF2B5EF4-FFF2-40B4-BE49-F238E27FC236}">
                      <a16:creationId xmlns:a16="http://schemas.microsoft.com/office/drawing/2014/main" id="{ADC24B01-5F56-920D-D476-6DA257316DAB}"/>
                    </a:ext>
                  </a:extLst>
                </p:cNvPr>
                <p:cNvGrpSpPr>
                  <a:grpSpLocks noChangeAspect="1"/>
                </p:cNvGrpSpPr>
                <p:nvPr/>
              </p:nvGrpSpPr>
              <p:grpSpPr>
                <a:xfrm>
                  <a:off x="6310896" y="2729578"/>
                  <a:ext cx="180000" cy="180000"/>
                  <a:chOff x="3172968" y="2304288"/>
                  <a:chExt cx="180000" cy="180000"/>
                </a:xfrm>
              </p:grpSpPr>
              <p:sp>
                <p:nvSpPr>
                  <p:cNvPr id="1255" name="Ellipse 1254">
                    <a:extLst>
                      <a:ext uri="{FF2B5EF4-FFF2-40B4-BE49-F238E27FC236}">
                        <a16:creationId xmlns:a16="http://schemas.microsoft.com/office/drawing/2014/main" id="{FD19F333-BD55-484A-BA21-B6711747B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6" name="Additionszeichen 1255">
                    <a:extLst>
                      <a:ext uri="{FF2B5EF4-FFF2-40B4-BE49-F238E27FC236}">
                        <a16:creationId xmlns:a16="http://schemas.microsoft.com/office/drawing/2014/main" id="{E35BACB4-AD22-95F3-5679-84C2C45A83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40" name="Gruppieren 1239">
                  <a:extLst>
                    <a:ext uri="{FF2B5EF4-FFF2-40B4-BE49-F238E27FC236}">
                      <a16:creationId xmlns:a16="http://schemas.microsoft.com/office/drawing/2014/main" id="{E3C1AB02-CAA8-D3F5-CDB7-49EA4FD28610}"/>
                    </a:ext>
                  </a:extLst>
                </p:cNvPr>
                <p:cNvGrpSpPr>
                  <a:grpSpLocks noChangeAspect="1"/>
                </p:cNvGrpSpPr>
                <p:nvPr/>
              </p:nvGrpSpPr>
              <p:grpSpPr>
                <a:xfrm>
                  <a:off x="5311404" y="3346168"/>
                  <a:ext cx="180000" cy="180000"/>
                  <a:chOff x="3172968" y="2304288"/>
                  <a:chExt cx="180000" cy="180000"/>
                </a:xfrm>
              </p:grpSpPr>
              <p:sp>
                <p:nvSpPr>
                  <p:cNvPr id="1253" name="Ellipse 1252">
                    <a:extLst>
                      <a:ext uri="{FF2B5EF4-FFF2-40B4-BE49-F238E27FC236}">
                        <a16:creationId xmlns:a16="http://schemas.microsoft.com/office/drawing/2014/main" id="{718806A2-167A-3B0E-4E90-FB2C89A2762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4" name="Additionszeichen 1253">
                    <a:extLst>
                      <a:ext uri="{FF2B5EF4-FFF2-40B4-BE49-F238E27FC236}">
                        <a16:creationId xmlns:a16="http://schemas.microsoft.com/office/drawing/2014/main" id="{F6E93AAD-A9DC-EDEF-3C78-093D04DAC6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41" name="Ellipse 1240">
                  <a:extLst>
                    <a:ext uri="{FF2B5EF4-FFF2-40B4-BE49-F238E27FC236}">
                      <a16:creationId xmlns:a16="http://schemas.microsoft.com/office/drawing/2014/main" id="{91166413-834F-4D22-BBBB-587E5A31337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2" name="Ellipse 1241">
                  <a:extLst>
                    <a:ext uri="{FF2B5EF4-FFF2-40B4-BE49-F238E27FC236}">
                      <a16:creationId xmlns:a16="http://schemas.microsoft.com/office/drawing/2014/main" id="{AA2F70CF-F1FF-ADEF-3E11-0D0C5442CE0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3" name="Ellipse 1242">
                  <a:extLst>
                    <a:ext uri="{FF2B5EF4-FFF2-40B4-BE49-F238E27FC236}">
                      <a16:creationId xmlns:a16="http://schemas.microsoft.com/office/drawing/2014/main" id="{4B441920-84DE-D41B-7B0E-2893006C785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4" name="Ellipse 1243">
                  <a:extLst>
                    <a:ext uri="{FF2B5EF4-FFF2-40B4-BE49-F238E27FC236}">
                      <a16:creationId xmlns:a16="http://schemas.microsoft.com/office/drawing/2014/main" id="{BD785161-05A7-4EB2-4C2E-29122F5D25C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5" name="Ellipse 1244">
                  <a:extLst>
                    <a:ext uri="{FF2B5EF4-FFF2-40B4-BE49-F238E27FC236}">
                      <a16:creationId xmlns:a16="http://schemas.microsoft.com/office/drawing/2014/main" id="{6DBBA81C-5677-0E64-F0A5-AD32DF48AAA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6" name="Ellipse 1245">
                  <a:extLst>
                    <a:ext uri="{FF2B5EF4-FFF2-40B4-BE49-F238E27FC236}">
                      <a16:creationId xmlns:a16="http://schemas.microsoft.com/office/drawing/2014/main" id="{C5577D00-A487-0F6E-9F95-3CF4E8FAECA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7" name="Ellipse 1246">
                  <a:extLst>
                    <a:ext uri="{FF2B5EF4-FFF2-40B4-BE49-F238E27FC236}">
                      <a16:creationId xmlns:a16="http://schemas.microsoft.com/office/drawing/2014/main" id="{35C2C28D-2A5C-3452-5487-CA3779D8487E}"/>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8" name="Ellipse 1247">
                  <a:extLst>
                    <a:ext uri="{FF2B5EF4-FFF2-40B4-BE49-F238E27FC236}">
                      <a16:creationId xmlns:a16="http://schemas.microsoft.com/office/drawing/2014/main" id="{927C7744-B72C-AB65-8A45-1EB23FBACC4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9" name="Ellipse 1248">
                  <a:extLst>
                    <a:ext uri="{FF2B5EF4-FFF2-40B4-BE49-F238E27FC236}">
                      <a16:creationId xmlns:a16="http://schemas.microsoft.com/office/drawing/2014/main" id="{826C90C8-9680-9A00-E510-874C5B892B05}"/>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0" name="Ellipse 1249">
                  <a:extLst>
                    <a:ext uri="{FF2B5EF4-FFF2-40B4-BE49-F238E27FC236}">
                      <a16:creationId xmlns:a16="http://schemas.microsoft.com/office/drawing/2014/main" id="{40E9C539-7280-1604-76EF-3301209821F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1" name="Ellipse 1250">
                  <a:extLst>
                    <a:ext uri="{FF2B5EF4-FFF2-40B4-BE49-F238E27FC236}">
                      <a16:creationId xmlns:a16="http://schemas.microsoft.com/office/drawing/2014/main" id="{FF4D8487-C49F-DCDF-1E38-26D4A830417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2" name="Ellipse 1251">
                  <a:extLst>
                    <a:ext uri="{FF2B5EF4-FFF2-40B4-BE49-F238E27FC236}">
                      <a16:creationId xmlns:a16="http://schemas.microsoft.com/office/drawing/2014/main" id="{AC66CCFA-6BB6-AE9D-BD93-C6E6039310C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26" name="L-Schale">
                <a:extLst>
                  <a:ext uri="{FF2B5EF4-FFF2-40B4-BE49-F238E27FC236}">
                    <a16:creationId xmlns:a16="http://schemas.microsoft.com/office/drawing/2014/main" id="{382D5134-091A-D79E-5AE0-1E16D4C677D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227" name="M-Schale">
                <a:extLst>
                  <a:ext uri="{FF2B5EF4-FFF2-40B4-BE49-F238E27FC236}">
                    <a16:creationId xmlns:a16="http://schemas.microsoft.com/office/drawing/2014/main" id="{1BD91CB8-5588-2AF7-9986-F541BA83F3D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188" name="Gruppieren 1187">
              <a:extLst>
                <a:ext uri="{FF2B5EF4-FFF2-40B4-BE49-F238E27FC236}">
                  <a16:creationId xmlns:a16="http://schemas.microsoft.com/office/drawing/2014/main" id="{326E6108-8653-8C9C-5583-63408FB19A83}"/>
                </a:ext>
              </a:extLst>
            </p:cNvPr>
            <p:cNvGrpSpPr/>
            <p:nvPr/>
          </p:nvGrpSpPr>
          <p:grpSpPr>
            <a:xfrm>
              <a:off x="6006000" y="816426"/>
              <a:ext cx="180000" cy="180000"/>
              <a:chOff x="2537136" y="1269000"/>
              <a:chExt cx="180000" cy="180000"/>
            </a:xfrm>
          </p:grpSpPr>
          <p:sp>
            <p:nvSpPr>
              <p:cNvPr id="1222" name="Ellipse 1221">
                <a:extLst>
                  <a:ext uri="{FF2B5EF4-FFF2-40B4-BE49-F238E27FC236}">
                    <a16:creationId xmlns:a16="http://schemas.microsoft.com/office/drawing/2014/main" id="{D2667B4B-E371-D558-31AE-5823DC09298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3" name="Minuszeichen 1222">
                <a:extLst>
                  <a:ext uri="{FF2B5EF4-FFF2-40B4-BE49-F238E27FC236}">
                    <a16:creationId xmlns:a16="http://schemas.microsoft.com/office/drawing/2014/main" id="{333BF962-565F-D8D2-380E-6380C358966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89" name="Gruppieren 1188">
              <a:extLst>
                <a:ext uri="{FF2B5EF4-FFF2-40B4-BE49-F238E27FC236}">
                  <a16:creationId xmlns:a16="http://schemas.microsoft.com/office/drawing/2014/main" id="{C2E2C354-4C35-24DF-5775-1E32EBF73122}"/>
                </a:ext>
              </a:extLst>
            </p:cNvPr>
            <p:cNvGrpSpPr/>
            <p:nvPr/>
          </p:nvGrpSpPr>
          <p:grpSpPr>
            <a:xfrm>
              <a:off x="6003948" y="5865553"/>
              <a:ext cx="180000" cy="180000"/>
              <a:chOff x="2537136" y="1269000"/>
              <a:chExt cx="180000" cy="180000"/>
            </a:xfrm>
          </p:grpSpPr>
          <p:sp>
            <p:nvSpPr>
              <p:cNvPr id="1220" name="Ellipse 1219">
                <a:extLst>
                  <a:ext uri="{FF2B5EF4-FFF2-40B4-BE49-F238E27FC236}">
                    <a16:creationId xmlns:a16="http://schemas.microsoft.com/office/drawing/2014/main" id="{982A34E3-3B4E-3B88-895B-48A7965244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1" name="Minuszeichen 1220">
                <a:extLst>
                  <a:ext uri="{FF2B5EF4-FFF2-40B4-BE49-F238E27FC236}">
                    <a16:creationId xmlns:a16="http://schemas.microsoft.com/office/drawing/2014/main" id="{B104640D-ABDA-0BDF-67AC-7163312FEC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0" name="Gruppieren 1189">
              <a:extLst>
                <a:ext uri="{FF2B5EF4-FFF2-40B4-BE49-F238E27FC236}">
                  <a16:creationId xmlns:a16="http://schemas.microsoft.com/office/drawing/2014/main" id="{0A1670EE-37E1-70F1-3900-A408A94630D1}"/>
                </a:ext>
              </a:extLst>
            </p:cNvPr>
            <p:cNvGrpSpPr/>
            <p:nvPr/>
          </p:nvGrpSpPr>
          <p:grpSpPr>
            <a:xfrm>
              <a:off x="7989107" y="3335661"/>
              <a:ext cx="180000" cy="180000"/>
              <a:chOff x="2537136" y="1269000"/>
              <a:chExt cx="180000" cy="180000"/>
            </a:xfrm>
          </p:grpSpPr>
          <p:sp>
            <p:nvSpPr>
              <p:cNvPr id="1218" name="Ellipse 1217">
                <a:extLst>
                  <a:ext uri="{FF2B5EF4-FFF2-40B4-BE49-F238E27FC236}">
                    <a16:creationId xmlns:a16="http://schemas.microsoft.com/office/drawing/2014/main" id="{EB63C0B6-C2D1-0B4D-8F17-3BF551C79F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9" name="Minuszeichen 1218">
                <a:extLst>
                  <a:ext uri="{FF2B5EF4-FFF2-40B4-BE49-F238E27FC236}">
                    <a16:creationId xmlns:a16="http://schemas.microsoft.com/office/drawing/2014/main" id="{8703E8D0-BE6B-DA89-4195-AB16861CD9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1" name="Gruppieren 1190">
              <a:extLst>
                <a:ext uri="{FF2B5EF4-FFF2-40B4-BE49-F238E27FC236}">
                  <a16:creationId xmlns:a16="http://schemas.microsoft.com/office/drawing/2014/main" id="{4BB3EF1A-0176-F8E0-BCA0-2CC5FB332BE5}"/>
                </a:ext>
              </a:extLst>
            </p:cNvPr>
            <p:cNvGrpSpPr/>
            <p:nvPr/>
          </p:nvGrpSpPr>
          <p:grpSpPr>
            <a:xfrm>
              <a:off x="4026000" y="3339000"/>
              <a:ext cx="180000" cy="180000"/>
              <a:chOff x="2537136" y="1269000"/>
              <a:chExt cx="180000" cy="180000"/>
            </a:xfrm>
          </p:grpSpPr>
          <p:sp>
            <p:nvSpPr>
              <p:cNvPr id="1216" name="Ellipse 1215">
                <a:extLst>
                  <a:ext uri="{FF2B5EF4-FFF2-40B4-BE49-F238E27FC236}">
                    <a16:creationId xmlns:a16="http://schemas.microsoft.com/office/drawing/2014/main" id="{03F23484-C639-E633-FC0B-2F7BCC8768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7" name="Minuszeichen 1216">
                <a:extLst>
                  <a:ext uri="{FF2B5EF4-FFF2-40B4-BE49-F238E27FC236}">
                    <a16:creationId xmlns:a16="http://schemas.microsoft.com/office/drawing/2014/main" id="{2EB02C68-7815-4B7A-6B3D-B4B23646ADB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2" name="Gruppieren 1191">
              <a:extLst>
                <a:ext uri="{FF2B5EF4-FFF2-40B4-BE49-F238E27FC236}">
                  <a16:creationId xmlns:a16="http://schemas.microsoft.com/office/drawing/2014/main" id="{0C39F09C-EE5E-7982-304B-DAD919670E47}"/>
                </a:ext>
              </a:extLst>
            </p:cNvPr>
            <p:cNvGrpSpPr/>
            <p:nvPr/>
          </p:nvGrpSpPr>
          <p:grpSpPr>
            <a:xfrm>
              <a:off x="4656000" y="4775520"/>
              <a:ext cx="180000" cy="180000"/>
              <a:chOff x="2537136" y="1269000"/>
              <a:chExt cx="180000" cy="180000"/>
            </a:xfrm>
          </p:grpSpPr>
          <p:sp>
            <p:nvSpPr>
              <p:cNvPr id="1214" name="Ellipse 1213">
                <a:extLst>
                  <a:ext uri="{FF2B5EF4-FFF2-40B4-BE49-F238E27FC236}">
                    <a16:creationId xmlns:a16="http://schemas.microsoft.com/office/drawing/2014/main" id="{4E29546F-0A94-AC19-65DA-7A5953A115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5" name="Minuszeichen 1214">
                <a:extLst>
                  <a:ext uri="{FF2B5EF4-FFF2-40B4-BE49-F238E27FC236}">
                    <a16:creationId xmlns:a16="http://schemas.microsoft.com/office/drawing/2014/main" id="{5E706085-0E88-D769-C1E6-2D35C0C245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3" name="Gruppieren 1192">
              <a:extLst>
                <a:ext uri="{FF2B5EF4-FFF2-40B4-BE49-F238E27FC236}">
                  <a16:creationId xmlns:a16="http://schemas.microsoft.com/office/drawing/2014/main" id="{3722A40D-440C-4BDE-1302-814623FC7AE9}"/>
                </a:ext>
              </a:extLst>
            </p:cNvPr>
            <p:cNvGrpSpPr/>
            <p:nvPr/>
          </p:nvGrpSpPr>
          <p:grpSpPr>
            <a:xfrm>
              <a:off x="7373256" y="4775520"/>
              <a:ext cx="180000" cy="180000"/>
              <a:chOff x="2537136" y="1269000"/>
              <a:chExt cx="180000" cy="180000"/>
            </a:xfrm>
          </p:grpSpPr>
          <p:sp>
            <p:nvSpPr>
              <p:cNvPr id="1212" name="Ellipse 1211">
                <a:extLst>
                  <a:ext uri="{FF2B5EF4-FFF2-40B4-BE49-F238E27FC236}">
                    <a16:creationId xmlns:a16="http://schemas.microsoft.com/office/drawing/2014/main" id="{3CE4C037-4F8C-A9C3-352E-9A07B25F8F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3" name="Minuszeichen 1212">
                <a:extLst>
                  <a:ext uri="{FF2B5EF4-FFF2-40B4-BE49-F238E27FC236}">
                    <a16:creationId xmlns:a16="http://schemas.microsoft.com/office/drawing/2014/main" id="{7FCD4C1D-7F3D-B59F-7576-13067E61D76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4" name="Gruppieren 1193">
              <a:extLst>
                <a:ext uri="{FF2B5EF4-FFF2-40B4-BE49-F238E27FC236}">
                  <a16:creationId xmlns:a16="http://schemas.microsoft.com/office/drawing/2014/main" id="{F7978A66-AB51-DA05-4799-F96EF578149E}"/>
                </a:ext>
              </a:extLst>
            </p:cNvPr>
            <p:cNvGrpSpPr/>
            <p:nvPr/>
          </p:nvGrpSpPr>
          <p:grpSpPr>
            <a:xfrm>
              <a:off x="7373256" y="1900714"/>
              <a:ext cx="180000" cy="180000"/>
              <a:chOff x="2537136" y="1269000"/>
              <a:chExt cx="180000" cy="180000"/>
            </a:xfrm>
          </p:grpSpPr>
          <p:sp>
            <p:nvSpPr>
              <p:cNvPr id="1210" name="Ellipse 1209">
                <a:extLst>
                  <a:ext uri="{FF2B5EF4-FFF2-40B4-BE49-F238E27FC236}">
                    <a16:creationId xmlns:a16="http://schemas.microsoft.com/office/drawing/2014/main" id="{D591A909-46BE-013E-05C6-9A96E1BFF2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1" name="Minuszeichen 1210">
                <a:extLst>
                  <a:ext uri="{FF2B5EF4-FFF2-40B4-BE49-F238E27FC236}">
                    <a16:creationId xmlns:a16="http://schemas.microsoft.com/office/drawing/2014/main" id="{C1639157-8006-4493-D44E-937AD0F05E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5" name="Gruppieren 1194">
              <a:extLst>
                <a:ext uri="{FF2B5EF4-FFF2-40B4-BE49-F238E27FC236}">
                  <a16:creationId xmlns:a16="http://schemas.microsoft.com/office/drawing/2014/main" id="{3704505D-A7E0-57BA-22EB-473BF3C5C455}"/>
                </a:ext>
              </a:extLst>
            </p:cNvPr>
            <p:cNvGrpSpPr/>
            <p:nvPr/>
          </p:nvGrpSpPr>
          <p:grpSpPr>
            <a:xfrm>
              <a:off x="4656000" y="1900714"/>
              <a:ext cx="180000" cy="180000"/>
              <a:chOff x="2537136" y="1269000"/>
              <a:chExt cx="180000" cy="180000"/>
            </a:xfrm>
          </p:grpSpPr>
          <p:sp>
            <p:nvSpPr>
              <p:cNvPr id="1208" name="Ellipse 1207">
                <a:extLst>
                  <a:ext uri="{FF2B5EF4-FFF2-40B4-BE49-F238E27FC236}">
                    <a16:creationId xmlns:a16="http://schemas.microsoft.com/office/drawing/2014/main" id="{8EA542D8-6F90-C799-AAA2-EC3F89F894F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9" name="Minuszeichen 1208">
                <a:extLst>
                  <a:ext uri="{FF2B5EF4-FFF2-40B4-BE49-F238E27FC236}">
                    <a16:creationId xmlns:a16="http://schemas.microsoft.com/office/drawing/2014/main" id="{01B03990-6C0C-203F-1199-0D90C7D1A4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6" name="Gruppieren 1195">
              <a:extLst>
                <a:ext uri="{FF2B5EF4-FFF2-40B4-BE49-F238E27FC236}">
                  <a16:creationId xmlns:a16="http://schemas.microsoft.com/office/drawing/2014/main" id="{7B362D2B-0127-B303-995C-D2F54767D002}"/>
                </a:ext>
              </a:extLst>
            </p:cNvPr>
            <p:cNvGrpSpPr/>
            <p:nvPr/>
          </p:nvGrpSpPr>
          <p:grpSpPr>
            <a:xfrm>
              <a:off x="6006000" y="1339747"/>
              <a:ext cx="180000" cy="180000"/>
              <a:chOff x="2537136" y="1269000"/>
              <a:chExt cx="180000" cy="180000"/>
            </a:xfrm>
          </p:grpSpPr>
          <p:sp>
            <p:nvSpPr>
              <p:cNvPr id="1206" name="Ellipse 1205">
                <a:extLst>
                  <a:ext uri="{FF2B5EF4-FFF2-40B4-BE49-F238E27FC236}">
                    <a16:creationId xmlns:a16="http://schemas.microsoft.com/office/drawing/2014/main" id="{13E05019-CCD9-EE55-0AFA-223C8BDD6D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7" name="Minuszeichen 1206">
                <a:extLst>
                  <a:ext uri="{FF2B5EF4-FFF2-40B4-BE49-F238E27FC236}">
                    <a16:creationId xmlns:a16="http://schemas.microsoft.com/office/drawing/2014/main" id="{B1B283EC-448B-984C-64DF-80952634E0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7" name="Gruppieren 1196">
              <a:extLst>
                <a:ext uri="{FF2B5EF4-FFF2-40B4-BE49-F238E27FC236}">
                  <a16:creationId xmlns:a16="http://schemas.microsoft.com/office/drawing/2014/main" id="{26A35990-ECC6-0755-5A4C-9ADAB5EA7A09}"/>
                </a:ext>
              </a:extLst>
            </p:cNvPr>
            <p:cNvGrpSpPr/>
            <p:nvPr/>
          </p:nvGrpSpPr>
          <p:grpSpPr>
            <a:xfrm>
              <a:off x="6006000" y="5312040"/>
              <a:ext cx="180000" cy="180000"/>
              <a:chOff x="2537136" y="1269000"/>
              <a:chExt cx="180000" cy="180000"/>
            </a:xfrm>
          </p:grpSpPr>
          <p:sp>
            <p:nvSpPr>
              <p:cNvPr id="1204" name="Ellipse 1203">
                <a:extLst>
                  <a:ext uri="{FF2B5EF4-FFF2-40B4-BE49-F238E27FC236}">
                    <a16:creationId xmlns:a16="http://schemas.microsoft.com/office/drawing/2014/main" id="{C82A08D9-F7EE-1DB8-1BE0-A071E6CFEA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5" name="Minuszeichen 1204">
                <a:extLst>
                  <a:ext uri="{FF2B5EF4-FFF2-40B4-BE49-F238E27FC236}">
                    <a16:creationId xmlns:a16="http://schemas.microsoft.com/office/drawing/2014/main" id="{FE3A0453-D693-75E8-9D9E-505074D515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8" name="Gruppieren 1197">
              <a:extLst>
                <a:ext uri="{FF2B5EF4-FFF2-40B4-BE49-F238E27FC236}">
                  <a16:creationId xmlns:a16="http://schemas.microsoft.com/office/drawing/2014/main" id="{0E5FBC4B-0218-2E02-CCDE-4DFCDD52A7BF}"/>
                </a:ext>
              </a:extLst>
            </p:cNvPr>
            <p:cNvGrpSpPr/>
            <p:nvPr/>
          </p:nvGrpSpPr>
          <p:grpSpPr>
            <a:xfrm>
              <a:off x="6006000" y="1900714"/>
              <a:ext cx="180000" cy="180000"/>
              <a:chOff x="2537136" y="1269000"/>
              <a:chExt cx="180000" cy="180000"/>
            </a:xfrm>
          </p:grpSpPr>
          <p:sp>
            <p:nvSpPr>
              <p:cNvPr id="1202" name="Ellipse 1201">
                <a:extLst>
                  <a:ext uri="{FF2B5EF4-FFF2-40B4-BE49-F238E27FC236}">
                    <a16:creationId xmlns:a16="http://schemas.microsoft.com/office/drawing/2014/main" id="{EE76FCB6-4508-EF12-115B-A5EDDBC5BA0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3" name="Minuszeichen 1202">
                <a:extLst>
                  <a:ext uri="{FF2B5EF4-FFF2-40B4-BE49-F238E27FC236}">
                    <a16:creationId xmlns:a16="http://schemas.microsoft.com/office/drawing/2014/main" id="{77FD9AD2-5202-B01A-AD31-016D1B4025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9" name="Gruppieren 1198">
              <a:extLst>
                <a:ext uri="{FF2B5EF4-FFF2-40B4-BE49-F238E27FC236}">
                  <a16:creationId xmlns:a16="http://schemas.microsoft.com/office/drawing/2014/main" id="{2701672F-B86E-908A-1667-EE37F494773A}"/>
                </a:ext>
              </a:extLst>
            </p:cNvPr>
            <p:cNvGrpSpPr/>
            <p:nvPr/>
          </p:nvGrpSpPr>
          <p:grpSpPr>
            <a:xfrm>
              <a:off x="6006000" y="4775520"/>
              <a:ext cx="180000" cy="180000"/>
              <a:chOff x="2537136" y="1269000"/>
              <a:chExt cx="180000" cy="180000"/>
            </a:xfrm>
          </p:grpSpPr>
          <p:sp>
            <p:nvSpPr>
              <p:cNvPr id="1200" name="Ellipse 1199">
                <a:extLst>
                  <a:ext uri="{FF2B5EF4-FFF2-40B4-BE49-F238E27FC236}">
                    <a16:creationId xmlns:a16="http://schemas.microsoft.com/office/drawing/2014/main" id="{2D5B0D8B-F37E-3E6C-0E25-775CE74F8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1" name="Minuszeichen 1200">
                <a:extLst>
                  <a:ext uri="{FF2B5EF4-FFF2-40B4-BE49-F238E27FC236}">
                    <a16:creationId xmlns:a16="http://schemas.microsoft.com/office/drawing/2014/main" id="{CB7249D9-C9A4-F488-987E-DB1363655C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277" name="Gruppieren 1276">
            <a:extLst>
              <a:ext uri="{FF2B5EF4-FFF2-40B4-BE49-F238E27FC236}">
                <a16:creationId xmlns:a16="http://schemas.microsoft.com/office/drawing/2014/main" id="{94E52719-7D30-DF23-A7ED-30FA9DE9931D}"/>
              </a:ext>
            </a:extLst>
          </p:cNvPr>
          <p:cNvGrpSpPr>
            <a:grpSpLocks noChangeAspect="1"/>
          </p:cNvGrpSpPr>
          <p:nvPr/>
        </p:nvGrpSpPr>
        <p:grpSpPr>
          <a:xfrm>
            <a:off x="5466567" y="4445881"/>
            <a:ext cx="1258865" cy="1306104"/>
            <a:chOff x="3576000" y="816426"/>
            <a:chExt cx="5040000" cy="5229127"/>
          </a:xfrm>
        </p:grpSpPr>
        <p:grpSp>
          <p:nvGrpSpPr>
            <p:cNvPr id="1278" name="Magnesium ohne e-">
              <a:extLst>
                <a:ext uri="{FF2B5EF4-FFF2-40B4-BE49-F238E27FC236}">
                  <a16:creationId xmlns:a16="http://schemas.microsoft.com/office/drawing/2014/main" id="{3B891464-8FB1-8BE3-86BC-775B80272F74}"/>
                </a:ext>
              </a:extLst>
            </p:cNvPr>
            <p:cNvGrpSpPr/>
            <p:nvPr/>
          </p:nvGrpSpPr>
          <p:grpSpPr>
            <a:xfrm>
              <a:off x="3576000" y="909000"/>
              <a:ext cx="5040000" cy="5040000"/>
              <a:chOff x="3576000" y="909000"/>
              <a:chExt cx="5040000" cy="5040000"/>
            </a:xfrm>
          </p:grpSpPr>
          <p:sp>
            <p:nvSpPr>
              <p:cNvPr id="1315" name="K-Schale">
                <a:extLst>
                  <a:ext uri="{FF2B5EF4-FFF2-40B4-BE49-F238E27FC236}">
                    <a16:creationId xmlns:a16="http://schemas.microsoft.com/office/drawing/2014/main" id="{A1102FC9-B758-F0A3-2E6D-78C22F37C4E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316" name="Atomkern mit Protonen und Neutronen">
                <a:extLst>
                  <a:ext uri="{FF2B5EF4-FFF2-40B4-BE49-F238E27FC236}">
                    <a16:creationId xmlns:a16="http://schemas.microsoft.com/office/drawing/2014/main" id="{B9F64107-1DC1-84A0-649E-3F346D96DD60}"/>
                  </a:ext>
                </a:extLst>
              </p:cNvPr>
              <p:cNvGrpSpPr/>
              <p:nvPr/>
            </p:nvGrpSpPr>
            <p:grpSpPr>
              <a:xfrm>
                <a:off x="5196000" y="2529000"/>
                <a:ext cx="1800000" cy="1800000"/>
                <a:chOff x="5196000" y="2529000"/>
                <a:chExt cx="1800000" cy="1800000"/>
              </a:xfrm>
            </p:grpSpPr>
            <p:sp>
              <p:nvSpPr>
                <p:cNvPr id="1319" name="Atomkern">
                  <a:extLst>
                    <a:ext uri="{FF2B5EF4-FFF2-40B4-BE49-F238E27FC236}">
                      <a16:creationId xmlns:a16="http://schemas.microsoft.com/office/drawing/2014/main" id="{D834E9CB-2AF4-2F60-FED3-83A9E07AD81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320" name="Gruppieren 1319">
                  <a:extLst>
                    <a:ext uri="{FF2B5EF4-FFF2-40B4-BE49-F238E27FC236}">
                      <a16:creationId xmlns:a16="http://schemas.microsoft.com/office/drawing/2014/main" id="{9CDF8217-7EA3-E2AD-1CB2-6C4AE28EF0B1}"/>
                    </a:ext>
                  </a:extLst>
                </p:cNvPr>
                <p:cNvGrpSpPr>
                  <a:grpSpLocks noChangeAspect="1"/>
                </p:cNvGrpSpPr>
                <p:nvPr/>
              </p:nvGrpSpPr>
              <p:grpSpPr>
                <a:xfrm>
                  <a:off x="5848033" y="3791651"/>
                  <a:ext cx="180000" cy="180000"/>
                  <a:chOff x="3172968" y="2304288"/>
                  <a:chExt cx="180000" cy="180000"/>
                </a:xfrm>
              </p:grpSpPr>
              <p:sp>
                <p:nvSpPr>
                  <p:cNvPr id="1366" name="Ellipse 1365">
                    <a:extLst>
                      <a:ext uri="{FF2B5EF4-FFF2-40B4-BE49-F238E27FC236}">
                        <a16:creationId xmlns:a16="http://schemas.microsoft.com/office/drawing/2014/main" id="{E60BACE5-EE96-6D1B-34D0-B76C704ABD0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7" name="Additionszeichen 1366">
                    <a:extLst>
                      <a:ext uri="{FF2B5EF4-FFF2-40B4-BE49-F238E27FC236}">
                        <a16:creationId xmlns:a16="http://schemas.microsoft.com/office/drawing/2014/main" id="{2A4EA743-3BF0-42E9-1F4B-A7EF0C666F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1" name="Gruppieren 1320">
                  <a:extLst>
                    <a:ext uri="{FF2B5EF4-FFF2-40B4-BE49-F238E27FC236}">
                      <a16:creationId xmlns:a16="http://schemas.microsoft.com/office/drawing/2014/main" id="{A514AB7F-C54B-BB08-6B7F-437BB825DCEC}"/>
                    </a:ext>
                  </a:extLst>
                </p:cNvPr>
                <p:cNvGrpSpPr>
                  <a:grpSpLocks noChangeAspect="1"/>
                </p:cNvGrpSpPr>
                <p:nvPr/>
              </p:nvGrpSpPr>
              <p:grpSpPr>
                <a:xfrm>
                  <a:off x="6270000" y="3698425"/>
                  <a:ext cx="180000" cy="180000"/>
                  <a:chOff x="3172968" y="2304288"/>
                  <a:chExt cx="180000" cy="180000"/>
                </a:xfrm>
              </p:grpSpPr>
              <p:sp>
                <p:nvSpPr>
                  <p:cNvPr id="1364" name="Ellipse 1363">
                    <a:extLst>
                      <a:ext uri="{FF2B5EF4-FFF2-40B4-BE49-F238E27FC236}">
                        <a16:creationId xmlns:a16="http://schemas.microsoft.com/office/drawing/2014/main" id="{276BFDC4-2440-9D6C-BCE5-A3D5C3B2B40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5" name="Additionszeichen 1364">
                    <a:extLst>
                      <a:ext uri="{FF2B5EF4-FFF2-40B4-BE49-F238E27FC236}">
                        <a16:creationId xmlns:a16="http://schemas.microsoft.com/office/drawing/2014/main" id="{59897699-A71F-D14A-78FC-7C4500AB650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2" name="Gruppieren 1321">
                  <a:extLst>
                    <a:ext uri="{FF2B5EF4-FFF2-40B4-BE49-F238E27FC236}">
                      <a16:creationId xmlns:a16="http://schemas.microsoft.com/office/drawing/2014/main" id="{53FD88EE-840E-E5C9-015A-6901CDEDAA41}"/>
                    </a:ext>
                  </a:extLst>
                </p:cNvPr>
                <p:cNvGrpSpPr>
                  <a:grpSpLocks noChangeAspect="1"/>
                </p:cNvGrpSpPr>
                <p:nvPr/>
              </p:nvGrpSpPr>
              <p:grpSpPr>
                <a:xfrm>
                  <a:off x="5499300" y="3931942"/>
                  <a:ext cx="180000" cy="180000"/>
                  <a:chOff x="3172968" y="2304288"/>
                  <a:chExt cx="180000" cy="180000"/>
                </a:xfrm>
              </p:grpSpPr>
              <p:sp>
                <p:nvSpPr>
                  <p:cNvPr id="1362" name="Ellipse 1361">
                    <a:extLst>
                      <a:ext uri="{FF2B5EF4-FFF2-40B4-BE49-F238E27FC236}">
                        <a16:creationId xmlns:a16="http://schemas.microsoft.com/office/drawing/2014/main" id="{969F2259-7150-164E-14B9-0763C9C6478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3" name="Additionszeichen 1362">
                    <a:extLst>
                      <a:ext uri="{FF2B5EF4-FFF2-40B4-BE49-F238E27FC236}">
                        <a16:creationId xmlns:a16="http://schemas.microsoft.com/office/drawing/2014/main" id="{4F597528-2D1C-E6DA-FB14-280316B326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3" name="Gruppieren 1322">
                  <a:extLst>
                    <a:ext uri="{FF2B5EF4-FFF2-40B4-BE49-F238E27FC236}">
                      <a16:creationId xmlns:a16="http://schemas.microsoft.com/office/drawing/2014/main" id="{16657EA2-6011-9A63-1644-0C794D88DEA7}"/>
                    </a:ext>
                  </a:extLst>
                </p:cNvPr>
                <p:cNvGrpSpPr>
                  <a:grpSpLocks noChangeAspect="1"/>
                </p:cNvGrpSpPr>
                <p:nvPr/>
              </p:nvGrpSpPr>
              <p:grpSpPr>
                <a:xfrm>
                  <a:off x="6030156" y="4086630"/>
                  <a:ext cx="180000" cy="180000"/>
                  <a:chOff x="3172968" y="2304288"/>
                  <a:chExt cx="180000" cy="180000"/>
                </a:xfrm>
              </p:grpSpPr>
              <p:sp>
                <p:nvSpPr>
                  <p:cNvPr id="1360" name="Ellipse 1359">
                    <a:extLst>
                      <a:ext uri="{FF2B5EF4-FFF2-40B4-BE49-F238E27FC236}">
                        <a16:creationId xmlns:a16="http://schemas.microsoft.com/office/drawing/2014/main" id="{DD56096F-D7D0-823E-FB83-38D6659566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1" name="Additionszeichen 1360">
                    <a:extLst>
                      <a:ext uri="{FF2B5EF4-FFF2-40B4-BE49-F238E27FC236}">
                        <a16:creationId xmlns:a16="http://schemas.microsoft.com/office/drawing/2014/main" id="{129FFFA9-16A2-5CA0-A3B2-EE2EE3D1FD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4" name="Gruppieren 1323">
                  <a:extLst>
                    <a:ext uri="{FF2B5EF4-FFF2-40B4-BE49-F238E27FC236}">
                      <a16:creationId xmlns:a16="http://schemas.microsoft.com/office/drawing/2014/main" id="{E828F669-1E1C-CEA9-26DC-54255105BCA1}"/>
                    </a:ext>
                  </a:extLst>
                </p:cNvPr>
                <p:cNvGrpSpPr>
                  <a:grpSpLocks noChangeAspect="1"/>
                </p:cNvGrpSpPr>
                <p:nvPr/>
              </p:nvGrpSpPr>
              <p:grpSpPr>
                <a:xfrm>
                  <a:off x="6020438" y="3296696"/>
                  <a:ext cx="180000" cy="180000"/>
                  <a:chOff x="3172968" y="2304288"/>
                  <a:chExt cx="180000" cy="180000"/>
                </a:xfrm>
              </p:grpSpPr>
              <p:sp>
                <p:nvSpPr>
                  <p:cNvPr id="1358" name="Ellipse 1357">
                    <a:extLst>
                      <a:ext uri="{FF2B5EF4-FFF2-40B4-BE49-F238E27FC236}">
                        <a16:creationId xmlns:a16="http://schemas.microsoft.com/office/drawing/2014/main" id="{1985AEEE-47D6-0D08-6177-06C56B0A640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9" name="Additionszeichen 1358">
                    <a:extLst>
                      <a:ext uri="{FF2B5EF4-FFF2-40B4-BE49-F238E27FC236}">
                        <a16:creationId xmlns:a16="http://schemas.microsoft.com/office/drawing/2014/main" id="{5401A357-B2F0-E5C9-32C8-CCDD044262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5" name="Gruppieren 1324">
                  <a:extLst>
                    <a:ext uri="{FF2B5EF4-FFF2-40B4-BE49-F238E27FC236}">
                      <a16:creationId xmlns:a16="http://schemas.microsoft.com/office/drawing/2014/main" id="{116D4104-8F93-92E5-8E0F-567DC7F02186}"/>
                    </a:ext>
                  </a:extLst>
                </p:cNvPr>
                <p:cNvGrpSpPr>
                  <a:grpSpLocks noChangeAspect="1"/>
                </p:cNvGrpSpPr>
                <p:nvPr/>
              </p:nvGrpSpPr>
              <p:grpSpPr>
                <a:xfrm>
                  <a:off x="6540000" y="3667688"/>
                  <a:ext cx="180000" cy="180000"/>
                  <a:chOff x="3172968" y="2304288"/>
                  <a:chExt cx="180000" cy="180000"/>
                </a:xfrm>
              </p:grpSpPr>
              <p:sp>
                <p:nvSpPr>
                  <p:cNvPr id="1356" name="Ellipse 1355">
                    <a:extLst>
                      <a:ext uri="{FF2B5EF4-FFF2-40B4-BE49-F238E27FC236}">
                        <a16:creationId xmlns:a16="http://schemas.microsoft.com/office/drawing/2014/main" id="{FD5EC0E6-52F7-57A0-E598-4B9AE0B1F2F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7" name="Additionszeichen 1356">
                    <a:extLst>
                      <a:ext uri="{FF2B5EF4-FFF2-40B4-BE49-F238E27FC236}">
                        <a16:creationId xmlns:a16="http://schemas.microsoft.com/office/drawing/2014/main" id="{AB66C211-1881-C1B0-74D3-87E772C40B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6" name="Gruppieren 1325">
                  <a:extLst>
                    <a:ext uri="{FF2B5EF4-FFF2-40B4-BE49-F238E27FC236}">
                      <a16:creationId xmlns:a16="http://schemas.microsoft.com/office/drawing/2014/main" id="{FB77C4F0-65F9-4DA9-67D9-1E7DD27FF42E}"/>
                    </a:ext>
                  </a:extLst>
                </p:cNvPr>
                <p:cNvGrpSpPr>
                  <a:grpSpLocks noChangeAspect="1"/>
                </p:cNvGrpSpPr>
                <p:nvPr/>
              </p:nvGrpSpPr>
              <p:grpSpPr>
                <a:xfrm>
                  <a:off x="6696374" y="3186376"/>
                  <a:ext cx="180000" cy="180000"/>
                  <a:chOff x="3172968" y="2304288"/>
                  <a:chExt cx="180000" cy="180000"/>
                </a:xfrm>
              </p:grpSpPr>
              <p:sp>
                <p:nvSpPr>
                  <p:cNvPr id="1354" name="Ellipse 1353">
                    <a:extLst>
                      <a:ext uri="{FF2B5EF4-FFF2-40B4-BE49-F238E27FC236}">
                        <a16:creationId xmlns:a16="http://schemas.microsoft.com/office/drawing/2014/main" id="{4CDD67AD-77E0-862A-6247-F392D22A71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5" name="Additionszeichen 1354">
                    <a:extLst>
                      <a:ext uri="{FF2B5EF4-FFF2-40B4-BE49-F238E27FC236}">
                        <a16:creationId xmlns:a16="http://schemas.microsoft.com/office/drawing/2014/main" id="{908A015D-00FA-2DFE-9AB6-DD9893D8EE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7" name="Gruppieren 1326">
                  <a:extLst>
                    <a:ext uri="{FF2B5EF4-FFF2-40B4-BE49-F238E27FC236}">
                      <a16:creationId xmlns:a16="http://schemas.microsoft.com/office/drawing/2014/main" id="{44BA442F-75A2-7B5B-285D-365C543F5982}"/>
                    </a:ext>
                  </a:extLst>
                </p:cNvPr>
                <p:cNvGrpSpPr>
                  <a:grpSpLocks noChangeAspect="1"/>
                </p:cNvGrpSpPr>
                <p:nvPr/>
              </p:nvGrpSpPr>
              <p:grpSpPr>
                <a:xfrm>
                  <a:off x="5577515" y="3084316"/>
                  <a:ext cx="180000" cy="180000"/>
                  <a:chOff x="3172968" y="2304288"/>
                  <a:chExt cx="180000" cy="180000"/>
                </a:xfrm>
              </p:grpSpPr>
              <p:sp>
                <p:nvSpPr>
                  <p:cNvPr id="1352" name="Ellipse 1351">
                    <a:extLst>
                      <a:ext uri="{FF2B5EF4-FFF2-40B4-BE49-F238E27FC236}">
                        <a16:creationId xmlns:a16="http://schemas.microsoft.com/office/drawing/2014/main" id="{5D37B9D7-2679-01C9-0114-176C75BF37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3" name="Additionszeichen 1352">
                    <a:extLst>
                      <a:ext uri="{FF2B5EF4-FFF2-40B4-BE49-F238E27FC236}">
                        <a16:creationId xmlns:a16="http://schemas.microsoft.com/office/drawing/2014/main" id="{4B65524E-7718-30DD-C1F9-F434E71159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8" name="Gruppieren 1327">
                  <a:extLst>
                    <a:ext uri="{FF2B5EF4-FFF2-40B4-BE49-F238E27FC236}">
                      <a16:creationId xmlns:a16="http://schemas.microsoft.com/office/drawing/2014/main" id="{CB6762B6-458E-8600-28A5-85523BBC9C27}"/>
                    </a:ext>
                  </a:extLst>
                </p:cNvPr>
                <p:cNvGrpSpPr>
                  <a:grpSpLocks noChangeAspect="1"/>
                </p:cNvGrpSpPr>
                <p:nvPr/>
              </p:nvGrpSpPr>
              <p:grpSpPr>
                <a:xfrm>
                  <a:off x="5940252" y="2903697"/>
                  <a:ext cx="180000" cy="180000"/>
                  <a:chOff x="3172968" y="2304288"/>
                  <a:chExt cx="180000" cy="180000"/>
                </a:xfrm>
              </p:grpSpPr>
              <p:sp>
                <p:nvSpPr>
                  <p:cNvPr id="1350" name="Ellipse 1349">
                    <a:extLst>
                      <a:ext uri="{FF2B5EF4-FFF2-40B4-BE49-F238E27FC236}">
                        <a16:creationId xmlns:a16="http://schemas.microsoft.com/office/drawing/2014/main" id="{407780F8-A063-44BA-2CA5-722963C68E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1" name="Additionszeichen 1350">
                    <a:extLst>
                      <a:ext uri="{FF2B5EF4-FFF2-40B4-BE49-F238E27FC236}">
                        <a16:creationId xmlns:a16="http://schemas.microsoft.com/office/drawing/2014/main" id="{6F90543F-70A9-B48C-09CF-D3EC1BB4BA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9" name="Gruppieren 1328">
                  <a:extLst>
                    <a:ext uri="{FF2B5EF4-FFF2-40B4-BE49-F238E27FC236}">
                      <a16:creationId xmlns:a16="http://schemas.microsoft.com/office/drawing/2014/main" id="{18FF4CB8-1589-C0DA-3CC6-C0A6E111834C}"/>
                    </a:ext>
                  </a:extLst>
                </p:cNvPr>
                <p:cNvGrpSpPr>
                  <a:grpSpLocks noChangeAspect="1"/>
                </p:cNvGrpSpPr>
                <p:nvPr/>
              </p:nvGrpSpPr>
              <p:grpSpPr>
                <a:xfrm>
                  <a:off x="5597520" y="2746772"/>
                  <a:ext cx="180000" cy="180000"/>
                  <a:chOff x="3172968" y="2304288"/>
                  <a:chExt cx="180000" cy="180000"/>
                </a:xfrm>
              </p:grpSpPr>
              <p:sp>
                <p:nvSpPr>
                  <p:cNvPr id="1348" name="Ellipse 1347">
                    <a:extLst>
                      <a:ext uri="{FF2B5EF4-FFF2-40B4-BE49-F238E27FC236}">
                        <a16:creationId xmlns:a16="http://schemas.microsoft.com/office/drawing/2014/main" id="{CF57762C-E280-55A6-4DE1-1D43715CA44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9" name="Additionszeichen 1348">
                    <a:extLst>
                      <a:ext uri="{FF2B5EF4-FFF2-40B4-BE49-F238E27FC236}">
                        <a16:creationId xmlns:a16="http://schemas.microsoft.com/office/drawing/2014/main" id="{EAB09875-6372-57C0-FE9B-10373719F1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30" name="Gruppieren 1329">
                  <a:extLst>
                    <a:ext uri="{FF2B5EF4-FFF2-40B4-BE49-F238E27FC236}">
                      <a16:creationId xmlns:a16="http://schemas.microsoft.com/office/drawing/2014/main" id="{3921C443-141A-CB16-B718-D1E6DCA72233}"/>
                    </a:ext>
                  </a:extLst>
                </p:cNvPr>
                <p:cNvGrpSpPr>
                  <a:grpSpLocks noChangeAspect="1"/>
                </p:cNvGrpSpPr>
                <p:nvPr/>
              </p:nvGrpSpPr>
              <p:grpSpPr>
                <a:xfrm>
                  <a:off x="6310896" y="2729578"/>
                  <a:ext cx="180000" cy="180000"/>
                  <a:chOff x="3172968" y="2304288"/>
                  <a:chExt cx="180000" cy="180000"/>
                </a:xfrm>
              </p:grpSpPr>
              <p:sp>
                <p:nvSpPr>
                  <p:cNvPr id="1346" name="Ellipse 1345">
                    <a:extLst>
                      <a:ext uri="{FF2B5EF4-FFF2-40B4-BE49-F238E27FC236}">
                        <a16:creationId xmlns:a16="http://schemas.microsoft.com/office/drawing/2014/main" id="{8E941176-F4FF-7EE8-202E-395B859DB4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7" name="Additionszeichen 1346">
                    <a:extLst>
                      <a:ext uri="{FF2B5EF4-FFF2-40B4-BE49-F238E27FC236}">
                        <a16:creationId xmlns:a16="http://schemas.microsoft.com/office/drawing/2014/main" id="{3EE10C7F-047B-EC98-7E32-B4A378FEB0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31" name="Gruppieren 1330">
                  <a:extLst>
                    <a:ext uri="{FF2B5EF4-FFF2-40B4-BE49-F238E27FC236}">
                      <a16:creationId xmlns:a16="http://schemas.microsoft.com/office/drawing/2014/main" id="{1AB9CBB8-FFFB-6E88-20ED-EE1E3DE71307}"/>
                    </a:ext>
                  </a:extLst>
                </p:cNvPr>
                <p:cNvGrpSpPr>
                  <a:grpSpLocks noChangeAspect="1"/>
                </p:cNvGrpSpPr>
                <p:nvPr/>
              </p:nvGrpSpPr>
              <p:grpSpPr>
                <a:xfrm>
                  <a:off x="5311404" y="3346168"/>
                  <a:ext cx="180000" cy="180000"/>
                  <a:chOff x="3172968" y="2304288"/>
                  <a:chExt cx="180000" cy="180000"/>
                </a:xfrm>
              </p:grpSpPr>
              <p:sp>
                <p:nvSpPr>
                  <p:cNvPr id="1344" name="Ellipse 1343">
                    <a:extLst>
                      <a:ext uri="{FF2B5EF4-FFF2-40B4-BE49-F238E27FC236}">
                        <a16:creationId xmlns:a16="http://schemas.microsoft.com/office/drawing/2014/main" id="{1516FC25-FA2B-84D2-CEFB-1B4CBAE899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5" name="Additionszeichen 1344">
                    <a:extLst>
                      <a:ext uri="{FF2B5EF4-FFF2-40B4-BE49-F238E27FC236}">
                        <a16:creationId xmlns:a16="http://schemas.microsoft.com/office/drawing/2014/main" id="{DAF3E74F-03AE-661E-4579-010A990ECA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32" name="Ellipse 1331">
                  <a:extLst>
                    <a:ext uri="{FF2B5EF4-FFF2-40B4-BE49-F238E27FC236}">
                      <a16:creationId xmlns:a16="http://schemas.microsoft.com/office/drawing/2014/main" id="{C8BA83EA-3EC5-2596-7596-B32EAD8F33C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 name="Ellipse 1332">
                  <a:extLst>
                    <a:ext uri="{FF2B5EF4-FFF2-40B4-BE49-F238E27FC236}">
                      <a16:creationId xmlns:a16="http://schemas.microsoft.com/office/drawing/2014/main" id="{70D75A4A-8BA5-2D49-A54F-CE1B6966EA3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4" name="Ellipse 1333">
                  <a:extLst>
                    <a:ext uri="{FF2B5EF4-FFF2-40B4-BE49-F238E27FC236}">
                      <a16:creationId xmlns:a16="http://schemas.microsoft.com/office/drawing/2014/main" id="{D2F093A6-9C45-0357-0769-8521BCAB8E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5" name="Ellipse 1334">
                  <a:extLst>
                    <a:ext uri="{FF2B5EF4-FFF2-40B4-BE49-F238E27FC236}">
                      <a16:creationId xmlns:a16="http://schemas.microsoft.com/office/drawing/2014/main" id="{0BB9371B-506C-9E06-0000-E0056805548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6" name="Ellipse 1335">
                  <a:extLst>
                    <a:ext uri="{FF2B5EF4-FFF2-40B4-BE49-F238E27FC236}">
                      <a16:creationId xmlns:a16="http://schemas.microsoft.com/office/drawing/2014/main" id="{1493858C-458C-EC58-C747-87C2FE71E36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7" name="Ellipse 1336">
                  <a:extLst>
                    <a:ext uri="{FF2B5EF4-FFF2-40B4-BE49-F238E27FC236}">
                      <a16:creationId xmlns:a16="http://schemas.microsoft.com/office/drawing/2014/main" id="{CF663FA3-4D44-0E6C-334F-D23F28C74CA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8" name="Ellipse 1337">
                  <a:extLst>
                    <a:ext uri="{FF2B5EF4-FFF2-40B4-BE49-F238E27FC236}">
                      <a16:creationId xmlns:a16="http://schemas.microsoft.com/office/drawing/2014/main" id="{860D2729-874D-7736-0824-B069A73B94C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9" name="Ellipse 1338">
                  <a:extLst>
                    <a:ext uri="{FF2B5EF4-FFF2-40B4-BE49-F238E27FC236}">
                      <a16:creationId xmlns:a16="http://schemas.microsoft.com/office/drawing/2014/main" id="{FDF07089-3844-8ED3-AC99-92DF6F371BF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0" name="Ellipse 1339">
                  <a:extLst>
                    <a:ext uri="{FF2B5EF4-FFF2-40B4-BE49-F238E27FC236}">
                      <a16:creationId xmlns:a16="http://schemas.microsoft.com/office/drawing/2014/main" id="{2E7E1D32-5FED-9030-2ED0-2AE0ACBBA37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1" name="Ellipse 1340">
                  <a:extLst>
                    <a:ext uri="{FF2B5EF4-FFF2-40B4-BE49-F238E27FC236}">
                      <a16:creationId xmlns:a16="http://schemas.microsoft.com/office/drawing/2014/main" id="{299396A9-4B99-9B5B-30C5-70D2839C397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2" name="Ellipse 1341">
                  <a:extLst>
                    <a:ext uri="{FF2B5EF4-FFF2-40B4-BE49-F238E27FC236}">
                      <a16:creationId xmlns:a16="http://schemas.microsoft.com/office/drawing/2014/main" id="{115EB6BC-44E2-6313-7D80-EFA34E48CF4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3" name="Ellipse 1342">
                  <a:extLst>
                    <a:ext uri="{FF2B5EF4-FFF2-40B4-BE49-F238E27FC236}">
                      <a16:creationId xmlns:a16="http://schemas.microsoft.com/office/drawing/2014/main" id="{9BCC6090-DCF3-216D-AB55-BC59E630E9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17" name="L-Schale">
                <a:extLst>
                  <a:ext uri="{FF2B5EF4-FFF2-40B4-BE49-F238E27FC236}">
                    <a16:creationId xmlns:a16="http://schemas.microsoft.com/office/drawing/2014/main" id="{28FD2AB2-CDA4-203F-408B-9141A617797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318" name="M-Schale">
                <a:extLst>
                  <a:ext uri="{FF2B5EF4-FFF2-40B4-BE49-F238E27FC236}">
                    <a16:creationId xmlns:a16="http://schemas.microsoft.com/office/drawing/2014/main" id="{FA72A6D6-74A5-AEA6-903F-7A5AFAE2A50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279" name="Gruppieren 1278">
              <a:extLst>
                <a:ext uri="{FF2B5EF4-FFF2-40B4-BE49-F238E27FC236}">
                  <a16:creationId xmlns:a16="http://schemas.microsoft.com/office/drawing/2014/main" id="{16E74885-C3CB-8A23-D2A4-ECA027701470}"/>
                </a:ext>
              </a:extLst>
            </p:cNvPr>
            <p:cNvGrpSpPr/>
            <p:nvPr/>
          </p:nvGrpSpPr>
          <p:grpSpPr>
            <a:xfrm>
              <a:off x="6006000" y="816426"/>
              <a:ext cx="180000" cy="180000"/>
              <a:chOff x="2537136" y="1269000"/>
              <a:chExt cx="180000" cy="180000"/>
            </a:xfrm>
          </p:grpSpPr>
          <p:sp>
            <p:nvSpPr>
              <p:cNvPr id="1313" name="Ellipse 1312">
                <a:extLst>
                  <a:ext uri="{FF2B5EF4-FFF2-40B4-BE49-F238E27FC236}">
                    <a16:creationId xmlns:a16="http://schemas.microsoft.com/office/drawing/2014/main" id="{8AB96CA8-D8B4-48A5-A4C2-62B53274F1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4" name="Minuszeichen 1313">
                <a:extLst>
                  <a:ext uri="{FF2B5EF4-FFF2-40B4-BE49-F238E27FC236}">
                    <a16:creationId xmlns:a16="http://schemas.microsoft.com/office/drawing/2014/main" id="{940D8B25-BC43-C1E4-516B-567CEB4592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0" name="Gruppieren 1279">
              <a:extLst>
                <a:ext uri="{FF2B5EF4-FFF2-40B4-BE49-F238E27FC236}">
                  <a16:creationId xmlns:a16="http://schemas.microsoft.com/office/drawing/2014/main" id="{BF57DECF-D532-0314-0FDA-B5186AF6A4C1}"/>
                </a:ext>
              </a:extLst>
            </p:cNvPr>
            <p:cNvGrpSpPr/>
            <p:nvPr/>
          </p:nvGrpSpPr>
          <p:grpSpPr>
            <a:xfrm>
              <a:off x="6003948" y="5865553"/>
              <a:ext cx="180000" cy="180000"/>
              <a:chOff x="2537136" y="1269000"/>
              <a:chExt cx="180000" cy="180000"/>
            </a:xfrm>
          </p:grpSpPr>
          <p:sp>
            <p:nvSpPr>
              <p:cNvPr id="1311" name="Ellipse 1310">
                <a:extLst>
                  <a:ext uri="{FF2B5EF4-FFF2-40B4-BE49-F238E27FC236}">
                    <a16:creationId xmlns:a16="http://schemas.microsoft.com/office/drawing/2014/main" id="{276A87F1-1F6E-F73B-D9CB-A5566914C8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2" name="Minuszeichen 1311">
                <a:extLst>
                  <a:ext uri="{FF2B5EF4-FFF2-40B4-BE49-F238E27FC236}">
                    <a16:creationId xmlns:a16="http://schemas.microsoft.com/office/drawing/2014/main" id="{91C6DEB4-ABBA-C0A5-5DCA-1DA9A7DBA1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1" name="Gruppieren 1280">
              <a:extLst>
                <a:ext uri="{FF2B5EF4-FFF2-40B4-BE49-F238E27FC236}">
                  <a16:creationId xmlns:a16="http://schemas.microsoft.com/office/drawing/2014/main" id="{07EFC071-5409-AC35-0F7F-BED7FA190868}"/>
                </a:ext>
              </a:extLst>
            </p:cNvPr>
            <p:cNvGrpSpPr/>
            <p:nvPr/>
          </p:nvGrpSpPr>
          <p:grpSpPr>
            <a:xfrm>
              <a:off x="7989107" y="3335661"/>
              <a:ext cx="180000" cy="180000"/>
              <a:chOff x="2537136" y="1269000"/>
              <a:chExt cx="180000" cy="180000"/>
            </a:xfrm>
          </p:grpSpPr>
          <p:sp>
            <p:nvSpPr>
              <p:cNvPr id="1309" name="Ellipse 1308">
                <a:extLst>
                  <a:ext uri="{FF2B5EF4-FFF2-40B4-BE49-F238E27FC236}">
                    <a16:creationId xmlns:a16="http://schemas.microsoft.com/office/drawing/2014/main" id="{F8CAEEF2-A202-9415-27C6-A2B9B68DBE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0" name="Minuszeichen 1309">
                <a:extLst>
                  <a:ext uri="{FF2B5EF4-FFF2-40B4-BE49-F238E27FC236}">
                    <a16:creationId xmlns:a16="http://schemas.microsoft.com/office/drawing/2014/main" id="{8A066420-7850-E140-3BA6-68671CE6AD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2" name="Gruppieren 1281">
              <a:extLst>
                <a:ext uri="{FF2B5EF4-FFF2-40B4-BE49-F238E27FC236}">
                  <a16:creationId xmlns:a16="http://schemas.microsoft.com/office/drawing/2014/main" id="{81ADEACB-4406-DD61-DAD8-4B19EBB8371A}"/>
                </a:ext>
              </a:extLst>
            </p:cNvPr>
            <p:cNvGrpSpPr/>
            <p:nvPr/>
          </p:nvGrpSpPr>
          <p:grpSpPr>
            <a:xfrm>
              <a:off x="4026000" y="3339000"/>
              <a:ext cx="180000" cy="180000"/>
              <a:chOff x="2537136" y="1269000"/>
              <a:chExt cx="180000" cy="180000"/>
            </a:xfrm>
          </p:grpSpPr>
          <p:sp>
            <p:nvSpPr>
              <p:cNvPr id="1307" name="Ellipse 1306">
                <a:extLst>
                  <a:ext uri="{FF2B5EF4-FFF2-40B4-BE49-F238E27FC236}">
                    <a16:creationId xmlns:a16="http://schemas.microsoft.com/office/drawing/2014/main" id="{A6399A6D-BB4F-0F4B-8B70-BD24A7FD1E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8" name="Minuszeichen 1307">
                <a:extLst>
                  <a:ext uri="{FF2B5EF4-FFF2-40B4-BE49-F238E27FC236}">
                    <a16:creationId xmlns:a16="http://schemas.microsoft.com/office/drawing/2014/main" id="{73261D5E-69E8-4102-E8E7-F4D648A6F2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3" name="Gruppieren 1282">
              <a:extLst>
                <a:ext uri="{FF2B5EF4-FFF2-40B4-BE49-F238E27FC236}">
                  <a16:creationId xmlns:a16="http://schemas.microsoft.com/office/drawing/2014/main" id="{E96FBBB9-35A0-9D54-92C3-7177C9A66719}"/>
                </a:ext>
              </a:extLst>
            </p:cNvPr>
            <p:cNvGrpSpPr/>
            <p:nvPr/>
          </p:nvGrpSpPr>
          <p:grpSpPr>
            <a:xfrm>
              <a:off x="4656000" y="4775520"/>
              <a:ext cx="180000" cy="180000"/>
              <a:chOff x="2537136" y="1269000"/>
              <a:chExt cx="180000" cy="180000"/>
            </a:xfrm>
          </p:grpSpPr>
          <p:sp>
            <p:nvSpPr>
              <p:cNvPr id="1305" name="Ellipse 1304">
                <a:extLst>
                  <a:ext uri="{FF2B5EF4-FFF2-40B4-BE49-F238E27FC236}">
                    <a16:creationId xmlns:a16="http://schemas.microsoft.com/office/drawing/2014/main" id="{E8D9B20F-5C68-B844-BEDC-ED0895C377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6" name="Minuszeichen 1305">
                <a:extLst>
                  <a:ext uri="{FF2B5EF4-FFF2-40B4-BE49-F238E27FC236}">
                    <a16:creationId xmlns:a16="http://schemas.microsoft.com/office/drawing/2014/main" id="{EF5265BB-F3A0-28D6-469F-BE22AFD1466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4" name="Gruppieren 1283">
              <a:extLst>
                <a:ext uri="{FF2B5EF4-FFF2-40B4-BE49-F238E27FC236}">
                  <a16:creationId xmlns:a16="http://schemas.microsoft.com/office/drawing/2014/main" id="{F8F3BC08-3740-7CDE-776B-67075363FE40}"/>
                </a:ext>
              </a:extLst>
            </p:cNvPr>
            <p:cNvGrpSpPr/>
            <p:nvPr/>
          </p:nvGrpSpPr>
          <p:grpSpPr>
            <a:xfrm>
              <a:off x="7373256" y="4775520"/>
              <a:ext cx="180000" cy="180000"/>
              <a:chOff x="2537136" y="1269000"/>
              <a:chExt cx="180000" cy="180000"/>
            </a:xfrm>
          </p:grpSpPr>
          <p:sp>
            <p:nvSpPr>
              <p:cNvPr id="1303" name="Ellipse 1302">
                <a:extLst>
                  <a:ext uri="{FF2B5EF4-FFF2-40B4-BE49-F238E27FC236}">
                    <a16:creationId xmlns:a16="http://schemas.microsoft.com/office/drawing/2014/main" id="{AEEE765E-BE0F-7BF6-A812-C523CF711A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4" name="Minuszeichen 1303">
                <a:extLst>
                  <a:ext uri="{FF2B5EF4-FFF2-40B4-BE49-F238E27FC236}">
                    <a16:creationId xmlns:a16="http://schemas.microsoft.com/office/drawing/2014/main" id="{6059E61F-36DF-38F5-6110-367A37F842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5" name="Gruppieren 1284">
              <a:extLst>
                <a:ext uri="{FF2B5EF4-FFF2-40B4-BE49-F238E27FC236}">
                  <a16:creationId xmlns:a16="http://schemas.microsoft.com/office/drawing/2014/main" id="{5381C7B9-ED9A-569D-F8B5-18BA1DCC6F0F}"/>
                </a:ext>
              </a:extLst>
            </p:cNvPr>
            <p:cNvGrpSpPr/>
            <p:nvPr/>
          </p:nvGrpSpPr>
          <p:grpSpPr>
            <a:xfrm>
              <a:off x="7373256" y="1900714"/>
              <a:ext cx="180000" cy="180000"/>
              <a:chOff x="2537136" y="1269000"/>
              <a:chExt cx="180000" cy="180000"/>
            </a:xfrm>
          </p:grpSpPr>
          <p:sp>
            <p:nvSpPr>
              <p:cNvPr id="1301" name="Ellipse 1300">
                <a:extLst>
                  <a:ext uri="{FF2B5EF4-FFF2-40B4-BE49-F238E27FC236}">
                    <a16:creationId xmlns:a16="http://schemas.microsoft.com/office/drawing/2014/main" id="{3FBC41B7-584B-58A7-9EF5-DC4FCCF2B4E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2" name="Minuszeichen 1301">
                <a:extLst>
                  <a:ext uri="{FF2B5EF4-FFF2-40B4-BE49-F238E27FC236}">
                    <a16:creationId xmlns:a16="http://schemas.microsoft.com/office/drawing/2014/main" id="{D7A4BA70-10A7-7122-DD5E-6A597006F8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6" name="Gruppieren 1285">
              <a:extLst>
                <a:ext uri="{FF2B5EF4-FFF2-40B4-BE49-F238E27FC236}">
                  <a16:creationId xmlns:a16="http://schemas.microsoft.com/office/drawing/2014/main" id="{7E80E1A7-EE1E-1D81-80BA-F79AE650B3E5}"/>
                </a:ext>
              </a:extLst>
            </p:cNvPr>
            <p:cNvGrpSpPr/>
            <p:nvPr/>
          </p:nvGrpSpPr>
          <p:grpSpPr>
            <a:xfrm>
              <a:off x="4656000" y="1900714"/>
              <a:ext cx="180000" cy="180000"/>
              <a:chOff x="2537136" y="1269000"/>
              <a:chExt cx="180000" cy="180000"/>
            </a:xfrm>
          </p:grpSpPr>
          <p:sp>
            <p:nvSpPr>
              <p:cNvPr id="1299" name="Ellipse 1298">
                <a:extLst>
                  <a:ext uri="{FF2B5EF4-FFF2-40B4-BE49-F238E27FC236}">
                    <a16:creationId xmlns:a16="http://schemas.microsoft.com/office/drawing/2014/main" id="{76B9BF91-891D-40EF-51B1-6AE3B3DCC7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0" name="Minuszeichen 1299">
                <a:extLst>
                  <a:ext uri="{FF2B5EF4-FFF2-40B4-BE49-F238E27FC236}">
                    <a16:creationId xmlns:a16="http://schemas.microsoft.com/office/drawing/2014/main" id="{D6845173-120E-30FA-B018-A7C5E12A19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7" name="Gruppieren 1286">
              <a:extLst>
                <a:ext uri="{FF2B5EF4-FFF2-40B4-BE49-F238E27FC236}">
                  <a16:creationId xmlns:a16="http://schemas.microsoft.com/office/drawing/2014/main" id="{C7CEAAF1-2663-C37A-9CB0-0831CEEE1A18}"/>
                </a:ext>
              </a:extLst>
            </p:cNvPr>
            <p:cNvGrpSpPr/>
            <p:nvPr/>
          </p:nvGrpSpPr>
          <p:grpSpPr>
            <a:xfrm>
              <a:off x="6006000" y="1339747"/>
              <a:ext cx="180000" cy="180000"/>
              <a:chOff x="2537136" y="1269000"/>
              <a:chExt cx="180000" cy="180000"/>
            </a:xfrm>
          </p:grpSpPr>
          <p:sp>
            <p:nvSpPr>
              <p:cNvPr id="1297" name="Ellipse 1296">
                <a:extLst>
                  <a:ext uri="{FF2B5EF4-FFF2-40B4-BE49-F238E27FC236}">
                    <a16:creationId xmlns:a16="http://schemas.microsoft.com/office/drawing/2014/main" id="{49565465-4277-08A8-69D3-5303733F74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8" name="Minuszeichen 1297">
                <a:extLst>
                  <a:ext uri="{FF2B5EF4-FFF2-40B4-BE49-F238E27FC236}">
                    <a16:creationId xmlns:a16="http://schemas.microsoft.com/office/drawing/2014/main" id="{3E3B504C-8844-B68C-98BD-00484AD84A1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8" name="Gruppieren 1287">
              <a:extLst>
                <a:ext uri="{FF2B5EF4-FFF2-40B4-BE49-F238E27FC236}">
                  <a16:creationId xmlns:a16="http://schemas.microsoft.com/office/drawing/2014/main" id="{4AB73FB2-9252-2412-69EB-97BD4CF2D539}"/>
                </a:ext>
              </a:extLst>
            </p:cNvPr>
            <p:cNvGrpSpPr/>
            <p:nvPr/>
          </p:nvGrpSpPr>
          <p:grpSpPr>
            <a:xfrm>
              <a:off x="6006000" y="5312040"/>
              <a:ext cx="180000" cy="180000"/>
              <a:chOff x="2537136" y="1269000"/>
              <a:chExt cx="180000" cy="180000"/>
            </a:xfrm>
          </p:grpSpPr>
          <p:sp>
            <p:nvSpPr>
              <p:cNvPr id="1295" name="Ellipse 1294">
                <a:extLst>
                  <a:ext uri="{FF2B5EF4-FFF2-40B4-BE49-F238E27FC236}">
                    <a16:creationId xmlns:a16="http://schemas.microsoft.com/office/drawing/2014/main" id="{ADBF2CC8-5FA6-A19F-562F-8E94D07F05D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6" name="Minuszeichen 1295">
                <a:extLst>
                  <a:ext uri="{FF2B5EF4-FFF2-40B4-BE49-F238E27FC236}">
                    <a16:creationId xmlns:a16="http://schemas.microsoft.com/office/drawing/2014/main" id="{0F2B6485-21EC-515C-724E-91962E2A2F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9" name="Gruppieren 1288">
              <a:extLst>
                <a:ext uri="{FF2B5EF4-FFF2-40B4-BE49-F238E27FC236}">
                  <a16:creationId xmlns:a16="http://schemas.microsoft.com/office/drawing/2014/main" id="{464E09A7-B90F-5731-E7B0-EC710A7F1CF6}"/>
                </a:ext>
              </a:extLst>
            </p:cNvPr>
            <p:cNvGrpSpPr/>
            <p:nvPr/>
          </p:nvGrpSpPr>
          <p:grpSpPr>
            <a:xfrm>
              <a:off x="6006000" y="1900714"/>
              <a:ext cx="180000" cy="180000"/>
              <a:chOff x="2537136" y="1269000"/>
              <a:chExt cx="180000" cy="180000"/>
            </a:xfrm>
          </p:grpSpPr>
          <p:sp>
            <p:nvSpPr>
              <p:cNvPr id="1293" name="Ellipse 1292">
                <a:extLst>
                  <a:ext uri="{FF2B5EF4-FFF2-40B4-BE49-F238E27FC236}">
                    <a16:creationId xmlns:a16="http://schemas.microsoft.com/office/drawing/2014/main" id="{D02C5216-1F15-A1CC-69E6-9B50558E23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4" name="Minuszeichen 1293">
                <a:extLst>
                  <a:ext uri="{FF2B5EF4-FFF2-40B4-BE49-F238E27FC236}">
                    <a16:creationId xmlns:a16="http://schemas.microsoft.com/office/drawing/2014/main" id="{65725A47-FC40-2CFD-AB75-1F04AE6006D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90" name="Gruppieren 1289">
              <a:extLst>
                <a:ext uri="{FF2B5EF4-FFF2-40B4-BE49-F238E27FC236}">
                  <a16:creationId xmlns:a16="http://schemas.microsoft.com/office/drawing/2014/main" id="{4F0312C5-1B4B-73C3-EECF-C847DF6F718B}"/>
                </a:ext>
              </a:extLst>
            </p:cNvPr>
            <p:cNvGrpSpPr/>
            <p:nvPr/>
          </p:nvGrpSpPr>
          <p:grpSpPr>
            <a:xfrm>
              <a:off x="6006000" y="4775520"/>
              <a:ext cx="180000" cy="180000"/>
              <a:chOff x="2537136" y="1269000"/>
              <a:chExt cx="180000" cy="180000"/>
            </a:xfrm>
          </p:grpSpPr>
          <p:sp>
            <p:nvSpPr>
              <p:cNvPr id="1291" name="Ellipse 1290">
                <a:extLst>
                  <a:ext uri="{FF2B5EF4-FFF2-40B4-BE49-F238E27FC236}">
                    <a16:creationId xmlns:a16="http://schemas.microsoft.com/office/drawing/2014/main" id="{98E8FDF3-FBCB-E501-046A-FF279895353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2" name="Minuszeichen 1291">
                <a:extLst>
                  <a:ext uri="{FF2B5EF4-FFF2-40B4-BE49-F238E27FC236}">
                    <a16:creationId xmlns:a16="http://schemas.microsoft.com/office/drawing/2014/main" id="{A70228B3-1D65-E12C-5511-F0FBF6ADFCB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368" name="Gruppieren 1367">
            <a:extLst>
              <a:ext uri="{FF2B5EF4-FFF2-40B4-BE49-F238E27FC236}">
                <a16:creationId xmlns:a16="http://schemas.microsoft.com/office/drawing/2014/main" id="{E4653204-0392-3F58-AC33-A629CDF9D6D7}"/>
              </a:ext>
            </a:extLst>
          </p:cNvPr>
          <p:cNvGrpSpPr>
            <a:grpSpLocks noChangeAspect="1"/>
          </p:cNvGrpSpPr>
          <p:nvPr/>
        </p:nvGrpSpPr>
        <p:grpSpPr>
          <a:xfrm>
            <a:off x="7197441" y="4445881"/>
            <a:ext cx="1258865" cy="1306104"/>
            <a:chOff x="3576000" y="816426"/>
            <a:chExt cx="5040000" cy="5229127"/>
          </a:xfrm>
        </p:grpSpPr>
        <p:grpSp>
          <p:nvGrpSpPr>
            <p:cNvPr id="1369" name="Magnesium ohne e-">
              <a:extLst>
                <a:ext uri="{FF2B5EF4-FFF2-40B4-BE49-F238E27FC236}">
                  <a16:creationId xmlns:a16="http://schemas.microsoft.com/office/drawing/2014/main" id="{E0E74CE2-FB80-2E2D-F2F1-BE5F348967DF}"/>
                </a:ext>
              </a:extLst>
            </p:cNvPr>
            <p:cNvGrpSpPr/>
            <p:nvPr/>
          </p:nvGrpSpPr>
          <p:grpSpPr>
            <a:xfrm>
              <a:off x="3576000" y="909000"/>
              <a:ext cx="5040000" cy="5040000"/>
              <a:chOff x="3576000" y="909000"/>
              <a:chExt cx="5040000" cy="5040000"/>
            </a:xfrm>
          </p:grpSpPr>
          <p:sp>
            <p:nvSpPr>
              <p:cNvPr id="1406" name="K-Schale">
                <a:extLst>
                  <a:ext uri="{FF2B5EF4-FFF2-40B4-BE49-F238E27FC236}">
                    <a16:creationId xmlns:a16="http://schemas.microsoft.com/office/drawing/2014/main" id="{D61FE11C-F9A4-FDFD-A3E7-E3D3DE330DE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407" name="Atomkern mit Protonen und Neutronen">
                <a:extLst>
                  <a:ext uri="{FF2B5EF4-FFF2-40B4-BE49-F238E27FC236}">
                    <a16:creationId xmlns:a16="http://schemas.microsoft.com/office/drawing/2014/main" id="{3E71F3CF-26F7-9655-AB38-63AADC2BE430}"/>
                  </a:ext>
                </a:extLst>
              </p:cNvPr>
              <p:cNvGrpSpPr/>
              <p:nvPr/>
            </p:nvGrpSpPr>
            <p:grpSpPr>
              <a:xfrm>
                <a:off x="5196000" y="2529000"/>
                <a:ext cx="1800000" cy="1800000"/>
                <a:chOff x="5196000" y="2529000"/>
                <a:chExt cx="1800000" cy="1800000"/>
              </a:xfrm>
            </p:grpSpPr>
            <p:sp>
              <p:nvSpPr>
                <p:cNvPr id="1410" name="Atomkern">
                  <a:extLst>
                    <a:ext uri="{FF2B5EF4-FFF2-40B4-BE49-F238E27FC236}">
                      <a16:creationId xmlns:a16="http://schemas.microsoft.com/office/drawing/2014/main" id="{1DC9037B-0FA8-7709-ED1C-FCEC9EB6529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411" name="Gruppieren 1410">
                  <a:extLst>
                    <a:ext uri="{FF2B5EF4-FFF2-40B4-BE49-F238E27FC236}">
                      <a16:creationId xmlns:a16="http://schemas.microsoft.com/office/drawing/2014/main" id="{81CAD7A4-6350-EF04-15F3-30B41C1A0527}"/>
                    </a:ext>
                  </a:extLst>
                </p:cNvPr>
                <p:cNvGrpSpPr>
                  <a:grpSpLocks noChangeAspect="1"/>
                </p:cNvGrpSpPr>
                <p:nvPr/>
              </p:nvGrpSpPr>
              <p:grpSpPr>
                <a:xfrm>
                  <a:off x="5848033" y="3791651"/>
                  <a:ext cx="180000" cy="180000"/>
                  <a:chOff x="3172968" y="2304288"/>
                  <a:chExt cx="180000" cy="180000"/>
                </a:xfrm>
              </p:grpSpPr>
              <p:sp>
                <p:nvSpPr>
                  <p:cNvPr id="1457" name="Ellipse 1456">
                    <a:extLst>
                      <a:ext uri="{FF2B5EF4-FFF2-40B4-BE49-F238E27FC236}">
                        <a16:creationId xmlns:a16="http://schemas.microsoft.com/office/drawing/2014/main" id="{70D2A7DA-B7D2-56DF-432D-BD79A16428C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8" name="Additionszeichen 1457">
                    <a:extLst>
                      <a:ext uri="{FF2B5EF4-FFF2-40B4-BE49-F238E27FC236}">
                        <a16:creationId xmlns:a16="http://schemas.microsoft.com/office/drawing/2014/main" id="{7A48CE72-ED19-418D-155F-DB871A4B3D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2" name="Gruppieren 1411">
                  <a:extLst>
                    <a:ext uri="{FF2B5EF4-FFF2-40B4-BE49-F238E27FC236}">
                      <a16:creationId xmlns:a16="http://schemas.microsoft.com/office/drawing/2014/main" id="{86A004E1-0DEB-8A75-84BF-5F71ACFFC02C}"/>
                    </a:ext>
                  </a:extLst>
                </p:cNvPr>
                <p:cNvGrpSpPr>
                  <a:grpSpLocks noChangeAspect="1"/>
                </p:cNvGrpSpPr>
                <p:nvPr/>
              </p:nvGrpSpPr>
              <p:grpSpPr>
                <a:xfrm>
                  <a:off x="6270000" y="3698425"/>
                  <a:ext cx="180000" cy="180000"/>
                  <a:chOff x="3172968" y="2304288"/>
                  <a:chExt cx="180000" cy="180000"/>
                </a:xfrm>
              </p:grpSpPr>
              <p:sp>
                <p:nvSpPr>
                  <p:cNvPr id="1455" name="Ellipse 1454">
                    <a:extLst>
                      <a:ext uri="{FF2B5EF4-FFF2-40B4-BE49-F238E27FC236}">
                        <a16:creationId xmlns:a16="http://schemas.microsoft.com/office/drawing/2014/main" id="{B97E615B-0A0A-B386-633A-2D5F79E240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6" name="Additionszeichen 1455">
                    <a:extLst>
                      <a:ext uri="{FF2B5EF4-FFF2-40B4-BE49-F238E27FC236}">
                        <a16:creationId xmlns:a16="http://schemas.microsoft.com/office/drawing/2014/main" id="{4858DBD3-B39C-D0CA-D018-A13ED87EABC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3" name="Gruppieren 1412">
                  <a:extLst>
                    <a:ext uri="{FF2B5EF4-FFF2-40B4-BE49-F238E27FC236}">
                      <a16:creationId xmlns:a16="http://schemas.microsoft.com/office/drawing/2014/main" id="{68B1624D-BB11-45B7-00E7-569614E018D4}"/>
                    </a:ext>
                  </a:extLst>
                </p:cNvPr>
                <p:cNvGrpSpPr>
                  <a:grpSpLocks noChangeAspect="1"/>
                </p:cNvGrpSpPr>
                <p:nvPr/>
              </p:nvGrpSpPr>
              <p:grpSpPr>
                <a:xfrm>
                  <a:off x="5499300" y="3931942"/>
                  <a:ext cx="180000" cy="180000"/>
                  <a:chOff x="3172968" y="2304288"/>
                  <a:chExt cx="180000" cy="180000"/>
                </a:xfrm>
              </p:grpSpPr>
              <p:sp>
                <p:nvSpPr>
                  <p:cNvPr id="1453" name="Ellipse 1452">
                    <a:extLst>
                      <a:ext uri="{FF2B5EF4-FFF2-40B4-BE49-F238E27FC236}">
                        <a16:creationId xmlns:a16="http://schemas.microsoft.com/office/drawing/2014/main" id="{46CA7465-E1D1-21BB-EA62-6C6A5FBFA4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4" name="Additionszeichen 1453">
                    <a:extLst>
                      <a:ext uri="{FF2B5EF4-FFF2-40B4-BE49-F238E27FC236}">
                        <a16:creationId xmlns:a16="http://schemas.microsoft.com/office/drawing/2014/main" id="{CA0F93B2-ABF6-3911-30CD-D5503C435BD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4" name="Gruppieren 1413">
                  <a:extLst>
                    <a:ext uri="{FF2B5EF4-FFF2-40B4-BE49-F238E27FC236}">
                      <a16:creationId xmlns:a16="http://schemas.microsoft.com/office/drawing/2014/main" id="{8E26DA06-74B9-1863-8883-7333E300B8FA}"/>
                    </a:ext>
                  </a:extLst>
                </p:cNvPr>
                <p:cNvGrpSpPr>
                  <a:grpSpLocks noChangeAspect="1"/>
                </p:cNvGrpSpPr>
                <p:nvPr/>
              </p:nvGrpSpPr>
              <p:grpSpPr>
                <a:xfrm>
                  <a:off x="6030156" y="4086630"/>
                  <a:ext cx="180000" cy="180000"/>
                  <a:chOff x="3172968" y="2304288"/>
                  <a:chExt cx="180000" cy="180000"/>
                </a:xfrm>
              </p:grpSpPr>
              <p:sp>
                <p:nvSpPr>
                  <p:cNvPr id="1451" name="Ellipse 1450">
                    <a:extLst>
                      <a:ext uri="{FF2B5EF4-FFF2-40B4-BE49-F238E27FC236}">
                        <a16:creationId xmlns:a16="http://schemas.microsoft.com/office/drawing/2014/main" id="{9295C15F-6D82-D6C1-FB40-C6367E8E3D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2" name="Additionszeichen 1451">
                    <a:extLst>
                      <a:ext uri="{FF2B5EF4-FFF2-40B4-BE49-F238E27FC236}">
                        <a16:creationId xmlns:a16="http://schemas.microsoft.com/office/drawing/2014/main" id="{375083E2-2EE1-0FB7-AC92-376761831E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5" name="Gruppieren 1414">
                  <a:extLst>
                    <a:ext uri="{FF2B5EF4-FFF2-40B4-BE49-F238E27FC236}">
                      <a16:creationId xmlns:a16="http://schemas.microsoft.com/office/drawing/2014/main" id="{634AEC82-FA58-521C-89B5-28C6DF5CF43D}"/>
                    </a:ext>
                  </a:extLst>
                </p:cNvPr>
                <p:cNvGrpSpPr>
                  <a:grpSpLocks noChangeAspect="1"/>
                </p:cNvGrpSpPr>
                <p:nvPr/>
              </p:nvGrpSpPr>
              <p:grpSpPr>
                <a:xfrm>
                  <a:off x="6020438" y="3296696"/>
                  <a:ext cx="180000" cy="180000"/>
                  <a:chOff x="3172968" y="2304288"/>
                  <a:chExt cx="180000" cy="180000"/>
                </a:xfrm>
              </p:grpSpPr>
              <p:sp>
                <p:nvSpPr>
                  <p:cNvPr id="1449" name="Ellipse 1448">
                    <a:extLst>
                      <a:ext uri="{FF2B5EF4-FFF2-40B4-BE49-F238E27FC236}">
                        <a16:creationId xmlns:a16="http://schemas.microsoft.com/office/drawing/2014/main" id="{4782E022-3D00-1935-4208-05485F660E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0" name="Additionszeichen 1449">
                    <a:extLst>
                      <a:ext uri="{FF2B5EF4-FFF2-40B4-BE49-F238E27FC236}">
                        <a16:creationId xmlns:a16="http://schemas.microsoft.com/office/drawing/2014/main" id="{AA098E20-55A4-13C1-D3A8-33A68858A1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6" name="Gruppieren 1415">
                  <a:extLst>
                    <a:ext uri="{FF2B5EF4-FFF2-40B4-BE49-F238E27FC236}">
                      <a16:creationId xmlns:a16="http://schemas.microsoft.com/office/drawing/2014/main" id="{F97E57B4-9392-1B4F-C481-D3C8E34ED0B6}"/>
                    </a:ext>
                  </a:extLst>
                </p:cNvPr>
                <p:cNvGrpSpPr>
                  <a:grpSpLocks noChangeAspect="1"/>
                </p:cNvGrpSpPr>
                <p:nvPr/>
              </p:nvGrpSpPr>
              <p:grpSpPr>
                <a:xfrm>
                  <a:off x="6540000" y="3667688"/>
                  <a:ext cx="180000" cy="180000"/>
                  <a:chOff x="3172968" y="2304288"/>
                  <a:chExt cx="180000" cy="180000"/>
                </a:xfrm>
              </p:grpSpPr>
              <p:sp>
                <p:nvSpPr>
                  <p:cNvPr id="1447" name="Ellipse 1446">
                    <a:extLst>
                      <a:ext uri="{FF2B5EF4-FFF2-40B4-BE49-F238E27FC236}">
                        <a16:creationId xmlns:a16="http://schemas.microsoft.com/office/drawing/2014/main" id="{92D61AE8-BB2F-AE73-6B6D-273B3FD48A8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8" name="Additionszeichen 1447">
                    <a:extLst>
                      <a:ext uri="{FF2B5EF4-FFF2-40B4-BE49-F238E27FC236}">
                        <a16:creationId xmlns:a16="http://schemas.microsoft.com/office/drawing/2014/main" id="{F6D6D324-9752-B990-BC02-B1EDEE1C2E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7" name="Gruppieren 1416">
                  <a:extLst>
                    <a:ext uri="{FF2B5EF4-FFF2-40B4-BE49-F238E27FC236}">
                      <a16:creationId xmlns:a16="http://schemas.microsoft.com/office/drawing/2014/main" id="{15235AFD-6A83-07A3-506E-FE176620BAFE}"/>
                    </a:ext>
                  </a:extLst>
                </p:cNvPr>
                <p:cNvGrpSpPr>
                  <a:grpSpLocks noChangeAspect="1"/>
                </p:cNvGrpSpPr>
                <p:nvPr/>
              </p:nvGrpSpPr>
              <p:grpSpPr>
                <a:xfrm>
                  <a:off x="6696374" y="3186376"/>
                  <a:ext cx="180000" cy="180000"/>
                  <a:chOff x="3172968" y="2304288"/>
                  <a:chExt cx="180000" cy="180000"/>
                </a:xfrm>
              </p:grpSpPr>
              <p:sp>
                <p:nvSpPr>
                  <p:cNvPr id="1445" name="Ellipse 1444">
                    <a:extLst>
                      <a:ext uri="{FF2B5EF4-FFF2-40B4-BE49-F238E27FC236}">
                        <a16:creationId xmlns:a16="http://schemas.microsoft.com/office/drawing/2014/main" id="{A4165911-7CE9-08FC-5216-3A4C272FB3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6" name="Additionszeichen 1445">
                    <a:extLst>
                      <a:ext uri="{FF2B5EF4-FFF2-40B4-BE49-F238E27FC236}">
                        <a16:creationId xmlns:a16="http://schemas.microsoft.com/office/drawing/2014/main" id="{660212B1-0106-9CAF-72F0-5BFC60950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8" name="Gruppieren 1417">
                  <a:extLst>
                    <a:ext uri="{FF2B5EF4-FFF2-40B4-BE49-F238E27FC236}">
                      <a16:creationId xmlns:a16="http://schemas.microsoft.com/office/drawing/2014/main" id="{18716230-98CF-8F36-7916-4306407BAAE0}"/>
                    </a:ext>
                  </a:extLst>
                </p:cNvPr>
                <p:cNvGrpSpPr>
                  <a:grpSpLocks noChangeAspect="1"/>
                </p:cNvGrpSpPr>
                <p:nvPr/>
              </p:nvGrpSpPr>
              <p:grpSpPr>
                <a:xfrm>
                  <a:off x="5577515" y="3084316"/>
                  <a:ext cx="180000" cy="180000"/>
                  <a:chOff x="3172968" y="2304288"/>
                  <a:chExt cx="180000" cy="180000"/>
                </a:xfrm>
              </p:grpSpPr>
              <p:sp>
                <p:nvSpPr>
                  <p:cNvPr id="1443" name="Ellipse 1442">
                    <a:extLst>
                      <a:ext uri="{FF2B5EF4-FFF2-40B4-BE49-F238E27FC236}">
                        <a16:creationId xmlns:a16="http://schemas.microsoft.com/office/drawing/2014/main" id="{BC1B5166-79BE-D8E7-EF23-8D9C562810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4" name="Additionszeichen 1443">
                    <a:extLst>
                      <a:ext uri="{FF2B5EF4-FFF2-40B4-BE49-F238E27FC236}">
                        <a16:creationId xmlns:a16="http://schemas.microsoft.com/office/drawing/2014/main" id="{B72DD32E-D3CB-795A-5677-560C8EAA54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9" name="Gruppieren 1418">
                  <a:extLst>
                    <a:ext uri="{FF2B5EF4-FFF2-40B4-BE49-F238E27FC236}">
                      <a16:creationId xmlns:a16="http://schemas.microsoft.com/office/drawing/2014/main" id="{892B8C2C-F3BE-9292-87F3-9FB73AA0D78D}"/>
                    </a:ext>
                  </a:extLst>
                </p:cNvPr>
                <p:cNvGrpSpPr>
                  <a:grpSpLocks noChangeAspect="1"/>
                </p:cNvGrpSpPr>
                <p:nvPr/>
              </p:nvGrpSpPr>
              <p:grpSpPr>
                <a:xfrm>
                  <a:off x="5940252" y="2903697"/>
                  <a:ext cx="180000" cy="180000"/>
                  <a:chOff x="3172968" y="2304288"/>
                  <a:chExt cx="180000" cy="180000"/>
                </a:xfrm>
              </p:grpSpPr>
              <p:sp>
                <p:nvSpPr>
                  <p:cNvPr id="1441" name="Ellipse 1440">
                    <a:extLst>
                      <a:ext uri="{FF2B5EF4-FFF2-40B4-BE49-F238E27FC236}">
                        <a16:creationId xmlns:a16="http://schemas.microsoft.com/office/drawing/2014/main" id="{47FFC4F9-4A4A-D0E4-4BAF-F7D7A5724B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2" name="Additionszeichen 1441">
                    <a:extLst>
                      <a:ext uri="{FF2B5EF4-FFF2-40B4-BE49-F238E27FC236}">
                        <a16:creationId xmlns:a16="http://schemas.microsoft.com/office/drawing/2014/main" id="{E338CE81-4585-7B5E-1B72-F37C702931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20" name="Gruppieren 1419">
                  <a:extLst>
                    <a:ext uri="{FF2B5EF4-FFF2-40B4-BE49-F238E27FC236}">
                      <a16:creationId xmlns:a16="http://schemas.microsoft.com/office/drawing/2014/main" id="{D1546F44-234E-EACF-234D-007FBAB3C4D8}"/>
                    </a:ext>
                  </a:extLst>
                </p:cNvPr>
                <p:cNvGrpSpPr>
                  <a:grpSpLocks noChangeAspect="1"/>
                </p:cNvGrpSpPr>
                <p:nvPr/>
              </p:nvGrpSpPr>
              <p:grpSpPr>
                <a:xfrm>
                  <a:off x="5597520" y="2746772"/>
                  <a:ext cx="180000" cy="180000"/>
                  <a:chOff x="3172968" y="2304288"/>
                  <a:chExt cx="180000" cy="180000"/>
                </a:xfrm>
              </p:grpSpPr>
              <p:sp>
                <p:nvSpPr>
                  <p:cNvPr id="1439" name="Ellipse 1438">
                    <a:extLst>
                      <a:ext uri="{FF2B5EF4-FFF2-40B4-BE49-F238E27FC236}">
                        <a16:creationId xmlns:a16="http://schemas.microsoft.com/office/drawing/2014/main" id="{5077535B-F45B-5E75-E073-7E53E4AA01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0" name="Additionszeichen 1439">
                    <a:extLst>
                      <a:ext uri="{FF2B5EF4-FFF2-40B4-BE49-F238E27FC236}">
                        <a16:creationId xmlns:a16="http://schemas.microsoft.com/office/drawing/2014/main" id="{65580B34-5015-A1CA-F243-AFAB82AF7C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21" name="Gruppieren 1420">
                  <a:extLst>
                    <a:ext uri="{FF2B5EF4-FFF2-40B4-BE49-F238E27FC236}">
                      <a16:creationId xmlns:a16="http://schemas.microsoft.com/office/drawing/2014/main" id="{C6DEDEEB-5102-702D-73ED-EBA51C58B1DF}"/>
                    </a:ext>
                  </a:extLst>
                </p:cNvPr>
                <p:cNvGrpSpPr>
                  <a:grpSpLocks noChangeAspect="1"/>
                </p:cNvGrpSpPr>
                <p:nvPr/>
              </p:nvGrpSpPr>
              <p:grpSpPr>
                <a:xfrm>
                  <a:off x="6310896" y="2729578"/>
                  <a:ext cx="180000" cy="180000"/>
                  <a:chOff x="3172968" y="2304288"/>
                  <a:chExt cx="180000" cy="180000"/>
                </a:xfrm>
              </p:grpSpPr>
              <p:sp>
                <p:nvSpPr>
                  <p:cNvPr id="1437" name="Ellipse 1436">
                    <a:extLst>
                      <a:ext uri="{FF2B5EF4-FFF2-40B4-BE49-F238E27FC236}">
                        <a16:creationId xmlns:a16="http://schemas.microsoft.com/office/drawing/2014/main" id="{A771BF8F-B32C-0999-99B8-624012659FC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8" name="Additionszeichen 1437">
                    <a:extLst>
                      <a:ext uri="{FF2B5EF4-FFF2-40B4-BE49-F238E27FC236}">
                        <a16:creationId xmlns:a16="http://schemas.microsoft.com/office/drawing/2014/main" id="{592A78D4-9808-6437-104C-15D26D77D75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22" name="Gruppieren 1421">
                  <a:extLst>
                    <a:ext uri="{FF2B5EF4-FFF2-40B4-BE49-F238E27FC236}">
                      <a16:creationId xmlns:a16="http://schemas.microsoft.com/office/drawing/2014/main" id="{E59D395A-E48C-E50D-8D71-B932EA879C47}"/>
                    </a:ext>
                  </a:extLst>
                </p:cNvPr>
                <p:cNvGrpSpPr>
                  <a:grpSpLocks noChangeAspect="1"/>
                </p:cNvGrpSpPr>
                <p:nvPr/>
              </p:nvGrpSpPr>
              <p:grpSpPr>
                <a:xfrm>
                  <a:off x="5311404" y="3346168"/>
                  <a:ext cx="180000" cy="180000"/>
                  <a:chOff x="3172968" y="2304288"/>
                  <a:chExt cx="180000" cy="180000"/>
                </a:xfrm>
              </p:grpSpPr>
              <p:sp>
                <p:nvSpPr>
                  <p:cNvPr id="1435" name="Ellipse 1434">
                    <a:extLst>
                      <a:ext uri="{FF2B5EF4-FFF2-40B4-BE49-F238E27FC236}">
                        <a16:creationId xmlns:a16="http://schemas.microsoft.com/office/drawing/2014/main" id="{3A02E656-EA17-91BC-E3EE-07FC75860A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6" name="Additionszeichen 1435">
                    <a:extLst>
                      <a:ext uri="{FF2B5EF4-FFF2-40B4-BE49-F238E27FC236}">
                        <a16:creationId xmlns:a16="http://schemas.microsoft.com/office/drawing/2014/main" id="{803BC458-3FA1-5D66-8C91-50CBA968C6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23" name="Ellipse 1422">
                  <a:extLst>
                    <a:ext uri="{FF2B5EF4-FFF2-40B4-BE49-F238E27FC236}">
                      <a16:creationId xmlns:a16="http://schemas.microsoft.com/office/drawing/2014/main" id="{3FF703B1-DC4F-99C3-5897-4977BFE8DE9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4" name="Ellipse 1423">
                  <a:extLst>
                    <a:ext uri="{FF2B5EF4-FFF2-40B4-BE49-F238E27FC236}">
                      <a16:creationId xmlns:a16="http://schemas.microsoft.com/office/drawing/2014/main" id="{FA94FEFC-2393-AF37-564A-75D8BC96066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5" name="Ellipse 1424">
                  <a:extLst>
                    <a:ext uri="{FF2B5EF4-FFF2-40B4-BE49-F238E27FC236}">
                      <a16:creationId xmlns:a16="http://schemas.microsoft.com/office/drawing/2014/main" id="{8F6A43EC-4C17-B14E-CD7F-5B4AC0F4F00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6" name="Ellipse 1425">
                  <a:extLst>
                    <a:ext uri="{FF2B5EF4-FFF2-40B4-BE49-F238E27FC236}">
                      <a16:creationId xmlns:a16="http://schemas.microsoft.com/office/drawing/2014/main" id="{616F722B-D8BC-8719-03AB-610EE997FB0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7" name="Ellipse 1426">
                  <a:extLst>
                    <a:ext uri="{FF2B5EF4-FFF2-40B4-BE49-F238E27FC236}">
                      <a16:creationId xmlns:a16="http://schemas.microsoft.com/office/drawing/2014/main" id="{97033A46-6624-5D54-0C95-EA22E68DB88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8" name="Ellipse 1427">
                  <a:extLst>
                    <a:ext uri="{FF2B5EF4-FFF2-40B4-BE49-F238E27FC236}">
                      <a16:creationId xmlns:a16="http://schemas.microsoft.com/office/drawing/2014/main" id="{31FF9D70-8C89-33F2-A025-05B219B85CF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9" name="Ellipse 1428">
                  <a:extLst>
                    <a:ext uri="{FF2B5EF4-FFF2-40B4-BE49-F238E27FC236}">
                      <a16:creationId xmlns:a16="http://schemas.microsoft.com/office/drawing/2014/main" id="{25C72C10-1B30-E206-AF8A-84D951B1C6A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0" name="Ellipse 1429">
                  <a:extLst>
                    <a:ext uri="{FF2B5EF4-FFF2-40B4-BE49-F238E27FC236}">
                      <a16:creationId xmlns:a16="http://schemas.microsoft.com/office/drawing/2014/main" id="{BAAED2DB-5E77-2E59-1A60-BEF397805C2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1" name="Ellipse 1430">
                  <a:extLst>
                    <a:ext uri="{FF2B5EF4-FFF2-40B4-BE49-F238E27FC236}">
                      <a16:creationId xmlns:a16="http://schemas.microsoft.com/office/drawing/2014/main" id="{C8C4EC8F-578C-35CF-DF66-81971850923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2" name="Ellipse 1431">
                  <a:extLst>
                    <a:ext uri="{FF2B5EF4-FFF2-40B4-BE49-F238E27FC236}">
                      <a16:creationId xmlns:a16="http://schemas.microsoft.com/office/drawing/2014/main" id="{E81BDC1E-40B2-2217-01A3-C28B5E01520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3" name="Ellipse 1432">
                  <a:extLst>
                    <a:ext uri="{FF2B5EF4-FFF2-40B4-BE49-F238E27FC236}">
                      <a16:creationId xmlns:a16="http://schemas.microsoft.com/office/drawing/2014/main" id="{1CBD5850-C918-9FEB-2070-30FE9262076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4" name="Ellipse 1433">
                  <a:extLst>
                    <a:ext uri="{FF2B5EF4-FFF2-40B4-BE49-F238E27FC236}">
                      <a16:creationId xmlns:a16="http://schemas.microsoft.com/office/drawing/2014/main" id="{F7F1DA3D-E4CF-8A8E-B7F6-481C1C1B088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08" name="L-Schale">
                <a:extLst>
                  <a:ext uri="{FF2B5EF4-FFF2-40B4-BE49-F238E27FC236}">
                    <a16:creationId xmlns:a16="http://schemas.microsoft.com/office/drawing/2014/main" id="{8C0893E0-1203-D8C7-9E98-AAD91EF23E0C}"/>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409" name="M-Schale">
                <a:extLst>
                  <a:ext uri="{FF2B5EF4-FFF2-40B4-BE49-F238E27FC236}">
                    <a16:creationId xmlns:a16="http://schemas.microsoft.com/office/drawing/2014/main" id="{C557FFEF-C15C-9589-1738-11D02E6E18B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370" name="Gruppieren 1369">
              <a:extLst>
                <a:ext uri="{FF2B5EF4-FFF2-40B4-BE49-F238E27FC236}">
                  <a16:creationId xmlns:a16="http://schemas.microsoft.com/office/drawing/2014/main" id="{AEDFEC9C-C7B8-E4C9-D841-74334E8A6B35}"/>
                </a:ext>
              </a:extLst>
            </p:cNvPr>
            <p:cNvGrpSpPr/>
            <p:nvPr/>
          </p:nvGrpSpPr>
          <p:grpSpPr>
            <a:xfrm>
              <a:off x="6006000" y="816426"/>
              <a:ext cx="180000" cy="180000"/>
              <a:chOff x="2537136" y="1269000"/>
              <a:chExt cx="180000" cy="180000"/>
            </a:xfrm>
          </p:grpSpPr>
          <p:sp>
            <p:nvSpPr>
              <p:cNvPr id="1404" name="Ellipse 1403">
                <a:extLst>
                  <a:ext uri="{FF2B5EF4-FFF2-40B4-BE49-F238E27FC236}">
                    <a16:creationId xmlns:a16="http://schemas.microsoft.com/office/drawing/2014/main" id="{5E73C222-7A57-4B50-3B9B-AD5B3C11A2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5" name="Minuszeichen 1404">
                <a:extLst>
                  <a:ext uri="{FF2B5EF4-FFF2-40B4-BE49-F238E27FC236}">
                    <a16:creationId xmlns:a16="http://schemas.microsoft.com/office/drawing/2014/main" id="{D0A82E74-0ACD-CA96-4F69-5E618DB7C4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1" name="Gruppieren 1370">
              <a:extLst>
                <a:ext uri="{FF2B5EF4-FFF2-40B4-BE49-F238E27FC236}">
                  <a16:creationId xmlns:a16="http://schemas.microsoft.com/office/drawing/2014/main" id="{7A394B41-1E2C-41E4-F05D-41A45760AD70}"/>
                </a:ext>
              </a:extLst>
            </p:cNvPr>
            <p:cNvGrpSpPr/>
            <p:nvPr/>
          </p:nvGrpSpPr>
          <p:grpSpPr>
            <a:xfrm>
              <a:off x="6003948" y="5865553"/>
              <a:ext cx="180000" cy="180000"/>
              <a:chOff x="2537136" y="1269000"/>
              <a:chExt cx="180000" cy="180000"/>
            </a:xfrm>
          </p:grpSpPr>
          <p:sp>
            <p:nvSpPr>
              <p:cNvPr id="1402" name="Ellipse 1401">
                <a:extLst>
                  <a:ext uri="{FF2B5EF4-FFF2-40B4-BE49-F238E27FC236}">
                    <a16:creationId xmlns:a16="http://schemas.microsoft.com/office/drawing/2014/main" id="{DDBF47AB-C773-EB70-E1E9-AA8DA3AA2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3" name="Minuszeichen 1402">
                <a:extLst>
                  <a:ext uri="{FF2B5EF4-FFF2-40B4-BE49-F238E27FC236}">
                    <a16:creationId xmlns:a16="http://schemas.microsoft.com/office/drawing/2014/main" id="{FAC2A716-B97B-1918-C77B-2DDF64E87D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2" name="Gruppieren 1371">
              <a:extLst>
                <a:ext uri="{FF2B5EF4-FFF2-40B4-BE49-F238E27FC236}">
                  <a16:creationId xmlns:a16="http://schemas.microsoft.com/office/drawing/2014/main" id="{EB48099B-AD67-5559-52D3-69A48895474F}"/>
                </a:ext>
              </a:extLst>
            </p:cNvPr>
            <p:cNvGrpSpPr/>
            <p:nvPr/>
          </p:nvGrpSpPr>
          <p:grpSpPr>
            <a:xfrm>
              <a:off x="7989107" y="3335661"/>
              <a:ext cx="180000" cy="180000"/>
              <a:chOff x="2537136" y="1269000"/>
              <a:chExt cx="180000" cy="180000"/>
            </a:xfrm>
          </p:grpSpPr>
          <p:sp>
            <p:nvSpPr>
              <p:cNvPr id="1400" name="Ellipse 1399">
                <a:extLst>
                  <a:ext uri="{FF2B5EF4-FFF2-40B4-BE49-F238E27FC236}">
                    <a16:creationId xmlns:a16="http://schemas.microsoft.com/office/drawing/2014/main" id="{EFCEE74D-C4ED-59EF-6493-9E12E1C3032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1" name="Minuszeichen 1400">
                <a:extLst>
                  <a:ext uri="{FF2B5EF4-FFF2-40B4-BE49-F238E27FC236}">
                    <a16:creationId xmlns:a16="http://schemas.microsoft.com/office/drawing/2014/main" id="{C2BE91C2-6965-105F-44AE-E32CDB10D4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3" name="Gruppieren 1372">
              <a:extLst>
                <a:ext uri="{FF2B5EF4-FFF2-40B4-BE49-F238E27FC236}">
                  <a16:creationId xmlns:a16="http://schemas.microsoft.com/office/drawing/2014/main" id="{CD49C91D-1F9B-82D7-2934-629667BCCA0D}"/>
                </a:ext>
              </a:extLst>
            </p:cNvPr>
            <p:cNvGrpSpPr/>
            <p:nvPr/>
          </p:nvGrpSpPr>
          <p:grpSpPr>
            <a:xfrm>
              <a:off x="4026000" y="3339000"/>
              <a:ext cx="180000" cy="180000"/>
              <a:chOff x="2537136" y="1269000"/>
              <a:chExt cx="180000" cy="180000"/>
            </a:xfrm>
          </p:grpSpPr>
          <p:sp>
            <p:nvSpPr>
              <p:cNvPr id="1398" name="Ellipse 1397">
                <a:extLst>
                  <a:ext uri="{FF2B5EF4-FFF2-40B4-BE49-F238E27FC236}">
                    <a16:creationId xmlns:a16="http://schemas.microsoft.com/office/drawing/2014/main" id="{9EFF81A0-4F22-F763-CF8A-C2D7C82FFF0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9" name="Minuszeichen 1398">
                <a:extLst>
                  <a:ext uri="{FF2B5EF4-FFF2-40B4-BE49-F238E27FC236}">
                    <a16:creationId xmlns:a16="http://schemas.microsoft.com/office/drawing/2014/main" id="{2301E456-EB88-22F3-D405-A1BD0359A74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4" name="Gruppieren 1373">
              <a:extLst>
                <a:ext uri="{FF2B5EF4-FFF2-40B4-BE49-F238E27FC236}">
                  <a16:creationId xmlns:a16="http://schemas.microsoft.com/office/drawing/2014/main" id="{84E8B245-3518-3ACE-47F6-FB053AC6CDD1}"/>
                </a:ext>
              </a:extLst>
            </p:cNvPr>
            <p:cNvGrpSpPr/>
            <p:nvPr/>
          </p:nvGrpSpPr>
          <p:grpSpPr>
            <a:xfrm>
              <a:off x="4656000" y="4775520"/>
              <a:ext cx="180000" cy="180000"/>
              <a:chOff x="2537136" y="1269000"/>
              <a:chExt cx="180000" cy="180000"/>
            </a:xfrm>
          </p:grpSpPr>
          <p:sp>
            <p:nvSpPr>
              <p:cNvPr id="1396" name="Ellipse 1395">
                <a:extLst>
                  <a:ext uri="{FF2B5EF4-FFF2-40B4-BE49-F238E27FC236}">
                    <a16:creationId xmlns:a16="http://schemas.microsoft.com/office/drawing/2014/main" id="{1EC6C284-45F6-FF00-F7EB-F4D5EC723B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7" name="Minuszeichen 1396">
                <a:extLst>
                  <a:ext uri="{FF2B5EF4-FFF2-40B4-BE49-F238E27FC236}">
                    <a16:creationId xmlns:a16="http://schemas.microsoft.com/office/drawing/2014/main" id="{9398C5C0-C6A1-977C-4E87-4FF5837617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5" name="Gruppieren 1374">
              <a:extLst>
                <a:ext uri="{FF2B5EF4-FFF2-40B4-BE49-F238E27FC236}">
                  <a16:creationId xmlns:a16="http://schemas.microsoft.com/office/drawing/2014/main" id="{C1C7A6C1-5EB1-F088-EC2F-959D098AD374}"/>
                </a:ext>
              </a:extLst>
            </p:cNvPr>
            <p:cNvGrpSpPr/>
            <p:nvPr/>
          </p:nvGrpSpPr>
          <p:grpSpPr>
            <a:xfrm>
              <a:off x="7373256" y="4775520"/>
              <a:ext cx="180000" cy="180000"/>
              <a:chOff x="2537136" y="1269000"/>
              <a:chExt cx="180000" cy="180000"/>
            </a:xfrm>
          </p:grpSpPr>
          <p:sp>
            <p:nvSpPr>
              <p:cNvPr id="1394" name="Ellipse 1393">
                <a:extLst>
                  <a:ext uri="{FF2B5EF4-FFF2-40B4-BE49-F238E27FC236}">
                    <a16:creationId xmlns:a16="http://schemas.microsoft.com/office/drawing/2014/main" id="{3EC815F1-3CFE-566A-FD1B-8A7EB004E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5" name="Minuszeichen 1394">
                <a:extLst>
                  <a:ext uri="{FF2B5EF4-FFF2-40B4-BE49-F238E27FC236}">
                    <a16:creationId xmlns:a16="http://schemas.microsoft.com/office/drawing/2014/main" id="{96535D64-21FE-66E1-27C3-0C13A00875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6" name="Gruppieren 1375">
              <a:extLst>
                <a:ext uri="{FF2B5EF4-FFF2-40B4-BE49-F238E27FC236}">
                  <a16:creationId xmlns:a16="http://schemas.microsoft.com/office/drawing/2014/main" id="{077A018C-4D44-9748-FDDD-79AEEC3AD9FB}"/>
                </a:ext>
              </a:extLst>
            </p:cNvPr>
            <p:cNvGrpSpPr/>
            <p:nvPr/>
          </p:nvGrpSpPr>
          <p:grpSpPr>
            <a:xfrm>
              <a:off x="7373256" y="1900714"/>
              <a:ext cx="180000" cy="180000"/>
              <a:chOff x="2537136" y="1269000"/>
              <a:chExt cx="180000" cy="180000"/>
            </a:xfrm>
          </p:grpSpPr>
          <p:sp>
            <p:nvSpPr>
              <p:cNvPr id="1392" name="Ellipse 1391">
                <a:extLst>
                  <a:ext uri="{FF2B5EF4-FFF2-40B4-BE49-F238E27FC236}">
                    <a16:creationId xmlns:a16="http://schemas.microsoft.com/office/drawing/2014/main" id="{F09F926D-95CB-4419-E1F5-38F4031181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3" name="Minuszeichen 1392">
                <a:extLst>
                  <a:ext uri="{FF2B5EF4-FFF2-40B4-BE49-F238E27FC236}">
                    <a16:creationId xmlns:a16="http://schemas.microsoft.com/office/drawing/2014/main" id="{8DA8B198-1124-D63A-EB62-DA58B7D133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7" name="Gruppieren 1376">
              <a:extLst>
                <a:ext uri="{FF2B5EF4-FFF2-40B4-BE49-F238E27FC236}">
                  <a16:creationId xmlns:a16="http://schemas.microsoft.com/office/drawing/2014/main" id="{26875FA7-7B73-894C-96B9-D76B0AECE72D}"/>
                </a:ext>
              </a:extLst>
            </p:cNvPr>
            <p:cNvGrpSpPr/>
            <p:nvPr/>
          </p:nvGrpSpPr>
          <p:grpSpPr>
            <a:xfrm>
              <a:off x="4656000" y="1900714"/>
              <a:ext cx="180000" cy="180000"/>
              <a:chOff x="2537136" y="1269000"/>
              <a:chExt cx="180000" cy="180000"/>
            </a:xfrm>
          </p:grpSpPr>
          <p:sp>
            <p:nvSpPr>
              <p:cNvPr id="1390" name="Ellipse 1389">
                <a:extLst>
                  <a:ext uri="{FF2B5EF4-FFF2-40B4-BE49-F238E27FC236}">
                    <a16:creationId xmlns:a16="http://schemas.microsoft.com/office/drawing/2014/main" id="{1B7057B5-AFDF-ACEC-2077-B88212CFB3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1" name="Minuszeichen 1390">
                <a:extLst>
                  <a:ext uri="{FF2B5EF4-FFF2-40B4-BE49-F238E27FC236}">
                    <a16:creationId xmlns:a16="http://schemas.microsoft.com/office/drawing/2014/main" id="{69135D8B-1BED-41B1-50B4-896132BC2F1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8" name="Gruppieren 1377">
              <a:extLst>
                <a:ext uri="{FF2B5EF4-FFF2-40B4-BE49-F238E27FC236}">
                  <a16:creationId xmlns:a16="http://schemas.microsoft.com/office/drawing/2014/main" id="{0DD7108D-AAFF-F7B1-CD02-0A6383EDF33B}"/>
                </a:ext>
              </a:extLst>
            </p:cNvPr>
            <p:cNvGrpSpPr/>
            <p:nvPr/>
          </p:nvGrpSpPr>
          <p:grpSpPr>
            <a:xfrm>
              <a:off x="6006000" y="1339747"/>
              <a:ext cx="180000" cy="180000"/>
              <a:chOff x="2537136" y="1269000"/>
              <a:chExt cx="180000" cy="180000"/>
            </a:xfrm>
          </p:grpSpPr>
          <p:sp>
            <p:nvSpPr>
              <p:cNvPr id="1388" name="Ellipse 1387">
                <a:extLst>
                  <a:ext uri="{FF2B5EF4-FFF2-40B4-BE49-F238E27FC236}">
                    <a16:creationId xmlns:a16="http://schemas.microsoft.com/office/drawing/2014/main" id="{6C965AE7-C804-0FB1-21DF-D89F4120AD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9" name="Minuszeichen 1388">
                <a:extLst>
                  <a:ext uri="{FF2B5EF4-FFF2-40B4-BE49-F238E27FC236}">
                    <a16:creationId xmlns:a16="http://schemas.microsoft.com/office/drawing/2014/main" id="{FBD1C74E-C446-0C9D-A691-0BF005878B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9" name="Gruppieren 1378">
              <a:extLst>
                <a:ext uri="{FF2B5EF4-FFF2-40B4-BE49-F238E27FC236}">
                  <a16:creationId xmlns:a16="http://schemas.microsoft.com/office/drawing/2014/main" id="{25131EC7-B983-73E1-4C9D-90C3757E079D}"/>
                </a:ext>
              </a:extLst>
            </p:cNvPr>
            <p:cNvGrpSpPr/>
            <p:nvPr/>
          </p:nvGrpSpPr>
          <p:grpSpPr>
            <a:xfrm>
              <a:off x="6006000" y="5312040"/>
              <a:ext cx="180000" cy="180000"/>
              <a:chOff x="2537136" y="1269000"/>
              <a:chExt cx="180000" cy="180000"/>
            </a:xfrm>
          </p:grpSpPr>
          <p:sp>
            <p:nvSpPr>
              <p:cNvPr id="1386" name="Ellipse 1385">
                <a:extLst>
                  <a:ext uri="{FF2B5EF4-FFF2-40B4-BE49-F238E27FC236}">
                    <a16:creationId xmlns:a16="http://schemas.microsoft.com/office/drawing/2014/main" id="{4584FA74-5921-3A8C-8313-4D7031B02C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7" name="Minuszeichen 1386">
                <a:extLst>
                  <a:ext uri="{FF2B5EF4-FFF2-40B4-BE49-F238E27FC236}">
                    <a16:creationId xmlns:a16="http://schemas.microsoft.com/office/drawing/2014/main" id="{22CB4C85-7208-8109-3922-8779F71407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80" name="Gruppieren 1379">
              <a:extLst>
                <a:ext uri="{FF2B5EF4-FFF2-40B4-BE49-F238E27FC236}">
                  <a16:creationId xmlns:a16="http://schemas.microsoft.com/office/drawing/2014/main" id="{07988164-DDE1-B769-659B-D57D479E86D1}"/>
                </a:ext>
              </a:extLst>
            </p:cNvPr>
            <p:cNvGrpSpPr/>
            <p:nvPr/>
          </p:nvGrpSpPr>
          <p:grpSpPr>
            <a:xfrm>
              <a:off x="6006000" y="1900714"/>
              <a:ext cx="180000" cy="180000"/>
              <a:chOff x="2537136" y="1269000"/>
              <a:chExt cx="180000" cy="180000"/>
            </a:xfrm>
          </p:grpSpPr>
          <p:sp>
            <p:nvSpPr>
              <p:cNvPr id="1384" name="Ellipse 1383">
                <a:extLst>
                  <a:ext uri="{FF2B5EF4-FFF2-40B4-BE49-F238E27FC236}">
                    <a16:creationId xmlns:a16="http://schemas.microsoft.com/office/drawing/2014/main" id="{5E5D6413-DEC9-5D66-F222-E74E8886A2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5" name="Minuszeichen 1384">
                <a:extLst>
                  <a:ext uri="{FF2B5EF4-FFF2-40B4-BE49-F238E27FC236}">
                    <a16:creationId xmlns:a16="http://schemas.microsoft.com/office/drawing/2014/main" id="{CE5FE033-CB5A-1A04-5482-D72F3A8BE0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81" name="Gruppieren 1380">
              <a:extLst>
                <a:ext uri="{FF2B5EF4-FFF2-40B4-BE49-F238E27FC236}">
                  <a16:creationId xmlns:a16="http://schemas.microsoft.com/office/drawing/2014/main" id="{3EB15634-8F63-5B73-2954-76157A1E1596}"/>
                </a:ext>
              </a:extLst>
            </p:cNvPr>
            <p:cNvGrpSpPr/>
            <p:nvPr/>
          </p:nvGrpSpPr>
          <p:grpSpPr>
            <a:xfrm>
              <a:off x="6006000" y="4775520"/>
              <a:ext cx="180000" cy="180000"/>
              <a:chOff x="2537136" y="1269000"/>
              <a:chExt cx="180000" cy="180000"/>
            </a:xfrm>
          </p:grpSpPr>
          <p:sp>
            <p:nvSpPr>
              <p:cNvPr id="1382" name="Ellipse 1381">
                <a:extLst>
                  <a:ext uri="{FF2B5EF4-FFF2-40B4-BE49-F238E27FC236}">
                    <a16:creationId xmlns:a16="http://schemas.microsoft.com/office/drawing/2014/main" id="{C2F02A11-F30C-74D0-3AAF-FF70DA9B4E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3" name="Minuszeichen 1382">
                <a:extLst>
                  <a:ext uri="{FF2B5EF4-FFF2-40B4-BE49-F238E27FC236}">
                    <a16:creationId xmlns:a16="http://schemas.microsoft.com/office/drawing/2014/main" id="{E26D80A8-3FD8-0442-F9F8-5A8DF0EB66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641" name="Gruppieren 1640">
            <a:extLst>
              <a:ext uri="{FF2B5EF4-FFF2-40B4-BE49-F238E27FC236}">
                <a16:creationId xmlns:a16="http://schemas.microsoft.com/office/drawing/2014/main" id="{0328423A-2AF8-F812-E50D-B40CF7AFC566}"/>
              </a:ext>
            </a:extLst>
          </p:cNvPr>
          <p:cNvGrpSpPr>
            <a:grpSpLocks noChangeAspect="1"/>
          </p:cNvGrpSpPr>
          <p:nvPr/>
        </p:nvGrpSpPr>
        <p:grpSpPr>
          <a:xfrm>
            <a:off x="3726599" y="1035044"/>
            <a:ext cx="1258865" cy="1306104"/>
            <a:chOff x="3576000" y="816426"/>
            <a:chExt cx="5040000" cy="5229127"/>
          </a:xfrm>
        </p:grpSpPr>
        <p:grpSp>
          <p:nvGrpSpPr>
            <p:cNvPr id="1642" name="Magnesium ohne e-">
              <a:extLst>
                <a:ext uri="{FF2B5EF4-FFF2-40B4-BE49-F238E27FC236}">
                  <a16:creationId xmlns:a16="http://schemas.microsoft.com/office/drawing/2014/main" id="{07AE5B04-6373-53F5-600A-2FB35C5942B8}"/>
                </a:ext>
              </a:extLst>
            </p:cNvPr>
            <p:cNvGrpSpPr/>
            <p:nvPr/>
          </p:nvGrpSpPr>
          <p:grpSpPr>
            <a:xfrm>
              <a:off x="3576000" y="909000"/>
              <a:ext cx="5040000" cy="5040000"/>
              <a:chOff x="3576000" y="909000"/>
              <a:chExt cx="5040000" cy="5040000"/>
            </a:xfrm>
          </p:grpSpPr>
          <p:sp>
            <p:nvSpPr>
              <p:cNvPr id="1679" name="K-Schale">
                <a:extLst>
                  <a:ext uri="{FF2B5EF4-FFF2-40B4-BE49-F238E27FC236}">
                    <a16:creationId xmlns:a16="http://schemas.microsoft.com/office/drawing/2014/main" id="{7A88E69D-166C-08C2-DE73-2174345DD28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680" name="Atomkern mit Protonen und Neutronen">
                <a:extLst>
                  <a:ext uri="{FF2B5EF4-FFF2-40B4-BE49-F238E27FC236}">
                    <a16:creationId xmlns:a16="http://schemas.microsoft.com/office/drawing/2014/main" id="{73534958-6487-D70A-0FA2-6F90906C23FD}"/>
                  </a:ext>
                </a:extLst>
              </p:cNvPr>
              <p:cNvGrpSpPr/>
              <p:nvPr/>
            </p:nvGrpSpPr>
            <p:grpSpPr>
              <a:xfrm>
                <a:off x="5196000" y="2529000"/>
                <a:ext cx="1800000" cy="1800000"/>
                <a:chOff x="5196000" y="2529000"/>
                <a:chExt cx="1800000" cy="1800000"/>
              </a:xfrm>
            </p:grpSpPr>
            <p:sp>
              <p:nvSpPr>
                <p:cNvPr id="1683" name="Atomkern">
                  <a:extLst>
                    <a:ext uri="{FF2B5EF4-FFF2-40B4-BE49-F238E27FC236}">
                      <a16:creationId xmlns:a16="http://schemas.microsoft.com/office/drawing/2014/main" id="{A568B101-73B0-6CE1-ED94-514F4DA6A37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684" name="Gruppieren 1683">
                  <a:extLst>
                    <a:ext uri="{FF2B5EF4-FFF2-40B4-BE49-F238E27FC236}">
                      <a16:creationId xmlns:a16="http://schemas.microsoft.com/office/drawing/2014/main" id="{50A7E447-884D-449A-61B3-48CD6DBEF563}"/>
                    </a:ext>
                  </a:extLst>
                </p:cNvPr>
                <p:cNvGrpSpPr>
                  <a:grpSpLocks noChangeAspect="1"/>
                </p:cNvGrpSpPr>
                <p:nvPr/>
              </p:nvGrpSpPr>
              <p:grpSpPr>
                <a:xfrm>
                  <a:off x="5848033" y="3791651"/>
                  <a:ext cx="180000" cy="180000"/>
                  <a:chOff x="3172968" y="2304288"/>
                  <a:chExt cx="180000" cy="180000"/>
                </a:xfrm>
              </p:grpSpPr>
              <p:sp>
                <p:nvSpPr>
                  <p:cNvPr id="1730" name="Ellipse 1729">
                    <a:extLst>
                      <a:ext uri="{FF2B5EF4-FFF2-40B4-BE49-F238E27FC236}">
                        <a16:creationId xmlns:a16="http://schemas.microsoft.com/office/drawing/2014/main" id="{9949D8A6-E22D-06BF-1165-50D3600458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31" name="Additionszeichen 1730">
                    <a:extLst>
                      <a:ext uri="{FF2B5EF4-FFF2-40B4-BE49-F238E27FC236}">
                        <a16:creationId xmlns:a16="http://schemas.microsoft.com/office/drawing/2014/main" id="{50D5D6F2-7749-13D8-4293-9D32A44AFD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5" name="Gruppieren 1684">
                  <a:extLst>
                    <a:ext uri="{FF2B5EF4-FFF2-40B4-BE49-F238E27FC236}">
                      <a16:creationId xmlns:a16="http://schemas.microsoft.com/office/drawing/2014/main" id="{302791F2-76B8-AADF-C38C-032D20BFEB9D}"/>
                    </a:ext>
                  </a:extLst>
                </p:cNvPr>
                <p:cNvGrpSpPr>
                  <a:grpSpLocks noChangeAspect="1"/>
                </p:cNvGrpSpPr>
                <p:nvPr/>
              </p:nvGrpSpPr>
              <p:grpSpPr>
                <a:xfrm>
                  <a:off x="6270000" y="3698425"/>
                  <a:ext cx="180000" cy="180000"/>
                  <a:chOff x="3172968" y="2304288"/>
                  <a:chExt cx="180000" cy="180000"/>
                </a:xfrm>
              </p:grpSpPr>
              <p:sp>
                <p:nvSpPr>
                  <p:cNvPr id="1728" name="Ellipse 1727">
                    <a:extLst>
                      <a:ext uri="{FF2B5EF4-FFF2-40B4-BE49-F238E27FC236}">
                        <a16:creationId xmlns:a16="http://schemas.microsoft.com/office/drawing/2014/main" id="{D9434D8E-75A6-831C-FC32-08901691ED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9" name="Additionszeichen 1728">
                    <a:extLst>
                      <a:ext uri="{FF2B5EF4-FFF2-40B4-BE49-F238E27FC236}">
                        <a16:creationId xmlns:a16="http://schemas.microsoft.com/office/drawing/2014/main" id="{51478898-A266-415A-F8C7-2958A0C1AB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6" name="Gruppieren 1685">
                  <a:extLst>
                    <a:ext uri="{FF2B5EF4-FFF2-40B4-BE49-F238E27FC236}">
                      <a16:creationId xmlns:a16="http://schemas.microsoft.com/office/drawing/2014/main" id="{FBC9AA0B-913C-741A-6B2B-E34CFC1BA279}"/>
                    </a:ext>
                  </a:extLst>
                </p:cNvPr>
                <p:cNvGrpSpPr>
                  <a:grpSpLocks noChangeAspect="1"/>
                </p:cNvGrpSpPr>
                <p:nvPr/>
              </p:nvGrpSpPr>
              <p:grpSpPr>
                <a:xfrm>
                  <a:off x="5499300" y="3931942"/>
                  <a:ext cx="180000" cy="180000"/>
                  <a:chOff x="3172968" y="2304288"/>
                  <a:chExt cx="180000" cy="180000"/>
                </a:xfrm>
              </p:grpSpPr>
              <p:sp>
                <p:nvSpPr>
                  <p:cNvPr id="1726" name="Ellipse 1725">
                    <a:extLst>
                      <a:ext uri="{FF2B5EF4-FFF2-40B4-BE49-F238E27FC236}">
                        <a16:creationId xmlns:a16="http://schemas.microsoft.com/office/drawing/2014/main" id="{5D8CC5FD-B361-9CFF-9575-76A957013A8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7" name="Additionszeichen 1726">
                    <a:extLst>
                      <a:ext uri="{FF2B5EF4-FFF2-40B4-BE49-F238E27FC236}">
                        <a16:creationId xmlns:a16="http://schemas.microsoft.com/office/drawing/2014/main" id="{4F71225F-25AB-1753-D995-CB4BE5F8E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7" name="Gruppieren 1686">
                  <a:extLst>
                    <a:ext uri="{FF2B5EF4-FFF2-40B4-BE49-F238E27FC236}">
                      <a16:creationId xmlns:a16="http://schemas.microsoft.com/office/drawing/2014/main" id="{4A07D7B3-5AFB-C307-2AFA-BF343C2F0A77}"/>
                    </a:ext>
                  </a:extLst>
                </p:cNvPr>
                <p:cNvGrpSpPr>
                  <a:grpSpLocks noChangeAspect="1"/>
                </p:cNvGrpSpPr>
                <p:nvPr/>
              </p:nvGrpSpPr>
              <p:grpSpPr>
                <a:xfrm>
                  <a:off x="6030156" y="4086630"/>
                  <a:ext cx="180000" cy="180000"/>
                  <a:chOff x="3172968" y="2304288"/>
                  <a:chExt cx="180000" cy="180000"/>
                </a:xfrm>
              </p:grpSpPr>
              <p:sp>
                <p:nvSpPr>
                  <p:cNvPr id="1724" name="Ellipse 1723">
                    <a:extLst>
                      <a:ext uri="{FF2B5EF4-FFF2-40B4-BE49-F238E27FC236}">
                        <a16:creationId xmlns:a16="http://schemas.microsoft.com/office/drawing/2014/main" id="{3A457996-27DD-E676-E5A3-D4B0B086E0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5" name="Additionszeichen 1724">
                    <a:extLst>
                      <a:ext uri="{FF2B5EF4-FFF2-40B4-BE49-F238E27FC236}">
                        <a16:creationId xmlns:a16="http://schemas.microsoft.com/office/drawing/2014/main" id="{B6CA433C-BC19-156F-7D37-C2059DF57F1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8" name="Gruppieren 1687">
                  <a:extLst>
                    <a:ext uri="{FF2B5EF4-FFF2-40B4-BE49-F238E27FC236}">
                      <a16:creationId xmlns:a16="http://schemas.microsoft.com/office/drawing/2014/main" id="{D20754AE-BD6B-07DC-BBF5-779FB8011BC1}"/>
                    </a:ext>
                  </a:extLst>
                </p:cNvPr>
                <p:cNvGrpSpPr>
                  <a:grpSpLocks noChangeAspect="1"/>
                </p:cNvGrpSpPr>
                <p:nvPr/>
              </p:nvGrpSpPr>
              <p:grpSpPr>
                <a:xfrm>
                  <a:off x="6020438" y="3296696"/>
                  <a:ext cx="180000" cy="180000"/>
                  <a:chOff x="3172968" y="2304288"/>
                  <a:chExt cx="180000" cy="180000"/>
                </a:xfrm>
              </p:grpSpPr>
              <p:sp>
                <p:nvSpPr>
                  <p:cNvPr id="1722" name="Ellipse 1721">
                    <a:extLst>
                      <a:ext uri="{FF2B5EF4-FFF2-40B4-BE49-F238E27FC236}">
                        <a16:creationId xmlns:a16="http://schemas.microsoft.com/office/drawing/2014/main" id="{0BDCB093-5A1D-2C5B-BD49-3258EF0AB1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3" name="Additionszeichen 1722">
                    <a:extLst>
                      <a:ext uri="{FF2B5EF4-FFF2-40B4-BE49-F238E27FC236}">
                        <a16:creationId xmlns:a16="http://schemas.microsoft.com/office/drawing/2014/main" id="{BBA6449D-B9C5-8082-3C82-8C1253AE79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9" name="Gruppieren 1688">
                  <a:extLst>
                    <a:ext uri="{FF2B5EF4-FFF2-40B4-BE49-F238E27FC236}">
                      <a16:creationId xmlns:a16="http://schemas.microsoft.com/office/drawing/2014/main" id="{CB431D58-0803-8758-B994-3B4F279FCCBF}"/>
                    </a:ext>
                  </a:extLst>
                </p:cNvPr>
                <p:cNvGrpSpPr>
                  <a:grpSpLocks noChangeAspect="1"/>
                </p:cNvGrpSpPr>
                <p:nvPr/>
              </p:nvGrpSpPr>
              <p:grpSpPr>
                <a:xfrm>
                  <a:off x="6540000" y="3667688"/>
                  <a:ext cx="180000" cy="180000"/>
                  <a:chOff x="3172968" y="2304288"/>
                  <a:chExt cx="180000" cy="180000"/>
                </a:xfrm>
              </p:grpSpPr>
              <p:sp>
                <p:nvSpPr>
                  <p:cNvPr id="1720" name="Ellipse 1719">
                    <a:extLst>
                      <a:ext uri="{FF2B5EF4-FFF2-40B4-BE49-F238E27FC236}">
                        <a16:creationId xmlns:a16="http://schemas.microsoft.com/office/drawing/2014/main" id="{18446CDE-71F6-72C9-622A-F19BEA6290B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1" name="Additionszeichen 1720">
                    <a:extLst>
                      <a:ext uri="{FF2B5EF4-FFF2-40B4-BE49-F238E27FC236}">
                        <a16:creationId xmlns:a16="http://schemas.microsoft.com/office/drawing/2014/main" id="{5BD6CF52-90CA-0706-DC91-740B595A6A9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0" name="Gruppieren 1689">
                  <a:extLst>
                    <a:ext uri="{FF2B5EF4-FFF2-40B4-BE49-F238E27FC236}">
                      <a16:creationId xmlns:a16="http://schemas.microsoft.com/office/drawing/2014/main" id="{22DB2437-35B6-077F-7A54-99EA262C173D}"/>
                    </a:ext>
                  </a:extLst>
                </p:cNvPr>
                <p:cNvGrpSpPr>
                  <a:grpSpLocks noChangeAspect="1"/>
                </p:cNvGrpSpPr>
                <p:nvPr/>
              </p:nvGrpSpPr>
              <p:grpSpPr>
                <a:xfrm>
                  <a:off x="6696374" y="3186376"/>
                  <a:ext cx="180000" cy="180000"/>
                  <a:chOff x="3172968" y="2304288"/>
                  <a:chExt cx="180000" cy="180000"/>
                </a:xfrm>
              </p:grpSpPr>
              <p:sp>
                <p:nvSpPr>
                  <p:cNvPr id="1718" name="Ellipse 1717">
                    <a:extLst>
                      <a:ext uri="{FF2B5EF4-FFF2-40B4-BE49-F238E27FC236}">
                        <a16:creationId xmlns:a16="http://schemas.microsoft.com/office/drawing/2014/main" id="{CEE6B7EB-2275-DC6C-7361-52D967842C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9" name="Additionszeichen 1718">
                    <a:extLst>
                      <a:ext uri="{FF2B5EF4-FFF2-40B4-BE49-F238E27FC236}">
                        <a16:creationId xmlns:a16="http://schemas.microsoft.com/office/drawing/2014/main" id="{4D428E82-DCD7-CA0D-5D35-5372B4FF343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1" name="Gruppieren 1690">
                  <a:extLst>
                    <a:ext uri="{FF2B5EF4-FFF2-40B4-BE49-F238E27FC236}">
                      <a16:creationId xmlns:a16="http://schemas.microsoft.com/office/drawing/2014/main" id="{5C85B8DF-49E0-CE60-E05D-91F8D394DF82}"/>
                    </a:ext>
                  </a:extLst>
                </p:cNvPr>
                <p:cNvGrpSpPr>
                  <a:grpSpLocks noChangeAspect="1"/>
                </p:cNvGrpSpPr>
                <p:nvPr/>
              </p:nvGrpSpPr>
              <p:grpSpPr>
                <a:xfrm>
                  <a:off x="5577515" y="3084316"/>
                  <a:ext cx="180000" cy="180000"/>
                  <a:chOff x="3172968" y="2304288"/>
                  <a:chExt cx="180000" cy="180000"/>
                </a:xfrm>
              </p:grpSpPr>
              <p:sp>
                <p:nvSpPr>
                  <p:cNvPr id="1716" name="Ellipse 1715">
                    <a:extLst>
                      <a:ext uri="{FF2B5EF4-FFF2-40B4-BE49-F238E27FC236}">
                        <a16:creationId xmlns:a16="http://schemas.microsoft.com/office/drawing/2014/main" id="{541FE26F-8EB4-2385-B9E2-62655B0AE9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7" name="Additionszeichen 1716">
                    <a:extLst>
                      <a:ext uri="{FF2B5EF4-FFF2-40B4-BE49-F238E27FC236}">
                        <a16:creationId xmlns:a16="http://schemas.microsoft.com/office/drawing/2014/main" id="{60B1ED74-2F71-413A-CF0D-436859C2A5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2" name="Gruppieren 1691">
                  <a:extLst>
                    <a:ext uri="{FF2B5EF4-FFF2-40B4-BE49-F238E27FC236}">
                      <a16:creationId xmlns:a16="http://schemas.microsoft.com/office/drawing/2014/main" id="{D0C3758C-7415-AFB0-461B-86EE91BDA191}"/>
                    </a:ext>
                  </a:extLst>
                </p:cNvPr>
                <p:cNvGrpSpPr>
                  <a:grpSpLocks noChangeAspect="1"/>
                </p:cNvGrpSpPr>
                <p:nvPr/>
              </p:nvGrpSpPr>
              <p:grpSpPr>
                <a:xfrm>
                  <a:off x="5940252" y="2903697"/>
                  <a:ext cx="180000" cy="180000"/>
                  <a:chOff x="3172968" y="2304288"/>
                  <a:chExt cx="180000" cy="180000"/>
                </a:xfrm>
              </p:grpSpPr>
              <p:sp>
                <p:nvSpPr>
                  <p:cNvPr id="1714" name="Ellipse 1713">
                    <a:extLst>
                      <a:ext uri="{FF2B5EF4-FFF2-40B4-BE49-F238E27FC236}">
                        <a16:creationId xmlns:a16="http://schemas.microsoft.com/office/drawing/2014/main" id="{4F57D08C-8F9B-0709-7375-BA2196DFE6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5" name="Additionszeichen 1714">
                    <a:extLst>
                      <a:ext uri="{FF2B5EF4-FFF2-40B4-BE49-F238E27FC236}">
                        <a16:creationId xmlns:a16="http://schemas.microsoft.com/office/drawing/2014/main" id="{6FA9746F-7132-EBEA-415D-CB16791D1A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3" name="Gruppieren 1692">
                  <a:extLst>
                    <a:ext uri="{FF2B5EF4-FFF2-40B4-BE49-F238E27FC236}">
                      <a16:creationId xmlns:a16="http://schemas.microsoft.com/office/drawing/2014/main" id="{ACE92F2C-B191-2145-5209-C0EF0FDEC620}"/>
                    </a:ext>
                  </a:extLst>
                </p:cNvPr>
                <p:cNvGrpSpPr>
                  <a:grpSpLocks noChangeAspect="1"/>
                </p:cNvGrpSpPr>
                <p:nvPr/>
              </p:nvGrpSpPr>
              <p:grpSpPr>
                <a:xfrm>
                  <a:off x="5597520" y="2746772"/>
                  <a:ext cx="180000" cy="180000"/>
                  <a:chOff x="3172968" y="2304288"/>
                  <a:chExt cx="180000" cy="180000"/>
                </a:xfrm>
              </p:grpSpPr>
              <p:sp>
                <p:nvSpPr>
                  <p:cNvPr id="1712" name="Ellipse 1711">
                    <a:extLst>
                      <a:ext uri="{FF2B5EF4-FFF2-40B4-BE49-F238E27FC236}">
                        <a16:creationId xmlns:a16="http://schemas.microsoft.com/office/drawing/2014/main" id="{84A98C09-5AB4-7EAA-B80A-5F2C440C3FF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3" name="Additionszeichen 1712">
                    <a:extLst>
                      <a:ext uri="{FF2B5EF4-FFF2-40B4-BE49-F238E27FC236}">
                        <a16:creationId xmlns:a16="http://schemas.microsoft.com/office/drawing/2014/main" id="{9695E6EC-10EA-4DFC-949E-0D9D0B348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4" name="Gruppieren 1693">
                  <a:extLst>
                    <a:ext uri="{FF2B5EF4-FFF2-40B4-BE49-F238E27FC236}">
                      <a16:creationId xmlns:a16="http://schemas.microsoft.com/office/drawing/2014/main" id="{2868D97B-1DD2-03F9-6C8B-7A5899677AF7}"/>
                    </a:ext>
                  </a:extLst>
                </p:cNvPr>
                <p:cNvGrpSpPr>
                  <a:grpSpLocks noChangeAspect="1"/>
                </p:cNvGrpSpPr>
                <p:nvPr/>
              </p:nvGrpSpPr>
              <p:grpSpPr>
                <a:xfrm>
                  <a:off x="6310896" y="2729578"/>
                  <a:ext cx="180000" cy="180000"/>
                  <a:chOff x="3172968" y="2304288"/>
                  <a:chExt cx="180000" cy="180000"/>
                </a:xfrm>
              </p:grpSpPr>
              <p:sp>
                <p:nvSpPr>
                  <p:cNvPr id="1710" name="Ellipse 1709">
                    <a:extLst>
                      <a:ext uri="{FF2B5EF4-FFF2-40B4-BE49-F238E27FC236}">
                        <a16:creationId xmlns:a16="http://schemas.microsoft.com/office/drawing/2014/main" id="{5D74ED17-4449-2CF7-2E21-B5C457F33F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1" name="Additionszeichen 1710">
                    <a:extLst>
                      <a:ext uri="{FF2B5EF4-FFF2-40B4-BE49-F238E27FC236}">
                        <a16:creationId xmlns:a16="http://schemas.microsoft.com/office/drawing/2014/main" id="{B60BAE71-4A2E-8670-6F0D-237FA44811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5" name="Gruppieren 1694">
                  <a:extLst>
                    <a:ext uri="{FF2B5EF4-FFF2-40B4-BE49-F238E27FC236}">
                      <a16:creationId xmlns:a16="http://schemas.microsoft.com/office/drawing/2014/main" id="{A9C80E4E-2CEA-FB9F-443D-510098145C74}"/>
                    </a:ext>
                  </a:extLst>
                </p:cNvPr>
                <p:cNvGrpSpPr>
                  <a:grpSpLocks noChangeAspect="1"/>
                </p:cNvGrpSpPr>
                <p:nvPr/>
              </p:nvGrpSpPr>
              <p:grpSpPr>
                <a:xfrm>
                  <a:off x="5311404" y="3346168"/>
                  <a:ext cx="180000" cy="180000"/>
                  <a:chOff x="3172968" y="2304288"/>
                  <a:chExt cx="180000" cy="180000"/>
                </a:xfrm>
              </p:grpSpPr>
              <p:sp>
                <p:nvSpPr>
                  <p:cNvPr id="1708" name="Ellipse 1707">
                    <a:extLst>
                      <a:ext uri="{FF2B5EF4-FFF2-40B4-BE49-F238E27FC236}">
                        <a16:creationId xmlns:a16="http://schemas.microsoft.com/office/drawing/2014/main" id="{2AD400E6-DAF7-E45D-5B51-B576381FF1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9" name="Additionszeichen 1708">
                    <a:extLst>
                      <a:ext uri="{FF2B5EF4-FFF2-40B4-BE49-F238E27FC236}">
                        <a16:creationId xmlns:a16="http://schemas.microsoft.com/office/drawing/2014/main" id="{A10775DF-C122-70A0-B6CB-AD9C6009A7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96" name="Ellipse 1695">
                  <a:extLst>
                    <a:ext uri="{FF2B5EF4-FFF2-40B4-BE49-F238E27FC236}">
                      <a16:creationId xmlns:a16="http://schemas.microsoft.com/office/drawing/2014/main" id="{6684980B-0904-E65D-79DD-DF96B26CF5B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97" name="Ellipse 1696">
                  <a:extLst>
                    <a:ext uri="{FF2B5EF4-FFF2-40B4-BE49-F238E27FC236}">
                      <a16:creationId xmlns:a16="http://schemas.microsoft.com/office/drawing/2014/main" id="{814FF4FC-76CA-5E9A-F878-A9EBB222909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98" name="Ellipse 1697">
                  <a:extLst>
                    <a:ext uri="{FF2B5EF4-FFF2-40B4-BE49-F238E27FC236}">
                      <a16:creationId xmlns:a16="http://schemas.microsoft.com/office/drawing/2014/main" id="{3EB6F0F4-4A46-7D59-4438-2B69423DC4E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99" name="Ellipse 1698">
                  <a:extLst>
                    <a:ext uri="{FF2B5EF4-FFF2-40B4-BE49-F238E27FC236}">
                      <a16:creationId xmlns:a16="http://schemas.microsoft.com/office/drawing/2014/main" id="{08AE3CB3-4873-02A6-A9FB-E86FF0C3818A}"/>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0" name="Ellipse 1699">
                  <a:extLst>
                    <a:ext uri="{FF2B5EF4-FFF2-40B4-BE49-F238E27FC236}">
                      <a16:creationId xmlns:a16="http://schemas.microsoft.com/office/drawing/2014/main" id="{60EB8D62-7104-C78B-65A4-C98EA00265C8}"/>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1" name="Ellipse 1700">
                  <a:extLst>
                    <a:ext uri="{FF2B5EF4-FFF2-40B4-BE49-F238E27FC236}">
                      <a16:creationId xmlns:a16="http://schemas.microsoft.com/office/drawing/2014/main" id="{5887F418-0DDE-9D14-EC5D-88FC142B4B0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2" name="Ellipse 1701">
                  <a:extLst>
                    <a:ext uri="{FF2B5EF4-FFF2-40B4-BE49-F238E27FC236}">
                      <a16:creationId xmlns:a16="http://schemas.microsoft.com/office/drawing/2014/main" id="{86F855BF-1F21-3319-4416-C973A7B8175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3" name="Ellipse 1702">
                  <a:extLst>
                    <a:ext uri="{FF2B5EF4-FFF2-40B4-BE49-F238E27FC236}">
                      <a16:creationId xmlns:a16="http://schemas.microsoft.com/office/drawing/2014/main" id="{E3D2960D-985D-F8FF-0CA7-54B0B4E7A12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4" name="Ellipse 1703">
                  <a:extLst>
                    <a:ext uri="{FF2B5EF4-FFF2-40B4-BE49-F238E27FC236}">
                      <a16:creationId xmlns:a16="http://schemas.microsoft.com/office/drawing/2014/main" id="{1DCF1B28-EA13-6754-F055-77757ADA123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5" name="Ellipse 1704">
                  <a:extLst>
                    <a:ext uri="{FF2B5EF4-FFF2-40B4-BE49-F238E27FC236}">
                      <a16:creationId xmlns:a16="http://schemas.microsoft.com/office/drawing/2014/main" id="{D37FA4EA-442D-B8CB-A60C-E6545E10034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6" name="Ellipse 1705">
                  <a:extLst>
                    <a:ext uri="{FF2B5EF4-FFF2-40B4-BE49-F238E27FC236}">
                      <a16:creationId xmlns:a16="http://schemas.microsoft.com/office/drawing/2014/main" id="{F7F7FEE8-D469-1208-8CCB-FF36CE13BC9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7" name="Ellipse 1706">
                  <a:extLst>
                    <a:ext uri="{FF2B5EF4-FFF2-40B4-BE49-F238E27FC236}">
                      <a16:creationId xmlns:a16="http://schemas.microsoft.com/office/drawing/2014/main" id="{04B978DE-21FC-39B8-1AB3-27C72E37B6BD}"/>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81" name="L-Schale">
                <a:extLst>
                  <a:ext uri="{FF2B5EF4-FFF2-40B4-BE49-F238E27FC236}">
                    <a16:creationId xmlns:a16="http://schemas.microsoft.com/office/drawing/2014/main" id="{939196B3-7E61-4EC6-9CC4-9B7E7927FF57}"/>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682" name="M-Schale">
                <a:extLst>
                  <a:ext uri="{FF2B5EF4-FFF2-40B4-BE49-F238E27FC236}">
                    <a16:creationId xmlns:a16="http://schemas.microsoft.com/office/drawing/2014/main" id="{DAF54622-6A31-254D-C4D3-2B260401B82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643" name="Gruppieren 1642">
              <a:extLst>
                <a:ext uri="{FF2B5EF4-FFF2-40B4-BE49-F238E27FC236}">
                  <a16:creationId xmlns:a16="http://schemas.microsoft.com/office/drawing/2014/main" id="{3A03E77D-1C96-A6C4-9680-A39B0037E05D}"/>
                </a:ext>
              </a:extLst>
            </p:cNvPr>
            <p:cNvGrpSpPr/>
            <p:nvPr/>
          </p:nvGrpSpPr>
          <p:grpSpPr>
            <a:xfrm>
              <a:off x="6006000" y="816426"/>
              <a:ext cx="180000" cy="180000"/>
              <a:chOff x="2537136" y="1269000"/>
              <a:chExt cx="180000" cy="180000"/>
            </a:xfrm>
          </p:grpSpPr>
          <p:sp>
            <p:nvSpPr>
              <p:cNvPr id="1677" name="Ellipse 1676">
                <a:extLst>
                  <a:ext uri="{FF2B5EF4-FFF2-40B4-BE49-F238E27FC236}">
                    <a16:creationId xmlns:a16="http://schemas.microsoft.com/office/drawing/2014/main" id="{D77ABCC8-04A9-D413-AD0E-69D46C1FBF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8" name="Minuszeichen 1677">
                <a:extLst>
                  <a:ext uri="{FF2B5EF4-FFF2-40B4-BE49-F238E27FC236}">
                    <a16:creationId xmlns:a16="http://schemas.microsoft.com/office/drawing/2014/main" id="{91D7F546-E79D-1F7E-9662-E647921B8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4" name="Gruppieren 1643">
              <a:extLst>
                <a:ext uri="{FF2B5EF4-FFF2-40B4-BE49-F238E27FC236}">
                  <a16:creationId xmlns:a16="http://schemas.microsoft.com/office/drawing/2014/main" id="{5B852715-AF49-0335-A543-234F642B4B76}"/>
                </a:ext>
              </a:extLst>
            </p:cNvPr>
            <p:cNvGrpSpPr/>
            <p:nvPr/>
          </p:nvGrpSpPr>
          <p:grpSpPr>
            <a:xfrm>
              <a:off x="6003948" y="5865553"/>
              <a:ext cx="180000" cy="180000"/>
              <a:chOff x="2537136" y="1269000"/>
              <a:chExt cx="180000" cy="180000"/>
            </a:xfrm>
          </p:grpSpPr>
          <p:sp>
            <p:nvSpPr>
              <p:cNvPr id="1675" name="Ellipse 1674">
                <a:extLst>
                  <a:ext uri="{FF2B5EF4-FFF2-40B4-BE49-F238E27FC236}">
                    <a16:creationId xmlns:a16="http://schemas.microsoft.com/office/drawing/2014/main" id="{CC3DADC0-C571-3187-3EC8-50EA1C25FA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6" name="Minuszeichen 1675">
                <a:extLst>
                  <a:ext uri="{FF2B5EF4-FFF2-40B4-BE49-F238E27FC236}">
                    <a16:creationId xmlns:a16="http://schemas.microsoft.com/office/drawing/2014/main" id="{D78EA13F-13A3-3235-13D4-7D4E4CCDB1A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5" name="Gruppieren 1644">
              <a:extLst>
                <a:ext uri="{FF2B5EF4-FFF2-40B4-BE49-F238E27FC236}">
                  <a16:creationId xmlns:a16="http://schemas.microsoft.com/office/drawing/2014/main" id="{A97F8253-5B30-53F9-25EA-429065D0D462}"/>
                </a:ext>
              </a:extLst>
            </p:cNvPr>
            <p:cNvGrpSpPr/>
            <p:nvPr/>
          </p:nvGrpSpPr>
          <p:grpSpPr>
            <a:xfrm>
              <a:off x="7989107" y="3335661"/>
              <a:ext cx="180000" cy="180000"/>
              <a:chOff x="2537136" y="1269000"/>
              <a:chExt cx="180000" cy="180000"/>
            </a:xfrm>
          </p:grpSpPr>
          <p:sp>
            <p:nvSpPr>
              <p:cNvPr id="1673" name="Ellipse 1672">
                <a:extLst>
                  <a:ext uri="{FF2B5EF4-FFF2-40B4-BE49-F238E27FC236}">
                    <a16:creationId xmlns:a16="http://schemas.microsoft.com/office/drawing/2014/main" id="{5EF4C068-2B1F-3867-852D-F79B9C5C51D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4" name="Minuszeichen 1673">
                <a:extLst>
                  <a:ext uri="{FF2B5EF4-FFF2-40B4-BE49-F238E27FC236}">
                    <a16:creationId xmlns:a16="http://schemas.microsoft.com/office/drawing/2014/main" id="{D76D16D4-B8BD-7750-0A4F-0F59DE41DC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6" name="Gruppieren 1645">
              <a:extLst>
                <a:ext uri="{FF2B5EF4-FFF2-40B4-BE49-F238E27FC236}">
                  <a16:creationId xmlns:a16="http://schemas.microsoft.com/office/drawing/2014/main" id="{7AE74CB7-5BE0-B057-6442-65A885D70926}"/>
                </a:ext>
              </a:extLst>
            </p:cNvPr>
            <p:cNvGrpSpPr/>
            <p:nvPr/>
          </p:nvGrpSpPr>
          <p:grpSpPr>
            <a:xfrm>
              <a:off x="4026000" y="3339000"/>
              <a:ext cx="180000" cy="180000"/>
              <a:chOff x="2537136" y="1269000"/>
              <a:chExt cx="180000" cy="180000"/>
            </a:xfrm>
          </p:grpSpPr>
          <p:sp>
            <p:nvSpPr>
              <p:cNvPr id="1671" name="Ellipse 1670">
                <a:extLst>
                  <a:ext uri="{FF2B5EF4-FFF2-40B4-BE49-F238E27FC236}">
                    <a16:creationId xmlns:a16="http://schemas.microsoft.com/office/drawing/2014/main" id="{F81FD7F4-0551-0744-107B-6E389E6A91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2" name="Minuszeichen 1671">
                <a:extLst>
                  <a:ext uri="{FF2B5EF4-FFF2-40B4-BE49-F238E27FC236}">
                    <a16:creationId xmlns:a16="http://schemas.microsoft.com/office/drawing/2014/main" id="{60D7C45D-718E-F497-F153-9BD93D90AF5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7" name="Gruppieren 1646">
              <a:extLst>
                <a:ext uri="{FF2B5EF4-FFF2-40B4-BE49-F238E27FC236}">
                  <a16:creationId xmlns:a16="http://schemas.microsoft.com/office/drawing/2014/main" id="{2DF35E11-334A-3215-3C68-96F3E3EEEC44}"/>
                </a:ext>
              </a:extLst>
            </p:cNvPr>
            <p:cNvGrpSpPr/>
            <p:nvPr/>
          </p:nvGrpSpPr>
          <p:grpSpPr>
            <a:xfrm>
              <a:off x="4656000" y="4775520"/>
              <a:ext cx="180000" cy="180000"/>
              <a:chOff x="2537136" y="1269000"/>
              <a:chExt cx="180000" cy="180000"/>
            </a:xfrm>
          </p:grpSpPr>
          <p:sp>
            <p:nvSpPr>
              <p:cNvPr id="1669" name="Ellipse 1668">
                <a:extLst>
                  <a:ext uri="{FF2B5EF4-FFF2-40B4-BE49-F238E27FC236}">
                    <a16:creationId xmlns:a16="http://schemas.microsoft.com/office/drawing/2014/main" id="{55F94E90-2B6D-3768-73BB-F167B9B636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0" name="Minuszeichen 1669">
                <a:extLst>
                  <a:ext uri="{FF2B5EF4-FFF2-40B4-BE49-F238E27FC236}">
                    <a16:creationId xmlns:a16="http://schemas.microsoft.com/office/drawing/2014/main" id="{98CCB9EA-AD9D-D815-59F6-33416723864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8" name="Gruppieren 1647">
              <a:extLst>
                <a:ext uri="{FF2B5EF4-FFF2-40B4-BE49-F238E27FC236}">
                  <a16:creationId xmlns:a16="http://schemas.microsoft.com/office/drawing/2014/main" id="{FDC98A8B-EECF-E7FE-D313-576BD0FFB43F}"/>
                </a:ext>
              </a:extLst>
            </p:cNvPr>
            <p:cNvGrpSpPr/>
            <p:nvPr/>
          </p:nvGrpSpPr>
          <p:grpSpPr>
            <a:xfrm>
              <a:off x="7373256" y="4775520"/>
              <a:ext cx="180000" cy="180000"/>
              <a:chOff x="2537136" y="1269000"/>
              <a:chExt cx="180000" cy="180000"/>
            </a:xfrm>
          </p:grpSpPr>
          <p:sp>
            <p:nvSpPr>
              <p:cNvPr id="1667" name="Ellipse 1666">
                <a:extLst>
                  <a:ext uri="{FF2B5EF4-FFF2-40B4-BE49-F238E27FC236}">
                    <a16:creationId xmlns:a16="http://schemas.microsoft.com/office/drawing/2014/main" id="{EBB692DC-DE31-BCE0-4EE6-3F7A44D8C97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8" name="Minuszeichen 1667">
                <a:extLst>
                  <a:ext uri="{FF2B5EF4-FFF2-40B4-BE49-F238E27FC236}">
                    <a16:creationId xmlns:a16="http://schemas.microsoft.com/office/drawing/2014/main" id="{86926990-DBC5-033D-2E05-78E159139B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9" name="Gruppieren 1648">
              <a:extLst>
                <a:ext uri="{FF2B5EF4-FFF2-40B4-BE49-F238E27FC236}">
                  <a16:creationId xmlns:a16="http://schemas.microsoft.com/office/drawing/2014/main" id="{6899847C-5CEC-61A7-3D39-CD030162598B}"/>
                </a:ext>
              </a:extLst>
            </p:cNvPr>
            <p:cNvGrpSpPr/>
            <p:nvPr/>
          </p:nvGrpSpPr>
          <p:grpSpPr>
            <a:xfrm>
              <a:off x="7373256" y="1900714"/>
              <a:ext cx="180000" cy="180000"/>
              <a:chOff x="2537136" y="1269000"/>
              <a:chExt cx="180000" cy="180000"/>
            </a:xfrm>
          </p:grpSpPr>
          <p:sp>
            <p:nvSpPr>
              <p:cNvPr id="1665" name="Ellipse 1664">
                <a:extLst>
                  <a:ext uri="{FF2B5EF4-FFF2-40B4-BE49-F238E27FC236}">
                    <a16:creationId xmlns:a16="http://schemas.microsoft.com/office/drawing/2014/main" id="{CA376BE4-1923-AAC4-6A4C-8CD6E21CAE4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6" name="Minuszeichen 1665">
                <a:extLst>
                  <a:ext uri="{FF2B5EF4-FFF2-40B4-BE49-F238E27FC236}">
                    <a16:creationId xmlns:a16="http://schemas.microsoft.com/office/drawing/2014/main" id="{ED6225D2-CBC5-B781-E1C2-E415EDAC3E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0" name="Gruppieren 1649">
              <a:extLst>
                <a:ext uri="{FF2B5EF4-FFF2-40B4-BE49-F238E27FC236}">
                  <a16:creationId xmlns:a16="http://schemas.microsoft.com/office/drawing/2014/main" id="{96603699-A5F6-FB89-ABD4-EE7E5C794B90}"/>
                </a:ext>
              </a:extLst>
            </p:cNvPr>
            <p:cNvGrpSpPr/>
            <p:nvPr/>
          </p:nvGrpSpPr>
          <p:grpSpPr>
            <a:xfrm>
              <a:off x="4656000" y="1900714"/>
              <a:ext cx="180000" cy="180000"/>
              <a:chOff x="2537136" y="1269000"/>
              <a:chExt cx="180000" cy="180000"/>
            </a:xfrm>
          </p:grpSpPr>
          <p:sp>
            <p:nvSpPr>
              <p:cNvPr id="1663" name="Ellipse 1662">
                <a:extLst>
                  <a:ext uri="{FF2B5EF4-FFF2-40B4-BE49-F238E27FC236}">
                    <a16:creationId xmlns:a16="http://schemas.microsoft.com/office/drawing/2014/main" id="{99323B70-94AA-16B3-D63B-86B109213D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4" name="Minuszeichen 1663">
                <a:extLst>
                  <a:ext uri="{FF2B5EF4-FFF2-40B4-BE49-F238E27FC236}">
                    <a16:creationId xmlns:a16="http://schemas.microsoft.com/office/drawing/2014/main" id="{3813317C-C95C-7B3F-7D02-34DB3958F0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1" name="Gruppieren 1650">
              <a:extLst>
                <a:ext uri="{FF2B5EF4-FFF2-40B4-BE49-F238E27FC236}">
                  <a16:creationId xmlns:a16="http://schemas.microsoft.com/office/drawing/2014/main" id="{EE2B1799-9937-BE1A-593A-506169828387}"/>
                </a:ext>
              </a:extLst>
            </p:cNvPr>
            <p:cNvGrpSpPr/>
            <p:nvPr/>
          </p:nvGrpSpPr>
          <p:grpSpPr>
            <a:xfrm>
              <a:off x="6006000" y="1339747"/>
              <a:ext cx="180000" cy="180000"/>
              <a:chOff x="2537136" y="1269000"/>
              <a:chExt cx="180000" cy="180000"/>
            </a:xfrm>
          </p:grpSpPr>
          <p:sp>
            <p:nvSpPr>
              <p:cNvPr id="1661" name="Ellipse 1660">
                <a:extLst>
                  <a:ext uri="{FF2B5EF4-FFF2-40B4-BE49-F238E27FC236}">
                    <a16:creationId xmlns:a16="http://schemas.microsoft.com/office/drawing/2014/main" id="{3F52D6C9-69F8-700D-580E-480A1F7327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2" name="Minuszeichen 1661">
                <a:extLst>
                  <a:ext uri="{FF2B5EF4-FFF2-40B4-BE49-F238E27FC236}">
                    <a16:creationId xmlns:a16="http://schemas.microsoft.com/office/drawing/2014/main" id="{4AF31446-75B4-7424-071D-CFA4D64CA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2" name="Gruppieren 1651">
              <a:extLst>
                <a:ext uri="{FF2B5EF4-FFF2-40B4-BE49-F238E27FC236}">
                  <a16:creationId xmlns:a16="http://schemas.microsoft.com/office/drawing/2014/main" id="{B796F739-4D9A-0AA6-91C4-ED820F781B25}"/>
                </a:ext>
              </a:extLst>
            </p:cNvPr>
            <p:cNvGrpSpPr/>
            <p:nvPr/>
          </p:nvGrpSpPr>
          <p:grpSpPr>
            <a:xfrm>
              <a:off x="6006000" y="5312040"/>
              <a:ext cx="180000" cy="180000"/>
              <a:chOff x="2537136" y="1269000"/>
              <a:chExt cx="180000" cy="180000"/>
            </a:xfrm>
          </p:grpSpPr>
          <p:sp>
            <p:nvSpPr>
              <p:cNvPr id="1659" name="Ellipse 1658">
                <a:extLst>
                  <a:ext uri="{FF2B5EF4-FFF2-40B4-BE49-F238E27FC236}">
                    <a16:creationId xmlns:a16="http://schemas.microsoft.com/office/drawing/2014/main" id="{7D69F9FF-C858-CC7B-0854-580FB73BFC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0" name="Minuszeichen 1659">
                <a:extLst>
                  <a:ext uri="{FF2B5EF4-FFF2-40B4-BE49-F238E27FC236}">
                    <a16:creationId xmlns:a16="http://schemas.microsoft.com/office/drawing/2014/main" id="{8072F189-AF84-AEF0-2BC2-B8290C02F7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3" name="Gruppieren 1652">
              <a:extLst>
                <a:ext uri="{FF2B5EF4-FFF2-40B4-BE49-F238E27FC236}">
                  <a16:creationId xmlns:a16="http://schemas.microsoft.com/office/drawing/2014/main" id="{7F77695A-2C19-D106-4174-44E7DAF70892}"/>
                </a:ext>
              </a:extLst>
            </p:cNvPr>
            <p:cNvGrpSpPr/>
            <p:nvPr/>
          </p:nvGrpSpPr>
          <p:grpSpPr>
            <a:xfrm>
              <a:off x="6006000" y="1900714"/>
              <a:ext cx="180000" cy="180000"/>
              <a:chOff x="2537136" y="1269000"/>
              <a:chExt cx="180000" cy="180000"/>
            </a:xfrm>
          </p:grpSpPr>
          <p:sp>
            <p:nvSpPr>
              <p:cNvPr id="1657" name="Ellipse 1656">
                <a:extLst>
                  <a:ext uri="{FF2B5EF4-FFF2-40B4-BE49-F238E27FC236}">
                    <a16:creationId xmlns:a16="http://schemas.microsoft.com/office/drawing/2014/main" id="{F4519F6C-9796-D729-5439-466886916E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8" name="Minuszeichen 1657">
                <a:extLst>
                  <a:ext uri="{FF2B5EF4-FFF2-40B4-BE49-F238E27FC236}">
                    <a16:creationId xmlns:a16="http://schemas.microsoft.com/office/drawing/2014/main" id="{BB76FFBC-EF47-0F82-7478-A40EA02C62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4" name="Gruppieren 1653">
              <a:extLst>
                <a:ext uri="{FF2B5EF4-FFF2-40B4-BE49-F238E27FC236}">
                  <a16:creationId xmlns:a16="http://schemas.microsoft.com/office/drawing/2014/main" id="{86ABCCAA-1AB6-80D3-5560-79BBC1F89A09}"/>
                </a:ext>
              </a:extLst>
            </p:cNvPr>
            <p:cNvGrpSpPr/>
            <p:nvPr/>
          </p:nvGrpSpPr>
          <p:grpSpPr>
            <a:xfrm>
              <a:off x="6006000" y="4775520"/>
              <a:ext cx="180000" cy="180000"/>
              <a:chOff x="2537136" y="1269000"/>
              <a:chExt cx="180000" cy="180000"/>
            </a:xfrm>
          </p:grpSpPr>
          <p:sp>
            <p:nvSpPr>
              <p:cNvPr id="1655" name="Ellipse 1654">
                <a:extLst>
                  <a:ext uri="{FF2B5EF4-FFF2-40B4-BE49-F238E27FC236}">
                    <a16:creationId xmlns:a16="http://schemas.microsoft.com/office/drawing/2014/main" id="{75872F2E-BB67-2D3B-58A7-51CDA16FAE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6" name="Minuszeichen 1655">
                <a:extLst>
                  <a:ext uri="{FF2B5EF4-FFF2-40B4-BE49-F238E27FC236}">
                    <a16:creationId xmlns:a16="http://schemas.microsoft.com/office/drawing/2014/main" id="{38CB8F46-3B7A-A3CE-D8A9-4A7BBA2C30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732" name="Gruppieren 1731">
            <a:extLst>
              <a:ext uri="{FF2B5EF4-FFF2-40B4-BE49-F238E27FC236}">
                <a16:creationId xmlns:a16="http://schemas.microsoft.com/office/drawing/2014/main" id="{50E8BF2F-D324-C7BA-F750-9718FA1C143F}"/>
              </a:ext>
            </a:extLst>
          </p:cNvPr>
          <p:cNvGrpSpPr>
            <a:grpSpLocks noChangeAspect="1"/>
          </p:cNvGrpSpPr>
          <p:nvPr/>
        </p:nvGrpSpPr>
        <p:grpSpPr>
          <a:xfrm>
            <a:off x="5466567" y="1052371"/>
            <a:ext cx="1258865" cy="1306104"/>
            <a:chOff x="3576000" y="816426"/>
            <a:chExt cx="5040000" cy="5229127"/>
          </a:xfrm>
        </p:grpSpPr>
        <p:grpSp>
          <p:nvGrpSpPr>
            <p:cNvPr id="1733" name="Magnesium ohne e-">
              <a:extLst>
                <a:ext uri="{FF2B5EF4-FFF2-40B4-BE49-F238E27FC236}">
                  <a16:creationId xmlns:a16="http://schemas.microsoft.com/office/drawing/2014/main" id="{DF768FC8-E52E-737D-8E92-1F800100CD5C}"/>
                </a:ext>
              </a:extLst>
            </p:cNvPr>
            <p:cNvGrpSpPr/>
            <p:nvPr/>
          </p:nvGrpSpPr>
          <p:grpSpPr>
            <a:xfrm>
              <a:off x="3576000" y="909000"/>
              <a:ext cx="5040000" cy="5040000"/>
              <a:chOff x="3576000" y="909000"/>
              <a:chExt cx="5040000" cy="5040000"/>
            </a:xfrm>
          </p:grpSpPr>
          <p:sp>
            <p:nvSpPr>
              <p:cNvPr id="1770" name="K-Schale">
                <a:extLst>
                  <a:ext uri="{FF2B5EF4-FFF2-40B4-BE49-F238E27FC236}">
                    <a16:creationId xmlns:a16="http://schemas.microsoft.com/office/drawing/2014/main" id="{0094921B-DB5B-9174-9418-78006295DEC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771" name="Atomkern mit Protonen und Neutronen">
                <a:extLst>
                  <a:ext uri="{FF2B5EF4-FFF2-40B4-BE49-F238E27FC236}">
                    <a16:creationId xmlns:a16="http://schemas.microsoft.com/office/drawing/2014/main" id="{B338FE91-5E4D-C65A-0C2B-8C9C4E2B6B79}"/>
                  </a:ext>
                </a:extLst>
              </p:cNvPr>
              <p:cNvGrpSpPr/>
              <p:nvPr/>
            </p:nvGrpSpPr>
            <p:grpSpPr>
              <a:xfrm>
                <a:off x="5196000" y="2529000"/>
                <a:ext cx="1800000" cy="1800000"/>
                <a:chOff x="5196000" y="2529000"/>
                <a:chExt cx="1800000" cy="1800000"/>
              </a:xfrm>
            </p:grpSpPr>
            <p:sp>
              <p:nvSpPr>
                <p:cNvPr id="1774" name="Atomkern">
                  <a:extLst>
                    <a:ext uri="{FF2B5EF4-FFF2-40B4-BE49-F238E27FC236}">
                      <a16:creationId xmlns:a16="http://schemas.microsoft.com/office/drawing/2014/main" id="{D81AD60A-ADCE-DCEB-EF22-B1F6CCA8F48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775" name="Gruppieren 1774">
                  <a:extLst>
                    <a:ext uri="{FF2B5EF4-FFF2-40B4-BE49-F238E27FC236}">
                      <a16:creationId xmlns:a16="http://schemas.microsoft.com/office/drawing/2014/main" id="{2E71E311-64B0-43EE-A463-9C0A2457D560}"/>
                    </a:ext>
                  </a:extLst>
                </p:cNvPr>
                <p:cNvGrpSpPr>
                  <a:grpSpLocks noChangeAspect="1"/>
                </p:cNvGrpSpPr>
                <p:nvPr/>
              </p:nvGrpSpPr>
              <p:grpSpPr>
                <a:xfrm>
                  <a:off x="5848033" y="3791651"/>
                  <a:ext cx="180000" cy="180000"/>
                  <a:chOff x="3172968" y="2304288"/>
                  <a:chExt cx="180000" cy="180000"/>
                </a:xfrm>
              </p:grpSpPr>
              <p:sp>
                <p:nvSpPr>
                  <p:cNvPr id="1821" name="Ellipse 1820">
                    <a:extLst>
                      <a:ext uri="{FF2B5EF4-FFF2-40B4-BE49-F238E27FC236}">
                        <a16:creationId xmlns:a16="http://schemas.microsoft.com/office/drawing/2014/main" id="{87E7C6D0-D714-2D53-16EA-5E5BEC50CE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22" name="Additionszeichen 1821">
                    <a:extLst>
                      <a:ext uri="{FF2B5EF4-FFF2-40B4-BE49-F238E27FC236}">
                        <a16:creationId xmlns:a16="http://schemas.microsoft.com/office/drawing/2014/main" id="{02B35DB8-E506-A5E7-9C1F-89A608F077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6" name="Gruppieren 1775">
                  <a:extLst>
                    <a:ext uri="{FF2B5EF4-FFF2-40B4-BE49-F238E27FC236}">
                      <a16:creationId xmlns:a16="http://schemas.microsoft.com/office/drawing/2014/main" id="{B6DA6768-C5D3-A9C5-0F9F-BC03B41E613C}"/>
                    </a:ext>
                  </a:extLst>
                </p:cNvPr>
                <p:cNvGrpSpPr>
                  <a:grpSpLocks noChangeAspect="1"/>
                </p:cNvGrpSpPr>
                <p:nvPr/>
              </p:nvGrpSpPr>
              <p:grpSpPr>
                <a:xfrm>
                  <a:off x="6270000" y="3698425"/>
                  <a:ext cx="180000" cy="180000"/>
                  <a:chOff x="3172968" y="2304288"/>
                  <a:chExt cx="180000" cy="180000"/>
                </a:xfrm>
              </p:grpSpPr>
              <p:sp>
                <p:nvSpPr>
                  <p:cNvPr id="1819" name="Ellipse 1818">
                    <a:extLst>
                      <a:ext uri="{FF2B5EF4-FFF2-40B4-BE49-F238E27FC236}">
                        <a16:creationId xmlns:a16="http://schemas.microsoft.com/office/drawing/2014/main" id="{83D621EC-C931-0C64-06D2-8CAC400BA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20" name="Additionszeichen 1819">
                    <a:extLst>
                      <a:ext uri="{FF2B5EF4-FFF2-40B4-BE49-F238E27FC236}">
                        <a16:creationId xmlns:a16="http://schemas.microsoft.com/office/drawing/2014/main" id="{056019DC-ABB3-1013-8DB9-222B778C41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7" name="Gruppieren 1776">
                  <a:extLst>
                    <a:ext uri="{FF2B5EF4-FFF2-40B4-BE49-F238E27FC236}">
                      <a16:creationId xmlns:a16="http://schemas.microsoft.com/office/drawing/2014/main" id="{AC392DAD-864E-0266-121A-6B47F71CB290}"/>
                    </a:ext>
                  </a:extLst>
                </p:cNvPr>
                <p:cNvGrpSpPr>
                  <a:grpSpLocks noChangeAspect="1"/>
                </p:cNvGrpSpPr>
                <p:nvPr/>
              </p:nvGrpSpPr>
              <p:grpSpPr>
                <a:xfrm>
                  <a:off x="5499300" y="3931942"/>
                  <a:ext cx="180000" cy="180000"/>
                  <a:chOff x="3172968" y="2304288"/>
                  <a:chExt cx="180000" cy="180000"/>
                </a:xfrm>
              </p:grpSpPr>
              <p:sp>
                <p:nvSpPr>
                  <p:cNvPr id="1817" name="Ellipse 1816">
                    <a:extLst>
                      <a:ext uri="{FF2B5EF4-FFF2-40B4-BE49-F238E27FC236}">
                        <a16:creationId xmlns:a16="http://schemas.microsoft.com/office/drawing/2014/main" id="{A997415B-9795-D189-8EC5-581C9F6795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8" name="Additionszeichen 1817">
                    <a:extLst>
                      <a:ext uri="{FF2B5EF4-FFF2-40B4-BE49-F238E27FC236}">
                        <a16:creationId xmlns:a16="http://schemas.microsoft.com/office/drawing/2014/main" id="{C4145649-2E6E-8685-C5C1-177182B0AC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8" name="Gruppieren 1777">
                  <a:extLst>
                    <a:ext uri="{FF2B5EF4-FFF2-40B4-BE49-F238E27FC236}">
                      <a16:creationId xmlns:a16="http://schemas.microsoft.com/office/drawing/2014/main" id="{31F22FCF-A980-6E4A-9424-353CA69328B9}"/>
                    </a:ext>
                  </a:extLst>
                </p:cNvPr>
                <p:cNvGrpSpPr>
                  <a:grpSpLocks noChangeAspect="1"/>
                </p:cNvGrpSpPr>
                <p:nvPr/>
              </p:nvGrpSpPr>
              <p:grpSpPr>
                <a:xfrm>
                  <a:off x="6030156" y="4086630"/>
                  <a:ext cx="180000" cy="180000"/>
                  <a:chOff x="3172968" y="2304288"/>
                  <a:chExt cx="180000" cy="180000"/>
                </a:xfrm>
              </p:grpSpPr>
              <p:sp>
                <p:nvSpPr>
                  <p:cNvPr id="1815" name="Ellipse 1814">
                    <a:extLst>
                      <a:ext uri="{FF2B5EF4-FFF2-40B4-BE49-F238E27FC236}">
                        <a16:creationId xmlns:a16="http://schemas.microsoft.com/office/drawing/2014/main" id="{7D12D7D8-D326-1E1B-30BC-205C0D24E09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6" name="Additionszeichen 1815">
                    <a:extLst>
                      <a:ext uri="{FF2B5EF4-FFF2-40B4-BE49-F238E27FC236}">
                        <a16:creationId xmlns:a16="http://schemas.microsoft.com/office/drawing/2014/main" id="{AB749886-F2C4-864B-480E-98E4D26524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9" name="Gruppieren 1778">
                  <a:extLst>
                    <a:ext uri="{FF2B5EF4-FFF2-40B4-BE49-F238E27FC236}">
                      <a16:creationId xmlns:a16="http://schemas.microsoft.com/office/drawing/2014/main" id="{B52F7F69-38D0-EA08-761F-A344AA0DCE8C}"/>
                    </a:ext>
                  </a:extLst>
                </p:cNvPr>
                <p:cNvGrpSpPr>
                  <a:grpSpLocks noChangeAspect="1"/>
                </p:cNvGrpSpPr>
                <p:nvPr/>
              </p:nvGrpSpPr>
              <p:grpSpPr>
                <a:xfrm>
                  <a:off x="6020438" y="3296696"/>
                  <a:ext cx="180000" cy="180000"/>
                  <a:chOff x="3172968" y="2304288"/>
                  <a:chExt cx="180000" cy="180000"/>
                </a:xfrm>
              </p:grpSpPr>
              <p:sp>
                <p:nvSpPr>
                  <p:cNvPr id="1813" name="Ellipse 1812">
                    <a:extLst>
                      <a:ext uri="{FF2B5EF4-FFF2-40B4-BE49-F238E27FC236}">
                        <a16:creationId xmlns:a16="http://schemas.microsoft.com/office/drawing/2014/main" id="{ECF40A9B-F54A-7B28-46F4-9DC21B9A4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4" name="Additionszeichen 1813">
                    <a:extLst>
                      <a:ext uri="{FF2B5EF4-FFF2-40B4-BE49-F238E27FC236}">
                        <a16:creationId xmlns:a16="http://schemas.microsoft.com/office/drawing/2014/main" id="{A5AA6A7D-210A-02EC-575C-E9CA0F6B69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0" name="Gruppieren 1779">
                  <a:extLst>
                    <a:ext uri="{FF2B5EF4-FFF2-40B4-BE49-F238E27FC236}">
                      <a16:creationId xmlns:a16="http://schemas.microsoft.com/office/drawing/2014/main" id="{C2B9FAD5-46FE-B210-69D7-DA102389282D}"/>
                    </a:ext>
                  </a:extLst>
                </p:cNvPr>
                <p:cNvGrpSpPr>
                  <a:grpSpLocks noChangeAspect="1"/>
                </p:cNvGrpSpPr>
                <p:nvPr/>
              </p:nvGrpSpPr>
              <p:grpSpPr>
                <a:xfrm>
                  <a:off x="6540000" y="3667688"/>
                  <a:ext cx="180000" cy="180000"/>
                  <a:chOff x="3172968" y="2304288"/>
                  <a:chExt cx="180000" cy="180000"/>
                </a:xfrm>
              </p:grpSpPr>
              <p:sp>
                <p:nvSpPr>
                  <p:cNvPr id="1811" name="Ellipse 1810">
                    <a:extLst>
                      <a:ext uri="{FF2B5EF4-FFF2-40B4-BE49-F238E27FC236}">
                        <a16:creationId xmlns:a16="http://schemas.microsoft.com/office/drawing/2014/main" id="{77902199-C17C-9825-AB5F-48489D4C91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2" name="Additionszeichen 1811">
                    <a:extLst>
                      <a:ext uri="{FF2B5EF4-FFF2-40B4-BE49-F238E27FC236}">
                        <a16:creationId xmlns:a16="http://schemas.microsoft.com/office/drawing/2014/main" id="{14692164-A87D-6B3A-8A29-34E78F39886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1" name="Gruppieren 1780">
                  <a:extLst>
                    <a:ext uri="{FF2B5EF4-FFF2-40B4-BE49-F238E27FC236}">
                      <a16:creationId xmlns:a16="http://schemas.microsoft.com/office/drawing/2014/main" id="{FDF615FC-7F24-0F10-788A-6D91D59D7797}"/>
                    </a:ext>
                  </a:extLst>
                </p:cNvPr>
                <p:cNvGrpSpPr>
                  <a:grpSpLocks noChangeAspect="1"/>
                </p:cNvGrpSpPr>
                <p:nvPr/>
              </p:nvGrpSpPr>
              <p:grpSpPr>
                <a:xfrm>
                  <a:off x="6696374" y="3186376"/>
                  <a:ext cx="180000" cy="180000"/>
                  <a:chOff x="3172968" y="2304288"/>
                  <a:chExt cx="180000" cy="180000"/>
                </a:xfrm>
              </p:grpSpPr>
              <p:sp>
                <p:nvSpPr>
                  <p:cNvPr id="1809" name="Ellipse 1808">
                    <a:extLst>
                      <a:ext uri="{FF2B5EF4-FFF2-40B4-BE49-F238E27FC236}">
                        <a16:creationId xmlns:a16="http://schemas.microsoft.com/office/drawing/2014/main" id="{6B21D74D-8513-0B23-D123-D5336C2723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0" name="Additionszeichen 1809">
                    <a:extLst>
                      <a:ext uri="{FF2B5EF4-FFF2-40B4-BE49-F238E27FC236}">
                        <a16:creationId xmlns:a16="http://schemas.microsoft.com/office/drawing/2014/main" id="{7556A341-54A6-804D-9CD9-47A750C5006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2" name="Gruppieren 1781">
                  <a:extLst>
                    <a:ext uri="{FF2B5EF4-FFF2-40B4-BE49-F238E27FC236}">
                      <a16:creationId xmlns:a16="http://schemas.microsoft.com/office/drawing/2014/main" id="{EA9C2E96-66FF-3B17-1C42-351ECF5CC549}"/>
                    </a:ext>
                  </a:extLst>
                </p:cNvPr>
                <p:cNvGrpSpPr>
                  <a:grpSpLocks noChangeAspect="1"/>
                </p:cNvGrpSpPr>
                <p:nvPr/>
              </p:nvGrpSpPr>
              <p:grpSpPr>
                <a:xfrm>
                  <a:off x="5577515" y="3084316"/>
                  <a:ext cx="180000" cy="180000"/>
                  <a:chOff x="3172968" y="2304288"/>
                  <a:chExt cx="180000" cy="180000"/>
                </a:xfrm>
              </p:grpSpPr>
              <p:sp>
                <p:nvSpPr>
                  <p:cNvPr id="1807" name="Ellipse 1806">
                    <a:extLst>
                      <a:ext uri="{FF2B5EF4-FFF2-40B4-BE49-F238E27FC236}">
                        <a16:creationId xmlns:a16="http://schemas.microsoft.com/office/drawing/2014/main" id="{D5F5F533-E16C-BDC0-1463-F31CCB31E5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8" name="Additionszeichen 1807">
                    <a:extLst>
                      <a:ext uri="{FF2B5EF4-FFF2-40B4-BE49-F238E27FC236}">
                        <a16:creationId xmlns:a16="http://schemas.microsoft.com/office/drawing/2014/main" id="{FBF6755E-471C-B8AB-4A08-B329B0BC63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3" name="Gruppieren 1782">
                  <a:extLst>
                    <a:ext uri="{FF2B5EF4-FFF2-40B4-BE49-F238E27FC236}">
                      <a16:creationId xmlns:a16="http://schemas.microsoft.com/office/drawing/2014/main" id="{62C4EACA-B15E-F86C-E1E3-862A542AA7FE}"/>
                    </a:ext>
                  </a:extLst>
                </p:cNvPr>
                <p:cNvGrpSpPr>
                  <a:grpSpLocks noChangeAspect="1"/>
                </p:cNvGrpSpPr>
                <p:nvPr/>
              </p:nvGrpSpPr>
              <p:grpSpPr>
                <a:xfrm>
                  <a:off x="5940252" y="2903697"/>
                  <a:ext cx="180000" cy="180000"/>
                  <a:chOff x="3172968" y="2304288"/>
                  <a:chExt cx="180000" cy="180000"/>
                </a:xfrm>
              </p:grpSpPr>
              <p:sp>
                <p:nvSpPr>
                  <p:cNvPr id="1805" name="Ellipse 1804">
                    <a:extLst>
                      <a:ext uri="{FF2B5EF4-FFF2-40B4-BE49-F238E27FC236}">
                        <a16:creationId xmlns:a16="http://schemas.microsoft.com/office/drawing/2014/main" id="{B680CE04-268B-ECF2-1B1A-C55B8068D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6" name="Additionszeichen 1805">
                    <a:extLst>
                      <a:ext uri="{FF2B5EF4-FFF2-40B4-BE49-F238E27FC236}">
                        <a16:creationId xmlns:a16="http://schemas.microsoft.com/office/drawing/2014/main" id="{7D016762-F1AA-DC48-ECD7-0B18F2F907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4" name="Gruppieren 1783">
                  <a:extLst>
                    <a:ext uri="{FF2B5EF4-FFF2-40B4-BE49-F238E27FC236}">
                      <a16:creationId xmlns:a16="http://schemas.microsoft.com/office/drawing/2014/main" id="{A7A39E60-5D21-085F-EFAF-6288E97E051F}"/>
                    </a:ext>
                  </a:extLst>
                </p:cNvPr>
                <p:cNvGrpSpPr>
                  <a:grpSpLocks noChangeAspect="1"/>
                </p:cNvGrpSpPr>
                <p:nvPr/>
              </p:nvGrpSpPr>
              <p:grpSpPr>
                <a:xfrm>
                  <a:off x="5597520" y="2746772"/>
                  <a:ext cx="180000" cy="180000"/>
                  <a:chOff x="3172968" y="2304288"/>
                  <a:chExt cx="180000" cy="180000"/>
                </a:xfrm>
              </p:grpSpPr>
              <p:sp>
                <p:nvSpPr>
                  <p:cNvPr id="1803" name="Ellipse 1802">
                    <a:extLst>
                      <a:ext uri="{FF2B5EF4-FFF2-40B4-BE49-F238E27FC236}">
                        <a16:creationId xmlns:a16="http://schemas.microsoft.com/office/drawing/2014/main" id="{8E470875-CBBD-3B79-2D1D-E9C215BFB4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4" name="Additionszeichen 1803">
                    <a:extLst>
                      <a:ext uri="{FF2B5EF4-FFF2-40B4-BE49-F238E27FC236}">
                        <a16:creationId xmlns:a16="http://schemas.microsoft.com/office/drawing/2014/main" id="{FDBE7F9D-898E-702B-D6B1-F278A02BDF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5" name="Gruppieren 1784">
                  <a:extLst>
                    <a:ext uri="{FF2B5EF4-FFF2-40B4-BE49-F238E27FC236}">
                      <a16:creationId xmlns:a16="http://schemas.microsoft.com/office/drawing/2014/main" id="{2D46D829-85B6-F9B3-A8D7-762995118914}"/>
                    </a:ext>
                  </a:extLst>
                </p:cNvPr>
                <p:cNvGrpSpPr>
                  <a:grpSpLocks noChangeAspect="1"/>
                </p:cNvGrpSpPr>
                <p:nvPr/>
              </p:nvGrpSpPr>
              <p:grpSpPr>
                <a:xfrm>
                  <a:off x="6310896" y="2729578"/>
                  <a:ext cx="180000" cy="180000"/>
                  <a:chOff x="3172968" y="2304288"/>
                  <a:chExt cx="180000" cy="180000"/>
                </a:xfrm>
              </p:grpSpPr>
              <p:sp>
                <p:nvSpPr>
                  <p:cNvPr id="1801" name="Ellipse 1800">
                    <a:extLst>
                      <a:ext uri="{FF2B5EF4-FFF2-40B4-BE49-F238E27FC236}">
                        <a16:creationId xmlns:a16="http://schemas.microsoft.com/office/drawing/2014/main" id="{03FAF4A3-5ACB-0E9D-03FD-4B7B7C460BA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2" name="Additionszeichen 1801">
                    <a:extLst>
                      <a:ext uri="{FF2B5EF4-FFF2-40B4-BE49-F238E27FC236}">
                        <a16:creationId xmlns:a16="http://schemas.microsoft.com/office/drawing/2014/main" id="{707CE420-AD87-BA15-141B-108A706D3E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6" name="Gruppieren 1785">
                  <a:extLst>
                    <a:ext uri="{FF2B5EF4-FFF2-40B4-BE49-F238E27FC236}">
                      <a16:creationId xmlns:a16="http://schemas.microsoft.com/office/drawing/2014/main" id="{846C6DD2-C855-B3AC-70D1-4F6AA056DEC7}"/>
                    </a:ext>
                  </a:extLst>
                </p:cNvPr>
                <p:cNvGrpSpPr>
                  <a:grpSpLocks noChangeAspect="1"/>
                </p:cNvGrpSpPr>
                <p:nvPr/>
              </p:nvGrpSpPr>
              <p:grpSpPr>
                <a:xfrm>
                  <a:off x="5311404" y="3346168"/>
                  <a:ext cx="180000" cy="180000"/>
                  <a:chOff x="3172968" y="2304288"/>
                  <a:chExt cx="180000" cy="180000"/>
                </a:xfrm>
              </p:grpSpPr>
              <p:sp>
                <p:nvSpPr>
                  <p:cNvPr id="1799" name="Ellipse 1798">
                    <a:extLst>
                      <a:ext uri="{FF2B5EF4-FFF2-40B4-BE49-F238E27FC236}">
                        <a16:creationId xmlns:a16="http://schemas.microsoft.com/office/drawing/2014/main" id="{869DEBC6-BE59-D188-98C0-BF32BDA234A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0" name="Additionszeichen 1799">
                    <a:extLst>
                      <a:ext uri="{FF2B5EF4-FFF2-40B4-BE49-F238E27FC236}">
                        <a16:creationId xmlns:a16="http://schemas.microsoft.com/office/drawing/2014/main" id="{3A8C04BD-C1FA-432E-7B0E-9F7116759E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87" name="Ellipse 1786">
                  <a:extLst>
                    <a:ext uri="{FF2B5EF4-FFF2-40B4-BE49-F238E27FC236}">
                      <a16:creationId xmlns:a16="http://schemas.microsoft.com/office/drawing/2014/main" id="{128C4ABE-A678-550E-9C4E-F7D3BA2937D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88" name="Ellipse 1787">
                  <a:extLst>
                    <a:ext uri="{FF2B5EF4-FFF2-40B4-BE49-F238E27FC236}">
                      <a16:creationId xmlns:a16="http://schemas.microsoft.com/office/drawing/2014/main" id="{C6EDE7FF-3475-6D07-F952-C1FCC5DA8F0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89" name="Ellipse 1788">
                  <a:extLst>
                    <a:ext uri="{FF2B5EF4-FFF2-40B4-BE49-F238E27FC236}">
                      <a16:creationId xmlns:a16="http://schemas.microsoft.com/office/drawing/2014/main" id="{79E44BB8-4D0F-8A16-6A5E-13CEDD8D5DB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0" name="Ellipse 1789">
                  <a:extLst>
                    <a:ext uri="{FF2B5EF4-FFF2-40B4-BE49-F238E27FC236}">
                      <a16:creationId xmlns:a16="http://schemas.microsoft.com/office/drawing/2014/main" id="{87B0A209-6533-1B4C-6098-6FA99E6FD1E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1" name="Ellipse 1790">
                  <a:extLst>
                    <a:ext uri="{FF2B5EF4-FFF2-40B4-BE49-F238E27FC236}">
                      <a16:creationId xmlns:a16="http://schemas.microsoft.com/office/drawing/2014/main" id="{7CA2FCE1-6CBB-62F9-A8D9-A5D3CA2C7C56}"/>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2" name="Ellipse 1791">
                  <a:extLst>
                    <a:ext uri="{FF2B5EF4-FFF2-40B4-BE49-F238E27FC236}">
                      <a16:creationId xmlns:a16="http://schemas.microsoft.com/office/drawing/2014/main" id="{53C2E510-23B6-F3F6-B836-8947C0E629B5}"/>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3" name="Ellipse 1792">
                  <a:extLst>
                    <a:ext uri="{FF2B5EF4-FFF2-40B4-BE49-F238E27FC236}">
                      <a16:creationId xmlns:a16="http://schemas.microsoft.com/office/drawing/2014/main" id="{7A0F3466-E9FC-C9F8-8E4F-D6723C19D48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4" name="Ellipse 1793">
                  <a:extLst>
                    <a:ext uri="{FF2B5EF4-FFF2-40B4-BE49-F238E27FC236}">
                      <a16:creationId xmlns:a16="http://schemas.microsoft.com/office/drawing/2014/main" id="{15D43E3B-C68D-A709-5CC5-6AD403E45D4F}"/>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5" name="Ellipse 1794">
                  <a:extLst>
                    <a:ext uri="{FF2B5EF4-FFF2-40B4-BE49-F238E27FC236}">
                      <a16:creationId xmlns:a16="http://schemas.microsoft.com/office/drawing/2014/main" id="{18F5DA05-A7BD-34B4-8D60-98EB3885669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6" name="Ellipse 1795">
                  <a:extLst>
                    <a:ext uri="{FF2B5EF4-FFF2-40B4-BE49-F238E27FC236}">
                      <a16:creationId xmlns:a16="http://schemas.microsoft.com/office/drawing/2014/main" id="{0609CD33-732A-2079-254F-A45CB284A76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7" name="Ellipse 1796">
                  <a:extLst>
                    <a:ext uri="{FF2B5EF4-FFF2-40B4-BE49-F238E27FC236}">
                      <a16:creationId xmlns:a16="http://schemas.microsoft.com/office/drawing/2014/main" id="{2FABBD23-FCD3-777B-6FA8-53937434882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8" name="Ellipse 1797">
                  <a:extLst>
                    <a:ext uri="{FF2B5EF4-FFF2-40B4-BE49-F238E27FC236}">
                      <a16:creationId xmlns:a16="http://schemas.microsoft.com/office/drawing/2014/main" id="{28C6EC91-57E7-3C78-C90C-6A6AB0E3D06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72" name="L-Schale">
                <a:extLst>
                  <a:ext uri="{FF2B5EF4-FFF2-40B4-BE49-F238E27FC236}">
                    <a16:creationId xmlns:a16="http://schemas.microsoft.com/office/drawing/2014/main" id="{C4D9CC10-24C2-19C0-BF2A-FE73FA7A729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773" name="M-Schale">
                <a:extLst>
                  <a:ext uri="{FF2B5EF4-FFF2-40B4-BE49-F238E27FC236}">
                    <a16:creationId xmlns:a16="http://schemas.microsoft.com/office/drawing/2014/main" id="{083411B9-0B11-26B2-65F4-A8019103A78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734" name="Gruppieren 1733">
              <a:extLst>
                <a:ext uri="{FF2B5EF4-FFF2-40B4-BE49-F238E27FC236}">
                  <a16:creationId xmlns:a16="http://schemas.microsoft.com/office/drawing/2014/main" id="{036B9AF2-E3F9-1788-8CE8-7C8326FA0DAA}"/>
                </a:ext>
              </a:extLst>
            </p:cNvPr>
            <p:cNvGrpSpPr/>
            <p:nvPr/>
          </p:nvGrpSpPr>
          <p:grpSpPr>
            <a:xfrm>
              <a:off x="6006000" y="816426"/>
              <a:ext cx="180000" cy="180000"/>
              <a:chOff x="2537136" y="1269000"/>
              <a:chExt cx="180000" cy="180000"/>
            </a:xfrm>
          </p:grpSpPr>
          <p:sp>
            <p:nvSpPr>
              <p:cNvPr id="1768" name="Ellipse 1767">
                <a:extLst>
                  <a:ext uri="{FF2B5EF4-FFF2-40B4-BE49-F238E27FC236}">
                    <a16:creationId xmlns:a16="http://schemas.microsoft.com/office/drawing/2014/main" id="{5261AAAA-D92D-8B61-2D1D-843EECA4DB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9" name="Minuszeichen 1768">
                <a:extLst>
                  <a:ext uri="{FF2B5EF4-FFF2-40B4-BE49-F238E27FC236}">
                    <a16:creationId xmlns:a16="http://schemas.microsoft.com/office/drawing/2014/main" id="{C441B9B5-CDB3-5BF8-71DB-CED992E83A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5" name="Gruppieren 1734">
              <a:extLst>
                <a:ext uri="{FF2B5EF4-FFF2-40B4-BE49-F238E27FC236}">
                  <a16:creationId xmlns:a16="http://schemas.microsoft.com/office/drawing/2014/main" id="{21CF34E0-1ED9-F7D3-4214-743ED7A62BDA}"/>
                </a:ext>
              </a:extLst>
            </p:cNvPr>
            <p:cNvGrpSpPr/>
            <p:nvPr/>
          </p:nvGrpSpPr>
          <p:grpSpPr>
            <a:xfrm>
              <a:off x="6003948" y="5865553"/>
              <a:ext cx="180000" cy="180000"/>
              <a:chOff x="2537136" y="1269000"/>
              <a:chExt cx="180000" cy="180000"/>
            </a:xfrm>
          </p:grpSpPr>
          <p:sp>
            <p:nvSpPr>
              <p:cNvPr id="1766" name="Ellipse 1765">
                <a:extLst>
                  <a:ext uri="{FF2B5EF4-FFF2-40B4-BE49-F238E27FC236}">
                    <a16:creationId xmlns:a16="http://schemas.microsoft.com/office/drawing/2014/main" id="{185ACEC7-138D-1C97-93A0-BD2FBFF99BE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7" name="Minuszeichen 1766">
                <a:extLst>
                  <a:ext uri="{FF2B5EF4-FFF2-40B4-BE49-F238E27FC236}">
                    <a16:creationId xmlns:a16="http://schemas.microsoft.com/office/drawing/2014/main" id="{76046B64-4004-65A0-176F-CC9BBA68C6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6" name="Gruppieren 1735">
              <a:extLst>
                <a:ext uri="{FF2B5EF4-FFF2-40B4-BE49-F238E27FC236}">
                  <a16:creationId xmlns:a16="http://schemas.microsoft.com/office/drawing/2014/main" id="{A9790788-DCE7-233E-DE92-230D7FDC01EB}"/>
                </a:ext>
              </a:extLst>
            </p:cNvPr>
            <p:cNvGrpSpPr/>
            <p:nvPr/>
          </p:nvGrpSpPr>
          <p:grpSpPr>
            <a:xfrm>
              <a:off x="7989107" y="3335661"/>
              <a:ext cx="180000" cy="180000"/>
              <a:chOff x="2537136" y="1269000"/>
              <a:chExt cx="180000" cy="180000"/>
            </a:xfrm>
          </p:grpSpPr>
          <p:sp>
            <p:nvSpPr>
              <p:cNvPr id="1764" name="Ellipse 1763">
                <a:extLst>
                  <a:ext uri="{FF2B5EF4-FFF2-40B4-BE49-F238E27FC236}">
                    <a16:creationId xmlns:a16="http://schemas.microsoft.com/office/drawing/2014/main" id="{CA724209-8427-331C-55E7-003B9BE8B67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5" name="Minuszeichen 1764">
                <a:extLst>
                  <a:ext uri="{FF2B5EF4-FFF2-40B4-BE49-F238E27FC236}">
                    <a16:creationId xmlns:a16="http://schemas.microsoft.com/office/drawing/2014/main" id="{7B4AF2DD-9284-DE91-1D3D-12DEF017C2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7" name="Gruppieren 1736">
              <a:extLst>
                <a:ext uri="{FF2B5EF4-FFF2-40B4-BE49-F238E27FC236}">
                  <a16:creationId xmlns:a16="http://schemas.microsoft.com/office/drawing/2014/main" id="{4B7ACD21-0B0F-068B-9D7C-C026FA1525BF}"/>
                </a:ext>
              </a:extLst>
            </p:cNvPr>
            <p:cNvGrpSpPr/>
            <p:nvPr/>
          </p:nvGrpSpPr>
          <p:grpSpPr>
            <a:xfrm>
              <a:off x="4026000" y="3339000"/>
              <a:ext cx="180000" cy="180000"/>
              <a:chOff x="2537136" y="1269000"/>
              <a:chExt cx="180000" cy="180000"/>
            </a:xfrm>
          </p:grpSpPr>
          <p:sp>
            <p:nvSpPr>
              <p:cNvPr id="1762" name="Ellipse 1761">
                <a:extLst>
                  <a:ext uri="{FF2B5EF4-FFF2-40B4-BE49-F238E27FC236}">
                    <a16:creationId xmlns:a16="http://schemas.microsoft.com/office/drawing/2014/main" id="{F0D395E7-F348-3224-104D-C156A611A09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3" name="Minuszeichen 1762">
                <a:extLst>
                  <a:ext uri="{FF2B5EF4-FFF2-40B4-BE49-F238E27FC236}">
                    <a16:creationId xmlns:a16="http://schemas.microsoft.com/office/drawing/2014/main" id="{8DC68703-5E9A-88D2-8483-6C446F4351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8" name="Gruppieren 1737">
              <a:extLst>
                <a:ext uri="{FF2B5EF4-FFF2-40B4-BE49-F238E27FC236}">
                  <a16:creationId xmlns:a16="http://schemas.microsoft.com/office/drawing/2014/main" id="{9FDB96B6-4DF0-32BA-8DA1-BF594B293110}"/>
                </a:ext>
              </a:extLst>
            </p:cNvPr>
            <p:cNvGrpSpPr/>
            <p:nvPr/>
          </p:nvGrpSpPr>
          <p:grpSpPr>
            <a:xfrm>
              <a:off x="4656000" y="4775520"/>
              <a:ext cx="180000" cy="180000"/>
              <a:chOff x="2537136" y="1269000"/>
              <a:chExt cx="180000" cy="180000"/>
            </a:xfrm>
          </p:grpSpPr>
          <p:sp>
            <p:nvSpPr>
              <p:cNvPr id="1760" name="Ellipse 1759">
                <a:extLst>
                  <a:ext uri="{FF2B5EF4-FFF2-40B4-BE49-F238E27FC236}">
                    <a16:creationId xmlns:a16="http://schemas.microsoft.com/office/drawing/2014/main" id="{DB149314-8313-3DBB-9E30-EC8D8392A2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1" name="Minuszeichen 1760">
                <a:extLst>
                  <a:ext uri="{FF2B5EF4-FFF2-40B4-BE49-F238E27FC236}">
                    <a16:creationId xmlns:a16="http://schemas.microsoft.com/office/drawing/2014/main" id="{70011E2C-45FB-A366-F371-12460BAD06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9" name="Gruppieren 1738">
              <a:extLst>
                <a:ext uri="{FF2B5EF4-FFF2-40B4-BE49-F238E27FC236}">
                  <a16:creationId xmlns:a16="http://schemas.microsoft.com/office/drawing/2014/main" id="{908083CD-F25D-DF56-641E-1CFFC81DF44A}"/>
                </a:ext>
              </a:extLst>
            </p:cNvPr>
            <p:cNvGrpSpPr/>
            <p:nvPr/>
          </p:nvGrpSpPr>
          <p:grpSpPr>
            <a:xfrm>
              <a:off x="7373256" y="4775520"/>
              <a:ext cx="180000" cy="180000"/>
              <a:chOff x="2537136" y="1269000"/>
              <a:chExt cx="180000" cy="180000"/>
            </a:xfrm>
          </p:grpSpPr>
          <p:sp>
            <p:nvSpPr>
              <p:cNvPr id="1758" name="Ellipse 1757">
                <a:extLst>
                  <a:ext uri="{FF2B5EF4-FFF2-40B4-BE49-F238E27FC236}">
                    <a16:creationId xmlns:a16="http://schemas.microsoft.com/office/drawing/2014/main" id="{6922B260-AB6C-95BF-A7F7-7F2A7CD530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9" name="Minuszeichen 1758">
                <a:extLst>
                  <a:ext uri="{FF2B5EF4-FFF2-40B4-BE49-F238E27FC236}">
                    <a16:creationId xmlns:a16="http://schemas.microsoft.com/office/drawing/2014/main" id="{F8796000-8F9A-77B5-1F90-8EF22673438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0" name="Gruppieren 1739">
              <a:extLst>
                <a:ext uri="{FF2B5EF4-FFF2-40B4-BE49-F238E27FC236}">
                  <a16:creationId xmlns:a16="http://schemas.microsoft.com/office/drawing/2014/main" id="{4E578F11-2B6C-12B4-9BAE-187BEB010AEE}"/>
                </a:ext>
              </a:extLst>
            </p:cNvPr>
            <p:cNvGrpSpPr/>
            <p:nvPr/>
          </p:nvGrpSpPr>
          <p:grpSpPr>
            <a:xfrm>
              <a:off x="7373256" y="1900714"/>
              <a:ext cx="180000" cy="180000"/>
              <a:chOff x="2537136" y="1269000"/>
              <a:chExt cx="180000" cy="180000"/>
            </a:xfrm>
          </p:grpSpPr>
          <p:sp>
            <p:nvSpPr>
              <p:cNvPr id="1756" name="Ellipse 1755">
                <a:extLst>
                  <a:ext uri="{FF2B5EF4-FFF2-40B4-BE49-F238E27FC236}">
                    <a16:creationId xmlns:a16="http://schemas.microsoft.com/office/drawing/2014/main" id="{165FD8DA-F308-B12A-1E51-4B288105A6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7" name="Minuszeichen 1756">
                <a:extLst>
                  <a:ext uri="{FF2B5EF4-FFF2-40B4-BE49-F238E27FC236}">
                    <a16:creationId xmlns:a16="http://schemas.microsoft.com/office/drawing/2014/main" id="{3902E0A1-89C2-657F-A493-F9CB427A86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1" name="Gruppieren 1740">
              <a:extLst>
                <a:ext uri="{FF2B5EF4-FFF2-40B4-BE49-F238E27FC236}">
                  <a16:creationId xmlns:a16="http://schemas.microsoft.com/office/drawing/2014/main" id="{C679D68A-1C27-4C1B-6F92-AAF6A0816494}"/>
                </a:ext>
              </a:extLst>
            </p:cNvPr>
            <p:cNvGrpSpPr/>
            <p:nvPr/>
          </p:nvGrpSpPr>
          <p:grpSpPr>
            <a:xfrm>
              <a:off x="4656000" y="1900714"/>
              <a:ext cx="180000" cy="180000"/>
              <a:chOff x="2537136" y="1269000"/>
              <a:chExt cx="180000" cy="180000"/>
            </a:xfrm>
          </p:grpSpPr>
          <p:sp>
            <p:nvSpPr>
              <p:cNvPr id="1754" name="Ellipse 1753">
                <a:extLst>
                  <a:ext uri="{FF2B5EF4-FFF2-40B4-BE49-F238E27FC236}">
                    <a16:creationId xmlns:a16="http://schemas.microsoft.com/office/drawing/2014/main" id="{D1D00368-EC2C-5A18-7A02-523DC11A53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5" name="Minuszeichen 1754">
                <a:extLst>
                  <a:ext uri="{FF2B5EF4-FFF2-40B4-BE49-F238E27FC236}">
                    <a16:creationId xmlns:a16="http://schemas.microsoft.com/office/drawing/2014/main" id="{0389FBE0-3D13-3E53-5846-D1FDC0C127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2" name="Gruppieren 1741">
              <a:extLst>
                <a:ext uri="{FF2B5EF4-FFF2-40B4-BE49-F238E27FC236}">
                  <a16:creationId xmlns:a16="http://schemas.microsoft.com/office/drawing/2014/main" id="{8CED5924-A494-E5D5-74BF-8E3901DC0212}"/>
                </a:ext>
              </a:extLst>
            </p:cNvPr>
            <p:cNvGrpSpPr/>
            <p:nvPr/>
          </p:nvGrpSpPr>
          <p:grpSpPr>
            <a:xfrm>
              <a:off x="6006000" y="1339747"/>
              <a:ext cx="180000" cy="180000"/>
              <a:chOff x="2537136" y="1269000"/>
              <a:chExt cx="180000" cy="180000"/>
            </a:xfrm>
          </p:grpSpPr>
          <p:sp>
            <p:nvSpPr>
              <p:cNvPr id="1752" name="Ellipse 1751">
                <a:extLst>
                  <a:ext uri="{FF2B5EF4-FFF2-40B4-BE49-F238E27FC236}">
                    <a16:creationId xmlns:a16="http://schemas.microsoft.com/office/drawing/2014/main" id="{81BBAF9E-0AF9-1D01-8C5C-82F692D5D65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3" name="Minuszeichen 1752">
                <a:extLst>
                  <a:ext uri="{FF2B5EF4-FFF2-40B4-BE49-F238E27FC236}">
                    <a16:creationId xmlns:a16="http://schemas.microsoft.com/office/drawing/2014/main" id="{F1AB310A-3BB3-0106-49E9-5CC654495C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3" name="Gruppieren 1742">
              <a:extLst>
                <a:ext uri="{FF2B5EF4-FFF2-40B4-BE49-F238E27FC236}">
                  <a16:creationId xmlns:a16="http://schemas.microsoft.com/office/drawing/2014/main" id="{DA46DA7A-D0B7-FA3D-47F2-9F20ECF6289E}"/>
                </a:ext>
              </a:extLst>
            </p:cNvPr>
            <p:cNvGrpSpPr/>
            <p:nvPr/>
          </p:nvGrpSpPr>
          <p:grpSpPr>
            <a:xfrm>
              <a:off x="6006000" y="5312040"/>
              <a:ext cx="180000" cy="180000"/>
              <a:chOff x="2537136" y="1269000"/>
              <a:chExt cx="180000" cy="180000"/>
            </a:xfrm>
          </p:grpSpPr>
          <p:sp>
            <p:nvSpPr>
              <p:cNvPr id="1750" name="Ellipse 1749">
                <a:extLst>
                  <a:ext uri="{FF2B5EF4-FFF2-40B4-BE49-F238E27FC236}">
                    <a16:creationId xmlns:a16="http://schemas.microsoft.com/office/drawing/2014/main" id="{29F1F3C0-288C-3AFD-2250-451E801B15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1" name="Minuszeichen 1750">
                <a:extLst>
                  <a:ext uri="{FF2B5EF4-FFF2-40B4-BE49-F238E27FC236}">
                    <a16:creationId xmlns:a16="http://schemas.microsoft.com/office/drawing/2014/main" id="{DE37B48B-D880-BDD0-DF3C-96D8D0A82B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4" name="Gruppieren 1743">
              <a:extLst>
                <a:ext uri="{FF2B5EF4-FFF2-40B4-BE49-F238E27FC236}">
                  <a16:creationId xmlns:a16="http://schemas.microsoft.com/office/drawing/2014/main" id="{A75F41C4-A348-D11C-3520-BCCA8FA7CC9E}"/>
                </a:ext>
              </a:extLst>
            </p:cNvPr>
            <p:cNvGrpSpPr/>
            <p:nvPr/>
          </p:nvGrpSpPr>
          <p:grpSpPr>
            <a:xfrm>
              <a:off x="6006000" y="1900714"/>
              <a:ext cx="180000" cy="180000"/>
              <a:chOff x="2537136" y="1269000"/>
              <a:chExt cx="180000" cy="180000"/>
            </a:xfrm>
          </p:grpSpPr>
          <p:sp>
            <p:nvSpPr>
              <p:cNvPr id="1748" name="Ellipse 1747">
                <a:extLst>
                  <a:ext uri="{FF2B5EF4-FFF2-40B4-BE49-F238E27FC236}">
                    <a16:creationId xmlns:a16="http://schemas.microsoft.com/office/drawing/2014/main" id="{BE42A546-A6D2-6EF3-D6CA-D563A1BF4F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9" name="Minuszeichen 1748">
                <a:extLst>
                  <a:ext uri="{FF2B5EF4-FFF2-40B4-BE49-F238E27FC236}">
                    <a16:creationId xmlns:a16="http://schemas.microsoft.com/office/drawing/2014/main" id="{B7E71504-EF4A-6B28-959B-627D5D63F0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5" name="Gruppieren 1744">
              <a:extLst>
                <a:ext uri="{FF2B5EF4-FFF2-40B4-BE49-F238E27FC236}">
                  <a16:creationId xmlns:a16="http://schemas.microsoft.com/office/drawing/2014/main" id="{8A9871E0-A954-4920-3CD7-44BF0CC5798F}"/>
                </a:ext>
              </a:extLst>
            </p:cNvPr>
            <p:cNvGrpSpPr/>
            <p:nvPr/>
          </p:nvGrpSpPr>
          <p:grpSpPr>
            <a:xfrm>
              <a:off x="6006000" y="4775520"/>
              <a:ext cx="180000" cy="180000"/>
              <a:chOff x="2537136" y="1269000"/>
              <a:chExt cx="180000" cy="180000"/>
            </a:xfrm>
          </p:grpSpPr>
          <p:sp>
            <p:nvSpPr>
              <p:cNvPr id="1746" name="Ellipse 1745">
                <a:extLst>
                  <a:ext uri="{FF2B5EF4-FFF2-40B4-BE49-F238E27FC236}">
                    <a16:creationId xmlns:a16="http://schemas.microsoft.com/office/drawing/2014/main" id="{C5810E3E-ACFE-E8FB-F0A9-1AF1D6DDB0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7" name="Minuszeichen 1746">
                <a:extLst>
                  <a:ext uri="{FF2B5EF4-FFF2-40B4-BE49-F238E27FC236}">
                    <a16:creationId xmlns:a16="http://schemas.microsoft.com/office/drawing/2014/main" id="{BB797EF2-B0B6-FFD9-620C-72121FAAF5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823" name="Gruppieren 1822">
            <a:extLst>
              <a:ext uri="{FF2B5EF4-FFF2-40B4-BE49-F238E27FC236}">
                <a16:creationId xmlns:a16="http://schemas.microsoft.com/office/drawing/2014/main" id="{19793DFA-AC7B-465F-C9B3-3D76E5732164}"/>
              </a:ext>
            </a:extLst>
          </p:cNvPr>
          <p:cNvGrpSpPr>
            <a:grpSpLocks noChangeAspect="1"/>
          </p:cNvGrpSpPr>
          <p:nvPr/>
        </p:nvGrpSpPr>
        <p:grpSpPr>
          <a:xfrm>
            <a:off x="7206535" y="1007068"/>
            <a:ext cx="1258865" cy="1306104"/>
            <a:chOff x="3576000" y="816426"/>
            <a:chExt cx="5040000" cy="5229127"/>
          </a:xfrm>
        </p:grpSpPr>
        <p:grpSp>
          <p:nvGrpSpPr>
            <p:cNvPr id="1824" name="Magnesium ohne e-">
              <a:extLst>
                <a:ext uri="{FF2B5EF4-FFF2-40B4-BE49-F238E27FC236}">
                  <a16:creationId xmlns:a16="http://schemas.microsoft.com/office/drawing/2014/main" id="{CF61DF6B-B13B-4EEB-ED78-850B432BD753}"/>
                </a:ext>
              </a:extLst>
            </p:cNvPr>
            <p:cNvGrpSpPr/>
            <p:nvPr/>
          </p:nvGrpSpPr>
          <p:grpSpPr>
            <a:xfrm>
              <a:off x="3576000" y="909000"/>
              <a:ext cx="5040000" cy="5040000"/>
              <a:chOff x="3576000" y="909000"/>
              <a:chExt cx="5040000" cy="5040000"/>
            </a:xfrm>
          </p:grpSpPr>
          <p:sp>
            <p:nvSpPr>
              <p:cNvPr id="1861" name="K-Schale">
                <a:extLst>
                  <a:ext uri="{FF2B5EF4-FFF2-40B4-BE49-F238E27FC236}">
                    <a16:creationId xmlns:a16="http://schemas.microsoft.com/office/drawing/2014/main" id="{34B206F2-C3C0-DB3D-A363-E4D587B67AF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862" name="Atomkern mit Protonen und Neutronen">
                <a:extLst>
                  <a:ext uri="{FF2B5EF4-FFF2-40B4-BE49-F238E27FC236}">
                    <a16:creationId xmlns:a16="http://schemas.microsoft.com/office/drawing/2014/main" id="{1AF2917C-EC7E-C3E8-D6B1-A550BE074EDE}"/>
                  </a:ext>
                </a:extLst>
              </p:cNvPr>
              <p:cNvGrpSpPr/>
              <p:nvPr/>
            </p:nvGrpSpPr>
            <p:grpSpPr>
              <a:xfrm>
                <a:off x="5196000" y="2529000"/>
                <a:ext cx="1800000" cy="1800000"/>
                <a:chOff x="5196000" y="2529000"/>
                <a:chExt cx="1800000" cy="1800000"/>
              </a:xfrm>
            </p:grpSpPr>
            <p:sp>
              <p:nvSpPr>
                <p:cNvPr id="1865" name="Atomkern">
                  <a:extLst>
                    <a:ext uri="{FF2B5EF4-FFF2-40B4-BE49-F238E27FC236}">
                      <a16:creationId xmlns:a16="http://schemas.microsoft.com/office/drawing/2014/main" id="{445681FE-6C24-449A-965B-5A5DD69F4E5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866" name="Gruppieren 1865">
                  <a:extLst>
                    <a:ext uri="{FF2B5EF4-FFF2-40B4-BE49-F238E27FC236}">
                      <a16:creationId xmlns:a16="http://schemas.microsoft.com/office/drawing/2014/main" id="{EB9945D5-39EF-5686-2726-A584573A7CB4}"/>
                    </a:ext>
                  </a:extLst>
                </p:cNvPr>
                <p:cNvGrpSpPr>
                  <a:grpSpLocks noChangeAspect="1"/>
                </p:cNvGrpSpPr>
                <p:nvPr/>
              </p:nvGrpSpPr>
              <p:grpSpPr>
                <a:xfrm>
                  <a:off x="5848033" y="3791651"/>
                  <a:ext cx="180000" cy="180000"/>
                  <a:chOff x="3172968" y="2304288"/>
                  <a:chExt cx="180000" cy="180000"/>
                </a:xfrm>
              </p:grpSpPr>
              <p:sp>
                <p:nvSpPr>
                  <p:cNvPr id="1912" name="Ellipse 1911">
                    <a:extLst>
                      <a:ext uri="{FF2B5EF4-FFF2-40B4-BE49-F238E27FC236}">
                        <a16:creationId xmlns:a16="http://schemas.microsoft.com/office/drawing/2014/main" id="{73199836-E392-1096-1388-666CA9F816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13" name="Additionszeichen 1912">
                    <a:extLst>
                      <a:ext uri="{FF2B5EF4-FFF2-40B4-BE49-F238E27FC236}">
                        <a16:creationId xmlns:a16="http://schemas.microsoft.com/office/drawing/2014/main" id="{FD8508DB-77FE-DA64-AAE5-0AF1B6338A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67" name="Gruppieren 1866">
                  <a:extLst>
                    <a:ext uri="{FF2B5EF4-FFF2-40B4-BE49-F238E27FC236}">
                      <a16:creationId xmlns:a16="http://schemas.microsoft.com/office/drawing/2014/main" id="{EA96ABA2-9A7B-D9B2-31A3-D66D6883854C}"/>
                    </a:ext>
                  </a:extLst>
                </p:cNvPr>
                <p:cNvGrpSpPr>
                  <a:grpSpLocks noChangeAspect="1"/>
                </p:cNvGrpSpPr>
                <p:nvPr/>
              </p:nvGrpSpPr>
              <p:grpSpPr>
                <a:xfrm>
                  <a:off x="6270000" y="3698425"/>
                  <a:ext cx="180000" cy="180000"/>
                  <a:chOff x="3172968" y="2304288"/>
                  <a:chExt cx="180000" cy="180000"/>
                </a:xfrm>
              </p:grpSpPr>
              <p:sp>
                <p:nvSpPr>
                  <p:cNvPr id="1910" name="Ellipse 1909">
                    <a:extLst>
                      <a:ext uri="{FF2B5EF4-FFF2-40B4-BE49-F238E27FC236}">
                        <a16:creationId xmlns:a16="http://schemas.microsoft.com/office/drawing/2014/main" id="{6184CB69-FFA2-18AE-D5E4-BA89FFFD1D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11" name="Additionszeichen 1910">
                    <a:extLst>
                      <a:ext uri="{FF2B5EF4-FFF2-40B4-BE49-F238E27FC236}">
                        <a16:creationId xmlns:a16="http://schemas.microsoft.com/office/drawing/2014/main" id="{F9FD984F-C9F8-A66B-DBFE-37BB32F5F1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68" name="Gruppieren 1867">
                  <a:extLst>
                    <a:ext uri="{FF2B5EF4-FFF2-40B4-BE49-F238E27FC236}">
                      <a16:creationId xmlns:a16="http://schemas.microsoft.com/office/drawing/2014/main" id="{DB541D34-3ED3-AC5E-FE71-6B18F73CE645}"/>
                    </a:ext>
                  </a:extLst>
                </p:cNvPr>
                <p:cNvGrpSpPr>
                  <a:grpSpLocks noChangeAspect="1"/>
                </p:cNvGrpSpPr>
                <p:nvPr/>
              </p:nvGrpSpPr>
              <p:grpSpPr>
                <a:xfrm>
                  <a:off x="5499300" y="3931942"/>
                  <a:ext cx="180000" cy="180000"/>
                  <a:chOff x="3172968" y="2304288"/>
                  <a:chExt cx="180000" cy="180000"/>
                </a:xfrm>
              </p:grpSpPr>
              <p:sp>
                <p:nvSpPr>
                  <p:cNvPr id="1908" name="Ellipse 1907">
                    <a:extLst>
                      <a:ext uri="{FF2B5EF4-FFF2-40B4-BE49-F238E27FC236}">
                        <a16:creationId xmlns:a16="http://schemas.microsoft.com/office/drawing/2014/main" id="{66F8D637-B421-75AE-0BAE-B306403994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9" name="Additionszeichen 1908">
                    <a:extLst>
                      <a:ext uri="{FF2B5EF4-FFF2-40B4-BE49-F238E27FC236}">
                        <a16:creationId xmlns:a16="http://schemas.microsoft.com/office/drawing/2014/main" id="{768F4F5A-54E0-5A18-DB01-EE6215CE37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69" name="Gruppieren 1868">
                  <a:extLst>
                    <a:ext uri="{FF2B5EF4-FFF2-40B4-BE49-F238E27FC236}">
                      <a16:creationId xmlns:a16="http://schemas.microsoft.com/office/drawing/2014/main" id="{E1CBD214-7284-AFE0-AB37-BE794D38FBCC}"/>
                    </a:ext>
                  </a:extLst>
                </p:cNvPr>
                <p:cNvGrpSpPr>
                  <a:grpSpLocks noChangeAspect="1"/>
                </p:cNvGrpSpPr>
                <p:nvPr/>
              </p:nvGrpSpPr>
              <p:grpSpPr>
                <a:xfrm>
                  <a:off x="6030156" y="4086630"/>
                  <a:ext cx="180000" cy="180000"/>
                  <a:chOff x="3172968" y="2304288"/>
                  <a:chExt cx="180000" cy="180000"/>
                </a:xfrm>
              </p:grpSpPr>
              <p:sp>
                <p:nvSpPr>
                  <p:cNvPr id="1906" name="Ellipse 1905">
                    <a:extLst>
                      <a:ext uri="{FF2B5EF4-FFF2-40B4-BE49-F238E27FC236}">
                        <a16:creationId xmlns:a16="http://schemas.microsoft.com/office/drawing/2014/main" id="{A626AD33-789D-6533-629C-A6C60CFA08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7" name="Additionszeichen 1906">
                    <a:extLst>
                      <a:ext uri="{FF2B5EF4-FFF2-40B4-BE49-F238E27FC236}">
                        <a16:creationId xmlns:a16="http://schemas.microsoft.com/office/drawing/2014/main" id="{2BBB5224-D82A-1A15-1EA4-DAE392921DB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0" name="Gruppieren 1869">
                  <a:extLst>
                    <a:ext uri="{FF2B5EF4-FFF2-40B4-BE49-F238E27FC236}">
                      <a16:creationId xmlns:a16="http://schemas.microsoft.com/office/drawing/2014/main" id="{FCF9250A-DA24-B464-F923-D0FCD66DBF09}"/>
                    </a:ext>
                  </a:extLst>
                </p:cNvPr>
                <p:cNvGrpSpPr>
                  <a:grpSpLocks noChangeAspect="1"/>
                </p:cNvGrpSpPr>
                <p:nvPr/>
              </p:nvGrpSpPr>
              <p:grpSpPr>
                <a:xfrm>
                  <a:off x="6020438" y="3296696"/>
                  <a:ext cx="180000" cy="180000"/>
                  <a:chOff x="3172968" y="2304288"/>
                  <a:chExt cx="180000" cy="180000"/>
                </a:xfrm>
              </p:grpSpPr>
              <p:sp>
                <p:nvSpPr>
                  <p:cNvPr id="1904" name="Ellipse 1903">
                    <a:extLst>
                      <a:ext uri="{FF2B5EF4-FFF2-40B4-BE49-F238E27FC236}">
                        <a16:creationId xmlns:a16="http://schemas.microsoft.com/office/drawing/2014/main" id="{33F3884A-E25F-0506-6237-8A9D3DA06A4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5" name="Additionszeichen 1904">
                    <a:extLst>
                      <a:ext uri="{FF2B5EF4-FFF2-40B4-BE49-F238E27FC236}">
                        <a16:creationId xmlns:a16="http://schemas.microsoft.com/office/drawing/2014/main" id="{7A02B3B6-0CEC-B702-8D9A-EAFE47BFF1B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1" name="Gruppieren 1870">
                  <a:extLst>
                    <a:ext uri="{FF2B5EF4-FFF2-40B4-BE49-F238E27FC236}">
                      <a16:creationId xmlns:a16="http://schemas.microsoft.com/office/drawing/2014/main" id="{A6C52753-2305-EE3B-38D9-046AAC7575CA}"/>
                    </a:ext>
                  </a:extLst>
                </p:cNvPr>
                <p:cNvGrpSpPr>
                  <a:grpSpLocks noChangeAspect="1"/>
                </p:cNvGrpSpPr>
                <p:nvPr/>
              </p:nvGrpSpPr>
              <p:grpSpPr>
                <a:xfrm>
                  <a:off x="6540000" y="3667688"/>
                  <a:ext cx="180000" cy="180000"/>
                  <a:chOff x="3172968" y="2304288"/>
                  <a:chExt cx="180000" cy="180000"/>
                </a:xfrm>
              </p:grpSpPr>
              <p:sp>
                <p:nvSpPr>
                  <p:cNvPr id="1902" name="Ellipse 1901">
                    <a:extLst>
                      <a:ext uri="{FF2B5EF4-FFF2-40B4-BE49-F238E27FC236}">
                        <a16:creationId xmlns:a16="http://schemas.microsoft.com/office/drawing/2014/main" id="{B4258B7D-729A-CDDB-B385-34B3B4E2AA3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3" name="Additionszeichen 1902">
                    <a:extLst>
                      <a:ext uri="{FF2B5EF4-FFF2-40B4-BE49-F238E27FC236}">
                        <a16:creationId xmlns:a16="http://schemas.microsoft.com/office/drawing/2014/main" id="{2F55CA97-45FB-5005-BF62-A4762596FA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2" name="Gruppieren 1871">
                  <a:extLst>
                    <a:ext uri="{FF2B5EF4-FFF2-40B4-BE49-F238E27FC236}">
                      <a16:creationId xmlns:a16="http://schemas.microsoft.com/office/drawing/2014/main" id="{8508C4BB-716A-4C19-6C8A-06BD1F3A7A31}"/>
                    </a:ext>
                  </a:extLst>
                </p:cNvPr>
                <p:cNvGrpSpPr>
                  <a:grpSpLocks noChangeAspect="1"/>
                </p:cNvGrpSpPr>
                <p:nvPr/>
              </p:nvGrpSpPr>
              <p:grpSpPr>
                <a:xfrm>
                  <a:off x="6696374" y="3186376"/>
                  <a:ext cx="180000" cy="180000"/>
                  <a:chOff x="3172968" y="2304288"/>
                  <a:chExt cx="180000" cy="180000"/>
                </a:xfrm>
              </p:grpSpPr>
              <p:sp>
                <p:nvSpPr>
                  <p:cNvPr id="1900" name="Ellipse 1899">
                    <a:extLst>
                      <a:ext uri="{FF2B5EF4-FFF2-40B4-BE49-F238E27FC236}">
                        <a16:creationId xmlns:a16="http://schemas.microsoft.com/office/drawing/2014/main" id="{3DB4C07A-3B68-FA40-C635-03D4E472D6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1" name="Additionszeichen 1900">
                    <a:extLst>
                      <a:ext uri="{FF2B5EF4-FFF2-40B4-BE49-F238E27FC236}">
                        <a16:creationId xmlns:a16="http://schemas.microsoft.com/office/drawing/2014/main" id="{DCD79A9B-2466-CF3A-698A-91AD9C5E19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3" name="Gruppieren 1872">
                  <a:extLst>
                    <a:ext uri="{FF2B5EF4-FFF2-40B4-BE49-F238E27FC236}">
                      <a16:creationId xmlns:a16="http://schemas.microsoft.com/office/drawing/2014/main" id="{549E585B-59B7-1A58-3B33-5B06B71F945C}"/>
                    </a:ext>
                  </a:extLst>
                </p:cNvPr>
                <p:cNvGrpSpPr>
                  <a:grpSpLocks noChangeAspect="1"/>
                </p:cNvGrpSpPr>
                <p:nvPr/>
              </p:nvGrpSpPr>
              <p:grpSpPr>
                <a:xfrm>
                  <a:off x="5577515" y="3084316"/>
                  <a:ext cx="180000" cy="180000"/>
                  <a:chOff x="3172968" y="2304288"/>
                  <a:chExt cx="180000" cy="180000"/>
                </a:xfrm>
              </p:grpSpPr>
              <p:sp>
                <p:nvSpPr>
                  <p:cNvPr id="1898" name="Ellipse 1897">
                    <a:extLst>
                      <a:ext uri="{FF2B5EF4-FFF2-40B4-BE49-F238E27FC236}">
                        <a16:creationId xmlns:a16="http://schemas.microsoft.com/office/drawing/2014/main" id="{A16489CF-3EC6-2938-4182-5B02E38A04D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9" name="Additionszeichen 1898">
                    <a:extLst>
                      <a:ext uri="{FF2B5EF4-FFF2-40B4-BE49-F238E27FC236}">
                        <a16:creationId xmlns:a16="http://schemas.microsoft.com/office/drawing/2014/main" id="{0B273147-8B26-53B4-37E2-C63936F5A8F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4" name="Gruppieren 1873">
                  <a:extLst>
                    <a:ext uri="{FF2B5EF4-FFF2-40B4-BE49-F238E27FC236}">
                      <a16:creationId xmlns:a16="http://schemas.microsoft.com/office/drawing/2014/main" id="{BB755538-AE36-07DC-21D1-BE6CEFBCC380}"/>
                    </a:ext>
                  </a:extLst>
                </p:cNvPr>
                <p:cNvGrpSpPr>
                  <a:grpSpLocks noChangeAspect="1"/>
                </p:cNvGrpSpPr>
                <p:nvPr/>
              </p:nvGrpSpPr>
              <p:grpSpPr>
                <a:xfrm>
                  <a:off x="5940252" y="2903697"/>
                  <a:ext cx="180000" cy="180000"/>
                  <a:chOff x="3172968" y="2304288"/>
                  <a:chExt cx="180000" cy="180000"/>
                </a:xfrm>
              </p:grpSpPr>
              <p:sp>
                <p:nvSpPr>
                  <p:cNvPr id="1896" name="Ellipse 1895">
                    <a:extLst>
                      <a:ext uri="{FF2B5EF4-FFF2-40B4-BE49-F238E27FC236}">
                        <a16:creationId xmlns:a16="http://schemas.microsoft.com/office/drawing/2014/main" id="{2B5F559F-9E34-7C7E-CD2F-3D949348AF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7" name="Additionszeichen 1896">
                    <a:extLst>
                      <a:ext uri="{FF2B5EF4-FFF2-40B4-BE49-F238E27FC236}">
                        <a16:creationId xmlns:a16="http://schemas.microsoft.com/office/drawing/2014/main" id="{01E0D59A-276B-4A52-0DF8-2284391057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5" name="Gruppieren 1874">
                  <a:extLst>
                    <a:ext uri="{FF2B5EF4-FFF2-40B4-BE49-F238E27FC236}">
                      <a16:creationId xmlns:a16="http://schemas.microsoft.com/office/drawing/2014/main" id="{6E5470D6-8CA1-7834-383F-F17597D83E21}"/>
                    </a:ext>
                  </a:extLst>
                </p:cNvPr>
                <p:cNvGrpSpPr>
                  <a:grpSpLocks noChangeAspect="1"/>
                </p:cNvGrpSpPr>
                <p:nvPr/>
              </p:nvGrpSpPr>
              <p:grpSpPr>
                <a:xfrm>
                  <a:off x="5597520" y="2746772"/>
                  <a:ext cx="180000" cy="180000"/>
                  <a:chOff x="3172968" y="2304288"/>
                  <a:chExt cx="180000" cy="180000"/>
                </a:xfrm>
              </p:grpSpPr>
              <p:sp>
                <p:nvSpPr>
                  <p:cNvPr id="1894" name="Ellipse 1893">
                    <a:extLst>
                      <a:ext uri="{FF2B5EF4-FFF2-40B4-BE49-F238E27FC236}">
                        <a16:creationId xmlns:a16="http://schemas.microsoft.com/office/drawing/2014/main" id="{9F55895D-3B91-BC37-202B-75CD6EB288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5" name="Additionszeichen 1894">
                    <a:extLst>
                      <a:ext uri="{FF2B5EF4-FFF2-40B4-BE49-F238E27FC236}">
                        <a16:creationId xmlns:a16="http://schemas.microsoft.com/office/drawing/2014/main" id="{788B5207-E8B1-1C85-7501-F223D851E6D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6" name="Gruppieren 1875">
                  <a:extLst>
                    <a:ext uri="{FF2B5EF4-FFF2-40B4-BE49-F238E27FC236}">
                      <a16:creationId xmlns:a16="http://schemas.microsoft.com/office/drawing/2014/main" id="{49C12FC3-8E96-FBE7-11D5-91689E808D91}"/>
                    </a:ext>
                  </a:extLst>
                </p:cNvPr>
                <p:cNvGrpSpPr>
                  <a:grpSpLocks noChangeAspect="1"/>
                </p:cNvGrpSpPr>
                <p:nvPr/>
              </p:nvGrpSpPr>
              <p:grpSpPr>
                <a:xfrm>
                  <a:off x="6310896" y="2729578"/>
                  <a:ext cx="180000" cy="180000"/>
                  <a:chOff x="3172968" y="2304288"/>
                  <a:chExt cx="180000" cy="180000"/>
                </a:xfrm>
              </p:grpSpPr>
              <p:sp>
                <p:nvSpPr>
                  <p:cNvPr id="1892" name="Ellipse 1891">
                    <a:extLst>
                      <a:ext uri="{FF2B5EF4-FFF2-40B4-BE49-F238E27FC236}">
                        <a16:creationId xmlns:a16="http://schemas.microsoft.com/office/drawing/2014/main" id="{97508D86-9733-1A0B-8EE8-83EFE70FAE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3" name="Additionszeichen 1892">
                    <a:extLst>
                      <a:ext uri="{FF2B5EF4-FFF2-40B4-BE49-F238E27FC236}">
                        <a16:creationId xmlns:a16="http://schemas.microsoft.com/office/drawing/2014/main" id="{D270080A-395D-50D3-2928-89A688C938D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7" name="Gruppieren 1876">
                  <a:extLst>
                    <a:ext uri="{FF2B5EF4-FFF2-40B4-BE49-F238E27FC236}">
                      <a16:creationId xmlns:a16="http://schemas.microsoft.com/office/drawing/2014/main" id="{6EC810D2-2B8B-1CB0-5038-FE305190A067}"/>
                    </a:ext>
                  </a:extLst>
                </p:cNvPr>
                <p:cNvGrpSpPr>
                  <a:grpSpLocks noChangeAspect="1"/>
                </p:cNvGrpSpPr>
                <p:nvPr/>
              </p:nvGrpSpPr>
              <p:grpSpPr>
                <a:xfrm>
                  <a:off x="5311404" y="3346168"/>
                  <a:ext cx="180000" cy="180000"/>
                  <a:chOff x="3172968" y="2304288"/>
                  <a:chExt cx="180000" cy="180000"/>
                </a:xfrm>
              </p:grpSpPr>
              <p:sp>
                <p:nvSpPr>
                  <p:cNvPr id="1890" name="Ellipse 1889">
                    <a:extLst>
                      <a:ext uri="{FF2B5EF4-FFF2-40B4-BE49-F238E27FC236}">
                        <a16:creationId xmlns:a16="http://schemas.microsoft.com/office/drawing/2014/main" id="{E33CA531-8321-C224-99FB-AF9658A9AC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1" name="Additionszeichen 1890">
                    <a:extLst>
                      <a:ext uri="{FF2B5EF4-FFF2-40B4-BE49-F238E27FC236}">
                        <a16:creationId xmlns:a16="http://schemas.microsoft.com/office/drawing/2014/main" id="{4535AD18-BF0E-0162-5D6F-E7962CE23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878" name="Ellipse 1877">
                  <a:extLst>
                    <a:ext uri="{FF2B5EF4-FFF2-40B4-BE49-F238E27FC236}">
                      <a16:creationId xmlns:a16="http://schemas.microsoft.com/office/drawing/2014/main" id="{84887C4A-1B02-6D25-7028-8411BECD7E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79" name="Ellipse 1878">
                  <a:extLst>
                    <a:ext uri="{FF2B5EF4-FFF2-40B4-BE49-F238E27FC236}">
                      <a16:creationId xmlns:a16="http://schemas.microsoft.com/office/drawing/2014/main" id="{09482FF6-673B-9489-683B-B765909CE8C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0" name="Ellipse 1879">
                  <a:extLst>
                    <a:ext uri="{FF2B5EF4-FFF2-40B4-BE49-F238E27FC236}">
                      <a16:creationId xmlns:a16="http://schemas.microsoft.com/office/drawing/2014/main" id="{8B8B496A-CA36-FCDF-B527-97D662E4146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1" name="Ellipse 1880">
                  <a:extLst>
                    <a:ext uri="{FF2B5EF4-FFF2-40B4-BE49-F238E27FC236}">
                      <a16:creationId xmlns:a16="http://schemas.microsoft.com/office/drawing/2014/main" id="{D287FAFF-49B3-1844-1EF0-D4DB89BA8AB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2" name="Ellipse 1881">
                  <a:extLst>
                    <a:ext uri="{FF2B5EF4-FFF2-40B4-BE49-F238E27FC236}">
                      <a16:creationId xmlns:a16="http://schemas.microsoft.com/office/drawing/2014/main" id="{B5A1E125-1A82-55C0-C51E-3AFFA30C597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3" name="Ellipse 1882">
                  <a:extLst>
                    <a:ext uri="{FF2B5EF4-FFF2-40B4-BE49-F238E27FC236}">
                      <a16:creationId xmlns:a16="http://schemas.microsoft.com/office/drawing/2014/main" id="{5BC889DA-4B08-AB26-19D4-837C0C9CD4F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4" name="Ellipse 1883">
                  <a:extLst>
                    <a:ext uri="{FF2B5EF4-FFF2-40B4-BE49-F238E27FC236}">
                      <a16:creationId xmlns:a16="http://schemas.microsoft.com/office/drawing/2014/main" id="{75A2A8D1-BC48-5888-7FA1-CAFC48496AB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5" name="Ellipse 1884">
                  <a:extLst>
                    <a:ext uri="{FF2B5EF4-FFF2-40B4-BE49-F238E27FC236}">
                      <a16:creationId xmlns:a16="http://schemas.microsoft.com/office/drawing/2014/main" id="{0360919C-0ADA-5D16-C93E-BDD82DC45CB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6" name="Ellipse 1885">
                  <a:extLst>
                    <a:ext uri="{FF2B5EF4-FFF2-40B4-BE49-F238E27FC236}">
                      <a16:creationId xmlns:a16="http://schemas.microsoft.com/office/drawing/2014/main" id="{3C506722-A8B8-0C8F-CB51-A03D5DDEC63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7" name="Ellipse 1886">
                  <a:extLst>
                    <a:ext uri="{FF2B5EF4-FFF2-40B4-BE49-F238E27FC236}">
                      <a16:creationId xmlns:a16="http://schemas.microsoft.com/office/drawing/2014/main" id="{48945DEC-73EE-424B-49A7-8FE8FC30B4E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8" name="Ellipse 1887">
                  <a:extLst>
                    <a:ext uri="{FF2B5EF4-FFF2-40B4-BE49-F238E27FC236}">
                      <a16:creationId xmlns:a16="http://schemas.microsoft.com/office/drawing/2014/main" id="{2C958EF1-519B-C578-A99A-380F3DD6A37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9" name="Ellipse 1888">
                  <a:extLst>
                    <a:ext uri="{FF2B5EF4-FFF2-40B4-BE49-F238E27FC236}">
                      <a16:creationId xmlns:a16="http://schemas.microsoft.com/office/drawing/2014/main" id="{60C4A19B-5C5C-60A0-433E-C117E88501C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863" name="L-Schale">
                <a:extLst>
                  <a:ext uri="{FF2B5EF4-FFF2-40B4-BE49-F238E27FC236}">
                    <a16:creationId xmlns:a16="http://schemas.microsoft.com/office/drawing/2014/main" id="{32A697CF-AF4D-7D4B-4E66-61534152B41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864" name="M-Schale">
                <a:extLst>
                  <a:ext uri="{FF2B5EF4-FFF2-40B4-BE49-F238E27FC236}">
                    <a16:creationId xmlns:a16="http://schemas.microsoft.com/office/drawing/2014/main" id="{3F461515-A587-1AB6-4783-3849B1756633}"/>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825" name="Gruppieren 1824">
              <a:extLst>
                <a:ext uri="{FF2B5EF4-FFF2-40B4-BE49-F238E27FC236}">
                  <a16:creationId xmlns:a16="http://schemas.microsoft.com/office/drawing/2014/main" id="{ECDB49B6-1913-1304-0644-DCC51A9B9DEE}"/>
                </a:ext>
              </a:extLst>
            </p:cNvPr>
            <p:cNvGrpSpPr/>
            <p:nvPr/>
          </p:nvGrpSpPr>
          <p:grpSpPr>
            <a:xfrm>
              <a:off x="6006000" y="816426"/>
              <a:ext cx="180000" cy="180000"/>
              <a:chOff x="2537136" y="1269000"/>
              <a:chExt cx="180000" cy="180000"/>
            </a:xfrm>
          </p:grpSpPr>
          <p:sp>
            <p:nvSpPr>
              <p:cNvPr id="1859" name="Ellipse 1858">
                <a:extLst>
                  <a:ext uri="{FF2B5EF4-FFF2-40B4-BE49-F238E27FC236}">
                    <a16:creationId xmlns:a16="http://schemas.microsoft.com/office/drawing/2014/main" id="{2C6EC27D-1842-ECF2-6778-4BC22285633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60" name="Minuszeichen 1859">
                <a:extLst>
                  <a:ext uri="{FF2B5EF4-FFF2-40B4-BE49-F238E27FC236}">
                    <a16:creationId xmlns:a16="http://schemas.microsoft.com/office/drawing/2014/main" id="{905377B4-0628-4F33-D587-0875CA49B6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6" name="Gruppieren 1825">
              <a:extLst>
                <a:ext uri="{FF2B5EF4-FFF2-40B4-BE49-F238E27FC236}">
                  <a16:creationId xmlns:a16="http://schemas.microsoft.com/office/drawing/2014/main" id="{F7CBE97A-BF48-35B7-FC3F-2910C4BF0BBD}"/>
                </a:ext>
              </a:extLst>
            </p:cNvPr>
            <p:cNvGrpSpPr/>
            <p:nvPr/>
          </p:nvGrpSpPr>
          <p:grpSpPr>
            <a:xfrm>
              <a:off x="6003948" y="5865553"/>
              <a:ext cx="180000" cy="180000"/>
              <a:chOff x="2537136" y="1269000"/>
              <a:chExt cx="180000" cy="180000"/>
            </a:xfrm>
          </p:grpSpPr>
          <p:sp>
            <p:nvSpPr>
              <p:cNvPr id="1857" name="Ellipse 1856">
                <a:extLst>
                  <a:ext uri="{FF2B5EF4-FFF2-40B4-BE49-F238E27FC236}">
                    <a16:creationId xmlns:a16="http://schemas.microsoft.com/office/drawing/2014/main" id="{7B2C4195-6801-801B-1A69-4AE07D748C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8" name="Minuszeichen 1857">
                <a:extLst>
                  <a:ext uri="{FF2B5EF4-FFF2-40B4-BE49-F238E27FC236}">
                    <a16:creationId xmlns:a16="http://schemas.microsoft.com/office/drawing/2014/main" id="{8B7BB09C-B72D-470D-16DD-92986634EB3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7" name="Gruppieren 1826">
              <a:extLst>
                <a:ext uri="{FF2B5EF4-FFF2-40B4-BE49-F238E27FC236}">
                  <a16:creationId xmlns:a16="http://schemas.microsoft.com/office/drawing/2014/main" id="{D0D35601-1FC4-ED29-4A43-E15B4DED663A}"/>
                </a:ext>
              </a:extLst>
            </p:cNvPr>
            <p:cNvGrpSpPr/>
            <p:nvPr/>
          </p:nvGrpSpPr>
          <p:grpSpPr>
            <a:xfrm>
              <a:off x="7989107" y="3335661"/>
              <a:ext cx="180000" cy="180000"/>
              <a:chOff x="2537136" y="1269000"/>
              <a:chExt cx="180000" cy="180000"/>
            </a:xfrm>
          </p:grpSpPr>
          <p:sp>
            <p:nvSpPr>
              <p:cNvPr id="1855" name="Ellipse 1854">
                <a:extLst>
                  <a:ext uri="{FF2B5EF4-FFF2-40B4-BE49-F238E27FC236}">
                    <a16:creationId xmlns:a16="http://schemas.microsoft.com/office/drawing/2014/main" id="{ABFFA658-5C79-2985-44C0-0227C09B6C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6" name="Minuszeichen 1855">
                <a:extLst>
                  <a:ext uri="{FF2B5EF4-FFF2-40B4-BE49-F238E27FC236}">
                    <a16:creationId xmlns:a16="http://schemas.microsoft.com/office/drawing/2014/main" id="{370231F3-05E2-07E0-8CD0-F6AD9E8775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8" name="Gruppieren 1827">
              <a:extLst>
                <a:ext uri="{FF2B5EF4-FFF2-40B4-BE49-F238E27FC236}">
                  <a16:creationId xmlns:a16="http://schemas.microsoft.com/office/drawing/2014/main" id="{B489BD66-5389-EF3B-253D-BA9DFBC8852F}"/>
                </a:ext>
              </a:extLst>
            </p:cNvPr>
            <p:cNvGrpSpPr/>
            <p:nvPr/>
          </p:nvGrpSpPr>
          <p:grpSpPr>
            <a:xfrm>
              <a:off x="4026000" y="3339000"/>
              <a:ext cx="180000" cy="180000"/>
              <a:chOff x="2537136" y="1269000"/>
              <a:chExt cx="180000" cy="180000"/>
            </a:xfrm>
          </p:grpSpPr>
          <p:sp>
            <p:nvSpPr>
              <p:cNvPr id="1853" name="Ellipse 1852">
                <a:extLst>
                  <a:ext uri="{FF2B5EF4-FFF2-40B4-BE49-F238E27FC236}">
                    <a16:creationId xmlns:a16="http://schemas.microsoft.com/office/drawing/2014/main" id="{8D4616B2-6ADC-AFD6-4468-EDA4D3EDB7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4" name="Minuszeichen 1853">
                <a:extLst>
                  <a:ext uri="{FF2B5EF4-FFF2-40B4-BE49-F238E27FC236}">
                    <a16:creationId xmlns:a16="http://schemas.microsoft.com/office/drawing/2014/main" id="{E6327236-54C6-EA3B-FBDD-AA6B2BE175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9" name="Gruppieren 1828">
              <a:extLst>
                <a:ext uri="{FF2B5EF4-FFF2-40B4-BE49-F238E27FC236}">
                  <a16:creationId xmlns:a16="http://schemas.microsoft.com/office/drawing/2014/main" id="{7111C6D3-093C-5BB8-E79B-BE7213E65CE4}"/>
                </a:ext>
              </a:extLst>
            </p:cNvPr>
            <p:cNvGrpSpPr/>
            <p:nvPr/>
          </p:nvGrpSpPr>
          <p:grpSpPr>
            <a:xfrm>
              <a:off x="4656000" y="4775520"/>
              <a:ext cx="180000" cy="180000"/>
              <a:chOff x="2537136" y="1269000"/>
              <a:chExt cx="180000" cy="180000"/>
            </a:xfrm>
          </p:grpSpPr>
          <p:sp>
            <p:nvSpPr>
              <p:cNvPr id="1851" name="Ellipse 1850">
                <a:extLst>
                  <a:ext uri="{FF2B5EF4-FFF2-40B4-BE49-F238E27FC236}">
                    <a16:creationId xmlns:a16="http://schemas.microsoft.com/office/drawing/2014/main" id="{2B18814F-7624-5633-9313-0EAB0E0218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2" name="Minuszeichen 1851">
                <a:extLst>
                  <a:ext uri="{FF2B5EF4-FFF2-40B4-BE49-F238E27FC236}">
                    <a16:creationId xmlns:a16="http://schemas.microsoft.com/office/drawing/2014/main" id="{05BDBB24-2060-E071-94FE-D4F0F1AB2E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0" name="Gruppieren 1829">
              <a:extLst>
                <a:ext uri="{FF2B5EF4-FFF2-40B4-BE49-F238E27FC236}">
                  <a16:creationId xmlns:a16="http://schemas.microsoft.com/office/drawing/2014/main" id="{2D24EBC7-4276-5938-89BE-0B724C834965}"/>
                </a:ext>
              </a:extLst>
            </p:cNvPr>
            <p:cNvGrpSpPr/>
            <p:nvPr/>
          </p:nvGrpSpPr>
          <p:grpSpPr>
            <a:xfrm>
              <a:off x="7373256" y="4775520"/>
              <a:ext cx="180000" cy="180000"/>
              <a:chOff x="2537136" y="1269000"/>
              <a:chExt cx="180000" cy="180000"/>
            </a:xfrm>
          </p:grpSpPr>
          <p:sp>
            <p:nvSpPr>
              <p:cNvPr id="1849" name="Ellipse 1848">
                <a:extLst>
                  <a:ext uri="{FF2B5EF4-FFF2-40B4-BE49-F238E27FC236}">
                    <a16:creationId xmlns:a16="http://schemas.microsoft.com/office/drawing/2014/main" id="{9F7EE7E5-73A3-753E-4628-64FD7451FA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0" name="Minuszeichen 1849">
                <a:extLst>
                  <a:ext uri="{FF2B5EF4-FFF2-40B4-BE49-F238E27FC236}">
                    <a16:creationId xmlns:a16="http://schemas.microsoft.com/office/drawing/2014/main" id="{6225DDD0-97E4-1D28-D2ED-40EB184C95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1" name="Gruppieren 1830">
              <a:extLst>
                <a:ext uri="{FF2B5EF4-FFF2-40B4-BE49-F238E27FC236}">
                  <a16:creationId xmlns:a16="http://schemas.microsoft.com/office/drawing/2014/main" id="{13FD27A2-5597-0420-BDED-C5B9CBB64852}"/>
                </a:ext>
              </a:extLst>
            </p:cNvPr>
            <p:cNvGrpSpPr/>
            <p:nvPr/>
          </p:nvGrpSpPr>
          <p:grpSpPr>
            <a:xfrm>
              <a:off x="7373256" y="1900714"/>
              <a:ext cx="180000" cy="180000"/>
              <a:chOff x="2537136" y="1269000"/>
              <a:chExt cx="180000" cy="180000"/>
            </a:xfrm>
          </p:grpSpPr>
          <p:sp>
            <p:nvSpPr>
              <p:cNvPr id="1847" name="Ellipse 1846">
                <a:extLst>
                  <a:ext uri="{FF2B5EF4-FFF2-40B4-BE49-F238E27FC236}">
                    <a16:creationId xmlns:a16="http://schemas.microsoft.com/office/drawing/2014/main" id="{35A048E2-36F1-05A8-C6B5-CD6D94BD8D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8" name="Minuszeichen 1847">
                <a:extLst>
                  <a:ext uri="{FF2B5EF4-FFF2-40B4-BE49-F238E27FC236}">
                    <a16:creationId xmlns:a16="http://schemas.microsoft.com/office/drawing/2014/main" id="{50A9DF90-49C5-CF16-DB21-216D7D0D5AB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2" name="Gruppieren 1831">
              <a:extLst>
                <a:ext uri="{FF2B5EF4-FFF2-40B4-BE49-F238E27FC236}">
                  <a16:creationId xmlns:a16="http://schemas.microsoft.com/office/drawing/2014/main" id="{88697404-1544-2FC1-F949-241B435452BF}"/>
                </a:ext>
              </a:extLst>
            </p:cNvPr>
            <p:cNvGrpSpPr/>
            <p:nvPr/>
          </p:nvGrpSpPr>
          <p:grpSpPr>
            <a:xfrm>
              <a:off x="4656000" y="1900714"/>
              <a:ext cx="180000" cy="180000"/>
              <a:chOff x="2537136" y="1269000"/>
              <a:chExt cx="180000" cy="180000"/>
            </a:xfrm>
          </p:grpSpPr>
          <p:sp>
            <p:nvSpPr>
              <p:cNvPr id="1845" name="Ellipse 1844">
                <a:extLst>
                  <a:ext uri="{FF2B5EF4-FFF2-40B4-BE49-F238E27FC236}">
                    <a16:creationId xmlns:a16="http://schemas.microsoft.com/office/drawing/2014/main" id="{F923CA1A-CD23-2240-343C-DF3B661EE43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6" name="Minuszeichen 1845">
                <a:extLst>
                  <a:ext uri="{FF2B5EF4-FFF2-40B4-BE49-F238E27FC236}">
                    <a16:creationId xmlns:a16="http://schemas.microsoft.com/office/drawing/2014/main" id="{A034DB18-1BFC-29E6-30DC-A4DF498E62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3" name="Gruppieren 1832">
              <a:extLst>
                <a:ext uri="{FF2B5EF4-FFF2-40B4-BE49-F238E27FC236}">
                  <a16:creationId xmlns:a16="http://schemas.microsoft.com/office/drawing/2014/main" id="{B702F372-C751-8C63-30D5-9CBE03778EA5}"/>
                </a:ext>
              </a:extLst>
            </p:cNvPr>
            <p:cNvGrpSpPr/>
            <p:nvPr/>
          </p:nvGrpSpPr>
          <p:grpSpPr>
            <a:xfrm>
              <a:off x="6006000" y="1339747"/>
              <a:ext cx="180000" cy="180000"/>
              <a:chOff x="2537136" y="1269000"/>
              <a:chExt cx="180000" cy="180000"/>
            </a:xfrm>
          </p:grpSpPr>
          <p:sp>
            <p:nvSpPr>
              <p:cNvPr id="1843" name="Ellipse 1842">
                <a:extLst>
                  <a:ext uri="{FF2B5EF4-FFF2-40B4-BE49-F238E27FC236}">
                    <a16:creationId xmlns:a16="http://schemas.microsoft.com/office/drawing/2014/main" id="{1E90076D-F01D-5735-5ECC-5FCEC302A7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4" name="Minuszeichen 1843">
                <a:extLst>
                  <a:ext uri="{FF2B5EF4-FFF2-40B4-BE49-F238E27FC236}">
                    <a16:creationId xmlns:a16="http://schemas.microsoft.com/office/drawing/2014/main" id="{5C0180BD-608A-BCCC-E73D-4EDE883B1C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4" name="Gruppieren 1833">
              <a:extLst>
                <a:ext uri="{FF2B5EF4-FFF2-40B4-BE49-F238E27FC236}">
                  <a16:creationId xmlns:a16="http://schemas.microsoft.com/office/drawing/2014/main" id="{22FFCA4F-D08B-7DFC-0AFD-CAFDBE55AAFD}"/>
                </a:ext>
              </a:extLst>
            </p:cNvPr>
            <p:cNvGrpSpPr/>
            <p:nvPr/>
          </p:nvGrpSpPr>
          <p:grpSpPr>
            <a:xfrm>
              <a:off x="6006000" y="5312040"/>
              <a:ext cx="180000" cy="180000"/>
              <a:chOff x="2537136" y="1269000"/>
              <a:chExt cx="180000" cy="180000"/>
            </a:xfrm>
          </p:grpSpPr>
          <p:sp>
            <p:nvSpPr>
              <p:cNvPr id="1841" name="Ellipse 1840">
                <a:extLst>
                  <a:ext uri="{FF2B5EF4-FFF2-40B4-BE49-F238E27FC236}">
                    <a16:creationId xmlns:a16="http://schemas.microsoft.com/office/drawing/2014/main" id="{95A8FFA4-87CE-E57A-CB9C-307E61BB7D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2" name="Minuszeichen 1841">
                <a:extLst>
                  <a:ext uri="{FF2B5EF4-FFF2-40B4-BE49-F238E27FC236}">
                    <a16:creationId xmlns:a16="http://schemas.microsoft.com/office/drawing/2014/main" id="{1A5803AA-56F6-6A80-3914-DE8337DD19C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5" name="Gruppieren 1834">
              <a:extLst>
                <a:ext uri="{FF2B5EF4-FFF2-40B4-BE49-F238E27FC236}">
                  <a16:creationId xmlns:a16="http://schemas.microsoft.com/office/drawing/2014/main" id="{A57AF787-2699-FDD8-AD2A-AAB3EF37DBEC}"/>
                </a:ext>
              </a:extLst>
            </p:cNvPr>
            <p:cNvGrpSpPr/>
            <p:nvPr/>
          </p:nvGrpSpPr>
          <p:grpSpPr>
            <a:xfrm>
              <a:off x="6006000" y="1900714"/>
              <a:ext cx="180000" cy="180000"/>
              <a:chOff x="2537136" y="1269000"/>
              <a:chExt cx="180000" cy="180000"/>
            </a:xfrm>
          </p:grpSpPr>
          <p:sp>
            <p:nvSpPr>
              <p:cNvPr id="1839" name="Ellipse 1838">
                <a:extLst>
                  <a:ext uri="{FF2B5EF4-FFF2-40B4-BE49-F238E27FC236}">
                    <a16:creationId xmlns:a16="http://schemas.microsoft.com/office/drawing/2014/main" id="{39A9D1E1-5F7C-EE85-B4AF-B0AD29D3B3A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0" name="Minuszeichen 1839">
                <a:extLst>
                  <a:ext uri="{FF2B5EF4-FFF2-40B4-BE49-F238E27FC236}">
                    <a16:creationId xmlns:a16="http://schemas.microsoft.com/office/drawing/2014/main" id="{55705FA0-6ACF-B6F2-8AFF-14DF926013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6" name="Gruppieren 1835">
              <a:extLst>
                <a:ext uri="{FF2B5EF4-FFF2-40B4-BE49-F238E27FC236}">
                  <a16:creationId xmlns:a16="http://schemas.microsoft.com/office/drawing/2014/main" id="{FD27F319-BD34-AF90-34AD-4F8A9EB587F4}"/>
                </a:ext>
              </a:extLst>
            </p:cNvPr>
            <p:cNvGrpSpPr/>
            <p:nvPr/>
          </p:nvGrpSpPr>
          <p:grpSpPr>
            <a:xfrm>
              <a:off x="6006000" y="4775520"/>
              <a:ext cx="180000" cy="180000"/>
              <a:chOff x="2537136" y="1269000"/>
              <a:chExt cx="180000" cy="180000"/>
            </a:xfrm>
          </p:grpSpPr>
          <p:sp>
            <p:nvSpPr>
              <p:cNvPr id="1837" name="Ellipse 1836">
                <a:extLst>
                  <a:ext uri="{FF2B5EF4-FFF2-40B4-BE49-F238E27FC236}">
                    <a16:creationId xmlns:a16="http://schemas.microsoft.com/office/drawing/2014/main" id="{F41E8A12-2ED9-0243-CE7A-B6222FF5E4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38" name="Minuszeichen 1837">
                <a:extLst>
                  <a:ext uri="{FF2B5EF4-FFF2-40B4-BE49-F238E27FC236}">
                    <a16:creationId xmlns:a16="http://schemas.microsoft.com/office/drawing/2014/main" id="{8C7528C0-FE1A-84C6-1047-26C1CC79C73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785913851"/>
      </p:ext>
    </p:extLst>
  </p:cSld>
  <p:clrMapOvr>
    <a:masterClrMapping/>
  </p:clrMapOvr>
  <mc:AlternateContent xmlns:mc="http://schemas.openxmlformats.org/markup-compatibility/2006" xmlns:p159="http://schemas.microsoft.com/office/powerpoint/2015/09/main">
    <mc:Choice Requires="p159">
      <p:transition advTm="0">
        <p159:morph option="byObject"/>
      </p:transition>
    </mc:Choice>
    <mc:Fallback xmlns="">
      <p:transition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uppieren 63">
            <a:extLst>
              <a:ext uri="{FF2B5EF4-FFF2-40B4-BE49-F238E27FC236}">
                <a16:creationId xmlns:a16="http://schemas.microsoft.com/office/drawing/2014/main" id="{A7F78E50-E73C-5F64-7224-726E0A029BF1}"/>
              </a:ext>
            </a:extLst>
          </p:cNvPr>
          <p:cNvGrpSpPr>
            <a:grpSpLocks noChangeAspect="1"/>
          </p:cNvGrpSpPr>
          <p:nvPr/>
        </p:nvGrpSpPr>
        <p:grpSpPr>
          <a:xfrm>
            <a:off x="5466567" y="2775948"/>
            <a:ext cx="1258865" cy="1306104"/>
            <a:chOff x="3576000" y="816426"/>
            <a:chExt cx="5040000" cy="5229127"/>
          </a:xfrm>
        </p:grpSpPr>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6" name="Gruppieren 5">
              <a:extLst>
                <a:ext uri="{FF2B5EF4-FFF2-40B4-BE49-F238E27FC236}">
                  <a16:creationId xmlns:a16="http://schemas.microsoft.com/office/drawing/2014/main" id="{E9C16CE1-8F1B-5B14-AE5F-084D217F3C1C}"/>
                </a:ext>
              </a:extLst>
            </p:cNvPr>
            <p:cNvGrpSpPr/>
            <p:nvPr/>
          </p:nvGrpSpPr>
          <p:grpSpPr>
            <a:xfrm>
              <a:off x="6006000" y="816426"/>
              <a:ext cx="180000" cy="180000"/>
              <a:chOff x="2537136" y="1269000"/>
              <a:chExt cx="180000" cy="180000"/>
            </a:xfrm>
          </p:grpSpPr>
          <p:sp>
            <p:nvSpPr>
              <p:cNvPr id="10" name="Ellipse 9">
                <a:extLst>
                  <a:ext uri="{FF2B5EF4-FFF2-40B4-BE49-F238E27FC236}">
                    <a16:creationId xmlns:a16="http://schemas.microsoft.com/office/drawing/2014/main" id="{9EE636CC-84DD-F762-9DE7-768E7F357A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Minuszeichen 90">
                <a:extLst>
                  <a:ext uri="{FF2B5EF4-FFF2-40B4-BE49-F238E27FC236}">
                    <a16:creationId xmlns:a16="http://schemas.microsoft.com/office/drawing/2014/main" id="{AF3A0DDE-FF13-E24C-30CA-E711FDD3E0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3" name="Gruppieren 92">
              <a:extLst>
                <a:ext uri="{FF2B5EF4-FFF2-40B4-BE49-F238E27FC236}">
                  <a16:creationId xmlns:a16="http://schemas.microsoft.com/office/drawing/2014/main" id="{FD366FCE-0A81-60EC-9C6D-8616977BC667}"/>
                </a:ext>
              </a:extLst>
            </p:cNvPr>
            <p:cNvGrpSpPr/>
            <p:nvPr/>
          </p:nvGrpSpPr>
          <p:grpSpPr>
            <a:xfrm>
              <a:off x="6003948" y="5865553"/>
              <a:ext cx="180000" cy="180000"/>
              <a:chOff x="2537136" y="1269000"/>
              <a:chExt cx="180000" cy="180000"/>
            </a:xfrm>
          </p:grpSpPr>
          <p:sp>
            <p:nvSpPr>
              <p:cNvPr id="94" name="Ellipse 93">
                <a:extLst>
                  <a:ext uri="{FF2B5EF4-FFF2-40B4-BE49-F238E27FC236}">
                    <a16:creationId xmlns:a16="http://schemas.microsoft.com/office/drawing/2014/main" id="{67CF2266-B3CB-7893-EE80-BB879071ABE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Minuszeichen 94">
                <a:extLst>
                  <a:ext uri="{FF2B5EF4-FFF2-40B4-BE49-F238E27FC236}">
                    <a16:creationId xmlns:a16="http://schemas.microsoft.com/office/drawing/2014/main" id="{32177513-7235-3853-6200-7B2523C1CB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 name="Gruppieren 95">
              <a:extLst>
                <a:ext uri="{FF2B5EF4-FFF2-40B4-BE49-F238E27FC236}">
                  <a16:creationId xmlns:a16="http://schemas.microsoft.com/office/drawing/2014/main" id="{699F8641-F6B5-32DB-A25F-186993E294C3}"/>
                </a:ext>
              </a:extLst>
            </p:cNvPr>
            <p:cNvGrpSpPr/>
            <p:nvPr/>
          </p:nvGrpSpPr>
          <p:grpSpPr>
            <a:xfrm>
              <a:off x="7989107" y="3335661"/>
              <a:ext cx="180000" cy="180000"/>
              <a:chOff x="2537136" y="1269000"/>
              <a:chExt cx="180000" cy="180000"/>
            </a:xfrm>
          </p:grpSpPr>
          <p:sp>
            <p:nvSpPr>
              <p:cNvPr id="97" name="Ellipse 96">
                <a:extLst>
                  <a:ext uri="{FF2B5EF4-FFF2-40B4-BE49-F238E27FC236}">
                    <a16:creationId xmlns:a16="http://schemas.microsoft.com/office/drawing/2014/main" id="{142793CD-B4EB-7D86-2ACB-F68941AFDF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Minuszeichen 97">
                <a:extLst>
                  <a:ext uri="{FF2B5EF4-FFF2-40B4-BE49-F238E27FC236}">
                    <a16:creationId xmlns:a16="http://schemas.microsoft.com/office/drawing/2014/main" id="{9191F789-27A4-16B0-09F8-5F056D00E9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9" name="Gruppieren 98">
              <a:extLst>
                <a:ext uri="{FF2B5EF4-FFF2-40B4-BE49-F238E27FC236}">
                  <a16:creationId xmlns:a16="http://schemas.microsoft.com/office/drawing/2014/main" id="{B6D2A6AF-5DDE-6E57-CACA-8C73FBA7AD8A}"/>
                </a:ext>
              </a:extLst>
            </p:cNvPr>
            <p:cNvGrpSpPr/>
            <p:nvPr/>
          </p:nvGrpSpPr>
          <p:grpSpPr>
            <a:xfrm>
              <a:off x="4026000" y="3339000"/>
              <a:ext cx="180000" cy="180000"/>
              <a:chOff x="2537136" y="1269000"/>
              <a:chExt cx="180000" cy="180000"/>
            </a:xfrm>
          </p:grpSpPr>
          <p:sp>
            <p:nvSpPr>
              <p:cNvPr id="100" name="Ellipse 99">
                <a:extLst>
                  <a:ext uri="{FF2B5EF4-FFF2-40B4-BE49-F238E27FC236}">
                    <a16:creationId xmlns:a16="http://schemas.microsoft.com/office/drawing/2014/main" id="{4229B575-4497-C848-6A19-B22B0A108B0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Minuszeichen 100">
                <a:extLst>
                  <a:ext uri="{FF2B5EF4-FFF2-40B4-BE49-F238E27FC236}">
                    <a16:creationId xmlns:a16="http://schemas.microsoft.com/office/drawing/2014/main" id="{21DF0C39-C025-B2A2-F4F8-7DCD3B90B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2" name="Gruppieren 101">
              <a:extLst>
                <a:ext uri="{FF2B5EF4-FFF2-40B4-BE49-F238E27FC236}">
                  <a16:creationId xmlns:a16="http://schemas.microsoft.com/office/drawing/2014/main" id="{BDD57E67-320A-DA5C-FB71-73793427D695}"/>
                </a:ext>
              </a:extLst>
            </p:cNvPr>
            <p:cNvGrpSpPr/>
            <p:nvPr/>
          </p:nvGrpSpPr>
          <p:grpSpPr>
            <a:xfrm>
              <a:off x="4656000" y="4775520"/>
              <a:ext cx="180000" cy="180000"/>
              <a:chOff x="2537136" y="1269000"/>
              <a:chExt cx="180000" cy="180000"/>
            </a:xfrm>
          </p:grpSpPr>
          <p:sp>
            <p:nvSpPr>
              <p:cNvPr id="103" name="Ellipse 102">
                <a:extLst>
                  <a:ext uri="{FF2B5EF4-FFF2-40B4-BE49-F238E27FC236}">
                    <a16:creationId xmlns:a16="http://schemas.microsoft.com/office/drawing/2014/main" id="{A9D93B27-6114-FF92-8AF1-6A6E331612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Minuszeichen 103">
                <a:extLst>
                  <a:ext uri="{FF2B5EF4-FFF2-40B4-BE49-F238E27FC236}">
                    <a16:creationId xmlns:a16="http://schemas.microsoft.com/office/drawing/2014/main" id="{797B5B7B-C168-DEB3-DE6B-6FC2963AB4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 name="Gruppieren 104">
              <a:extLst>
                <a:ext uri="{FF2B5EF4-FFF2-40B4-BE49-F238E27FC236}">
                  <a16:creationId xmlns:a16="http://schemas.microsoft.com/office/drawing/2014/main" id="{DAC8AFDD-2195-9836-AF35-90F92A800C66}"/>
                </a:ext>
              </a:extLst>
            </p:cNvPr>
            <p:cNvGrpSpPr/>
            <p:nvPr/>
          </p:nvGrpSpPr>
          <p:grpSpPr>
            <a:xfrm>
              <a:off x="7373256" y="4775520"/>
              <a:ext cx="180000" cy="180000"/>
              <a:chOff x="2537136" y="1269000"/>
              <a:chExt cx="180000" cy="180000"/>
            </a:xfrm>
          </p:grpSpPr>
          <p:sp>
            <p:nvSpPr>
              <p:cNvPr id="106" name="Ellipse 105">
                <a:extLst>
                  <a:ext uri="{FF2B5EF4-FFF2-40B4-BE49-F238E27FC236}">
                    <a16:creationId xmlns:a16="http://schemas.microsoft.com/office/drawing/2014/main" id="{88643CAC-40F4-1AE1-E685-7AE1CD09C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 name="Minuszeichen 106">
                <a:extLst>
                  <a:ext uri="{FF2B5EF4-FFF2-40B4-BE49-F238E27FC236}">
                    <a16:creationId xmlns:a16="http://schemas.microsoft.com/office/drawing/2014/main" id="{98B002CE-7ABB-8DC9-22BB-C006A6E636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8" name="Gruppieren 107">
              <a:extLst>
                <a:ext uri="{FF2B5EF4-FFF2-40B4-BE49-F238E27FC236}">
                  <a16:creationId xmlns:a16="http://schemas.microsoft.com/office/drawing/2014/main" id="{ABE190A4-2939-8701-9DF6-514499CC2194}"/>
                </a:ext>
              </a:extLst>
            </p:cNvPr>
            <p:cNvGrpSpPr/>
            <p:nvPr/>
          </p:nvGrpSpPr>
          <p:grpSpPr>
            <a:xfrm>
              <a:off x="7373256" y="1900714"/>
              <a:ext cx="180000" cy="180000"/>
              <a:chOff x="2537136" y="1269000"/>
              <a:chExt cx="180000" cy="180000"/>
            </a:xfrm>
          </p:grpSpPr>
          <p:sp>
            <p:nvSpPr>
              <p:cNvPr id="109" name="Ellipse 108">
                <a:extLst>
                  <a:ext uri="{FF2B5EF4-FFF2-40B4-BE49-F238E27FC236}">
                    <a16:creationId xmlns:a16="http://schemas.microsoft.com/office/drawing/2014/main" id="{4EE7AFA8-7C18-98E4-1B61-F0E358734A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Minuszeichen 109">
                <a:extLst>
                  <a:ext uri="{FF2B5EF4-FFF2-40B4-BE49-F238E27FC236}">
                    <a16:creationId xmlns:a16="http://schemas.microsoft.com/office/drawing/2014/main" id="{70CA990C-50E1-83A1-7D94-E0CB7BAD86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1" name="Gruppieren 110">
              <a:extLst>
                <a:ext uri="{FF2B5EF4-FFF2-40B4-BE49-F238E27FC236}">
                  <a16:creationId xmlns:a16="http://schemas.microsoft.com/office/drawing/2014/main" id="{379530FB-A0F1-765B-6294-54686923DC3C}"/>
                </a:ext>
              </a:extLst>
            </p:cNvPr>
            <p:cNvGrpSpPr/>
            <p:nvPr/>
          </p:nvGrpSpPr>
          <p:grpSpPr>
            <a:xfrm>
              <a:off x="4656000" y="1900714"/>
              <a:ext cx="180000" cy="180000"/>
              <a:chOff x="2537136" y="1269000"/>
              <a:chExt cx="180000" cy="180000"/>
            </a:xfrm>
          </p:grpSpPr>
          <p:sp>
            <p:nvSpPr>
              <p:cNvPr id="112" name="Ellipse 111">
                <a:extLst>
                  <a:ext uri="{FF2B5EF4-FFF2-40B4-BE49-F238E27FC236}">
                    <a16:creationId xmlns:a16="http://schemas.microsoft.com/office/drawing/2014/main" id="{2C1238CC-EE36-1B9B-7A52-0B466476ED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Minuszeichen 112">
                <a:extLst>
                  <a:ext uri="{FF2B5EF4-FFF2-40B4-BE49-F238E27FC236}">
                    <a16:creationId xmlns:a16="http://schemas.microsoft.com/office/drawing/2014/main" id="{CED7DBC4-B2C1-51BE-03F1-51F3FB04BA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 name="Gruppieren 113">
              <a:extLst>
                <a:ext uri="{FF2B5EF4-FFF2-40B4-BE49-F238E27FC236}">
                  <a16:creationId xmlns:a16="http://schemas.microsoft.com/office/drawing/2014/main" id="{4B4341E6-9836-9925-8100-0F109E90C10A}"/>
                </a:ext>
              </a:extLst>
            </p:cNvPr>
            <p:cNvGrpSpPr/>
            <p:nvPr/>
          </p:nvGrpSpPr>
          <p:grpSpPr>
            <a:xfrm>
              <a:off x="6006000" y="1339747"/>
              <a:ext cx="180000" cy="180000"/>
              <a:chOff x="2537136" y="1269000"/>
              <a:chExt cx="180000" cy="180000"/>
            </a:xfrm>
          </p:grpSpPr>
          <p:sp>
            <p:nvSpPr>
              <p:cNvPr id="115" name="Ellipse 114">
                <a:extLst>
                  <a:ext uri="{FF2B5EF4-FFF2-40B4-BE49-F238E27FC236}">
                    <a16:creationId xmlns:a16="http://schemas.microsoft.com/office/drawing/2014/main" id="{CAE10017-A203-E34F-BC68-4E716EEA2E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Minuszeichen 115">
                <a:extLst>
                  <a:ext uri="{FF2B5EF4-FFF2-40B4-BE49-F238E27FC236}">
                    <a16:creationId xmlns:a16="http://schemas.microsoft.com/office/drawing/2014/main" id="{66AA4B3B-10EB-1AF9-2A2C-736196B275C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7" name="Gruppieren 116">
              <a:extLst>
                <a:ext uri="{FF2B5EF4-FFF2-40B4-BE49-F238E27FC236}">
                  <a16:creationId xmlns:a16="http://schemas.microsoft.com/office/drawing/2014/main" id="{2C93366F-57FA-DB15-93C4-D98C49521C4C}"/>
                </a:ext>
              </a:extLst>
            </p:cNvPr>
            <p:cNvGrpSpPr/>
            <p:nvPr/>
          </p:nvGrpSpPr>
          <p:grpSpPr>
            <a:xfrm>
              <a:off x="6006000" y="5312040"/>
              <a:ext cx="180000" cy="180000"/>
              <a:chOff x="2537136" y="1269000"/>
              <a:chExt cx="180000" cy="180000"/>
            </a:xfrm>
          </p:grpSpPr>
          <p:sp>
            <p:nvSpPr>
              <p:cNvPr id="118" name="Ellipse 117">
                <a:extLst>
                  <a:ext uri="{FF2B5EF4-FFF2-40B4-BE49-F238E27FC236}">
                    <a16:creationId xmlns:a16="http://schemas.microsoft.com/office/drawing/2014/main" id="{03538003-CFDC-DD8B-0FF0-A93FA36359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Minuszeichen 118">
                <a:extLst>
                  <a:ext uri="{FF2B5EF4-FFF2-40B4-BE49-F238E27FC236}">
                    <a16:creationId xmlns:a16="http://schemas.microsoft.com/office/drawing/2014/main" id="{E6C068ED-1BDF-7918-BDF9-ED76495B59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uppieren 6">
              <a:extLst>
                <a:ext uri="{FF2B5EF4-FFF2-40B4-BE49-F238E27FC236}">
                  <a16:creationId xmlns:a16="http://schemas.microsoft.com/office/drawing/2014/main" id="{4A39BF7F-808E-A364-CC11-4A2A8E7D927B}"/>
                </a:ext>
              </a:extLst>
            </p:cNvPr>
            <p:cNvGrpSpPr/>
            <p:nvPr/>
          </p:nvGrpSpPr>
          <p:grpSpPr>
            <a:xfrm>
              <a:off x="6006000" y="1900714"/>
              <a:ext cx="180000" cy="180000"/>
              <a:chOff x="2537136" y="1269000"/>
              <a:chExt cx="180000" cy="180000"/>
            </a:xfrm>
          </p:grpSpPr>
          <p:sp>
            <p:nvSpPr>
              <p:cNvPr id="8" name="Ellipse 7">
                <a:extLst>
                  <a:ext uri="{FF2B5EF4-FFF2-40B4-BE49-F238E27FC236}">
                    <a16:creationId xmlns:a16="http://schemas.microsoft.com/office/drawing/2014/main" id="{DD14B478-41F0-506E-F49D-C10F3F03A0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Minuszeichen 8">
                <a:extLst>
                  <a:ext uri="{FF2B5EF4-FFF2-40B4-BE49-F238E27FC236}">
                    <a16:creationId xmlns:a16="http://schemas.microsoft.com/office/drawing/2014/main" id="{813E7EAE-08E5-5022-D79D-3E427E78EE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uppieren 12">
              <a:extLst>
                <a:ext uri="{FF2B5EF4-FFF2-40B4-BE49-F238E27FC236}">
                  <a16:creationId xmlns:a16="http://schemas.microsoft.com/office/drawing/2014/main" id="{B8847223-849E-5F34-BA94-46C30E898326}"/>
                </a:ext>
              </a:extLst>
            </p:cNvPr>
            <p:cNvGrpSpPr/>
            <p:nvPr/>
          </p:nvGrpSpPr>
          <p:grpSpPr>
            <a:xfrm>
              <a:off x="6006000" y="4775520"/>
              <a:ext cx="180000" cy="180000"/>
              <a:chOff x="2537136" y="1269000"/>
              <a:chExt cx="180000" cy="180000"/>
            </a:xfrm>
          </p:grpSpPr>
          <p:sp>
            <p:nvSpPr>
              <p:cNvPr id="14" name="Ellipse 13">
                <a:extLst>
                  <a:ext uri="{FF2B5EF4-FFF2-40B4-BE49-F238E27FC236}">
                    <a16:creationId xmlns:a16="http://schemas.microsoft.com/office/drawing/2014/main" id="{4CFDB31D-53EB-CD60-D460-49E289DB46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Minuszeichen 50">
                <a:extLst>
                  <a:ext uri="{FF2B5EF4-FFF2-40B4-BE49-F238E27FC236}">
                    <a16:creationId xmlns:a16="http://schemas.microsoft.com/office/drawing/2014/main" id="{C7F6688D-AD4C-8A23-C758-BE38BD9279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731" name="Gruppieren 730">
            <a:extLst>
              <a:ext uri="{FF2B5EF4-FFF2-40B4-BE49-F238E27FC236}">
                <a16:creationId xmlns:a16="http://schemas.microsoft.com/office/drawing/2014/main" id="{CB71708C-0FE0-ACFC-4A25-537D6073EAD3}"/>
              </a:ext>
            </a:extLst>
          </p:cNvPr>
          <p:cNvGrpSpPr>
            <a:grpSpLocks noChangeAspect="1"/>
          </p:cNvGrpSpPr>
          <p:nvPr/>
        </p:nvGrpSpPr>
        <p:grpSpPr>
          <a:xfrm>
            <a:off x="7196993" y="2774616"/>
            <a:ext cx="1258865" cy="1306104"/>
            <a:chOff x="3576000" y="816426"/>
            <a:chExt cx="5040000" cy="5229127"/>
          </a:xfrm>
        </p:grpSpPr>
        <p:grpSp>
          <p:nvGrpSpPr>
            <p:cNvPr id="732" name="Magnesium ohne e-">
              <a:extLst>
                <a:ext uri="{FF2B5EF4-FFF2-40B4-BE49-F238E27FC236}">
                  <a16:creationId xmlns:a16="http://schemas.microsoft.com/office/drawing/2014/main" id="{77520A95-75AA-E02C-4E6F-8AFD1DA84E7F}"/>
                </a:ext>
              </a:extLst>
            </p:cNvPr>
            <p:cNvGrpSpPr/>
            <p:nvPr/>
          </p:nvGrpSpPr>
          <p:grpSpPr>
            <a:xfrm>
              <a:off x="3576000" y="909000"/>
              <a:ext cx="5040000" cy="5040000"/>
              <a:chOff x="3576000" y="909000"/>
              <a:chExt cx="5040000" cy="5040000"/>
            </a:xfrm>
          </p:grpSpPr>
          <p:sp>
            <p:nvSpPr>
              <p:cNvPr id="769" name="K-Schale">
                <a:extLst>
                  <a:ext uri="{FF2B5EF4-FFF2-40B4-BE49-F238E27FC236}">
                    <a16:creationId xmlns:a16="http://schemas.microsoft.com/office/drawing/2014/main" id="{A46769F4-B94F-41BB-C237-23DD32CA12C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770" name="Atomkern mit Protonen und Neutronen">
                <a:extLst>
                  <a:ext uri="{FF2B5EF4-FFF2-40B4-BE49-F238E27FC236}">
                    <a16:creationId xmlns:a16="http://schemas.microsoft.com/office/drawing/2014/main" id="{E4087B0B-B407-A2B0-FC81-0DEAC34FD8CD}"/>
                  </a:ext>
                </a:extLst>
              </p:cNvPr>
              <p:cNvGrpSpPr/>
              <p:nvPr/>
            </p:nvGrpSpPr>
            <p:grpSpPr>
              <a:xfrm>
                <a:off x="5196000" y="2529000"/>
                <a:ext cx="1800000" cy="1800000"/>
                <a:chOff x="5196000" y="2529000"/>
                <a:chExt cx="1800000" cy="1800000"/>
              </a:xfrm>
            </p:grpSpPr>
            <p:sp>
              <p:nvSpPr>
                <p:cNvPr id="773" name="Atomkern">
                  <a:extLst>
                    <a:ext uri="{FF2B5EF4-FFF2-40B4-BE49-F238E27FC236}">
                      <a16:creationId xmlns:a16="http://schemas.microsoft.com/office/drawing/2014/main" id="{BE4F6D9B-4E15-C1A3-6B44-567DE023E1D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774" name="Gruppieren 773">
                  <a:extLst>
                    <a:ext uri="{FF2B5EF4-FFF2-40B4-BE49-F238E27FC236}">
                      <a16:creationId xmlns:a16="http://schemas.microsoft.com/office/drawing/2014/main" id="{FCD8802A-8CF8-B37D-2B72-1C583CFE7FBA}"/>
                    </a:ext>
                  </a:extLst>
                </p:cNvPr>
                <p:cNvGrpSpPr>
                  <a:grpSpLocks noChangeAspect="1"/>
                </p:cNvGrpSpPr>
                <p:nvPr/>
              </p:nvGrpSpPr>
              <p:grpSpPr>
                <a:xfrm>
                  <a:off x="5848033" y="3791651"/>
                  <a:ext cx="180000" cy="180000"/>
                  <a:chOff x="3172968" y="2304288"/>
                  <a:chExt cx="180000" cy="180000"/>
                </a:xfrm>
              </p:grpSpPr>
              <p:sp>
                <p:nvSpPr>
                  <p:cNvPr id="820" name="Ellipse 819">
                    <a:extLst>
                      <a:ext uri="{FF2B5EF4-FFF2-40B4-BE49-F238E27FC236}">
                        <a16:creationId xmlns:a16="http://schemas.microsoft.com/office/drawing/2014/main" id="{1EBE3B46-0660-A8A0-E23F-284F189312F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1" name="Additionszeichen 820">
                    <a:extLst>
                      <a:ext uri="{FF2B5EF4-FFF2-40B4-BE49-F238E27FC236}">
                        <a16:creationId xmlns:a16="http://schemas.microsoft.com/office/drawing/2014/main" id="{E06D5629-229A-5E16-DEB1-6DA46334C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5" name="Gruppieren 774">
                  <a:extLst>
                    <a:ext uri="{FF2B5EF4-FFF2-40B4-BE49-F238E27FC236}">
                      <a16:creationId xmlns:a16="http://schemas.microsoft.com/office/drawing/2014/main" id="{3C22421B-19EC-DE31-2DAB-A5D2957399C6}"/>
                    </a:ext>
                  </a:extLst>
                </p:cNvPr>
                <p:cNvGrpSpPr>
                  <a:grpSpLocks noChangeAspect="1"/>
                </p:cNvGrpSpPr>
                <p:nvPr/>
              </p:nvGrpSpPr>
              <p:grpSpPr>
                <a:xfrm>
                  <a:off x="6270000" y="3698425"/>
                  <a:ext cx="180000" cy="180000"/>
                  <a:chOff x="3172968" y="2304288"/>
                  <a:chExt cx="180000" cy="180000"/>
                </a:xfrm>
              </p:grpSpPr>
              <p:sp>
                <p:nvSpPr>
                  <p:cNvPr id="818" name="Ellipse 817">
                    <a:extLst>
                      <a:ext uri="{FF2B5EF4-FFF2-40B4-BE49-F238E27FC236}">
                        <a16:creationId xmlns:a16="http://schemas.microsoft.com/office/drawing/2014/main" id="{6F872446-43C8-55D0-248C-88A3746DA4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9" name="Additionszeichen 818">
                    <a:extLst>
                      <a:ext uri="{FF2B5EF4-FFF2-40B4-BE49-F238E27FC236}">
                        <a16:creationId xmlns:a16="http://schemas.microsoft.com/office/drawing/2014/main" id="{A0898AEA-0827-929D-5C95-6151B7EF3F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6" name="Gruppieren 775">
                  <a:extLst>
                    <a:ext uri="{FF2B5EF4-FFF2-40B4-BE49-F238E27FC236}">
                      <a16:creationId xmlns:a16="http://schemas.microsoft.com/office/drawing/2014/main" id="{AFA8E828-46B2-21BD-A75A-05B1A45CF975}"/>
                    </a:ext>
                  </a:extLst>
                </p:cNvPr>
                <p:cNvGrpSpPr>
                  <a:grpSpLocks noChangeAspect="1"/>
                </p:cNvGrpSpPr>
                <p:nvPr/>
              </p:nvGrpSpPr>
              <p:grpSpPr>
                <a:xfrm>
                  <a:off x="5499300" y="3931942"/>
                  <a:ext cx="180000" cy="180000"/>
                  <a:chOff x="3172968" y="2304288"/>
                  <a:chExt cx="180000" cy="180000"/>
                </a:xfrm>
              </p:grpSpPr>
              <p:sp>
                <p:nvSpPr>
                  <p:cNvPr id="816" name="Ellipse 815">
                    <a:extLst>
                      <a:ext uri="{FF2B5EF4-FFF2-40B4-BE49-F238E27FC236}">
                        <a16:creationId xmlns:a16="http://schemas.microsoft.com/office/drawing/2014/main" id="{E5D7D5C8-168A-70B9-AEEF-D5E5174C07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7" name="Additionszeichen 816">
                    <a:extLst>
                      <a:ext uri="{FF2B5EF4-FFF2-40B4-BE49-F238E27FC236}">
                        <a16:creationId xmlns:a16="http://schemas.microsoft.com/office/drawing/2014/main" id="{C9280371-998F-8201-8524-A80B6CACA54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7" name="Gruppieren 776">
                  <a:extLst>
                    <a:ext uri="{FF2B5EF4-FFF2-40B4-BE49-F238E27FC236}">
                      <a16:creationId xmlns:a16="http://schemas.microsoft.com/office/drawing/2014/main" id="{9727FA63-B659-3337-2F1D-91FE1C1E4492}"/>
                    </a:ext>
                  </a:extLst>
                </p:cNvPr>
                <p:cNvGrpSpPr>
                  <a:grpSpLocks noChangeAspect="1"/>
                </p:cNvGrpSpPr>
                <p:nvPr/>
              </p:nvGrpSpPr>
              <p:grpSpPr>
                <a:xfrm>
                  <a:off x="6030156" y="4086630"/>
                  <a:ext cx="180000" cy="180000"/>
                  <a:chOff x="3172968" y="2304288"/>
                  <a:chExt cx="180000" cy="180000"/>
                </a:xfrm>
              </p:grpSpPr>
              <p:sp>
                <p:nvSpPr>
                  <p:cNvPr id="814" name="Ellipse 813">
                    <a:extLst>
                      <a:ext uri="{FF2B5EF4-FFF2-40B4-BE49-F238E27FC236}">
                        <a16:creationId xmlns:a16="http://schemas.microsoft.com/office/drawing/2014/main" id="{729ED9F2-F27D-8ED8-A786-E2C63B24BC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5" name="Additionszeichen 814">
                    <a:extLst>
                      <a:ext uri="{FF2B5EF4-FFF2-40B4-BE49-F238E27FC236}">
                        <a16:creationId xmlns:a16="http://schemas.microsoft.com/office/drawing/2014/main" id="{478F566B-63CD-4FB0-6744-2C37B3DD6E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8" name="Gruppieren 777">
                  <a:extLst>
                    <a:ext uri="{FF2B5EF4-FFF2-40B4-BE49-F238E27FC236}">
                      <a16:creationId xmlns:a16="http://schemas.microsoft.com/office/drawing/2014/main" id="{A4CFD998-F71B-DA7C-DF9C-DE917CC6F6C5}"/>
                    </a:ext>
                  </a:extLst>
                </p:cNvPr>
                <p:cNvGrpSpPr>
                  <a:grpSpLocks noChangeAspect="1"/>
                </p:cNvGrpSpPr>
                <p:nvPr/>
              </p:nvGrpSpPr>
              <p:grpSpPr>
                <a:xfrm>
                  <a:off x="6020438" y="3296696"/>
                  <a:ext cx="180000" cy="180000"/>
                  <a:chOff x="3172968" y="2304288"/>
                  <a:chExt cx="180000" cy="180000"/>
                </a:xfrm>
              </p:grpSpPr>
              <p:sp>
                <p:nvSpPr>
                  <p:cNvPr id="812" name="Ellipse 811">
                    <a:extLst>
                      <a:ext uri="{FF2B5EF4-FFF2-40B4-BE49-F238E27FC236}">
                        <a16:creationId xmlns:a16="http://schemas.microsoft.com/office/drawing/2014/main" id="{BAD235C0-F6F3-5ABC-7C76-F11AAAE59D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3" name="Additionszeichen 812">
                    <a:extLst>
                      <a:ext uri="{FF2B5EF4-FFF2-40B4-BE49-F238E27FC236}">
                        <a16:creationId xmlns:a16="http://schemas.microsoft.com/office/drawing/2014/main" id="{658644B0-004D-A509-C8DF-CC2C64D491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9" name="Gruppieren 778">
                  <a:extLst>
                    <a:ext uri="{FF2B5EF4-FFF2-40B4-BE49-F238E27FC236}">
                      <a16:creationId xmlns:a16="http://schemas.microsoft.com/office/drawing/2014/main" id="{138B8906-ED08-8E05-DD12-25B287591F0D}"/>
                    </a:ext>
                  </a:extLst>
                </p:cNvPr>
                <p:cNvGrpSpPr>
                  <a:grpSpLocks noChangeAspect="1"/>
                </p:cNvGrpSpPr>
                <p:nvPr/>
              </p:nvGrpSpPr>
              <p:grpSpPr>
                <a:xfrm>
                  <a:off x="6540000" y="3667688"/>
                  <a:ext cx="180000" cy="180000"/>
                  <a:chOff x="3172968" y="2304288"/>
                  <a:chExt cx="180000" cy="180000"/>
                </a:xfrm>
              </p:grpSpPr>
              <p:sp>
                <p:nvSpPr>
                  <p:cNvPr id="810" name="Ellipse 809">
                    <a:extLst>
                      <a:ext uri="{FF2B5EF4-FFF2-40B4-BE49-F238E27FC236}">
                        <a16:creationId xmlns:a16="http://schemas.microsoft.com/office/drawing/2014/main" id="{5F8E5B1E-A1DF-BAE8-F47F-90E75A7ECDB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1" name="Additionszeichen 810">
                    <a:extLst>
                      <a:ext uri="{FF2B5EF4-FFF2-40B4-BE49-F238E27FC236}">
                        <a16:creationId xmlns:a16="http://schemas.microsoft.com/office/drawing/2014/main" id="{A8A28B71-03D1-0B63-BC53-35E780474E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0" name="Gruppieren 779">
                  <a:extLst>
                    <a:ext uri="{FF2B5EF4-FFF2-40B4-BE49-F238E27FC236}">
                      <a16:creationId xmlns:a16="http://schemas.microsoft.com/office/drawing/2014/main" id="{D7F5762C-C2BD-6E4A-AE32-CB5316A5D8DC}"/>
                    </a:ext>
                  </a:extLst>
                </p:cNvPr>
                <p:cNvGrpSpPr>
                  <a:grpSpLocks noChangeAspect="1"/>
                </p:cNvGrpSpPr>
                <p:nvPr/>
              </p:nvGrpSpPr>
              <p:grpSpPr>
                <a:xfrm>
                  <a:off x="6696374" y="3186376"/>
                  <a:ext cx="180000" cy="180000"/>
                  <a:chOff x="3172968" y="2304288"/>
                  <a:chExt cx="180000" cy="180000"/>
                </a:xfrm>
              </p:grpSpPr>
              <p:sp>
                <p:nvSpPr>
                  <p:cNvPr id="808" name="Ellipse 807">
                    <a:extLst>
                      <a:ext uri="{FF2B5EF4-FFF2-40B4-BE49-F238E27FC236}">
                        <a16:creationId xmlns:a16="http://schemas.microsoft.com/office/drawing/2014/main" id="{96DF50E6-C234-04EB-1A4F-4B07F9E797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9" name="Additionszeichen 808">
                    <a:extLst>
                      <a:ext uri="{FF2B5EF4-FFF2-40B4-BE49-F238E27FC236}">
                        <a16:creationId xmlns:a16="http://schemas.microsoft.com/office/drawing/2014/main" id="{79A82F35-66F1-40B9-3050-45BAC33E657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1" name="Gruppieren 780">
                  <a:extLst>
                    <a:ext uri="{FF2B5EF4-FFF2-40B4-BE49-F238E27FC236}">
                      <a16:creationId xmlns:a16="http://schemas.microsoft.com/office/drawing/2014/main" id="{06AA564A-3CB3-733F-F2C2-384E78AD26A5}"/>
                    </a:ext>
                  </a:extLst>
                </p:cNvPr>
                <p:cNvGrpSpPr>
                  <a:grpSpLocks noChangeAspect="1"/>
                </p:cNvGrpSpPr>
                <p:nvPr/>
              </p:nvGrpSpPr>
              <p:grpSpPr>
                <a:xfrm>
                  <a:off x="5577515" y="3084316"/>
                  <a:ext cx="180000" cy="180000"/>
                  <a:chOff x="3172968" y="2304288"/>
                  <a:chExt cx="180000" cy="180000"/>
                </a:xfrm>
              </p:grpSpPr>
              <p:sp>
                <p:nvSpPr>
                  <p:cNvPr id="806" name="Ellipse 805">
                    <a:extLst>
                      <a:ext uri="{FF2B5EF4-FFF2-40B4-BE49-F238E27FC236}">
                        <a16:creationId xmlns:a16="http://schemas.microsoft.com/office/drawing/2014/main" id="{411217A1-3B22-C39B-0788-DD11A6B8B5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7" name="Additionszeichen 806">
                    <a:extLst>
                      <a:ext uri="{FF2B5EF4-FFF2-40B4-BE49-F238E27FC236}">
                        <a16:creationId xmlns:a16="http://schemas.microsoft.com/office/drawing/2014/main" id="{E0AE3EA3-A3C3-6039-0434-79D6F485BE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2" name="Gruppieren 781">
                  <a:extLst>
                    <a:ext uri="{FF2B5EF4-FFF2-40B4-BE49-F238E27FC236}">
                      <a16:creationId xmlns:a16="http://schemas.microsoft.com/office/drawing/2014/main" id="{46C49543-843A-D000-037E-5683EF27D628}"/>
                    </a:ext>
                  </a:extLst>
                </p:cNvPr>
                <p:cNvGrpSpPr>
                  <a:grpSpLocks noChangeAspect="1"/>
                </p:cNvGrpSpPr>
                <p:nvPr/>
              </p:nvGrpSpPr>
              <p:grpSpPr>
                <a:xfrm>
                  <a:off x="5940252" y="2903697"/>
                  <a:ext cx="180000" cy="180000"/>
                  <a:chOff x="3172968" y="2304288"/>
                  <a:chExt cx="180000" cy="180000"/>
                </a:xfrm>
              </p:grpSpPr>
              <p:sp>
                <p:nvSpPr>
                  <p:cNvPr id="804" name="Ellipse 803">
                    <a:extLst>
                      <a:ext uri="{FF2B5EF4-FFF2-40B4-BE49-F238E27FC236}">
                        <a16:creationId xmlns:a16="http://schemas.microsoft.com/office/drawing/2014/main" id="{D437F1C4-1909-2158-D911-32F53EBAE15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5" name="Additionszeichen 804">
                    <a:extLst>
                      <a:ext uri="{FF2B5EF4-FFF2-40B4-BE49-F238E27FC236}">
                        <a16:creationId xmlns:a16="http://schemas.microsoft.com/office/drawing/2014/main" id="{013F0410-3A6E-0E11-DB52-F07029FD8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3" name="Gruppieren 782">
                  <a:extLst>
                    <a:ext uri="{FF2B5EF4-FFF2-40B4-BE49-F238E27FC236}">
                      <a16:creationId xmlns:a16="http://schemas.microsoft.com/office/drawing/2014/main" id="{797E7B1C-F7C0-70E1-6EAA-411EE492437D}"/>
                    </a:ext>
                  </a:extLst>
                </p:cNvPr>
                <p:cNvGrpSpPr>
                  <a:grpSpLocks noChangeAspect="1"/>
                </p:cNvGrpSpPr>
                <p:nvPr/>
              </p:nvGrpSpPr>
              <p:grpSpPr>
                <a:xfrm>
                  <a:off x="5597520" y="2746772"/>
                  <a:ext cx="180000" cy="180000"/>
                  <a:chOff x="3172968" y="2304288"/>
                  <a:chExt cx="180000" cy="180000"/>
                </a:xfrm>
              </p:grpSpPr>
              <p:sp>
                <p:nvSpPr>
                  <p:cNvPr id="802" name="Ellipse 801">
                    <a:extLst>
                      <a:ext uri="{FF2B5EF4-FFF2-40B4-BE49-F238E27FC236}">
                        <a16:creationId xmlns:a16="http://schemas.microsoft.com/office/drawing/2014/main" id="{3FA1102E-4759-E89E-85DE-646B79E6334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3" name="Additionszeichen 802">
                    <a:extLst>
                      <a:ext uri="{FF2B5EF4-FFF2-40B4-BE49-F238E27FC236}">
                        <a16:creationId xmlns:a16="http://schemas.microsoft.com/office/drawing/2014/main" id="{6D25B69A-FECE-1D76-55A3-FAB01A8E21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4" name="Gruppieren 783">
                  <a:extLst>
                    <a:ext uri="{FF2B5EF4-FFF2-40B4-BE49-F238E27FC236}">
                      <a16:creationId xmlns:a16="http://schemas.microsoft.com/office/drawing/2014/main" id="{14B33D15-8FB3-2040-7587-819508B15EE6}"/>
                    </a:ext>
                  </a:extLst>
                </p:cNvPr>
                <p:cNvGrpSpPr>
                  <a:grpSpLocks noChangeAspect="1"/>
                </p:cNvGrpSpPr>
                <p:nvPr/>
              </p:nvGrpSpPr>
              <p:grpSpPr>
                <a:xfrm>
                  <a:off x="6310896" y="2729578"/>
                  <a:ext cx="180000" cy="180000"/>
                  <a:chOff x="3172968" y="2304288"/>
                  <a:chExt cx="180000" cy="180000"/>
                </a:xfrm>
              </p:grpSpPr>
              <p:sp>
                <p:nvSpPr>
                  <p:cNvPr id="800" name="Ellipse 799">
                    <a:extLst>
                      <a:ext uri="{FF2B5EF4-FFF2-40B4-BE49-F238E27FC236}">
                        <a16:creationId xmlns:a16="http://schemas.microsoft.com/office/drawing/2014/main" id="{22DDFB46-556D-0E70-2869-8928759805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1" name="Additionszeichen 800">
                    <a:extLst>
                      <a:ext uri="{FF2B5EF4-FFF2-40B4-BE49-F238E27FC236}">
                        <a16:creationId xmlns:a16="http://schemas.microsoft.com/office/drawing/2014/main" id="{CA180054-FA6A-1F6E-ADE4-2DE5D0441D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5" name="Gruppieren 784">
                  <a:extLst>
                    <a:ext uri="{FF2B5EF4-FFF2-40B4-BE49-F238E27FC236}">
                      <a16:creationId xmlns:a16="http://schemas.microsoft.com/office/drawing/2014/main" id="{7F8B184B-C4BA-E60A-F653-D9417507C7FB}"/>
                    </a:ext>
                  </a:extLst>
                </p:cNvPr>
                <p:cNvGrpSpPr>
                  <a:grpSpLocks noChangeAspect="1"/>
                </p:cNvGrpSpPr>
                <p:nvPr/>
              </p:nvGrpSpPr>
              <p:grpSpPr>
                <a:xfrm>
                  <a:off x="5311404" y="3346168"/>
                  <a:ext cx="180000" cy="180000"/>
                  <a:chOff x="3172968" y="2304288"/>
                  <a:chExt cx="180000" cy="180000"/>
                </a:xfrm>
              </p:grpSpPr>
              <p:sp>
                <p:nvSpPr>
                  <p:cNvPr id="798" name="Ellipse 797">
                    <a:extLst>
                      <a:ext uri="{FF2B5EF4-FFF2-40B4-BE49-F238E27FC236}">
                        <a16:creationId xmlns:a16="http://schemas.microsoft.com/office/drawing/2014/main" id="{C3246052-E62E-8415-E77B-370A241885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9" name="Additionszeichen 798">
                    <a:extLst>
                      <a:ext uri="{FF2B5EF4-FFF2-40B4-BE49-F238E27FC236}">
                        <a16:creationId xmlns:a16="http://schemas.microsoft.com/office/drawing/2014/main" id="{93F57849-1F43-7CC5-312A-8A3DDAA4F5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86" name="Ellipse 785">
                  <a:extLst>
                    <a:ext uri="{FF2B5EF4-FFF2-40B4-BE49-F238E27FC236}">
                      <a16:creationId xmlns:a16="http://schemas.microsoft.com/office/drawing/2014/main" id="{F16751D0-C051-A918-5585-816673645D3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7" name="Ellipse 786">
                  <a:extLst>
                    <a:ext uri="{FF2B5EF4-FFF2-40B4-BE49-F238E27FC236}">
                      <a16:creationId xmlns:a16="http://schemas.microsoft.com/office/drawing/2014/main" id="{0A6AEA88-A219-FF9C-EFED-DE6EBEC874B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8" name="Ellipse 787">
                  <a:extLst>
                    <a:ext uri="{FF2B5EF4-FFF2-40B4-BE49-F238E27FC236}">
                      <a16:creationId xmlns:a16="http://schemas.microsoft.com/office/drawing/2014/main" id="{36414CFC-890A-9048-A7B5-E89AC7E615C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9" name="Ellipse 788">
                  <a:extLst>
                    <a:ext uri="{FF2B5EF4-FFF2-40B4-BE49-F238E27FC236}">
                      <a16:creationId xmlns:a16="http://schemas.microsoft.com/office/drawing/2014/main" id="{690775DD-CCB0-F0DD-CF0A-FA889149B9D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0" name="Ellipse 789">
                  <a:extLst>
                    <a:ext uri="{FF2B5EF4-FFF2-40B4-BE49-F238E27FC236}">
                      <a16:creationId xmlns:a16="http://schemas.microsoft.com/office/drawing/2014/main" id="{3D4590E4-6C55-D37E-D919-FD39953A0DC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1" name="Ellipse 790">
                  <a:extLst>
                    <a:ext uri="{FF2B5EF4-FFF2-40B4-BE49-F238E27FC236}">
                      <a16:creationId xmlns:a16="http://schemas.microsoft.com/office/drawing/2014/main" id="{7D8313CB-FEF0-4B7D-ADCC-B0F98F5093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2" name="Ellipse 791">
                  <a:extLst>
                    <a:ext uri="{FF2B5EF4-FFF2-40B4-BE49-F238E27FC236}">
                      <a16:creationId xmlns:a16="http://schemas.microsoft.com/office/drawing/2014/main" id="{6128AFB4-3A72-B282-944F-AAB46B1ED9B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3" name="Ellipse 792">
                  <a:extLst>
                    <a:ext uri="{FF2B5EF4-FFF2-40B4-BE49-F238E27FC236}">
                      <a16:creationId xmlns:a16="http://schemas.microsoft.com/office/drawing/2014/main" id="{B80643E3-3B64-D516-10DE-5BDF507A89D2}"/>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4" name="Ellipse 793">
                  <a:extLst>
                    <a:ext uri="{FF2B5EF4-FFF2-40B4-BE49-F238E27FC236}">
                      <a16:creationId xmlns:a16="http://schemas.microsoft.com/office/drawing/2014/main" id="{E753920F-212C-F025-9E6B-94AEDFB4082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5" name="Ellipse 794">
                  <a:extLst>
                    <a:ext uri="{FF2B5EF4-FFF2-40B4-BE49-F238E27FC236}">
                      <a16:creationId xmlns:a16="http://schemas.microsoft.com/office/drawing/2014/main" id="{551A0EE2-84A2-4943-E908-FB0AD3269AA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6" name="Ellipse 795">
                  <a:extLst>
                    <a:ext uri="{FF2B5EF4-FFF2-40B4-BE49-F238E27FC236}">
                      <a16:creationId xmlns:a16="http://schemas.microsoft.com/office/drawing/2014/main" id="{2AEE3EB3-0A99-BA21-D000-C5D4371C7FD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7" name="Ellipse 796">
                  <a:extLst>
                    <a:ext uri="{FF2B5EF4-FFF2-40B4-BE49-F238E27FC236}">
                      <a16:creationId xmlns:a16="http://schemas.microsoft.com/office/drawing/2014/main" id="{4C1059D1-2794-D11A-82C5-B6F02E063951}"/>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71" name="L-Schale">
                <a:extLst>
                  <a:ext uri="{FF2B5EF4-FFF2-40B4-BE49-F238E27FC236}">
                    <a16:creationId xmlns:a16="http://schemas.microsoft.com/office/drawing/2014/main" id="{5D790542-FE7E-016D-478A-967F33345E8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772" name="M-Schale">
                <a:extLst>
                  <a:ext uri="{FF2B5EF4-FFF2-40B4-BE49-F238E27FC236}">
                    <a16:creationId xmlns:a16="http://schemas.microsoft.com/office/drawing/2014/main" id="{19D870A2-D536-6DF9-0B01-F61BAED4F1B5}"/>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733" name="Gruppieren 732">
              <a:extLst>
                <a:ext uri="{FF2B5EF4-FFF2-40B4-BE49-F238E27FC236}">
                  <a16:creationId xmlns:a16="http://schemas.microsoft.com/office/drawing/2014/main" id="{4C287D20-0E24-69D6-59A8-A794BB960CD2}"/>
                </a:ext>
              </a:extLst>
            </p:cNvPr>
            <p:cNvGrpSpPr/>
            <p:nvPr/>
          </p:nvGrpSpPr>
          <p:grpSpPr>
            <a:xfrm>
              <a:off x="6006000" y="816426"/>
              <a:ext cx="180000" cy="180000"/>
              <a:chOff x="2537136" y="1269000"/>
              <a:chExt cx="180000" cy="180000"/>
            </a:xfrm>
          </p:grpSpPr>
          <p:sp>
            <p:nvSpPr>
              <p:cNvPr id="767" name="Ellipse 766">
                <a:extLst>
                  <a:ext uri="{FF2B5EF4-FFF2-40B4-BE49-F238E27FC236}">
                    <a16:creationId xmlns:a16="http://schemas.microsoft.com/office/drawing/2014/main" id="{A08457E2-0E6B-FB0A-AEE9-2EE885BB794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8" name="Minuszeichen 767">
                <a:extLst>
                  <a:ext uri="{FF2B5EF4-FFF2-40B4-BE49-F238E27FC236}">
                    <a16:creationId xmlns:a16="http://schemas.microsoft.com/office/drawing/2014/main" id="{0688CCCB-FAAD-ADA6-2CEC-7042C0A4941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4" name="Gruppieren 733">
              <a:extLst>
                <a:ext uri="{FF2B5EF4-FFF2-40B4-BE49-F238E27FC236}">
                  <a16:creationId xmlns:a16="http://schemas.microsoft.com/office/drawing/2014/main" id="{2D72728A-B217-D867-DE92-F2524ABACE24}"/>
                </a:ext>
              </a:extLst>
            </p:cNvPr>
            <p:cNvGrpSpPr/>
            <p:nvPr/>
          </p:nvGrpSpPr>
          <p:grpSpPr>
            <a:xfrm>
              <a:off x="6003948" y="5865553"/>
              <a:ext cx="180000" cy="180000"/>
              <a:chOff x="2537136" y="1269000"/>
              <a:chExt cx="180000" cy="180000"/>
            </a:xfrm>
          </p:grpSpPr>
          <p:sp>
            <p:nvSpPr>
              <p:cNvPr id="765" name="Ellipse 764">
                <a:extLst>
                  <a:ext uri="{FF2B5EF4-FFF2-40B4-BE49-F238E27FC236}">
                    <a16:creationId xmlns:a16="http://schemas.microsoft.com/office/drawing/2014/main" id="{9005F752-E184-FADD-78F9-6594DD34A6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6" name="Minuszeichen 765">
                <a:extLst>
                  <a:ext uri="{FF2B5EF4-FFF2-40B4-BE49-F238E27FC236}">
                    <a16:creationId xmlns:a16="http://schemas.microsoft.com/office/drawing/2014/main" id="{75D7DFC7-34CC-39FF-B9E0-8C7E25C9256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5" name="Gruppieren 734">
              <a:extLst>
                <a:ext uri="{FF2B5EF4-FFF2-40B4-BE49-F238E27FC236}">
                  <a16:creationId xmlns:a16="http://schemas.microsoft.com/office/drawing/2014/main" id="{883D4951-D643-8003-D7A1-1D15DFA40A5E}"/>
                </a:ext>
              </a:extLst>
            </p:cNvPr>
            <p:cNvGrpSpPr/>
            <p:nvPr/>
          </p:nvGrpSpPr>
          <p:grpSpPr>
            <a:xfrm>
              <a:off x="7989107" y="3335661"/>
              <a:ext cx="180000" cy="180000"/>
              <a:chOff x="2537136" y="1269000"/>
              <a:chExt cx="180000" cy="180000"/>
            </a:xfrm>
          </p:grpSpPr>
          <p:sp>
            <p:nvSpPr>
              <p:cNvPr id="763" name="Ellipse 762">
                <a:extLst>
                  <a:ext uri="{FF2B5EF4-FFF2-40B4-BE49-F238E27FC236}">
                    <a16:creationId xmlns:a16="http://schemas.microsoft.com/office/drawing/2014/main" id="{FD75B4B6-A103-D3EF-441B-4E768DEC8E7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4" name="Minuszeichen 763">
                <a:extLst>
                  <a:ext uri="{FF2B5EF4-FFF2-40B4-BE49-F238E27FC236}">
                    <a16:creationId xmlns:a16="http://schemas.microsoft.com/office/drawing/2014/main" id="{A66437CF-60B2-618C-729D-906DB6A0A8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6" name="Gruppieren 735">
              <a:extLst>
                <a:ext uri="{FF2B5EF4-FFF2-40B4-BE49-F238E27FC236}">
                  <a16:creationId xmlns:a16="http://schemas.microsoft.com/office/drawing/2014/main" id="{8396C810-6A57-EAF8-31E5-8AFA2D167353}"/>
                </a:ext>
              </a:extLst>
            </p:cNvPr>
            <p:cNvGrpSpPr/>
            <p:nvPr/>
          </p:nvGrpSpPr>
          <p:grpSpPr>
            <a:xfrm>
              <a:off x="4026000" y="3339000"/>
              <a:ext cx="180000" cy="180000"/>
              <a:chOff x="2537136" y="1269000"/>
              <a:chExt cx="180000" cy="180000"/>
            </a:xfrm>
          </p:grpSpPr>
          <p:sp>
            <p:nvSpPr>
              <p:cNvPr id="761" name="Ellipse 760">
                <a:extLst>
                  <a:ext uri="{FF2B5EF4-FFF2-40B4-BE49-F238E27FC236}">
                    <a16:creationId xmlns:a16="http://schemas.microsoft.com/office/drawing/2014/main" id="{9B67049C-7B1B-CAAA-F81F-174777271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2" name="Minuszeichen 761">
                <a:extLst>
                  <a:ext uri="{FF2B5EF4-FFF2-40B4-BE49-F238E27FC236}">
                    <a16:creationId xmlns:a16="http://schemas.microsoft.com/office/drawing/2014/main" id="{93E64EFD-99FC-D3C5-B8C7-80971D9452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7" name="Gruppieren 736">
              <a:extLst>
                <a:ext uri="{FF2B5EF4-FFF2-40B4-BE49-F238E27FC236}">
                  <a16:creationId xmlns:a16="http://schemas.microsoft.com/office/drawing/2014/main" id="{61C9028F-6778-D35F-B9DD-916371C84F79}"/>
                </a:ext>
              </a:extLst>
            </p:cNvPr>
            <p:cNvGrpSpPr/>
            <p:nvPr/>
          </p:nvGrpSpPr>
          <p:grpSpPr>
            <a:xfrm>
              <a:off x="4656000" y="4775520"/>
              <a:ext cx="180000" cy="180000"/>
              <a:chOff x="2537136" y="1269000"/>
              <a:chExt cx="180000" cy="180000"/>
            </a:xfrm>
          </p:grpSpPr>
          <p:sp>
            <p:nvSpPr>
              <p:cNvPr id="759" name="Ellipse 758">
                <a:extLst>
                  <a:ext uri="{FF2B5EF4-FFF2-40B4-BE49-F238E27FC236}">
                    <a16:creationId xmlns:a16="http://schemas.microsoft.com/office/drawing/2014/main" id="{B0BD0084-E656-3970-301E-F8BB3FF90E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0" name="Minuszeichen 759">
                <a:extLst>
                  <a:ext uri="{FF2B5EF4-FFF2-40B4-BE49-F238E27FC236}">
                    <a16:creationId xmlns:a16="http://schemas.microsoft.com/office/drawing/2014/main" id="{64EDE810-D720-26BE-9FBC-9B3070798D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8" name="Gruppieren 737">
              <a:extLst>
                <a:ext uri="{FF2B5EF4-FFF2-40B4-BE49-F238E27FC236}">
                  <a16:creationId xmlns:a16="http://schemas.microsoft.com/office/drawing/2014/main" id="{D69E1CF5-C609-61A9-62E3-ABD0CF5CA785}"/>
                </a:ext>
              </a:extLst>
            </p:cNvPr>
            <p:cNvGrpSpPr/>
            <p:nvPr/>
          </p:nvGrpSpPr>
          <p:grpSpPr>
            <a:xfrm>
              <a:off x="7373256" y="4775520"/>
              <a:ext cx="180000" cy="180000"/>
              <a:chOff x="2537136" y="1269000"/>
              <a:chExt cx="180000" cy="180000"/>
            </a:xfrm>
          </p:grpSpPr>
          <p:sp>
            <p:nvSpPr>
              <p:cNvPr id="757" name="Ellipse 756">
                <a:extLst>
                  <a:ext uri="{FF2B5EF4-FFF2-40B4-BE49-F238E27FC236}">
                    <a16:creationId xmlns:a16="http://schemas.microsoft.com/office/drawing/2014/main" id="{F5AE1E18-C96C-213E-24B9-25FE102F1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8" name="Minuszeichen 757">
                <a:extLst>
                  <a:ext uri="{FF2B5EF4-FFF2-40B4-BE49-F238E27FC236}">
                    <a16:creationId xmlns:a16="http://schemas.microsoft.com/office/drawing/2014/main" id="{F289B883-2746-D50E-735A-D28D72366E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9" name="Gruppieren 738">
              <a:extLst>
                <a:ext uri="{FF2B5EF4-FFF2-40B4-BE49-F238E27FC236}">
                  <a16:creationId xmlns:a16="http://schemas.microsoft.com/office/drawing/2014/main" id="{E01A3B40-FDF2-1ED6-F72F-48C76A189509}"/>
                </a:ext>
              </a:extLst>
            </p:cNvPr>
            <p:cNvGrpSpPr/>
            <p:nvPr/>
          </p:nvGrpSpPr>
          <p:grpSpPr>
            <a:xfrm>
              <a:off x="7373256" y="1900714"/>
              <a:ext cx="180000" cy="180000"/>
              <a:chOff x="2537136" y="1269000"/>
              <a:chExt cx="180000" cy="180000"/>
            </a:xfrm>
          </p:grpSpPr>
          <p:sp>
            <p:nvSpPr>
              <p:cNvPr id="755" name="Ellipse 754">
                <a:extLst>
                  <a:ext uri="{FF2B5EF4-FFF2-40B4-BE49-F238E27FC236}">
                    <a16:creationId xmlns:a16="http://schemas.microsoft.com/office/drawing/2014/main" id="{FB7CDF34-268E-F6FC-E9D3-8169D0BDC9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6" name="Minuszeichen 755">
                <a:extLst>
                  <a:ext uri="{FF2B5EF4-FFF2-40B4-BE49-F238E27FC236}">
                    <a16:creationId xmlns:a16="http://schemas.microsoft.com/office/drawing/2014/main" id="{262DC424-C128-2C89-03D1-DA6E9C8FFD9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0" name="Gruppieren 739">
              <a:extLst>
                <a:ext uri="{FF2B5EF4-FFF2-40B4-BE49-F238E27FC236}">
                  <a16:creationId xmlns:a16="http://schemas.microsoft.com/office/drawing/2014/main" id="{03527B1E-1703-1854-DC62-259E0382E632}"/>
                </a:ext>
              </a:extLst>
            </p:cNvPr>
            <p:cNvGrpSpPr/>
            <p:nvPr/>
          </p:nvGrpSpPr>
          <p:grpSpPr>
            <a:xfrm>
              <a:off x="4656000" y="1900714"/>
              <a:ext cx="180000" cy="180000"/>
              <a:chOff x="2537136" y="1269000"/>
              <a:chExt cx="180000" cy="180000"/>
            </a:xfrm>
          </p:grpSpPr>
          <p:sp>
            <p:nvSpPr>
              <p:cNvPr id="753" name="Ellipse 752">
                <a:extLst>
                  <a:ext uri="{FF2B5EF4-FFF2-40B4-BE49-F238E27FC236}">
                    <a16:creationId xmlns:a16="http://schemas.microsoft.com/office/drawing/2014/main" id="{F064152C-0334-949E-162B-AD6E7B4CC9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4" name="Minuszeichen 753">
                <a:extLst>
                  <a:ext uri="{FF2B5EF4-FFF2-40B4-BE49-F238E27FC236}">
                    <a16:creationId xmlns:a16="http://schemas.microsoft.com/office/drawing/2014/main" id="{60CC6B75-35ED-BFB2-16C0-B5F22BE5632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1" name="Gruppieren 740">
              <a:extLst>
                <a:ext uri="{FF2B5EF4-FFF2-40B4-BE49-F238E27FC236}">
                  <a16:creationId xmlns:a16="http://schemas.microsoft.com/office/drawing/2014/main" id="{CBC46E5C-9465-F70A-5B70-7AC01EB0D0BB}"/>
                </a:ext>
              </a:extLst>
            </p:cNvPr>
            <p:cNvGrpSpPr/>
            <p:nvPr/>
          </p:nvGrpSpPr>
          <p:grpSpPr>
            <a:xfrm>
              <a:off x="6006000" y="1339747"/>
              <a:ext cx="180000" cy="180000"/>
              <a:chOff x="2537136" y="1269000"/>
              <a:chExt cx="180000" cy="180000"/>
            </a:xfrm>
          </p:grpSpPr>
          <p:sp>
            <p:nvSpPr>
              <p:cNvPr id="751" name="Ellipse 750">
                <a:extLst>
                  <a:ext uri="{FF2B5EF4-FFF2-40B4-BE49-F238E27FC236}">
                    <a16:creationId xmlns:a16="http://schemas.microsoft.com/office/drawing/2014/main" id="{BBB0EF09-8D5C-4E61-C894-1775C45048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2" name="Minuszeichen 751">
                <a:extLst>
                  <a:ext uri="{FF2B5EF4-FFF2-40B4-BE49-F238E27FC236}">
                    <a16:creationId xmlns:a16="http://schemas.microsoft.com/office/drawing/2014/main" id="{D8DAA96C-C01B-8D65-1A75-8C9F8DFF303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2" name="Gruppieren 741">
              <a:extLst>
                <a:ext uri="{FF2B5EF4-FFF2-40B4-BE49-F238E27FC236}">
                  <a16:creationId xmlns:a16="http://schemas.microsoft.com/office/drawing/2014/main" id="{39B7A270-A42E-7464-55C1-AECB662AFDAB}"/>
                </a:ext>
              </a:extLst>
            </p:cNvPr>
            <p:cNvGrpSpPr/>
            <p:nvPr/>
          </p:nvGrpSpPr>
          <p:grpSpPr>
            <a:xfrm>
              <a:off x="6006000" y="5312040"/>
              <a:ext cx="180000" cy="180000"/>
              <a:chOff x="2537136" y="1269000"/>
              <a:chExt cx="180000" cy="180000"/>
            </a:xfrm>
          </p:grpSpPr>
          <p:sp>
            <p:nvSpPr>
              <p:cNvPr id="749" name="Ellipse 748">
                <a:extLst>
                  <a:ext uri="{FF2B5EF4-FFF2-40B4-BE49-F238E27FC236}">
                    <a16:creationId xmlns:a16="http://schemas.microsoft.com/office/drawing/2014/main" id="{C5003FA0-B764-FE61-E62D-97AE16AD9D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0" name="Minuszeichen 749">
                <a:extLst>
                  <a:ext uri="{FF2B5EF4-FFF2-40B4-BE49-F238E27FC236}">
                    <a16:creationId xmlns:a16="http://schemas.microsoft.com/office/drawing/2014/main" id="{79080962-7A0A-993C-C153-AD76BAD390F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3" name="Gruppieren 742">
              <a:extLst>
                <a:ext uri="{FF2B5EF4-FFF2-40B4-BE49-F238E27FC236}">
                  <a16:creationId xmlns:a16="http://schemas.microsoft.com/office/drawing/2014/main" id="{B7AF00AA-6F1E-AB0A-B538-950B1ADE944B}"/>
                </a:ext>
              </a:extLst>
            </p:cNvPr>
            <p:cNvGrpSpPr/>
            <p:nvPr/>
          </p:nvGrpSpPr>
          <p:grpSpPr>
            <a:xfrm>
              <a:off x="6006000" y="1900714"/>
              <a:ext cx="180000" cy="180000"/>
              <a:chOff x="2537136" y="1269000"/>
              <a:chExt cx="180000" cy="180000"/>
            </a:xfrm>
          </p:grpSpPr>
          <p:sp>
            <p:nvSpPr>
              <p:cNvPr id="747" name="Ellipse 746">
                <a:extLst>
                  <a:ext uri="{FF2B5EF4-FFF2-40B4-BE49-F238E27FC236}">
                    <a16:creationId xmlns:a16="http://schemas.microsoft.com/office/drawing/2014/main" id="{2EB219DC-164A-8B0C-35CF-2492E71E08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8" name="Minuszeichen 747">
                <a:extLst>
                  <a:ext uri="{FF2B5EF4-FFF2-40B4-BE49-F238E27FC236}">
                    <a16:creationId xmlns:a16="http://schemas.microsoft.com/office/drawing/2014/main" id="{2A895B6C-97F5-1EE6-1492-3E4D710E34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4" name="Gruppieren 743">
              <a:extLst>
                <a:ext uri="{FF2B5EF4-FFF2-40B4-BE49-F238E27FC236}">
                  <a16:creationId xmlns:a16="http://schemas.microsoft.com/office/drawing/2014/main" id="{921BAA17-A489-70F0-C9E6-A7E4A1CC4039}"/>
                </a:ext>
              </a:extLst>
            </p:cNvPr>
            <p:cNvGrpSpPr/>
            <p:nvPr/>
          </p:nvGrpSpPr>
          <p:grpSpPr>
            <a:xfrm>
              <a:off x="6006000" y="4775520"/>
              <a:ext cx="180000" cy="180000"/>
              <a:chOff x="2537136" y="1269000"/>
              <a:chExt cx="180000" cy="180000"/>
            </a:xfrm>
          </p:grpSpPr>
          <p:sp>
            <p:nvSpPr>
              <p:cNvPr id="745" name="Ellipse 744">
                <a:extLst>
                  <a:ext uri="{FF2B5EF4-FFF2-40B4-BE49-F238E27FC236}">
                    <a16:creationId xmlns:a16="http://schemas.microsoft.com/office/drawing/2014/main" id="{A3695C73-05F0-6E8D-17D8-FC1F141C7C3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6" name="Minuszeichen 745">
                <a:extLst>
                  <a:ext uri="{FF2B5EF4-FFF2-40B4-BE49-F238E27FC236}">
                    <a16:creationId xmlns:a16="http://schemas.microsoft.com/office/drawing/2014/main" id="{190EB75F-269B-D11F-0E54-0D15C8D200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822" name="Gruppieren 821">
            <a:extLst>
              <a:ext uri="{FF2B5EF4-FFF2-40B4-BE49-F238E27FC236}">
                <a16:creationId xmlns:a16="http://schemas.microsoft.com/office/drawing/2014/main" id="{71FF2296-246D-9009-3F23-8F8D80DBE4B8}"/>
              </a:ext>
            </a:extLst>
          </p:cNvPr>
          <p:cNvGrpSpPr>
            <a:grpSpLocks noChangeAspect="1"/>
          </p:cNvGrpSpPr>
          <p:nvPr/>
        </p:nvGrpSpPr>
        <p:grpSpPr>
          <a:xfrm>
            <a:off x="8930356" y="2774616"/>
            <a:ext cx="1258865" cy="1306104"/>
            <a:chOff x="3576000" y="816426"/>
            <a:chExt cx="5040000" cy="5229127"/>
          </a:xfrm>
        </p:grpSpPr>
        <p:grpSp>
          <p:nvGrpSpPr>
            <p:cNvPr id="823" name="Magnesium ohne e-">
              <a:extLst>
                <a:ext uri="{FF2B5EF4-FFF2-40B4-BE49-F238E27FC236}">
                  <a16:creationId xmlns:a16="http://schemas.microsoft.com/office/drawing/2014/main" id="{42F98BCE-3E59-B1A0-819A-E8467A55FE3F}"/>
                </a:ext>
              </a:extLst>
            </p:cNvPr>
            <p:cNvGrpSpPr/>
            <p:nvPr/>
          </p:nvGrpSpPr>
          <p:grpSpPr>
            <a:xfrm>
              <a:off x="3576000" y="909000"/>
              <a:ext cx="5040000" cy="5040000"/>
              <a:chOff x="3576000" y="909000"/>
              <a:chExt cx="5040000" cy="5040000"/>
            </a:xfrm>
          </p:grpSpPr>
          <p:sp>
            <p:nvSpPr>
              <p:cNvPr id="860" name="K-Schale">
                <a:extLst>
                  <a:ext uri="{FF2B5EF4-FFF2-40B4-BE49-F238E27FC236}">
                    <a16:creationId xmlns:a16="http://schemas.microsoft.com/office/drawing/2014/main" id="{4704ACD4-237B-FD44-19AD-17BB4FAE303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861" name="Atomkern mit Protonen und Neutronen">
                <a:extLst>
                  <a:ext uri="{FF2B5EF4-FFF2-40B4-BE49-F238E27FC236}">
                    <a16:creationId xmlns:a16="http://schemas.microsoft.com/office/drawing/2014/main" id="{D3241C9B-397D-808D-644E-435EB4D7758F}"/>
                  </a:ext>
                </a:extLst>
              </p:cNvPr>
              <p:cNvGrpSpPr/>
              <p:nvPr/>
            </p:nvGrpSpPr>
            <p:grpSpPr>
              <a:xfrm>
                <a:off x="5196000" y="2529000"/>
                <a:ext cx="1800000" cy="1800000"/>
                <a:chOff x="5196000" y="2529000"/>
                <a:chExt cx="1800000" cy="1800000"/>
              </a:xfrm>
            </p:grpSpPr>
            <p:sp>
              <p:nvSpPr>
                <p:cNvPr id="864" name="Atomkern">
                  <a:extLst>
                    <a:ext uri="{FF2B5EF4-FFF2-40B4-BE49-F238E27FC236}">
                      <a16:creationId xmlns:a16="http://schemas.microsoft.com/office/drawing/2014/main" id="{031ECAD2-DDE4-209A-96E9-087643451AF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865" name="Gruppieren 864">
                  <a:extLst>
                    <a:ext uri="{FF2B5EF4-FFF2-40B4-BE49-F238E27FC236}">
                      <a16:creationId xmlns:a16="http://schemas.microsoft.com/office/drawing/2014/main" id="{E61C4609-43E0-76D5-6B31-83A3E26C1B94}"/>
                    </a:ext>
                  </a:extLst>
                </p:cNvPr>
                <p:cNvGrpSpPr>
                  <a:grpSpLocks noChangeAspect="1"/>
                </p:cNvGrpSpPr>
                <p:nvPr/>
              </p:nvGrpSpPr>
              <p:grpSpPr>
                <a:xfrm>
                  <a:off x="5848033" y="3791651"/>
                  <a:ext cx="180000" cy="180000"/>
                  <a:chOff x="3172968" y="2304288"/>
                  <a:chExt cx="180000" cy="180000"/>
                </a:xfrm>
              </p:grpSpPr>
              <p:sp>
                <p:nvSpPr>
                  <p:cNvPr id="911" name="Ellipse 910">
                    <a:extLst>
                      <a:ext uri="{FF2B5EF4-FFF2-40B4-BE49-F238E27FC236}">
                        <a16:creationId xmlns:a16="http://schemas.microsoft.com/office/drawing/2014/main" id="{DF1B68D3-E690-4F55-A564-3C545D2701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2" name="Additionszeichen 911">
                    <a:extLst>
                      <a:ext uri="{FF2B5EF4-FFF2-40B4-BE49-F238E27FC236}">
                        <a16:creationId xmlns:a16="http://schemas.microsoft.com/office/drawing/2014/main" id="{4D41BA51-FB7B-C823-4AB9-11E71C448B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66" name="Gruppieren 865">
                  <a:extLst>
                    <a:ext uri="{FF2B5EF4-FFF2-40B4-BE49-F238E27FC236}">
                      <a16:creationId xmlns:a16="http://schemas.microsoft.com/office/drawing/2014/main" id="{A46CF812-F3B7-CAD0-D2D7-449616994982}"/>
                    </a:ext>
                  </a:extLst>
                </p:cNvPr>
                <p:cNvGrpSpPr>
                  <a:grpSpLocks noChangeAspect="1"/>
                </p:cNvGrpSpPr>
                <p:nvPr/>
              </p:nvGrpSpPr>
              <p:grpSpPr>
                <a:xfrm>
                  <a:off x="6270000" y="3698425"/>
                  <a:ext cx="180000" cy="180000"/>
                  <a:chOff x="3172968" y="2304288"/>
                  <a:chExt cx="180000" cy="180000"/>
                </a:xfrm>
              </p:grpSpPr>
              <p:sp>
                <p:nvSpPr>
                  <p:cNvPr id="909" name="Ellipse 908">
                    <a:extLst>
                      <a:ext uri="{FF2B5EF4-FFF2-40B4-BE49-F238E27FC236}">
                        <a16:creationId xmlns:a16="http://schemas.microsoft.com/office/drawing/2014/main" id="{C2A9E211-D75C-0B84-319E-15B44CA6EB1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0" name="Additionszeichen 909">
                    <a:extLst>
                      <a:ext uri="{FF2B5EF4-FFF2-40B4-BE49-F238E27FC236}">
                        <a16:creationId xmlns:a16="http://schemas.microsoft.com/office/drawing/2014/main" id="{631F399C-6649-55B1-8F49-2DE17BE3460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67" name="Gruppieren 866">
                  <a:extLst>
                    <a:ext uri="{FF2B5EF4-FFF2-40B4-BE49-F238E27FC236}">
                      <a16:creationId xmlns:a16="http://schemas.microsoft.com/office/drawing/2014/main" id="{6855C3E0-A162-7B5C-E6DE-62B247206994}"/>
                    </a:ext>
                  </a:extLst>
                </p:cNvPr>
                <p:cNvGrpSpPr>
                  <a:grpSpLocks noChangeAspect="1"/>
                </p:cNvGrpSpPr>
                <p:nvPr/>
              </p:nvGrpSpPr>
              <p:grpSpPr>
                <a:xfrm>
                  <a:off x="5499300" y="3931942"/>
                  <a:ext cx="180000" cy="180000"/>
                  <a:chOff x="3172968" y="2304288"/>
                  <a:chExt cx="180000" cy="180000"/>
                </a:xfrm>
              </p:grpSpPr>
              <p:sp>
                <p:nvSpPr>
                  <p:cNvPr id="907" name="Ellipse 906">
                    <a:extLst>
                      <a:ext uri="{FF2B5EF4-FFF2-40B4-BE49-F238E27FC236}">
                        <a16:creationId xmlns:a16="http://schemas.microsoft.com/office/drawing/2014/main" id="{97CB3584-361E-44A3-EC47-4AA58C8800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8" name="Additionszeichen 907">
                    <a:extLst>
                      <a:ext uri="{FF2B5EF4-FFF2-40B4-BE49-F238E27FC236}">
                        <a16:creationId xmlns:a16="http://schemas.microsoft.com/office/drawing/2014/main" id="{A80E33FD-B819-D685-037B-4D4A08F846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68" name="Gruppieren 867">
                  <a:extLst>
                    <a:ext uri="{FF2B5EF4-FFF2-40B4-BE49-F238E27FC236}">
                      <a16:creationId xmlns:a16="http://schemas.microsoft.com/office/drawing/2014/main" id="{A1F6DE87-E5F0-1B9F-9105-8C472D3A1978}"/>
                    </a:ext>
                  </a:extLst>
                </p:cNvPr>
                <p:cNvGrpSpPr>
                  <a:grpSpLocks noChangeAspect="1"/>
                </p:cNvGrpSpPr>
                <p:nvPr/>
              </p:nvGrpSpPr>
              <p:grpSpPr>
                <a:xfrm>
                  <a:off x="6030156" y="4086630"/>
                  <a:ext cx="180000" cy="180000"/>
                  <a:chOff x="3172968" y="2304288"/>
                  <a:chExt cx="180000" cy="180000"/>
                </a:xfrm>
              </p:grpSpPr>
              <p:sp>
                <p:nvSpPr>
                  <p:cNvPr id="905" name="Ellipse 904">
                    <a:extLst>
                      <a:ext uri="{FF2B5EF4-FFF2-40B4-BE49-F238E27FC236}">
                        <a16:creationId xmlns:a16="http://schemas.microsoft.com/office/drawing/2014/main" id="{B5662A3C-20B3-8FA5-0BB7-80187FDD203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6" name="Additionszeichen 905">
                    <a:extLst>
                      <a:ext uri="{FF2B5EF4-FFF2-40B4-BE49-F238E27FC236}">
                        <a16:creationId xmlns:a16="http://schemas.microsoft.com/office/drawing/2014/main" id="{F5A8159E-B9D7-EDCB-CBA6-B51D4EFEB34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69" name="Gruppieren 868">
                  <a:extLst>
                    <a:ext uri="{FF2B5EF4-FFF2-40B4-BE49-F238E27FC236}">
                      <a16:creationId xmlns:a16="http://schemas.microsoft.com/office/drawing/2014/main" id="{3BFE38CB-BAFE-5292-B6F3-712CA48FB60E}"/>
                    </a:ext>
                  </a:extLst>
                </p:cNvPr>
                <p:cNvGrpSpPr>
                  <a:grpSpLocks noChangeAspect="1"/>
                </p:cNvGrpSpPr>
                <p:nvPr/>
              </p:nvGrpSpPr>
              <p:grpSpPr>
                <a:xfrm>
                  <a:off x="6020438" y="3296696"/>
                  <a:ext cx="180000" cy="180000"/>
                  <a:chOff x="3172968" y="2304288"/>
                  <a:chExt cx="180000" cy="180000"/>
                </a:xfrm>
              </p:grpSpPr>
              <p:sp>
                <p:nvSpPr>
                  <p:cNvPr id="903" name="Ellipse 902">
                    <a:extLst>
                      <a:ext uri="{FF2B5EF4-FFF2-40B4-BE49-F238E27FC236}">
                        <a16:creationId xmlns:a16="http://schemas.microsoft.com/office/drawing/2014/main" id="{8F5D28E7-7FBA-9F73-5145-3A778F22E0E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4" name="Additionszeichen 903">
                    <a:extLst>
                      <a:ext uri="{FF2B5EF4-FFF2-40B4-BE49-F238E27FC236}">
                        <a16:creationId xmlns:a16="http://schemas.microsoft.com/office/drawing/2014/main" id="{27AE37C2-63EE-DC27-BE91-35A99D6922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0" name="Gruppieren 869">
                  <a:extLst>
                    <a:ext uri="{FF2B5EF4-FFF2-40B4-BE49-F238E27FC236}">
                      <a16:creationId xmlns:a16="http://schemas.microsoft.com/office/drawing/2014/main" id="{61323822-4739-066B-CD39-EBABCAEE203C}"/>
                    </a:ext>
                  </a:extLst>
                </p:cNvPr>
                <p:cNvGrpSpPr>
                  <a:grpSpLocks noChangeAspect="1"/>
                </p:cNvGrpSpPr>
                <p:nvPr/>
              </p:nvGrpSpPr>
              <p:grpSpPr>
                <a:xfrm>
                  <a:off x="6540000" y="3667688"/>
                  <a:ext cx="180000" cy="180000"/>
                  <a:chOff x="3172968" y="2304288"/>
                  <a:chExt cx="180000" cy="180000"/>
                </a:xfrm>
              </p:grpSpPr>
              <p:sp>
                <p:nvSpPr>
                  <p:cNvPr id="901" name="Ellipse 900">
                    <a:extLst>
                      <a:ext uri="{FF2B5EF4-FFF2-40B4-BE49-F238E27FC236}">
                        <a16:creationId xmlns:a16="http://schemas.microsoft.com/office/drawing/2014/main" id="{51EC866D-3D98-D0AB-79FD-DD05A831EB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2" name="Additionszeichen 901">
                    <a:extLst>
                      <a:ext uri="{FF2B5EF4-FFF2-40B4-BE49-F238E27FC236}">
                        <a16:creationId xmlns:a16="http://schemas.microsoft.com/office/drawing/2014/main" id="{510EF6C7-862F-ABB4-196F-B9B6CF7898C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1" name="Gruppieren 870">
                  <a:extLst>
                    <a:ext uri="{FF2B5EF4-FFF2-40B4-BE49-F238E27FC236}">
                      <a16:creationId xmlns:a16="http://schemas.microsoft.com/office/drawing/2014/main" id="{FDB8D41F-B9E4-8440-A846-639693479F11}"/>
                    </a:ext>
                  </a:extLst>
                </p:cNvPr>
                <p:cNvGrpSpPr>
                  <a:grpSpLocks noChangeAspect="1"/>
                </p:cNvGrpSpPr>
                <p:nvPr/>
              </p:nvGrpSpPr>
              <p:grpSpPr>
                <a:xfrm>
                  <a:off x="6696374" y="3186376"/>
                  <a:ext cx="180000" cy="180000"/>
                  <a:chOff x="3172968" y="2304288"/>
                  <a:chExt cx="180000" cy="180000"/>
                </a:xfrm>
              </p:grpSpPr>
              <p:sp>
                <p:nvSpPr>
                  <p:cNvPr id="899" name="Ellipse 898">
                    <a:extLst>
                      <a:ext uri="{FF2B5EF4-FFF2-40B4-BE49-F238E27FC236}">
                        <a16:creationId xmlns:a16="http://schemas.microsoft.com/office/drawing/2014/main" id="{E2587142-49F9-721D-27F6-2DD94A7C6E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0" name="Additionszeichen 899">
                    <a:extLst>
                      <a:ext uri="{FF2B5EF4-FFF2-40B4-BE49-F238E27FC236}">
                        <a16:creationId xmlns:a16="http://schemas.microsoft.com/office/drawing/2014/main" id="{C075A049-067F-9D68-68E1-3FC68A0D9B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2" name="Gruppieren 871">
                  <a:extLst>
                    <a:ext uri="{FF2B5EF4-FFF2-40B4-BE49-F238E27FC236}">
                      <a16:creationId xmlns:a16="http://schemas.microsoft.com/office/drawing/2014/main" id="{542049C5-1A9F-B686-A446-5CA7BDB4FE66}"/>
                    </a:ext>
                  </a:extLst>
                </p:cNvPr>
                <p:cNvGrpSpPr>
                  <a:grpSpLocks noChangeAspect="1"/>
                </p:cNvGrpSpPr>
                <p:nvPr/>
              </p:nvGrpSpPr>
              <p:grpSpPr>
                <a:xfrm>
                  <a:off x="5577515" y="3084316"/>
                  <a:ext cx="180000" cy="180000"/>
                  <a:chOff x="3172968" y="2304288"/>
                  <a:chExt cx="180000" cy="180000"/>
                </a:xfrm>
              </p:grpSpPr>
              <p:sp>
                <p:nvSpPr>
                  <p:cNvPr id="897" name="Ellipse 896">
                    <a:extLst>
                      <a:ext uri="{FF2B5EF4-FFF2-40B4-BE49-F238E27FC236}">
                        <a16:creationId xmlns:a16="http://schemas.microsoft.com/office/drawing/2014/main" id="{47A08607-3953-FC25-E301-11BA3D635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8" name="Additionszeichen 897">
                    <a:extLst>
                      <a:ext uri="{FF2B5EF4-FFF2-40B4-BE49-F238E27FC236}">
                        <a16:creationId xmlns:a16="http://schemas.microsoft.com/office/drawing/2014/main" id="{9D9358B0-0FE9-4057-19CC-7C44952710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3" name="Gruppieren 872">
                  <a:extLst>
                    <a:ext uri="{FF2B5EF4-FFF2-40B4-BE49-F238E27FC236}">
                      <a16:creationId xmlns:a16="http://schemas.microsoft.com/office/drawing/2014/main" id="{A806D1E2-E66B-A5F4-4306-D053F5DD503A}"/>
                    </a:ext>
                  </a:extLst>
                </p:cNvPr>
                <p:cNvGrpSpPr>
                  <a:grpSpLocks noChangeAspect="1"/>
                </p:cNvGrpSpPr>
                <p:nvPr/>
              </p:nvGrpSpPr>
              <p:grpSpPr>
                <a:xfrm>
                  <a:off x="5940252" y="2903697"/>
                  <a:ext cx="180000" cy="180000"/>
                  <a:chOff x="3172968" y="2304288"/>
                  <a:chExt cx="180000" cy="180000"/>
                </a:xfrm>
              </p:grpSpPr>
              <p:sp>
                <p:nvSpPr>
                  <p:cNvPr id="895" name="Ellipse 894">
                    <a:extLst>
                      <a:ext uri="{FF2B5EF4-FFF2-40B4-BE49-F238E27FC236}">
                        <a16:creationId xmlns:a16="http://schemas.microsoft.com/office/drawing/2014/main" id="{0BF16824-3616-E956-A2EC-068E7D4604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6" name="Additionszeichen 895">
                    <a:extLst>
                      <a:ext uri="{FF2B5EF4-FFF2-40B4-BE49-F238E27FC236}">
                        <a16:creationId xmlns:a16="http://schemas.microsoft.com/office/drawing/2014/main" id="{9318B073-0DFB-F93C-A8ED-D37F8EC941C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4" name="Gruppieren 873">
                  <a:extLst>
                    <a:ext uri="{FF2B5EF4-FFF2-40B4-BE49-F238E27FC236}">
                      <a16:creationId xmlns:a16="http://schemas.microsoft.com/office/drawing/2014/main" id="{8AF4AAF9-B47E-29BC-B4D1-0532A1FF0B34}"/>
                    </a:ext>
                  </a:extLst>
                </p:cNvPr>
                <p:cNvGrpSpPr>
                  <a:grpSpLocks noChangeAspect="1"/>
                </p:cNvGrpSpPr>
                <p:nvPr/>
              </p:nvGrpSpPr>
              <p:grpSpPr>
                <a:xfrm>
                  <a:off x="5597520" y="2746772"/>
                  <a:ext cx="180000" cy="180000"/>
                  <a:chOff x="3172968" y="2304288"/>
                  <a:chExt cx="180000" cy="180000"/>
                </a:xfrm>
              </p:grpSpPr>
              <p:sp>
                <p:nvSpPr>
                  <p:cNvPr id="893" name="Ellipse 892">
                    <a:extLst>
                      <a:ext uri="{FF2B5EF4-FFF2-40B4-BE49-F238E27FC236}">
                        <a16:creationId xmlns:a16="http://schemas.microsoft.com/office/drawing/2014/main" id="{196503E1-0501-8D1B-4AF8-60CEDB6F8D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4" name="Additionszeichen 893">
                    <a:extLst>
                      <a:ext uri="{FF2B5EF4-FFF2-40B4-BE49-F238E27FC236}">
                        <a16:creationId xmlns:a16="http://schemas.microsoft.com/office/drawing/2014/main" id="{2654A4F5-B24F-661E-D33A-CE809CDCDB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5" name="Gruppieren 874">
                  <a:extLst>
                    <a:ext uri="{FF2B5EF4-FFF2-40B4-BE49-F238E27FC236}">
                      <a16:creationId xmlns:a16="http://schemas.microsoft.com/office/drawing/2014/main" id="{48F6087B-D2B5-832A-F675-EB8A31E18586}"/>
                    </a:ext>
                  </a:extLst>
                </p:cNvPr>
                <p:cNvGrpSpPr>
                  <a:grpSpLocks noChangeAspect="1"/>
                </p:cNvGrpSpPr>
                <p:nvPr/>
              </p:nvGrpSpPr>
              <p:grpSpPr>
                <a:xfrm>
                  <a:off x="6310896" y="2729578"/>
                  <a:ext cx="180000" cy="180000"/>
                  <a:chOff x="3172968" y="2304288"/>
                  <a:chExt cx="180000" cy="180000"/>
                </a:xfrm>
              </p:grpSpPr>
              <p:sp>
                <p:nvSpPr>
                  <p:cNvPr id="891" name="Ellipse 890">
                    <a:extLst>
                      <a:ext uri="{FF2B5EF4-FFF2-40B4-BE49-F238E27FC236}">
                        <a16:creationId xmlns:a16="http://schemas.microsoft.com/office/drawing/2014/main" id="{1230EC59-8E8A-15C8-F6BB-5656A6B8D59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2" name="Additionszeichen 891">
                    <a:extLst>
                      <a:ext uri="{FF2B5EF4-FFF2-40B4-BE49-F238E27FC236}">
                        <a16:creationId xmlns:a16="http://schemas.microsoft.com/office/drawing/2014/main" id="{51B5B67F-1604-2049-DAC3-77A53357D25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6" name="Gruppieren 875">
                  <a:extLst>
                    <a:ext uri="{FF2B5EF4-FFF2-40B4-BE49-F238E27FC236}">
                      <a16:creationId xmlns:a16="http://schemas.microsoft.com/office/drawing/2014/main" id="{623AF3C6-EBF9-1FCF-DC05-5972487EB401}"/>
                    </a:ext>
                  </a:extLst>
                </p:cNvPr>
                <p:cNvGrpSpPr>
                  <a:grpSpLocks noChangeAspect="1"/>
                </p:cNvGrpSpPr>
                <p:nvPr/>
              </p:nvGrpSpPr>
              <p:grpSpPr>
                <a:xfrm>
                  <a:off x="5311404" y="3346168"/>
                  <a:ext cx="180000" cy="180000"/>
                  <a:chOff x="3172968" y="2304288"/>
                  <a:chExt cx="180000" cy="180000"/>
                </a:xfrm>
              </p:grpSpPr>
              <p:sp>
                <p:nvSpPr>
                  <p:cNvPr id="889" name="Ellipse 888">
                    <a:extLst>
                      <a:ext uri="{FF2B5EF4-FFF2-40B4-BE49-F238E27FC236}">
                        <a16:creationId xmlns:a16="http://schemas.microsoft.com/office/drawing/2014/main" id="{25CFDA9E-40B9-2ADA-277C-C7C119174B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0" name="Additionszeichen 889">
                    <a:extLst>
                      <a:ext uri="{FF2B5EF4-FFF2-40B4-BE49-F238E27FC236}">
                        <a16:creationId xmlns:a16="http://schemas.microsoft.com/office/drawing/2014/main" id="{03A7C18C-3A93-63A7-BC82-CAD5AA2BE1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77" name="Ellipse 876">
                  <a:extLst>
                    <a:ext uri="{FF2B5EF4-FFF2-40B4-BE49-F238E27FC236}">
                      <a16:creationId xmlns:a16="http://schemas.microsoft.com/office/drawing/2014/main" id="{DB4E02C4-74E3-313C-C8C6-00E8E77244C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8" name="Ellipse 877">
                  <a:extLst>
                    <a:ext uri="{FF2B5EF4-FFF2-40B4-BE49-F238E27FC236}">
                      <a16:creationId xmlns:a16="http://schemas.microsoft.com/office/drawing/2014/main" id="{0CEA678A-5EE0-F108-4F06-A26C5916EA1B}"/>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9" name="Ellipse 878">
                  <a:extLst>
                    <a:ext uri="{FF2B5EF4-FFF2-40B4-BE49-F238E27FC236}">
                      <a16:creationId xmlns:a16="http://schemas.microsoft.com/office/drawing/2014/main" id="{388DE0CC-7A8E-CEEE-6E72-61F7D96D0EC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0" name="Ellipse 879">
                  <a:extLst>
                    <a:ext uri="{FF2B5EF4-FFF2-40B4-BE49-F238E27FC236}">
                      <a16:creationId xmlns:a16="http://schemas.microsoft.com/office/drawing/2014/main" id="{804685EB-FA4F-6C47-C577-8F5E700CF8E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1" name="Ellipse 880">
                  <a:extLst>
                    <a:ext uri="{FF2B5EF4-FFF2-40B4-BE49-F238E27FC236}">
                      <a16:creationId xmlns:a16="http://schemas.microsoft.com/office/drawing/2014/main" id="{DEA58B12-BD98-28B5-1F75-587E6564027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2" name="Ellipse 881">
                  <a:extLst>
                    <a:ext uri="{FF2B5EF4-FFF2-40B4-BE49-F238E27FC236}">
                      <a16:creationId xmlns:a16="http://schemas.microsoft.com/office/drawing/2014/main" id="{77582C3A-B2C9-7707-2C04-C0B4435D090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3" name="Ellipse 882">
                  <a:extLst>
                    <a:ext uri="{FF2B5EF4-FFF2-40B4-BE49-F238E27FC236}">
                      <a16:creationId xmlns:a16="http://schemas.microsoft.com/office/drawing/2014/main" id="{770D595B-88CA-1BC1-22E4-1460F0DD3B2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4" name="Ellipse 883">
                  <a:extLst>
                    <a:ext uri="{FF2B5EF4-FFF2-40B4-BE49-F238E27FC236}">
                      <a16:creationId xmlns:a16="http://schemas.microsoft.com/office/drawing/2014/main" id="{FA21DFE9-AC6F-DB23-BB3B-4ABA98E2BA94}"/>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5" name="Ellipse 884">
                  <a:extLst>
                    <a:ext uri="{FF2B5EF4-FFF2-40B4-BE49-F238E27FC236}">
                      <a16:creationId xmlns:a16="http://schemas.microsoft.com/office/drawing/2014/main" id="{7452FA60-008E-FF9B-E90D-C827F43A88DC}"/>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6" name="Ellipse 885">
                  <a:extLst>
                    <a:ext uri="{FF2B5EF4-FFF2-40B4-BE49-F238E27FC236}">
                      <a16:creationId xmlns:a16="http://schemas.microsoft.com/office/drawing/2014/main" id="{00E315F8-EE0F-04BC-6A32-F6E906EF00D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7" name="Ellipse 886">
                  <a:extLst>
                    <a:ext uri="{FF2B5EF4-FFF2-40B4-BE49-F238E27FC236}">
                      <a16:creationId xmlns:a16="http://schemas.microsoft.com/office/drawing/2014/main" id="{DA58C17A-7768-5654-4771-7B8F91F2403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8" name="Ellipse 887">
                  <a:extLst>
                    <a:ext uri="{FF2B5EF4-FFF2-40B4-BE49-F238E27FC236}">
                      <a16:creationId xmlns:a16="http://schemas.microsoft.com/office/drawing/2014/main" id="{1D32D4AA-5534-805F-9AC8-59894990C703}"/>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62" name="L-Schale">
                <a:extLst>
                  <a:ext uri="{FF2B5EF4-FFF2-40B4-BE49-F238E27FC236}">
                    <a16:creationId xmlns:a16="http://schemas.microsoft.com/office/drawing/2014/main" id="{E5DDB92C-4CA7-4831-EE0E-86F820EEF98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863" name="M-Schale">
                <a:extLst>
                  <a:ext uri="{FF2B5EF4-FFF2-40B4-BE49-F238E27FC236}">
                    <a16:creationId xmlns:a16="http://schemas.microsoft.com/office/drawing/2014/main" id="{EE8C25BF-CDB3-BCF0-D9E3-D00C67D9B80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824" name="Gruppieren 823">
              <a:extLst>
                <a:ext uri="{FF2B5EF4-FFF2-40B4-BE49-F238E27FC236}">
                  <a16:creationId xmlns:a16="http://schemas.microsoft.com/office/drawing/2014/main" id="{2118B4BC-42BC-C556-3CE2-F225FE387CDF}"/>
                </a:ext>
              </a:extLst>
            </p:cNvPr>
            <p:cNvGrpSpPr/>
            <p:nvPr/>
          </p:nvGrpSpPr>
          <p:grpSpPr>
            <a:xfrm>
              <a:off x="6006000" y="816426"/>
              <a:ext cx="180000" cy="180000"/>
              <a:chOff x="2537136" y="1269000"/>
              <a:chExt cx="180000" cy="180000"/>
            </a:xfrm>
          </p:grpSpPr>
          <p:sp>
            <p:nvSpPr>
              <p:cNvPr id="858" name="Ellipse 857">
                <a:extLst>
                  <a:ext uri="{FF2B5EF4-FFF2-40B4-BE49-F238E27FC236}">
                    <a16:creationId xmlns:a16="http://schemas.microsoft.com/office/drawing/2014/main" id="{432CCA45-3073-39AA-C862-FE45268618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9" name="Minuszeichen 858">
                <a:extLst>
                  <a:ext uri="{FF2B5EF4-FFF2-40B4-BE49-F238E27FC236}">
                    <a16:creationId xmlns:a16="http://schemas.microsoft.com/office/drawing/2014/main" id="{C7EA19D6-7A9D-4A55-EE33-1B656F6115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5" name="Gruppieren 824">
              <a:extLst>
                <a:ext uri="{FF2B5EF4-FFF2-40B4-BE49-F238E27FC236}">
                  <a16:creationId xmlns:a16="http://schemas.microsoft.com/office/drawing/2014/main" id="{9E62451B-B668-FDEB-4323-6CBFBE945583}"/>
                </a:ext>
              </a:extLst>
            </p:cNvPr>
            <p:cNvGrpSpPr/>
            <p:nvPr/>
          </p:nvGrpSpPr>
          <p:grpSpPr>
            <a:xfrm>
              <a:off x="6003948" y="5865553"/>
              <a:ext cx="180000" cy="180000"/>
              <a:chOff x="2537136" y="1269000"/>
              <a:chExt cx="180000" cy="180000"/>
            </a:xfrm>
          </p:grpSpPr>
          <p:sp>
            <p:nvSpPr>
              <p:cNvPr id="856" name="Ellipse 855">
                <a:extLst>
                  <a:ext uri="{FF2B5EF4-FFF2-40B4-BE49-F238E27FC236}">
                    <a16:creationId xmlns:a16="http://schemas.microsoft.com/office/drawing/2014/main" id="{841AF5CA-12D1-C3DE-CC23-43E1908A5D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7" name="Minuszeichen 856">
                <a:extLst>
                  <a:ext uri="{FF2B5EF4-FFF2-40B4-BE49-F238E27FC236}">
                    <a16:creationId xmlns:a16="http://schemas.microsoft.com/office/drawing/2014/main" id="{756D669A-2F53-6AD6-B88D-706DCC0C8D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6" name="Gruppieren 825">
              <a:extLst>
                <a:ext uri="{FF2B5EF4-FFF2-40B4-BE49-F238E27FC236}">
                  <a16:creationId xmlns:a16="http://schemas.microsoft.com/office/drawing/2014/main" id="{7B41A33B-2316-B60A-0D46-029E262303FE}"/>
                </a:ext>
              </a:extLst>
            </p:cNvPr>
            <p:cNvGrpSpPr/>
            <p:nvPr/>
          </p:nvGrpSpPr>
          <p:grpSpPr>
            <a:xfrm>
              <a:off x="7989107" y="3335661"/>
              <a:ext cx="180000" cy="180000"/>
              <a:chOff x="2537136" y="1269000"/>
              <a:chExt cx="180000" cy="180000"/>
            </a:xfrm>
          </p:grpSpPr>
          <p:sp>
            <p:nvSpPr>
              <p:cNvPr id="854" name="Ellipse 853">
                <a:extLst>
                  <a:ext uri="{FF2B5EF4-FFF2-40B4-BE49-F238E27FC236}">
                    <a16:creationId xmlns:a16="http://schemas.microsoft.com/office/drawing/2014/main" id="{8CD991FA-B2E1-2F54-2D8F-1DE34E52B61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5" name="Minuszeichen 854">
                <a:extLst>
                  <a:ext uri="{FF2B5EF4-FFF2-40B4-BE49-F238E27FC236}">
                    <a16:creationId xmlns:a16="http://schemas.microsoft.com/office/drawing/2014/main" id="{16C3794B-9804-687A-2391-F5DB4C564E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7" name="Gruppieren 826">
              <a:extLst>
                <a:ext uri="{FF2B5EF4-FFF2-40B4-BE49-F238E27FC236}">
                  <a16:creationId xmlns:a16="http://schemas.microsoft.com/office/drawing/2014/main" id="{0A53EE67-9844-F23C-69B2-F1EB0EDEE027}"/>
                </a:ext>
              </a:extLst>
            </p:cNvPr>
            <p:cNvGrpSpPr/>
            <p:nvPr/>
          </p:nvGrpSpPr>
          <p:grpSpPr>
            <a:xfrm>
              <a:off x="4026000" y="3339000"/>
              <a:ext cx="180000" cy="180000"/>
              <a:chOff x="2537136" y="1269000"/>
              <a:chExt cx="180000" cy="180000"/>
            </a:xfrm>
          </p:grpSpPr>
          <p:sp>
            <p:nvSpPr>
              <p:cNvPr id="852" name="Ellipse 851">
                <a:extLst>
                  <a:ext uri="{FF2B5EF4-FFF2-40B4-BE49-F238E27FC236}">
                    <a16:creationId xmlns:a16="http://schemas.microsoft.com/office/drawing/2014/main" id="{D4585D0C-CA00-6D37-D46C-CEB5E39C78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3" name="Minuszeichen 852">
                <a:extLst>
                  <a:ext uri="{FF2B5EF4-FFF2-40B4-BE49-F238E27FC236}">
                    <a16:creationId xmlns:a16="http://schemas.microsoft.com/office/drawing/2014/main" id="{16A31F8F-AB29-51B9-BCDF-5DC2CEFB2F8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8" name="Gruppieren 827">
              <a:extLst>
                <a:ext uri="{FF2B5EF4-FFF2-40B4-BE49-F238E27FC236}">
                  <a16:creationId xmlns:a16="http://schemas.microsoft.com/office/drawing/2014/main" id="{BD0AB3A3-808B-8A15-03F5-6BC5911DD1B1}"/>
                </a:ext>
              </a:extLst>
            </p:cNvPr>
            <p:cNvGrpSpPr/>
            <p:nvPr/>
          </p:nvGrpSpPr>
          <p:grpSpPr>
            <a:xfrm>
              <a:off x="4656000" y="4775520"/>
              <a:ext cx="180000" cy="180000"/>
              <a:chOff x="2537136" y="1269000"/>
              <a:chExt cx="180000" cy="180000"/>
            </a:xfrm>
          </p:grpSpPr>
          <p:sp>
            <p:nvSpPr>
              <p:cNvPr id="850" name="Ellipse 849">
                <a:extLst>
                  <a:ext uri="{FF2B5EF4-FFF2-40B4-BE49-F238E27FC236}">
                    <a16:creationId xmlns:a16="http://schemas.microsoft.com/office/drawing/2014/main" id="{557A20BE-997C-A75A-C6DD-290077AC311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1" name="Minuszeichen 850">
                <a:extLst>
                  <a:ext uri="{FF2B5EF4-FFF2-40B4-BE49-F238E27FC236}">
                    <a16:creationId xmlns:a16="http://schemas.microsoft.com/office/drawing/2014/main" id="{FBCE7457-4945-2DA5-00F8-4A4566541E4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9" name="Gruppieren 828">
              <a:extLst>
                <a:ext uri="{FF2B5EF4-FFF2-40B4-BE49-F238E27FC236}">
                  <a16:creationId xmlns:a16="http://schemas.microsoft.com/office/drawing/2014/main" id="{74CF32E6-D721-BC3A-DCEA-59D3D2643008}"/>
                </a:ext>
              </a:extLst>
            </p:cNvPr>
            <p:cNvGrpSpPr/>
            <p:nvPr/>
          </p:nvGrpSpPr>
          <p:grpSpPr>
            <a:xfrm>
              <a:off x="7373256" y="4775520"/>
              <a:ext cx="180000" cy="180000"/>
              <a:chOff x="2537136" y="1269000"/>
              <a:chExt cx="180000" cy="180000"/>
            </a:xfrm>
          </p:grpSpPr>
          <p:sp>
            <p:nvSpPr>
              <p:cNvPr id="848" name="Ellipse 847">
                <a:extLst>
                  <a:ext uri="{FF2B5EF4-FFF2-40B4-BE49-F238E27FC236}">
                    <a16:creationId xmlns:a16="http://schemas.microsoft.com/office/drawing/2014/main" id="{C54329A8-3819-6BAB-9962-1096EBB055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9" name="Minuszeichen 848">
                <a:extLst>
                  <a:ext uri="{FF2B5EF4-FFF2-40B4-BE49-F238E27FC236}">
                    <a16:creationId xmlns:a16="http://schemas.microsoft.com/office/drawing/2014/main" id="{E8F05E14-F1F7-6A65-627A-4795BEF748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0" name="Gruppieren 829">
              <a:extLst>
                <a:ext uri="{FF2B5EF4-FFF2-40B4-BE49-F238E27FC236}">
                  <a16:creationId xmlns:a16="http://schemas.microsoft.com/office/drawing/2014/main" id="{BF469075-3A56-E1E2-6AD0-4F8D89E211E6}"/>
                </a:ext>
              </a:extLst>
            </p:cNvPr>
            <p:cNvGrpSpPr/>
            <p:nvPr/>
          </p:nvGrpSpPr>
          <p:grpSpPr>
            <a:xfrm>
              <a:off x="7373256" y="1900714"/>
              <a:ext cx="180000" cy="180000"/>
              <a:chOff x="2537136" y="1269000"/>
              <a:chExt cx="180000" cy="180000"/>
            </a:xfrm>
          </p:grpSpPr>
          <p:sp>
            <p:nvSpPr>
              <p:cNvPr id="846" name="Ellipse 845">
                <a:extLst>
                  <a:ext uri="{FF2B5EF4-FFF2-40B4-BE49-F238E27FC236}">
                    <a16:creationId xmlns:a16="http://schemas.microsoft.com/office/drawing/2014/main" id="{96E2710D-F72D-2951-BA06-8D988F887A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7" name="Minuszeichen 846">
                <a:extLst>
                  <a:ext uri="{FF2B5EF4-FFF2-40B4-BE49-F238E27FC236}">
                    <a16:creationId xmlns:a16="http://schemas.microsoft.com/office/drawing/2014/main" id="{53DBBCE6-3C88-4FCE-F6DA-2EE69C384F4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1" name="Gruppieren 830">
              <a:extLst>
                <a:ext uri="{FF2B5EF4-FFF2-40B4-BE49-F238E27FC236}">
                  <a16:creationId xmlns:a16="http://schemas.microsoft.com/office/drawing/2014/main" id="{29A2A48F-7DB6-752B-04D5-EC41FCC470B2}"/>
                </a:ext>
              </a:extLst>
            </p:cNvPr>
            <p:cNvGrpSpPr/>
            <p:nvPr/>
          </p:nvGrpSpPr>
          <p:grpSpPr>
            <a:xfrm>
              <a:off x="4656000" y="1900714"/>
              <a:ext cx="180000" cy="180000"/>
              <a:chOff x="2537136" y="1269000"/>
              <a:chExt cx="180000" cy="180000"/>
            </a:xfrm>
          </p:grpSpPr>
          <p:sp>
            <p:nvSpPr>
              <p:cNvPr id="844" name="Ellipse 843">
                <a:extLst>
                  <a:ext uri="{FF2B5EF4-FFF2-40B4-BE49-F238E27FC236}">
                    <a16:creationId xmlns:a16="http://schemas.microsoft.com/office/drawing/2014/main" id="{EDB971F5-95DF-7F33-ADDA-689B14F38BC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5" name="Minuszeichen 844">
                <a:extLst>
                  <a:ext uri="{FF2B5EF4-FFF2-40B4-BE49-F238E27FC236}">
                    <a16:creationId xmlns:a16="http://schemas.microsoft.com/office/drawing/2014/main" id="{113CB2DE-84BE-F983-F822-751E7732DF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2" name="Gruppieren 831">
              <a:extLst>
                <a:ext uri="{FF2B5EF4-FFF2-40B4-BE49-F238E27FC236}">
                  <a16:creationId xmlns:a16="http://schemas.microsoft.com/office/drawing/2014/main" id="{81F87707-7C41-534D-CE77-A8F03F18AA1C}"/>
                </a:ext>
              </a:extLst>
            </p:cNvPr>
            <p:cNvGrpSpPr/>
            <p:nvPr/>
          </p:nvGrpSpPr>
          <p:grpSpPr>
            <a:xfrm>
              <a:off x="6006000" y="1339747"/>
              <a:ext cx="180000" cy="180000"/>
              <a:chOff x="2537136" y="1269000"/>
              <a:chExt cx="180000" cy="180000"/>
            </a:xfrm>
          </p:grpSpPr>
          <p:sp>
            <p:nvSpPr>
              <p:cNvPr id="842" name="Ellipse 841">
                <a:extLst>
                  <a:ext uri="{FF2B5EF4-FFF2-40B4-BE49-F238E27FC236}">
                    <a16:creationId xmlns:a16="http://schemas.microsoft.com/office/drawing/2014/main" id="{89D560B3-9A91-1802-0A11-02C5E22989E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3" name="Minuszeichen 842">
                <a:extLst>
                  <a:ext uri="{FF2B5EF4-FFF2-40B4-BE49-F238E27FC236}">
                    <a16:creationId xmlns:a16="http://schemas.microsoft.com/office/drawing/2014/main" id="{0F656EDF-E00A-8FCE-60D0-4BDD5237B9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3" name="Gruppieren 832">
              <a:extLst>
                <a:ext uri="{FF2B5EF4-FFF2-40B4-BE49-F238E27FC236}">
                  <a16:creationId xmlns:a16="http://schemas.microsoft.com/office/drawing/2014/main" id="{52949F4A-D2D6-4EBE-072B-A1D6FDAFCA5A}"/>
                </a:ext>
              </a:extLst>
            </p:cNvPr>
            <p:cNvGrpSpPr/>
            <p:nvPr/>
          </p:nvGrpSpPr>
          <p:grpSpPr>
            <a:xfrm>
              <a:off x="6006000" y="5312040"/>
              <a:ext cx="180000" cy="180000"/>
              <a:chOff x="2537136" y="1269000"/>
              <a:chExt cx="180000" cy="180000"/>
            </a:xfrm>
          </p:grpSpPr>
          <p:sp>
            <p:nvSpPr>
              <p:cNvPr id="840" name="Ellipse 839">
                <a:extLst>
                  <a:ext uri="{FF2B5EF4-FFF2-40B4-BE49-F238E27FC236}">
                    <a16:creationId xmlns:a16="http://schemas.microsoft.com/office/drawing/2014/main" id="{D692C011-6ED1-DDE7-3052-A6430C06A1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1" name="Minuszeichen 840">
                <a:extLst>
                  <a:ext uri="{FF2B5EF4-FFF2-40B4-BE49-F238E27FC236}">
                    <a16:creationId xmlns:a16="http://schemas.microsoft.com/office/drawing/2014/main" id="{CAE3271F-53F8-FA8C-FDA5-680B1644742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4" name="Gruppieren 833">
              <a:extLst>
                <a:ext uri="{FF2B5EF4-FFF2-40B4-BE49-F238E27FC236}">
                  <a16:creationId xmlns:a16="http://schemas.microsoft.com/office/drawing/2014/main" id="{914FC3E2-A07C-8EBB-B3F3-4E3B55B99B16}"/>
                </a:ext>
              </a:extLst>
            </p:cNvPr>
            <p:cNvGrpSpPr/>
            <p:nvPr/>
          </p:nvGrpSpPr>
          <p:grpSpPr>
            <a:xfrm>
              <a:off x="6006000" y="1900714"/>
              <a:ext cx="180000" cy="180000"/>
              <a:chOff x="2537136" y="1269000"/>
              <a:chExt cx="180000" cy="180000"/>
            </a:xfrm>
          </p:grpSpPr>
          <p:sp>
            <p:nvSpPr>
              <p:cNvPr id="838" name="Ellipse 837">
                <a:extLst>
                  <a:ext uri="{FF2B5EF4-FFF2-40B4-BE49-F238E27FC236}">
                    <a16:creationId xmlns:a16="http://schemas.microsoft.com/office/drawing/2014/main" id="{EC9B1C0E-3F1B-B51B-4DFE-3BA7AAE1509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9" name="Minuszeichen 838">
                <a:extLst>
                  <a:ext uri="{FF2B5EF4-FFF2-40B4-BE49-F238E27FC236}">
                    <a16:creationId xmlns:a16="http://schemas.microsoft.com/office/drawing/2014/main" id="{C8F06739-92F9-C782-42C0-6AFC9F95EA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5" name="Gruppieren 834">
              <a:extLst>
                <a:ext uri="{FF2B5EF4-FFF2-40B4-BE49-F238E27FC236}">
                  <a16:creationId xmlns:a16="http://schemas.microsoft.com/office/drawing/2014/main" id="{95B034CA-B061-E526-A728-D4A117B368DB}"/>
                </a:ext>
              </a:extLst>
            </p:cNvPr>
            <p:cNvGrpSpPr/>
            <p:nvPr/>
          </p:nvGrpSpPr>
          <p:grpSpPr>
            <a:xfrm>
              <a:off x="6006000" y="4775520"/>
              <a:ext cx="180000" cy="180000"/>
              <a:chOff x="2537136" y="1269000"/>
              <a:chExt cx="180000" cy="180000"/>
            </a:xfrm>
          </p:grpSpPr>
          <p:sp>
            <p:nvSpPr>
              <p:cNvPr id="836" name="Ellipse 835">
                <a:extLst>
                  <a:ext uri="{FF2B5EF4-FFF2-40B4-BE49-F238E27FC236}">
                    <a16:creationId xmlns:a16="http://schemas.microsoft.com/office/drawing/2014/main" id="{8DCBE8A4-DB37-CB9F-900E-42C28D5D354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7" name="Minuszeichen 836">
                <a:extLst>
                  <a:ext uri="{FF2B5EF4-FFF2-40B4-BE49-F238E27FC236}">
                    <a16:creationId xmlns:a16="http://schemas.microsoft.com/office/drawing/2014/main" id="{4B54B0E4-0098-40C9-D4D2-B3278D4BCF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913" name="Gruppieren 912">
            <a:extLst>
              <a:ext uri="{FF2B5EF4-FFF2-40B4-BE49-F238E27FC236}">
                <a16:creationId xmlns:a16="http://schemas.microsoft.com/office/drawing/2014/main" id="{24E4FBD3-3688-691A-AD13-890E5921DF29}"/>
              </a:ext>
            </a:extLst>
          </p:cNvPr>
          <p:cNvGrpSpPr>
            <a:grpSpLocks noChangeAspect="1"/>
          </p:cNvGrpSpPr>
          <p:nvPr/>
        </p:nvGrpSpPr>
        <p:grpSpPr>
          <a:xfrm>
            <a:off x="3733203" y="2804603"/>
            <a:ext cx="1258865" cy="1306104"/>
            <a:chOff x="3576000" y="816426"/>
            <a:chExt cx="5040000" cy="5229127"/>
          </a:xfrm>
        </p:grpSpPr>
        <p:grpSp>
          <p:nvGrpSpPr>
            <p:cNvPr id="914" name="Magnesium ohne e-">
              <a:extLst>
                <a:ext uri="{FF2B5EF4-FFF2-40B4-BE49-F238E27FC236}">
                  <a16:creationId xmlns:a16="http://schemas.microsoft.com/office/drawing/2014/main" id="{5E988455-E1BA-2E53-CABD-14F262ACBD3F}"/>
                </a:ext>
              </a:extLst>
            </p:cNvPr>
            <p:cNvGrpSpPr/>
            <p:nvPr/>
          </p:nvGrpSpPr>
          <p:grpSpPr>
            <a:xfrm>
              <a:off x="3576000" y="909000"/>
              <a:ext cx="5040000" cy="5040000"/>
              <a:chOff x="3576000" y="909000"/>
              <a:chExt cx="5040000" cy="5040000"/>
            </a:xfrm>
          </p:grpSpPr>
          <p:sp>
            <p:nvSpPr>
              <p:cNvPr id="951" name="K-Schale">
                <a:extLst>
                  <a:ext uri="{FF2B5EF4-FFF2-40B4-BE49-F238E27FC236}">
                    <a16:creationId xmlns:a16="http://schemas.microsoft.com/office/drawing/2014/main" id="{A5304911-DA16-C520-F050-30C2EBBFB6A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952" name="Atomkern mit Protonen und Neutronen">
                <a:extLst>
                  <a:ext uri="{FF2B5EF4-FFF2-40B4-BE49-F238E27FC236}">
                    <a16:creationId xmlns:a16="http://schemas.microsoft.com/office/drawing/2014/main" id="{AB7E2776-73F6-C750-8642-DFA2838C516C}"/>
                  </a:ext>
                </a:extLst>
              </p:cNvPr>
              <p:cNvGrpSpPr/>
              <p:nvPr/>
            </p:nvGrpSpPr>
            <p:grpSpPr>
              <a:xfrm>
                <a:off x="5196000" y="2529000"/>
                <a:ext cx="1800000" cy="1800000"/>
                <a:chOff x="5196000" y="2529000"/>
                <a:chExt cx="1800000" cy="1800000"/>
              </a:xfrm>
            </p:grpSpPr>
            <p:sp>
              <p:nvSpPr>
                <p:cNvPr id="955" name="Atomkern">
                  <a:extLst>
                    <a:ext uri="{FF2B5EF4-FFF2-40B4-BE49-F238E27FC236}">
                      <a16:creationId xmlns:a16="http://schemas.microsoft.com/office/drawing/2014/main" id="{A99E06E6-D891-20F1-A4F9-8DE1E515A4F7}"/>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956" name="Gruppieren 955">
                  <a:extLst>
                    <a:ext uri="{FF2B5EF4-FFF2-40B4-BE49-F238E27FC236}">
                      <a16:creationId xmlns:a16="http://schemas.microsoft.com/office/drawing/2014/main" id="{951BE551-3FB2-C9BB-BD56-92F4D9E69794}"/>
                    </a:ext>
                  </a:extLst>
                </p:cNvPr>
                <p:cNvGrpSpPr>
                  <a:grpSpLocks noChangeAspect="1"/>
                </p:cNvGrpSpPr>
                <p:nvPr/>
              </p:nvGrpSpPr>
              <p:grpSpPr>
                <a:xfrm>
                  <a:off x="5848033" y="3791651"/>
                  <a:ext cx="180000" cy="180000"/>
                  <a:chOff x="3172968" y="2304288"/>
                  <a:chExt cx="180000" cy="180000"/>
                </a:xfrm>
              </p:grpSpPr>
              <p:sp>
                <p:nvSpPr>
                  <p:cNvPr id="1002" name="Ellipse 1001">
                    <a:extLst>
                      <a:ext uri="{FF2B5EF4-FFF2-40B4-BE49-F238E27FC236}">
                        <a16:creationId xmlns:a16="http://schemas.microsoft.com/office/drawing/2014/main" id="{8E1C8B08-9E19-EDE2-0BAE-7830324400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3" name="Additionszeichen 1002">
                    <a:extLst>
                      <a:ext uri="{FF2B5EF4-FFF2-40B4-BE49-F238E27FC236}">
                        <a16:creationId xmlns:a16="http://schemas.microsoft.com/office/drawing/2014/main" id="{C2A909E2-EDCC-A639-998A-087CDD9323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57" name="Gruppieren 956">
                  <a:extLst>
                    <a:ext uri="{FF2B5EF4-FFF2-40B4-BE49-F238E27FC236}">
                      <a16:creationId xmlns:a16="http://schemas.microsoft.com/office/drawing/2014/main" id="{DF6DBD69-F460-4469-BB25-F02763C8073F}"/>
                    </a:ext>
                  </a:extLst>
                </p:cNvPr>
                <p:cNvGrpSpPr>
                  <a:grpSpLocks noChangeAspect="1"/>
                </p:cNvGrpSpPr>
                <p:nvPr/>
              </p:nvGrpSpPr>
              <p:grpSpPr>
                <a:xfrm>
                  <a:off x="6270000" y="3698425"/>
                  <a:ext cx="180000" cy="180000"/>
                  <a:chOff x="3172968" y="2304288"/>
                  <a:chExt cx="180000" cy="180000"/>
                </a:xfrm>
              </p:grpSpPr>
              <p:sp>
                <p:nvSpPr>
                  <p:cNvPr id="1000" name="Ellipse 999">
                    <a:extLst>
                      <a:ext uri="{FF2B5EF4-FFF2-40B4-BE49-F238E27FC236}">
                        <a16:creationId xmlns:a16="http://schemas.microsoft.com/office/drawing/2014/main" id="{914BB1AA-D730-A423-029B-F29C6F6D886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1" name="Additionszeichen 1000">
                    <a:extLst>
                      <a:ext uri="{FF2B5EF4-FFF2-40B4-BE49-F238E27FC236}">
                        <a16:creationId xmlns:a16="http://schemas.microsoft.com/office/drawing/2014/main" id="{305C7485-A200-531D-D611-44556E33D4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58" name="Gruppieren 957">
                  <a:extLst>
                    <a:ext uri="{FF2B5EF4-FFF2-40B4-BE49-F238E27FC236}">
                      <a16:creationId xmlns:a16="http://schemas.microsoft.com/office/drawing/2014/main" id="{26654487-08E1-70FB-EC0D-4CDBDC0E3E58}"/>
                    </a:ext>
                  </a:extLst>
                </p:cNvPr>
                <p:cNvGrpSpPr>
                  <a:grpSpLocks noChangeAspect="1"/>
                </p:cNvGrpSpPr>
                <p:nvPr/>
              </p:nvGrpSpPr>
              <p:grpSpPr>
                <a:xfrm>
                  <a:off x="5499300" y="3931942"/>
                  <a:ext cx="180000" cy="180000"/>
                  <a:chOff x="3172968" y="2304288"/>
                  <a:chExt cx="180000" cy="180000"/>
                </a:xfrm>
              </p:grpSpPr>
              <p:sp>
                <p:nvSpPr>
                  <p:cNvPr id="998" name="Ellipse 997">
                    <a:extLst>
                      <a:ext uri="{FF2B5EF4-FFF2-40B4-BE49-F238E27FC236}">
                        <a16:creationId xmlns:a16="http://schemas.microsoft.com/office/drawing/2014/main" id="{F710A970-CFF4-84D6-0A76-25E9CBEE03B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9" name="Additionszeichen 998">
                    <a:extLst>
                      <a:ext uri="{FF2B5EF4-FFF2-40B4-BE49-F238E27FC236}">
                        <a16:creationId xmlns:a16="http://schemas.microsoft.com/office/drawing/2014/main" id="{C1CE7372-BB4C-EF21-A854-AB27550D7C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59" name="Gruppieren 958">
                  <a:extLst>
                    <a:ext uri="{FF2B5EF4-FFF2-40B4-BE49-F238E27FC236}">
                      <a16:creationId xmlns:a16="http://schemas.microsoft.com/office/drawing/2014/main" id="{03672082-F38D-D7FF-68D8-F96CBBA101F5}"/>
                    </a:ext>
                  </a:extLst>
                </p:cNvPr>
                <p:cNvGrpSpPr>
                  <a:grpSpLocks noChangeAspect="1"/>
                </p:cNvGrpSpPr>
                <p:nvPr/>
              </p:nvGrpSpPr>
              <p:grpSpPr>
                <a:xfrm>
                  <a:off x="6030156" y="4086630"/>
                  <a:ext cx="180000" cy="180000"/>
                  <a:chOff x="3172968" y="2304288"/>
                  <a:chExt cx="180000" cy="180000"/>
                </a:xfrm>
              </p:grpSpPr>
              <p:sp>
                <p:nvSpPr>
                  <p:cNvPr id="996" name="Ellipse 995">
                    <a:extLst>
                      <a:ext uri="{FF2B5EF4-FFF2-40B4-BE49-F238E27FC236}">
                        <a16:creationId xmlns:a16="http://schemas.microsoft.com/office/drawing/2014/main" id="{143C9029-17E0-7D81-09D3-F80E298C499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7" name="Additionszeichen 996">
                    <a:extLst>
                      <a:ext uri="{FF2B5EF4-FFF2-40B4-BE49-F238E27FC236}">
                        <a16:creationId xmlns:a16="http://schemas.microsoft.com/office/drawing/2014/main" id="{1B23A1AF-EFA4-7A83-3244-86BAE7141F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0" name="Gruppieren 959">
                  <a:extLst>
                    <a:ext uri="{FF2B5EF4-FFF2-40B4-BE49-F238E27FC236}">
                      <a16:creationId xmlns:a16="http://schemas.microsoft.com/office/drawing/2014/main" id="{FF7AB120-1455-4DE3-F572-D0A72A37CB1A}"/>
                    </a:ext>
                  </a:extLst>
                </p:cNvPr>
                <p:cNvGrpSpPr>
                  <a:grpSpLocks noChangeAspect="1"/>
                </p:cNvGrpSpPr>
                <p:nvPr/>
              </p:nvGrpSpPr>
              <p:grpSpPr>
                <a:xfrm>
                  <a:off x="6020438" y="3296696"/>
                  <a:ext cx="180000" cy="180000"/>
                  <a:chOff x="3172968" y="2304288"/>
                  <a:chExt cx="180000" cy="180000"/>
                </a:xfrm>
              </p:grpSpPr>
              <p:sp>
                <p:nvSpPr>
                  <p:cNvPr id="994" name="Ellipse 993">
                    <a:extLst>
                      <a:ext uri="{FF2B5EF4-FFF2-40B4-BE49-F238E27FC236}">
                        <a16:creationId xmlns:a16="http://schemas.microsoft.com/office/drawing/2014/main" id="{3252142E-0AEE-57C7-7275-A67E135535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5" name="Additionszeichen 994">
                    <a:extLst>
                      <a:ext uri="{FF2B5EF4-FFF2-40B4-BE49-F238E27FC236}">
                        <a16:creationId xmlns:a16="http://schemas.microsoft.com/office/drawing/2014/main" id="{A79695D8-73C7-BE47-5A59-CB850B1C4B5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1" name="Gruppieren 960">
                  <a:extLst>
                    <a:ext uri="{FF2B5EF4-FFF2-40B4-BE49-F238E27FC236}">
                      <a16:creationId xmlns:a16="http://schemas.microsoft.com/office/drawing/2014/main" id="{E4CEB1C9-4719-28A2-8696-A920C92FF701}"/>
                    </a:ext>
                  </a:extLst>
                </p:cNvPr>
                <p:cNvGrpSpPr>
                  <a:grpSpLocks noChangeAspect="1"/>
                </p:cNvGrpSpPr>
                <p:nvPr/>
              </p:nvGrpSpPr>
              <p:grpSpPr>
                <a:xfrm>
                  <a:off x="6540000" y="3667688"/>
                  <a:ext cx="180000" cy="180000"/>
                  <a:chOff x="3172968" y="2304288"/>
                  <a:chExt cx="180000" cy="180000"/>
                </a:xfrm>
              </p:grpSpPr>
              <p:sp>
                <p:nvSpPr>
                  <p:cNvPr id="992" name="Ellipse 991">
                    <a:extLst>
                      <a:ext uri="{FF2B5EF4-FFF2-40B4-BE49-F238E27FC236}">
                        <a16:creationId xmlns:a16="http://schemas.microsoft.com/office/drawing/2014/main" id="{EE762E60-36CF-86DC-6B0F-C9E880FBF2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3" name="Additionszeichen 992">
                    <a:extLst>
                      <a:ext uri="{FF2B5EF4-FFF2-40B4-BE49-F238E27FC236}">
                        <a16:creationId xmlns:a16="http://schemas.microsoft.com/office/drawing/2014/main" id="{E823DE96-3366-A752-4A4B-5B3B6545DA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2" name="Gruppieren 961">
                  <a:extLst>
                    <a:ext uri="{FF2B5EF4-FFF2-40B4-BE49-F238E27FC236}">
                      <a16:creationId xmlns:a16="http://schemas.microsoft.com/office/drawing/2014/main" id="{A48AABD6-E8BB-37B2-376B-5CCFF843130A}"/>
                    </a:ext>
                  </a:extLst>
                </p:cNvPr>
                <p:cNvGrpSpPr>
                  <a:grpSpLocks noChangeAspect="1"/>
                </p:cNvGrpSpPr>
                <p:nvPr/>
              </p:nvGrpSpPr>
              <p:grpSpPr>
                <a:xfrm>
                  <a:off x="6696374" y="3186376"/>
                  <a:ext cx="180000" cy="180000"/>
                  <a:chOff x="3172968" y="2304288"/>
                  <a:chExt cx="180000" cy="180000"/>
                </a:xfrm>
              </p:grpSpPr>
              <p:sp>
                <p:nvSpPr>
                  <p:cNvPr id="990" name="Ellipse 989">
                    <a:extLst>
                      <a:ext uri="{FF2B5EF4-FFF2-40B4-BE49-F238E27FC236}">
                        <a16:creationId xmlns:a16="http://schemas.microsoft.com/office/drawing/2014/main" id="{EE56565E-59DE-CEC3-65BD-1FDA0564AE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1" name="Additionszeichen 990">
                    <a:extLst>
                      <a:ext uri="{FF2B5EF4-FFF2-40B4-BE49-F238E27FC236}">
                        <a16:creationId xmlns:a16="http://schemas.microsoft.com/office/drawing/2014/main" id="{3345F162-3709-CB02-038F-D7855BC03B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3" name="Gruppieren 962">
                  <a:extLst>
                    <a:ext uri="{FF2B5EF4-FFF2-40B4-BE49-F238E27FC236}">
                      <a16:creationId xmlns:a16="http://schemas.microsoft.com/office/drawing/2014/main" id="{B2B60803-C26D-2FB8-58CB-4A661D5C3355}"/>
                    </a:ext>
                  </a:extLst>
                </p:cNvPr>
                <p:cNvGrpSpPr>
                  <a:grpSpLocks noChangeAspect="1"/>
                </p:cNvGrpSpPr>
                <p:nvPr/>
              </p:nvGrpSpPr>
              <p:grpSpPr>
                <a:xfrm>
                  <a:off x="5577515" y="3084316"/>
                  <a:ext cx="180000" cy="180000"/>
                  <a:chOff x="3172968" y="2304288"/>
                  <a:chExt cx="180000" cy="180000"/>
                </a:xfrm>
              </p:grpSpPr>
              <p:sp>
                <p:nvSpPr>
                  <p:cNvPr id="988" name="Ellipse 987">
                    <a:extLst>
                      <a:ext uri="{FF2B5EF4-FFF2-40B4-BE49-F238E27FC236}">
                        <a16:creationId xmlns:a16="http://schemas.microsoft.com/office/drawing/2014/main" id="{F27B8EB3-C468-06B8-EA59-79ED36FF8E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9" name="Additionszeichen 988">
                    <a:extLst>
                      <a:ext uri="{FF2B5EF4-FFF2-40B4-BE49-F238E27FC236}">
                        <a16:creationId xmlns:a16="http://schemas.microsoft.com/office/drawing/2014/main" id="{243EA596-1183-87CD-99B2-BAB70E836A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4" name="Gruppieren 963">
                  <a:extLst>
                    <a:ext uri="{FF2B5EF4-FFF2-40B4-BE49-F238E27FC236}">
                      <a16:creationId xmlns:a16="http://schemas.microsoft.com/office/drawing/2014/main" id="{C504B2FF-872E-5CB4-315E-63626BEECE91}"/>
                    </a:ext>
                  </a:extLst>
                </p:cNvPr>
                <p:cNvGrpSpPr>
                  <a:grpSpLocks noChangeAspect="1"/>
                </p:cNvGrpSpPr>
                <p:nvPr/>
              </p:nvGrpSpPr>
              <p:grpSpPr>
                <a:xfrm>
                  <a:off x="5940252" y="2903697"/>
                  <a:ext cx="180000" cy="180000"/>
                  <a:chOff x="3172968" y="2304288"/>
                  <a:chExt cx="180000" cy="180000"/>
                </a:xfrm>
              </p:grpSpPr>
              <p:sp>
                <p:nvSpPr>
                  <p:cNvPr id="986" name="Ellipse 985">
                    <a:extLst>
                      <a:ext uri="{FF2B5EF4-FFF2-40B4-BE49-F238E27FC236}">
                        <a16:creationId xmlns:a16="http://schemas.microsoft.com/office/drawing/2014/main" id="{FAEA8C15-469B-4109-8E4A-A5C0D89F17F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7" name="Additionszeichen 986">
                    <a:extLst>
                      <a:ext uri="{FF2B5EF4-FFF2-40B4-BE49-F238E27FC236}">
                        <a16:creationId xmlns:a16="http://schemas.microsoft.com/office/drawing/2014/main" id="{9264D7C2-ECF1-23FB-BD4C-7AC759FBE9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5" name="Gruppieren 964">
                  <a:extLst>
                    <a:ext uri="{FF2B5EF4-FFF2-40B4-BE49-F238E27FC236}">
                      <a16:creationId xmlns:a16="http://schemas.microsoft.com/office/drawing/2014/main" id="{FA40FC8A-5946-EDFD-9D69-9B8F1A1FFEDE}"/>
                    </a:ext>
                  </a:extLst>
                </p:cNvPr>
                <p:cNvGrpSpPr>
                  <a:grpSpLocks noChangeAspect="1"/>
                </p:cNvGrpSpPr>
                <p:nvPr/>
              </p:nvGrpSpPr>
              <p:grpSpPr>
                <a:xfrm>
                  <a:off x="5597520" y="2746772"/>
                  <a:ext cx="180000" cy="180000"/>
                  <a:chOff x="3172968" y="2304288"/>
                  <a:chExt cx="180000" cy="180000"/>
                </a:xfrm>
              </p:grpSpPr>
              <p:sp>
                <p:nvSpPr>
                  <p:cNvPr id="984" name="Ellipse 983">
                    <a:extLst>
                      <a:ext uri="{FF2B5EF4-FFF2-40B4-BE49-F238E27FC236}">
                        <a16:creationId xmlns:a16="http://schemas.microsoft.com/office/drawing/2014/main" id="{F96B9CDC-3A7C-8249-1467-9842879BE8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5" name="Additionszeichen 984">
                    <a:extLst>
                      <a:ext uri="{FF2B5EF4-FFF2-40B4-BE49-F238E27FC236}">
                        <a16:creationId xmlns:a16="http://schemas.microsoft.com/office/drawing/2014/main" id="{F0D8D9D9-D270-B193-2562-877986F8676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6" name="Gruppieren 965">
                  <a:extLst>
                    <a:ext uri="{FF2B5EF4-FFF2-40B4-BE49-F238E27FC236}">
                      <a16:creationId xmlns:a16="http://schemas.microsoft.com/office/drawing/2014/main" id="{1FF20F74-07EC-500F-5470-9F348BAC9E95}"/>
                    </a:ext>
                  </a:extLst>
                </p:cNvPr>
                <p:cNvGrpSpPr>
                  <a:grpSpLocks noChangeAspect="1"/>
                </p:cNvGrpSpPr>
                <p:nvPr/>
              </p:nvGrpSpPr>
              <p:grpSpPr>
                <a:xfrm>
                  <a:off x="6310896" y="2729578"/>
                  <a:ext cx="180000" cy="180000"/>
                  <a:chOff x="3172968" y="2304288"/>
                  <a:chExt cx="180000" cy="180000"/>
                </a:xfrm>
              </p:grpSpPr>
              <p:sp>
                <p:nvSpPr>
                  <p:cNvPr id="982" name="Ellipse 981">
                    <a:extLst>
                      <a:ext uri="{FF2B5EF4-FFF2-40B4-BE49-F238E27FC236}">
                        <a16:creationId xmlns:a16="http://schemas.microsoft.com/office/drawing/2014/main" id="{6AEFCF6A-F8D0-E3BD-771F-6916F62F41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 name="Additionszeichen 982">
                    <a:extLst>
                      <a:ext uri="{FF2B5EF4-FFF2-40B4-BE49-F238E27FC236}">
                        <a16:creationId xmlns:a16="http://schemas.microsoft.com/office/drawing/2014/main" id="{0F8A9BCF-6A49-D6B4-D04E-C5CD23B503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7" name="Gruppieren 966">
                  <a:extLst>
                    <a:ext uri="{FF2B5EF4-FFF2-40B4-BE49-F238E27FC236}">
                      <a16:creationId xmlns:a16="http://schemas.microsoft.com/office/drawing/2014/main" id="{3A90CFF1-39CA-346A-5665-D56F15A8E51A}"/>
                    </a:ext>
                  </a:extLst>
                </p:cNvPr>
                <p:cNvGrpSpPr>
                  <a:grpSpLocks noChangeAspect="1"/>
                </p:cNvGrpSpPr>
                <p:nvPr/>
              </p:nvGrpSpPr>
              <p:grpSpPr>
                <a:xfrm>
                  <a:off x="5311404" y="3346168"/>
                  <a:ext cx="180000" cy="180000"/>
                  <a:chOff x="3172968" y="2304288"/>
                  <a:chExt cx="180000" cy="180000"/>
                </a:xfrm>
              </p:grpSpPr>
              <p:sp>
                <p:nvSpPr>
                  <p:cNvPr id="980" name="Ellipse 979">
                    <a:extLst>
                      <a:ext uri="{FF2B5EF4-FFF2-40B4-BE49-F238E27FC236}">
                        <a16:creationId xmlns:a16="http://schemas.microsoft.com/office/drawing/2014/main" id="{55F2520B-9CFF-77AD-87C8-16412613D8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1" name="Additionszeichen 980">
                    <a:extLst>
                      <a:ext uri="{FF2B5EF4-FFF2-40B4-BE49-F238E27FC236}">
                        <a16:creationId xmlns:a16="http://schemas.microsoft.com/office/drawing/2014/main" id="{CB45F741-1F05-4AA5-2109-0592DE97C7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68" name="Ellipse 967">
                  <a:extLst>
                    <a:ext uri="{FF2B5EF4-FFF2-40B4-BE49-F238E27FC236}">
                      <a16:creationId xmlns:a16="http://schemas.microsoft.com/office/drawing/2014/main" id="{21026F86-4B16-1CE1-5B62-94A2F55F8A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9" name="Ellipse 968">
                  <a:extLst>
                    <a:ext uri="{FF2B5EF4-FFF2-40B4-BE49-F238E27FC236}">
                      <a16:creationId xmlns:a16="http://schemas.microsoft.com/office/drawing/2014/main" id="{6D1C167A-2481-F321-DE0B-4EFC6E3BEA8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0" name="Ellipse 969">
                  <a:extLst>
                    <a:ext uri="{FF2B5EF4-FFF2-40B4-BE49-F238E27FC236}">
                      <a16:creationId xmlns:a16="http://schemas.microsoft.com/office/drawing/2014/main" id="{041F007D-F8AE-8FF6-C344-D1AB8C05AB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1" name="Ellipse 970">
                  <a:extLst>
                    <a:ext uri="{FF2B5EF4-FFF2-40B4-BE49-F238E27FC236}">
                      <a16:creationId xmlns:a16="http://schemas.microsoft.com/office/drawing/2014/main" id="{8F0633D0-135D-8984-F691-5DEC076ABE9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2" name="Ellipse 971">
                  <a:extLst>
                    <a:ext uri="{FF2B5EF4-FFF2-40B4-BE49-F238E27FC236}">
                      <a16:creationId xmlns:a16="http://schemas.microsoft.com/office/drawing/2014/main" id="{425E84E6-7E88-3EA0-35E6-321A4587245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3" name="Ellipse 972">
                  <a:extLst>
                    <a:ext uri="{FF2B5EF4-FFF2-40B4-BE49-F238E27FC236}">
                      <a16:creationId xmlns:a16="http://schemas.microsoft.com/office/drawing/2014/main" id="{213A4BD5-E600-10DC-DF67-6CAB92FEFA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4" name="Ellipse 973">
                  <a:extLst>
                    <a:ext uri="{FF2B5EF4-FFF2-40B4-BE49-F238E27FC236}">
                      <a16:creationId xmlns:a16="http://schemas.microsoft.com/office/drawing/2014/main" id="{085E836F-75CF-7DA9-4E09-5F64A9532861}"/>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5" name="Ellipse 974">
                  <a:extLst>
                    <a:ext uri="{FF2B5EF4-FFF2-40B4-BE49-F238E27FC236}">
                      <a16:creationId xmlns:a16="http://schemas.microsoft.com/office/drawing/2014/main" id="{AB69319D-F71D-A99D-05C3-DBFA08DE37D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6" name="Ellipse 975">
                  <a:extLst>
                    <a:ext uri="{FF2B5EF4-FFF2-40B4-BE49-F238E27FC236}">
                      <a16:creationId xmlns:a16="http://schemas.microsoft.com/office/drawing/2014/main" id="{37B2C4CF-33E3-E59E-6EBB-C2967234AF4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7" name="Ellipse 976">
                  <a:extLst>
                    <a:ext uri="{FF2B5EF4-FFF2-40B4-BE49-F238E27FC236}">
                      <a16:creationId xmlns:a16="http://schemas.microsoft.com/office/drawing/2014/main" id="{774B6981-6EC7-CB98-36CD-207761EE4BA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8" name="Ellipse 977">
                  <a:extLst>
                    <a:ext uri="{FF2B5EF4-FFF2-40B4-BE49-F238E27FC236}">
                      <a16:creationId xmlns:a16="http://schemas.microsoft.com/office/drawing/2014/main" id="{1DB10AD9-2282-4012-F119-DB328658895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9" name="Ellipse 978">
                  <a:extLst>
                    <a:ext uri="{FF2B5EF4-FFF2-40B4-BE49-F238E27FC236}">
                      <a16:creationId xmlns:a16="http://schemas.microsoft.com/office/drawing/2014/main" id="{BAFDDD11-8898-D8A3-5956-E415EEA356B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53" name="L-Schale">
                <a:extLst>
                  <a:ext uri="{FF2B5EF4-FFF2-40B4-BE49-F238E27FC236}">
                    <a16:creationId xmlns:a16="http://schemas.microsoft.com/office/drawing/2014/main" id="{D835D264-89BD-BE80-EB62-F0F9A9073469}"/>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954" name="M-Schale">
                <a:extLst>
                  <a:ext uri="{FF2B5EF4-FFF2-40B4-BE49-F238E27FC236}">
                    <a16:creationId xmlns:a16="http://schemas.microsoft.com/office/drawing/2014/main" id="{C4144BC5-9B9B-EB3B-2FD3-72877207F8E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915" name="Gruppieren 914">
              <a:extLst>
                <a:ext uri="{FF2B5EF4-FFF2-40B4-BE49-F238E27FC236}">
                  <a16:creationId xmlns:a16="http://schemas.microsoft.com/office/drawing/2014/main" id="{00DD6EF2-C3C3-E207-107F-26738BE7467D}"/>
                </a:ext>
              </a:extLst>
            </p:cNvPr>
            <p:cNvGrpSpPr/>
            <p:nvPr/>
          </p:nvGrpSpPr>
          <p:grpSpPr>
            <a:xfrm>
              <a:off x="6006000" y="816426"/>
              <a:ext cx="180000" cy="180000"/>
              <a:chOff x="2537136" y="1269000"/>
              <a:chExt cx="180000" cy="180000"/>
            </a:xfrm>
          </p:grpSpPr>
          <p:sp>
            <p:nvSpPr>
              <p:cNvPr id="949" name="Ellipse 948">
                <a:extLst>
                  <a:ext uri="{FF2B5EF4-FFF2-40B4-BE49-F238E27FC236}">
                    <a16:creationId xmlns:a16="http://schemas.microsoft.com/office/drawing/2014/main" id="{BF5F72EF-A497-1D16-9752-81C11CAE19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0" name="Minuszeichen 949">
                <a:extLst>
                  <a:ext uri="{FF2B5EF4-FFF2-40B4-BE49-F238E27FC236}">
                    <a16:creationId xmlns:a16="http://schemas.microsoft.com/office/drawing/2014/main" id="{FC2259B0-1E97-779D-BC0E-BD320F6E358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6" name="Gruppieren 915">
              <a:extLst>
                <a:ext uri="{FF2B5EF4-FFF2-40B4-BE49-F238E27FC236}">
                  <a16:creationId xmlns:a16="http://schemas.microsoft.com/office/drawing/2014/main" id="{8EA35C25-CFC7-C0C7-2310-D4CC749864D9}"/>
                </a:ext>
              </a:extLst>
            </p:cNvPr>
            <p:cNvGrpSpPr/>
            <p:nvPr/>
          </p:nvGrpSpPr>
          <p:grpSpPr>
            <a:xfrm>
              <a:off x="6003948" y="5865553"/>
              <a:ext cx="180000" cy="180000"/>
              <a:chOff x="2537136" y="1269000"/>
              <a:chExt cx="180000" cy="180000"/>
            </a:xfrm>
          </p:grpSpPr>
          <p:sp>
            <p:nvSpPr>
              <p:cNvPr id="947" name="Ellipse 946">
                <a:extLst>
                  <a:ext uri="{FF2B5EF4-FFF2-40B4-BE49-F238E27FC236}">
                    <a16:creationId xmlns:a16="http://schemas.microsoft.com/office/drawing/2014/main" id="{3349EE7D-4799-7AC3-30D2-BC4A2807B4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8" name="Minuszeichen 947">
                <a:extLst>
                  <a:ext uri="{FF2B5EF4-FFF2-40B4-BE49-F238E27FC236}">
                    <a16:creationId xmlns:a16="http://schemas.microsoft.com/office/drawing/2014/main" id="{84BC7A82-4004-BB94-4536-11828B8350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7" name="Gruppieren 916">
              <a:extLst>
                <a:ext uri="{FF2B5EF4-FFF2-40B4-BE49-F238E27FC236}">
                  <a16:creationId xmlns:a16="http://schemas.microsoft.com/office/drawing/2014/main" id="{91028E53-548B-9956-DD15-19E8FE40959A}"/>
                </a:ext>
              </a:extLst>
            </p:cNvPr>
            <p:cNvGrpSpPr/>
            <p:nvPr/>
          </p:nvGrpSpPr>
          <p:grpSpPr>
            <a:xfrm>
              <a:off x="7989107" y="3335661"/>
              <a:ext cx="180000" cy="180000"/>
              <a:chOff x="2537136" y="1269000"/>
              <a:chExt cx="180000" cy="180000"/>
            </a:xfrm>
          </p:grpSpPr>
          <p:sp>
            <p:nvSpPr>
              <p:cNvPr id="945" name="Ellipse 944">
                <a:extLst>
                  <a:ext uri="{FF2B5EF4-FFF2-40B4-BE49-F238E27FC236}">
                    <a16:creationId xmlns:a16="http://schemas.microsoft.com/office/drawing/2014/main" id="{36B3BA1B-25D4-FE5D-5217-1855A303D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6" name="Minuszeichen 945">
                <a:extLst>
                  <a:ext uri="{FF2B5EF4-FFF2-40B4-BE49-F238E27FC236}">
                    <a16:creationId xmlns:a16="http://schemas.microsoft.com/office/drawing/2014/main" id="{4C9ED4A5-906F-07FF-6F9E-44981180FD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8" name="Gruppieren 917">
              <a:extLst>
                <a:ext uri="{FF2B5EF4-FFF2-40B4-BE49-F238E27FC236}">
                  <a16:creationId xmlns:a16="http://schemas.microsoft.com/office/drawing/2014/main" id="{FB3DA5E8-4AA9-1BFF-678F-9B71C8BC1BAF}"/>
                </a:ext>
              </a:extLst>
            </p:cNvPr>
            <p:cNvGrpSpPr/>
            <p:nvPr/>
          </p:nvGrpSpPr>
          <p:grpSpPr>
            <a:xfrm>
              <a:off x="4026000" y="3339000"/>
              <a:ext cx="180000" cy="180000"/>
              <a:chOff x="2537136" y="1269000"/>
              <a:chExt cx="180000" cy="180000"/>
            </a:xfrm>
          </p:grpSpPr>
          <p:sp>
            <p:nvSpPr>
              <p:cNvPr id="943" name="Ellipse 942">
                <a:extLst>
                  <a:ext uri="{FF2B5EF4-FFF2-40B4-BE49-F238E27FC236}">
                    <a16:creationId xmlns:a16="http://schemas.microsoft.com/office/drawing/2014/main" id="{BFDF36AE-A27D-16BD-EB27-ECF3C67D8FA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4" name="Minuszeichen 943">
                <a:extLst>
                  <a:ext uri="{FF2B5EF4-FFF2-40B4-BE49-F238E27FC236}">
                    <a16:creationId xmlns:a16="http://schemas.microsoft.com/office/drawing/2014/main" id="{910D42C2-5FE0-FDC8-77EA-CC2922AD0ED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9" name="Gruppieren 918">
              <a:extLst>
                <a:ext uri="{FF2B5EF4-FFF2-40B4-BE49-F238E27FC236}">
                  <a16:creationId xmlns:a16="http://schemas.microsoft.com/office/drawing/2014/main" id="{BD7C3E3B-584D-30C8-B25B-617D8713AF99}"/>
                </a:ext>
              </a:extLst>
            </p:cNvPr>
            <p:cNvGrpSpPr/>
            <p:nvPr/>
          </p:nvGrpSpPr>
          <p:grpSpPr>
            <a:xfrm>
              <a:off x="4656000" y="4775520"/>
              <a:ext cx="180000" cy="180000"/>
              <a:chOff x="2537136" y="1269000"/>
              <a:chExt cx="180000" cy="180000"/>
            </a:xfrm>
          </p:grpSpPr>
          <p:sp>
            <p:nvSpPr>
              <p:cNvPr id="941" name="Ellipse 940">
                <a:extLst>
                  <a:ext uri="{FF2B5EF4-FFF2-40B4-BE49-F238E27FC236}">
                    <a16:creationId xmlns:a16="http://schemas.microsoft.com/office/drawing/2014/main" id="{56611983-51D5-8C48-B853-C0CFAD9DE8A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2" name="Minuszeichen 941">
                <a:extLst>
                  <a:ext uri="{FF2B5EF4-FFF2-40B4-BE49-F238E27FC236}">
                    <a16:creationId xmlns:a16="http://schemas.microsoft.com/office/drawing/2014/main" id="{F6DBFD80-1117-DD1A-2AD0-98076DAB7C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0" name="Gruppieren 919">
              <a:extLst>
                <a:ext uri="{FF2B5EF4-FFF2-40B4-BE49-F238E27FC236}">
                  <a16:creationId xmlns:a16="http://schemas.microsoft.com/office/drawing/2014/main" id="{D21E63C7-ABBF-FFBA-D150-B24F9FD21EA9}"/>
                </a:ext>
              </a:extLst>
            </p:cNvPr>
            <p:cNvGrpSpPr/>
            <p:nvPr/>
          </p:nvGrpSpPr>
          <p:grpSpPr>
            <a:xfrm>
              <a:off x="7373256" y="4775520"/>
              <a:ext cx="180000" cy="180000"/>
              <a:chOff x="2537136" y="1269000"/>
              <a:chExt cx="180000" cy="180000"/>
            </a:xfrm>
          </p:grpSpPr>
          <p:sp>
            <p:nvSpPr>
              <p:cNvPr id="939" name="Ellipse 938">
                <a:extLst>
                  <a:ext uri="{FF2B5EF4-FFF2-40B4-BE49-F238E27FC236}">
                    <a16:creationId xmlns:a16="http://schemas.microsoft.com/office/drawing/2014/main" id="{ED3C6533-D68C-B67B-5C06-EC33D29AC3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0" name="Minuszeichen 939">
                <a:extLst>
                  <a:ext uri="{FF2B5EF4-FFF2-40B4-BE49-F238E27FC236}">
                    <a16:creationId xmlns:a16="http://schemas.microsoft.com/office/drawing/2014/main" id="{F6AA9A70-93A7-C420-A96D-1B2379E2FA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1" name="Gruppieren 920">
              <a:extLst>
                <a:ext uri="{FF2B5EF4-FFF2-40B4-BE49-F238E27FC236}">
                  <a16:creationId xmlns:a16="http://schemas.microsoft.com/office/drawing/2014/main" id="{BAEED18E-9155-D1C3-210D-871AFA0BD924}"/>
                </a:ext>
              </a:extLst>
            </p:cNvPr>
            <p:cNvGrpSpPr/>
            <p:nvPr/>
          </p:nvGrpSpPr>
          <p:grpSpPr>
            <a:xfrm>
              <a:off x="7373256" y="1900714"/>
              <a:ext cx="180000" cy="180000"/>
              <a:chOff x="2537136" y="1269000"/>
              <a:chExt cx="180000" cy="180000"/>
            </a:xfrm>
          </p:grpSpPr>
          <p:sp>
            <p:nvSpPr>
              <p:cNvPr id="937" name="Ellipse 936">
                <a:extLst>
                  <a:ext uri="{FF2B5EF4-FFF2-40B4-BE49-F238E27FC236}">
                    <a16:creationId xmlns:a16="http://schemas.microsoft.com/office/drawing/2014/main" id="{19CC459A-EFDA-9F2A-6173-7E2E58A2FE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8" name="Minuszeichen 937">
                <a:extLst>
                  <a:ext uri="{FF2B5EF4-FFF2-40B4-BE49-F238E27FC236}">
                    <a16:creationId xmlns:a16="http://schemas.microsoft.com/office/drawing/2014/main" id="{DEFC8A58-2F2A-42E4-F20F-803B42B209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2" name="Gruppieren 921">
              <a:extLst>
                <a:ext uri="{FF2B5EF4-FFF2-40B4-BE49-F238E27FC236}">
                  <a16:creationId xmlns:a16="http://schemas.microsoft.com/office/drawing/2014/main" id="{F4A6D99C-4769-D488-A293-D7DBE0EE35A3}"/>
                </a:ext>
              </a:extLst>
            </p:cNvPr>
            <p:cNvGrpSpPr/>
            <p:nvPr/>
          </p:nvGrpSpPr>
          <p:grpSpPr>
            <a:xfrm>
              <a:off x="4656000" y="1900714"/>
              <a:ext cx="180000" cy="180000"/>
              <a:chOff x="2537136" y="1269000"/>
              <a:chExt cx="180000" cy="180000"/>
            </a:xfrm>
          </p:grpSpPr>
          <p:sp>
            <p:nvSpPr>
              <p:cNvPr id="935" name="Ellipse 934">
                <a:extLst>
                  <a:ext uri="{FF2B5EF4-FFF2-40B4-BE49-F238E27FC236}">
                    <a16:creationId xmlns:a16="http://schemas.microsoft.com/office/drawing/2014/main" id="{FAFF6938-FCD0-E708-C321-435688DD7D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6" name="Minuszeichen 935">
                <a:extLst>
                  <a:ext uri="{FF2B5EF4-FFF2-40B4-BE49-F238E27FC236}">
                    <a16:creationId xmlns:a16="http://schemas.microsoft.com/office/drawing/2014/main" id="{969FA3AF-DF37-F090-117E-B1ADA4DE9C6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3" name="Gruppieren 922">
              <a:extLst>
                <a:ext uri="{FF2B5EF4-FFF2-40B4-BE49-F238E27FC236}">
                  <a16:creationId xmlns:a16="http://schemas.microsoft.com/office/drawing/2014/main" id="{FADD051D-1903-CDB3-CA95-80FC6D05EC35}"/>
                </a:ext>
              </a:extLst>
            </p:cNvPr>
            <p:cNvGrpSpPr/>
            <p:nvPr/>
          </p:nvGrpSpPr>
          <p:grpSpPr>
            <a:xfrm>
              <a:off x="6006000" y="1339747"/>
              <a:ext cx="180000" cy="180000"/>
              <a:chOff x="2537136" y="1269000"/>
              <a:chExt cx="180000" cy="180000"/>
            </a:xfrm>
          </p:grpSpPr>
          <p:sp>
            <p:nvSpPr>
              <p:cNvPr id="933" name="Ellipse 932">
                <a:extLst>
                  <a:ext uri="{FF2B5EF4-FFF2-40B4-BE49-F238E27FC236}">
                    <a16:creationId xmlns:a16="http://schemas.microsoft.com/office/drawing/2014/main" id="{5CEC5789-5DB2-28CD-1C28-FD291518DA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4" name="Minuszeichen 933">
                <a:extLst>
                  <a:ext uri="{FF2B5EF4-FFF2-40B4-BE49-F238E27FC236}">
                    <a16:creationId xmlns:a16="http://schemas.microsoft.com/office/drawing/2014/main" id="{F2D9060F-F2F2-CE8C-2FF6-AE93A467E1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4" name="Gruppieren 923">
              <a:extLst>
                <a:ext uri="{FF2B5EF4-FFF2-40B4-BE49-F238E27FC236}">
                  <a16:creationId xmlns:a16="http://schemas.microsoft.com/office/drawing/2014/main" id="{763EE62D-1AC4-8FF8-733B-2394C17ECCFD}"/>
                </a:ext>
              </a:extLst>
            </p:cNvPr>
            <p:cNvGrpSpPr/>
            <p:nvPr/>
          </p:nvGrpSpPr>
          <p:grpSpPr>
            <a:xfrm>
              <a:off x="6006000" y="5312040"/>
              <a:ext cx="180000" cy="180000"/>
              <a:chOff x="2537136" y="1269000"/>
              <a:chExt cx="180000" cy="180000"/>
            </a:xfrm>
          </p:grpSpPr>
          <p:sp>
            <p:nvSpPr>
              <p:cNvPr id="931" name="Ellipse 930">
                <a:extLst>
                  <a:ext uri="{FF2B5EF4-FFF2-40B4-BE49-F238E27FC236}">
                    <a16:creationId xmlns:a16="http://schemas.microsoft.com/office/drawing/2014/main" id="{67AB88FC-6B68-CF3F-B3CC-462586D8AA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2" name="Minuszeichen 931">
                <a:extLst>
                  <a:ext uri="{FF2B5EF4-FFF2-40B4-BE49-F238E27FC236}">
                    <a16:creationId xmlns:a16="http://schemas.microsoft.com/office/drawing/2014/main" id="{BA661205-998D-036F-D620-719EBC5194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5" name="Gruppieren 924">
              <a:extLst>
                <a:ext uri="{FF2B5EF4-FFF2-40B4-BE49-F238E27FC236}">
                  <a16:creationId xmlns:a16="http://schemas.microsoft.com/office/drawing/2014/main" id="{6E7CCFC6-E6BF-8BD5-DADC-AEB633FB268E}"/>
                </a:ext>
              </a:extLst>
            </p:cNvPr>
            <p:cNvGrpSpPr/>
            <p:nvPr/>
          </p:nvGrpSpPr>
          <p:grpSpPr>
            <a:xfrm>
              <a:off x="6006000" y="1900714"/>
              <a:ext cx="180000" cy="180000"/>
              <a:chOff x="2537136" y="1269000"/>
              <a:chExt cx="180000" cy="180000"/>
            </a:xfrm>
          </p:grpSpPr>
          <p:sp>
            <p:nvSpPr>
              <p:cNvPr id="929" name="Ellipse 928">
                <a:extLst>
                  <a:ext uri="{FF2B5EF4-FFF2-40B4-BE49-F238E27FC236}">
                    <a16:creationId xmlns:a16="http://schemas.microsoft.com/office/drawing/2014/main" id="{A2C71904-DB3B-03AD-9930-1CAFC25FAB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0" name="Minuszeichen 929">
                <a:extLst>
                  <a:ext uri="{FF2B5EF4-FFF2-40B4-BE49-F238E27FC236}">
                    <a16:creationId xmlns:a16="http://schemas.microsoft.com/office/drawing/2014/main" id="{53B1F470-9940-E554-3B4C-A31B2F5DBB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6" name="Gruppieren 925">
              <a:extLst>
                <a:ext uri="{FF2B5EF4-FFF2-40B4-BE49-F238E27FC236}">
                  <a16:creationId xmlns:a16="http://schemas.microsoft.com/office/drawing/2014/main" id="{70D77D32-7897-156B-60B1-D88B439662A2}"/>
                </a:ext>
              </a:extLst>
            </p:cNvPr>
            <p:cNvGrpSpPr/>
            <p:nvPr/>
          </p:nvGrpSpPr>
          <p:grpSpPr>
            <a:xfrm>
              <a:off x="6006000" y="4775520"/>
              <a:ext cx="180000" cy="180000"/>
              <a:chOff x="2537136" y="1269000"/>
              <a:chExt cx="180000" cy="180000"/>
            </a:xfrm>
          </p:grpSpPr>
          <p:sp>
            <p:nvSpPr>
              <p:cNvPr id="927" name="Ellipse 926">
                <a:extLst>
                  <a:ext uri="{FF2B5EF4-FFF2-40B4-BE49-F238E27FC236}">
                    <a16:creationId xmlns:a16="http://schemas.microsoft.com/office/drawing/2014/main" id="{12A4BFCB-6B8B-89DA-DFB2-528B499FA27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8" name="Minuszeichen 927">
                <a:extLst>
                  <a:ext uri="{FF2B5EF4-FFF2-40B4-BE49-F238E27FC236}">
                    <a16:creationId xmlns:a16="http://schemas.microsoft.com/office/drawing/2014/main" id="{A2683DB8-9F7D-DBBA-AF3B-7FBF06BDA84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004" name="Gruppieren 1003">
            <a:extLst>
              <a:ext uri="{FF2B5EF4-FFF2-40B4-BE49-F238E27FC236}">
                <a16:creationId xmlns:a16="http://schemas.microsoft.com/office/drawing/2014/main" id="{1D49A5A8-861D-43C0-7627-5C4CF62643D6}"/>
              </a:ext>
            </a:extLst>
          </p:cNvPr>
          <p:cNvGrpSpPr>
            <a:grpSpLocks noChangeAspect="1"/>
          </p:cNvGrpSpPr>
          <p:nvPr/>
        </p:nvGrpSpPr>
        <p:grpSpPr>
          <a:xfrm>
            <a:off x="1998814" y="2817573"/>
            <a:ext cx="1258865" cy="1306104"/>
            <a:chOff x="3576000" y="816426"/>
            <a:chExt cx="5040000" cy="5229127"/>
          </a:xfrm>
        </p:grpSpPr>
        <p:grpSp>
          <p:nvGrpSpPr>
            <p:cNvPr id="1005" name="Magnesium ohne e-">
              <a:extLst>
                <a:ext uri="{FF2B5EF4-FFF2-40B4-BE49-F238E27FC236}">
                  <a16:creationId xmlns:a16="http://schemas.microsoft.com/office/drawing/2014/main" id="{C700234B-5917-2369-4B73-F10CF3EC23DA}"/>
                </a:ext>
              </a:extLst>
            </p:cNvPr>
            <p:cNvGrpSpPr/>
            <p:nvPr/>
          </p:nvGrpSpPr>
          <p:grpSpPr>
            <a:xfrm>
              <a:off x="3576000" y="909000"/>
              <a:ext cx="5040000" cy="5040000"/>
              <a:chOff x="3576000" y="909000"/>
              <a:chExt cx="5040000" cy="5040000"/>
            </a:xfrm>
          </p:grpSpPr>
          <p:sp>
            <p:nvSpPr>
              <p:cNvPr id="1042" name="K-Schale">
                <a:extLst>
                  <a:ext uri="{FF2B5EF4-FFF2-40B4-BE49-F238E27FC236}">
                    <a16:creationId xmlns:a16="http://schemas.microsoft.com/office/drawing/2014/main" id="{0E5FCDBF-3415-7831-4449-16858BDC9FED}"/>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043" name="Atomkern mit Protonen und Neutronen">
                <a:extLst>
                  <a:ext uri="{FF2B5EF4-FFF2-40B4-BE49-F238E27FC236}">
                    <a16:creationId xmlns:a16="http://schemas.microsoft.com/office/drawing/2014/main" id="{53E3F1D6-A520-FDA0-03B9-7DE068558A16}"/>
                  </a:ext>
                </a:extLst>
              </p:cNvPr>
              <p:cNvGrpSpPr/>
              <p:nvPr/>
            </p:nvGrpSpPr>
            <p:grpSpPr>
              <a:xfrm>
                <a:off x="5196000" y="2529000"/>
                <a:ext cx="1800000" cy="1800000"/>
                <a:chOff x="5196000" y="2529000"/>
                <a:chExt cx="1800000" cy="1800000"/>
              </a:xfrm>
            </p:grpSpPr>
            <p:sp>
              <p:nvSpPr>
                <p:cNvPr id="1046" name="Atomkern">
                  <a:extLst>
                    <a:ext uri="{FF2B5EF4-FFF2-40B4-BE49-F238E27FC236}">
                      <a16:creationId xmlns:a16="http://schemas.microsoft.com/office/drawing/2014/main" id="{9786829C-C29C-29AF-B718-FDFE8D5B604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047" name="Gruppieren 1046">
                  <a:extLst>
                    <a:ext uri="{FF2B5EF4-FFF2-40B4-BE49-F238E27FC236}">
                      <a16:creationId xmlns:a16="http://schemas.microsoft.com/office/drawing/2014/main" id="{D335E2BA-F0F0-A10F-8443-15E19271974C}"/>
                    </a:ext>
                  </a:extLst>
                </p:cNvPr>
                <p:cNvGrpSpPr>
                  <a:grpSpLocks noChangeAspect="1"/>
                </p:cNvGrpSpPr>
                <p:nvPr/>
              </p:nvGrpSpPr>
              <p:grpSpPr>
                <a:xfrm>
                  <a:off x="5848033" y="3791651"/>
                  <a:ext cx="180000" cy="180000"/>
                  <a:chOff x="3172968" y="2304288"/>
                  <a:chExt cx="180000" cy="180000"/>
                </a:xfrm>
              </p:grpSpPr>
              <p:sp>
                <p:nvSpPr>
                  <p:cNvPr id="1093" name="Ellipse 1092">
                    <a:extLst>
                      <a:ext uri="{FF2B5EF4-FFF2-40B4-BE49-F238E27FC236}">
                        <a16:creationId xmlns:a16="http://schemas.microsoft.com/office/drawing/2014/main" id="{C6B9FC6B-462D-046D-C8D9-E77A0A3E08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4" name="Additionszeichen 1093">
                    <a:extLst>
                      <a:ext uri="{FF2B5EF4-FFF2-40B4-BE49-F238E27FC236}">
                        <a16:creationId xmlns:a16="http://schemas.microsoft.com/office/drawing/2014/main" id="{5F4411FE-65A0-14F8-22A4-9071EF8F6A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48" name="Gruppieren 1047">
                  <a:extLst>
                    <a:ext uri="{FF2B5EF4-FFF2-40B4-BE49-F238E27FC236}">
                      <a16:creationId xmlns:a16="http://schemas.microsoft.com/office/drawing/2014/main" id="{37974988-95CF-FCF1-0269-48161DD98C65}"/>
                    </a:ext>
                  </a:extLst>
                </p:cNvPr>
                <p:cNvGrpSpPr>
                  <a:grpSpLocks noChangeAspect="1"/>
                </p:cNvGrpSpPr>
                <p:nvPr/>
              </p:nvGrpSpPr>
              <p:grpSpPr>
                <a:xfrm>
                  <a:off x="6270000" y="3698425"/>
                  <a:ext cx="180000" cy="180000"/>
                  <a:chOff x="3172968" y="2304288"/>
                  <a:chExt cx="180000" cy="180000"/>
                </a:xfrm>
              </p:grpSpPr>
              <p:sp>
                <p:nvSpPr>
                  <p:cNvPr id="1091" name="Ellipse 1090">
                    <a:extLst>
                      <a:ext uri="{FF2B5EF4-FFF2-40B4-BE49-F238E27FC236}">
                        <a16:creationId xmlns:a16="http://schemas.microsoft.com/office/drawing/2014/main" id="{B9E74A36-0C49-C16C-5C32-1C9AB1B1E5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2" name="Additionszeichen 1091">
                    <a:extLst>
                      <a:ext uri="{FF2B5EF4-FFF2-40B4-BE49-F238E27FC236}">
                        <a16:creationId xmlns:a16="http://schemas.microsoft.com/office/drawing/2014/main" id="{FA4AB110-BF32-037C-CD4F-23A78D2EA2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49" name="Gruppieren 1048">
                  <a:extLst>
                    <a:ext uri="{FF2B5EF4-FFF2-40B4-BE49-F238E27FC236}">
                      <a16:creationId xmlns:a16="http://schemas.microsoft.com/office/drawing/2014/main" id="{9B2FBFB7-FEE0-D847-2BD5-9C0B0E878EE7}"/>
                    </a:ext>
                  </a:extLst>
                </p:cNvPr>
                <p:cNvGrpSpPr>
                  <a:grpSpLocks noChangeAspect="1"/>
                </p:cNvGrpSpPr>
                <p:nvPr/>
              </p:nvGrpSpPr>
              <p:grpSpPr>
                <a:xfrm>
                  <a:off x="5499300" y="3931942"/>
                  <a:ext cx="180000" cy="180000"/>
                  <a:chOff x="3172968" y="2304288"/>
                  <a:chExt cx="180000" cy="180000"/>
                </a:xfrm>
              </p:grpSpPr>
              <p:sp>
                <p:nvSpPr>
                  <p:cNvPr id="1089" name="Ellipse 1088">
                    <a:extLst>
                      <a:ext uri="{FF2B5EF4-FFF2-40B4-BE49-F238E27FC236}">
                        <a16:creationId xmlns:a16="http://schemas.microsoft.com/office/drawing/2014/main" id="{70E5A4EC-7ABB-7D3F-3F75-75F6A81876B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0" name="Additionszeichen 1089">
                    <a:extLst>
                      <a:ext uri="{FF2B5EF4-FFF2-40B4-BE49-F238E27FC236}">
                        <a16:creationId xmlns:a16="http://schemas.microsoft.com/office/drawing/2014/main" id="{9DBE6F54-2BA1-8995-DE84-D97A17AA10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0" name="Gruppieren 1049">
                  <a:extLst>
                    <a:ext uri="{FF2B5EF4-FFF2-40B4-BE49-F238E27FC236}">
                      <a16:creationId xmlns:a16="http://schemas.microsoft.com/office/drawing/2014/main" id="{1CBB1E47-FF21-2FE0-FCFA-65E5C71AB085}"/>
                    </a:ext>
                  </a:extLst>
                </p:cNvPr>
                <p:cNvGrpSpPr>
                  <a:grpSpLocks noChangeAspect="1"/>
                </p:cNvGrpSpPr>
                <p:nvPr/>
              </p:nvGrpSpPr>
              <p:grpSpPr>
                <a:xfrm>
                  <a:off x="6030156" y="4086630"/>
                  <a:ext cx="180000" cy="180000"/>
                  <a:chOff x="3172968" y="2304288"/>
                  <a:chExt cx="180000" cy="180000"/>
                </a:xfrm>
              </p:grpSpPr>
              <p:sp>
                <p:nvSpPr>
                  <p:cNvPr id="1087" name="Ellipse 1086">
                    <a:extLst>
                      <a:ext uri="{FF2B5EF4-FFF2-40B4-BE49-F238E27FC236}">
                        <a16:creationId xmlns:a16="http://schemas.microsoft.com/office/drawing/2014/main" id="{FA9C8015-D87B-DCB8-2BA7-CABB222BBA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8" name="Additionszeichen 1087">
                    <a:extLst>
                      <a:ext uri="{FF2B5EF4-FFF2-40B4-BE49-F238E27FC236}">
                        <a16:creationId xmlns:a16="http://schemas.microsoft.com/office/drawing/2014/main" id="{9DC6CD07-ED44-567E-0674-4D8BA2CE30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1" name="Gruppieren 1050">
                  <a:extLst>
                    <a:ext uri="{FF2B5EF4-FFF2-40B4-BE49-F238E27FC236}">
                      <a16:creationId xmlns:a16="http://schemas.microsoft.com/office/drawing/2014/main" id="{9F9D4B32-A5F5-D15D-D66F-1A5C020F0831}"/>
                    </a:ext>
                  </a:extLst>
                </p:cNvPr>
                <p:cNvGrpSpPr>
                  <a:grpSpLocks noChangeAspect="1"/>
                </p:cNvGrpSpPr>
                <p:nvPr/>
              </p:nvGrpSpPr>
              <p:grpSpPr>
                <a:xfrm>
                  <a:off x="6020438" y="3296696"/>
                  <a:ext cx="180000" cy="180000"/>
                  <a:chOff x="3172968" y="2304288"/>
                  <a:chExt cx="180000" cy="180000"/>
                </a:xfrm>
              </p:grpSpPr>
              <p:sp>
                <p:nvSpPr>
                  <p:cNvPr id="1085" name="Ellipse 1084">
                    <a:extLst>
                      <a:ext uri="{FF2B5EF4-FFF2-40B4-BE49-F238E27FC236}">
                        <a16:creationId xmlns:a16="http://schemas.microsoft.com/office/drawing/2014/main" id="{174700D3-A4A5-DDD1-4C96-163AFFB3F9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6" name="Additionszeichen 1085">
                    <a:extLst>
                      <a:ext uri="{FF2B5EF4-FFF2-40B4-BE49-F238E27FC236}">
                        <a16:creationId xmlns:a16="http://schemas.microsoft.com/office/drawing/2014/main" id="{F487DCA5-9AB5-1D86-0F05-1038CEB335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2" name="Gruppieren 1051">
                  <a:extLst>
                    <a:ext uri="{FF2B5EF4-FFF2-40B4-BE49-F238E27FC236}">
                      <a16:creationId xmlns:a16="http://schemas.microsoft.com/office/drawing/2014/main" id="{91B32FD7-B465-6EA8-FC7F-C25C3ABBFEB4}"/>
                    </a:ext>
                  </a:extLst>
                </p:cNvPr>
                <p:cNvGrpSpPr>
                  <a:grpSpLocks noChangeAspect="1"/>
                </p:cNvGrpSpPr>
                <p:nvPr/>
              </p:nvGrpSpPr>
              <p:grpSpPr>
                <a:xfrm>
                  <a:off x="6540000" y="3667688"/>
                  <a:ext cx="180000" cy="180000"/>
                  <a:chOff x="3172968" y="2304288"/>
                  <a:chExt cx="180000" cy="180000"/>
                </a:xfrm>
              </p:grpSpPr>
              <p:sp>
                <p:nvSpPr>
                  <p:cNvPr id="1083" name="Ellipse 1082">
                    <a:extLst>
                      <a:ext uri="{FF2B5EF4-FFF2-40B4-BE49-F238E27FC236}">
                        <a16:creationId xmlns:a16="http://schemas.microsoft.com/office/drawing/2014/main" id="{C45B7D44-AF95-A5DB-E10B-5675680429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4" name="Additionszeichen 1083">
                    <a:extLst>
                      <a:ext uri="{FF2B5EF4-FFF2-40B4-BE49-F238E27FC236}">
                        <a16:creationId xmlns:a16="http://schemas.microsoft.com/office/drawing/2014/main" id="{3E4EAA96-1E18-FA62-2ABA-0D97AC8883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3" name="Gruppieren 1052">
                  <a:extLst>
                    <a:ext uri="{FF2B5EF4-FFF2-40B4-BE49-F238E27FC236}">
                      <a16:creationId xmlns:a16="http://schemas.microsoft.com/office/drawing/2014/main" id="{C62830A7-FB40-7D71-97A1-019A0F2AE047}"/>
                    </a:ext>
                  </a:extLst>
                </p:cNvPr>
                <p:cNvGrpSpPr>
                  <a:grpSpLocks noChangeAspect="1"/>
                </p:cNvGrpSpPr>
                <p:nvPr/>
              </p:nvGrpSpPr>
              <p:grpSpPr>
                <a:xfrm>
                  <a:off x="6696374" y="3186376"/>
                  <a:ext cx="180000" cy="180000"/>
                  <a:chOff x="3172968" y="2304288"/>
                  <a:chExt cx="180000" cy="180000"/>
                </a:xfrm>
              </p:grpSpPr>
              <p:sp>
                <p:nvSpPr>
                  <p:cNvPr id="1081" name="Ellipse 1080">
                    <a:extLst>
                      <a:ext uri="{FF2B5EF4-FFF2-40B4-BE49-F238E27FC236}">
                        <a16:creationId xmlns:a16="http://schemas.microsoft.com/office/drawing/2014/main" id="{30F4582A-80F4-91EA-8B42-73B5FFA052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2" name="Additionszeichen 1081">
                    <a:extLst>
                      <a:ext uri="{FF2B5EF4-FFF2-40B4-BE49-F238E27FC236}">
                        <a16:creationId xmlns:a16="http://schemas.microsoft.com/office/drawing/2014/main" id="{93A4DCB8-45F4-6C53-E916-D32CC3AEE5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4" name="Gruppieren 1053">
                  <a:extLst>
                    <a:ext uri="{FF2B5EF4-FFF2-40B4-BE49-F238E27FC236}">
                      <a16:creationId xmlns:a16="http://schemas.microsoft.com/office/drawing/2014/main" id="{BC4D8B2F-ACC2-AD83-B730-259B9614FA67}"/>
                    </a:ext>
                  </a:extLst>
                </p:cNvPr>
                <p:cNvGrpSpPr>
                  <a:grpSpLocks noChangeAspect="1"/>
                </p:cNvGrpSpPr>
                <p:nvPr/>
              </p:nvGrpSpPr>
              <p:grpSpPr>
                <a:xfrm>
                  <a:off x="5577515" y="3084316"/>
                  <a:ext cx="180000" cy="180000"/>
                  <a:chOff x="3172968" y="2304288"/>
                  <a:chExt cx="180000" cy="180000"/>
                </a:xfrm>
              </p:grpSpPr>
              <p:sp>
                <p:nvSpPr>
                  <p:cNvPr id="1079" name="Ellipse 1078">
                    <a:extLst>
                      <a:ext uri="{FF2B5EF4-FFF2-40B4-BE49-F238E27FC236}">
                        <a16:creationId xmlns:a16="http://schemas.microsoft.com/office/drawing/2014/main" id="{C0C65631-5C8C-6BB8-EA36-4AC7C058270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0" name="Additionszeichen 1079">
                    <a:extLst>
                      <a:ext uri="{FF2B5EF4-FFF2-40B4-BE49-F238E27FC236}">
                        <a16:creationId xmlns:a16="http://schemas.microsoft.com/office/drawing/2014/main" id="{44DFBEA1-684C-F82C-91E5-155116C694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5" name="Gruppieren 1054">
                  <a:extLst>
                    <a:ext uri="{FF2B5EF4-FFF2-40B4-BE49-F238E27FC236}">
                      <a16:creationId xmlns:a16="http://schemas.microsoft.com/office/drawing/2014/main" id="{C0453495-CA24-D1E6-B95E-5EF94F072D32}"/>
                    </a:ext>
                  </a:extLst>
                </p:cNvPr>
                <p:cNvGrpSpPr>
                  <a:grpSpLocks noChangeAspect="1"/>
                </p:cNvGrpSpPr>
                <p:nvPr/>
              </p:nvGrpSpPr>
              <p:grpSpPr>
                <a:xfrm>
                  <a:off x="5940252" y="2903697"/>
                  <a:ext cx="180000" cy="180000"/>
                  <a:chOff x="3172968" y="2304288"/>
                  <a:chExt cx="180000" cy="180000"/>
                </a:xfrm>
              </p:grpSpPr>
              <p:sp>
                <p:nvSpPr>
                  <p:cNvPr id="1077" name="Ellipse 1076">
                    <a:extLst>
                      <a:ext uri="{FF2B5EF4-FFF2-40B4-BE49-F238E27FC236}">
                        <a16:creationId xmlns:a16="http://schemas.microsoft.com/office/drawing/2014/main" id="{BC15D9AA-DCC2-3BC3-AFBC-D462DAD168B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8" name="Additionszeichen 1077">
                    <a:extLst>
                      <a:ext uri="{FF2B5EF4-FFF2-40B4-BE49-F238E27FC236}">
                        <a16:creationId xmlns:a16="http://schemas.microsoft.com/office/drawing/2014/main" id="{C79056E8-384F-5EFA-A792-74CA93B3BF9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6" name="Gruppieren 1055">
                  <a:extLst>
                    <a:ext uri="{FF2B5EF4-FFF2-40B4-BE49-F238E27FC236}">
                      <a16:creationId xmlns:a16="http://schemas.microsoft.com/office/drawing/2014/main" id="{EDBEA7BE-FC81-E60B-FAC9-CFF3D5161CE4}"/>
                    </a:ext>
                  </a:extLst>
                </p:cNvPr>
                <p:cNvGrpSpPr>
                  <a:grpSpLocks noChangeAspect="1"/>
                </p:cNvGrpSpPr>
                <p:nvPr/>
              </p:nvGrpSpPr>
              <p:grpSpPr>
                <a:xfrm>
                  <a:off x="5597520" y="2746772"/>
                  <a:ext cx="180000" cy="180000"/>
                  <a:chOff x="3172968" y="2304288"/>
                  <a:chExt cx="180000" cy="180000"/>
                </a:xfrm>
              </p:grpSpPr>
              <p:sp>
                <p:nvSpPr>
                  <p:cNvPr id="1075" name="Ellipse 1074">
                    <a:extLst>
                      <a:ext uri="{FF2B5EF4-FFF2-40B4-BE49-F238E27FC236}">
                        <a16:creationId xmlns:a16="http://schemas.microsoft.com/office/drawing/2014/main" id="{44AFAC06-65C6-C70C-C2AC-D48DBD97E1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6" name="Additionszeichen 1075">
                    <a:extLst>
                      <a:ext uri="{FF2B5EF4-FFF2-40B4-BE49-F238E27FC236}">
                        <a16:creationId xmlns:a16="http://schemas.microsoft.com/office/drawing/2014/main" id="{5FC32854-4733-3CD2-BBF2-A2F5D7A58F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7" name="Gruppieren 1056">
                  <a:extLst>
                    <a:ext uri="{FF2B5EF4-FFF2-40B4-BE49-F238E27FC236}">
                      <a16:creationId xmlns:a16="http://schemas.microsoft.com/office/drawing/2014/main" id="{176344E2-D36E-4C37-8F74-EADEEFF97D1D}"/>
                    </a:ext>
                  </a:extLst>
                </p:cNvPr>
                <p:cNvGrpSpPr>
                  <a:grpSpLocks noChangeAspect="1"/>
                </p:cNvGrpSpPr>
                <p:nvPr/>
              </p:nvGrpSpPr>
              <p:grpSpPr>
                <a:xfrm>
                  <a:off x="6310896" y="2729578"/>
                  <a:ext cx="180000" cy="180000"/>
                  <a:chOff x="3172968" y="2304288"/>
                  <a:chExt cx="180000" cy="180000"/>
                </a:xfrm>
              </p:grpSpPr>
              <p:sp>
                <p:nvSpPr>
                  <p:cNvPr id="1073" name="Ellipse 1072">
                    <a:extLst>
                      <a:ext uri="{FF2B5EF4-FFF2-40B4-BE49-F238E27FC236}">
                        <a16:creationId xmlns:a16="http://schemas.microsoft.com/office/drawing/2014/main" id="{D5F191B6-0698-D8F5-81CC-C2917E9B4D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4" name="Additionszeichen 1073">
                    <a:extLst>
                      <a:ext uri="{FF2B5EF4-FFF2-40B4-BE49-F238E27FC236}">
                        <a16:creationId xmlns:a16="http://schemas.microsoft.com/office/drawing/2014/main" id="{368C1C6C-AA93-47D7-F4D6-CF70D5C260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8" name="Gruppieren 1057">
                  <a:extLst>
                    <a:ext uri="{FF2B5EF4-FFF2-40B4-BE49-F238E27FC236}">
                      <a16:creationId xmlns:a16="http://schemas.microsoft.com/office/drawing/2014/main" id="{F14300D3-6973-4C4C-B0C0-FDFDCCE41D93}"/>
                    </a:ext>
                  </a:extLst>
                </p:cNvPr>
                <p:cNvGrpSpPr>
                  <a:grpSpLocks noChangeAspect="1"/>
                </p:cNvGrpSpPr>
                <p:nvPr/>
              </p:nvGrpSpPr>
              <p:grpSpPr>
                <a:xfrm>
                  <a:off x="5311404" y="3346168"/>
                  <a:ext cx="180000" cy="180000"/>
                  <a:chOff x="3172968" y="2304288"/>
                  <a:chExt cx="180000" cy="180000"/>
                </a:xfrm>
              </p:grpSpPr>
              <p:sp>
                <p:nvSpPr>
                  <p:cNvPr id="1071" name="Ellipse 1070">
                    <a:extLst>
                      <a:ext uri="{FF2B5EF4-FFF2-40B4-BE49-F238E27FC236}">
                        <a16:creationId xmlns:a16="http://schemas.microsoft.com/office/drawing/2014/main" id="{F282C729-0838-A455-53BF-0D5FB35322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2" name="Additionszeichen 1071">
                    <a:extLst>
                      <a:ext uri="{FF2B5EF4-FFF2-40B4-BE49-F238E27FC236}">
                        <a16:creationId xmlns:a16="http://schemas.microsoft.com/office/drawing/2014/main" id="{F5BFD281-466F-6B4B-331C-6F9FA6562DE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59" name="Ellipse 1058">
                  <a:extLst>
                    <a:ext uri="{FF2B5EF4-FFF2-40B4-BE49-F238E27FC236}">
                      <a16:creationId xmlns:a16="http://schemas.microsoft.com/office/drawing/2014/main" id="{2E1F03E0-E87E-2768-3A19-D1B4654E49A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0" name="Ellipse 1059">
                  <a:extLst>
                    <a:ext uri="{FF2B5EF4-FFF2-40B4-BE49-F238E27FC236}">
                      <a16:creationId xmlns:a16="http://schemas.microsoft.com/office/drawing/2014/main" id="{9B50EFF1-4792-C236-E382-0C1170A8CF6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1" name="Ellipse 1060">
                  <a:extLst>
                    <a:ext uri="{FF2B5EF4-FFF2-40B4-BE49-F238E27FC236}">
                      <a16:creationId xmlns:a16="http://schemas.microsoft.com/office/drawing/2014/main" id="{D81CA104-8212-FBED-72F0-F77F10B14D4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2" name="Ellipse 1061">
                  <a:extLst>
                    <a:ext uri="{FF2B5EF4-FFF2-40B4-BE49-F238E27FC236}">
                      <a16:creationId xmlns:a16="http://schemas.microsoft.com/office/drawing/2014/main" id="{3D6D6EBA-051E-5F2D-C09A-1C88E5B7268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3" name="Ellipse 1062">
                  <a:extLst>
                    <a:ext uri="{FF2B5EF4-FFF2-40B4-BE49-F238E27FC236}">
                      <a16:creationId xmlns:a16="http://schemas.microsoft.com/office/drawing/2014/main" id="{4FFA8CD7-9773-F850-3CAA-7D41A6C242A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4" name="Ellipse 1063">
                  <a:extLst>
                    <a:ext uri="{FF2B5EF4-FFF2-40B4-BE49-F238E27FC236}">
                      <a16:creationId xmlns:a16="http://schemas.microsoft.com/office/drawing/2014/main" id="{81DABA6D-2BD2-E6CE-D775-2FEBF09BB15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5" name="Ellipse 1064">
                  <a:extLst>
                    <a:ext uri="{FF2B5EF4-FFF2-40B4-BE49-F238E27FC236}">
                      <a16:creationId xmlns:a16="http://schemas.microsoft.com/office/drawing/2014/main" id="{3FCCD3D2-58D0-EEDC-5433-5FD6423396A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6" name="Ellipse 1065">
                  <a:extLst>
                    <a:ext uri="{FF2B5EF4-FFF2-40B4-BE49-F238E27FC236}">
                      <a16:creationId xmlns:a16="http://schemas.microsoft.com/office/drawing/2014/main" id="{778782AB-8143-3BDC-07B3-38E2C6D89BA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7" name="Ellipse 1066">
                  <a:extLst>
                    <a:ext uri="{FF2B5EF4-FFF2-40B4-BE49-F238E27FC236}">
                      <a16:creationId xmlns:a16="http://schemas.microsoft.com/office/drawing/2014/main" id="{CB185C62-6112-FE72-1AD6-D56C64DC31E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8" name="Ellipse 1067">
                  <a:extLst>
                    <a:ext uri="{FF2B5EF4-FFF2-40B4-BE49-F238E27FC236}">
                      <a16:creationId xmlns:a16="http://schemas.microsoft.com/office/drawing/2014/main" id="{5980EB39-A6B2-A211-472A-104F7909430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9" name="Ellipse 1068">
                  <a:extLst>
                    <a:ext uri="{FF2B5EF4-FFF2-40B4-BE49-F238E27FC236}">
                      <a16:creationId xmlns:a16="http://schemas.microsoft.com/office/drawing/2014/main" id="{718D34FB-8F0B-1DD2-60F0-841707A9221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0" name="Ellipse 1069">
                  <a:extLst>
                    <a:ext uri="{FF2B5EF4-FFF2-40B4-BE49-F238E27FC236}">
                      <a16:creationId xmlns:a16="http://schemas.microsoft.com/office/drawing/2014/main" id="{734AD18B-E19A-0E1E-16F8-BFF48E84709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44" name="L-Schale">
                <a:extLst>
                  <a:ext uri="{FF2B5EF4-FFF2-40B4-BE49-F238E27FC236}">
                    <a16:creationId xmlns:a16="http://schemas.microsoft.com/office/drawing/2014/main" id="{5D527B94-7966-CE3D-A3A0-6FE84D848A9A}"/>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045" name="M-Schale">
                <a:extLst>
                  <a:ext uri="{FF2B5EF4-FFF2-40B4-BE49-F238E27FC236}">
                    <a16:creationId xmlns:a16="http://schemas.microsoft.com/office/drawing/2014/main" id="{B78D55CC-D6B5-3D6A-37B6-0CDD21A5B5B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006" name="Gruppieren 1005">
              <a:extLst>
                <a:ext uri="{FF2B5EF4-FFF2-40B4-BE49-F238E27FC236}">
                  <a16:creationId xmlns:a16="http://schemas.microsoft.com/office/drawing/2014/main" id="{03D3CB9B-AE62-BC53-6DD6-E94D318642EF}"/>
                </a:ext>
              </a:extLst>
            </p:cNvPr>
            <p:cNvGrpSpPr/>
            <p:nvPr/>
          </p:nvGrpSpPr>
          <p:grpSpPr>
            <a:xfrm>
              <a:off x="6006000" y="816426"/>
              <a:ext cx="180000" cy="180000"/>
              <a:chOff x="2537136" y="1269000"/>
              <a:chExt cx="180000" cy="180000"/>
            </a:xfrm>
          </p:grpSpPr>
          <p:sp>
            <p:nvSpPr>
              <p:cNvPr id="1040" name="Ellipse 1039">
                <a:extLst>
                  <a:ext uri="{FF2B5EF4-FFF2-40B4-BE49-F238E27FC236}">
                    <a16:creationId xmlns:a16="http://schemas.microsoft.com/office/drawing/2014/main" id="{B5E082D4-B6AC-4EB1-0071-FE9725C52C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1" name="Minuszeichen 1040">
                <a:extLst>
                  <a:ext uri="{FF2B5EF4-FFF2-40B4-BE49-F238E27FC236}">
                    <a16:creationId xmlns:a16="http://schemas.microsoft.com/office/drawing/2014/main" id="{ED3CEB5E-456E-45CE-7D0F-CB365A39B5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7" name="Gruppieren 1006">
              <a:extLst>
                <a:ext uri="{FF2B5EF4-FFF2-40B4-BE49-F238E27FC236}">
                  <a16:creationId xmlns:a16="http://schemas.microsoft.com/office/drawing/2014/main" id="{4CCCE70F-8F5A-9134-1B1C-196F50448889}"/>
                </a:ext>
              </a:extLst>
            </p:cNvPr>
            <p:cNvGrpSpPr/>
            <p:nvPr/>
          </p:nvGrpSpPr>
          <p:grpSpPr>
            <a:xfrm>
              <a:off x="6003948" y="5865553"/>
              <a:ext cx="180000" cy="180000"/>
              <a:chOff x="2537136" y="1269000"/>
              <a:chExt cx="180000" cy="180000"/>
            </a:xfrm>
          </p:grpSpPr>
          <p:sp>
            <p:nvSpPr>
              <p:cNvPr id="1038" name="Ellipse 1037">
                <a:extLst>
                  <a:ext uri="{FF2B5EF4-FFF2-40B4-BE49-F238E27FC236}">
                    <a16:creationId xmlns:a16="http://schemas.microsoft.com/office/drawing/2014/main" id="{05FFEC0C-9A2D-1AC7-31BB-FE32B42F26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9" name="Minuszeichen 1038">
                <a:extLst>
                  <a:ext uri="{FF2B5EF4-FFF2-40B4-BE49-F238E27FC236}">
                    <a16:creationId xmlns:a16="http://schemas.microsoft.com/office/drawing/2014/main" id="{A4AFC560-496C-60D5-06E7-2DE7D9701C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8" name="Gruppieren 1007">
              <a:extLst>
                <a:ext uri="{FF2B5EF4-FFF2-40B4-BE49-F238E27FC236}">
                  <a16:creationId xmlns:a16="http://schemas.microsoft.com/office/drawing/2014/main" id="{537E000A-FA23-D4C0-83F5-578710290079}"/>
                </a:ext>
              </a:extLst>
            </p:cNvPr>
            <p:cNvGrpSpPr/>
            <p:nvPr/>
          </p:nvGrpSpPr>
          <p:grpSpPr>
            <a:xfrm>
              <a:off x="7989107" y="3335661"/>
              <a:ext cx="180000" cy="180000"/>
              <a:chOff x="2537136" y="1269000"/>
              <a:chExt cx="180000" cy="180000"/>
            </a:xfrm>
          </p:grpSpPr>
          <p:sp>
            <p:nvSpPr>
              <p:cNvPr id="1036" name="Ellipse 1035">
                <a:extLst>
                  <a:ext uri="{FF2B5EF4-FFF2-40B4-BE49-F238E27FC236}">
                    <a16:creationId xmlns:a16="http://schemas.microsoft.com/office/drawing/2014/main" id="{0D32F65E-7F7B-95E8-C224-5F39583DD2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7" name="Minuszeichen 1036">
                <a:extLst>
                  <a:ext uri="{FF2B5EF4-FFF2-40B4-BE49-F238E27FC236}">
                    <a16:creationId xmlns:a16="http://schemas.microsoft.com/office/drawing/2014/main" id="{9B94F58D-F063-DC93-6A3C-9320BA58EE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9" name="Gruppieren 1008">
              <a:extLst>
                <a:ext uri="{FF2B5EF4-FFF2-40B4-BE49-F238E27FC236}">
                  <a16:creationId xmlns:a16="http://schemas.microsoft.com/office/drawing/2014/main" id="{2BBF19A8-421C-3714-009C-B9FFF9354FD2}"/>
                </a:ext>
              </a:extLst>
            </p:cNvPr>
            <p:cNvGrpSpPr/>
            <p:nvPr/>
          </p:nvGrpSpPr>
          <p:grpSpPr>
            <a:xfrm>
              <a:off x="4026000" y="3339000"/>
              <a:ext cx="180000" cy="180000"/>
              <a:chOff x="2537136" y="1269000"/>
              <a:chExt cx="180000" cy="180000"/>
            </a:xfrm>
          </p:grpSpPr>
          <p:sp>
            <p:nvSpPr>
              <p:cNvPr id="1034" name="Ellipse 1033">
                <a:extLst>
                  <a:ext uri="{FF2B5EF4-FFF2-40B4-BE49-F238E27FC236}">
                    <a16:creationId xmlns:a16="http://schemas.microsoft.com/office/drawing/2014/main" id="{E9FBEAC0-66C0-C5B5-E511-126FD2412F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5" name="Minuszeichen 1034">
                <a:extLst>
                  <a:ext uri="{FF2B5EF4-FFF2-40B4-BE49-F238E27FC236}">
                    <a16:creationId xmlns:a16="http://schemas.microsoft.com/office/drawing/2014/main" id="{DF1B901E-45B8-035B-7286-BBA303CB21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0" name="Gruppieren 1009">
              <a:extLst>
                <a:ext uri="{FF2B5EF4-FFF2-40B4-BE49-F238E27FC236}">
                  <a16:creationId xmlns:a16="http://schemas.microsoft.com/office/drawing/2014/main" id="{51D457BD-8FF6-ACD9-C165-BDC974A5F2F9}"/>
                </a:ext>
              </a:extLst>
            </p:cNvPr>
            <p:cNvGrpSpPr/>
            <p:nvPr/>
          </p:nvGrpSpPr>
          <p:grpSpPr>
            <a:xfrm>
              <a:off x="4656000" y="4775520"/>
              <a:ext cx="180000" cy="180000"/>
              <a:chOff x="2537136" y="1269000"/>
              <a:chExt cx="180000" cy="180000"/>
            </a:xfrm>
          </p:grpSpPr>
          <p:sp>
            <p:nvSpPr>
              <p:cNvPr id="1032" name="Ellipse 1031">
                <a:extLst>
                  <a:ext uri="{FF2B5EF4-FFF2-40B4-BE49-F238E27FC236}">
                    <a16:creationId xmlns:a16="http://schemas.microsoft.com/office/drawing/2014/main" id="{04D0F7C8-3F1C-8971-AC1C-4AF25808B8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3" name="Minuszeichen 1032">
                <a:extLst>
                  <a:ext uri="{FF2B5EF4-FFF2-40B4-BE49-F238E27FC236}">
                    <a16:creationId xmlns:a16="http://schemas.microsoft.com/office/drawing/2014/main" id="{C34C1C81-1044-BBF7-79C0-04D9C42325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1" name="Gruppieren 1010">
              <a:extLst>
                <a:ext uri="{FF2B5EF4-FFF2-40B4-BE49-F238E27FC236}">
                  <a16:creationId xmlns:a16="http://schemas.microsoft.com/office/drawing/2014/main" id="{14B551E9-F024-CF2C-7323-C1A3D841F4A4}"/>
                </a:ext>
              </a:extLst>
            </p:cNvPr>
            <p:cNvGrpSpPr/>
            <p:nvPr/>
          </p:nvGrpSpPr>
          <p:grpSpPr>
            <a:xfrm>
              <a:off x="7373256" y="4775520"/>
              <a:ext cx="180000" cy="180000"/>
              <a:chOff x="2537136" y="1269000"/>
              <a:chExt cx="180000" cy="180000"/>
            </a:xfrm>
          </p:grpSpPr>
          <p:sp>
            <p:nvSpPr>
              <p:cNvPr id="1030" name="Ellipse 1029">
                <a:extLst>
                  <a:ext uri="{FF2B5EF4-FFF2-40B4-BE49-F238E27FC236}">
                    <a16:creationId xmlns:a16="http://schemas.microsoft.com/office/drawing/2014/main" id="{E6EEBD1D-5883-4C65-3DD9-FCB1E4CEF7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1" name="Minuszeichen 1030">
                <a:extLst>
                  <a:ext uri="{FF2B5EF4-FFF2-40B4-BE49-F238E27FC236}">
                    <a16:creationId xmlns:a16="http://schemas.microsoft.com/office/drawing/2014/main" id="{93199D19-0DA8-E37D-7136-CAB6D2DB70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2" name="Gruppieren 1011">
              <a:extLst>
                <a:ext uri="{FF2B5EF4-FFF2-40B4-BE49-F238E27FC236}">
                  <a16:creationId xmlns:a16="http://schemas.microsoft.com/office/drawing/2014/main" id="{D75C0234-658E-9383-9E60-51D539C86532}"/>
                </a:ext>
              </a:extLst>
            </p:cNvPr>
            <p:cNvGrpSpPr/>
            <p:nvPr/>
          </p:nvGrpSpPr>
          <p:grpSpPr>
            <a:xfrm>
              <a:off x="7373256" y="1900714"/>
              <a:ext cx="180000" cy="180000"/>
              <a:chOff x="2537136" y="1269000"/>
              <a:chExt cx="180000" cy="180000"/>
            </a:xfrm>
          </p:grpSpPr>
          <p:sp>
            <p:nvSpPr>
              <p:cNvPr id="1028" name="Ellipse 1027">
                <a:extLst>
                  <a:ext uri="{FF2B5EF4-FFF2-40B4-BE49-F238E27FC236}">
                    <a16:creationId xmlns:a16="http://schemas.microsoft.com/office/drawing/2014/main" id="{01D089B0-7CC7-36EE-81A1-DD3061141BD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9" name="Minuszeichen 1028">
                <a:extLst>
                  <a:ext uri="{FF2B5EF4-FFF2-40B4-BE49-F238E27FC236}">
                    <a16:creationId xmlns:a16="http://schemas.microsoft.com/office/drawing/2014/main" id="{41C90B03-E162-B60F-98C0-DBA04B54C7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3" name="Gruppieren 1012">
              <a:extLst>
                <a:ext uri="{FF2B5EF4-FFF2-40B4-BE49-F238E27FC236}">
                  <a16:creationId xmlns:a16="http://schemas.microsoft.com/office/drawing/2014/main" id="{FE39C11A-257E-0307-E526-6266370CA0F6}"/>
                </a:ext>
              </a:extLst>
            </p:cNvPr>
            <p:cNvGrpSpPr/>
            <p:nvPr/>
          </p:nvGrpSpPr>
          <p:grpSpPr>
            <a:xfrm>
              <a:off x="4656000" y="1900714"/>
              <a:ext cx="180000" cy="180000"/>
              <a:chOff x="2537136" y="1269000"/>
              <a:chExt cx="180000" cy="180000"/>
            </a:xfrm>
          </p:grpSpPr>
          <p:sp>
            <p:nvSpPr>
              <p:cNvPr id="1026" name="Ellipse 1025">
                <a:extLst>
                  <a:ext uri="{FF2B5EF4-FFF2-40B4-BE49-F238E27FC236}">
                    <a16:creationId xmlns:a16="http://schemas.microsoft.com/office/drawing/2014/main" id="{C3567D8E-1A34-3117-D77B-60BF6D5F34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7" name="Minuszeichen 1026">
                <a:extLst>
                  <a:ext uri="{FF2B5EF4-FFF2-40B4-BE49-F238E27FC236}">
                    <a16:creationId xmlns:a16="http://schemas.microsoft.com/office/drawing/2014/main" id="{D8C6C82C-D3D6-698F-C31F-75044CDC82B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4" name="Gruppieren 1013">
              <a:extLst>
                <a:ext uri="{FF2B5EF4-FFF2-40B4-BE49-F238E27FC236}">
                  <a16:creationId xmlns:a16="http://schemas.microsoft.com/office/drawing/2014/main" id="{C443049C-8DC3-2E0D-B130-90C3480749A7}"/>
                </a:ext>
              </a:extLst>
            </p:cNvPr>
            <p:cNvGrpSpPr/>
            <p:nvPr/>
          </p:nvGrpSpPr>
          <p:grpSpPr>
            <a:xfrm>
              <a:off x="6006000" y="1339747"/>
              <a:ext cx="180000" cy="180000"/>
              <a:chOff x="2537136" y="1269000"/>
              <a:chExt cx="180000" cy="180000"/>
            </a:xfrm>
          </p:grpSpPr>
          <p:sp>
            <p:nvSpPr>
              <p:cNvPr id="1024" name="Ellipse 1023">
                <a:extLst>
                  <a:ext uri="{FF2B5EF4-FFF2-40B4-BE49-F238E27FC236}">
                    <a16:creationId xmlns:a16="http://schemas.microsoft.com/office/drawing/2014/main" id="{E7BFA76D-0C66-4D92-AAA4-3B5D1055696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5" name="Minuszeichen 1024">
                <a:extLst>
                  <a:ext uri="{FF2B5EF4-FFF2-40B4-BE49-F238E27FC236}">
                    <a16:creationId xmlns:a16="http://schemas.microsoft.com/office/drawing/2014/main" id="{2827C5F5-8448-BE8B-F456-D1C46D3C368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5" name="Gruppieren 1014">
              <a:extLst>
                <a:ext uri="{FF2B5EF4-FFF2-40B4-BE49-F238E27FC236}">
                  <a16:creationId xmlns:a16="http://schemas.microsoft.com/office/drawing/2014/main" id="{97489B6E-4D9D-D387-32EA-69198C710EB1}"/>
                </a:ext>
              </a:extLst>
            </p:cNvPr>
            <p:cNvGrpSpPr/>
            <p:nvPr/>
          </p:nvGrpSpPr>
          <p:grpSpPr>
            <a:xfrm>
              <a:off x="6006000" y="5312040"/>
              <a:ext cx="180000" cy="180000"/>
              <a:chOff x="2537136" y="1269000"/>
              <a:chExt cx="180000" cy="180000"/>
            </a:xfrm>
          </p:grpSpPr>
          <p:sp>
            <p:nvSpPr>
              <p:cNvPr id="1022" name="Ellipse 1021">
                <a:extLst>
                  <a:ext uri="{FF2B5EF4-FFF2-40B4-BE49-F238E27FC236}">
                    <a16:creationId xmlns:a16="http://schemas.microsoft.com/office/drawing/2014/main" id="{EA4FDAFF-9C0A-6171-FBFC-67143CCA05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3" name="Minuszeichen 1022">
                <a:extLst>
                  <a:ext uri="{FF2B5EF4-FFF2-40B4-BE49-F238E27FC236}">
                    <a16:creationId xmlns:a16="http://schemas.microsoft.com/office/drawing/2014/main" id="{8E556466-7923-9C13-0D33-AD40F2AE59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6" name="Gruppieren 1015">
              <a:extLst>
                <a:ext uri="{FF2B5EF4-FFF2-40B4-BE49-F238E27FC236}">
                  <a16:creationId xmlns:a16="http://schemas.microsoft.com/office/drawing/2014/main" id="{D501A0F5-6F7F-C7E0-0BAA-EC03053742D5}"/>
                </a:ext>
              </a:extLst>
            </p:cNvPr>
            <p:cNvGrpSpPr/>
            <p:nvPr/>
          </p:nvGrpSpPr>
          <p:grpSpPr>
            <a:xfrm>
              <a:off x="6006000" y="1900714"/>
              <a:ext cx="180000" cy="180000"/>
              <a:chOff x="2537136" y="1269000"/>
              <a:chExt cx="180000" cy="180000"/>
            </a:xfrm>
          </p:grpSpPr>
          <p:sp>
            <p:nvSpPr>
              <p:cNvPr id="1020" name="Ellipse 1019">
                <a:extLst>
                  <a:ext uri="{FF2B5EF4-FFF2-40B4-BE49-F238E27FC236}">
                    <a16:creationId xmlns:a16="http://schemas.microsoft.com/office/drawing/2014/main" id="{11C63938-3272-4E44-5657-4C0966428ED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1" name="Minuszeichen 1020">
                <a:extLst>
                  <a:ext uri="{FF2B5EF4-FFF2-40B4-BE49-F238E27FC236}">
                    <a16:creationId xmlns:a16="http://schemas.microsoft.com/office/drawing/2014/main" id="{7CBE925A-D9E0-4FE8-A6E0-3E1BAC0A1F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7" name="Gruppieren 1016">
              <a:extLst>
                <a:ext uri="{FF2B5EF4-FFF2-40B4-BE49-F238E27FC236}">
                  <a16:creationId xmlns:a16="http://schemas.microsoft.com/office/drawing/2014/main" id="{D3F392D5-109C-5199-F47C-6B0A836305C8}"/>
                </a:ext>
              </a:extLst>
            </p:cNvPr>
            <p:cNvGrpSpPr/>
            <p:nvPr/>
          </p:nvGrpSpPr>
          <p:grpSpPr>
            <a:xfrm>
              <a:off x="6006000" y="4775520"/>
              <a:ext cx="180000" cy="180000"/>
              <a:chOff x="2537136" y="1269000"/>
              <a:chExt cx="180000" cy="180000"/>
            </a:xfrm>
          </p:grpSpPr>
          <p:sp>
            <p:nvSpPr>
              <p:cNvPr id="1018" name="Ellipse 1017">
                <a:extLst>
                  <a:ext uri="{FF2B5EF4-FFF2-40B4-BE49-F238E27FC236}">
                    <a16:creationId xmlns:a16="http://schemas.microsoft.com/office/drawing/2014/main" id="{C3A3D233-A94C-B308-8CD1-D754946C47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9" name="Minuszeichen 1018">
                <a:extLst>
                  <a:ext uri="{FF2B5EF4-FFF2-40B4-BE49-F238E27FC236}">
                    <a16:creationId xmlns:a16="http://schemas.microsoft.com/office/drawing/2014/main" id="{67AAA405-A96A-923C-EDBF-C4DADE0D997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095" name="Gruppieren 1094">
            <a:extLst>
              <a:ext uri="{FF2B5EF4-FFF2-40B4-BE49-F238E27FC236}">
                <a16:creationId xmlns:a16="http://schemas.microsoft.com/office/drawing/2014/main" id="{7F2323BC-456B-0C8E-4904-45962010C138}"/>
              </a:ext>
            </a:extLst>
          </p:cNvPr>
          <p:cNvGrpSpPr>
            <a:grpSpLocks noChangeAspect="1"/>
          </p:cNvGrpSpPr>
          <p:nvPr/>
        </p:nvGrpSpPr>
        <p:grpSpPr>
          <a:xfrm>
            <a:off x="1998814" y="4570800"/>
            <a:ext cx="1258865" cy="1306104"/>
            <a:chOff x="3576000" y="816426"/>
            <a:chExt cx="5040000" cy="5229127"/>
          </a:xfrm>
        </p:grpSpPr>
        <p:grpSp>
          <p:nvGrpSpPr>
            <p:cNvPr id="1096" name="Magnesium ohne e-">
              <a:extLst>
                <a:ext uri="{FF2B5EF4-FFF2-40B4-BE49-F238E27FC236}">
                  <a16:creationId xmlns:a16="http://schemas.microsoft.com/office/drawing/2014/main" id="{9028A58A-2841-ADE2-595C-9C227EAADCEA}"/>
                </a:ext>
              </a:extLst>
            </p:cNvPr>
            <p:cNvGrpSpPr/>
            <p:nvPr/>
          </p:nvGrpSpPr>
          <p:grpSpPr>
            <a:xfrm>
              <a:off x="3576000" y="909000"/>
              <a:ext cx="5040000" cy="5040000"/>
              <a:chOff x="3576000" y="909000"/>
              <a:chExt cx="5040000" cy="5040000"/>
            </a:xfrm>
          </p:grpSpPr>
          <p:sp>
            <p:nvSpPr>
              <p:cNvPr id="1133" name="K-Schale">
                <a:extLst>
                  <a:ext uri="{FF2B5EF4-FFF2-40B4-BE49-F238E27FC236}">
                    <a16:creationId xmlns:a16="http://schemas.microsoft.com/office/drawing/2014/main" id="{B170F33F-F775-A532-AA8E-FAF0914105CF}"/>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134" name="Atomkern mit Protonen und Neutronen">
                <a:extLst>
                  <a:ext uri="{FF2B5EF4-FFF2-40B4-BE49-F238E27FC236}">
                    <a16:creationId xmlns:a16="http://schemas.microsoft.com/office/drawing/2014/main" id="{09CEC07B-6CFC-9EFF-6542-1EF044E87CF2}"/>
                  </a:ext>
                </a:extLst>
              </p:cNvPr>
              <p:cNvGrpSpPr/>
              <p:nvPr/>
            </p:nvGrpSpPr>
            <p:grpSpPr>
              <a:xfrm>
                <a:off x="5196000" y="2529000"/>
                <a:ext cx="1800000" cy="1800000"/>
                <a:chOff x="5196000" y="2529000"/>
                <a:chExt cx="1800000" cy="1800000"/>
              </a:xfrm>
            </p:grpSpPr>
            <p:sp>
              <p:nvSpPr>
                <p:cNvPr id="1137" name="Atomkern">
                  <a:extLst>
                    <a:ext uri="{FF2B5EF4-FFF2-40B4-BE49-F238E27FC236}">
                      <a16:creationId xmlns:a16="http://schemas.microsoft.com/office/drawing/2014/main" id="{EFA2A2FB-253E-79D4-63DF-BFE38FC25E4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138" name="Gruppieren 1137">
                  <a:extLst>
                    <a:ext uri="{FF2B5EF4-FFF2-40B4-BE49-F238E27FC236}">
                      <a16:creationId xmlns:a16="http://schemas.microsoft.com/office/drawing/2014/main" id="{0839ACFB-1643-F5DA-8690-0594E4BF126C}"/>
                    </a:ext>
                  </a:extLst>
                </p:cNvPr>
                <p:cNvGrpSpPr>
                  <a:grpSpLocks noChangeAspect="1"/>
                </p:cNvGrpSpPr>
                <p:nvPr/>
              </p:nvGrpSpPr>
              <p:grpSpPr>
                <a:xfrm>
                  <a:off x="5848033" y="3791651"/>
                  <a:ext cx="180000" cy="180000"/>
                  <a:chOff x="3172968" y="2304288"/>
                  <a:chExt cx="180000" cy="180000"/>
                </a:xfrm>
              </p:grpSpPr>
              <p:sp>
                <p:nvSpPr>
                  <p:cNvPr id="1184" name="Ellipse 1183">
                    <a:extLst>
                      <a:ext uri="{FF2B5EF4-FFF2-40B4-BE49-F238E27FC236}">
                        <a16:creationId xmlns:a16="http://schemas.microsoft.com/office/drawing/2014/main" id="{5C798BD8-A1C1-AB79-C044-69EF4FB6988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5" name="Additionszeichen 1184">
                    <a:extLst>
                      <a:ext uri="{FF2B5EF4-FFF2-40B4-BE49-F238E27FC236}">
                        <a16:creationId xmlns:a16="http://schemas.microsoft.com/office/drawing/2014/main" id="{924AD254-E01E-B47D-DBB8-E0D5D0D311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39" name="Gruppieren 1138">
                  <a:extLst>
                    <a:ext uri="{FF2B5EF4-FFF2-40B4-BE49-F238E27FC236}">
                      <a16:creationId xmlns:a16="http://schemas.microsoft.com/office/drawing/2014/main" id="{A94C0050-725C-A3CF-8D88-702E57F65D93}"/>
                    </a:ext>
                  </a:extLst>
                </p:cNvPr>
                <p:cNvGrpSpPr>
                  <a:grpSpLocks noChangeAspect="1"/>
                </p:cNvGrpSpPr>
                <p:nvPr/>
              </p:nvGrpSpPr>
              <p:grpSpPr>
                <a:xfrm>
                  <a:off x="6270000" y="3698425"/>
                  <a:ext cx="180000" cy="180000"/>
                  <a:chOff x="3172968" y="2304288"/>
                  <a:chExt cx="180000" cy="180000"/>
                </a:xfrm>
              </p:grpSpPr>
              <p:sp>
                <p:nvSpPr>
                  <p:cNvPr id="1182" name="Ellipse 1181">
                    <a:extLst>
                      <a:ext uri="{FF2B5EF4-FFF2-40B4-BE49-F238E27FC236}">
                        <a16:creationId xmlns:a16="http://schemas.microsoft.com/office/drawing/2014/main" id="{DF08F457-2AC7-9E5D-5C52-9DE3C894B33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3" name="Additionszeichen 1182">
                    <a:extLst>
                      <a:ext uri="{FF2B5EF4-FFF2-40B4-BE49-F238E27FC236}">
                        <a16:creationId xmlns:a16="http://schemas.microsoft.com/office/drawing/2014/main" id="{B34411E1-B6FF-555D-7812-5D0A085F0C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0" name="Gruppieren 1139">
                  <a:extLst>
                    <a:ext uri="{FF2B5EF4-FFF2-40B4-BE49-F238E27FC236}">
                      <a16:creationId xmlns:a16="http://schemas.microsoft.com/office/drawing/2014/main" id="{40667564-D6A8-6A93-7407-2B796BD21CBC}"/>
                    </a:ext>
                  </a:extLst>
                </p:cNvPr>
                <p:cNvGrpSpPr>
                  <a:grpSpLocks noChangeAspect="1"/>
                </p:cNvGrpSpPr>
                <p:nvPr/>
              </p:nvGrpSpPr>
              <p:grpSpPr>
                <a:xfrm>
                  <a:off x="5499300" y="3931942"/>
                  <a:ext cx="180000" cy="180000"/>
                  <a:chOff x="3172968" y="2304288"/>
                  <a:chExt cx="180000" cy="180000"/>
                </a:xfrm>
              </p:grpSpPr>
              <p:sp>
                <p:nvSpPr>
                  <p:cNvPr id="1180" name="Ellipse 1179">
                    <a:extLst>
                      <a:ext uri="{FF2B5EF4-FFF2-40B4-BE49-F238E27FC236}">
                        <a16:creationId xmlns:a16="http://schemas.microsoft.com/office/drawing/2014/main" id="{56C02C0D-E6A9-10B1-94CC-FCEF446774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1" name="Additionszeichen 1180">
                    <a:extLst>
                      <a:ext uri="{FF2B5EF4-FFF2-40B4-BE49-F238E27FC236}">
                        <a16:creationId xmlns:a16="http://schemas.microsoft.com/office/drawing/2014/main" id="{AD506777-E37E-B59E-A891-E3C751FD075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1" name="Gruppieren 1140">
                  <a:extLst>
                    <a:ext uri="{FF2B5EF4-FFF2-40B4-BE49-F238E27FC236}">
                      <a16:creationId xmlns:a16="http://schemas.microsoft.com/office/drawing/2014/main" id="{F70EC977-71AD-022C-EFD5-9CC5AA0F60BC}"/>
                    </a:ext>
                  </a:extLst>
                </p:cNvPr>
                <p:cNvGrpSpPr>
                  <a:grpSpLocks noChangeAspect="1"/>
                </p:cNvGrpSpPr>
                <p:nvPr/>
              </p:nvGrpSpPr>
              <p:grpSpPr>
                <a:xfrm>
                  <a:off x="6030156" y="4086630"/>
                  <a:ext cx="180000" cy="180000"/>
                  <a:chOff x="3172968" y="2304288"/>
                  <a:chExt cx="180000" cy="180000"/>
                </a:xfrm>
              </p:grpSpPr>
              <p:sp>
                <p:nvSpPr>
                  <p:cNvPr id="1178" name="Ellipse 1177">
                    <a:extLst>
                      <a:ext uri="{FF2B5EF4-FFF2-40B4-BE49-F238E27FC236}">
                        <a16:creationId xmlns:a16="http://schemas.microsoft.com/office/drawing/2014/main" id="{6E8272A5-A513-E716-66D6-467EBB3BB1A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9" name="Additionszeichen 1178">
                    <a:extLst>
                      <a:ext uri="{FF2B5EF4-FFF2-40B4-BE49-F238E27FC236}">
                        <a16:creationId xmlns:a16="http://schemas.microsoft.com/office/drawing/2014/main" id="{88629B0B-BFC9-96F8-D3BD-56F7BC5EB7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2" name="Gruppieren 1141">
                  <a:extLst>
                    <a:ext uri="{FF2B5EF4-FFF2-40B4-BE49-F238E27FC236}">
                      <a16:creationId xmlns:a16="http://schemas.microsoft.com/office/drawing/2014/main" id="{B5248BF0-5778-58C0-2672-F58098EE2D98}"/>
                    </a:ext>
                  </a:extLst>
                </p:cNvPr>
                <p:cNvGrpSpPr>
                  <a:grpSpLocks noChangeAspect="1"/>
                </p:cNvGrpSpPr>
                <p:nvPr/>
              </p:nvGrpSpPr>
              <p:grpSpPr>
                <a:xfrm>
                  <a:off x="6020438" y="3296696"/>
                  <a:ext cx="180000" cy="180000"/>
                  <a:chOff x="3172968" y="2304288"/>
                  <a:chExt cx="180000" cy="180000"/>
                </a:xfrm>
              </p:grpSpPr>
              <p:sp>
                <p:nvSpPr>
                  <p:cNvPr id="1176" name="Ellipse 1175">
                    <a:extLst>
                      <a:ext uri="{FF2B5EF4-FFF2-40B4-BE49-F238E27FC236}">
                        <a16:creationId xmlns:a16="http://schemas.microsoft.com/office/drawing/2014/main" id="{0BCE51E6-70B4-28A4-BEDA-A34ABC4585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 name="Additionszeichen 1176">
                    <a:extLst>
                      <a:ext uri="{FF2B5EF4-FFF2-40B4-BE49-F238E27FC236}">
                        <a16:creationId xmlns:a16="http://schemas.microsoft.com/office/drawing/2014/main" id="{D2E17378-0671-425A-436E-11A05E5DB7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3" name="Gruppieren 1142">
                  <a:extLst>
                    <a:ext uri="{FF2B5EF4-FFF2-40B4-BE49-F238E27FC236}">
                      <a16:creationId xmlns:a16="http://schemas.microsoft.com/office/drawing/2014/main" id="{FF51C54D-828A-8A13-3A58-B12234D61D23}"/>
                    </a:ext>
                  </a:extLst>
                </p:cNvPr>
                <p:cNvGrpSpPr>
                  <a:grpSpLocks noChangeAspect="1"/>
                </p:cNvGrpSpPr>
                <p:nvPr/>
              </p:nvGrpSpPr>
              <p:grpSpPr>
                <a:xfrm>
                  <a:off x="6540000" y="3667688"/>
                  <a:ext cx="180000" cy="180000"/>
                  <a:chOff x="3172968" y="2304288"/>
                  <a:chExt cx="180000" cy="180000"/>
                </a:xfrm>
              </p:grpSpPr>
              <p:sp>
                <p:nvSpPr>
                  <p:cNvPr id="1174" name="Ellipse 1173">
                    <a:extLst>
                      <a:ext uri="{FF2B5EF4-FFF2-40B4-BE49-F238E27FC236}">
                        <a16:creationId xmlns:a16="http://schemas.microsoft.com/office/drawing/2014/main" id="{DE9FCE12-D6B2-28FF-1E3D-F2A9BD610D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5" name="Additionszeichen 1174">
                    <a:extLst>
                      <a:ext uri="{FF2B5EF4-FFF2-40B4-BE49-F238E27FC236}">
                        <a16:creationId xmlns:a16="http://schemas.microsoft.com/office/drawing/2014/main" id="{6BF4099F-9FBD-9DD2-8577-770C64D6EC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4" name="Gruppieren 1143">
                  <a:extLst>
                    <a:ext uri="{FF2B5EF4-FFF2-40B4-BE49-F238E27FC236}">
                      <a16:creationId xmlns:a16="http://schemas.microsoft.com/office/drawing/2014/main" id="{897A9E5C-D32E-CCCC-ED7C-69DB809E73CE}"/>
                    </a:ext>
                  </a:extLst>
                </p:cNvPr>
                <p:cNvGrpSpPr>
                  <a:grpSpLocks noChangeAspect="1"/>
                </p:cNvGrpSpPr>
                <p:nvPr/>
              </p:nvGrpSpPr>
              <p:grpSpPr>
                <a:xfrm>
                  <a:off x="6696374" y="3186376"/>
                  <a:ext cx="180000" cy="180000"/>
                  <a:chOff x="3172968" y="2304288"/>
                  <a:chExt cx="180000" cy="180000"/>
                </a:xfrm>
              </p:grpSpPr>
              <p:sp>
                <p:nvSpPr>
                  <p:cNvPr id="1172" name="Ellipse 1171">
                    <a:extLst>
                      <a:ext uri="{FF2B5EF4-FFF2-40B4-BE49-F238E27FC236}">
                        <a16:creationId xmlns:a16="http://schemas.microsoft.com/office/drawing/2014/main" id="{99FF0C3D-90BC-50C4-C7C7-90BD158C00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3" name="Additionszeichen 1172">
                    <a:extLst>
                      <a:ext uri="{FF2B5EF4-FFF2-40B4-BE49-F238E27FC236}">
                        <a16:creationId xmlns:a16="http://schemas.microsoft.com/office/drawing/2014/main" id="{20BC3928-3ED9-D5F7-7EF0-A95F2C92D2F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5" name="Gruppieren 1144">
                  <a:extLst>
                    <a:ext uri="{FF2B5EF4-FFF2-40B4-BE49-F238E27FC236}">
                      <a16:creationId xmlns:a16="http://schemas.microsoft.com/office/drawing/2014/main" id="{2C98861D-1FEC-248E-1477-B36E0AF32A82}"/>
                    </a:ext>
                  </a:extLst>
                </p:cNvPr>
                <p:cNvGrpSpPr>
                  <a:grpSpLocks noChangeAspect="1"/>
                </p:cNvGrpSpPr>
                <p:nvPr/>
              </p:nvGrpSpPr>
              <p:grpSpPr>
                <a:xfrm>
                  <a:off x="5577515" y="3084316"/>
                  <a:ext cx="180000" cy="180000"/>
                  <a:chOff x="3172968" y="2304288"/>
                  <a:chExt cx="180000" cy="180000"/>
                </a:xfrm>
              </p:grpSpPr>
              <p:sp>
                <p:nvSpPr>
                  <p:cNvPr id="1170" name="Ellipse 1169">
                    <a:extLst>
                      <a:ext uri="{FF2B5EF4-FFF2-40B4-BE49-F238E27FC236}">
                        <a16:creationId xmlns:a16="http://schemas.microsoft.com/office/drawing/2014/main" id="{937F0320-2EF7-23B9-7B67-4F8211287A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1" name="Additionszeichen 1170">
                    <a:extLst>
                      <a:ext uri="{FF2B5EF4-FFF2-40B4-BE49-F238E27FC236}">
                        <a16:creationId xmlns:a16="http://schemas.microsoft.com/office/drawing/2014/main" id="{B01BDE2B-364F-015F-47D7-70890B7220F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6" name="Gruppieren 1145">
                  <a:extLst>
                    <a:ext uri="{FF2B5EF4-FFF2-40B4-BE49-F238E27FC236}">
                      <a16:creationId xmlns:a16="http://schemas.microsoft.com/office/drawing/2014/main" id="{105C221C-9349-7F9C-C347-604AAA1AF151}"/>
                    </a:ext>
                  </a:extLst>
                </p:cNvPr>
                <p:cNvGrpSpPr>
                  <a:grpSpLocks noChangeAspect="1"/>
                </p:cNvGrpSpPr>
                <p:nvPr/>
              </p:nvGrpSpPr>
              <p:grpSpPr>
                <a:xfrm>
                  <a:off x="5940252" y="2903697"/>
                  <a:ext cx="180000" cy="180000"/>
                  <a:chOff x="3172968" y="2304288"/>
                  <a:chExt cx="180000" cy="180000"/>
                </a:xfrm>
              </p:grpSpPr>
              <p:sp>
                <p:nvSpPr>
                  <p:cNvPr id="1168" name="Ellipse 1167">
                    <a:extLst>
                      <a:ext uri="{FF2B5EF4-FFF2-40B4-BE49-F238E27FC236}">
                        <a16:creationId xmlns:a16="http://schemas.microsoft.com/office/drawing/2014/main" id="{EDF7C40C-D65C-6C2B-B357-B11DCF783F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9" name="Additionszeichen 1168">
                    <a:extLst>
                      <a:ext uri="{FF2B5EF4-FFF2-40B4-BE49-F238E27FC236}">
                        <a16:creationId xmlns:a16="http://schemas.microsoft.com/office/drawing/2014/main" id="{5C838870-7DB9-EDA6-50F2-4F3C090FC9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7" name="Gruppieren 1146">
                  <a:extLst>
                    <a:ext uri="{FF2B5EF4-FFF2-40B4-BE49-F238E27FC236}">
                      <a16:creationId xmlns:a16="http://schemas.microsoft.com/office/drawing/2014/main" id="{03D32C71-3346-7C7B-8506-91EA80BA98A6}"/>
                    </a:ext>
                  </a:extLst>
                </p:cNvPr>
                <p:cNvGrpSpPr>
                  <a:grpSpLocks noChangeAspect="1"/>
                </p:cNvGrpSpPr>
                <p:nvPr/>
              </p:nvGrpSpPr>
              <p:grpSpPr>
                <a:xfrm>
                  <a:off x="5597520" y="2746772"/>
                  <a:ext cx="180000" cy="180000"/>
                  <a:chOff x="3172968" y="2304288"/>
                  <a:chExt cx="180000" cy="180000"/>
                </a:xfrm>
              </p:grpSpPr>
              <p:sp>
                <p:nvSpPr>
                  <p:cNvPr id="1166" name="Ellipse 1165">
                    <a:extLst>
                      <a:ext uri="{FF2B5EF4-FFF2-40B4-BE49-F238E27FC236}">
                        <a16:creationId xmlns:a16="http://schemas.microsoft.com/office/drawing/2014/main" id="{9BDF5D6A-6658-760E-F29A-DD3ED0D16B3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7" name="Additionszeichen 1166">
                    <a:extLst>
                      <a:ext uri="{FF2B5EF4-FFF2-40B4-BE49-F238E27FC236}">
                        <a16:creationId xmlns:a16="http://schemas.microsoft.com/office/drawing/2014/main" id="{AD88266F-33B8-F29A-2DC5-604CD3B8E8F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8" name="Gruppieren 1147">
                  <a:extLst>
                    <a:ext uri="{FF2B5EF4-FFF2-40B4-BE49-F238E27FC236}">
                      <a16:creationId xmlns:a16="http://schemas.microsoft.com/office/drawing/2014/main" id="{D764DDEC-9D0D-25B9-7654-40DACC81BF4F}"/>
                    </a:ext>
                  </a:extLst>
                </p:cNvPr>
                <p:cNvGrpSpPr>
                  <a:grpSpLocks noChangeAspect="1"/>
                </p:cNvGrpSpPr>
                <p:nvPr/>
              </p:nvGrpSpPr>
              <p:grpSpPr>
                <a:xfrm>
                  <a:off x="6310896" y="2729578"/>
                  <a:ext cx="180000" cy="180000"/>
                  <a:chOff x="3172968" y="2304288"/>
                  <a:chExt cx="180000" cy="180000"/>
                </a:xfrm>
              </p:grpSpPr>
              <p:sp>
                <p:nvSpPr>
                  <p:cNvPr id="1164" name="Ellipse 1163">
                    <a:extLst>
                      <a:ext uri="{FF2B5EF4-FFF2-40B4-BE49-F238E27FC236}">
                        <a16:creationId xmlns:a16="http://schemas.microsoft.com/office/drawing/2014/main" id="{A7C9E7B8-7F82-BCB2-4664-1BEDEEB4D4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5" name="Additionszeichen 1164">
                    <a:extLst>
                      <a:ext uri="{FF2B5EF4-FFF2-40B4-BE49-F238E27FC236}">
                        <a16:creationId xmlns:a16="http://schemas.microsoft.com/office/drawing/2014/main" id="{6F26988B-0FFC-E15F-AF86-5C9A8202DE9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9" name="Gruppieren 1148">
                  <a:extLst>
                    <a:ext uri="{FF2B5EF4-FFF2-40B4-BE49-F238E27FC236}">
                      <a16:creationId xmlns:a16="http://schemas.microsoft.com/office/drawing/2014/main" id="{D647D933-5A70-CCD5-644A-4A438F17CF27}"/>
                    </a:ext>
                  </a:extLst>
                </p:cNvPr>
                <p:cNvGrpSpPr>
                  <a:grpSpLocks noChangeAspect="1"/>
                </p:cNvGrpSpPr>
                <p:nvPr/>
              </p:nvGrpSpPr>
              <p:grpSpPr>
                <a:xfrm>
                  <a:off x="5311404" y="3346168"/>
                  <a:ext cx="180000" cy="180000"/>
                  <a:chOff x="3172968" y="2304288"/>
                  <a:chExt cx="180000" cy="180000"/>
                </a:xfrm>
              </p:grpSpPr>
              <p:sp>
                <p:nvSpPr>
                  <p:cNvPr id="1162" name="Ellipse 1161">
                    <a:extLst>
                      <a:ext uri="{FF2B5EF4-FFF2-40B4-BE49-F238E27FC236}">
                        <a16:creationId xmlns:a16="http://schemas.microsoft.com/office/drawing/2014/main" id="{7F0E5026-AAA8-900C-D16E-AB35F434DA1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3" name="Additionszeichen 1162">
                    <a:extLst>
                      <a:ext uri="{FF2B5EF4-FFF2-40B4-BE49-F238E27FC236}">
                        <a16:creationId xmlns:a16="http://schemas.microsoft.com/office/drawing/2014/main" id="{9368FA9E-736E-C829-4FC1-83918323B7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50" name="Ellipse 1149">
                  <a:extLst>
                    <a:ext uri="{FF2B5EF4-FFF2-40B4-BE49-F238E27FC236}">
                      <a16:creationId xmlns:a16="http://schemas.microsoft.com/office/drawing/2014/main" id="{AE189099-37E6-F5C8-04DA-0B31233ECA2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1" name="Ellipse 1150">
                  <a:extLst>
                    <a:ext uri="{FF2B5EF4-FFF2-40B4-BE49-F238E27FC236}">
                      <a16:creationId xmlns:a16="http://schemas.microsoft.com/office/drawing/2014/main" id="{110DE76D-D6DF-EA84-B28D-2DB6ED9EDB71}"/>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2" name="Ellipse 1151">
                  <a:extLst>
                    <a:ext uri="{FF2B5EF4-FFF2-40B4-BE49-F238E27FC236}">
                      <a16:creationId xmlns:a16="http://schemas.microsoft.com/office/drawing/2014/main" id="{6D785DF8-AFDE-D0BB-5342-F61BE27A0923}"/>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3" name="Ellipse 1152">
                  <a:extLst>
                    <a:ext uri="{FF2B5EF4-FFF2-40B4-BE49-F238E27FC236}">
                      <a16:creationId xmlns:a16="http://schemas.microsoft.com/office/drawing/2014/main" id="{4E518D9A-CA0C-5111-D37B-99933498307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4" name="Ellipse 1153">
                  <a:extLst>
                    <a:ext uri="{FF2B5EF4-FFF2-40B4-BE49-F238E27FC236}">
                      <a16:creationId xmlns:a16="http://schemas.microsoft.com/office/drawing/2014/main" id="{39403819-FF04-77A4-DC59-BEF69954CEC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5" name="Ellipse 1154">
                  <a:extLst>
                    <a:ext uri="{FF2B5EF4-FFF2-40B4-BE49-F238E27FC236}">
                      <a16:creationId xmlns:a16="http://schemas.microsoft.com/office/drawing/2014/main" id="{22E5BD9F-057E-81BD-1AEA-E44CE88B749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6" name="Ellipse 1155">
                  <a:extLst>
                    <a:ext uri="{FF2B5EF4-FFF2-40B4-BE49-F238E27FC236}">
                      <a16:creationId xmlns:a16="http://schemas.microsoft.com/office/drawing/2014/main" id="{E8D4FEE2-FFCF-8521-3450-3114C397201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7" name="Ellipse 1156">
                  <a:extLst>
                    <a:ext uri="{FF2B5EF4-FFF2-40B4-BE49-F238E27FC236}">
                      <a16:creationId xmlns:a16="http://schemas.microsoft.com/office/drawing/2014/main" id="{E92CE9EC-3D9D-3265-2914-40E9621C08B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8" name="Ellipse 1157">
                  <a:extLst>
                    <a:ext uri="{FF2B5EF4-FFF2-40B4-BE49-F238E27FC236}">
                      <a16:creationId xmlns:a16="http://schemas.microsoft.com/office/drawing/2014/main" id="{7F094B40-4924-C1B8-4960-BDBDF5F424C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9" name="Ellipse 1158">
                  <a:extLst>
                    <a:ext uri="{FF2B5EF4-FFF2-40B4-BE49-F238E27FC236}">
                      <a16:creationId xmlns:a16="http://schemas.microsoft.com/office/drawing/2014/main" id="{BA3358D7-5717-5B2D-9AE0-8AB5260B464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0" name="Ellipse 1159">
                  <a:extLst>
                    <a:ext uri="{FF2B5EF4-FFF2-40B4-BE49-F238E27FC236}">
                      <a16:creationId xmlns:a16="http://schemas.microsoft.com/office/drawing/2014/main" id="{358BA549-0503-28D9-FABC-C4B7CAD66E8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1" name="Ellipse 1160">
                  <a:extLst>
                    <a:ext uri="{FF2B5EF4-FFF2-40B4-BE49-F238E27FC236}">
                      <a16:creationId xmlns:a16="http://schemas.microsoft.com/office/drawing/2014/main" id="{CB008303-C3EB-C3D9-51D0-7862E9BEB59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35" name="L-Schale">
                <a:extLst>
                  <a:ext uri="{FF2B5EF4-FFF2-40B4-BE49-F238E27FC236}">
                    <a16:creationId xmlns:a16="http://schemas.microsoft.com/office/drawing/2014/main" id="{4E8DB28B-E00B-AB85-5EA7-D5C6D887852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136" name="M-Schale">
                <a:extLst>
                  <a:ext uri="{FF2B5EF4-FFF2-40B4-BE49-F238E27FC236}">
                    <a16:creationId xmlns:a16="http://schemas.microsoft.com/office/drawing/2014/main" id="{7909D3BF-9D46-81F0-EB93-1EF227E4F61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097" name="Gruppieren 1096">
              <a:extLst>
                <a:ext uri="{FF2B5EF4-FFF2-40B4-BE49-F238E27FC236}">
                  <a16:creationId xmlns:a16="http://schemas.microsoft.com/office/drawing/2014/main" id="{87D17EF9-1BE3-A4E1-8B21-1D77C935AD0F}"/>
                </a:ext>
              </a:extLst>
            </p:cNvPr>
            <p:cNvGrpSpPr/>
            <p:nvPr/>
          </p:nvGrpSpPr>
          <p:grpSpPr>
            <a:xfrm>
              <a:off x="6006000" y="816426"/>
              <a:ext cx="180000" cy="180000"/>
              <a:chOff x="2537136" y="1269000"/>
              <a:chExt cx="180000" cy="180000"/>
            </a:xfrm>
          </p:grpSpPr>
          <p:sp>
            <p:nvSpPr>
              <p:cNvPr id="1131" name="Ellipse 1130">
                <a:extLst>
                  <a:ext uri="{FF2B5EF4-FFF2-40B4-BE49-F238E27FC236}">
                    <a16:creationId xmlns:a16="http://schemas.microsoft.com/office/drawing/2014/main" id="{A3C889C1-494B-56D4-CACE-418A2C3B32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2" name="Minuszeichen 1131">
                <a:extLst>
                  <a:ext uri="{FF2B5EF4-FFF2-40B4-BE49-F238E27FC236}">
                    <a16:creationId xmlns:a16="http://schemas.microsoft.com/office/drawing/2014/main" id="{19BF2022-C21A-5FE9-5E1C-53F257A831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8" name="Gruppieren 1097">
              <a:extLst>
                <a:ext uri="{FF2B5EF4-FFF2-40B4-BE49-F238E27FC236}">
                  <a16:creationId xmlns:a16="http://schemas.microsoft.com/office/drawing/2014/main" id="{FBE7C478-0828-550A-60DA-3FB4450CABB7}"/>
                </a:ext>
              </a:extLst>
            </p:cNvPr>
            <p:cNvGrpSpPr/>
            <p:nvPr/>
          </p:nvGrpSpPr>
          <p:grpSpPr>
            <a:xfrm>
              <a:off x="6003948" y="5865553"/>
              <a:ext cx="180000" cy="180000"/>
              <a:chOff x="2537136" y="1269000"/>
              <a:chExt cx="180000" cy="180000"/>
            </a:xfrm>
          </p:grpSpPr>
          <p:sp>
            <p:nvSpPr>
              <p:cNvPr id="1129" name="Ellipse 1128">
                <a:extLst>
                  <a:ext uri="{FF2B5EF4-FFF2-40B4-BE49-F238E27FC236}">
                    <a16:creationId xmlns:a16="http://schemas.microsoft.com/office/drawing/2014/main" id="{282552AF-5BB8-F2F0-1994-F133768717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0" name="Minuszeichen 1129">
                <a:extLst>
                  <a:ext uri="{FF2B5EF4-FFF2-40B4-BE49-F238E27FC236}">
                    <a16:creationId xmlns:a16="http://schemas.microsoft.com/office/drawing/2014/main" id="{223ACAEF-3DFA-A472-16EB-43F5B5DD1E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9" name="Gruppieren 1098">
              <a:extLst>
                <a:ext uri="{FF2B5EF4-FFF2-40B4-BE49-F238E27FC236}">
                  <a16:creationId xmlns:a16="http://schemas.microsoft.com/office/drawing/2014/main" id="{9F8407DE-DFF5-09FD-EE56-B2ED897E9D13}"/>
                </a:ext>
              </a:extLst>
            </p:cNvPr>
            <p:cNvGrpSpPr/>
            <p:nvPr/>
          </p:nvGrpSpPr>
          <p:grpSpPr>
            <a:xfrm>
              <a:off x="7989107" y="3335661"/>
              <a:ext cx="180000" cy="180000"/>
              <a:chOff x="2537136" y="1269000"/>
              <a:chExt cx="180000" cy="180000"/>
            </a:xfrm>
          </p:grpSpPr>
          <p:sp>
            <p:nvSpPr>
              <p:cNvPr id="1127" name="Ellipse 1126">
                <a:extLst>
                  <a:ext uri="{FF2B5EF4-FFF2-40B4-BE49-F238E27FC236}">
                    <a16:creationId xmlns:a16="http://schemas.microsoft.com/office/drawing/2014/main" id="{1A6C460D-A104-D9E4-A164-8A97446883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8" name="Minuszeichen 1127">
                <a:extLst>
                  <a:ext uri="{FF2B5EF4-FFF2-40B4-BE49-F238E27FC236}">
                    <a16:creationId xmlns:a16="http://schemas.microsoft.com/office/drawing/2014/main" id="{D662CB89-5BC6-D774-166F-69BECC8ADB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0" name="Gruppieren 1099">
              <a:extLst>
                <a:ext uri="{FF2B5EF4-FFF2-40B4-BE49-F238E27FC236}">
                  <a16:creationId xmlns:a16="http://schemas.microsoft.com/office/drawing/2014/main" id="{F08663B2-0228-7891-6A2A-1E27EAACFBDB}"/>
                </a:ext>
              </a:extLst>
            </p:cNvPr>
            <p:cNvGrpSpPr/>
            <p:nvPr/>
          </p:nvGrpSpPr>
          <p:grpSpPr>
            <a:xfrm>
              <a:off x="4026000" y="3339000"/>
              <a:ext cx="180000" cy="180000"/>
              <a:chOff x="2537136" y="1269000"/>
              <a:chExt cx="180000" cy="180000"/>
            </a:xfrm>
          </p:grpSpPr>
          <p:sp>
            <p:nvSpPr>
              <p:cNvPr id="1125" name="Ellipse 1124">
                <a:extLst>
                  <a:ext uri="{FF2B5EF4-FFF2-40B4-BE49-F238E27FC236}">
                    <a16:creationId xmlns:a16="http://schemas.microsoft.com/office/drawing/2014/main" id="{7F6D7D8F-3489-53E7-B4CB-5E5ACE9265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6" name="Minuszeichen 1125">
                <a:extLst>
                  <a:ext uri="{FF2B5EF4-FFF2-40B4-BE49-F238E27FC236}">
                    <a16:creationId xmlns:a16="http://schemas.microsoft.com/office/drawing/2014/main" id="{A3CA567A-91A9-06F1-7B18-BB4893A438B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1" name="Gruppieren 1100">
              <a:extLst>
                <a:ext uri="{FF2B5EF4-FFF2-40B4-BE49-F238E27FC236}">
                  <a16:creationId xmlns:a16="http://schemas.microsoft.com/office/drawing/2014/main" id="{6EC5A031-205B-161E-839C-DC63972FE8CA}"/>
                </a:ext>
              </a:extLst>
            </p:cNvPr>
            <p:cNvGrpSpPr/>
            <p:nvPr/>
          </p:nvGrpSpPr>
          <p:grpSpPr>
            <a:xfrm>
              <a:off x="4656000" y="4775520"/>
              <a:ext cx="180000" cy="180000"/>
              <a:chOff x="2537136" y="1269000"/>
              <a:chExt cx="180000" cy="180000"/>
            </a:xfrm>
          </p:grpSpPr>
          <p:sp>
            <p:nvSpPr>
              <p:cNvPr id="1123" name="Ellipse 1122">
                <a:extLst>
                  <a:ext uri="{FF2B5EF4-FFF2-40B4-BE49-F238E27FC236}">
                    <a16:creationId xmlns:a16="http://schemas.microsoft.com/office/drawing/2014/main" id="{D72C6A18-3576-80EB-CA24-95A43F3CC4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4" name="Minuszeichen 1123">
                <a:extLst>
                  <a:ext uri="{FF2B5EF4-FFF2-40B4-BE49-F238E27FC236}">
                    <a16:creationId xmlns:a16="http://schemas.microsoft.com/office/drawing/2014/main" id="{EC2607A6-E675-35A1-E112-5A0C0E18BD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2" name="Gruppieren 1101">
              <a:extLst>
                <a:ext uri="{FF2B5EF4-FFF2-40B4-BE49-F238E27FC236}">
                  <a16:creationId xmlns:a16="http://schemas.microsoft.com/office/drawing/2014/main" id="{C64A0996-4C94-D3F6-1EF1-51FBA27783E6}"/>
                </a:ext>
              </a:extLst>
            </p:cNvPr>
            <p:cNvGrpSpPr/>
            <p:nvPr/>
          </p:nvGrpSpPr>
          <p:grpSpPr>
            <a:xfrm>
              <a:off x="7373256" y="4775520"/>
              <a:ext cx="180000" cy="180000"/>
              <a:chOff x="2537136" y="1269000"/>
              <a:chExt cx="180000" cy="180000"/>
            </a:xfrm>
          </p:grpSpPr>
          <p:sp>
            <p:nvSpPr>
              <p:cNvPr id="1121" name="Ellipse 1120">
                <a:extLst>
                  <a:ext uri="{FF2B5EF4-FFF2-40B4-BE49-F238E27FC236}">
                    <a16:creationId xmlns:a16="http://schemas.microsoft.com/office/drawing/2014/main" id="{4852F30D-059A-5237-C0D0-8DBBEA4037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2" name="Minuszeichen 1121">
                <a:extLst>
                  <a:ext uri="{FF2B5EF4-FFF2-40B4-BE49-F238E27FC236}">
                    <a16:creationId xmlns:a16="http://schemas.microsoft.com/office/drawing/2014/main" id="{92216D28-108B-2849-47B6-15C9E601C70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3" name="Gruppieren 1102">
              <a:extLst>
                <a:ext uri="{FF2B5EF4-FFF2-40B4-BE49-F238E27FC236}">
                  <a16:creationId xmlns:a16="http://schemas.microsoft.com/office/drawing/2014/main" id="{697CF2AF-93CC-CB63-8B1E-F5511DB5CAEE}"/>
                </a:ext>
              </a:extLst>
            </p:cNvPr>
            <p:cNvGrpSpPr/>
            <p:nvPr/>
          </p:nvGrpSpPr>
          <p:grpSpPr>
            <a:xfrm>
              <a:off x="7373256" y="1900714"/>
              <a:ext cx="180000" cy="180000"/>
              <a:chOff x="2537136" y="1269000"/>
              <a:chExt cx="180000" cy="180000"/>
            </a:xfrm>
          </p:grpSpPr>
          <p:sp>
            <p:nvSpPr>
              <p:cNvPr id="1119" name="Ellipse 1118">
                <a:extLst>
                  <a:ext uri="{FF2B5EF4-FFF2-40B4-BE49-F238E27FC236}">
                    <a16:creationId xmlns:a16="http://schemas.microsoft.com/office/drawing/2014/main" id="{7C9DC561-427D-19A1-43D8-DF3B5E210BE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0" name="Minuszeichen 1119">
                <a:extLst>
                  <a:ext uri="{FF2B5EF4-FFF2-40B4-BE49-F238E27FC236}">
                    <a16:creationId xmlns:a16="http://schemas.microsoft.com/office/drawing/2014/main" id="{6010816A-82BB-C0D4-BA51-4EFCEF9EDA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4" name="Gruppieren 1103">
              <a:extLst>
                <a:ext uri="{FF2B5EF4-FFF2-40B4-BE49-F238E27FC236}">
                  <a16:creationId xmlns:a16="http://schemas.microsoft.com/office/drawing/2014/main" id="{CF31BC4D-99A8-FFFE-2759-355673ADED04}"/>
                </a:ext>
              </a:extLst>
            </p:cNvPr>
            <p:cNvGrpSpPr/>
            <p:nvPr/>
          </p:nvGrpSpPr>
          <p:grpSpPr>
            <a:xfrm>
              <a:off x="4656000" y="1900714"/>
              <a:ext cx="180000" cy="180000"/>
              <a:chOff x="2537136" y="1269000"/>
              <a:chExt cx="180000" cy="180000"/>
            </a:xfrm>
          </p:grpSpPr>
          <p:sp>
            <p:nvSpPr>
              <p:cNvPr id="1117" name="Ellipse 1116">
                <a:extLst>
                  <a:ext uri="{FF2B5EF4-FFF2-40B4-BE49-F238E27FC236}">
                    <a16:creationId xmlns:a16="http://schemas.microsoft.com/office/drawing/2014/main" id="{8F92D67F-4234-4672-796A-F4F0BF2688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8" name="Minuszeichen 1117">
                <a:extLst>
                  <a:ext uri="{FF2B5EF4-FFF2-40B4-BE49-F238E27FC236}">
                    <a16:creationId xmlns:a16="http://schemas.microsoft.com/office/drawing/2014/main" id="{BDFB0C00-3030-3562-99D6-A902A9F45D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5" name="Gruppieren 1104">
              <a:extLst>
                <a:ext uri="{FF2B5EF4-FFF2-40B4-BE49-F238E27FC236}">
                  <a16:creationId xmlns:a16="http://schemas.microsoft.com/office/drawing/2014/main" id="{37A26A5B-AA74-A524-97D0-4E5CAD2179D8}"/>
                </a:ext>
              </a:extLst>
            </p:cNvPr>
            <p:cNvGrpSpPr/>
            <p:nvPr/>
          </p:nvGrpSpPr>
          <p:grpSpPr>
            <a:xfrm>
              <a:off x="6006000" y="1339747"/>
              <a:ext cx="180000" cy="180000"/>
              <a:chOff x="2537136" y="1269000"/>
              <a:chExt cx="180000" cy="180000"/>
            </a:xfrm>
          </p:grpSpPr>
          <p:sp>
            <p:nvSpPr>
              <p:cNvPr id="1115" name="Ellipse 1114">
                <a:extLst>
                  <a:ext uri="{FF2B5EF4-FFF2-40B4-BE49-F238E27FC236}">
                    <a16:creationId xmlns:a16="http://schemas.microsoft.com/office/drawing/2014/main" id="{22B4DDDA-A49A-B843-5C1B-98A6EDA7A0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6" name="Minuszeichen 1115">
                <a:extLst>
                  <a:ext uri="{FF2B5EF4-FFF2-40B4-BE49-F238E27FC236}">
                    <a16:creationId xmlns:a16="http://schemas.microsoft.com/office/drawing/2014/main" id="{6BFF20AF-A5DF-4DD8-8299-A1D9940025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6" name="Gruppieren 1105">
              <a:extLst>
                <a:ext uri="{FF2B5EF4-FFF2-40B4-BE49-F238E27FC236}">
                  <a16:creationId xmlns:a16="http://schemas.microsoft.com/office/drawing/2014/main" id="{3A0B570E-2C27-AF3D-EA0C-40ABFAD5EFF1}"/>
                </a:ext>
              </a:extLst>
            </p:cNvPr>
            <p:cNvGrpSpPr/>
            <p:nvPr/>
          </p:nvGrpSpPr>
          <p:grpSpPr>
            <a:xfrm>
              <a:off x="6006000" y="5312040"/>
              <a:ext cx="180000" cy="180000"/>
              <a:chOff x="2537136" y="1269000"/>
              <a:chExt cx="180000" cy="180000"/>
            </a:xfrm>
          </p:grpSpPr>
          <p:sp>
            <p:nvSpPr>
              <p:cNvPr id="1113" name="Ellipse 1112">
                <a:extLst>
                  <a:ext uri="{FF2B5EF4-FFF2-40B4-BE49-F238E27FC236}">
                    <a16:creationId xmlns:a16="http://schemas.microsoft.com/office/drawing/2014/main" id="{F8C370B7-1822-6EF8-F92A-1BC123ED11A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4" name="Minuszeichen 1113">
                <a:extLst>
                  <a:ext uri="{FF2B5EF4-FFF2-40B4-BE49-F238E27FC236}">
                    <a16:creationId xmlns:a16="http://schemas.microsoft.com/office/drawing/2014/main" id="{A3CD7644-063A-1FB8-80D1-4824D1FAB0C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7" name="Gruppieren 1106">
              <a:extLst>
                <a:ext uri="{FF2B5EF4-FFF2-40B4-BE49-F238E27FC236}">
                  <a16:creationId xmlns:a16="http://schemas.microsoft.com/office/drawing/2014/main" id="{24000A01-7AB0-84F0-3017-2FC47AB51E13}"/>
                </a:ext>
              </a:extLst>
            </p:cNvPr>
            <p:cNvGrpSpPr/>
            <p:nvPr/>
          </p:nvGrpSpPr>
          <p:grpSpPr>
            <a:xfrm>
              <a:off x="6006000" y="1900714"/>
              <a:ext cx="180000" cy="180000"/>
              <a:chOff x="2537136" y="1269000"/>
              <a:chExt cx="180000" cy="180000"/>
            </a:xfrm>
          </p:grpSpPr>
          <p:sp>
            <p:nvSpPr>
              <p:cNvPr id="1111" name="Ellipse 1110">
                <a:extLst>
                  <a:ext uri="{FF2B5EF4-FFF2-40B4-BE49-F238E27FC236}">
                    <a16:creationId xmlns:a16="http://schemas.microsoft.com/office/drawing/2014/main" id="{6FCFFAC7-2CB1-FAF3-8629-1019FC7316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2" name="Minuszeichen 1111">
                <a:extLst>
                  <a:ext uri="{FF2B5EF4-FFF2-40B4-BE49-F238E27FC236}">
                    <a16:creationId xmlns:a16="http://schemas.microsoft.com/office/drawing/2014/main" id="{DE15AD38-544D-3B5E-A14E-31E7A4D233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8" name="Gruppieren 1107">
              <a:extLst>
                <a:ext uri="{FF2B5EF4-FFF2-40B4-BE49-F238E27FC236}">
                  <a16:creationId xmlns:a16="http://schemas.microsoft.com/office/drawing/2014/main" id="{6C33624A-5825-0959-1A6B-4567625BD34C}"/>
                </a:ext>
              </a:extLst>
            </p:cNvPr>
            <p:cNvGrpSpPr/>
            <p:nvPr/>
          </p:nvGrpSpPr>
          <p:grpSpPr>
            <a:xfrm>
              <a:off x="6006000" y="4775520"/>
              <a:ext cx="180000" cy="180000"/>
              <a:chOff x="2537136" y="1269000"/>
              <a:chExt cx="180000" cy="180000"/>
            </a:xfrm>
          </p:grpSpPr>
          <p:sp>
            <p:nvSpPr>
              <p:cNvPr id="1109" name="Ellipse 1108">
                <a:extLst>
                  <a:ext uri="{FF2B5EF4-FFF2-40B4-BE49-F238E27FC236}">
                    <a16:creationId xmlns:a16="http://schemas.microsoft.com/office/drawing/2014/main" id="{1642CF73-5828-AE8A-5921-FAA4577B4B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0" name="Minuszeichen 1109">
                <a:extLst>
                  <a:ext uri="{FF2B5EF4-FFF2-40B4-BE49-F238E27FC236}">
                    <a16:creationId xmlns:a16="http://schemas.microsoft.com/office/drawing/2014/main" id="{4EF1B8C1-418E-A399-621A-15446A12144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186" name="Gruppieren 1185">
            <a:extLst>
              <a:ext uri="{FF2B5EF4-FFF2-40B4-BE49-F238E27FC236}">
                <a16:creationId xmlns:a16="http://schemas.microsoft.com/office/drawing/2014/main" id="{10FD8801-7FCC-6694-65CD-61A8123064F8}"/>
              </a:ext>
            </a:extLst>
          </p:cNvPr>
          <p:cNvGrpSpPr>
            <a:grpSpLocks noChangeAspect="1"/>
          </p:cNvGrpSpPr>
          <p:nvPr/>
        </p:nvGrpSpPr>
        <p:grpSpPr>
          <a:xfrm>
            <a:off x="3733203" y="4492132"/>
            <a:ext cx="1258865" cy="1306104"/>
            <a:chOff x="3576000" y="816426"/>
            <a:chExt cx="5040000" cy="5229127"/>
          </a:xfrm>
        </p:grpSpPr>
        <p:grpSp>
          <p:nvGrpSpPr>
            <p:cNvPr id="1187" name="Magnesium ohne e-">
              <a:extLst>
                <a:ext uri="{FF2B5EF4-FFF2-40B4-BE49-F238E27FC236}">
                  <a16:creationId xmlns:a16="http://schemas.microsoft.com/office/drawing/2014/main" id="{3B412305-8EE7-B988-069C-F0BC87724AEB}"/>
                </a:ext>
              </a:extLst>
            </p:cNvPr>
            <p:cNvGrpSpPr/>
            <p:nvPr/>
          </p:nvGrpSpPr>
          <p:grpSpPr>
            <a:xfrm>
              <a:off x="3576000" y="909000"/>
              <a:ext cx="5040000" cy="5040000"/>
              <a:chOff x="3576000" y="909000"/>
              <a:chExt cx="5040000" cy="5040000"/>
            </a:xfrm>
          </p:grpSpPr>
          <p:sp>
            <p:nvSpPr>
              <p:cNvPr id="1224" name="K-Schale">
                <a:extLst>
                  <a:ext uri="{FF2B5EF4-FFF2-40B4-BE49-F238E27FC236}">
                    <a16:creationId xmlns:a16="http://schemas.microsoft.com/office/drawing/2014/main" id="{0A7886AA-3FE2-5041-BF0D-9F6E0FF8EEE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225" name="Atomkern mit Protonen und Neutronen">
                <a:extLst>
                  <a:ext uri="{FF2B5EF4-FFF2-40B4-BE49-F238E27FC236}">
                    <a16:creationId xmlns:a16="http://schemas.microsoft.com/office/drawing/2014/main" id="{2C22B3C0-03A1-2547-0106-DB5AB63369DF}"/>
                  </a:ext>
                </a:extLst>
              </p:cNvPr>
              <p:cNvGrpSpPr/>
              <p:nvPr/>
            </p:nvGrpSpPr>
            <p:grpSpPr>
              <a:xfrm>
                <a:off x="5196000" y="2529000"/>
                <a:ext cx="1800000" cy="1800000"/>
                <a:chOff x="5196000" y="2529000"/>
                <a:chExt cx="1800000" cy="1800000"/>
              </a:xfrm>
            </p:grpSpPr>
            <p:sp>
              <p:nvSpPr>
                <p:cNvPr id="1228" name="Atomkern">
                  <a:extLst>
                    <a:ext uri="{FF2B5EF4-FFF2-40B4-BE49-F238E27FC236}">
                      <a16:creationId xmlns:a16="http://schemas.microsoft.com/office/drawing/2014/main" id="{C532B5A3-6237-3972-E1A9-7F728375E16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229" name="Gruppieren 1228">
                  <a:extLst>
                    <a:ext uri="{FF2B5EF4-FFF2-40B4-BE49-F238E27FC236}">
                      <a16:creationId xmlns:a16="http://schemas.microsoft.com/office/drawing/2014/main" id="{EB70F4E5-6625-A84D-D17E-15F4E59C312D}"/>
                    </a:ext>
                  </a:extLst>
                </p:cNvPr>
                <p:cNvGrpSpPr>
                  <a:grpSpLocks noChangeAspect="1"/>
                </p:cNvGrpSpPr>
                <p:nvPr/>
              </p:nvGrpSpPr>
              <p:grpSpPr>
                <a:xfrm>
                  <a:off x="5848033" y="3791651"/>
                  <a:ext cx="180000" cy="180000"/>
                  <a:chOff x="3172968" y="2304288"/>
                  <a:chExt cx="180000" cy="180000"/>
                </a:xfrm>
              </p:grpSpPr>
              <p:sp>
                <p:nvSpPr>
                  <p:cNvPr id="1275" name="Ellipse 1274">
                    <a:extLst>
                      <a:ext uri="{FF2B5EF4-FFF2-40B4-BE49-F238E27FC236}">
                        <a16:creationId xmlns:a16="http://schemas.microsoft.com/office/drawing/2014/main" id="{DCF4EB75-073E-94E7-6EDE-D312545C1A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6" name="Additionszeichen 1275">
                    <a:extLst>
                      <a:ext uri="{FF2B5EF4-FFF2-40B4-BE49-F238E27FC236}">
                        <a16:creationId xmlns:a16="http://schemas.microsoft.com/office/drawing/2014/main" id="{E18479A6-5F2E-89FB-E7B3-68F3CF5139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0" name="Gruppieren 1229">
                  <a:extLst>
                    <a:ext uri="{FF2B5EF4-FFF2-40B4-BE49-F238E27FC236}">
                      <a16:creationId xmlns:a16="http://schemas.microsoft.com/office/drawing/2014/main" id="{E8A7E293-432E-3436-338D-AD2A2018B340}"/>
                    </a:ext>
                  </a:extLst>
                </p:cNvPr>
                <p:cNvGrpSpPr>
                  <a:grpSpLocks noChangeAspect="1"/>
                </p:cNvGrpSpPr>
                <p:nvPr/>
              </p:nvGrpSpPr>
              <p:grpSpPr>
                <a:xfrm>
                  <a:off x="6270000" y="3698425"/>
                  <a:ext cx="180000" cy="180000"/>
                  <a:chOff x="3172968" y="2304288"/>
                  <a:chExt cx="180000" cy="180000"/>
                </a:xfrm>
              </p:grpSpPr>
              <p:sp>
                <p:nvSpPr>
                  <p:cNvPr id="1273" name="Ellipse 1272">
                    <a:extLst>
                      <a:ext uri="{FF2B5EF4-FFF2-40B4-BE49-F238E27FC236}">
                        <a16:creationId xmlns:a16="http://schemas.microsoft.com/office/drawing/2014/main" id="{A4DFA533-2750-038B-EEE3-9369851FB2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4" name="Additionszeichen 1273">
                    <a:extLst>
                      <a:ext uri="{FF2B5EF4-FFF2-40B4-BE49-F238E27FC236}">
                        <a16:creationId xmlns:a16="http://schemas.microsoft.com/office/drawing/2014/main" id="{9F4FA879-0D70-AF00-17C8-4E443B5646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1" name="Gruppieren 1230">
                  <a:extLst>
                    <a:ext uri="{FF2B5EF4-FFF2-40B4-BE49-F238E27FC236}">
                      <a16:creationId xmlns:a16="http://schemas.microsoft.com/office/drawing/2014/main" id="{BC470D0C-D07A-F36E-A117-E382E8CA1CF1}"/>
                    </a:ext>
                  </a:extLst>
                </p:cNvPr>
                <p:cNvGrpSpPr>
                  <a:grpSpLocks noChangeAspect="1"/>
                </p:cNvGrpSpPr>
                <p:nvPr/>
              </p:nvGrpSpPr>
              <p:grpSpPr>
                <a:xfrm>
                  <a:off x="5499300" y="3931942"/>
                  <a:ext cx="180000" cy="180000"/>
                  <a:chOff x="3172968" y="2304288"/>
                  <a:chExt cx="180000" cy="180000"/>
                </a:xfrm>
              </p:grpSpPr>
              <p:sp>
                <p:nvSpPr>
                  <p:cNvPr id="1271" name="Ellipse 1270">
                    <a:extLst>
                      <a:ext uri="{FF2B5EF4-FFF2-40B4-BE49-F238E27FC236}">
                        <a16:creationId xmlns:a16="http://schemas.microsoft.com/office/drawing/2014/main" id="{619665ED-F4E8-D8AF-46B1-1BC8D79B19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2" name="Additionszeichen 1271">
                    <a:extLst>
                      <a:ext uri="{FF2B5EF4-FFF2-40B4-BE49-F238E27FC236}">
                        <a16:creationId xmlns:a16="http://schemas.microsoft.com/office/drawing/2014/main" id="{29E09188-7085-F0A4-7D68-209B95B0B6A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2" name="Gruppieren 1231">
                  <a:extLst>
                    <a:ext uri="{FF2B5EF4-FFF2-40B4-BE49-F238E27FC236}">
                      <a16:creationId xmlns:a16="http://schemas.microsoft.com/office/drawing/2014/main" id="{EEA27870-F947-8CC6-D085-4E61A97008F9}"/>
                    </a:ext>
                  </a:extLst>
                </p:cNvPr>
                <p:cNvGrpSpPr>
                  <a:grpSpLocks noChangeAspect="1"/>
                </p:cNvGrpSpPr>
                <p:nvPr/>
              </p:nvGrpSpPr>
              <p:grpSpPr>
                <a:xfrm>
                  <a:off x="6030156" y="4086630"/>
                  <a:ext cx="180000" cy="180000"/>
                  <a:chOff x="3172968" y="2304288"/>
                  <a:chExt cx="180000" cy="180000"/>
                </a:xfrm>
              </p:grpSpPr>
              <p:sp>
                <p:nvSpPr>
                  <p:cNvPr id="1269" name="Ellipse 1268">
                    <a:extLst>
                      <a:ext uri="{FF2B5EF4-FFF2-40B4-BE49-F238E27FC236}">
                        <a16:creationId xmlns:a16="http://schemas.microsoft.com/office/drawing/2014/main" id="{C5C79C8B-B237-93FF-F059-F50BE73ACD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0" name="Additionszeichen 1269">
                    <a:extLst>
                      <a:ext uri="{FF2B5EF4-FFF2-40B4-BE49-F238E27FC236}">
                        <a16:creationId xmlns:a16="http://schemas.microsoft.com/office/drawing/2014/main" id="{166E66D1-B049-4D07-FE1B-4570486039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3" name="Gruppieren 1232">
                  <a:extLst>
                    <a:ext uri="{FF2B5EF4-FFF2-40B4-BE49-F238E27FC236}">
                      <a16:creationId xmlns:a16="http://schemas.microsoft.com/office/drawing/2014/main" id="{238DEA7D-4A91-0DB6-5FD7-AA55F533E63C}"/>
                    </a:ext>
                  </a:extLst>
                </p:cNvPr>
                <p:cNvGrpSpPr>
                  <a:grpSpLocks noChangeAspect="1"/>
                </p:cNvGrpSpPr>
                <p:nvPr/>
              </p:nvGrpSpPr>
              <p:grpSpPr>
                <a:xfrm>
                  <a:off x="6020438" y="3296696"/>
                  <a:ext cx="180000" cy="180000"/>
                  <a:chOff x="3172968" y="2304288"/>
                  <a:chExt cx="180000" cy="180000"/>
                </a:xfrm>
              </p:grpSpPr>
              <p:sp>
                <p:nvSpPr>
                  <p:cNvPr id="1267" name="Ellipse 1266">
                    <a:extLst>
                      <a:ext uri="{FF2B5EF4-FFF2-40B4-BE49-F238E27FC236}">
                        <a16:creationId xmlns:a16="http://schemas.microsoft.com/office/drawing/2014/main" id="{C1B48CA6-ABF9-FE0E-74B2-66C7B9C8E6C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8" name="Additionszeichen 1267">
                    <a:extLst>
                      <a:ext uri="{FF2B5EF4-FFF2-40B4-BE49-F238E27FC236}">
                        <a16:creationId xmlns:a16="http://schemas.microsoft.com/office/drawing/2014/main" id="{558CB510-07F0-0546-B731-9C79644465C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4" name="Gruppieren 1233">
                  <a:extLst>
                    <a:ext uri="{FF2B5EF4-FFF2-40B4-BE49-F238E27FC236}">
                      <a16:creationId xmlns:a16="http://schemas.microsoft.com/office/drawing/2014/main" id="{BEC8515B-89F5-7167-0A03-30B0B38CD3DC}"/>
                    </a:ext>
                  </a:extLst>
                </p:cNvPr>
                <p:cNvGrpSpPr>
                  <a:grpSpLocks noChangeAspect="1"/>
                </p:cNvGrpSpPr>
                <p:nvPr/>
              </p:nvGrpSpPr>
              <p:grpSpPr>
                <a:xfrm>
                  <a:off x="6540000" y="3667688"/>
                  <a:ext cx="180000" cy="180000"/>
                  <a:chOff x="3172968" y="2304288"/>
                  <a:chExt cx="180000" cy="180000"/>
                </a:xfrm>
              </p:grpSpPr>
              <p:sp>
                <p:nvSpPr>
                  <p:cNvPr id="1265" name="Ellipse 1264">
                    <a:extLst>
                      <a:ext uri="{FF2B5EF4-FFF2-40B4-BE49-F238E27FC236}">
                        <a16:creationId xmlns:a16="http://schemas.microsoft.com/office/drawing/2014/main" id="{857713E3-2702-DC93-AE57-BFCBA887E8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6" name="Additionszeichen 1265">
                    <a:extLst>
                      <a:ext uri="{FF2B5EF4-FFF2-40B4-BE49-F238E27FC236}">
                        <a16:creationId xmlns:a16="http://schemas.microsoft.com/office/drawing/2014/main" id="{7E86D6A4-6C51-971A-998E-F88C4088B8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5" name="Gruppieren 1234">
                  <a:extLst>
                    <a:ext uri="{FF2B5EF4-FFF2-40B4-BE49-F238E27FC236}">
                      <a16:creationId xmlns:a16="http://schemas.microsoft.com/office/drawing/2014/main" id="{0484F75C-16EB-ED81-CFD8-B23531D7EAD9}"/>
                    </a:ext>
                  </a:extLst>
                </p:cNvPr>
                <p:cNvGrpSpPr>
                  <a:grpSpLocks noChangeAspect="1"/>
                </p:cNvGrpSpPr>
                <p:nvPr/>
              </p:nvGrpSpPr>
              <p:grpSpPr>
                <a:xfrm>
                  <a:off x="6696374" y="3186376"/>
                  <a:ext cx="180000" cy="180000"/>
                  <a:chOff x="3172968" y="2304288"/>
                  <a:chExt cx="180000" cy="180000"/>
                </a:xfrm>
              </p:grpSpPr>
              <p:sp>
                <p:nvSpPr>
                  <p:cNvPr id="1263" name="Ellipse 1262">
                    <a:extLst>
                      <a:ext uri="{FF2B5EF4-FFF2-40B4-BE49-F238E27FC236}">
                        <a16:creationId xmlns:a16="http://schemas.microsoft.com/office/drawing/2014/main" id="{BC8F8CF2-235D-27A0-C456-441EC9BE7E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4" name="Additionszeichen 1263">
                    <a:extLst>
                      <a:ext uri="{FF2B5EF4-FFF2-40B4-BE49-F238E27FC236}">
                        <a16:creationId xmlns:a16="http://schemas.microsoft.com/office/drawing/2014/main" id="{DF5B24CA-1E77-249C-4F24-F5F0F2A45C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6" name="Gruppieren 1235">
                  <a:extLst>
                    <a:ext uri="{FF2B5EF4-FFF2-40B4-BE49-F238E27FC236}">
                      <a16:creationId xmlns:a16="http://schemas.microsoft.com/office/drawing/2014/main" id="{03701ED1-D81F-951C-6838-9313FABC9574}"/>
                    </a:ext>
                  </a:extLst>
                </p:cNvPr>
                <p:cNvGrpSpPr>
                  <a:grpSpLocks noChangeAspect="1"/>
                </p:cNvGrpSpPr>
                <p:nvPr/>
              </p:nvGrpSpPr>
              <p:grpSpPr>
                <a:xfrm>
                  <a:off x="5577515" y="3084316"/>
                  <a:ext cx="180000" cy="180000"/>
                  <a:chOff x="3172968" y="2304288"/>
                  <a:chExt cx="180000" cy="180000"/>
                </a:xfrm>
              </p:grpSpPr>
              <p:sp>
                <p:nvSpPr>
                  <p:cNvPr id="1261" name="Ellipse 1260">
                    <a:extLst>
                      <a:ext uri="{FF2B5EF4-FFF2-40B4-BE49-F238E27FC236}">
                        <a16:creationId xmlns:a16="http://schemas.microsoft.com/office/drawing/2014/main" id="{BA873C4A-F3F1-610A-DC4E-7CA15472BC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2" name="Additionszeichen 1261">
                    <a:extLst>
                      <a:ext uri="{FF2B5EF4-FFF2-40B4-BE49-F238E27FC236}">
                        <a16:creationId xmlns:a16="http://schemas.microsoft.com/office/drawing/2014/main" id="{40D707BE-345D-B16D-2F48-8E9203B6916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7" name="Gruppieren 1236">
                  <a:extLst>
                    <a:ext uri="{FF2B5EF4-FFF2-40B4-BE49-F238E27FC236}">
                      <a16:creationId xmlns:a16="http://schemas.microsoft.com/office/drawing/2014/main" id="{82C58034-82FF-1CA6-E12B-6590C8D1FE4D}"/>
                    </a:ext>
                  </a:extLst>
                </p:cNvPr>
                <p:cNvGrpSpPr>
                  <a:grpSpLocks noChangeAspect="1"/>
                </p:cNvGrpSpPr>
                <p:nvPr/>
              </p:nvGrpSpPr>
              <p:grpSpPr>
                <a:xfrm>
                  <a:off x="5940252" y="2903697"/>
                  <a:ext cx="180000" cy="180000"/>
                  <a:chOff x="3172968" y="2304288"/>
                  <a:chExt cx="180000" cy="180000"/>
                </a:xfrm>
              </p:grpSpPr>
              <p:sp>
                <p:nvSpPr>
                  <p:cNvPr id="1259" name="Ellipse 1258">
                    <a:extLst>
                      <a:ext uri="{FF2B5EF4-FFF2-40B4-BE49-F238E27FC236}">
                        <a16:creationId xmlns:a16="http://schemas.microsoft.com/office/drawing/2014/main" id="{8A9CBA9E-1AE9-CF84-DCF7-C2B83EB686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0" name="Additionszeichen 1259">
                    <a:extLst>
                      <a:ext uri="{FF2B5EF4-FFF2-40B4-BE49-F238E27FC236}">
                        <a16:creationId xmlns:a16="http://schemas.microsoft.com/office/drawing/2014/main" id="{F7C66E93-15D6-02DF-9CA9-40BBF3D1A24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8" name="Gruppieren 1237">
                  <a:extLst>
                    <a:ext uri="{FF2B5EF4-FFF2-40B4-BE49-F238E27FC236}">
                      <a16:creationId xmlns:a16="http://schemas.microsoft.com/office/drawing/2014/main" id="{CD26B679-1C1A-664F-54D8-109C53988921}"/>
                    </a:ext>
                  </a:extLst>
                </p:cNvPr>
                <p:cNvGrpSpPr>
                  <a:grpSpLocks noChangeAspect="1"/>
                </p:cNvGrpSpPr>
                <p:nvPr/>
              </p:nvGrpSpPr>
              <p:grpSpPr>
                <a:xfrm>
                  <a:off x="5597520" y="2746772"/>
                  <a:ext cx="180000" cy="180000"/>
                  <a:chOff x="3172968" y="2304288"/>
                  <a:chExt cx="180000" cy="180000"/>
                </a:xfrm>
              </p:grpSpPr>
              <p:sp>
                <p:nvSpPr>
                  <p:cNvPr id="1257" name="Ellipse 1256">
                    <a:extLst>
                      <a:ext uri="{FF2B5EF4-FFF2-40B4-BE49-F238E27FC236}">
                        <a16:creationId xmlns:a16="http://schemas.microsoft.com/office/drawing/2014/main" id="{998DA8A2-6BAF-74C8-67BC-3ADC9A9B57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8" name="Additionszeichen 1257">
                    <a:extLst>
                      <a:ext uri="{FF2B5EF4-FFF2-40B4-BE49-F238E27FC236}">
                        <a16:creationId xmlns:a16="http://schemas.microsoft.com/office/drawing/2014/main" id="{5D29C195-EF5E-D1A4-B621-B80AC02901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9" name="Gruppieren 1238">
                  <a:extLst>
                    <a:ext uri="{FF2B5EF4-FFF2-40B4-BE49-F238E27FC236}">
                      <a16:creationId xmlns:a16="http://schemas.microsoft.com/office/drawing/2014/main" id="{ADC24B01-5F56-920D-D476-6DA257316DAB}"/>
                    </a:ext>
                  </a:extLst>
                </p:cNvPr>
                <p:cNvGrpSpPr>
                  <a:grpSpLocks noChangeAspect="1"/>
                </p:cNvGrpSpPr>
                <p:nvPr/>
              </p:nvGrpSpPr>
              <p:grpSpPr>
                <a:xfrm>
                  <a:off x="6310896" y="2729578"/>
                  <a:ext cx="180000" cy="180000"/>
                  <a:chOff x="3172968" y="2304288"/>
                  <a:chExt cx="180000" cy="180000"/>
                </a:xfrm>
              </p:grpSpPr>
              <p:sp>
                <p:nvSpPr>
                  <p:cNvPr id="1255" name="Ellipse 1254">
                    <a:extLst>
                      <a:ext uri="{FF2B5EF4-FFF2-40B4-BE49-F238E27FC236}">
                        <a16:creationId xmlns:a16="http://schemas.microsoft.com/office/drawing/2014/main" id="{FD19F333-BD55-484A-BA21-B6711747B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6" name="Additionszeichen 1255">
                    <a:extLst>
                      <a:ext uri="{FF2B5EF4-FFF2-40B4-BE49-F238E27FC236}">
                        <a16:creationId xmlns:a16="http://schemas.microsoft.com/office/drawing/2014/main" id="{E35BACB4-AD22-95F3-5679-84C2C45A83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40" name="Gruppieren 1239">
                  <a:extLst>
                    <a:ext uri="{FF2B5EF4-FFF2-40B4-BE49-F238E27FC236}">
                      <a16:creationId xmlns:a16="http://schemas.microsoft.com/office/drawing/2014/main" id="{E3C1AB02-CAA8-D3F5-CDB7-49EA4FD28610}"/>
                    </a:ext>
                  </a:extLst>
                </p:cNvPr>
                <p:cNvGrpSpPr>
                  <a:grpSpLocks noChangeAspect="1"/>
                </p:cNvGrpSpPr>
                <p:nvPr/>
              </p:nvGrpSpPr>
              <p:grpSpPr>
                <a:xfrm>
                  <a:off x="5311404" y="3346168"/>
                  <a:ext cx="180000" cy="180000"/>
                  <a:chOff x="3172968" y="2304288"/>
                  <a:chExt cx="180000" cy="180000"/>
                </a:xfrm>
              </p:grpSpPr>
              <p:sp>
                <p:nvSpPr>
                  <p:cNvPr id="1253" name="Ellipse 1252">
                    <a:extLst>
                      <a:ext uri="{FF2B5EF4-FFF2-40B4-BE49-F238E27FC236}">
                        <a16:creationId xmlns:a16="http://schemas.microsoft.com/office/drawing/2014/main" id="{718806A2-167A-3B0E-4E90-FB2C89A2762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4" name="Additionszeichen 1253">
                    <a:extLst>
                      <a:ext uri="{FF2B5EF4-FFF2-40B4-BE49-F238E27FC236}">
                        <a16:creationId xmlns:a16="http://schemas.microsoft.com/office/drawing/2014/main" id="{F6E93AAD-A9DC-EDEF-3C78-093D04DAC6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41" name="Ellipse 1240">
                  <a:extLst>
                    <a:ext uri="{FF2B5EF4-FFF2-40B4-BE49-F238E27FC236}">
                      <a16:creationId xmlns:a16="http://schemas.microsoft.com/office/drawing/2014/main" id="{91166413-834F-4D22-BBBB-587E5A31337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2" name="Ellipse 1241">
                  <a:extLst>
                    <a:ext uri="{FF2B5EF4-FFF2-40B4-BE49-F238E27FC236}">
                      <a16:creationId xmlns:a16="http://schemas.microsoft.com/office/drawing/2014/main" id="{AA2F70CF-F1FF-ADEF-3E11-0D0C5442CE0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3" name="Ellipse 1242">
                  <a:extLst>
                    <a:ext uri="{FF2B5EF4-FFF2-40B4-BE49-F238E27FC236}">
                      <a16:creationId xmlns:a16="http://schemas.microsoft.com/office/drawing/2014/main" id="{4B441920-84DE-D41B-7B0E-2893006C785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4" name="Ellipse 1243">
                  <a:extLst>
                    <a:ext uri="{FF2B5EF4-FFF2-40B4-BE49-F238E27FC236}">
                      <a16:creationId xmlns:a16="http://schemas.microsoft.com/office/drawing/2014/main" id="{BD785161-05A7-4EB2-4C2E-29122F5D25C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5" name="Ellipse 1244">
                  <a:extLst>
                    <a:ext uri="{FF2B5EF4-FFF2-40B4-BE49-F238E27FC236}">
                      <a16:creationId xmlns:a16="http://schemas.microsoft.com/office/drawing/2014/main" id="{6DBBA81C-5677-0E64-F0A5-AD32DF48AAA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6" name="Ellipse 1245">
                  <a:extLst>
                    <a:ext uri="{FF2B5EF4-FFF2-40B4-BE49-F238E27FC236}">
                      <a16:creationId xmlns:a16="http://schemas.microsoft.com/office/drawing/2014/main" id="{C5577D00-A487-0F6E-9F95-3CF4E8FAECA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7" name="Ellipse 1246">
                  <a:extLst>
                    <a:ext uri="{FF2B5EF4-FFF2-40B4-BE49-F238E27FC236}">
                      <a16:creationId xmlns:a16="http://schemas.microsoft.com/office/drawing/2014/main" id="{35C2C28D-2A5C-3452-5487-CA3779D8487E}"/>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8" name="Ellipse 1247">
                  <a:extLst>
                    <a:ext uri="{FF2B5EF4-FFF2-40B4-BE49-F238E27FC236}">
                      <a16:creationId xmlns:a16="http://schemas.microsoft.com/office/drawing/2014/main" id="{927C7744-B72C-AB65-8A45-1EB23FBACC4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9" name="Ellipse 1248">
                  <a:extLst>
                    <a:ext uri="{FF2B5EF4-FFF2-40B4-BE49-F238E27FC236}">
                      <a16:creationId xmlns:a16="http://schemas.microsoft.com/office/drawing/2014/main" id="{826C90C8-9680-9A00-E510-874C5B892B05}"/>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0" name="Ellipse 1249">
                  <a:extLst>
                    <a:ext uri="{FF2B5EF4-FFF2-40B4-BE49-F238E27FC236}">
                      <a16:creationId xmlns:a16="http://schemas.microsoft.com/office/drawing/2014/main" id="{40E9C539-7280-1604-76EF-3301209821F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1" name="Ellipse 1250">
                  <a:extLst>
                    <a:ext uri="{FF2B5EF4-FFF2-40B4-BE49-F238E27FC236}">
                      <a16:creationId xmlns:a16="http://schemas.microsoft.com/office/drawing/2014/main" id="{FF4D8487-C49F-DCDF-1E38-26D4A830417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2" name="Ellipse 1251">
                  <a:extLst>
                    <a:ext uri="{FF2B5EF4-FFF2-40B4-BE49-F238E27FC236}">
                      <a16:creationId xmlns:a16="http://schemas.microsoft.com/office/drawing/2014/main" id="{AC66CCFA-6BB6-AE9D-BD93-C6E6039310C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26" name="L-Schale">
                <a:extLst>
                  <a:ext uri="{FF2B5EF4-FFF2-40B4-BE49-F238E27FC236}">
                    <a16:creationId xmlns:a16="http://schemas.microsoft.com/office/drawing/2014/main" id="{382D5134-091A-D79E-5AE0-1E16D4C677D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227" name="M-Schale">
                <a:extLst>
                  <a:ext uri="{FF2B5EF4-FFF2-40B4-BE49-F238E27FC236}">
                    <a16:creationId xmlns:a16="http://schemas.microsoft.com/office/drawing/2014/main" id="{1BD91CB8-5588-2AF7-9986-F541BA83F3D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188" name="Gruppieren 1187">
              <a:extLst>
                <a:ext uri="{FF2B5EF4-FFF2-40B4-BE49-F238E27FC236}">
                  <a16:creationId xmlns:a16="http://schemas.microsoft.com/office/drawing/2014/main" id="{326E6108-8653-8C9C-5583-63408FB19A83}"/>
                </a:ext>
              </a:extLst>
            </p:cNvPr>
            <p:cNvGrpSpPr/>
            <p:nvPr/>
          </p:nvGrpSpPr>
          <p:grpSpPr>
            <a:xfrm>
              <a:off x="6006000" y="816426"/>
              <a:ext cx="180000" cy="180000"/>
              <a:chOff x="2537136" y="1269000"/>
              <a:chExt cx="180000" cy="180000"/>
            </a:xfrm>
          </p:grpSpPr>
          <p:sp>
            <p:nvSpPr>
              <p:cNvPr id="1222" name="Ellipse 1221">
                <a:extLst>
                  <a:ext uri="{FF2B5EF4-FFF2-40B4-BE49-F238E27FC236}">
                    <a16:creationId xmlns:a16="http://schemas.microsoft.com/office/drawing/2014/main" id="{D2667B4B-E371-D558-31AE-5823DC09298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3" name="Minuszeichen 1222">
                <a:extLst>
                  <a:ext uri="{FF2B5EF4-FFF2-40B4-BE49-F238E27FC236}">
                    <a16:creationId xmlns:a16="http://schemas.microsoft.com/office/drawing/2014/main" id="{333BF962-565F-D8D2-380E-6380C358966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89" name="Gruppieren 1188">
              <a:extLst>
                <a:ext uri="{FF2B5EF4-FFF2-40B4-BE49-F238E27FC236}">
                  <a16:creationId xmlns:a16="http://schemas.microsoft.com/office/drawing/2014/main" id="{C2E2C354-4C35-24DF-5775-1E32EBF73122}"/>
                </a:ext>
              </a:extLst>
            </p:cNvPr>
            <p:cNvGrpSpPr/>
            <p:nvPr/>
          </p:nvGrpSpPr>
          <p:grpSpPr>
            <a:xfrm>
              <a:off x="6003948" y="5865553"/>
              <a:ext cx="180000" cy="180000"/>
              <a:chOff x="2537136" y="1269000"/>
              <a:chExt cx="180000" cy="180000"/>
            </a:xfrm>
          </p:grpSpPr>
          <p:sp>
            <p:nvSpPr>
              <p:cNvPr id="1220" name="Ellipse 1219">
                <a:extLst>
                  <a:ext uri="{FF2B5EF4-FFF2-40B4-BE49-F238E27FC236}">
                    <a16:creationId xmlns:a16="http://schemas.microsoft.com/office/drawing/2014/main" id="{982A34E3-3B4E-3B88-895B-48A7965244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1" name="Minuszeichen 1220">
                <a:extLst>
                  <a:ext uri="{FF2B5EF4-FFF2-40B4-BE49-F238E27FC236}">
                    <a16:creationId xmlns:a16="http://schemas.microsoft.com/office/drawing/2014/main" id="{B104640D-ABDA-0BDF-67AC-7163312FEC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0" name="Gruppieren 1189">
              <a:extLst>
                <a:ext uri="{FF2B5EF4-FFF2-40B4-BE49-F238E27FC236}">
                  <a16:creationId xmlns:a16="http://schemas.microsoft.com/office/drawing/2014/main" id="{0A1670EE-37E1-70F1-3900-A408A94630D1}"/>
                </a:ext>
              </a:extLst>
            </p:cNvPr>
            <p:cNvGrpSpPr/>
            <p:nvPr/>
          </p:nvGrpSpPr>
          <p:grpSpPr>
            <a:xfrm>
              <a:off x="7989107" y="3335661"/>
              <a:ext cx="180000" cy="180000"/>
              <a:chOff x="2537136" y="1269000"/>
              <a:chExt cx="180000" cy="180000"/>
            </a:xfrm>
          </p:grpSpPr>
          <p:sp>
            <p:nvSpPr>
              <p:cNvPr id="1218" name="Ellipse 1217">
                <a:extLst>
                  <a:ext uri="{FF2B5EF4-FFF2-40B4-BE49-F238E27FC236}">
                    <a16:creationId xmlns:a16="http://schemas.microsoft.com/office/drawing/2014/main" id="{EB63C0B6-C2D1-0B4D-8F17-3BF551C79F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9" name="Minuszeichen 1218">
                <a:extLst>
                  <a:ext uri="{FF2B5EF4-FFF2-40B4-BE49-F238E27FC236}">
                    <a16:creationId xmlns:a16="http://schemas.microsoft.com/office/drawing/2014/main" id="{8703E8D0-BE6B-DA89-4195-AB16861CD9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1" name="Gruppieren 1190">
              <a:extLst>
                <a:ext uri="{FF2B5EF4-FFF2-40B4-BE49-F238E27FC236}">
                  <a16:creationId xmlns:a16="http://schemas.microsoft.com/office/drawing/2014/main" id="{4BB3EF1A-0176-F8E0-BCA0-2CC5FB332BE5}"/>
                </a:ext>
              </a:extLst>
            </p:cNvPr>
            <p:cNvGrpSpPr/>
            <p:nvPr/>
          </p:nvGrpSpPr>
          <p:grpSpPr>
            <a:xfrm>
              <a:off x="4026000" y="3339000"/>
              <a:ext cx="180000" cy="180000"/>
              <a:chOff x="2537136" y="1269000"/>
              <a:chExt cx="180000" cy="180000"/>
            </a:xfrm>
          </p:grpSpPr>
          <p:sp>
            <p:nvSpPr>
              <p:cNvPr id="1216" name="Ellipse 1215">
                <a:extLst>
                  <a:ext uri="{FF2B5EF4-FFF2-40B4-BE49-F238E27FC236}">
                    <a16:creationId xmlns:a16="http://schemas.microsoft.com/office/drawing/2014/main" id="{03F23484-C639-E633-FC0B-2F7BCC8768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7" name="Minuszeichen 1216">
                <a:extLst>
                  <a:ext uri="{FF2B5EF4-FFF2-40B4-BE49-F238E27FC236}">
                    <a16:creationId xmlns:a16="http://schemas.microsoft.com/office/drawing/2014/main" id="{2EB02C68-7815-4B7A-6B3D-B4B23646ADB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2" name="Gruppieren 1191">
              <a:extLst>
                <a:ext uri="{FF2B5EF4-FFF2-40B4-BE49-F238E27FC236}">
                  <a16:creationId xmlns:a16="http://schemas.microsoft.com/office/drawing/2014/main" id="{0C39F09C-EE5E-7982-304B-DAD919670E47}"/>
                </a:ext>
              </a:extLst>
            </p:cNvPr>
            <p:cNvGrpSpPr/>
            <p:nvPr/>
          </p:nvGrpSpPr>
          <p:grpSpPr>
            <a:xfrm>
              <a:off x="4656000" y="4775520"/>
              <a:ext cx="180000" cy="180000"/>
              <a:chOff x="2537136" y="1269000"/>
              <a:chExt cx="180000" cy="180000"/>
            </a:xfrm>
          </p:grpSpPr>
          <p:sp>
            <p:nvSpPr>
              <p:cNvPr id="1214" name="Ellipse 1213">
                <a:extLst>
                  <a:ext uri="{FF2B5EF4-FFF2-40B4-BE49-F238E27FC236}">
                    <a16:creationId xmlns:a16="http://schemas.microsoft.com/office/drawing/2014/main" id="{4E29546F-0A94-AC19-65DA-7A5953A115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5" name="Minuszeichen 1214">
                <a:extLst>
                  <a:ext uri="{FF2B5EF4-FFF2-40B4-BE49-F238E27FC236}">
                    <a16:creationId xmlns:a16="http://schemas.microsoft.com/office/drawing/2014/main" id="{5E706085-0E88-D769-C1E6-2D35C0C245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3" name="Gruppieren 1192">
              <a:extLst>
                <a:ext uri="{FF2B5EF4-FFF2-40B4-BE49-F238E27FC236}">
                  <a16:creationId xmlns:a16="http://schemas.microsoft.com/office/drawing/2014/main" id="{3722A40D-440C-4BDE-1302-814623FC7AE9}"/>
                </a:ext>
              </a:extLst>
            </p:cNvPr>
            <p:cNvGrpSpPr/>
            <p:nvPr/>
          </p:nvGrpSpPr>
          <p:grpSpPr>
            <a:xfrm>
              <a:off x="7373256" y="4775520"/>
              <a:ext cx="180000" cy="180000"/>
              <a:chOff x="2537136" y="1269000"/>
              <a:chExt cx="180000" cy="180000"/>
            </a:xfrm>
          </p:grpSpPr>
          <p:sp>
            <p:nvSpPr>
              <p:cNvPr id="1212" name="Ellipse 1211">
                <a:extLst>
                  <a:ext uri="{FF2B5EF4-FFF2-40B4-BE49-F238E27FC236}">
                    <a16:creationId xmlns:a16="http://schemas.microsoft.com/office/drawing/2014/main" id="{3CE4C037-4F8C-A9C3-352E-9A07B25F8F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3" name="Minuszeichen 1212">
                <a:extLst>
                  <a:ext uri="{FF2B5EF4-FFF2-40B4-BE49-F238E27FC236}">
                    <a16:creationId xmlns:a16="http://schemas.microsoft.com/office/drawing/2014/main" id="{7FCD4C1D-7F3D-B59F-7576-13067E61D76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4" name="Gruppieren 1193">
              <a:extLst>
                <a:ext uri="{FF2B5EF4-FFF2-40B4-BE49-F238E27FC236}">
                  <a16:creationId xmlns:a16="http://schemas.microsoft.com/office/drawing/2014/main" id="{F7978A66-AB51-DA05-4799-F96EF578149E}"/>
                </a:ext>
              </a:extLst>
            </p:cNvPr>
            <p:cNvGrpSpPr/>
            <p:nvPr/>
          </p:nvGrpSpPr>
          <p:grpSpPr>
            <a:xfrm>
              <a:off x="7373256" y="1900714"/>
              <a:ext cx="180000" cy="180000"/>
              <a:chOff x="2537136" y="1269000"/>
              <a:chExt cx="180000" cy="180000"/>
            </a:xfrm>
          </p:grpSpPr>
          <p:sp>
            <p:nvSpPr>
              <p:cNvPr id="1210" name="Ellipse 1209">
                <a:extLst>
                  <a:ext uri="{FF2B5EF4-FFF2-40B4-BE49-F238E27FC236}">
                    <a16:creationId xmlns:a16="http://schemas.microsoft.com/office/drawing/2014/main" id="{D591A909-46BE-013E-05C6-9A96E1BFF2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1" name="Minuszeichen 1210">
                <a:extLst>
                  <a:ext uri="{FF2B5EF4-FFF2-40B4-BE49-F238E27FC236}">
                    <a16:creationId xmlns:a16="http://schemas.microsoft.com/office/drawing/2014/main" id="{C1639157-8006-4493-D44E-937AD0F05E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5" name="Gruppieren 1194">
              <a:extLst>
                <a:ext uri="{FF2B5EF4-FFF2-40B4-BE49-F238E27FC236}">
                  <a16:creationId xmlns:a16="http://schemas.microsoft.com/office/drawing/2014/main" id="{3704505D-A7E0-57BA-22EB-473BF3C5C455}"/>
                </a:ext>
              </a:extLst>
            </p:cNvPr>
            <p:cNvGrpSpPr/>
            <p:nvPr/>
          </p:nvGrpSpPr>
          <p:grpSpPr>
            <a:xfrm>
              <a:off x="4656000" y="1900714"/>
              <a:ext cx="180000" cy="180000"/>
              <a:chOff x="2537136" y="1269000"/>
              <a:chExt cx="180000" cy="180000"/>
            </a:xfrm>
          </p:grpSpPr>
          <p:sp>
            <p:nvSpPr>
              <p:cNvPr id="1208" name="Ellipse 1207">
                <a:extLst>
                  <a:ext uri="{FF2B5EF4-FFF2-40B4-BE49-F238E27FC236}">
                    <a16:creationId xmlns:a16="http://schemas.microsoft.com/office/drawing/2014/main" id="{8EA542D8-6F90-C799-AAA2-EC3F89F894F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9" name="Minuszeichen 1208">
                <a:extLst>
                  <a:ext uri="{FF2B5EF4-FFF2-40B4-BE49-F238E27FC236}">
                    <a16:creationId xmlns:a16="http://schemas.microsoft.com/office/drawing/2014/main" id="{01B03990-6C0C-203F-1199-0D90C7D1A4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6" name="Gruppieren 1195">
              <a:extLst>
                <a:ext uri="{FF2B5EF4-FFF2-40B4-BE49-F238E27FC236}">
                  <a16:creationId xmlns:a16="http://schemas.microsoft.com/office/drawing/2014/main" id="{7B362D2B-0127-B303-995C-D2F54767D002}"/>
                </a:ext>
              </a:extLst>
            </p:cNvPr>
            <p:cNvGrpSpPr/>
            <p:nvPr/>
          </p:nvGrpSpPr>
          <p:grpSpPr>
            <a:xfrm>
              <a:off x="6006000" y="1339747"/>
              <a:ext cx="180000" cy="180000"/>
              <a:chOff x="2537136" y="1269000"/>
              <a:chExt cx="180000" cy="180000"/>
            </a:xfrm>
          </p:grpSpPr>
          <p:sp>
            <p:nvSpPr>
              <p:cNvPr id="1206" name="Ellipse 1205">
                <a:extLst>
                  <a:ext uri="{FF2B5EF4-FFF2-40B4-BE49-F238E27FC236}">
                    <a16:creationId xmlns:a16="http://schemas.microsoft.com/office/drawing/2014/main" id="{13E05019-CCD9-EE55-0AFA-223C8BDD6D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7" name="Minuszeichen 1206">
                <a:extLst>
                  <a:ext uri="{FF2B5EF4-FFF2-40B4-BE49-F238E27FC236}">
                    <a16:creationId xmlns:a16="http://schemas.microsoft.com/office/drawing/2014/main" id="{B1B283EC-448B-984C-64DF-80952634E0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7" name="Gruppieren 1196">
              <a:extLst>
                <a:ext uri="{FF2B5EF4-FFF2-40B4-BE49-F238E27FC236}">
                  <a16:creationId xmlns:a16="http://schemas.microsoft.com/office/drawing/2014/main" id="{26A35990-ECC6-0755-5A4C-9ADAB5EA7A09}"/>
                </a:ext>
              </a:extLst>
            </p:cNvPr>
            <p:cNvGrpSpPr/>
            <p:nvPr/>
          </p:nvGrpSpPr>
          <p:grpSpPr>
            <a:xfrm>
              <a:off x="6006000" y="5312040"/>
              <a:ext cx="180000" cy="180000"/>
              <a:chOff x="2537136" y="1269000"/>
              <a:chExt cx="180000" cy="180000"/>
            </a:xfrm>
          </p:grpSpPr>
          <p:sp>
            <p:nvSpPr>
              <p:cNvPr id="1204" name="Ellipse 1203">
                <a:extLst>
                  <a:ext uri="{FF2B5EF4-FFF2-40B4-BE49-F238E27FC236}">
                    <a16:creationId xmlns:a16="http://schemas.microsoft.com/office/drawing/2014/main" id="{C82A08D9-F7EE-1DB8-1BE0-A071E6CFEA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5" name="Minuszeichen 1204">
                <a:extLst>
                  <a:ext uri="{FF2B5EF4-FFF2-40B4-BE49-F238E27FC236}">
                    <a16:creationId xmlns:a16="http://schemas.microsoft.com/office/drawing/2014/main" id="{FE3A0453-D693-75E8-9D9E-505074D515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8" name="Gruppieren 1197">
              <a:extLst>
                <a:ext uri="{FF2B5EF4-FFF2-40B4-BE49-F238E27FC236}">
                  <a16:creationId xmlns:a16="http://schemas.microsoft.com/office/drawing/2014/main" id="{0E5FBC4B-0218-2E02-CCDE-4DFCDD52A7BF}"/>
                </a:ext>
              </a:extLst>
            </p:cNvPr>
            <p:cNvGrpSpPr/>
            <p:nvPr/>
          </p:nvGrpSpPr>
          <p:grpSpPr>
            <a:xfrm>
              <a:off x="6006000" y="1900714"/>
              <a:ext cx="180000" cy="180000"/>
              <a:chOff x="2537136" y="1269000"/>
              <a:chExt cx="180000" cy="180000"/>
            </a:xfrm>
          </p:grpSpPr>
          <p:sp>
            <p:nvSpPr>
              <p:cNvPr id="1202" name="Ellipse 1201">
                <a:extLst>
                  <a:ext uri="{FF2B5EF4-FFF2-40B4-BE49-F238E27FC236}">
                    <a16:creationId xmlns:a16="http://schemas.microsoft.com/office/drawing/2014/main" id="{EE76FCB6-4508-EF12-115B-A5EDDBC5BA0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3" name="Minuszeichen 1202">
                <a:extLst>
                  <a:ext uri="{FF2B5EF4-FFF2-40B4-BE49-F238E27FC236}">
                    <a16:creationId xmlns:a16="http://schemas.microsoft.com/office/drawing/2014/main" id="{77FD9AD2-5202-B01A-AD31-016D1B4025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9" name="Gruppieren 1198">
              <a:extLst>
                <a:ext uri="{FF2B5EF4-FFF2-40B4-BE49-F238E27FC236}">
                  <a16:creationId xmlns:a16="http://schemas.microsoft.com/office/drawing/2014/main" id="{2701672F-B86E-908A-1667-EE37F494773A}"/>
                </a:ext>
              </a:extLst>
            </p:cNvPr>
            <p:cNvGrpSpPr/>
            <p:nvPr/>
          </p:nvGrpSpPr>
          <p:grpSpPr>
            <a:xfrm>
              <a:off x="6006000" y="4775520"/>
              <a:ext cx="180000" cy="180000"/>
              <a:chOff x="2537136" y="1269000"/>
              <a:chExt cx="180000" cy="180000"/>
            </a:xfrm>
          </p:grpSpPr>
          <p:sp>
            <p:nvSpPr>
              <p:cNvPr id="1200" name="Ellipse 1199">
                <a:extLst>
                  <a:ext uri="{FF2B5EF4-FFF2-40B4-BE49-F238E27FC236}">
                    <a16:creationId xmlns:a16="http://schemas.microsoft.com/office/drawing/2014/main" id="{2D5B0D8B-F37E-3E6C-0E25-775CE74F8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1" name="Minuszeichen 1200">
                <a:extLst>
                  <a:ext uri="{FF2B5EF4-FFF2-40B4-BE49-F238E27FC236}">
                    <a16:creationId xmlns:a16="http://schemas.microsoft.com/office/drawing/2014/main" id="{CB7249D9-C9A4-F488-987E-DB1363655C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277" name="Gruppieren 1276">
            <a:extLst>
              <a:ext uri="{FF2B5EF4-FFF2-40B4-BE49-F238E27FC236}">
                <a16:creationId xmlns:a16="http://schemas.microsoft.com/office/drawing/2014/main" id="{94E52719-7D30-DF23-A7ED-30FA9DE9931D}"/>
              </a:ext>
            </a:extLst>
          </p:cNvPr>
          <p:cNvGrpSpPr>
            <a:grpSpLocks noChangeAspect="1"/>
          </p:cNvGrpSpPr>
          <p:nvPr/>
        </p:nvGrpSpPr>
        <p:grpSpPr>
          <a:xfrm>
            <a:off x="5466567" y="4445881"/>
            <a:ext cx="1258865" cy="1306104"/>
            <a:chOff x="3576000" y="816426"/>
            <a:chExt cx="5040000" cy="5229127"/>
          </a:xfrm>
        </p:grpSpPr>
        <p:grpSp>
          <p:nvGrpSpPr>
            <p:cNvPr id="1278" name="Magnesium ohne e-">
              <a:extLst>
                <a:ext uri="{FF2B5EF4-FFF2-40B4-BE49-F238E27FC236}">
                  <a16:creationId xmlns:a16="http://schemas.microsoft.com/office/drawing/2014/main" id="{3B891464-8FB1-8BE3-86BC-775B80272F74}"/>
                </a:ext>
              </a:extLst>
            </p:cNvPr>
            <p:cNvGrpSpPr/>
            <p:nvPr/>
          </p:nvGrpSpPr>
          <p:grpSpPr>
            <a:xfrm>
              <a:off x="3576000" y="909000"/>
              <a:ext cx="5040000" cy="5040000"/>
              <a:chOff x="3576000" y="909000"/>
              <a:chExt cx="5040000" cy="5040000"/>
            </a:xfrm>
          </p:grpSpPr>
          <p:sp>
            <p:nvSpPr>
              <p:cNvPr id="1315" name="K-Schale">
                <a:extLst>
                  <a:ext uri="{FF2B5EF4-FFF2-40B4-BE49-F238E27FC236}">
                    <a16:creationId xmlns:a16="http://schemas.microsoft.com/office/drawing/2014/main" id="{A1102FC9-B758-F0A3-2E6D-78C22F37C4E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316" name="Atomkern mit Protonen und Neutronen">
                <a:extLst>
                  <a:ext uri="{FF2B5EF4-FFF2-40B4-BE49-F238E27FC236}">
                    <a16:creationId xmlns:a16="http://schemas.microsoft.com/office/drawing/2014/main" id="{B9F64107-1DC1-84A0-649E-3F346D96DD60}"/>
                  </a:ext>
                </a:extLst>
              </p:cNvPr>
              <p:cNvGrpSpPr/>
              <p:nvPr/>
            </p:nvGrpSpPr>
            <p:grpSpPr>
              <a:xfrm>
                <a:off x="5196000" y="2529000"/>
                <a:ext cx="1800000" cy="1800000"/>
                <a:chOff x="5196000" y="2529000"/>
                <a:chExt cx="1800000" cy="1800000"/>
              </a:xfrm>
            </p:grpSpPr>
            <p:sp>
              <p:nvSpPr>
                <p:cNvPr id="1319" name="Atomkern">
                  <a:extLst>
                    <a:ext uri="{FF2B5EF4-FFF2-40B4-BE49-F238E27FC236}">
                      <a16:creationId xmlns:a16="http://schemas.microsoft.com/office/drawing/2014/main" id="{D834E9CB-2AF4-2F60-FED3-83A9E07AD81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320" name="Gruppieren 1319">
                  <a:extLst>
                    <a:ext uri="{FF2B5EF4-FFF2-40B4-BE49-F238E27FC236}">
                      <a16:creationId xmlns:a16="http://schemas.microsoft.com/office/drawing/2014/main" id="{9CDF8217-7EA3-E2AD-1CB2-6C4AE28EF0B1}"/>
                    </a:ext>
                  </a:extLst>
                </p:cNvPr>
                <p:cNvGrpSpPr>
                  <a:grpSpLocks noChangeAspect="1"/>
                </p:cNvGrpSpPr>
                <p:nvPr/>
              </p:nvGrpSpPr>
              <p:grpSpPr>
                <a:xfrm>
                  <a:off x="5848033" y="3791651"/>
                  <a:ext cx="180000" cy="180000"/>
                  <a:chOff x="3172968" y="2304288"/>
                  <a:chExt cx="180000" cy="180000"/>
                </a:xfrm>
              </p:grpSpPr>
              <p:sp>
                <p:nvSpPr>
                  <p:cNvPr id="1366" name="Ellipse 1365">
                    <a:extLst>
                      <a:ext uri="{FF2B5EF4-FFF2-40B4-BE49-F238E27FC236}">
                        <a16:creationId xmlns:a16="http://schemas.microsoft.com/office/drawing/2014/main" id="{E60BACE5-EE96-6D1B-34D0-B76C704ABD0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7" name="Additionszeichen 1366">
                    <a:extLst>
                      <a:ext uri="{FF2B5EF4-FFF2-40B4-BE49-F238E27FC236}">
                        <a16:creationId xmlns:a16="http://schemas.microsoft.com/office/drawing/2014/main" id="{2A4EA743-3BF0-42E9-1F4B-A7EF0C666F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1" name="Gruppieren 1320">
                  <a:extLst>
                    <a:ext uri="{FF2B5EF4-FFF2-40B4-BE49-F238E27FC236}">
                      <a16:creationId xmlns:a16="http://schemas.microsoft.com/office/drawing/2014/main" id="{A514AB7F-C54B-BB08-6B7F-437BB825DCEC}"/>
                    </a:ext>
                  </a:extLst>
                </p:cNvPr>
                <p:cNvGrpSpPr>
                  <a:grpSpLocks noChangeAspect="1"/>
                </p:cNvGrpSpPr>
                <p:nvPr/>
              </p:nvGrpSpPr>
              <p:grpSpPr>
                <a:xfrm>
                  <a:off x="6270000" y="3698425"/>
                  <a:ext cx="180000" cy="180000"/>
                  <a:chOff x="3172968" y="2304288"/>
                  <a:chExt cx="180000" cy="180000"/>
                </a:xfrm>
              </p:grpSpPr>
              <p:sp>
                <p:nvSpPr>
                  <p:cNvPr id="1364" name="Ellipse 1363">
                    <a:extLst>
                      <a:ext uri="{FF2B5EF4-FFF2-40B4-BE49-F238E27FC236}">
                        <a16:creationId xmlns:a16="http://schemas.microsoft.com/office/drawing/2014/main" id="{276BFDC4-2440-9D6C-BCE5-A3D5C3B2B40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5" name="Additionszeichen 1364">
                    <a:extLst>
                      <a:ext uri="{FF2B5EF4-FFF2-40B4-BE49-F238E27FC236}">
                        <a16:creationId xmlns:a16="http://schemas.microsoft.com/office/drawing/2014/main" id="{59897699-A71F-D14A-78FC-7C4500AB650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2" name="Gruppieren 1321">
                  <a:extLst>
                    <a:ext uri="{FF2B5EF4-FFF2-40B4-BE49-F238E27FC236}">
                      <a16:creationId xmlns:a16="http://schemas.microsoft.com/office/drawing/2014/main" id="{53FD88EE-840E-E5C9-015A-6901CDEDAA41}"/>
                    </a:ext>
                  </a:extLst>
                </p:cNvPr>
                <p:cNvGrpSpPr>
                  <a:grpSpLocks noChangeAspect="1"/>
                </p:cNvGrpSpPr>
                <p:nvPr/>
              </p:nvGrpSpPr>
              <p:grpSpPr>
                <a:xfrm>
                  <a:off x="5499300" y="3931942"/>
                  <a:ext cx="180000" cy="180000"/>
                  <a:chOff x="3172968" y="2304288"/>
                  <a:chExt cx="180000" cy="180000"/>
                </a:xfrm>
              </p:grpSpPr>
              <p:sp>
                <p:nvSpPr>
                  <p:cNvPr id="1362" name="Ellipse 1361">
                    <a:extLst>
                      <a:ext uri="{FF2B5EF4-FFF2-40B4-BE49-F238E27FC236}">
                        <a16:creationId xmlns:a16="http://schemas.microsoft.com/office/drawing/2014/main" id="{969F2259-7150-164E-14B9-0763C9C6478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3" name="Additionszeichen 1362">
                    <a:extLst>
                      <a:ext uri="{FF2B5EF4-FFF2-40B4-BE49-F238E27FC236}">
                        <a16:creationId xmlns:a16="http://schemas.microsoft.com/office/drawing/2014/main" id="{4F597528-2D1C-E6DA-FB14-280316B326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3" name="Gruppieren 1322">
                  <a:extLst>
                    <a:ext uri="{FF2B5EF4-FFF2-40B4-BE49-F238E27FC236}">
                      <a16:creationId xmlns:a16="http://schemas.microsoft.com/office/drawing/2014/main" id="{16657EA2-6011-9A63-1644-0C794D88DEA7}"/>
                    </a:ext>
                  </a:extLst>
                </p:cNvPr>
                <p:cNvGrpSpPr>
                  <a:grpSpLocks noChangeAspect="1"/>
                </p:cNvGrpSpPr>
                <p:nvPr/>
              </p:nvGrpSpPr>
              <p:grpSpPr>
                <a:xfrm>
                  <a:off x="6030156" y="4086630"/>
                  <a:ext cx="180000" cy="180000"/>
                  <a:chOff x="3172968" y="2304288"/>
                  <a:chExt cx="180000" cy="180000"/>
                </a:xfrm>
              </p:grpSpPr>
              <p:sp>
                <p:nvSpPr>
                  <p:cNvPr id="1360" name="Ellipse 1359">
                    <a:extLst>
                      <a:ext uri="{FF2B5EF4-FFF2-40B4-BE49-F238E27FC236}">
                        <a16:creationId xmlns:a16="http://schemas.microsoft.com/office/drawing/2014/main" id="{DD56096F-D7D0-823E-FB83-38D6659566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1" name="Additionszeichen 1360">
                    <a:extLst>
                      <a:ext uri="{FF2B5EF4-FFF2-40B4-BE49-F238E27FC236}">
                        <a16:creationId xmlns:a16="http://schemas.microsoft.com/office/drawing/2014/main" id="{129FFFA9-16A2-5CA0-A3B2-EE2EE3D1FD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4" name="Gruppieren 1323">
                  <a:extLst>
                    <a:ext uri="{FF2B5EF4-FFF2-40B4-BE49-F238E27FC236}">
                      <a16:creationId xmlns:a16="http://schemas.microsoft.com/office/drawing/2014/main" id="{E828F669-1E1C-CEA9-26DC-54255105BCA1}"/>
                    </a:ext>
                  </a:extLst>
                </p:cNvPr>
                <p:cNvGrpSpPr>
                  <a:grpSpLocks noChangeAspect="1"/>
                </p:cNvGrpSpPr>
                <p:nvPr/>
              </p:nvGrpSpPr>
              <p:grpSpPr>
                <a:xfrm>
                  <a:off x="6020438" y="3296696"/>
                  <a:ext cx="180000" cy="180000"/>
                  <a:chOff x="3172968" y="2304288"/>
                  <a:chExt cx="180000" cy="180000"/>
                </a:xfrm>
              </p:grpSpPr>
              <p:sp>
                <p:nvSpPr>
                  <p:cNvPr id="1358" name="Ellipse 1357">
                    <a:extLst>
                      <a:ext uri="{FF2B5EF4-FFF2-40B4-BE49-F238E27FC236}">
                        <a16:creationId xmlns:a16="http://schemas.microsoft.com/office/drawing/2014/main" id="{1985AEEE-47D6-0D08-6177-06C56B0A640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9" name="Additionszeichen 1358">
                    <a:extLst>
                      <a:ext uri="{FF2B5EF4-FFF2-40B4-BE49-F238E27FC236}">
                        <a16:creationId xmlns:a16="http://schemas.microsoft.com/office/drawing/2014/main" id="{5401A357-B2F0-E5C9-32C8-CCDD044262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5" name="Gruppieren 1324">
                  <a:extLst>
                    <a:ext uri="{FF2B5EF4-FFF2-40B4-BE49-F238E27FC236}">
                      <a16:creationId xmlns:a16="http://schemas.microsoft.com/office/drawing/2014/main" id="{116D4104-8F93-92E5-8E0F-567DC7F02186}"/>
                    </a:ext>
                  </a:extLst>
                </p:cNvPr>
                <p:cNvGrpSpPr>
                  <a:grpSpLocks noChangeAspect="1"/>
                </p:cNvGrpSpPr>
                <p:nvPr/>
              </p:nvGrpSpPr>
              <p:grpSpPr>
                <a:xfrm>
                  <a:off x="6540000" y="3667688"/>
                  <a:ext cx="180000" cy="180000"/>
                  <a:chOff x="3172968" y="2304288"/>
                  <a:chExt cx="180000" cy="180000"/>
                </a:xfrm>
              </p:grpSpPr>
              <p:sp>
                <p:nvSpPr>
                  <p:cNvPr id="1356" name="Ellipse 1355">
                    <a:extLst>
                      <a:ext uri="{FF2B5EF4-FFF2-40B4-BE49-F238E27FC236}">
                        <a16:creationId xmlns:a16="http://schemas.microsoft.com/office/drawing/2014/main" id="{FD5EC0E6-52F7-57A0-E598-4B9AE0B1F2F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7" name="Additionszeichen 1356">
                    <a:extLst>
                      <a:ext uri="{FF2B5EF4-FFF2-40B4-BE49-F238E27FC236}">
                        <a16:creationId xmlns:a16="http://schemas.microsoft.com/office/drawing/2014/main" id="{AB66C211-1881-C1B0-74D3-87E772C40B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6" name="Gruppieren 1325">
                  <a:extLst>
                    <a:ext uri="{FF2B5EF4-FFF2-40B4-BE49-F238E27FC236}">
                      <a16:creationId xmlns:a16="http://schemas.microsoft.com/office/drawing/2014/main" id="{FB77C4F0-65F9-4DA9-67D9-1E7DD27FF42E}"/>
                    </a:ext>
                  </a:extLst>
                </p:cNvPr>
                <p:cNvGrpSpPr>
                  <a:grpSpLocks noChangeAspect="1"/>
                </p:cNvGrpSpPr>
                <p:nvPr/>
              </p:nvGrpSpPr>
              <p:grpSpPr>
                <a:xfrm>
                  <a:off x="6696374" y="3186376"/>
                  <a:ext cx="180000" cy="180000"/>
                  <a:chOff x="3172968" y="2304288"/>
                  <a:chExt cx="180000" cy="180000"/>
                </a:xfrm>
              </p:grpSpPr>
              <p:sp>
                <p:nvSpPr>
                  <p:cNvPr id="1354" name="Ellipse 1353">
                    <a:extLst>
                      <a:ext uri="{FF2B5EF4-FFF2-40B4-BE49-F238E27FC236}">
                        <a16:creationId xmlns:a16="http://schemas.microsoft.com/office/drawing/2014/main" id="{4CDD67AD-77E0-862A-6247-F392D22A71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5" name="Additionszeichen 1354">
                    <a:extLst>
                      <a:ext uri="{FF2B5EF4-FFF2-40B4-BE49-F238E27FC236}">
                        <a16:creationId xmlns:a16="http://schemas.microsoft.com/office/drawing/2014/main" id="{908A015D-00FA-2DFE-9AB6-DD9893D8EE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7" name="Gruppieren 1326">
                  <a:extLst>
                    <a:ext uri="{FF2B5EF4-FFF2-40B4-BE49-F238E27FC236}">
                      <a16:creationId xmlns:a16="http://schemas.microsoft.com/office/drawing/2014/main" id="{44BA442F-75A2-7B5B-285D-365C543F5982}"/>
                    </a:ext>
                  </a:extLst>
                </p:cNvPr>
                <p:cNvGrpSpPr>
                  <a:grpSpLocks noChangeAspect="1"/>
                </p:cNvGrpSpPr>
                <p:nvPr/>
              </p:nvGrpSpPr>
              <p:grpSpPr>
                <a:xfrm>
                  <a:off x="5577515" y="3084316"/>
                  <a:ext cx="180000" cy="180000"/>
                  <a:chOff x="3172968" y="2304288"/>
                  <a:chExt cx="180000" cy="180000"/>
                </a:xfrm>
              </p:grpSpPr>
              <p:sp>
                <p:nvSpPr>
                  <p:cNvPr id="1352" name="Ellipse 1351">
                    <a:extLst>
                      <a:ext uri="{FF2B5EF4-FFF2-40B4-BE49-F238E27FC236}">
                        <a16:creationId xmlns:a16="http://schemas.microsoft.com/office/drawing/2014/main" id="{5D37B9D7-2679-01C9-0114-176C75BF37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3" name="Additionszeichen 1352">
                    <a:extLst>
                      <a:ext uri="{FF2B5EF4-FFF2-40B4-BE49-F238E27FC236}">
                        <a16:creationId xmlns:a16="http://schemas.microsoft.com/office/drawing/2014/main" id="{4B65524E-7718-30DD-C1F9-F434E71159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8" name="Gruppieren 1327">
                  <a:extLst>
                    <a:ext uri="{FF2B5EF4-FFF2-40B4-BE49-F238E27FC236}">
                      <a16:creationId xmlns:a16="http://schemas.microsoft.com/office/drawing/2014/main" id="{CB6762B6-458E-8600-28A5-85523BBC9C27}"/>
                    </a:ext>
                  </a:extLst>
                </p:cNvPr>
                <p:cNvGrpSpPr>
                  <a:grpSpLocks noChangeAspect="1"/>
                </p:cNvGrpSpPr>
                <p:nvPr/>
              </p:nvGrpSpPr>
              <p:grpSpPr>
                <a:xfrm>
                  <a:off x="5940252" y="2903697"/>
                  <a:ext cx="180000" cy="180000"/>
                  <a:chOff x="3172968" y="2304288"/>
                  <a:chExt cx="180000" cy="180000"/>
                </a:xfrm>
              </p:grpSpPr>
              <p:sp>
                <p:nvSpPr>
                  <p:cNvPr id="1350" name="Ellipse 1349">
                    <a:extLst>
                      <a:ext uri="{FF2B5EF4-FFF2-40B4-BE49-F238E27FC236}">
                        <a16:creationId xmlns:a16="http://schemas.microsoft.com/office/drawing/2014/main" id="{407780F8-A063-44BA-2CA5-722963C68E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1" name="Additionszeichen 1350">
                    <a:extLst>
                      <a:ext uri="{FF2B5EF4-FFF2-40B4-BE49-F238E27FC236}">
                        <a16:creationId xmlns:a16="http://schemas.microsoft.com/office/drawing/2014/main" id="{6F90543F-70A9-B48C-09CF-D3EC1BB4BA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9" name="Gruppieren 1328">
                  <a:extLst>
                    <a:ext uri="{FF2B5EF4-FFF2-40B4-BE49-F238E27FC236}">
                      <a16:creationId xmlns:a16="http://schemas.microsoft.com/office/drawing/2014/main" id="{18FF4CB8-1589-C0DA-3CC6-C0A6E111834C}"/>
                    </a:ext>
                  </a:extLst>
                </p:cNvPr>
                <p:cNvGrpSpPr>
                  <a:grpSpLocks noChangeAspect="1"/>
                </p:cNvGrpSpPr>
                <p:nvPr/>
              </p:nvGrpSpPr>
              <p:grpSpPr>
                <a:xfrm>
                  <a:off x="5597520" y="2746772"/>
                  <a:ext cx="180000" cy="180000"/>
                  <a:chOff x="3172968" y="2304288"/>
                  <a:chExt cx="180000" cy="180000"/>
                </a:xfrm>
              </p:grpSpPr>
              <p:sp>
                <p:nvSpPr>
                  <p:cNvPr id="1348" name="Ellipse 1347">
                    <a:extLst>
                      <a:ext uri="{FF2B5EF4-FFF2-40B4-BE49-F238E27FC236}">
                        <a16:creationId xmlns:a16="http://schemas.microsoft.com/office/drawing/2014/main" id="{CF57762C-E280-55A6-4DE1-1D43715CA44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9" name="Additionszeichen 1348">
                    <a:extLst>
                      <a:ext uri="{FF2B5EF4-FFF2-40B4-BE49-F238E27FC236}">
                        <a16:creationId xmlns:a16="http://schemas.microsoft.com/office/drawing/2014/main" id="{EAB09875-6372-57C0-FE9B-10373719F1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30" name="Gruppieren 1329">
                  <a:extLst>
                    <a:ext uri="{FF2B5EF4-FFF2-40B4-BE49-F238E27FC236}">
                      <a16:creationId xmlns:a16="http://schemas.microsoft.com/office/drawing/2014/main" id="{3921C443-141A-CB16-B718-D1E6DCA72233}"/>
                    </a:ext>
                  </a:extLst>
                </p:cNvPr>
                <p:cNvGrpSpPr>
                  <a:grpSpLocks noChangeAspect="1"/>
                </p:cNvGrpSpPr>
                <p:nvPr/>
              </p:nvGrpSpPr>
              <p:grpSpPr>
                <a:xfrm>
                  <a:off x="6310896" y="2729578"/>
                  <a:ext cx="180000" cy="180000"/>
                  <a:chOff x="3172968" y="2304288"/>
                  <a:chExt cx="180000" cy="180000"/>
                </a:xfrm>
              </p:grpSpPr>
              <p:sp>
                <p:nvSpPr>
                  <p:cNvPr id="1346" name="Ellipse 1345">
                    <a:extLst>
                      <a:ext uri="{FF2B5EF4-FFF2-40B4-BE49-F238E27FC236}">
                        <a16:creationId xmlns:a16="http://schemas.microsoft.com/office/drawing/2014/main" id="{8E941176-F4FF-7EE8-202E-395B859DB4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7" name="Additionszeichen 1346">
                    <a:extLst>
                      <a:ext uri="{FF2B5EF4-FFF2-40B4-BE49-F238E27FC236}">
                        <a16:creationId xmlns:a16="http://schemas.microsoft.com/office/drawing/2014/main" id="{3EE10C7F-047B-EC98-7E32-B4A378FEB0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31" name="Gruppieren 1330">
                  <a:extLst>
                    <a:ext uri="{FF2B5EF4-FFF2-40B4-BE49-F238E27FC236}">
                      <a16:creationId xmlns:a16="http://schemas.microsoft.com/office/drawing/2014/main" id="{1AB9CBB8-FFFB-6E88-20ED-EE1E3DE71307}"/>
                    </a:ext>
                  </a:extLst>
                </p:cNvPr>
                <p:cNvGrpSpPr>
                  <a:grpSpLocks noChangeAspect="1"/>
                </p:cNvGrpSpPr>
                <p:nvPr/>
              </p:nvGrpSpPr>
              <p:grpSpPr>
                <a:xfrm>
                  <a:off x="5311404" y="3346168"/>
                  <a:ext cx="180000" cy="180000"/>
                  <a:chOff x="3172968" y="2304288"/>
                  <a:chExt cx="180000" cy="180000"/>
                </a:xfrm>
              </p:grpSpPr>
              <p:sp>
                <p:nvSpPr>
                  <p:cNvPr id="1344" name="Ellipse 1343">
                    <a:extLst>
                      <a:ext uri="{FF2B5EF4-FFF2-40B4-BE49-F238E27FC236}">
                        <a16:creationId xmlns:a16="http://schemas.microsoft.com/office/drawing/2014/main" id="{1516FC25-FA2B-84D2-CEFB-1B4CBAE899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5" name="Additionszeichen 1344">
                    <a:extLst>
                      <a:ext uri="{FF2B5EF4-FFF2-40B4-BE49-F238E27FC236}">
                        <a16:creationId xmlns:a16="http://schemas.microsoft.com/office/drawing/2014/main" id="{DAF3E74F-03AE-661E-4579-010A990ECA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32" name="Ellipse 1331">
                  <a:extLst>
                    <a:ext uri="{FF2B5EF4-FFF2-40B4-BE49-F238E27FC236}">
                      <a16:creationId xmlns:a16="http://schemas.microsoft.com/office/drawing/2014/main" id="{C8BA83EA-3EC5-2596-7596-B32EAD8F33C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 name="Ellipse 1332">
                  <a:extLst>
                    <a:ext uri="{FF2B5EF4-FFF2-40B4-BE49-F238E27FC236}">
                      <a16:creationId xmlns:a16="http://schemas.microsoft.com/office/drawing/2014/main" id="{70D75A4A-8BA5-2D49-A54F-CE1B6966EA3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4" name="Ellipse 1333">
                  <a:extLst>
                    <a:ext uri="{FF2B5EF4-FFF2-40B4-BE49-F238E27FC236}">
                      <a16:creationId xmlns:a16="http://schemas.microsoft.com/office/drawing/2014/main" id="{D2F093A6-9C45-0357-0769-8521BCAB8E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5" name="Ellipse 1334">
                  <a:extLst>
                    <a:ext uri="{FF2B5EF4-FFF2-40B4-BE49-F238E27FC236}">
                      <a16:creationId xmlns:a16="http://schemas.microsoft.com/office/drawing/2014/main" id="{0BB9371B-506C-9E06-0000-E0056805548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6" name="Ellipse 1335">
                  <a:extLst>
                    <a:ext uri="{FF2B5EF4-FFF2-40B4-BE49-F238E27FC236}">
                      <a16:creationId xmlns:a16="http://schemas.microsoft.com/office/drawing/2014/main" id="{1493858C-458C-EC58-C747-87C2FE71E36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7" name="Ellipse 1336">
                  <a:extLst>
                    <a:ext uri="{FF2B5EF4-FFF2-40B4-BE49-F238E27FC236}">
                      <a16:creationId xmlns:a16="http://schemas.microsoft.com/office/drawing/2014/main" id="{CF663FA3-4D44-0E6C-334F-D23F28C74CA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8" name="Ellipse 1337">
                  <a:extLst>
                    <a:ext uri="{FF2B5EF4-FFF2-40B4-BE49-F238E27FC236}">
                      <a16:creationId xmlns:a16="http://schemas.microsoft.com/office/drawing/2014/main" id="{860D2729-874D-7736-0824-B069A73B94C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9" name="Ellipse 1338">
                  <a:extLst>
                    <a:ext uri="{FF2B5EF4-FFF2-40B4-BE49-F238E27FC236}">
                      <a16:creationId xmlns:a16="http://schemas.microsoft.com/office/drawing/2014/main" id="{FDF07089-3844-8ED3-AC99-92DF6F371BF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0" name="Ellipse 1339">
                  <a:extLst>
                    <a:ext uri="{FF2B5EF4-FFF2-40B4-BE49-F238E27FC236}">
                      <a16:creationId xmlns:a16="http://schemas.microsoft.com/office/drawing/2014/main" id="{2E7E1D32-5FED-9030-2ED0-2AE0ACBBA37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1" name="Ellipse 1340">
                  <a:extLst>
                    <a:ext uri="{FF2B5EF4-FFF2-40B4-BE49-F238E27FC236}">
                      <a16:creationId xmlns:a16="http://schemas.microsoft.com/office/drawing/2014/main" id="{299396A9-4B99-9B5B-30C5-70D2839C397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2" name="Ellipse 1341">
                  <a:extLst>
                    <a:ext uri="{FF2B5EF4-FFF2-40B4-BE49-F238E27FC236}">
                      <a16:creationId xmlns:a16="http://schemas.microsoft.com/office/drawing/2014/main" id="{115EB6BC-44E2-6313-7D80-EFA34E48CF4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3" name="Ellipse 1342">
                  <a:extLst>
                    <a:ext uri="{FF2B5EF4-FFF2-40B4-BE49-F238E27FC236}">
                      <a16:creationId xmlns:a16="http://schemas.microsoft.com/office/drawing/2014/main" id="{9BCC6090-DCF3-216D-AB55-BC59E630E9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17" name="L-Schale">
                <a:extLst>
                  <a:ext uri="{FF2B5EF4-FFF2-40B4-BE49-F238E27FC236}">
                    <a16:creationId xmlns:a16="http://schemas.microsoft.com/office/drawing/2014/main" id="{28FD2AB2-CDA4-203F-408B-9141A617797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318" name="M-Schale">
                <a:extLst>
                  <a:ext uri="{FF2B5EF4-FFF2-40B4-BE49-F238E27FC236}">
                    <a16:creationId xmlns:a16="http://schemas.microsoft.com/office/drawing/2014/main" id="{FA72A6D6-74A5-AEA6-903F-7A5AFAE2A50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279" name="Gruppieren 1278">
              <a:extLst>
                <a:ext uri="{FF2B5EF4-FFF2-40B4-BE49-F238E27FC236}">
                  <a16:creationId xmlns:a16="http://schemas.microsoft.com/office/drawing/2014/main" id="{16E74885-C3CB-8A23-D2A4-ECA027701470}"/>
                </a:ext>
              </a:extLst>
            </p:cNvPr>
            <p:cNvGrpSpPr/>
            <p:nvPr/>
          </p:nvGrpSpPr>
          <p:grpSpPr>
            <a:xfrm>
              <a:off x="6006000" y="816426"/>
              <a:ext cx="180000" cy="180000"/>
              <a:chOff x="2537136" y="1269000"/>
              <a:chExt cx="180000" cy="180000"/>
            </a:xfrm>
          </p:grpSpPr>
          <p:sp>
            <p:nvSpPr>
              <p:cNvPr id="1313" name="Ellipse 1312">
                <a:extLst>
                  <a:ext uri="{FF2B5EF4-FFF2-40B4-BE49-F238E27FC236}">
                    <a16:creationId xmlns:a16="http://schemas.microsoft.com/office/drawing/2014/main" id="{8AB96CA8-D8B4-48A5-A4C2-62B53274F1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4" name="Minuszeichen 1313">
                <a:extLst>
                  <a:ext uri="{FF2B5EF4-FFF2-40B4-BE49-F238E27FC236}">
                    <a16:creationId xmlns:a16="http://schemas.microsoft.com/office/drawing/2014/main" id="{940D8B25-BC43-C1E4-516B-567CEB4592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0" name="Gruppieren 1279">
              <a:extLst>
                <a:ext uri="{FF2B5EF4-FFF2-40B4-BE49-F238E27FC236}">
                  <a16:creationId xmlns:a16="http://schemas.microsoft.com/office/drawing/2014/main" id="{BF57DECF-D532-0314-0FDA-B5186AF6A4C1}"/>
                </a:ext>
              </a:extLst>
            </p:cNvPr>
            <p:cNvGrpSpPr/>
            <p:nvPr/>
          </p:nvGrpSpPr>
          <p:grpSpPr>
            <a:xfrm>
              <a:off x="6003948" y="5865553"/>
              <a:ext cx="180000" cy="180000"/>
              <a:chOff x="2537136" y="1269000"/>
              <a:chExt cx="180000" cy="180000"/>
            </a:xfrm>
          </p:grpSpPr>
          <p:sp>
            <p:nvSpPr>
              <p:cNvPr id="1311" name="Ellipse 1310">
                <a:extLst>
                  <a:ext uri="{FF2B5EF4-FFF2-40B4-BE49-F238E27FC236}">
                    <a16:creationId xmlns:a16="http://schemas.microsoft.com/office/drawing/2014/main" id="{276A87F1-1F6E-F73B-D9CB-A5566914C8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2" name="Minuszeichen 1311">
                <a:extLst>
                  <a:ext uri="{FF2B5EF4-FFF2-40B4-BE49-F238E27FC236}">
                    <a16:creationId xmlns:a16="http://schemas.microsoft.com/office/drawing/2014/main" id="{91C6DEB4-ABBA-C0A5-5DCA-1DA9A7DBA1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1" name="Gruppieren 1280">
              <a:extLst>
                <a:ext uri="{FF2B5EF4-FFF2-40B4-BE49-F238E27FC236}">
                  <a16:creationId xmlns:a16="http://schemas.microsoft.com/office/drawing/2014/main" id="{07EFC071-5409-AC35-0F7F-BED7FA190868}"/>
                </a:ext>
              </a:extLst>
            </p:cNvPr>
            <p:cNvGrpSpPr/>
            <p:nvPr/>
          </p:nvGrpSpPr>
          <p:grpSpPr>
            <a:xfrm>
              <a:off x="7989107" y="3335661"/>
              <a:ext cx="180000" cy="180000"/>
              <a:chOff x="2537136" y="1269000"/>
              <a:chExt cx="180000" cy="180000"/>
            </a:xfrm>
          </p:grpSpPr>
          <p:sp>
            <p:nvSpPr>
              <p:cNvPr id="1309" name="Ellipse 1308">
                <a:extLst>
                  <a:ext uri="{FF2B5EF4-FFF2-40B4-BE49-F238E27FC236}">
                    <a16:creationId xmlns:a16="http://schemas.microsoft.com/office/drawing/2014/main" id="{F8CAEEF2-A202-9415-27C6-A2B9B68DBE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0" name="Minuszeichen 1309">
                <a:extLst>
                  <a:ext uri="{FF2B5EF4-FFF2-40B4-BE49-F238E27FC236}">
                    <a16:creationId xmlns:a16="http://schemas.microsoft.com/office/drawing/2014/main" id="{8A066420-7850-E140-3BA6-68671CE6AD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2" name="Gruppieren 1281">
              <a:extLst>
                <a:ext uri="{FF2B5EF4-FFF2-40B4-BE49-F238E27FC236}">
                  <a16:creationId xmlns:a16="http://schemas.microsoft.com/office/drawing/2014/main" id="{81ADEACB-4406-DD61-DAD8-4B19EBB8371A}"/>
                </a:ext>
              </a:extLst>
            </p:cNvPr>
            <p:cNvGrpSpPr/>
            <p:nvPr/>
          </p:nvGrpSpPr>
          <p:grpSpPr>
            <a:xfrm>
              <a:off x="4026000" y="3339000"/>
              <a:ext cx="180000" cy="180000"/>
              <a:chOff x="2537136" y="1269000"/>
              <a:chExt cx="180000" cy="180000"/>
            </a:xfrm>
          </p:grpSpPr>
          <p:sp>
            <p:nvSpPr>
              <p:cNvPr id="1307" name="Ellipse 1306">
                <a:extLst>
                  <a:ext uri="{FF2B5EF4-FFF2-40B4-BE49-F238E27FC236}">
                    <a16:creationId xmlns:a16="http://schemas.microsoft.com/office/drawing/2014/main" id="{A6399A6D-BB4F-0F4B-8B70-BD24A7FD1E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8" name="Minuszeichen 1307">
                <a:extLst>
                  <a:ext uri="{FF2B5EF4-FFF2-40B4-BE49-F238E27FC236}">
                    <a16:creationId xmlns:a16="http://schemas.microsoft.com/office/drawing/2014/main" id="{73261D5E-69E8-4102-E8E7-F4D648A6F2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3" name="Gruppieren 1282">
              <a:extLst>
                <a:ext uri="{FF2B5EF4-FFF2-40B4-BE49-F238E27FC236}">
                  <a16:creationId xmlns:a16="http://schemas.microsoft.com/office/drawing/2014/main" id="{E96FBBB9-35A0-9D54-92C3-7177C9A66719}"/>
                </a:ext>
              </a:extLst>
            </p:cNvPr>
            <p:cNvGrpSpPr/>
            <p:nvPr/>
          </p:nvGrpSpPr>
          <p:grpSpPr>
            <a:xfrm>
              <a:off x="4656000" y="4775520"/>
              <a:ext cx="180000" cy="180000"/>
              <a:chOff x="2537136" y="1269000"/>
              <a:chExt cx="180000" cy="180000"/>
            </a:xfrm>
          </p:grpSpPr>
          <p:sp>
            <p:nvSpPr>
              <p:cNvPr id="1305" name="Ellipse 1304">
                <a:extLst>
                  <a:ext uri="{FF2B5EF4-FFF2-40B4-BE49-F238E27FC236}">
                    <a16:creationId xmlns:a16="http://schemas.microsoft.com/office/drawing/2014/main" id="{E8D9B20F-5C68-B844-BEDC-ED0895C377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6" name="Minuszeichen 1305">
                <a:extLst>
                  <a:ext uri="{FF2B5EF4-FFF2-40B4-BE49-F238E27FC236}">
                    <a16:creationId xmlns:a16="http://schemas.microsoft.com/office/drawing/2014/main" id="{EF5265BB-F3A0-28D6-469F-BE22AFD1466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4" name="Gruppieren 1283">
              <a:extLst>
                <a:ext uri="{FF2B5EF4-FFF2-40B4-BE49-F238E27FC236}">
                  <a16:creationId xmlns:a16="http://schemas.microsoft.com/office/drawing/2014/main" id="{F8F3BC08-3740-7CDE-776B-67075363FE40}"/>
                </a:ext>
              </a:extLst>
            </p:cNvPr>
            <p:cNvGrpSpPr/>
            <p:nvPr/>
          </p:nvGrpSpPr>
          <p:grpSpPr>
            <a:xfrm>
              <a:off x="7373256" y="4775520"/>
              <a:ext cx="180000" cy="180000"/>
              <a:chOff x="2537136" y="1269000"/>
              <a:chExt cx="180000" cy="180000"/>
            </a:xfrm>
          </p:grpSpPr>
          <p:sp>
            <p:nvSpPr>
              <p:cNvPr id="1303" name="Ellipse 1302">
                <a:extLst>
                  <a:ext uri="{FF2B5EF4-FFF2-40B4-BE49-F238E27FC236}">
                    <a16:creationId xmlns:a16="http://schemas.microsoft.com/office/drawing/2014/main" id="{AEEE765E-BE0F-7BF6-A812-C523CF711A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4" name="Minuszeichen 1303">
                <a:extLst>
                  <a:ext uri="{FF2B5EF4-FFF2-40B4-BE49-F238E27FC236}">
                    <a16:creationId xmlns:a16="http://schemas.microsoft.com/office/drawing/2014/main" id="{6059E61F-36DF-38F5-6110-367A37F842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5" name="Gruppieren 1284">
              <a:extLst>
                <a:ext uri="{FF2B5EF4-FFF2-40B4-BE49-F238E27FC236}">
                  <a16:creationId xmlns:a16="http://schemas.microsoft.com/office/drawing/2014/main" id="{5381C7B9-ED9A-569D-F8B5-18BA1DCC6F0F}"/>
                </a:ext>
              </a:extLst>
            </p:cNvPr>
            <p:cNvGrpSpPr/>
            <p:nvPr/>
          </p:nvGrpSpPr>
          <p:grpSpPr>
            <a:xfrm>
              <a:off x="7373256" y="1900714"/>
              <a:ext cx="180000" cy="180000"/>
              <a:chOff x="2537136" y="1269000"/>
              <a:chExt cx="180000" cy="180000"/>
            </a:xfrm>
          </p:grpSpPr>
          <p:sp>
            <p:nvSpPr>
              <p:cNvPr id="1301" name="Ellipse 1300">
                <a:extLst>
                  <a:ext uri="{FF2B5EF4-FFF2-40B4-BE49-F238E27FC236}">
                    <a16:creationId xmlns:a16="http://schemas.microsoft.com/office/drawing/2014/main" id="{3FBC41B7-584B-58A7-9EF5-DC4FCCF2B4E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2" name="Minuszeichen 1301">
                <a:extLst>
                  <a:ext uri="{FF2B5EF4-FFF2-40B4-BE49-F238E27FC236}">
                    <a16:creationId xmlns:a16="http://schemas.microsoft.com/office/drawing/2014/main" id="{D7A4BA70-10A7-7122-DD5E-6A597006F8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6" name="Gruppieren 1285">
              <a:extLst>
                <a:ext uri="{FF2B5EF4-FFF2-40B4-BE49-F238E27FC236}">
                  <a16:creationId xmlns:a16="http://schemas.microsoft.com/office/drawing/2014/main" id="{7E80E1A7-EE1E-1D81-80BA-F79AE650B3E5}"/>
                </a:ext>
              </a:extLst>
            </p:cNvPr>
            <p:cNvGrpSpPr/>
            <p:nvPr/>
          </p:nvGrpSpPr>
          <p:grpSpPr>
            <a:xfrm>
              <a:off x="4656000" y="1900714"/>
              <a:ext cx="180000" cy="180000"/>
              <a:chOff x="2537136" y="1269000"/>
              <a:chExt cx="180000" cy="180000"/>
            </a:xfrm>
          </p:grpSpPr>
          <p:sp>
            <p:nvSpPr>
              <p:cNvPr id="1299" name="Ellipse 1298">
                <a:extLst>
                  <a:ext uri="{FF2B5EF4-FFF2-40B4-BE49-F238E27FC236}">
                    <a16:creationId xmlns:a16="http://schemas.microsoft.com/office/drawing/2014/main" id="{76B9BF91-891D-40EF-51B1-6AE3B3DCC7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0" name="Minuszeichen 1299">
                <a:extLst>
                  <a:ext uri="{FF2B5EF4-FFF2-40B4-BE49-F238E27FC236}">
                    <a16:creationId xmlns:a16="http://schemas.microsoft.com/office/drawing/2014/main" id="{D6845173-120E-30FA-B018-A7C5E12A19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7" name="Gruppieren 1286">
              <a:extLst>
                <a:ext uri="{FF2B5EF4-FFF2-40B4-BE49-F238E27FC236}">
                  <a16:creationId xmlns:a16="http://schemas.microsoft.com/office/drawing/2014/main" id="{C7CEAAF1-2663-C37A-9CB0-0831CEEE1A18}"/>
                </a:ext>
              </a:extLst>
            </p:cNvPr>
            <p:cNvGrpSpPr/>
            <p:nvPr/>
          </p:nvGrpSpPr>
          <p:grpSpPr>
            <a:xfrm>
              <a:off x="6006000" y="1339747"/>
              <a:ext cx="180000" cy="180000"/>
              <a:chOff x="2537136" y="1269000"/>
              <a:chExt cx="180000" cy="180000"/>
            </a:xfrm>
          </p:grpSpPr>
          <p:sp>
            <p:nvSpPr>
              <p:cNvPr id="1297" name="Ellipse 1296">
                <a:extLst>
                  <a:ext uri="{FF2B5EF4-FFF2-40B4-BE49-F238E27FC236}">
                    <a16:creationId xmlns:a16="http://schemas.microsoft.com/office/drawing/2014/main" id="{49565465-4277-08A8-69D3-5303733F74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8" name="Minuszeichen 1297">
                <a:extLst>
                  <a:ext uri="{FF2B5EF4-FFF2-40B4-BE49-F238E27FC236}">
                    <a16:creationId xmlns:a16="http://schemas.microsoft.com/office/drawing/2014/main" id="{3E3B504C-8844-B68C-98BD-00484AD84A1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8" name="Gruppieren 1287">
              <a:extLst>
                <a:ext uri="{FF2B5EF4-FFF2-40B4-BE49-F238E27FC236}">
                  <a16:creationId xmlns:a16="http://schemas.microsoft.com/office/drawing/2014/main" id="{4AB73FB2-9252-2412-69EB-97BD4CF2D539}"/>
                </a:ext>
              </a:extLst>
            </p:cNvPr>
            <p:cNvGrpSpPr/>
            <p:nvPr/>
          </p:nvGrpSpPr>
          <p:grpSpPr>
            <a:xfrm>
              <a:off x="6006000" y="5312040"/>
              <a:ext cx="180000" cy="180000"/>
              <a:chOff x="2537136" y="1269000"/>
              <a:chExt cx="180000" cy="180000"/>
            </a:xfrm>
          </p:grpSpPr>
          <p:sp>
            <p:nvSpPr>
              <p:cNvPr id="1295" name="Ellipse 1294">
                <a:extLst>
                  <a:ext uri="{FF2B5EF4-FFF2-40B4-BE49-F238E27FC236}">
                    <a16:creationId xmlns:a16="http://schemas.microsoft.com/office/drawing/2014/main" id="{ADBF2CC8-5FA6-A19F-562F-8E94D07F05D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6" name="Minuszeichen 1295">
                <a:extLst>
                  <a:ext uri="{FF2B5EF4-FFF2-40B4-BE49-F238E27FC236}">
                    <a16:creationId xmlns:a16="http://schemas.microsoft.com/office/drawing/2014/main" id="{0F2B6485-21EC-515C-724E-91962E2A2F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9" name="Gruppieren 1288">
              <a:extLst>
                <a:ext uri="{FF2B5EF4-FFF2-40B4-BE49-F238E27FC236}">
                  <a16:creationId xmlns:a16="http://schemas.microsoft.com/office/drawing/2014/main" id="{464E09A7-B90F-5731-E7B0-EC710A7F1CF6}"/>
                </a:ext>
              </a:extLst>
            </p:cNvPr>
            <p:cNvGrpSpPr/>
            <p:nvPr/>
          </p:nvGrpSpPr>
          <p:grpSpPr>
            <a:xfrm>
              <a:off x="6006000" y="1900714"/>
              <a:ext cx="180000" cy="180000"/>
              <a:chOff x="2537136" y="1269000"/>
              <a:chExt cx="180000" cy="180000"/>
            </a:xfrm>
          </p:grpSpPr>
          <p:sp>
            <p:nvSpPr>
              <p:cNvPr id="1293" name="Ellipse 1292">
                <a:extLst>
                  <a:ext uri="{FF2B5EF4-FFF2-40B4-BE49-F238E27FC236}">
                    <a16:creationId xmlns:a16="http://schemas.microsoft.com/office/drawing/2014/main" id="{D02C5216-1F15-A1CC-69E6-9B50558E23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4" name="Minuszeichen 1293">
                <a:extLst>
                  <a:ext uri="{FF2B5EF4-FFF2-40B4-BE49-F238E27FC236}">
                    <a16:creationId xmlns:a16="http://schemas.microsoft.com/office/drawing/2014/main" id="{65725A47-FC40-2CFD-AB75-1F04AE6006D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90" name="Gruppieren 1289">
              <a:extLst>
                <a:ext uri="{FF2B5EF4-FFF2-40B4-BE49-F238E27FC236}">
                  <a16:creationId xmlns:a16="http://schemas.microsoft.com/office/drawing/2014/main" id="{4F0312C5-1B4B-73C3-EECF-C847DF6F718B}"/>
                </a:ext>
              </a:extLst>
            </p:cNvPr>
            <p:cNvGrpSpPr/>
            <p:nvPr/>
          </p:nvGrpSpPr>
          <p:grpSpPr>
            <a:xfrm>
              <a:off x="6006000" y="4775520"/>
              <a:ext cx="180000" cy="180000"/>
              <a:chOff x="2537136" y="1269000"/>
              <a:chExt cx="180000" cy="180000"/>
            </a:xfrm>
          </p:grpSpPr>
          <p:sp>
            <p:nvSpPr>
              <p:cNvPr id="1291" name="Ellipse 1290">
                <a:extLst>
                  <a:ext uri="{FF2B5EF4-FFF2-40B4-BE49-F238E27FC236}">
                    <a16:creationId xmlns:a16="http://schemas.microsoft.com/office/drawing/2014/main" id="{98E8FDF3-FBCB-E501-046A-FF279895353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2" name="Minuszeichen 1291">
                <a:extLst>
                  <a:ext uri="{FF2B5EF4-FFF2-40B4-BE49-F238E27FC236}">
                    <a16:creationId xmlns:a16="http://schemas.microsoft.com/office/drawing/2014/main" id="{A70228B3-1D65-E12C-5511-F0FBF6ADFCB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368" name="Gruppieren 1367">
            <a:extLst>
              <a:ext uri="{FF2B5EF4-FFF2-40B4-BE49-F238E27FC236}">
                <a16:creationId xmlns:a16="http://schemas.microsoft.com/office/drawing/2014/main" id="{E4653204-0392-3F58-AC33-A629CDF9D6D7}"/>
              </a:ext>
            </a:extLst>
          </p:cNvPr>
          <p:cNvGrpSpPr>
            <a:grpSpLocks noChangeAspect="1"/>
          </p:cNvGrpSpPr>
          <p:nvPr/>
        </p:nvGrpSpPr>
        <p:grpSpPr>
          <a:xfrm>
            <a:off x="7197441" y="4445881"/>
            <a:ext cx="1258865" cy="1306104"/>
            <a:chOff x="3576000" y="816426"/>
            <a:chExt cx="5040000" cy="5229127"/>
          </a:xfrm>
        </p:grpSpPr>
        <p:grpSp>
          <p:nvGrpSpPr>
            <p:cNvPr id="1369" name="Magnesium ohne e-">
              <a:extLst>
                <a:ext uri="{FF2B5EF4-FFF2-40B4-BE49-F238E27FC236}">
                  <a16:creationId xmlns:a16="http://schemas.microsoft.com/office/drawing/2014/main" id="{E0E74CE2-FB80-2E2D-F2F1-BE5F348967DF}"/>
                </a:ext>
              </a:extLst>
            </p:cNvPr>
            <p:cNvGrpSpPr/>
            <p:nvPr/>
          </p:nvGrpSpPr>
          <p:grpSpPr>
            <a:xfrm>
              <a:off x="3576000" y="909000"/>
              <a:ext cx="5040000" cy="5040000"/>
              <a:chOff x="3576000" y="909000"/>
              <a:chExt cx="5040000" cy="5040000"/>
            </a:xfrm>
          </p:grpSpPr>
          <p:sp>
            <p:nvSpPr>
              <p:cNvPr id="1406" name="K-Schale">
                <a:extLst>
                  <a:ext uri="{FF2B5EF4-FFF2-40B4-BE49-F238E27FC236}">
                    <a16:creationId xmlns:a16="http://schemas.microsoft.com/office/drawing/2014/main" id="{D61FE11C-F9A4-FDFD-A3E7-E3D3DE330DE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407" name="Atomkern mit Protonen und Neutronen">
                <a:extLst>
                  <a:ext uri="{FF2B5EF4-FFF2-40B4-BE49-F238E27FC236}">
                    <a16:creationId xmlns:a16="http://schemas.microsoft.com/office/drawing/2014/main" id="{3E71F3CF-26F7-9655-AB38-63AADC2BE430}"/>
                  </a:ext>
                </a:extLst>
              </p:cNvPr>
              <p:cNvGrpSpPr/>
              <p:nvPr/>
            </p:nvGrpSpPr>
            <p:grpSpPr>
              <a:xfrm>
                <a:off x="5196000" y="2529000"/>
                <a:ext cx="1800000" cy="1800000"/>
                <a:chOff x="5196000" y="2529000"/>
                <a:chExt cx="1800000" cy="1800000"/>
              </a:xfrm>
            </p:grpSpPr>
            <p:sp>
              <p:nvSpPr>
                <p:cNvPr id="1410" name="Atomkern">
                  <a:extLst>
                    <a:ext uri="{FF2B5EF4-FFF2-40B4-BE49-F238E27FC236}">
                      <a16:creationId xmlns:a16="http://schemas.microsoft.com/office/drawing/2014/main" id="{1DC9037B-0FA8-7709-ED1C-FCEC9EB6529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411" name="Gruppieren 1410">
                  <a:extLst>
                    <a:ext uri="{FF2B5EF4-FFF2-40B4-BE49-F238E27FC236}">
                      <a16:creationId xmlns:a16="http://schemas.microsoft.com/office/drawing/2014/main" id="{81CAD7A4-6350-EF04-15F3-30B41C1A0527}"/>
                    </a:ext>
                  </a:extLst>
                </p:cNvPr>
                <p:cNvGrpSpPr>
                  <a:grpSpLocks noChangeAspect="1"/>
                </p:cNvGrpSpPr>
                <p:nvPr/>
              </p:nvGrpSpPr>
              <p:grpSpPr>
                <a:xfrm>
                  <a:off x="5848033" y="3791651"/>
                  <a:ext cx="180000" cy="180000"/>
                  <a:chOff x="3172968" y="2304288"/>
                  <a:chExt cx="180000" cy="180000"/>
                </a:xfrm>
              </p:grpSpPr>
              <p:sp>
                <p:nvSpPr>
                  <p:cNvPr id="1457" name="Ellipse 1456">
                    <a:extLst>
                      <a:ext uri="{FF2B5EF4-FFF2-40B4-BE49-F238E27FC236}">
                        <a16:creationId xmlns:a16="http://schemas.microsoft.com/office/drawing/2014/main" id="{70D2A7DA-B7D2-56DF-432D-BD79A16428C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8" name="Additionszeichen 1457">
                    <a:extLst>
                      <a:ext uri="{FF2B5EF4-FFF2-40B4-BE49-F238E27FC236}">
                        <a16:creationId xmlns:a16="http://schemas.microsoft.com/office/drawing/2014/main" id="{7A48CE72-ED19-418D-155F-DB871A4B3D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2" name="Gruppieren 1411">
                  <a:extLst>
                    <a:ext uri="{FF2B5EF4-FFF2-40B4-BE49-F238E27FC236}">
                      <a16:creationId xmlns:a16="http://schemas.microsoft.com/office/drawing/2014/main" id="{86A004E1-0DEB-8A75-84BF-5F71ACFFC02C}"/>
                    </a:ext>
                  </a:extLst>
                </p:cNvPr>
                <p:cNvGrpSpPr>
                  <a:grpSpLocks noChangeAspect="1"/>
                </p:cNvGrpSpPr>
                <p:nvPr/>
              </p:nvGrpSpPr>
              <p:grpSpPr>
                <a:xfrm>
                  <a:off x="6270000" y="3698425"/>
                  <a:ext cx="180000" cy="180000"/>
                  <a:chOff x="3172968" y="2304288"/>
                  <a:chExt cx="180000" cy="180000"/>
                </a:xfrm>
              </p:grpSpPr>
              <p:sp>
                <p:nvSpPr>
                  <p:cNvPr id="1455" name="Ellipse 1454">
                    <a:extLst>
                      <a:ext uri="{FF2B5EF4-FFF2-40B4-BE49-F238E27FC236}">
                        <a16:creationId xmlns:a16="http://schemas.microsoft.com/office/drawing/2014/main" id="{B97E615B-0A0A-B386-633A-2D5F79E240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6" name="Additionszeichen 1455">
                    <a:extLst>
                      <a:ext uri="{FF2B5EF4-FFF2-40B4-BE49-F238E27FC236}">
                        <a16:creationId xmlns:a16="http://schemas.microsoft.com/office/drawing/2014/main" id="{4858DBD3-B39C-D0CA-D018-A13ED87EABC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3" name="Gruppieren 1412">
                  <a:extLst>
                    <a:ext uri="{FF2B5EF4-FFF2-40B4-BE49-F238E27FC236}">
                      <a16:creationId xmlns:a16="http://schemas.microsoft.com/office/drawing/2014/main" id="{68B1624D-BB11-45B7-00E7-569614E018D4}"/>
                    </a:ext>
                  </a:extLst>
                </p:cNvPr>
                <p:cNvGrpSpPr>
                  <a:grpSpLocks noChangeAspect="1"/>
                </p:cNvGrpSpPr>
                <p:nvPr/>
              </p:nvGrpSpPr>
              <p:grpSpPr>
                <a:xfrm>
                  <a:off x="5499300" y="3931942"/>
                  <a:ext cx="180000" cy="180000"/>
                  <a:chOff x="3172968" y="2304288"/>
                  <a:chExt cx="180000" cy="180000"/>
                </a:xfrm>
              </p:grpSpPr>
              <p:sp>
                <p:nvSpPr>
                  <p:cNvPr id="1453" name="Ellipse 1452">
                    <a:extLst>
                      <a:ext uri="{FF2B5EF4-FFF2-40B4-BE49-F238E27FC236}">
                        <a16:creationId xmlns:a16="http://schemas.microsoft.com/office/drawing/2014/main" id="{46CA7465-E1D1-21BB-EA62-6C6A5FBFA4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4" name="Additionszeichen 1453">
                    <a:extLst>
                      <a:ext uri="{FF2B5EF4-FFF2-40B4-BE49-F238E27FC236}">
                        <a16:creationId xmlns:a16="http://schemas.microsoft.com/office/drawing/2014/main" id="{CA0F93B2-ABF6-3911-30CD-D5503C435BD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4" name="Gruppieren 1413">
                  <a:extLst>
                    <a:ext uri="{FF2B5EF4-FFF2-40B4-BE49-F238E27FC236}">
                      <a16:creationId xmlns:a16="http://schemas.microsoft.com/office/drawing/2014/main" id="{8E26DA06-74B9-1863-8883-7333E300B8FA}"/>
                    </a:ext>
                  </a:extLst>
                </p:cNvPr>
                <p:cNvGrpSpPr>
                  <a:grpSpLocks noChangeAspect="1"/>
                </p:cNvGrpSpPr>
                <p:nvPr/>
              </p:nvGrpSpPr>
              <p:grpSpPr>
                <a:xfrm>
                  <a:off x="6030156" y="4086630"/>
                  <a:ext cx="180000" cy="180000"/>
                  <a:chOff x="3172968" y="2304288"/>
                  <a:chExt cx="180000" cy="180000"/>
                </a:xfrm>
              </p:grpSpPr>
              <p:sp>
                <p:nvSpPr>
                  <p:cNvPr id="1451" name="Ellipse 1450">
                    <a:extLst>
                      <a:ext uri="{FF2B5EF4-FFF2-40B4-BE49-F238E27FC236}">
                        <a16:creationId xmlns:a16="http://schemas.microsoft.com/office/drawing/2014/main" id="{9295C15F-6D82-D6C1-FB40-C6367E8E3D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2" name="Additionszeichen 1451">
                    <a:extLst>
                      <a:ext uri="{FF2B5EF4-FFF2-40B4-BE49-F238E27FC236}">
                        <a16:creationId xmlns:a16="http://schemas.microsoft.com/office/drawing/2014/main" id="{375083E2-2EE1-0FB7-AC92-376761831E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5" name="Gruppieren 1414">
                  <a:extLst>
                    <a:ext uri="{FF2B5EF4-FFF2-40B4-BE49-F238E27FC236}">
                      <a16:creationId xmlns:a16="http://schemas.microsoft.com/office/drawing/2014/main" id="{634AEC82-FA58-521C-89B5-28C6DF5CF43D}"/>
                    </a:ext>
                  </a:extLst>
                </p:cNvPr>
                <p:cNvGrpSpPr>
                  <a:grpSpLocks noChangeAspect="1"/>
                </p:cNvGrpSpPr>
                <p:nvPr/>
              </p:nvGrpSpPr>
              <p:grpSpPr>
                <a:xfrm>
                  <a:off x="6020438" y="3296696"/>
                  <a:ext cx="180000" cy="180000"/>
                  <a:chOff x="3172968" y="2304288"/>
                  <a:chExt cx="180000" cy="180000"/>
                </a:xfrm>
              </p:grpSpPr>
              <p:sp>
                <p:nvSpPr>
                  <p:cNvPr id="1449" name="Ellipse 1448">
                    <a:extLst>
                      <a:ext uri="{FF2B5EF4-FFF2-40B4-BE49-F238E27FC236}">
                        <a16:creationId xmlns:a16="http://schemas.microsoft.com/office/drawing/2014/main" id="{4782E022-3D00-1935-4208-05485F660E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0" name="Additionszeichen 1449">
                    <a:extLst>
                      <a:ext uri="{FF2B5EF4-FFF2-40B4-BE49-F238E27FC236}">
                        <a16:creationId xmlns:a16="http://schemas.microsoft.com/office/drawing/2014/main" id="{AA098E20-55A4-13C1-D3A8-33A68858A1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6" name="Gruppieren 1415">
                  <a:extLst>
                    <a:ext uri="{FF2B5EF4-FFF2-40B4-BE49-F238E27FC236}">
                      <a16:creationId xmlns:a16="http://schemas.microsoft.com/office/drawing/2014/main" id="{F97E57B4-9392-1B4F-C481-D3C8E34ED0B6}"/>
                    </a:ext>
                  </a:extLst>
                </p:cNvPr>
                <p:cNvGrpSpPr>
                  <a:grpSpLocks noChangeAspect="1"/>
                </p:cNvGrpSpPr>
                <p:nvPr/>
              </p:nvGrpSpPr>
              <p:grpSpPr>
                <a:xfrm>
                  <a:off x="6540000" y="3667688"/>
                  <a:ext cx="180000" cy="180000"/>
                  <a:chOff x="3172968" y="2304288"/>
                  <a:chExt cx="180000" cy="180000"/>
                </a:xfrm>
              </p:grpSpPr>
              <p:sp>
                <p:nvSpPr>
                  <p:cNvPr id="1447" name="Ellipse 1446">
                    <a:extLst>
                      <a:ext uri="{FF2B5EF4-FFF2-40B4-BE49-F238E27FC236}">
                        <a16:creationId xmlns:a16="http://schemas.microsoft.com/office/drawing/2014/main" id="{92D61AE8-BB2F-AE73-6B6D-273B3FD48A8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8" name="Additionszeichen 1447">
                    <a:extLst>
                      <a:ext uri="{FF2B5EF4-FFF2-40B4-BE49-F238E27FC236}">
                        <a16:creationId xmlns:a16="http://schemas.microsoft.com/office/drawing/2014/main" id="{F6D6D324-9752-B990-BC02-B1EDEE1C2E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7" name="Gruppieren 1416">
                  <a:extLst>
                    <a:ext uri="{FF2B5EF4-FFF2-40B4-BE49-F238E27FC236}">
                      <a16:creationId xmlns:a16="http://schemas.microsoft.com/office/drawing/2014/main" id="{15235AFD-6A83-07A3-506E-FE176620BAFE}"/>
                    </a:ext>
                  </a:extLst>
                </p:cNvPr>
                <p:cNvGrpSpPr>
                  <a:grpSpLocks noChangeAspect="1"/>
                </p:cNvGrpSpPr>
                <p:nvPr/>
              </p:nvGrpSpPr>
              <p:grpSpPr>
                <a:xfrm>
                  <a:off x="6696374" y="3186376"/>
                  <a:ext cx="180000" cy="180000"/>
                  <a:chOff x="3172968" y="2304288"/>
                  <a:chExt cx="180000" cy="180000"/>
                </a:xfrm>
              </p:grpSpPr>
              <p:sp>
                <p:nvSpPr>
                  <p:cNvPr id="1445" name="Ellipse 1444">
                    <a:extLst>
                      <a:ext uri="{FF2B5EF4-FFF2-40B4-BE49-F238E27FC236}">
                        <a16:creationId xmlns:a16="http://schemas.microsoft.com/office/drawing/2014/main" id="{A4165911-7CE9-08FC-5216-3A4C272FB3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6" name="Additionszeichen 1445">
                    <a:extLst>
                      <a:ext uri="{FF2B5EF4-FFF2-40B4-BE49-F238E27FC236}">
                        <a16:creationId xmlns:a16="http://schemas.microsoft.com/office/drawing/2014/main" id="{660212B1-0106-9CAF-72F0-5BFC60950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8" name="Gruppieren 1417">
                  <a:extLst>
                    <a:ext uri="{FF2B5EF4-FFF2-40B4-BE49-F238E27FC236}">
                      <a16:creationId xmlns:a16="http://schemas.microsoft.com/office/drawing/2014/main" id="{18716230-98CF-8F36-7916-4306407BAAE0}"/>
                    </a:ext>
                  </a:extLst>
                </p:cNvPr>
                <p:cNvGrpSpPr>
                  <a:grpSpLocks noChangeAspect="1"/>
                </p:cNvGrpSpPr>
                <p:nvPr/>
              </p:nvGrpSpPr>
              <p:grpSpPr>
                <a:xfrm>
                  <a:off x="5577515" y="3084316"/>
                  <a:ext cx="180000" cy="180000"/>
                  <a:chOff x="3172968" y="2304288"/>
                  <a:chExt cx="180000" cy="180000"/>
                </a:xfrm>
              </p:grpSpPr>
              <p:sp>
                <p:nvSpPr>
                  <p:cNvPr id="1443" name="Ellipse 1442">
                    <a:extLst>
                      <a:ext uri="{FF2B5EF4-FFF2-40B4-BE49-F238E27FC236}">
                        <a16:creationId xmlns:a16="http://schemas.microsoft.com/office/drawing/2014/main" id="{BC1B5166-79BE-D8E7-EF23-8D9C562810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4" name="Additionszeichen 1443">
                    <a:extLst>
                      <a:ext uri="{FF2B5EF4-FFF2-40B4-BE49-F238E27FC236}">
                        <a16:creationId xmlns:a16="http://schemas.microsoft.com/office/drawing/2014/main" id="{B72DD32E-D3CB-795A-5677-560C8EAA54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9" name="Gruppieren 1418">
                  <a:extLst>
                    <a:ext uri="{FF2B5EF4-FFF2-40B4-BE49-F238E27FC236}">
                      <a16:creationId xmlns:a16="http://schemas.microsoft.com/office/drawing/2014/main" id="{892B8C2C-F3BE-9292-87F3-9FB73AA0D78D}"/>
                    </a:ext>
                  </a:extLst>
                </p:cNvPr>
                <p:cNvGrpSpPr>
                  <a:grpSpLocks noChangeAspect="1"/>
                </p:cNvGrpSpPr>
                <p:nvPr/>
              </p:nvGrpSpPr>
              <p:grpSpPr>
                <a:xfrm>
                  <a:off x="5940252" y="2903697"/>
                  <a:ext cx="180000" cy="180000"/>
                  <a:chOff x="3172968" y="2304288"/>
                  <a:chExt cx="180000" cy="180000"/>
                </a:xfrm>
              </p:grpSpPr>
              <p:sp>
                <p:nvSpPr>
                  <p:cNvPr id="1441" name="Ellipse 1440">
                    <a:extLst>
                      <a:ext uri="{FF2B5EF4-FFF2-40B4-BE49-F238E27FC236}">
                        <a16:creationId xmlns:a16="http://schemas.microsoft.com/office/drawing/2014/main" id="{47FFC4F9-4A4A-D0E4-4BAF-F7D7A5724B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2" name="Additionszeichen 1441">
                    <a:extLst>
                      <a:ext uri="{FF2B5EF4-FFF2-40B4-BE49-F238E27FC236}">
                        <a16:creationId xmlns:a16="http://schemas.microsoft.com/office/drawing/2014/main" id="{E338CE81-4585-7B5E-1B72-F37C702931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20" name="Gruppieren 1419">
                  <a:extLst>
                    <a:ext uri="{FF2B5EF4-FFF2-40B4-BE49-F238E27FC236}">
                      <a16:creationId xmlns:a16="http://schemas.microsoft.com/office/drawing/2014/main" id="{D1546F44-234E-EACF-234D-007FBAB3C4D8}"/>
                    </a:ext>
                  </a:extLst>
                </p:cNvPr>
                <p:cNvGrpSpPr>
                  <a:grpSpLocks noChangeAspect="1"/>
                </p:cNvGrpSpPr>
                <p:nvPr/>
              </p:nvGrpSpPr>
              <p:grpSpPr>
                <a:xfrm>
                  <a:off x="5597520" y="2746772"/>
                  <a:ext cx="180000" cy="180000"/>
                  <a:chOff x="3172968" y="2304288"/>
                  <a:chExt cx="180000" cy="180000"/>
                </a:xfrm>
              </p:grpSpPr>
              <p:sp>
                <p:nvSpPr>
                  <p:cNvPr id="1439" name="Ellipse 1438">
                    <a:extLst>
                      <a:ext uri="{FF2B5EF4-FFF2-40B4-BE49-F238E27FC236}">
                        <a16:creationId xmlns:a16="http://schemas.microsoft.com/office/drawing/2014/main" id="{5077535B-F45B-5E75-E073-7E53E4AA01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0" name="Additionszeichen 1439">
                    <a:extLst>
                      <a:ext uri="{FF2B5EF4-FFF2-40B4-BE49-F238E27FC236}">
                        <a16:creationId xmlns:a16="http://schemas.microsoft.com/office/drawing/2014/main" id="{65580B34-5015-A1CA-F243-AFAB82AF7C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21" name="Gruppieren 1420">
                  <a:extLst>
                    <a:ext uri="{FF2B5EF4-FFF2-40B4-BE49-F238E27FC236}">
                      <a16:creationId xmlns:a16="http://schemas.microsoft.com/office/drawing/2014/main" id="{C6DEDEEB-5102-702D-73ED-EBA51C58B1DF}"/>
                    </a:ext>
                  </a:extLst>
                </p:cNvPr>
                <p:cNvGrpSpPr>
                  <a:grpSpLocks noChangeAspect="1"/>
                </p:cNvGrpSpPr>
                <p:nvPr/>
              </p:nvGrpSpPr>
              <p:grpSpPr>
                <a:xfrm>
                  <a:off x="6310896" y="2729578"/>
                  <a:ext cx="180000" cy="180000"/>
                  <a:chOff x="3172968" y="2304288"/>
                  <a:chExt cx="180000" cy="180000"/>
                </a:xfrm>
              </p:grpSpPr>
              <p:sp>
                <p:nvSpPr>
                  <p:cNvPr id="1437" name="Ellipse 1436">
                    <a:extLst>
                      <a:ext uri="{FF2B5EF4-FFF2-40B4-BE49-F238E27FC236}">
                        <a16:creationId xmlns:a16="http://schemas.microsoft.com/office/drawing/2014/main" id="{A771BF8F-B32C-0999-99B8-624012659FC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8" name="Additionszeichen 1437">
                    <a:extLst>
                      <a:ext uri="{FF2B5EF4-FFF2-40B4-BE49-F238E27FC236}">
                        <a16:creationId xmlns:a16="http://schemas.microsoft.com/office/drawing/2014/main" id="{592A78D4-9808-6437-104C-15D26D77D75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22" name="Gruppieren 1421">
                  <a:extLst>
                    <a:ext uri="{FF2B5EF4-FFF2-40B4-BE49-F238E27FC236}">
                      <a16:creationId xmlns:a16="http://schemas.microsoft.com/office/drawing/2014/main" id="{E59D395A-E48C-E50D-8D71-B932EA879C47}"/>
                    </a:ext>
                  </a:extLst>
                </p:cNvPr>
                <p:cNvGrpSpPr>
                  <a:grpSpLocks noChangeAspect="1"/>
                </p:cNvGrpSpPr>
                <p:nvPr/>
              </p:nvGrpSpPr>
              <p:grpSpPr>
                <a:xfrm>
                  <a:off x="5311404" y="3346168"/>
                  <a:ext cx="180000" cy="180000"/>
                  <a:chOff x="3172968" y="2304288"/>
                  <a:chExt cx="180000" cy="180000"/>
                </a:xfrm>
              </p:grpSpPr>
              <p:sp>
                <p:nvSpPr>
                  <p:cNvPr id="1435" name="Ellipse 1434">
                    <a:extLst>
                      <a:ext uri="{FF2B5EF4-FFF2-40B4-BE49-F238E27FC236}">
                        <a16:creationId xmlns:a16="http://schemas.microsoft.com/office/drawing/2014/main" id="{3A02E656-EA17-91BC-E3EE-07FC75860A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6" name="Additionszeichen 1435">
                    <a:extLst>
                      <a:ext uri="{FF2B5EF4-FFF2-40B4-BE49-F238E27FC236}">
                        <a16:creationId xmlns:a16="http://schemas.microsoft.com/office/drawing/2014/main" id="{803BC458-3FA1-5D66-8C91-50CBA968C6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23" name="Ellipse 1422">
                  <a:extLst>
                    <a:ext uri="{FF2B5EF4-FFF2-40B4-BE49-F238E27FC236}">
                      <a16:creationId xmlns:a16="http://schemas.microsoft.com/office/drawing/2014/main" id="{3FF703B1-DC4F-99C3-5897-4977BFE8DE9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4" name="Ellipse 1423">
                  <a:extLst>
                    <a:ext uri="{FF2B5EF4-FFF2-40B4-BE49-F238E27FC236}">
                      <a16:creationId xmlns:a16="http://schemas.microsoft.com/office/drawing/2014/main" id="{FA94FEFC-2393-AF37-564A-75D8BC96066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5" name="Ellipse 1424">
                  <a:extLst>
                    <a:ext uri="{FF2B5EF4-FFF2-40B4-BE49-F238E27FC236}">
                      <a16:creationId xmlns:a16="http://schemas.microsoft.com/office/drawing/2014/main" id="{8F6A43EC-4C17-B14E-CD7F-5B4AC0F4F00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6" name="Ellipse 1425">
                  <a:extLst>
                    <a:ext uri="{FF2B5EF4-FFF2-40B4-BE49-F238E27FC236}">
                      <a16:creationId xmlns:a16="http://schemas.microsoft.com/office/drawing/2014/main" id="{616F722B-D8BC-8719-03AB-610EE997FB0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7" name="Ellipse 1426">
                  <a:extLst>
                    <a:ext uri="{FF2B5EF4-FFF2-40B4-BE49-F238E27FC236}">
                      <a16:creationId xmlns:a16="http://schemas.microsoft.com/office/drawing/2014/main" id="{97033A46-6624-5D54-0C95-EA22E68DB88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8" name="Ellipse 1427">
                  <a:extLst>
                    <a:ext uri="{FF2B5EF4-FFF2-40B4-BE49-F238E27FC236}">
                      <a16:creationId xmlns:a16="http://schemas.microsoft.com/office/drawing/2014/main" id="{31FF9D70-8C89-33F2-A025-05B219B85CF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9" name="Ellipse 1428">
                  <a:extLst>
                    <a:ext uri="{FF2B5EF4-FFF2-40B4-BE49-F238E27FC236}">
                      <a16:creationId xmlns:a16="http://schemas.microsoft.com/office/drawing/2014/main" id="{25C72C10-1B30-E206-AF8A-84D951B1C6A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0" name="Ellipse 1429">
                  <a:extLst>
                    <a:ext uri="{FF2B5EF4-FFF2-40B4-BE49-F238E27FC236}">
                      <a16:creationId xmlns:a16="http://schemas.microsoft.com/office/drawing/2014/main" id="{BAAED2DB-5E77-2E59-1A60-BEF397805C2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1" name="Ellipse 1430">
                  <a:extLst>
                    <a:ext uri="{FF2B5EF4-FFF2-40B4-BE49-F238E27FC236}">
                      <a16:creationId xmlns:a16="http://schemas.microsoft.com/office/drawing/2014/main" id="{C8C4EC8F-578C-35CF-DF66-81971850923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2" name="Ellipse 1431">
                  <a:extLst>
                    <a:ext uri="{FF2B5EF4-FFF2-40B4-BE49-F238E27FC236}">
                      <a16:creationId xmlns:a16="http://schemas.microsoft.com/office/drawing/2014/main" id="{E81BDC1E-40B2-2217-01A3-C28B5E01520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3" name="Ellipse 1432">
                  <a:extLst>
                    <a:ext uri="{FF2B5EF4-FFF2-40B4-BE49-F238E27FC236}">
                      <a16:creationId xmlns:a16="http://schemas.microsoft.com/office/drawing/2014/main" id="{1CBD5850-C918-9FEB-2070-30FE9262076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4" name="Ellipse 1433">
                  <a:extLst>
                    <a:ext uri="{FF2B5EF4-FFF2-40B4-BE49-F238E27FC236}">
                      <a16:creationId xmlns:a16="http://schemas.microsoft.com/office/drawing/2014/main" id="{F7F1DA3D-E4CF-8A8E-B7F6-481C1C1B088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08" name="L-Schale">
                <a:extLst>
                  <a:ext uri="{FF2B5EF4-FFF2-40B4-BE49-F238E27FC236}">
                    <a16:creationId xmlns:a16="http://schemas.microsoft.com/office/drawing/2014/main" id="{8C0893E0-1203-D8C7-9E98-AAD91EF23E0C}"/>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409" name="M-Schale">
                <a:extLst>
                  <a:ext uri="{FF2B5EF4-FFF2-40B4-BE49-F238E27FC236}">
                    <a16:creationId xmlns:a16="http://schemas.microsoft.com/office/drawing/2014/main" id="{C557FFEF-C15C-9589-1738-11D02E6E18B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370" name="Gruppieren 1369">
              <a:extLst>
                <a:ext uri="{FF2B5EF4-FFF2-40B4-BE49-F238E27FC236}">
                  <a16:creationId xmlns:a16="http://schemas.microsoft.com/office/drawing/2014/main" id="{AEDFEC9C-C7B8-E4C9-D841-74334E8A6B35}"/>
                </a:ext>
              </a:extLst>
            </p:cNvPr>
            <p:cNvGrpSpPr/>
            <p:nvPr/>
          </p:nvGrpSpPr>
          <p:grpSpPr>
            <a:xfrm>
              <a:off x="6006000" y="816426"/>
              <a:ext cx="180000" cy="180000"/>
              <a:chOff x="2537136" y="1269000"/>
              <a:chExt cx="180000" cy="180000"/>
            </a:xfrm>
          </p:grpSpPr>
          <p:sp>
            <p:nvSpPr>
              <p:cNvPr id="1404" name="Ellipse 1403">
                <a:extLst>
                  <a:ext uri="{FF2B5EF4-FFF2-40B4-BE49-F238E27FC236}">
                    <a16:creationId xmlns:a16="http://schemas.microsoft.com/office/drawing/2014/main" id="{5E73C222-7A57-4B50-3B9B-AD5B3C11A2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5" name="Minuszeichen 1404">
                <a:extLst>
                  <a:ext uri="{FF2B5EF4-FFF2-40B4-BE49-F238E27FC236}">
                    <a16:creationId xmlns:a16="http://schemas.microsoft.com/office/drawing/2014/main" id="{D0A82E74-0ACD-CA96-4F69-5E618DB7C4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1" name="Gruppieren 1370">
              <a:extLst>
                <a:ext uri="{FF2B5EF4-FFF2-40B4-BE49-F238E27FC236}">
                  <a16:creationId xmlns:a16="http://schemas.microsoft.com/office/drawing/2014/main" id="{7A394B41-1E2C-41E4-F05D-41A45760AD70}"/>
                </a:ext>
              </a:extLst>
            </p:cNvPr>
            <p:cNvGrpSpPr/>
            <p:nvPr/>
          </p:nvGrpSpPr>
          <p:grpSpPr>
            <a:xfrm>
              <a:off x="6003948" y="5865553"/>
              <a:ext cx="180000" cy="180000"/>
              <a:chOff x="2537136" y="1269000"/>
              <a:chExt cx="180000" cy="180000"/>
            </a:xfrm>
          </p:grpSpPr>
          <p:sp>
            <p:nvSpPr>
              <p:cNvPr id="1402" name="Ellipse 1401">
                <a:extLst>
                  <a:ext uri="{FF2B5EF4-FFF2-40B4-BE49-F238E27FC236}">
                    <a16:creationId xmlns:a16="http://schemas.microsoft.com/office/drawing/2014/main" id="{DDBF47AB-C773-EB70-E1E9-AA8DA3AA2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3" name="Minuszeichen 1402">
                <a:extLst>
                  <a:ext uri="{FF2B5EF4-FFF2-40B4-BE49-F238E27FC236}">
                    <a16:creationId xmlns:a16="http://schemas.microsoft.com/office/drawing/2014/main" id="{FAC2A716-B97B-1918-C77B-2DDF64E87D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2" name="Gruppieren 1371">
              <a:extLst>
                <a:ext uri="{FF2B5EF4-FFF2-40B4-BE49-F238E27FC236}">
                  <a16:creationId xmlns:a16="http://schemas.microsoft.com/office/drawing/2014/main" id="{EB48099B-AD67-5559-52D3-69A48895474F}"/>
                </a:ext>
              </a:extLst>
            </p:cNvPr>
            <p:cNvGrpSpPr/>
            <p:nvPr/>
          </p:nvGrpSpPr>
          <p:grpSpPr>
            <a:xfrm>
              <a:off x="7989107" y="3335661"/>
              <a:ext cx="180000" cy="180000"/>
              <a:chOff x="2537136" y="1269000"/>
              <a:chExt cx="180000" cy="180000"/>
            </a:xfrm>
          </p:grpSpPr>
          <p:sp>
            <p:nvSpPr>
              <p:cNvPr id="1400" name="Ellipse 1399">
                <a:extLst>
                  <a:ext uri="{FF2B5EF4-FFF2-40B4-BE49-F238E27FC236}">
                    <a16:creationId xmlns:a16="http://schemas.microsoft.com/office/drawing/2014/main" id="{EFCEE74D-C4ED-59EF-6493-9E12E1C3032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1" name="Minuszeichen 1400">
                <a:extLst>
                  <a:ext uri="{FF2B5EF4-FFF2-40B4-BE49-F238E27FC236}">
                    <a16:creationId xmlns:a16="http://schemas.microsoft.com/office/drawing/2014/main" id="{C2BE91C2-6965-105F-44AE-E32CDB10D4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3" name="Gruppieren 1372">
              <a:extLst>
                <a:ext uri="{FF2B5EF4-FFF2-40B4-BE49-F238E27FC236}">
                  <a16:creationId xmlns:a16="http://schemas.microsoft.com/office/drawing/2014/main" id="{CD49C91D-1F9B-82D7-2934-629667BCCA0D}"/>
                </a:ext>
              </a:extLst>
            </p:cNvPr>
            <p:cNvGrpSpPr/>
            <p:nvPr/>
          </p:nvGrpSpPr>
          <p:grpSpPr>
            <a:xfrm>
              <a:off x="4026000" y="3339000"/>
              <a:ext cx="180000" cy="180000"/>
              <a:chOff x="2537136" y="1269000"/>
              <a:chExt cx="180000" cy="180000"/>
            </a:xfrm>
          </p:grpSpPr>
          <p:sp>
            <p:nvSpPr>
              <p:cNvPr id="1398" name="Ellipse 1397">
                <a:extLst>
                  <a:ext uri="{FF2B5EF4-FFF2-40B4-BE49-F238E27FC236}">
                    <a16:creationId xmlns:a16="http://schemas.microsoft.com/office/drawing/2014/main" id="{9EFF81A0-4F22-F763-CF8A-C2D7C82FFF0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9" name="Minuszeichen 1398">
                <a:extLst>
                  <a:ext uri="{FF2B5EF4-FFF2-40B4-BE49-F238E27FC236}">
                    <a16:creationId xmlns:a16="http://schemas.microsoft.com/office/drawing/2014/main" id="{2301E456-EB88-22F3-D405-A1BD0359A74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4" name="Gruppieren 1373">
              <a:extLst>
                <a:ext uri="{FF2B5EF4-FFF2-40B4-BE49-F238E27FC236}">
                  <a16:creationId xmlns:a16="http://schemas.microsoft.com/office/drawing/2014/main" id="{84E8B245-3518-3ACE-47F6-FB053AC6CDD1}"/>
                </a:ext>
              </a:extLst>
            </p:cNvPr>
            <p:cNvGrpSpPr/>
            <p:nvPr/>
          </p:nvGrpSpPr>
          <p:grpSpPr>
            <a:xfrm>
              <a:off x="4656000" y="4775520"/>
              <a:ext cx="180000" cy="180000"/>
              <a:chOff x="2537136" y="1269000"/>
              <a:chExt cx="180000" cy="180000"/>
            </a:xfrm>
          </p:grpSpPr>
          <p:sp>
            <p:nvSpPr>
              <p:cNvPr id="1396" name="Ellipse 1395">
                <a:extLst>
                  <a:ext uri="{FF2B5EF4-FFF2-40B4-BE49-F238E27FC236}">
                    <a16:creationId xmlns:a16="http://schemas.microsoft.com/office/drawing/2014/main" id="{1EC6C284-45F6-FF00-F7EB-F4D5EC723B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7" name="Minuszeichen 1396">
                <a:extLst>
                  <a:ext uri="{FF2B5EF4-FFF2-40B4-BE49-F238E27FC236}">
                    <a16:creationId xmlns:a16="http://schemas.microsoft.com/office/drawing/2014/main" id="{9398C5C0-C6A1-977C-4E87-4FF5837617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5" name="Gruppieren 1374">
              <a:extLst>
                <a:ext uri="{FF2B5EF4-FFF2-40B4-BE49-F238E27FC236}">
                  <a16:creationId xmlns:a16="http://schemas.microsoft.com/office/drawing/2014/main" id="{C1C7A6C1-5EB1-F088-EC2F-959D098AD374}"/>
                </a:ext>
              </a:extLst>
            </p:cNvPr>
            <p:cNvGrpSpPr/>
            <p:nvPr/>
          </p:nvGrpSpPr>
          <p:grpSpPr>
            <a:xfrm>
              <a:off x="7373256" y="4775520"/>
              <a:ext cx="180000" cy="180000"/>
              <a:chOff x="2537136" y="1269000"/>
              <a:chExt cx="180000" cy="180000"/>
            </a:xfrm>
          </p:grpSpPr>
          <p:sp>
            <p:nvSpPr>
              <p:cNvPr id="1394" name="Ellipse 1393">
                <a:extLst>
                  <a:ext uri="{FF2B5EF4-FFF2-40B4-BE49-F238E27FC236}">
                    <a16:creationId xmlns:a16="http://schemas.microsoft.com/office/drawing/2014/main" id="{3EC815F1-3CFE-566A-FD1B-8A7EB004E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5" name="Minuszeichen 1394">
                <a:extLst>
                  <a:ext uri="{FF2B5EF4-FFF2-40B4-BE49-F238E27FC236}">
                    <a16:creationId xmlns:a16="http://schemas.microsoft.com/office/drawing/2014/main" id="{96535D64-21FE-66E1-27C3-0C13A00875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6" name="Gruppieren 1375">
              <a:extLst>
                <a:ext uri="{FF2B5EF4-FFF2-40B4-BE49-F238E27FC236}">
                  <a16:creationId xmlns:a16="http://schemas.microsoft.com/office/drawing/2014/main" id="{077A018C-4D44-9748-FDDD-79AEEC3AD9FB}"/>
                </a:ext>
              </a:extLst>
            </p:cNvPr>
            <p:cNvGrpSpPr/>
            <p:nvPr/>
          </p:nvGrpSpPr>
          <p:grpSpPr>
            <a:xfrm>
              <a:off x="7373256" y="1900714"/>
              <a:ext cx="180000" cy="180000"/>
              <a:chOff x="2537136" y="1269000"/>
              <a:chExt cx="180000" cy="180000"/>
            </a:xfrm>
          </p:grpSpPr>
          <p:sp>
            <p:nvSpPr>
              <p:cNvPr id="1392" name="Ellipse 1391">
                <a:extLst>
                  <a:ext uri="{FF2B5EF4-FFF2-40B4-BE49-F238E27FC236}">
                    <a16:creationId xmlns:a16="http://schemas.microsoft.com/office/drawing/2014/main" id="{F09F926D-95CB-4419-E1F5-38F4031181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3" name="Minuszeichen 1392">
                <a:extLst>
                  <a:ext uri="{FF2B5EF4-FFF2-40B4-BE49-F238E27FC236}">
                    <a16:creationId xmlns:a16="http://schemas.microsoft.com/office/drawing/2014/main" id="{8DA8B198-1124-D63A-EB62-DA58B7D133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7" name="Gruppieren 1376">
              <a:extLst>
                <a:ext uri="{FF2B5EF4-FFF2-40B4-BE49-F238E27FC236}">
                  <a16:creationId xmlns:a16="http://schemas.microsoft.com/office/drawing/2014/main" id="{26875FA7-7B73-894C-96B9-D76B0AECE72D}"/>
                </a:ext>
              </a:extLst>
            </p:cNvPr>
            <p:cNvGrpSpPr/>
            <p:nvPr/>
          </p:nvGrpSpPr>
          <p:grpSpPr>
            <a:xfrm>
              <a:off x="4656000" y="1900714"/>
              <a:ext cx="180000" cy="180000"/>
              <a:chOff x="2537136" y="1269000"/>
              <a:chExt cx="180000" cy="180000"/>
            </a:xfrm>
          </p:grpSpPr>
          <p:sp>
            <p:nvSpPr>
              <p:cNvPr id="1390" name="Ellipse 1389">
                <a:extLst>
                  <a:ext uri="{FF2B5EF4-FFF2-40B4-BE49-F238E27FC236}">
                    <a16:creationId xmlns:a16="http://schemas.microsoft.com/office/drawing/2014/main" id="{1B7057B5-AFDF-ACEC-2077-B88212CFB3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1" name="Minuszeichen 1390">
                <a:extLst>
                  <a:ext uri="{FF2B5EF4-FFF2-40B4-BE49-F238E27FC236}">
                    <a16:creationId xmlns:a16="http://schemas.microsoft.com/office/drawing/2014/main" id="{69135D8B-1BED-41B1-50B4-896132BC2F1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8" name="Gruppieren 1377">
              <a:extLst>
                <a:ext uri="{FF2B5EF4-FFF2-40B4-BE49-F238E27FC236}">
                  <a16:creationId xmlns:a16="http://schemas.microsoft.com/office/drawing/2014/main" id="{0DD7108D-AAFF-F7B1-CD02-0A6383EDF33B}"/>
                </a:ext>
              </a:extLst>
            </p:cNvPr>
            <p:cNvGrpSpPr/>
            <p:nvPr/>
          </p:nvGrpSpPr>
          <p:grpSpPr>
            <a:xfrm>
              <a:off x="6006000" y="1339747"/>
              <a:ext cx="180000" cy="180000"/>
              <a:chOff x="2537136" y="1269000"/>
              <a:chExt cx="180000" cy="180000"/>
            </a:xfrm>
          </p:grpSpPr>
          <p:sp>
            <p:nvSpPr>
              <p:cNvPr id="1388" name="Ellipse 1387">
                <a:extLst>
                  <a:ext uri="{FF2B5EF4-FFF2-40B4-BE49-F238E27FC236}">
                    <a16:creationId xmlns:a16="http://schemas.microsoft.com/office/drawing/2014/main" id="{6C965AE7-C804-0FB1-21DF-D89F4120AD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9" name="Minuszeichen 1388">
                <a:extLst>
                  <a:ext uri="{FF2B5EF4-FFF2-40B4-BE49-F238E27FC236}">
                    <a16:creationId xmlns:a16="http://schemas.microsoft.com/office/drawing/2014/main" id="{FBD1C74E-C446-0C9D-A691-0BF005878B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9" name="Gruppieren 1378">
              <a:extLst>
                <a:ext uri="{FF2B5EF4-FFF2-40B4-BE49-F238E27FC236}">
                  <a16:creationId xmlns:a16="http://schemas.microsoft.com/office/drawing/2014/main" id="{25131EC7-B983-73E1-4C9D-90C3757E079D}"/>
                </a:ext>
              </a:extLst>
            </p:cNvPr>
            <p:cNvGrpSpPr/>
            <p:nvPr/>
          </p:nvGrpSpPr>
          <p:grpSpPr>
            <a:xfrm>
              <a:off x="6006000" y="5312040"/>
              <a:ext cx="180000" cy="180000"/>
              <a:chOff x="2537136" y="1269000"/>
              <a:chExt cx="180000" cy="180000"/>
            </a:xfrm>
          </p:grpSpPr>
          <p:sp>
            <p:nvSpPr>
              <p:cNvPr id="1386" name="Ellipse 1385">
                <a:extLst>
                  <a:ext uri="{FF2B5EF4-FFF2-40B4-BE49-F238E27FC236}">
                    <a16:creationId xmlns:a16="http://schemas.microsoft.com/office/drawing/2014/main" id="{4584FA74-5921-3A8C-8313-4D7031B02C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7" name="Minuszeichen 1386">
                <a:extLst>
                  <a:ext uri="{FF2B5EF4-FFF2-40B4-BE49-F238E27FC236}">
                    <a16:creationId xmlns:a16="http://schemas.microsoft.com/office/drawing/2014/main" id="{22CB4C85-7208-8109-3922-8779F71407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80" name="Gruppieren 1379">
              <a:extLst>
                <a:ext uri="{FF2B5EF4-FFF2-40B4-BE49-F238E27FC236}">
                  <a16:creationId xmlns:a16="http://schemas.microsoft.com/office/drawing/2014/main" id="{07988164-DDE1-B769-659B-D57D479E86D1}"/>
                </a:ext>
              </a:extLst>
            </p:cNvPr>
            <p:cNvGrpSpPr/>
            <p:nvPr/>
          </p:nvGrpSpPr>
          <p:grpSpPr>
            <a:xfrm>
              <a:off x="6006000" y="1900714"/>
              <a:ext cx="180000" cy="180000"/>
              <a:chOff x="2537136" y="1269000"/>
              <a:chExt cx="180000" cy="180000"/>
            </a:xfrm>
          </p:grpSpPr>
          <p:sp>
            <p:nvSpPr>
              <p:cNvPr id="1384" name="Ellipse 1383">
                <a:extLst>
                  <a:ext uri="{FF2B5EF4-FFF2-40B4-BE49-F238E27FC236}">
                    <a16:creationId xmlns:a16="http://schemas.microsoft.com/office/drawing/2014/main" id="{5E5D6413-DEC9-5D66-F222-E74E8886A2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5" name="Minuszeichen 1384">
                <a:extLst>
                  <a:ext uri="{FF2B5EF4-FFF2-40B4-BE49-F238E27FC236}">
                    <a16:creationId xmlns:a16="http://schemas.microsoft.com/office/drawing/2014/main" id="{CE5FE033-CB5A-1A04-5482-D72F3A8BE0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81" name="Gruppieren 1380">
              <a:extLst>
                <a:ext uri="{FF2B5EF4-FFF2-40B4-BE49-F238E27FC236}">
                  <a16:creationId xmlns:a16="http://schemas.microsoft.com/office/drawing/2014/main" id="{3EB15634-8F63-5B73-2954-76157A1E1596}"/>
                </a:ext>
              </a:extLst>
            </p:cNvPr>
            <p:cNvGrpSpPr/>
            <p:nvPr/>
          </p:nvGrpSpPr>
          <p:grpSpPr>
            <a:xfrm>
              <a:off x="6006000" y="4775520"/>
              <a:ext cx="180000" cy="180000"/>
              <a:chOff x="2537136" y="1269000"/>
              <a:chExt cx="180000" cy="180000"/>
            </a:xfrm>
          </p:grpSpPr>
          <p:sp>
            <p:nvSpPr>
              <p:cNvPr id="1382" name="Ellipse 1381">
                <a:extLst>
                  <a:ext uri="{FF2B5EF4-FFF2-40B4-BE49-F238E27FC236}">
                    <a16:creationId xmlns:a16="http://schemas.microsoft.com/office/drawing/2014/main" id="{C2F02A11-F30C-74D0-3AAF-FF70DA9B4E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3" name="Minuszeichen 1382">
                <a:extLst>
                  <a:ext uri="{FF2B5EF4-FFF2-40B4-BE49-F238E27FC236}">
                    <a16:creationId xmlns:a16="http://schemas.microsoft.com/office/drawing/2014/main" id="{E26D80A8-3FD8-0442-F9F8-5A8DF0EB66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459" name="Gruppieren 1458">
            <a:extLst>
              <a:ext uri="{FF2B5EF4-FFF2-40B4-BE49-F238E27FC236}">
                <a16:creationId xmlns:a16="http://schemas.microsoft.com/office/drawing/2014/main" id="{374C7B56-32A3-1F2B-A68F-DB3641A58A73}"/>
              </a:ext>
            </a:extLst>
          </p:cNvPr>
          <p:cNvGrpSpPr>
            <a:grpSpLocks noChangeAspect="1"/>
          </p:cNvGrpSpPr>
          <p:nvPr/>
        </p:nvGrpSpPr>
        <p:grpSpPr>
          <a:xfrm>
            <a:off x="8923752" y="4432546"/>
            <a:ext cx="1258865" cy="1306104"/>
            <a:chOff x="3576000" y="816426"/>
            <a:chExt cx="5040000" cy="5229127"/>
          </a:xfrm>
        </p:grpSpPr>
        <p:grpSp>
          <p:nvGrpSpPr>
            <p:cNvPr id="1460" name="Magnesium ohne e-">
              <a:extLst>
                <a:ext uri="{FF2B5EF4-FFF2-40B4-BE49-F238E27FC236}">
                  <a16:creationId xmlns:a16="http://schemas.microsoft.com/office/drawing/2014/main" id="{00F93E8B-83BD-9EB7-D2BC-4A7A5C704478}"/>
                </a:ext>
              </a:extLst>
            </p:cNvPr>
            <p:cNvGrpSpPr/>
            <p:nvPr/>
          </p:nvGrpSpPr>
          <p:grpSpPr>
            <a:xfrm>
              <a:off x="3576000" y="909000"/>
              <a:ext cx="5040000" cy="5040000"/>
              <a:chOff x="3576000" y="909000"/>
              <a:chExt cx="5040000" cy="5040000"/>
            </a:xfrm>
          </p:grpSpPr>
          <p:sp>
            <p:nvSpPr>
              <p:cNvPr id="1497" name="K-Schale">
                <a:extLst>
                  <a:ext uri="{FF2B5EF4-FFF2-40B4-BE49-F238E27FC236}">
                    <a16:creationId xmlns:a16="http://schemas.microsoft.com/office/drawing/2014/main" id="{A1E8BF9A-E91B-3ADA-C532-BC498BAFE13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498" name="Atomkern mit Protonen und Neutronen">
                <a:extLst>
                  <a:ext uri="{FF2B5EF4-FFF2-40B4-BE49-F238E27FC236}">
                    <a16:creationId xmlns:a16="http://schemas.microsoft.com/office/drawing/2014/main" id="{4797C6DC-F170-4FB3-9DF0-2A19F350E00A}"/>
                  </a:ext>
                </a:extLst>
              </p:cNvPr>
              <p:cNvGrpSpPr/>
              <p:nvPr/>
            </p:nvGrpSpPr>
            <p:grpSpPr>
              <a:xfrm>
                <a:off x="5196000" y="2529000"/>
                <a:ext cx="1800000" cy="1800000"/>
                <a:chOff x="5196000" y="2529000"/>
                <a:chExt cx="1800000" cy="1800000"/>
              </a:xfrm>
            </p:grpSpPr>
            <p:sp>
              <p:nvSpPr>
                <p:cNvPr id="1501" name="Atomkern">
                  <a:extLst>
                    <a:ext uri="{FF2B5EF4-FFF2-40B4-BE49-F238E27FC236}">
                      <a16:creationId xmlns:a16="http://schemas.microsoft.com/office/drawing/2014/main" id="{CF354737-AE72-EA9B-722A-78A3589A1BE6}"/>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02" name="Gruppieren 1501">
                  <a:extLst>
                    <a:ext uri="{FF2B5EF4-FFF2-40B4-BE49-F238E27FC236}">
                      <a16:creationId xmlns:a16="http://schemas.microsoft.com/office/drawing/2014/main" id="{80A24FEC-2021-77D3-2A1B-86784CC956EE}"/>
                    </a:ext>
                  </a:extLst>
                </p:cNvPr>
                <p:cNvGrpSpPr>
                  <a:grpSpLocks noChangeAspect="1"/>
                </p:cNvGrpSpPr>
                <p:nvPr/>
              </p:nvGrpSpPr>
              <p:grpSpPr>
                <a:xfrm>
                  <a:off x="5848033" y="3791651"/>
                  <a:ext cx="180000" cy="180000"/>
                  <a:chOff x="3172968" y="2304288"/>
                  <a:chExt cx="180000" cy="180000"/>
                </a:xfrm>
              </p:grpSpPr>
              <p:sp>
                <p:nvSpPr>
                  <p:cNvPr id="1548" name="Ellipse 1547">
                    <a:extLst>
                      <a:ext uri="{FF2B5EF4-FFF2-40B4-BE49-F238E27FC236}">
                        <a16:creationId xmlns:a16="http://schemas.microsoft.com/office/drawing/2014/main" id="{5528ED37-7F7C-ADAE-49C1-991C03F4A6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9" name="Additionszeichen 1548">
                    <a:extLst>
                      <a:ext uri="{FF2B5EF4-FFF2-40B4-BE49-F238E27FC236}">
                        <a16:creationId xmlns:a16="http://schemas.microsoft.com/office/drawing/2014/main" id="{BB20338C-02A5-54B0-3BF0-B99CE88911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3" name="Gruppieren 1502">
                  <a:extLst>
                    <a:ext uri="{FF2B5EF4-FFF2-40B4-BE49-F238E27FC236}">
                      <a16:creationId xmlns:a16="http://schemas.microsoft.com/office/drawing/2014/main" id="{1AF23F4B-CDBB-C9A2-393B-4F8E01541AF0}"/>
                    </a:ext>
                  </a:extLst>
                </p:cNvPr>
                <p:cNvGrpSpPr>
                  <a:grpSpLocks noChangeAspect="1"/>
                </p:cNvGrpSpPr>
                <p:nvPr/>
              </p:nvGrpSpPr>
              <p:grpSpPr>
                <a:xfrm>
                  <a:off x="6270000" y="3698425"/>
                  <a:ext cx="180000" cy="180000"/>
                  <a:chOff x="3172968" y="2304288"/>
                  <a:chExt cx="180000" cy="180000"/>
                </a:xfrm>
              </p:grpSpPr>
              <p:sp>
                <p:nvSpPr>
                  <p:cNvPr id="1546" name="Ellipse 1545">
                    <a:extLst>
                      <a:ext uri="{FF2B5EF4-FFF2-40B4-BE49-F238E27FC236}">
                        <a16:creationId xmlns:a16="http://schemas.microsoft.com/office/drawing/2014/main" id="{6FC14338-4261-48F3-DF82-CF136CC35E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7" name="Additionszeichen 1546">
                    <a:extLst>
                      <a:ext uri="{FF2B5EF4-FFF2-40B4-BE49-F238E27FC236}">
                        <a16:creationId xmlns:a16="http://schemas.microsoft.com/office/drawing/2014/main" id="{C05E3B10-D9DB-39FE-C7C1-ABFE491DE34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4" name="Gruppieren 1503">
                  <a:extLst>
                    <a:ext uri="{FF2B5EF4-FFF2-40B4-BE49-F238E27FC236}">
                      <a16:creationId xmlns:a16="http://schemas.microsoft.com/office/drawing/2014/main" id="{D2D9BD2F-77E9-E289-78ED-22703B7DFDD0}"/>
                    </a:ext>
                  </a:extLst>
                </p:cNvPr>
                <p:cNvGrpSpPr>
                  <a:grpSpLocks noChangeAspect="1"/>
                </p:cNvGrpSpPr>
                <p:nvPr/>
              </p:nvGrpSpPr>
              <p:grpSpPr>
                <a:xfrm>
                  <a:off x="5499300" y="3931942"/>
                  <a:ext cx="180000" cy="180000"/>
                  <a:chOff x="3172968" y="2304288"/>
                  <a:chExt cx="180000" cy="180000"/>
                </a:xfrm>
              </p:grpSpPr>
              <p:sp>
                <p:nvSpPr>
                  <p:cNvPr id="1544" name="Ellipse 1543">
                    <a:extLst>
                      <a:ext uri="{FF2B5EF4-FFF2-40B4-BE49-F238E27FC236}">
                        <a16:creationId xmlns:a16="http://schemas.microsoft.com/office/drawing/2014/main" id="{9A69B999-D7E0-E4F3-17B3-139095698D5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5" name="Additionszeichen 1544">
                    <a:extLst>
                      <a:ext uri="{FF2B5EF4-FFF2-40B4-BE49-F238E27FC236}">
                        <a16:creationId xmlns:a16="http://schemas.microsoft.com/office/drawing/2014/main" id="{D5B0E8AD-F193-19DF-6D26-98B1EEAB1A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5" name="Gruppieren 1504">
                  <a:extLst>
                    <a:ext uri="{FF2B5EF4-FFF2-40B4-BE49-F238E27FC236}">
                      <a16:creationId xmlns:a16="http://schemas.microsoft.com/office/drawing/2014/main" id="{E1B0AF90-03D6-34C6-CD6A-1DC51F7A23F2}"/>
                    </a:ext>
                  </a:extLst>
                </p:cNvPr>
                <p:cNvGrpSpPr>
                  <a:grpSpLocks noChangeAspect="1"/>
                </p:cNvGrpSpPr>
                <p:nvPr/>
              </p:nvGrpSpPr>
              <p:grpSpPr>
                <a:xfrm>
                  <a:off x="6030156" y="4086630"/>
                  <a:ext cx="180000" cy="180000"/>
                  <a:chOff x="3172968" y="2304288"/>
                  <a:chExt cx="180000" cy="180000"/>
                </a:xfrm>
              </p:grpSpPr>
              <p:sp>
                <p:nvSpPr>
                  <p:cNvPr id="1542" name="Ellipse 1541">
                    <a:extLst>
                      <a:ext uri="{FF2B5EF4-FFF2-40B4-BE49-F238E27FC236}">
                        <a16:creationId xmlns:a16="http://schemas.microsoft.com/office/drawing/2014/main" id="{05D00EDC-FA7C-1413-44AA-B5A6121045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3" name="Additionszeichen 1542">
                    <a:extLst>
                      <a:ext uri="{FF2B5EF4-FFF2-40B4-BE49-F238E27FC236}">
                        <a16:creationId xmlns:a16="http://schemas.microsoft.com/office/drawing/2014/main" id="{958992DE-B5DB-1628-49D8-4C9A551F5F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6" name="Gruppieren 1505">
                  <a:extLst>
                    <a:ext uri="{FF2B5EF4-FFF2-40B4-BE49-F238E27FC236}">
                      <a16:creationId xmlns:a16="http://schemas.microsoft.com/office/drawing/2014/main" id="{45BC00ED-B196-66A8-5FD1-8F639A50761E}"/>
                    </a:ext>
                  </a:extLst>
                </p:cNvPr>
                <p:cNvGrpSpPr>
                  <a:grpSpLocks noChangeAspect="1"/>
                </p:cNvGrpSpPr>
                <p:nvPr/>
              </p:nvGrpSpPr>
              <p:grpSpPr>
                <a:xfrm>
                  <a:off x="6020438" y="3296696"/>
                  <a:ext cx="180000" cy="180000"/>
                  <a:chOff x="3172968" y="2304288"/>
                  <a:chExt cx="180000" cy="180000"/>
                </a:xfrm>
              </p:grpSpPr>
              <p:sp>
                <p:nvSpPr>
                  <p:cNvPr id="1540" name="Ellipse 1539">
                    <a:extLst>
                      <a:ext uri="{FF2B5EF4-FFF2-40B4-BE49-F238E27FC236}">
                        <a16:creationId xmlns:a16="http://schemas.microsoft.com/office/drawing/2014/main" id="{EF99660E-0E8A-A584-9D12-527FBC366D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1" name="Additionszeichen 1540">
                    <a:extLst>
                      <a:ext uri="{FF2B5EF4-FFF2-40B4-BE49-F238E27FC236}">
                        <a16:creationId xmlns:a16="http://schemas.microsoft.com/office/drawing/2014/main" id="{0E183872-F280-6F51-BDE5-4329C3116F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7" name="Gruppieren 1506">
                  <a:extLst>
                    <a:ext uri="{FF2B5EF4-FFF2-40B4-BE49-F238E27FC236}">
                      <a16:creationId xmlns:a16="http://schemas.microsoft.com/office/drawing/2014/main" id="{18D9F453-2540-8749-9F97-6FB6FB737F45}"/>
                    </a:ext>
                  </a:extLst>
                </p:cNvPr>
                <p:cNvGrpSpPr>
                  <a:grpSpLocks noChangeAspect="1"/>
                </p:cNvGrpSpPr>
                <p:nvPr/>
              </p:nvGrpSpPr>
              <p:grpSpPr>
                <a:xfrm>
                  <a:off x="6540000" y="3667688"/>
                  <a:ext cx="180000" cy="180000"/>
                  <a:chOff x="3172968" y="2304288"/>
                  <a:chExt cx="180000" cy="180000"/>
                </a:xfrm>
              </p:grpSpPr>
              <p:sp>
                <p:nvSpPr>
                  <p:cNvPr id="1538" name="Ellipse 1537">
                    <a:extLst>
                      <a:ext uri="{FF2B5EF4-FFF2-40B4-BE49-F238E27FC236}">
                        <a16:creationId xmlns:a16="http://schemas.microsoft.com/office/drawing/2014/main" id="{9709B54C-81B6-393B-E7C5-A777024ADE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9" name="Additionszeichen 1538">
                    <a:extLst>
                      <a:ext uri="{FF2B5EF4-FFF2-40B4-BE49-F238E27FC236}">
                        <a16:creationId xmlns:a16="http://schemas.microsoft.com/office/drawing/2014/main" id="{9E633D14-00F5-884C-2011-5A1220F00E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8" name="Gruppieren 1507">
                  <a:extLst>
                    <a:ext uri="{FF2B5EF4-FFF2-40B4-BE49-F238E27FC236}">
                      <a16:creationId xmlns:a16="http://schemas.microsoft.com/office/drawing/2014/main" id="{2DE488AA-D580-0DA0-C18E-0D574BDB41B6}"/>
                    </a:ext>
                  </a:extLst>
                </p:cNvPr>
                <p:cNvGrpSpPr>
                  <a:grpSpLocks noChangeAspect="1"/>
                </p:cNvGrpSpPr>
                <p:nvPr/>
              </p:nvGrpSpPr>
              <p:grpSpPr>
                <a:xfrm>
                  <a:off x="6696374" y="3186376"/>
                  <a:ext cx="180000" cy="180000"/>
                  <a:chOff x="3172968" y="2304288"/>
                  <a:chExt cx="180000" cy="180000"/>
                </a:xfrm>
              </p:grpSpPr>
              <p:sp>
                <p:nvSpPr>
                  <p:cNvPr id="1536" name="Ellipse 1535">
                    <a:extLst>
                      <a:ext uri="{FF2B5EF4-FFF2-40B4-BE49-F238E27FC236}">
                        <a16:creationId xmlns:a16="http://schemas.microsoft.com/office/drawing/2014/main" id="{C8F7BD6B-65E1-8DAB-D5C8-CEF1A26F2C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 name="Additionszeichen 1536">
                    <a:extLst>
                      <a:ext uri="{FF2B5EF4-FFF2-40B4-BE49-F238E27FC236}">
                        <a16:creationId xmlns:a16="http://schemas.microsoft.com/office/drawing/2014/main" id="{5748204F-9661-D733-5698-889845A17A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9" name="Gruppieren 1508">
                  <a:extLst>
                    <a:ext uri="{FF2B5EF4-FFF2-40B4-BE49-F238E27FC236}">
                      <a16:creationId xmlns:a16="http://schemas.microsoft.com/office/drawing/2014/main" id="{3134DD72-0183-9FA2-9DF8-1159560F06C8}"/>
                    </a:ext>
                  </a:extLst>
                </p:cNvPr>
                <p:cNvGrpSpPr>
                  <a:grpSpLocks noChangeAspect="1"/>
                </p:cNvGrpSpPr>
                <p:nvPr/>
              </p:nvGrpSpPr>
              <p:grpSpPr>
                <a:xfrm>
                  <a:off x="5577515" y="3084316"/>
                  <a:ext cx="180000" cy="180000"/>
                  <a:chOff x="3172968" y="2304288"/>
                  <a:chExt cx="180000" cy="180000"/>
                </a:xfrm>
              </p:grpSpPr>
              <p:sp>
                <p:nvSpPr>
                  <p:cNvPr id="1534" name="Ellipse 1533">
                    <a:extLst>
                      <a:ext uri="{FF2B5EF4-FFF2-40B4-BE49-F238E27FC236}">
                        <a16:creationId xmlns:a16="http://schemas.microsoft.com/office/drawing/2014/main" id="{7E5FC452-9C05-7284-9CD9-3056099973A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5" name="Additionszeichen 1534">
                    <a:extLst>
                      <a:ext uri="{FF2B5EF4-FFF2-40B4-BE49-F238E27FC236}">
                        <a16:creationId xmlns:a16="http://schemas.microsoft.com/office/drawing/2014/main" id="{1A48516E-0913-61B6-BFB3-33097D7738D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10" name="Gruppieren 1509">
                  <a:extLst>
                    <a:ext uri="{FF2B5EF4-FFF2-40B4-BE49-F238E27FC236}">
                      <a16:creationId xmlns:a16="http://schemas.microsoft.com/office/drawing/2014/main" id="{623B6591-8320-BABD-9D77-F1E611649D6E}"/>
                    </a:ext>
                  </a:extLst>
                </p:cNvPr>
                <p:cNvGrpSpPr>
                  <a:grpSpLocks noChangeAspect="1"/>
                </p:cNvGrpSpPr>
                <p:nvPr/>
              </p:nvGrpSpPr>
              <p:grpSpPr>
                <a:xfrm>
                  <a:off x="5940252" y="2903697"/>
                  <a:ext cx="180000" cy="180000"/>
                  <a:chOff x="3172968" y="2304288"/>
                  <a:chExt cx="180000" cy="180000"/>
                </a:xfrm>
              </p:grpSpPr>
              <p:sp>
                <p:nvSpPr>
                  <p:cNvPr id="1532" name="Ellipse 1531">
                    <a:extLst>
                      <a:ext uri="{FF2B5EF4-FFF2-40B4-BE49-F238E27FC236}">
                        <a16:creationId xmlns:a16="http://schemas.microsoft.com/office/drawing/2014/main" id="{26AE4D3B-25C6-7006-B8D4-8064CCFAB7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3" name="Additionszeichen 1532">
                    <a:extLst>
                      <a:ext uri="{FF2B5EF4-FFF2-40B4-BE49-F238E27FC236}">
                        <a16:creationId xmlns:a16="http://schemas.microsoft.com/office/drawing/2014/main" id="{648285E1-A136-C63A-A99D-E0A13C3CD6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11" name="Gruppieren 1510">
                  <a:extLst>
                    <a:ext uri="{FF2B5EF4-FFF2-40B4-BE49-F238E27FC236}">
                      <a16:creationId xmlns:a16="http://schemas.microsoft.com/office/drawing/2014/main" id="{2035E594-CAE0-1F64-A29D-14B66C39ACD0}"/>
                    </a:ext>
                  </a:extLst>
                </p:cNvPr>
                <p:cNvGrpSpPr>
                  <a:grpSpLocks noChangeAspect="1"/>
                </p:cNvGrpSpPr>
                <p:nvPr/>
              </p:nvGrpSpPr>
              <p:grpSpPr>
                <a:xfrm>
                  <a:off x="5597520" y="2746772"/>
                  <a:ext cx="180000" cy="180000"/>
                  <a:chOff x="3172968" y="2304288"/>
                  <a:chExt cx="180000" cy="180000"/>
                </a:xfrm>
              </p:grpSpPr>
              <p:sp>
                <p:nvSpPr>
                  <p:cNvPr id="1530" name="Ellipse 1529">
                    <a:extLst>
                      <a:ext uri="{FF2B5EF4-FFF2-40B4-BE49-F238E27FC236}">
                        <a16:creationId xmlns:a16="http://schemas.microsoft.com/office/drawing/2014/main" id="{B3744E07-7057-674B-32E4-992183539E3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1" name="Additionszeichen 1530">
                    <a:extLst>
                      <a:ext uri="{FF2B5EF4-FFF2-40B4-BE49-F238E27FC236}">
                        <a16:creationId xmlns:a16="http://schemas.microsoft.com/office/drawing/2014/main" id="{33B64F85-805A-261C-6339-7164E54A8B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12" name="Gruppieren 1511">
                  <a:extLst>
                    <a:ext uri="{FF2B5EF4-FFF2-40B4-BE49-F238E27FC236}">
                      <a16:creationId xmlns:a16="http://schemas.microsoft.com/office/drawing/2014/main" id="{BFAB6485-B549-897C-4BD2-DBCAA3930C9C}"/>
                    </a:ext>
                  </a:extLst>
                </p:cNvPr>
                <p:cNvGrpSpPr>
                  <a:grpSpLocks noChangeAspect="1"/>
                </p:cNvGrpSpPr>
                <p:nvPr/>
              </p:nvGrpSpPr>
              <p:grpSpPr>
                <a:xfrm>
                  <a:off x="6310896" y="2729578"/>
                  <a:ext cx="180000" cy="180000"/>
                  <a:chOff x="3172968" y="2304288"/>
                  <a:chExt cx="180000" cy="180000"/>
                </a:xfrm>
              </p:grpSpPr>
              <p:sp>
                <p:nvSpPr>
                  <p:cNvPr id="1528" name="Ellipse 1527">
                    <a:extLst>
                      <a:ext uri="{FF2B5EF4-FFF2-40B4-BE49-F238E27FC236}">
                        <a16:creationId xmlns:a16="http://schemas.microsoft.com/office/drawing/2014/main" id="{0F480B51-8B1B-B11F-9FE7-2191281568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9" name="Additionszeichen 1528">
                    <a:extLst>
                      <a:ext uri="{FF2B5EF4-FFF2-40B4-BE49-F238E27FC236}">
                        <a16:creationId xmlns:a16="http://schemas.microsoft.com/office/drawing/2014/main" id="{C4172B46-F97B-5778-20EE-5EC63133F1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13" name="Gruppieren 1512">
                  <a:extLst>
                    <a:ext uri="{FF2B5EF4-FFF2-40B4-BE49-F238E27FC236}">
                      <a16:creationId xmlns:a16="http://schemas.microsoft.com/office/drawing/2014/main" id="{5CB679F9-5FE3-23B6-3AE4-D21D7F1A1D9E}"/>
                    </a:ext>
                  </a:extLst>
                </p:cNvPr>
                <p:cNvGrpSpPr>
                  <a:grpSpLocks noChangeAspect="1"/>
                </p:cNvGrpSpPr>
                <p:nvPr/>
              </p:nvGrpSpPr>
              <p:grpSpPr>
                <a:xfrm>
                  <a:off x="5311404" y="3346168"/>
                  <a:ext cx="180000" cy="180000"/>
                  <a:chOff x="3172968" y="2304288"/>
                  <a:chExt cx="180000" cy="180000"/>
                </a:xfrm>
              </p:grpSpPr>
              <p:sp>
                <p:nvSpPr>
                  <p:cNvPr id="1526" name="Ellipse 1525">
                    <a:extLst>
                      <a:ext uri="{FF2B5EF4-FFF2-40B4-BE49-F238E27FC236}">
                        <a16:creationId xmlns:a16="http://schemas.microsoft.com/office/drawing/2014/main" id="{010CE05D-5AB5-B927-68A9-F49FFDAB91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7" name="Additionszeichen 1526">
                    <a:extLst>
                      <a:ext uri="{FF2B5EF4-FFF2-40B4-BE49-F238E27FC236}">
                        <a16:creationId xmlns:a16="http://schemas.microsoft.com/office/drawing/2014/main" id="{68EBB580-546E-7A97-E2C0-06A2E5AE361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14" name="Ellipse 1513">
                  <a:extLst>
                    <a:ext uri="{FF2B5EF4-FFF2-40B4-BE49-F238E27FC236}">
                      <a16:creationId xmlns:a16="http://schemas.microsoft.com/office/drawing/2014/main" id="{9744B6E4-0E47-6E4D-949E-DE1CEEE3E9D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5" name="Ellipse 1514">
                  <a:extLst>
                    <a:ext uri="{FF2B5EF4-FFF2-40B4-BE49-F238E27FC236}">
                      <a16:creationId xmlns:a16="http://schemas.microsoft.com/office/drawing/2014/main" id="{03107E02-BA85-AF6D-1651-E96144C08B9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6" name="Ellipse 1515">
                  <a:extLst>
                    <a:ext uri="{FF2B5EF4-FFF2-40B4-BE49-F238E27FC236}">
                      <a16:creationId xmlns:a16="http://schemas.microsoft.com/office/drawing/2014/main" id="{6BE6D3CF-9FE9-E97C-E4B0-CD5CD749E99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7" name="Ellipse 1516">
                  <a:extLst>
                    <a:ext uri="{FF2B5EF4-FFF2-40B4-BE49-F238E27FC236}">
                      <a16:creationId xmlns:a16="http://schemas.microsoft.com/office/drawing/2014/main" id="{26FC922A-B51D-96E5-6138-EE147A8C5D8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8" name="Ellipse 1517">
                  <a:extLst>
                    <a:ext uri="{FF2B5EF4-FFF2-40B4-BE49-F238E27FC236}">
                      <a16:creationId xmlns:a16="http://schemas.microsoft.com/office/drawing/2014/main" id="{2E8E5E13-3874-40FF-BCEF-8560485103C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9" name="Ellipse 1518">
                  <a:extLst>
                    <a:ext uri="{FF2B5EF4-FFF2-40B4-BE49-F238E27FC236}">
                      <a16:creationId xmlns:a16="http://schemas.microsoft.com/office/drawing/2014/main" id="{052D361F-D0CD-C01C-493B-4B456BCE44B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0" name="Ellipse 1519">
                  <a:extLst>
                    <a:ext uri="{FF2B5EF4-FFF2-40B4-BE49-F238E27FC236}">
                      <a16:creationId xmlns:a16="http://schemas.microsoft.com/office/drawing/2014/main" id="{C68EA656-3F6B-FE98-942B-63DBE2ED830E}"/>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1" name="Ellipse 1520">
                  <a:extLst>
                    <a:ext uri="{FF2B5EF4-FFF2-40B4-BE49-F238E27FC236}">
                      <a16:creationId xmlns:a16="http://schemas.microsoft.com/office/drawing/2014/main" id="{4457C90A-5413-47AE-0F82-A1484ECDC21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2" name="Ellipse 1521">
                  <a:extLst>
                    <a:ext uri="{FF2B5EF4-FFF2-40B4-BE49-F238E27FC236}">
                      <a16:creationId xmlns:a16="http://schemas.microsoft.com/office/drawing/2014/main" id="{182F6D08-72A6-3F32-4E22-3F8C725DF30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3" name="Ellipse 1522">
                  <a:extLst>
                    <a:ext uri="{FF2B5EF4-FFF2-40B4-BE49-F238E27FC236}">
                      <a16:creationId xmlns:a16="http://schemas.microsoft.com/office/drawing/2014/main" id="{D088064C-E01E-7B96-8686-BE775081CB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4" name="Ellipse 1523">
                  <a:extLst>
                    <a:ext uri="{FF2B5EF4-FFF2-40B4-BE49-F238E27FC236}">
                      <a16:creationId xmlns:a16="http://schemas.microsoft.com/office/drawing/2014/main" id="{E5931B6A-E684-748F-5F94-12792BD0C5F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5" name="Ellipse 1524">
                  <a:extLst>
                    <a:ext uri="{FF2B5EF4-FFF2-40B4-BE49-F238E27FC236}">
                      <a16:creationId xmlns:a16="http://schemas.microsoft.com/office/drawing/2014/main" id="{118D37D2-E7B0-F114-13D9-F39C71221EE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99" name="L-Schale">
                <a:extLst>
                  <a:ext uri="{FF2B5EF4-FFF2-40B4-BE49-F238E27FC236}">
                    <a16:creationId xmlns:a16="http://schemas.microsoft.com/office/drawing/2014/main" id="{47DD55C1-13BB-564B-7237-3B1C63EFC42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500" name="M-Schale">
                <a:extLst>
                  <a:ext uri="{FF2B5EF4-FFF2-40B4-BE49-F238E27FC236}">
                    <a16:creationId xmlns:a16="http://schemas.microsoft.com/office/drawing/2014/main" id="{44836656-4EF0-43F5-A392-F49B86C6EE3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461" name="Gruppieren 1460">
              <a:extLst>
                <a:ext uri="{FF2B5EF4-FFF2-40B4-BE49-F238E27FC236}">
                  <a16:creationId xmlns:a16="http://schemas.microsoft.com/office/drawing/2014/main" id="{73EB474D-F6B5-60D0-0895-279B6280A07D}"/>
                </a:ext>
              </a:extLst>
            </p:cNvPr>
            <p:cNvGrpSpPr/>
            <p:nvPr/>
          </p:nvGrpSpPr>
          <p:grpSpPr>
            <a:xfrm>
              <a:off x="6006000" y="816426"/>
              <a:ext cx="180000" cy="180000"/>
              <a:chOff x="2537136" y="1269000"/>
              <a:chExt cx="180000" cy="180000"/>
            </a:xfrm>
          </p:grpSpPr>
          <p:sp>
            <p:nvSpPr>
              <p:cNvPr id="1495" name="Ellipse 1494">
                <a:extLst>
                  <a:ext uri="{FF2B5EF4-FFF2-40B4-BE49-F238E27FC236}">
                    <a16:creationId xmlns:a16="http://schemas.microsoft.com/office/drawing/2014/main" id="{16F0B289-4127-2EFA-A5B4-68F26F7D4F5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6" name="Minuszeichen 1495">
                <a:extLst>
                  <a:ext uri="{FF2B5EF4-FFF2-40B4-BE49-F238E27FC236}">
                    <a16:creationId xmlns:a16="http://schemas.microsoft.com/office/drawing/2014/main" id="{5DDA628F-FC20-86E3-FF08-BE2F1C3228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2" name="Gruppieren 1461">
              <a:extLst>
                <a:ext uri="{FF2B5EF4-FFF2-40B4-BE49-F238E27FC236}">
                  <a16:creationId xmlns:a16="http://schemas.microsoft.com/office/drawing/2014/main" id="{C9209839-8F03-3575-7274-5DFF56DE974F}"/>
                </a:ext>
              </a:extLst>
            </p:cNvPr>
            <p:cNvGrpSpPr/>
            <p:nvPr/>
          </p:nvGrpSpPr>
          <p:grpSpPr>
            <a:xfrm>
              <a:off x="6003948" y="5865553"/>
              <a:ext cx="180000" cy="180000"/>
              <a:chOff x="2537136" y="1269000"/>
              <a:chExt cx="180000" cy="180000"/>
            </a:xfrm>
          </p:grpSpPr>
          <p:sp>
            <p:nvSpPr>
              <p:cNvPr id="1493" name="Ellipse 1492">
                <a:extLst>
                  <a:ext uri="{FF2B5EF4-FFF2-40B4-BE49-F238E27FC236}">
                    <a16:creationId xmlns:a16="http://schemas.microsoft.com/office/drawing/2014/main" id="{B0E517E5-42E4-5EEC-6DC2-DE57799C72F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4" name="Minuszeichen 1493">
                <a:extLst>
                  <a:ext uri="{FF2B5EF4-FFF2-40B4-BE49-F238E27FC236}">
                    <a16:creationId xmlns:a16="http://schemas.microsoft.com/office/drawing/2014/main" id="{A792E843-D398-8E16-3494-4284DB062F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3" name="Gruppieren 1462">
              <a:extLst>
                <a:ext uri="{FF2B5EF4-FFF2-40B4-BE49-F238E27FC236}">
                  <a16:creationId xmlns:a16="http://schemas.microsoft.com/office/drawing/2014/main" id="{CAEE2BB4-987A-80E9-E392-A0452AA01DFC}"/>
                </a:ext>
              </a:extLst>
            </p:cNvPr>
            <p:cNvGrpSpPr/>
            <p:nvPr/>
          </p:nvGrpSpPr>
          <p:grpSpPr>
            <a:xfrm>
              <a:off x="7989107" y="3335661"/>
              <a:ext cx="180000" cy="180000"/>
              <a:chOff x="2537136" y="1269000"/>
              <a:chExt cx="180000" cy="180000"/>
            </a:xfrm>
          </p:grpSpPr>
          <p:sp>
            <p:nvSpPr>
              <p:cNvPr id="1491" name="Ellipse 1490">
                <a:extLst>
                  <a:ext uri="{FF2B5EF4-FFF2-40B4-BE49-F238E27FC236}">
                    <a16:creationId xmlns:a16="http://schemas.microsoft.com/office/drawing/2014/main" id="{3226F787-C351-BC18-D0B3-9BE544587A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2" name="Minuszeichen 1491">
                <a:extLst>
                  <a:ext uri="{FF2B5EF4-FFF2-40B4-BE49-F238E27FC236}">
                    <a16:creationId xmlns:a16="http://schemas.microsoft.com/office/drawing/2014/main" id="{D7139A1E-EE48-8EC0-8293-A0669BB71F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4" name="Gruppieren 1463">
              <a:extLst>
                <a:ext uri="{FF2B5EF4-FFF2-40B4-BE49-F238E27FC236}">
                  <a16:creationId xmlns:a16="http://schemas.microsoft.com/office/drawing/2014/main" id="{BC55C0B9-A9C0-BD5D-6657-E07F21A4091B}"/>
                </a:ext>
              </a:extLst>
            </p:cNvPr>
            <p:cNvGrpSpPr/>
            <p:nvPr/>
          </p:nvGrpSpPr>
          <p:grpSpPr>
            <a:xfrm>
              <a:off x="4026000" y="3339000"/>
              <a:ext cx="180000" cy="180000"/>
              <a:chOff x="2537136" y="1269000"/>
              <a:chExt cx="180000" cy="180000"/>
            </a:xfrm>
          </p:grpSpPr>
          <p:sp>
            <p:nvSpPr>
              <p:cNvPr id="1489" name="Ellipse 1488">
                <a:extLst>
                  <a:ext uri="{FF2B5EF4-FFF2-40B4-BE49-F238E27FC236}">
                    <a16:creationId xmlns:a16="http://schemas.microsoft.com/office/drawing/2014/main" id="{D43523F1-5BB5-B399-468C-9330C36EBE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0" name="Minuszeichen 1489">
                <a:extLst>
                  <a:ext uri="{FF2B5EF4-FFF2-40B4-BE49-F238E27FC236}">
                    <a16:creationId xmlns:a16="http://schemas.microsoft.com/office/drawing/2014/main" id="{16CD3A2F-88A4-8925-C2BF-32CEFFA5BF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5" name="Gruppieren 1464">
              <a:extLst>
                <a:ext uri="{FF2B5EF4-FFF2-40B4-BE49-F238E27FC236}">
                  <a16:creationId xmlns:a16="http://schemas.microsoft.com/office/drawing/2014/main" id="{248BE93E-889A-F889-E37C-0813D5564E8C}"/>
                </a:ext>
              </a:extLst>
            </p:cNvPr>
            <p:cNvGrpSpPr/>
            <p:nvPr/>
          </p:nvGrpSpPr>
          <p:grpSpPr>
            <a:xfrm>
              <a:off x="4656000" y="4775520"/>
              <a:ext cx="180000" cy="180000"/>
              <a:chOff x="2537136" y="1269000"/>
              <a:chExt cx="180000" cy="180000"/>
            </a:xfrm>
          </p:grpSpPr>
          <p:sp>
            <p:nvSpPr>
              <p:cNvPr id="1487" name="Ellipse 1486">
                <a:extLst>
                  <a:ext uri="{FF2B5EF4-FFF2-40B4-BE49-F238E27FC236}">
                    <a16:creationId xmlns:a16="http://schemas.microsoft.com/office/drawing/2014/main" id="{4F4F74F3-4303-B6DC-8598-5802C3BB7A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8" name="Minuszeichen 1487">
                <a:extLst>
                  <a:ext uri="{FF2B5EF4-FFF2-40B4-BE49-F238E27FC236}">
                    <a16:creationId xmlns:a16="http://schemas.microsoft.com/office/drawing/2014/main" id="{1F664740-BBE8-1E5B-3539-36CDC6DE678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6" name="Gruppieren 1465">
              <a:extLst>
                <a:ext uri="{FF2B5EF4-FFF2-40B4-BE49-F238E27FC236}">
                  <a16:creationId xmlns:a16="http://schemas.microsoft.com/office/drawing/2014/main" id="{6B8A3E76-238D-984E-DA17-35B0F5D4A152}"/>
                </a:ext>
              </a:extLst>
            </p:cNvPr>
            <p:cNvGrpSpPr/>
            <p:nvPr/>
          </p:nvGrpSpPr>
          <p:grpSpPr>
            <a:xfrm>
              <a:off x="7373256" y="4775520"/>
              <a:ext cx="180000" cy="180000"/>
              <a:chOff x="2537136" y="1269000"/>
              <a:chExt cx="180000" cy="180000"/>
            </a:xfrm>
          </p:grpSpPr>
          <p:sp>
            <p:nvSpPr>
              <p:cNvPr id="1485" name="Ellipse 1484">
                <a:extLst>
                  <a:ext uri="{FF2B5EF4-FFF2-40B4-BE49-F238E27FC236}">
                    <a16:creationId xmlns:a16="http://schemas.microsoft.com/office/drawing/2014/main" id="{AD6B017B-C812-DA89-16DF-40EF79FCA6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6" name="Minuszeichen 1485">
                <a:extLst>
                  <a:ext uri="{FF2B5EF4-FFF2-40B4-BE49-F238E27FC236}">
                    <a16:creationId xmlns:a16="http://schemas.microsoft.com/office/drawing/2014/main" id="{454CF457-0F99-F631-A128-654622AB72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7" name="Gruppieren 1466">
              <a:extLst>
                <a:ext uri="{FF2B5EF4-FFF2-40B4-BE49-F238E27FC236}">
                  <a16:creationId xmlns:a16="http://schemas.microsoft.com/office/drawing/2014/main" id="{8F53969D-10D3-08AF-57E5-17A1B21937F6}"/>
                </a:ext>
              </a:extLst>
            </p:cNvPr>
            <p:cNvGrpSpPr/>
            <p:nvPr/>
          </p:nvGrpSpPr>
          <p:grpSpPr>
            <a:xfrm>
              <a:off x="7373256" y="1900714"/>
              <a:ext cx="180000" cy="180000"/>
              <a:chOff x="2537136" y="1269000"/>
              <a:chExt cx="180000" cy="180000"/>
            </a:xfrm>
          </p:grpSpPr>
          <p:sp>
            <p:nvSpPr>
              <p:cNvPr id="1483" name="Ellipse 1482">
                <a:extLst>
                  <a:ext uri="{FF2B5EF4-FFF2-40B4-BE49-F238E27FC236}">
                    <a16:creationId xmlns:a16="http://schemas.microsoft.com/office/drawing/2014/main" id="{BBF80D77-CA8C-38C7-14D5-0BF4B98B56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4" name="Minuszeichen 1483">
                <a:extLst>
                  <a:ext uri="{FF2B5EF4-FFF2-40B4-BE49-F238E27FC236}">
                    <a16:creationId xmlns:a16="http://schemas.microsoft.com/office/drawing/2014/main" id="{D1F8829D-2F2A-5D11-015C-80E8EFDA02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8" name="Gruppieren 1467">
              <a:extLst>
                <a:ext uri="{FF2B5EF4-FFF2-40B4-BE49-F238E27FC236}">
                  <a16:creationId xmlns:a16="http://schemas.microsoft.com/office/drawing/2014/main" id="{45B83DFC-6FC4-DF23-69FA-54A325CF16CE}"/>
                </a:ext>
              </a:extLst>
            </p:cNvPr>
            <p:cNvGrpSpPr/>
            <p:nvPr/>
          </p:nvGrpSpPr>
          <p:grpSpPr>
            <a:xfrm>
              <a:off x="4656000" y="1900714"/>
              <a:ext cx="180000" cy="180000"/>
              <a:chOff x="2537136" y="1269000"/>
              <a:chExt cx="180000" cy="180000"/>
            </a:xfrm>
          </p:grpSpPr>
          <p:sp>
            <p:nvSpPr>
              <p:cNvPr id="1481" name="Ellipse 1480">
                <a:extLst>
                  <a:ext uri="{FF2B5EF4-FFF2-40B4-BE49-F238E27FC236}">
                    <a16:creationId xmlns:a16="http://schemas.microsoft.com/office/drawing/2014/main" id="{D2923A34-26B0-5BFF-EDCA-7ED0BA0F96B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2" name="Minuszeichen 1481">
                <a:extLst>
                  <a:ext uri="{FF2B5EF4-FFF2-40B4-BE49-F238E27FC236}">
                    <a16:creationId xmlns:a16="http://schemas.microsoft.com/office/drawing/2014/main" id="{B87CB363-CB1F-C9CD-48B2-34417EBCC1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9" name="Gruppieren 1468">
              <a:extLst>
                <a:ext uri="{FF2B5EF4-FFF2-40B4-BE49-F238E27FC236}">
                  <a16:creationId xmlns:a16="http://schemas.microsoft.com/office/drawing/2014/main" id="{C093CB36-F70E-EA63-36B6-7F6318961FF4}"/>
                </a:ext>
              </a:extLst>
            </p:cNvPr>
            <p:cNvGrpSpPr/>
            <p:nvPr/>
          </p:nvGrpSpPr>
          <p:grpSpPr>
            <a:xfrm>
              <a:off x="6006000" y="1339747"/>
              <a:ext cx="180000" cy="180000"/>
              <a:chOff x="2537136" y="1269000"/>
              <a:chExt cx="180000" cy="180000"/>
            </a:xfrm>
          </p:grpSpPr>
          <p:sp>
            <p:nvSpPr>
              <p:cNvPr id="1479" name="Ellipse 1478">
                <a:extLst>
                  <a:ext uri="{FF2B5EF4-FFF2-40B4-BE49-F238E27FC236}">
                    <a16:creationId xmlns:a16="http://schemas.microsoft.com/office/drawing/2014/main" id="{07C2A8BB-EF0A-83D3-4EA3-300624768B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0" name="Minuszeichen 1479">
                <a:extLst>
                  <a:ext uri="{FF2B5EF4-FFF2-40B4-BE49-F238E27FC236}">
                    <a16:creationId xmlns:a16="http://schemas.microsoft.com/office/drawing/2014/main" id="{BA784AC5-AF3C-8B4C-4614-C85EEA8A45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70" name="Gruppieren 1469">
              <a:extLst>
                <a:ext uri="{FF2B5EF4-FFF2-40B4-BE49-F238E27FC236}">
                  <a16:creationId xmlns:a16="http://schemas.microsoft.com/office/drawing/2014/main" id="{9F18D86F-6426-3090-F2AE-E848E7CCF5F5}"/>
                </a:ext>
              </a:extLst>
            </p:cNvPr>
            <p:cNvGrpSpPr/>
            <p:nvPr/>
          </p:nvGrpSpPr>
          <p:grpSpPr>
            <a:xfrm>
              <a:off x="6006000" y="5312040"/>
              <a:ext cx="180000" cy="180000"/>
              <a:chOff x="2537136" y="1269000"/>
              <a:chExt cx="180000" cy="180000"/>
            </a:xfrm>
          </p:grpSpPr>
          <p:sp>
            <p:nvSpPr>
              <p:cNvPr id="1477" name="Ellipse 1476">
                <a:extLst>
                  <a:ext uri="{FF2B5EF4-FFF2-40B4-BE49-F238E27FC236}">
                    <a16:creationId xmlns:a16="http://schemas.microsoft.com/office/drawing/2014/main" id="{E59AABF3-E95B-659C-0514-76BD646B9BB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8" name="Minuszeichen 1477">
                <a:extLst>
                  <a:ext uri="{FF2B5EF4-FFF2-40B4-BE49-F238E27FC236}">
                    <a16:creationId xmlns:a16="http://schemas.microsoft.com/office/drawing/2014/main" id="{6EE73B03-7070-C300-7D1A-C002B817CF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71" name="Gruppieren 1470">
              <a:extLst>
                <a:ext uri="{FF2B5EF4-FFF2-40B4-BE49-F238E27FC236}">
                  <a16:creationId xmlns:a16="http://schemas.microsoft.com/office/drawing/2014/main" id="{AB56CC3B-C112-A614-4CA8-266D41A685CB}"/>
                </a:ext>
              </a:extLst>
            </p:cNvPr>
            <p:cNvGrpSpPr/>
            <p:nvPr/>
          </p:nvGrpSpPr>
          <p:grpSpPr>
            <a:xfrm>
              <a:off x="6006000" y="1900714"/>
              <a:ext cx="180000" cy="180000"/>
              <a:chOff x="2537136" y="1269000"/>
              <a:chExt cx="180000" cy="180000"/>
            </a:xfrm>
          </p:grpSpPr>
          <p:sp>
            <p:nvSpPr>
              <p:cNvPr id="1475" name="Ellipse 1474">
                <a:extLst>
                  <a:ext uri="{FF2B5EF4-FFF2-40B4-BE49-F238E27FC236}">
                    <a16:creationId xmlns:a16="http://schemas.microsoft.com/office/drawing/2014/main" id="{7E90AE93-5B43-61F7-B192-047F3616B67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6" name="Minuszeichen 1475">
                <a:extLst>
                  <a:ext uri="{FF2B5EF4-FFF2-40B4-BE49-F238E27FC236}">
                    <a16:creationId xmlns:a16="http://schemas.microsoft.com/office/drawing/2014/main" id="{473685AB-E353-046A-ECEB-102FC377A1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72" name="Gruppieren 1471">
              <a:extLst>
                <a:ext uri="{FF2B5EF4-FFF2-40B4-BE49-F238E27FC236}">
                  <a16:creationId xmlns:a16="http://schemas.microsoft.com/office/drawing/2014/main" id="{D42D5A4C-4E2D-5913-95F6-A04A76336A3F}"/>
                </a:ext>
              </a:extLst>
            </p:cNvPr>
            <p:cNvGrpSpPr/>
            <p:nvPr/>
          </p:nvGrpSpPr>
          <p:grpSpPr>
            <a:xfrm>
              <a:off x="6006000" y="4775520"/>
              <a:ext cx="180000" cy="180000"/>
              <a:chOff x="2537136" y="1269000"/>
              <a:chExt cx="180000" cy="180000"/>
            </a:xfrm>
          </p:grpSpPr>
          <p:sp>
            <p:nvSpPr>
              <p:cNvPr id="1473" name="Ellipse 1472">
                <a:extLst>
                  <a:ext uri="{FF2B5EF4-FFF2-40B4-BE49-F238E27FC236}">
                    <a16:creationId xmlns:a16="http://schemas.microsoft.com/office/drawing/2014/main" id="{5982D5DF-3F9B-3504-28A7-0413A4B9DBE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 name="Minuszeichen 1473">
                <a:extLst>
                  <a:ext uri="{FF2B5EF4-FFF2-40B4-BE49-F238E27FC236}">
                    <a16:creationId xmlns:a16="http://schemas.microsoft.com/office/drawing/2014/main" id="{E8066E39-170E-339B-63F8-A04331794F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550" name="Gruppieren 1549">
            <a:extLst>
              <a:ext uri="{FF2B5EF4-FFF2-40B4-BE49-F238E27FC236}">
                <a16:creationId xmlns:a16="http://schemas.microsoft.com/office/drawing/2014/main" id="{44E02ADE-2716-FBDE-0494-8487CBA2C09E}"/>
              </a:ext>
            </a:extLst>
          </p:cNvPr>
          <p:cNvGrpSpPr>
            <a:grpSpLocks noChangeAspect="1"/>
          </p:cNvGrpSpPr>
          <p:nvPr/>
        </p:nvGrpSpPr>
        <p:grpSpPr>
          <a:xfrm>
            <a:off x="2014690" y="1053434"/>
            <a:ext cx="1258865" cy="1306104"/>
            <a:chOff x="3576000" y="816426"/>
            <a:chExt cx="5040000" cy="5229127"/>
          </a:xfrm>
        </p:grpSpPr>
        <p:grpSp>
          <p:nvGrpSpPr>
            <p:cNvPr id="1551" name="Magnesium ohne e-">
              <a:extLst>
                <a:ext uri="{FF2B5EF4-FFF2-40B4-BE49-F238E27FC236}">
                  <a16:creationId xmlns:a16="http://schemas.microsoft.com/office/drawing/2014/main" id="{83D95797-9A9F-8D60-AF0E-2F8B89E059E8}"/>
                </a:ext>
              </a:extLst>
            </p:cNvPr>
            <p:cNvGrpSpPr/>
            <p:nvPr/>
          </p:nvGrpSpPr>
          <p:grpSpPr>
            <a:xfrm>
              <a:off x="3576000" y="909000"/>
              <a:ext cx="5040000" cy="5040000"/>
              <a:chOff x="3576000" y="909000"/>
              <a:chExt cx="5040000" cy="5040000"/>
            </a:xfrm>
          </p:grpSpPr>
          <p:sp>
            <p:nvSpPr>
              <p:cNvPr id="1588" name="K-Schale">
                <a:extLst>
                  <a:ext uri="{FF2B5EF4-FFF2-40B4-BE49-F238E27FC236}">
                    <a16:creationId xmlns:a16="http://schemas.microsoft.com/office/drawing/2014/main" id="{65394B9C-9EDD-7F0D-27B9-C4FE5EEAE1B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89" name="Atomkern mit Protonen und Neutronen">
                <a:extLst>
                  <a:ext uri="{FF2B5EF4-FFF2-40B4-BE49-F238E27FC236}">
                    <a16:creationId xmlns:a16="http://schemas.microsoft.com/office/drawing/2014/main" id="{12D373C4-79D0-DD4A-38AD-432BC25771C8}"/>
                  </a:ext>
                </a:extLst>
              </p:cNvPr>
              <p:cNvGrpSpPr/>
              <p:nvPr/>
            </p:nvGrpSpPr>
            <p:grpSpPr>
              <a:xfrm>
                <a:off x="5196000" y="2529000"/>
                <a:ext cx="1800000" cy="1800000"/>
                <a:chOff x="5196000" y="2529000"/>
                <a:chExt cx="1800000" cy="1800000"/>
              </a:xfrm>
            </p:grpSpPr>
            <p:sp>
              <p:nvSpPr>
                <p:cNvPr id="1592" name="Atomkern">
                  <a:extLst>
                    <a:ext uri="{FF2B5EF4-FFF2-40B4-BE49-F238E27FC236}">
                      <a16:creationId xmlns:a16="http://schemas.microsoft.com/office/drawing/2014/main" id="{8F66B03E-C14A-E8A7-679D-68B176985D6C}"/>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93" name="Gruppieren 1592">
                  <a:extLst>
                    <a:ext uri="{FF2B5EF4-FFF2-40B4-BE49-F238E27FC236}">
                      <a16:creationId xmlns:a16="http://schemas.microsoft.com/office/drawing/2014/main" id="{2A42C06C-60B5-E890-A1C2-F6EA346E4B60}"/>
                    </a:ext>
                  </a:extLst>
                </p:cNvPr>
                <p:cNvGrpSpPr>
                  <a:grpSpLocks noChangeAspect="1"/>
                </p:cNvGrpSpPr>
                <p:nvPr/>
              </p:nvGrpSpPr>
              <p:grpSpPr>
                <a:xfrm>
                  <a:off x="5848033" y="3791651"/>
                  <a:ext cx="180000" cy="180000"/>
                  <a:chOff x="3172968" y="2304288"/>
                  <a:chExt cx="180000" cy="180000"/>
                </a:xfrm>
              </p:grpSpPr>
              <p:sp>
                <p:nvSpPr>
                  <p:cNvPr id="1639" name="Ellipse 1638">
                    <a:extLst>
                      <a:ext uri="{FF2B5EF4-FFF2-40B4-BE49-F238E27FC236}">
                        <a16:creationId xmlns:a16="http://schemas.microsoft.com/office/drawing/2014/main" id="{97967EEB-C457-DBB9-78EA-6BC8FEB6C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 name="Additionszeichen 1639">
                    <a:extLst>
                      <a:ext uri="{FF2B5EF4-FFF2-40B4-BE49-F238E27FC236}">
                        <a16:creationId xmlns:a16="http://schemas.microsoft.com/office/drawing/2014/main" id="{230F62BA-47E8-F7A2-0D4A-6AADAD48D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4" name="Gruppieren 1593">
                  <a:extLst>
                    <a:ext uri="{FF2B5EF4-FFF2-40B4-BE49-F238E27FC236}">
                      <a16:creationId xmlns:a16="http://schemas.microsoft.com/office/drawing/2014/main" id="{6ACFB311-B544-9B6F-E265-8F6A0FCA9BAF}"/>
                    </a:ext>
                  </a:extLst>
                </p:cNvPr>
                <p:cNvGrpSpPr>
                  <a:grpSpLocks noChangeAspect="1"/>
                </p:cNvGrpSpPr>
                <p:nvPr/>
              </p:nvGrpSpPr>
              <p:grpSpPr>
                <a:xfrm>
                  <a:off x="6270000" y="3698425"/>
                  <a:ext cx="180000" cy="180000"/>
                  <a:chOff x="3172968" y="2304288"/>
                  <a:chExt cx="180000" cy="180000"/>
                </a:xfrm>
              </p:grpSpPr>
              <p:sp>
                <p:nvSpPr>
                  <p:cNvPr id="1637" name="Ellipse 1636">
                    <a:extLst>
                      <a:ext uri="{FF2B5EF4-FFF2-40B4-BE49-F238E27FC236}">
                        <a16:creationId xmlns:a16="http://schemas.microsoft.com/office/drawing/2014/main" id="{97DA1DB9-BAA6-C4C9-7167-D01AA278644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 name="Additionszeichen 1637">
                    <a:extLst>
                      <a:ext uri="{FF2B5EF4-FFF2-40B4-BE49-F238E27FC236}">
                        <a16:creationId xmlns:a16="http://schemas.microsoft.com/office/drawing/2014/main" id="{32C0A2B6-1747-BE28-FE15-AA3298E470B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5" name="Gruppieren 1594">
                  <a:extLst>
                    <a:ext uri="{FF2B5EF4-FFF2-40B4-BE49-F238E27FC236}">
                      <a16:creationId xmlns:a16="http://schemas.microsoft.com/office/drawing/2014/main" id="{C6D7F5E6-28E1-D1F3-F58E-285F50EC2FC9}"/>
                    </a:ext>
                  </a:extLst>
                </p:cNvPr>
                <p:cNvGrpSpPr>
                  <a:grpSpLocks noChangeAspect="1"/>
                </p:cNvGrpSpPr>
                <p:nvPr/>
              </p:nvGrpSpPr>
              <p:grpSpPr>
                <a:xfrm>
                  <a:off x="5499300" y="3931942"/>
                  <a:ext cx="180000" cy="180000"/>
                  <a:chOff x="3172968" y="2304288"/>
                  <a:chExt cx="180000" cy="180000"/>
                </a:xfrm>
              </p:grpSpPr>
              <p:sp>
                <p:nvSpPr>
                  <p:cNvPr id="1635" name="Ellipse 1634">
                    <a:extLst>
                      <a:ext uri="{FF2B5EF4-FFF2-40B4-BE49-F238E27FC236}">
                        <a16:creationId xmlns:a16="http://schemas.microsoft.com/office/drawing/2014/main" id="{9E458FC7-A17E-41BD-78ED-53734159E6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6" name="Additionszeichen 1635">
                    <a:extLst>
                      <a:ext uri="{FF2B5EF4-FFF2-40B4-BE49-F238E27FC236}">
                        <a16:creationId xmlns:a16="http://schemas.microsoft.com/office/drawing/2014/main" id="{1F7FADBA-0481-85C3-089C-C8ED764133C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6" name="Gruppieren 1595">
                  <a:extLst>
                    <a:ext uri="{FF2B5EF4-FFF2-40B4-BE49-F238E27FC236}">
                      <a16:creationId xmlns:a16="http://schemas.microsoft.com/office/drawing/2014/main" id="{D38D06D5-8298-F353-AA93-47A2D36FF7A4}"/>
                    </a:ext>
                  </a:extLst>
                </p:cNvPr>
                <p:cNvGrpSpPr>
                  <a:grpSpLocks noChangeAspect="1"/>
                </p:cNvGrpSpPr>
                <p:nvPr/>
              </p:nvGrpSpPr>
              <p:grpSpPr>
                <a:xfrm>
                  <a:off x="6030156" y="4086630"/>
                  <a:ext cx="180000" cy="180000"/>
                  <a:chOff x="3172968" y="2304288"/>
                  <a:chExt cx="180000" cy="180000"/>
                </a:xfrm>
              </p:grpSpPr>
              <p:sp>
                <p:nvSpPr>
                  <p:cNvPr id="1633" name="Ellipse 1632">
                    <a:extLst>
                      <a:ext uri="{FF2B5EF4-FFF2-40B4-BE49-F238E27FC236}">
                        <a16:creationId xmlns:a16="http://schemas.microsoft.com/office/drawing/2014/main" id="{CE25A038-F803-C3E5-F17A-5FC1678A6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4" name="Additionszeichen 1633">
                    <a:extLst>
                      <a:ext uri="{FF2B5EF4-FFF2-40B4-BE49-F238E27FC236}">
                        <a16:creationId xmlns:a16="http://schemas.microsoft.com/office/drawing/2014/main" id="{B367941B-D3FB-D4AB-F356-395B31ACFDF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7" name="Gruppieren 1596">
                  <a:extLst>
                    <a:ext uri="{FF2B5EF4-FFF2-40B4-BE49-F238E27FC236}">
                      <a16:creationId xmlns:a16="http://schemas.microsoft.com/office/drawing/2014/main" id="{7FD7E04D-D164-042D-719E-84A1FB170A23}"/>
                    </a:ext>
                  </a:extLst>
                </p:cNvPr>
                <p:cNvGrpSpPr>
                  <a:grpSpLocks noChangeAspect="1"/>
                </p:cNvGrpSpPr>
                <p:nvPr/>
              </p:nvGrpSpPr>
              <p:grpSpPr>
                <a:xfrm>
                  <a:off x="6020438" y="3296696"/>
                  <a:ext cx="180000" cy="180000"/>
                  <a:chOff x="3172968" y="2304288"/>
                  <a:chExt cx="180000" cy="180000"/>
                </a:xfrm>
              </p:grpSpPr>
              <p:sp>
                <p:nvSpPr>
                  <p:cNvPr id="1631" name="Ellipse 1630">
                    <a:extLst>
                      <a:ext uri="{FF2B5EF4-FFF2-40B4-BE49-F238E27FC236}">
                        <a16:creationId xmlns:a16="http://schemas.microsoft.com/office/drawing/2014/main" id="{69E495CA-38C4-C9DC-052B-F0740DE26B9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2" name="Additionszeichen 1631">
                    <a:extLst>
                      <a:ext uri="{FF2B5EF4-FFF2-40B4-BE49-F238E27FC236}">
                        <a16:creationId xmlns:a16="http://schemas.microsoft.com/office/drawing/2014/main" id="{AABD129A-2C51-0D80-AAFF-6339176531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8" name="Gruppieren 1597">
                  <a:extLst>
                    <a:ext uri="{FF2B5EF4-FFF2-40B4-BE49-F238E27FC236}">
                      <a16:creationId xmlns:a16="http://schemas.microsoft.com/office/drawing/2014/main" id="{F665B00A-6FC1-2255-9225-E0B18764AC24}"/>
                    </a:ext>
                  </a:extLst>
                </p:cNvPr>
                <p:cNvGrpSpPr>
                  <a:grpSpLocks noChangeAspect="1"/>
                </p:cNvGrpSpPr>
                <p:nvPr/>
              </p:nvGrpSpPr>
              <p:grpSpPr>
                <a:xfrm>
                  <a:off x="6540000" y="3667688"/>
                  <a:ext cx="180000" cy="180000"/>
                  <a:chOff x="3172968" y="2304288"/>
                  <a:chExt cx="180000" cy="180000"/>
                </a:xfrm>
              </p:grpSpPr>
              <p:sp>
                <p:nvSpPr>
                  <p:cNvPr id="1629" name="Ellipse 1628">
                    <a:extLst>
                      <a:ext uri="{FF2B5EF4-FFF2-40B4-BE49-F238E27FC236}">
                        <a16:creationId xmlns:a16="http://schemas.microsoft.com/office/drawing/2014/main" id="{D6B818CD-9280-8ED9-F8EB-DC037B36DA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0" name="Additionszeichen 1629">
                    <a:extLst>
                      <a:ext uri="{FF2B5EF4-FFF2-40B4-BE49-F238E27FC236}">
                        <a16:creationId xmlns:a16="http://schemas.microsoft.com/office/drawing/2014/main" id="{631E2791-7B62-27F9-8534-7570552541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9" name="Gruppieren 1598">
                  <a:extLst>
                    <a:ext uri="{FF2B5EF4-FFF2-40B4-BE49-F238E27FC236}">
                      <a16:creationId xmlns:a16="http://schemas.microsoft.com/office/drawing/2014/main" id="{476972B2-6B48-5668-54D8-D0E269718192}"/>
                    </a:ext>
                  </a:extLst>
                </p:cNvPr>
                <p:cNvGrpSpPr>
                  <a:grpSpLocks noChangeAspect="1"/>
                </p:cNvGrpSpPr>
                <p:nvPr/>
              </p:nvGrpSpPr>
              <p:grpSpPr>
                <a:xfrm>
                  <a:off x="6696374" y="3186376"/>
                  <a:ext cx="180000" cy="180000"/>
                  <a:chOff x="3172968" y="2304288"/>
                  <a:chExt cx="180000" cy="180000"/>
                </a:xfrm>
              </p:grpSpPr>
              <p:sp>
                <p:nvSpPr>
                  <p:cNvPr id="1627" name="Ellipse 1626">
                    <a:extLst>
                      <a:ext uri="{FF2B5EF4-FFF2-40B4-BE49-F238E27FC236}">
                        <a16:creationId xmlns:a16="http://schemas.microsoft.com/office/drawing/2014/main" id="{2166D9D9-B792-A866-56E9-A1A0C27D836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28" name="Additionszeichen 1627">
                    <a:extLst>
                      <a:ext uri="{FF2B5EF4-FFF2-40B4-BE49-F238E27FC236}">
                        <a16:creationId xmlns:a16="http://schemas.microsoft.com/office/drawing/2014/main" id="{E5C5CF56-32A4-9CCB-9E6E-73432556E2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00" name="Gruppieren 1599">
                  <a:extLst>
                    <a:ext uri="{FF2B5EF4-FFF2-40B4-BE49-F238E27FC236}">
                      <a16:creationId xmlns:a16="http://schemas.microsoft.com/office/drawing/2014/main" id="{DF24B5CC-D8CF-9CDD-9E25-8A0F6C2C348D}"/>
                    </a:ext>
                  </a:extLst>
                </p:cNvPr>
                <p:cNvGrpSpPr>
                  <a:grpSpLocks noChangeAspect="1"/>
                </p:cNvGrpSpPr>
                <p:nvPr/>
              </p:nvGrpSpPr>
              <p:grpSpPr>
                <a:xfrm>
                  <a:off x="5577515" y="3084316"/>
                  <a:ext cx="180000" cy="180000"/>
                  <a:chOff x="3172968" y="2304288"/>
                  <a:chExt cx="180000" cy="180000"/>
                </a:xfrm>
              </p:grpSpPr>
              <p:sp>
                <p:nvSpPr>
                  <p:cNvPr id="1625" name="Ellipse 1624">
                    <a:extLst>
                      <a:ext uri="{FF2B5EF4-FFF2-40B4-BE49-F238E27FC236}">
                        <a16:creationId xmlns:a16="http://schemas.microsoft.com/office/drawing/2014/main" id="{8CBA5FF8-9E1D-10C0-0DDE-F8D92C841A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26" name="Additionszeichen 1625">
                    <a:extLst>
                      <a:ext uri="{FF2B5EF4-FFF2-40B4-BE49-F238E27FC236}">
                        <a16:creationId xmlns:a16="http://schemas.microsoft.com/office/drawing/2014/main" id="{A570E5D4-BFAC-8B8C-97DD-4C1B527385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01" name="Gruppieren 1600">
                  <a:extLst>
                    <a:ext uri="{FF2B5EF4-FFF2-40B4-BE49-F238E27FC236}">
                      <a16:creationId xmlns:a16="http://schemas.microsoft.com/office/drawing/2014/main" id="{4ADC51FA-D74E-D806-9425-090AA98FE463}"/>
                    </a:ext>
                  </a:extLst>
                </p:cNvPr>
                <p:cNvGrpSpPr>
                  <a:grpSpLocks noChangeAspect="1"/>
                </p:cNvGrpSpPr>
                <p:nvPr/>
              </p:nvGrpSpPr>
              <p:grpSpPr>
                <a:xfrm>
                  <a:off x="5940252" y="2903697"/>
                  <a:ext cx="180000" cy="180000"/>
                  <a:chOff x="3172968" y="2304288"/>
                  <a:chExt cx="180000" cy="180000"/>
                </a:xfrm>
              </p:grpSpPr>
              <p:sp>
                <p:nvSpPr>
                  <p:cNvPr id="1623" name="Ellipse 1622">
                    <a:extLst>
                      <a:ext uri="{FF2B5EF4-FFF2-40B4-BE49-F238E27FC236}">
                        <a16:creationId xmlns:a16="http://schemas.microsoft.com/office/drawing/2014/main" id="{6EB924AD-3EAD-B3D7-11B1-CE370384E8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24" name="Additionszeichen 1623">
                    <a:extLst>
                      <a:ext uri="{FF2B5EF4-FFF2-40B4-BE49-F238E27FC236}">
                        <a16:creationId xmlns:a16="http://schemas.microsoft.com/office/drawing/2014/main" id="{67CAC23B-2D6A-05E8-6CCD-3F202F2139A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02" name="Gruppieren 1601">
                  <a:extLst>
                    <a:ext uri="{FF2B5EF4-FFF2-40B4-BE49-F238E27FC236}">
                      <a16:creationId xmlns:a16="http://schemas.microsoft.com/office/drawing/2014/main" id="{F8AB55AC-0901-AA2F-4F90-D7AF67146C4D}"/>
                    </a:ext>
                  </a:extLst>
                </p:cNvPr>
                <p:cNvGrpSpPr>
                  <a:grpSpLocks noChangeAspect="1"/>
                </p:cNvGrpSpPr>
                <p:nvPr/>
              </p:nvGrpSpPr>
              <p:grpSpPr>
                <a:xfrm>
                  <a:off x="5597520" y="2746772"/>
                  <a:ext cx="180000" cy="180000"/>
                  <a:chOff x="3172968" y="2304288"/>
                  <a:chExt cx="180000" cy="180000"/>
                </a:xfrm>
              </p:grpSpPr>
              <p:sp>
                <p:nvSpPr>
                  <p:cNvPr id="1621" name="Ellipse 1620">
                    <a:extLst>
                      <a:ext uri="{FF2B5EF4-FFF2-40B4-BE49-F238E27FC236}">
                        <a16:creationId xmlns:a16="http://schemas.microsoft.com/office/drawing/2014/main" id="{5623D587-5606-9FDB-167C-8E7A3EAFB56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22" name="Additionszeichen 1621">
                    <a:extLst>
                      <a:ext uri="{FF2B5EF4-FFF2-40B4-BE49-F238E27FC236}">
                        <a16:creationId xmlns:a16="http://schemas.microsoft.com/office/drawing/2014/main" id="{2D825317-2258-9C9E-2659-66D819E702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03" name="Gruppieren 1602">
                  <a:extLst>
                    <a:ext uri="{FF2B5EF4-FFF2-40B4-BE49-F238E27FC236}">
                      <a16:creationId xmlns:a16="http://schemas.microsoft.com/office/drawing/2014/main" id="{CA539CB6-B4AD-496B-E8F8-135FC38AA43A}"/>
                    </a:ext>
                  </a:extLst>
                </p:cNvPr>
                <p:cNvGrpSpPr>
                  <a:grpSpLocks noChangeAspect="1"/>
                </p:cNvGrpSpPr>
                <p:nvPr/>
              </p:nvGrpSpPr>
              <p:grpSpPr>
                <a:xfrm>
                  <a:off x="6310896" y="2729578"/>
                  <a:ext cx="180000" cy="180000"/>
                  <a:chOff x="3172968" y="2304288"/>
                  <a:chExt cx="180000" cy="180000"/>
                </a:xfrm>
              </p:grpSpPr>
              <p:sp>
                <p:nvSpPr>
                  <p:cNvPr id="1619" name="Ellipse 1618">
                    <a:extLst>
                      <a:ext uri="{FF2B5EF4-FFF2-40B4-BE49-F238E27FC236}">
                        <a16:creationId xmlns:a16="http://schemas.microsoft.com/office/drawing/2014/main" id="{5D24C249-90ED-C879-2133-9A02ECD8AEC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20" name="Additionszeichen 1619">
                    <a:extLst>
                      <a:ext uri="{FF2B5EF4-FFF2-40B4-BE49-F238E27FC236}">
                        <a16:creationId xmlns:a16="http://schemas.microsoft.com/office/drawing/2014/main" id="{CB062DD5-6EC9-FDD1-625D-18DF3B139D2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04" name="Gruppieren 1603">
                  <a:extLst>
                    <a:ext uri="{FF2B5EF4-FFF2-40B4-BE49-F238E27FC236}">
                      <a16:creationId xmlns:a16="http://schemas.microsoft.com/office/drawing/2014/main" id="{1DCD3C5B-D155-6968-B991-73C6D7B18B47}"/>
                    </a:ext>
                  </a:extLst>
                </p:cNvPr>
                <p:cNvGrpSpPr>
                  <a:grpSpLocks noChangeAspect="1"/>
                </p:cNvGrpSpPr>
                <p:nvPr/>
              </p:nvGrpSpPr>
              <p:grpSpPr>
                <a:xfrm>
                  <a:off x="5311404" y="3346168"/>
                  <a:ext cx="180000" cy="180000"/>
                  <a:chOff x="3172968" y="2304288"/>
                  <a:chExt cx="180000" cy="180000"/>
                </a:xfrm>
              </p:grpSpPr>
              <p:sp>
                <p:nvSpPr>
                  <p:cNvPr id="1617" name="Ellipse 1616">
                    <a:extLst>
                      <a:ext uri="{FF2B5EF4-FFF2-40B4-BE49-F238E27FC236}">
                        <a16:creationId xmlns:a16="http://schemas.microsoft.com/office/drawing/2014/main" id="{9986C982-E4B9-BAE3-74EE-198AB84B69E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8" name="Additionszeichen 1617">
                    <a:extLst>
                      <a:ext uri="{FF2B5EF4-FFF2-40B4-BE49-F238E27FC236}">
                        <a16:creationId xmlns:a16="http://schemas.microsoft.com/office/drawing/2014/main" id="{7D601777-6CE1-EA9D-0949-7085000C48D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05" name="Ellipse 1604">
                  <a:extLst>
                    <a:ext uri="{FF2B5EF4-FFF2-40B4-BE49-F238E27FC236}">
                      <a16:creationId xmlns:a16="http://schemas.microsoft.com/office/drawing/2014/main" id="{B2C271A8-8B33-6D06-67D9-68E74D69AAA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6" name="Ellipse 1605">
                  <a:extLst>
                    <a:ext uri="{FF2B5EF4-FFF2-40B4-BE49-F238E27FC236}">
                      <a16:creationId xmlns:a16="http://schemas.microsoft.com/office/drawing/2014/main" id="{1160DCF6-42DF-E4FC-5BB9-3EA8F18B6C4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7" name="Ellipse 1606">
                  <a:extLst>
                    <a:ext uri="{FF2B5EF4-FFF2-40B4-BE49-F238E27FC236}">
                      <a16:creationId xmlns:a16="http://schemas.microsoft.com/office/drawing/2014/main" id="{26268F11-CB97-E5E5-F0A4-6BDC1D761B1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8" name="Ellipse 1607">
                  <a:extLst>
                    <a:ext uri="{FF2B5EF4-FFF2-40B4-BE49-F238E27FC236}">
                      <a16:creationId xmlns:a16="http://schemas.microsoft.com/office/drawing/2014/main" id="{8E180C1A-7FB3-1CEA-1A56-F8D7EC863A72}"/>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9" name="Ellipse 1608">
                  <a:extLst>
                    <a:ext uri="{FF2B5EF4-FFF2-40B4-BE49-F238E27FC236}">
                      <a16:creationId xmlns:a16="http://schemas.microsoft.com/office/drawing/2014/main" id="{57C46721-B0AA-F5A1-FFF5-A23355F15D9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0" name="Ellipse 1609">
                  <a:extLst>
                    <a:ext uri="{FF2B5EF4-FFF2-40B4-BE49-F238E27FC236}">
                      <a16:creationId xmlns:a16="http://schemas.microsoft.com/office/drawing/2014/main" id="{5E60BAAE-2C89-E8A2-AACE-2550968D0F3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1" name="Ellipse 1610">
                  <a:extLst>
                    <a:ext uri="{FF2B5EF4-FFF2-40B4-BE49-F238E27FC236}">
                      <a16:creationId xmlns:a16="http://schemas.microsoft.com/office/drawing/2014/main" id="{A8D23632-6851-56B8-F9FB-0C9AAA3D7B1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2" name="Ellipse 1611">
                  <a:extLst>
                    <a:ext uri="{FF2B5EF4-FFF2-40B4-BE49-F238E27FC236}">
                      <a16:creationId xmlns:a16="http://schemas.microsoft.com/office/drawing/2014/main" id="{97312D6F-E270-B6FE-8468-3F41ED29D75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3" name="Ellipse 1612">
                  <a:extLst>
                    <a:ext uri="{FF2B5EF4-FFF2-40B4-BE49-F238E27FC236}">
                      <a16:creationId xmlns:a16="http://schemas.microsoft.com/office/drawing/2014/main" id="{D1BA3E12-E15B-055D-5F29-BAB3435441A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4" name="Ellipse 1613">
                  <a:extLst>
                    <a:ext uri="{FF2B5EF4-FFF2-40B4-BE49-F238E27FC236}">
                      <a16:creationId xmlns:a16="http://schemas.microsoft.com/office/drawing/2014/main" id="{58145BB0-3600-837C-58FE-2E7446A83EE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5" name="Ellipse 1614">
                  <a:extLst>
                    <a:ext uri="{FF2B5EF4-FFF2-40B4-BE49-F238E27FC236}">
                      <a16:creationId xmlns:a16="http://schemas.microsoft.com/office/drawing/2014/main" id="{07543E16-2395-F6CB-4B78-4464CA67B421}"/>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6" name="Ellipse 1615">
                  <a:extLst>
                    <a:ext uri="{FF2B5EF4-FFF2-40B4-BE49-F238E27FC236}">
                      <a16:creationId xmlns:a16="http://schemas.microsoft.com/office/drawing/2014/main" id="{05D86944-A402-D69E-CADF-2FA32DC19EB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90" name="L-Schale">
                <a:extLst>
                  <a:ext uri="{FF2B5EF4-FFF2-40B4-BE49-F238E27FC236}">
                    <a16:creationId xmlns:a16="http://schemas.microsoft.com/office/drawing/2014/main" id="{72588F9B-A956-5D4A-B2C9-DAC94DE592B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591" name="M-Schale">
                <a:extLst>
                  <a:ext uri="{FF2B5EF4-FFF2-40B4-BE49-F238E27FC236}">
                    <a16:creationId xmlns:a16="http://schemas.microsoft.com/office/drawing/2014/main" id="{47ABB426-209A-37F5-1BC5-DCF6C6443B6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552" name="Gruppieren 1551">
              <a:extLst>
                <a:ext uri="{FF2B5EF4-FFF2-40B4-BE49-F238E27FC236}">
                  <a16:creationId xmlns:a16="http://schemas.microsoft.com/office/drawing/2014/main" id="{17FD0918-46AA-E36F-E0C7-3B99421FF4E0}"/>
                </a:ext>
              </a:extLst>
            </p:cNvPr>
            <p:cNvGrpSpPr/>
            <p:nvPr/>
          </p:nvGrpSpPr>
          <p:grpSpPr>
            <a:xfrm>
              <a:off x="6006000" y="816426"/>
              <a:ext cx="180000" cy="180000"/>
              <a:chOff x="2537136" y="1269000"/>
              <a:chExt cx="180000" cy="180000"/>
            </a:xfrm>
          </p:grpSpPr>
          <p:sp>
            <p:nvSpPr>
              <p:cNvPr id="1586" name="Ellipse 1585">
                <a:extLst>
                  <a:ext uri="{FF2B5EF4-FFF2-40B4-BE49-F238E27FC236}">
                    <a16:creationId xmlns:a16="http://schemas.microsoft.com/office/drawing/2014/main" id="{EC040FD4-A93A-A7D7-B504-4F6999420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7" name="Minuszeichen 1586">
                <a:extLst>
                  <a:ext uri="{FF2B5EF4-FFF2-40B4-BE49-F238E27FC236}">
                    <a16:creationId xmlns:a16="http://schemas.microsoft.com/office/drawing/2014/main" id="{68532E6D-8706-C4E2-AE98-57C298EE61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3" name="Gruppieren 1552">
              <a:extLst>
                <a:ext uri="{FF2B5EF4-FFF2-40B4-BE49-F238E27FC236}">
                  <a16:creationId xmlns:a16="http://schemas.microsoft.com/office/drawing/2014/main" id="{22B0294A-AD86-6C33-97E0-E3C6A7CF874A}"/>
                </a:ext>
              </a:extLst>
            </p:cNvPr>
            <p:cNvGrpSpPr/>
            <p:nvPr/>
          </p:nvGrpSpPr>
          <p:grpSpPr>
            <a:xfrm>
              <a:off x="6003948" y="5865553"/>
              <a:ext cx="180000" cy="180000"/>
              <a:chOff x="2537136" y="1269000"/>
              <a:chExt cx="180000" cy="180000"/>
            </a:xfrm>
          </p:grpSpPr>
          <p:sp>
            <p:nvSpPr>
              <p:cNvPr id="1584" name="Ellipse 1583">
                <a:extLst>
                  <a:ext uri="{FF2B5EF4-FFF2-40B4-BE49-F238E27FC236}">
                    <a16:creationId xmlns:a16="http://schemas.microsoft.com/office/drawing/2014/main" id="{D672D86C-57CD-4D0F-2F7C-EE6A81534B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5" name="Minuszeichen 1584">
                <a:extLst>
                  <a:ext uri="{FF2B5EF4-FFF2-40B4-BE49-F238E27FC236}">
                    <a16:creationId xmlns:a16="http://schemas.microsoft.com/office/drawing/2014/main" id="{94B53651-744A-86BA-2426-753364B462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4" name="Gruppieren 1553">
              <a:extLst>
                <a:ext uri="{FF2B5EF4-FFF2-40B4-BE49-F238E27FC236}">
                  <a16:creationId xmlns:a16="http://schemas.microsoft.com/office/drawing/2014/main" id="{E500751A-4255-F05D-722D-1F4DF2726D09}"/>
                </a:ext>
              </a:extLst>
            </p:cNvPr>
            <p:cNvGrpSpPr/>
            <p:nvPr/>
          </p:nvGrpSpPr>
          <p:grpSpPr>
            <a:xfrm>
              <a:off x="7989107" y="3335661"/>
              <a:ext cx="180000" cy="180000"/>
              <a:chOff x="2537136" y="1269000"/>
              <a:chExt cx="180000" cy="180000"/>
            </a:xfrm>
          </p:grpSpPr>
          <p:sp>
            <p:nvSpPr>
              <p:cNvPr id="1582" name="Ellipse 1581">
                <a:extLst>
                  <a:ext uri="{FF2B5EF4-FFF2-40B4-BE49-F238E27FC236}">
                    <a16:creationId xmlns:a16="http://schemas.microsoft.com/office/drawing/2014/main" id="{B56493F2-B1EF-2248-E050-78698D4AAB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3" name="Minuszeichen 1582">
                <a:extLst>
                  <a:ext uri="{FF2B5EF4-FFF2-40B4-BE49-F238E27FC236}">
                    <a16:creationId xmlns:a16="http://schemas.microsoft.com/office/drawing/2014/main" id="{2A8F585C-FB7D-2246-C039-BFA6008DA5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5" name="Gruppieren 1554">
              <a:extLst>
                <a:ext uri="{FF2B5EF4-FFF2-40B4-BE49-F238E27FC236}">
                  <a16:creationId xmlns:a16="http://schemas.microsoft.com/office/drawing/2014/main" id="{BCA36A65-A506-4D83-68FB-085A35B66BE1}"/>
                </a:ext>
              </a:extLst>
            </p:cNvPr>
            <p:cNvGrpSpPr/>
            <p:nvPr/>
          </p:nvGrpSpPr>
          <p:grpSpPr>
            <a:xfrm>
              <a:off x="4026000" y="3339000"/>
              <a:ext cx="180000" cy="180000"/>
              <a:chOff x="2537136" y="1269000"/>
              <a:chExt cx="180000" cy="180000"/>
            </a:xfrm>
          </p:grpSpPr>
          <p:sp>
            <p:nvSpPr>
              <p:cNvPr id="1580" name="Ellipse 1579">
                <a:extLst>
                  <a:ext uri="{FF2B5EF4-FFF2-40B4-BE49-F238E27FC236}">
                    <a16:creationId xmlns:a16="http://schemas.microsoft.com/office/drawing/2014/main" id="{4351D716-2479-331E-6E9D-68E150D6BE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1" name="Minuszeichen 1580">
                <a:extLst>
                  <a:ext uri="{FF2B5EF4-FFF2-40B4-BE49-F238E27FC236}">
                    <a16:creationId xmlns:a16="http://schemas.microsoft.com/office/drawing/2014/main" id="{1111F52E-6141-4F25-918F-58F81AE761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6" name="Gruppieren 1555">
              <a:extLst>
                <a:ext uri="{FF2B5EF4-FFF2-40B4-BE49-F238E27FC236}">
                  <a16:creationId xmlns:a16="http://schemas.microsoft.com/office/drawing/2014/main" id="{BD05C033-F468-4B4F-C6EB-4A6B90D8E5CF}"/>
                </a:ext>
              </a:extLst>
            </p:cNvPr>
            <p:cNvGrpSpPr/>
            <p:nvPr/>
          </p:nvGrpSpPr>
          <p:grpSpPr>
            <a:xfrm>
              <a:off x="4656000" y="4775520"/>
              <a:ext cx="180000" cy="180000"/>
              <a:chOff x="2537136" y="1269000"/>
              <a:chExt cx="180000" cy="180000"/>
            </a:xfrm>
          </p:grpSpPr>
          <p:sp>
            <p:nvSpPr>
              <p:cNvPr id="1578" name="Ellipse 1577">
                <a:extLst>
                  <a:ext uri="{FF2B5EF4-FFF2-40B4-BE49-F238E27FC236}">
                    <a16:creationId xmlns:a16="http://schemas.microsoft.com/office/drawing/2014/main" id="{2B11C001-D8AD-C381-89E8-AC523059F7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9" name="Minuszeichen 1578">
                <a:extLst>
                  <a:ext uri="{FF2B5EF4-FFF2-40B4-BE49-F238E27FC236}">
                    <a16:creationId xmlns:a16="http://schemas.microsoft.com/office/drawing/2014/main" id="{E1D96529-15BE-1A60-007E-F09E23985E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7" name="Gruppieren 1556">
              <a:extLst>
                <a:ext uri="{FF2B5EF4-FFF2-40B4-BE49-F238E27FC236}">
                  <a16:creationId xmlns:a16="http://schemas.microsoft.com/office/drawing/2014/main" id="{BC4435A4-9BC5-4F16-B8A9-688F8655FFF5}"/>
                </a:ext>
              </a:extLst>
            </p:cNvPr>
            <p:cNvGrpSpPr/>
            <p:nvPr/>
          </p:nvGrpSpPr>
          <p:grpSpPr>
            <a:xfrm>
              <a:off x="7373256" y="4775520"/>
              <a:ext cx="180000" cy="180000"/>
              <a:chOff x="2537136" y="1269000"/>
              <a:chExt cx="180000" cy="180000"/>
            </a:xfrm>
          </p:grpSpPr>
          <p:sp>
            <p:nvSpPr>
              <p:cNvPr id="1576" name="Ellipse 1575">
                <a:extLst>
                  <a:ext uri="{FF2B5EF4-FFF2-40B4-BE49-F238E27FC236}">
                    <a16:creationId xmlns:a16="http://schemas.microsoft.com/office/drawing/2014/main" id="{85A83D45-71FB-4915-E0C4-BCF2DF35CF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7" name="Minuszeichen 1576">
                <a:extLst>
                  <a:ext uri="{FF2B5EF4-FFF2-40B4-BE49-F238E27FC236}">
                    <a16:creationId xmlns:a16="http://schemas.microsoft.com/office/drawing/2014/main" id="{D15C9C44-1B40-D720-3CAF-110F4BD887F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8" name="Gruppieren 1557">
              <a:extLst>
                <a:ext uri="{FF2B5EF4-FFF2-40B4-BE49-F238E27FC236}">
                  <a16:creationId xmlns:a16="http://schemas.microsoft.com/office/drawing/2014/main" id="{937A914E-EF16-025D-9BFF-5E226389979B}"/>
                </a:ext>
              </a:extLst>
            </p:cNvPr>
            <p:cNvGrpSpPr/>
            <p:nvPr/>
          </p:nvGrpSpPr>
          <p:grpSpPr>
            <a:xfrm>
              <a:off x="7373256" y="1900714"/>
              <a:ext cx="180000" cy="180000"/>
              <a:chOff x="2537136" y="1269000"/>
              <a:chExt cx="180000" cy="180000"/>
            </a:xfrm>
          </p:grpSpPr>
          <p:sp>
            <p:nvSpPr>
              <p:cNvPr id="1574" name="Ellipse 1573">
                <a:extLst>
                  <a:ext uri="{FF2B5EF4-FFF2-40B4-BE49-F238E27FC236}">
                    <a16:creationId xmlns:a16="http://schemas.microsoft.com/office/drawing/2014/main" id="{7A13B0CA-B010-D9C6-2504-9F8029E726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5" name="Minuszeichen 1574">
                <a:extLst>
                  <a:ext uri="{FF2B5EF4-FFF2-40B4-BE49-F238E27FC236}">
                    <a16:creationId xmlns:a16="http://schemas.microsoft.com/office/drawing/2014/main" id="{DC954F26-59CA-0ECD-59FF-83ADE43B462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9" name="Gruppieren 1558">
              <a:extLst>
                <a:ext uri="{FF2B5EF4-FFF2-40B4-BE49-F238E27FC236}">
                  <a16:creationId xmlns:a16="http://schemas.microsoft.com/office/drawing/2014/main" id="{75D9844F-06E0-32DB-BBF5-1E95C0E73CC8}"/>
                </a:ext>
              </a:extLst>
            </p:cNvPr>
            <p:cNvGrpSpPr/>
            <p:nvPr/>
          </p:nvGrpSpPr>
          <p:grpSpPr>
            <a:xfrm>
              <a:off x="4656000" y="1900714"/>
              <a:ext cx="180000" cy="180000"/>
              <a:chOff x="2537136" y="1269000"/>
              <a:chExt cx="180000" cy="180000"/>
            </a:xfrm>
          </p:grpSpPr>
          <p:sp>
            <p:nvSpPr>
              <p:cNvPr id="1572" name="Ellipse 1571">
                <a:extLst>
                  <a:ext uri="{FF2B5EF4-FFF2-40B4-BE49-F238E27FC236}">
                    <a16:creationId xmlns:a16="http://schemas.microsoft.com/office/drawing/2014/main" id="{A1416C74-CD73-A9F3-5530-318D39939E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3" name="Minuszeichen 1572">
                <a:extLst>
                  <a:ext uri="{FF2B5EF4-FFF2-40B4-BE49-F238E27FC236}">
                    <a16:creationId xmlns:a16="http://schemas.microsoft.com/office/drawing/2014/main" id="{1460BC0A-B3B4-798E-C2E5-1766BE26A7A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60" name="Gruppieren 1559">
              <a:extLst>
                <a:ext uri="{FF2B5EF4-FFF2-40B4-BE49-F238E27FC236}">
                  <a16:creationId xmlns:a16="http://schemas.microsoft.com/office/drawing/2014/main" id="{F3BDE234-E155-66DF-7677-B655939899DB}"/>
                </a:ext>
              </a:extLst>
            </p:cNvPr>
            <p:cNvGrpSpPr/>
            <p:nvPr/>
          </p:nvGrpSpPr>
          <p:grpSpPr>
            <a:xfrm>
              <a:off x="6006000" y="1339747"/>
              <a:ext cx="180000" cy="180000"/>
              <a:chOff x="2537136" y="1269000"/>
              <a:chExt cx="180000" cy="180000"/>
            </a:xfrm>
          </p:grpSpPr>
          <p:sp>
            <p:nvSpPr>
              <p:cNvPr id="1570" name="Ellipse 1569">
                <a:extLst>
                  <a:ext uri="{FF2B5EF4-FFF2-40B4-BE49-F238E27FC236}">
                    <a16:creationId xmlns:a16="http://schemas.microsoft.com/office/drawing/2014/main" id="{A77CB108-8BC3-5AA8-E1AB-A26FE8A8AAE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1" name="Minuszeichen 1570">
                <a:extLst>
                  <a:ext uri="{FF2B5EF4-FFF2-40B4-BE49-F238E27FC236}">
                    <a16:creationId xmlns:a16="http://schemas.microsoft.com/office/drawing/2014/main" id="{9491BEDD-E163-65F4-BF7F-B06024BDF9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61" name="Gruppieren 1560">
              <a:extLst>
                <a:ext uri="{FF2B5EF4-FFF2-40B4-BE49-F238E27FC236}">
                  <a16:creationId xmlns:a16="http://schemas.microsoft.com/office/drawing/2014/main" id="{98A712B8-8EF0-7953-634E-11B850E38C5F}"/>
                </a:ext>
              </a:extLst>
            </p:cNvPr>
            <p:cNvGrpSpPr/>
            <p:nvPr/>
          </p:nvGrpSpPr>
          <p:grpSpPr>
            <a:xfrm>
              <a:off x="6006000" y="5312040"/>
              <a:ext cx="180000" cy="180000"/>
              <a:chOff x="2537136" y="1269000"/>
              <a:chExt cx="180000" cy="180000"/>
            </a:xfrm>
          </p:grpSpPr>
          <p:sp>
            <p:nvSpPr>
              <p:cNvPr id="1568" name="Ellipse 1567">
                <a:extLst>
                  <a:ext uri="{FF2B5EF4-FFF2-40B4-BE49-F238E27FC236}">
                    <a16:creationId xmlns:a16="http://schemas.microsoft.com/office/drawing/2014/main" id="{5F304972-B5DE-E205-473F-5F396C47E8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69" name="Minuszeichen 1568">
                <a:extLst>
                  <a:ext uri="{FF2B5EF4-FFF2-40B4-BE49-F238E27FC236}">
                    <a16:creationId xmlns:a16="http://schemas.microsoft.com/office/drawing/2014/main" id="{7212A3FC-6847-8385-0B5F-5B87816A08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62" name="Gruppieren 1561">
              <a:extLst>
                <a:ext uri="{FF2B5EF4-FFF2-40B4-BE49-F238E27FC236}">
                  <a16:creationId xmlns:a16="http://schemas.microsoft.com/office/drawing/2014/main" id="{6EC2DE5F-FB11-7FB2-7EAD-C01C3279E9CB}"/>
                </a:ext>
              </a:extLst>
            </p:cNvPr>
            <p:cNvGrpSpPr/>
            <p:nvPr/>
          </p:nvGrpSpPr>
          <p:grpSpPr>
            <a:xfrm>
              <a:off x="6006000" y="1900714"/>
              <a:ext cx="180000" cy="180000"/>
              <a:chOff x="2537136" y="1269000"/>
              <a:chExt cx="180000" cy="180000"/>
            </a:xfrm>
          </p:grpSpPr>
          <p:sp>
            <p:nvSpPr>
              <p:cNvPr id="1566" name="Ellipse 1565">
                <a:extLst>
                  <a:ext uri="{FF2B5EF4-FFF2-40B4-BE49-F238E27FC236}">
                    <a16:creationId xmlns:a16="http://schemas.microsoft.com/office/drawing/2014/main" id="{A219F2F7-18BD-C256-4238-3C71466D17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67" name="Minuszeichen 1566">
                <a:extLst>
                  <a:ext uri="{FF2B5EF4-FFF2-40B4-BE49-F238E27FC236}">
                    <a16:creationId xmlns:a16="http://schemas.microsoft.com/office/drawing/2014/main" id="{DDF6E061-DC83-DF0A-CA0B-1C0A8088D8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63" name="Gruppieren 1562">
              <a:extLst>
                <a:ext uri="{FF2B5EF4-FFF2-40B4-BE49-F238E27FC236}">
                  <a16:creationId xmlns:a16="http://schemas.microsoft.com/office/drawing/2014/main" id="{5F7DED2C-3829-89E1-1465-9C51B4B49150}"/>
                </a:ext>
              </a:extLst>
            </p:cNvPr>
            <p:cNvGrpSpPr/>
            <p:nvPr/>
          </p:nvGrpSpPr>
          <p:grpSpPr>
            <a:xfrm>
              <a:off x="6006000" y="4775520"/>
              <a:ext cx="180000" cy="180000"/>
              <a:chOff x="2537136" y="1269000"/>
              <a:chExt cx="180000" cy="180000"/>
            </a:xfrm>
          </p:grpSpPr>
          <p:sp>
            <p:nvSpPr>
              <p:cNvPr id="1564" name="Ellipse 1563">
                <a:extLst>
                  <a:ext uri="{FF2B5EF4-FFF2-40B4-BE49-F238E27FC236}">
                    <a16:creationId xmlns:a16="http://schemas.microsoft.com/office/drawing/2014/main" id="{D947DD9B-AEE2-A44B-9FA6-B95BCC9AC0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65" name="Minuszeichen 1564">
                <a:extLst>
                  <a:ext uri="{FF2B5EF4-FFF2-40B4-BE49-F238E27FC236}">
                    <a16:creationId xmlns:a16="http://schemas.microsoft.com/office/drawing/2014/main" id="{6DB7E82C-4524-CCEF-5C96-68EAB015348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641" name="Gruppieren 1640">
            <a:extLst>
              <a:ext uri="{FF2B5EF4-FFF2-40B4-BE49-F238E27FC236}">
                <a16:creationId xmlns:a16="http://schemas.microsoft.com/office/drawing/2014/main" id="{0328423A-2AF8-F812-E50D-B40CF7AFC566}"/>
              </a:ext>
            </a:extLst>
          </p:cNvPr>
          <p:cNvGrpSpPr>
            <a:grpSpLocks noChangeAspect="1"/>
          </p:cNvGrpSpPr>
          <p:nvPr/>
        </p:nvGrpSpPr>
        <p:grpSpPr>
          <a:xfrm>
            <a:off x="3726599" y="1035044"/>
            <a:ext cx="1258865" cy="1306104"/>
            <a:chOff x="3576000" y="816426"/>
            <a:chExt cx="5040000" cy="5229127"/>
          </a:xfrm>
        </p:grpSpPr>
        <p:grpSp>
          <p:nvGrpSpPr>
            <p:cNvPr id="1642" name="Magnesium ohne e-">
              <a:extLst>
                <a:ext uri="{FF2B5EF4-FFF2-40B4-BE49-F238E27FC236}">
                  <a16:creationId xmlns:a16="http://schemas.microsoft.com/office/drawing/2014/main" id="{07AE5B04-6373-53F5-600A-2FB35C5942B8}"/>
                </a:ext>
              </a:extLst>
            </p:cNvPr>
            <p:cNvGrpSpPr/>
            <p:nvPr/>
          </p:nvGrpSpPr>
          <p:grpSpPr>
            <a:xfrm>
              <a:off x="3576000" y="909000"/>
              <a:ext cx="5040000" cy="5040000"/>
              <a:chOff x="3576000" y="909000"/>
              <a:chExt cx="5040000" cy="5040000"/>
            </a:xfrm>
          </p:grpSpPr>
          <p:sp>
            <p:nvSpPr>
              <p:cNvPr id="1679" name="K-Schale">
                <a:extLst>
                  <a:ext uri="{FF2B5EF4-FFF2-40B4-BE49-F238E27FC236}">
                    <a16:creationId xmlns:a16="http://schemas.microsoft.com/office/drawing/2014/main" id="{7A88E69D-166C-08C2-DE73-2174345DD28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680" name="Atomkern mit Protonen und Neutronen">
                <a:extLst>
                  <a:ext uri="{FF2B5EF4-FFF2-40B4-BE49-F238E27FC236}">
                    <a16:creationId xmlns:a16="http://schemas.microsoft.com/office/drawing/2014/main" id="{73534958-6487-D70A-0FA2-6F90906C23FD}"/>
                  </a:ext>
                </a:extLst>
              </p:cNvPr>
              <p:cNvGrpSpPr/>
              <p:nvPr/>
            </p:nvGrpSpPr>
            <p:grpSpPr>
              <a:xfrm>
                <a:off x="5196000" y="2529000"/>
                <a:ext cx="1800000" cy="1800000"/>
                <a:chOff x="5196000" y="2529000"/>
                <a:chExt cx="1800000" cy="1800000"/>
              </a:xfrm>
            </p:grpSpPr>
            <p:sp>
              <p:nvSpPr>
                <p:cNvPr id="1683" name="Atomkern">
                  <a:extLst>
                    <a:ext uri="{FF2B5EF4-FFF2-40B4-BE49-F238E27FC236}">
                      <a16:creationId xmlns:a16="http://schemas.microsoft.com/office/drawing/2014/main" id="{A568B101-73B0-6CE1-ED94-514F4DA6A37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684" name="Gruppieren 1683">
                  <a:extLst>
                    <a:ext uri="{FF2B5EF4-FFF2-40B4-BE49-F238E27FC236}">
                      <a16:creationId xmlns:a16="http://schemas.microsoft.com/office/drawing/2014/main" id="{50A7E447-884D-449A-61B3-48CD6DBEF563}"/>
                    </a:ext>
                  </a:extLst>
                </p:cNvPr>
                <p:cNvGrpSpPr>
                  <a:grpSpLocks noChangeAspect="1"/>
                </p:cNvGrpSpPr>
                <p:nvPr/>
              </p:nvGrpSpPr>
              <p:grpSpPr>
                <a:xfrm>
                  <a:off x="5848033" y="3791651"/>
                  <a:ext cx="180000" cy="180000"/>
                  <a:chOff x="3172968" y="2304288"/>
                  <a:chExt cx="180000" cy="180000"/>
                </a:xfrm>
              </p:grpSpPr>
              <p:sp>
                <p:nvSpPr>
                  <p:cNvPr id="1730" name="Ellipse 1729">
                    <a:extLst>
                      <a:ext uri="{FF2B5EF4-FFF2-40B4-BE49-F238E27FC236}">
                        <a16:creationId xmlns:a16="http://schemas.microsoft.com/office/drawing/2014/main" id="{9949D8A6-E22D-06BF-1165-50D3600458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31" name="Additionszeichen 1730">
                    <a:extLst>
                      <a:ext uri="{FF2B5EF4-FFF2-40B4-BE49-F238E27FC236}">
                        <a16:creationId xmlns:a16="http://schemas.microsoft.com/office/drawing/2014/main" id="{50D5D6F2-7749-13D8-4293-9D32A44AFD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5" name="Gruppieren 1684">
                  <a:extLst>
                    <a:ext uri="{FF2B5EF4-FFF2-40B4-BE49-F238E27FC236}">
                      <a16:creationId xmlns:a16="http://schemas.microsoft.com/office/drawing/2014/main" id="{302791F2-76B8-AADF-C38C-032D20BFEB9D}"/>
                    </a:ext>
                  </a:extLst>
                </p:cNvPr>
                <p:cNvGrpSpPr>
                  <a:grpSpLocks noChangeAspect="1"/>
                </p:cNvGrpSpPr>
                <p:nvPr/>
              </p:nvGrpSpPr>
              <p:grpSpPr>
                <a:xfrm>
                  <a:off x="6270000" y="3698425"/>
                  <a:ext cx="180000" cy="180000"/>
                  <a:chOff x="3172968" y="2304288"/>
                  <a:chExt cx="180000" cy="180000"/>
                </a:xfrm>
              </p:grpSpPr>
              <p:sp>
                <p:nvSpPr>
                  <p:cNvPr id="1728" name="Ellipse 1727">
                    <a:extLst>
                      <a:ext uri="{FF2B5EF4-FFF2-40B4-BE49-F238E27FC236}">
                        <a16:creationId xmlns:a16="http://schemas.microsoft.com/office/drawing/2014/main" id="{D9434D8E-75A6-831C-FC32-08901691ED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9" name="Additionszeichen 1728">
                    <a:extLst>
                      <a:ext uri="{FF2B5EF4-FFF2-40B4-BE49-F238E27FC236}">
                        <a16:creationId xmlns:a16="http://schemas.microsoft.com/office/drawing/2014/main" id="{51478898-A266-415A-F8C7-2958A0C1AB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6" name="Gruppieren 1685">
                  <a:extLst>
                    <a:ext uri="{FF2B5EF4-FFF2-40B4-BE49-F238E27FC236}">
                      <a16:creationId xmlns:a16="http://schemas.microsoft.com/office/drawing/2014/main" id="{FBC9AA0B-913C-741A-6B2B-E34CFC1BA279}"/>
                    </a:ext>
                  </a:extLst>
                </p:cNvPr>
                <p:cNvGrpSpPr>
                  <a:grpSpLocks noChangeAspect="1"/>
                </p:cNvGrpSpPr>
                <p:nvPr/>
              </p:nvGrpSpPr>
              <p:grpSpPr>
                <a:xfrm>
                  <a:off x="5499300" y="3931942"/>
                  <a:ext cx="180000" cy="180000"/>
                  <a:chOff x="3172968" y="2304288"/>
                  <a:chExt cx="180000" cy="180000"/>
                </a:xfrm>
              </p:grpSpPr>
              <p:sp>
                <p:nvSpPr>
                  <p:cNvPr id="1726" name="Ellipse 1725">
                    <a:extLst>
                      <a:ext uri="{FF2B5EF4-FFF2-40B4-BE49-F238E27FC236}">
                        <a16:creationId xmlns:a16="http://schemas.microsoft.com/office/drawing/2014/main" id="{5D8CC5FD-B361-9CFF-9575-76A957013A8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7" name="Additionszeichen 1726">
                    <a:extLst>
                      <a:ext uri="{FF2B5EF4-FFF2-40B4-BE49-F238E27FC236}">
                        <a16:creationId xmlns:a16="http://schemas.microsoft.com/office/drawing/2014/main" id="{4F71225F-25AB-1753-D995-CB4BE5F8E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7" name="Gruppieren 1686">
                  <a:extLst>
                    <a:ext uri="{FF2B5EF4-FFF2-40B4-BE49-F238E27FC236}">
                      <a16:creationId xmlns:a16="http://schemas.microsoft.com/office/drawing/2014/main" id="{4A07D7B3-5AFB-C307-2AFA-BF343C2F0A77}"/>
                    </a:ext>
                  </a:extLst>
                </p:cNvPr>
                <p:cNvGrpSpPr>
                  <a:grpSpLocks noChangeAspect="1"/>
                </p:cNvGrpSpPr>
                <p:nvPr/>
              </p:nvGrpSpPr>
              <p:grpSpPr>
                <a:xfrm>
                  <a:off x="6030156" y="4086630"/>
                  <a:ext cx="180000" cy="180000"/>
                  <a:chOff x="3172968" y="2304288"/>
                  <a:chExt cx="180000" cy="180000"/>
                </a:xfrm>
              </p:grpSpPr>
              <p:sp>
                <p:nvSpPr>
                  <p:cNvPr id="1724" name="Ellipse 1723">
                    <a:extLst>
                      <a:ext uri="{FF2B5EF4-FFF2-40B4-BE49-F238E27FC236}">
                        <a16:creationId xmlns:a16="http://schemas.microsoft.com/office/drawing/2014/main" id="{3A457996-27DD-E676-E5A3-D4B0B086E0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5" name="Additionszeichen 1724">
                    <a:extLst>
                      <a:ext uri="{FF2B5EF4-FFF2-40B4-BE49-F238E27FC236}">
                        <a16:creationId xmlns:a16="http://schemas.microsoft.com/office/drawing/2014/main" id="{B6CA433C-BC19-156F-7D37-C2059DF57F1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8" name="Gruppieren 1687">
                  <a:extLst>
                    <a:ext uri="{FF2B5EF4-FFF2-40B4-BE49-F238E27FC236}">
                      <a16:creationId xmlns:a16="http://schemas.microsoft.com/office/drawing/2014/main" id="{D20754AE-BD6B-07DC-BBF5-779FB8011BC1}"/>
                    </a:ext>
                  </a:extLst>
                </p:cNvPr>
                <p:cNvGrpSpPr>
                  <a:grpSpLocks noChangeAspect="1"/>
                </p:cNvGrpSpPr>
                <p:nvPr/>
              </p:nvGrpSpPr>
              <p:grpSpPr>
                <a:xfrm>
                  <a:off x="6020438" y="3296696"/>
                  <a:ext cx="180000" cy="180000"/>
                  <a:chOff x="3172968" y="2304288"/>
                  <a:chExt cx="180000" cy="180000"/>
                </a:xfrm>
              </p:grpSpPr>
              <p:sp>
                <p:nvSpPr>
                  <p:cNvPr id="1722" name="Ellipse 1721">
                    <a:extLst>
                      <a:ext uri="{FF2B5EF4-FFF2-40B4-BE49-F238E27FC236}">
                        <a16:creationId xmlns:a16="http://schemas.microsoft.com/office/drawing/2014/main" id="{0BDCB093-5A1D-2C5B-BD49-3258EF0AB1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3" name="Additionszeichen 1722">
                    <a:extLst>
                      <a:ext uri="{FF2B5EF4-FFF2-40B4-BE49-F238E27FC236}">
                        <a16:creationId xmlns:a16="http://schemas.microsoft.com/office/drawing/2014/main" id="{BBA6449D-B9C5-8082-3C82-8C1253AE79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9" name="Gruppieren 1688">
                  <a:extLst>
                    <a:ext uri="{FF2B5EF4-FFF2-40B4-BE49-F238E27FC236}">
                      <a16:creationId xmlns:a16="http://schemas.microsoft.com/office/drawing/2014/main" id="{CB431D58-0803-8758-B994-3B4F279FCCBF}"/>
                    </a:ext>
                  </a:extLst>
                </p:cNvPr>
                <p:cNvGrpSpPr>
                  <a:grpSpLocks noChangeAspect="1"/>
                </p:cNvGrpSpPr>
                <p:nvPr/>
              </p:nvGrpSpPr>
              <p:grpSpPr>
                <a:xfrm>
                  <a:off x="6540000" y="3667688"/>
                  <a:ext cx="180000" cy="180000"/>
                  <a:chOff x="3172968" y="2304288"/>
                  <a:chExt cx="180000" cy="180000"/>
                </a:xfrm>
              </p:grpSpPr>
              <p:sp>
                <p:nvSpPr>
                  <p:cNvPr id="1720" name="Ellipse 1719">
                    <a:extLst>
                      <a:ext uri="{FF2B5EF4-FFF2-40B4-BE49-F238E27FC236}">
                        <a16:creationId xmlns:a16="http://schemas.microsoft.com/office/drawing/2014/main" id="{18446CDE-71F6-72C9-622A-F19BEA6290B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1" name="Additionszeichen 1720">
                    <a:extLst>
                      <a:ext uri="{FF2B5EF4-FFF2-40B4-BE49-F238E27FC236}">
                        <a16:creationId xmlns:a16="http://schemas.microsoft.com/office/drawing/2014/main" id="{5BD6CF52-90CA-0706-DC91-740B595A6A9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0" name="Gruppieren 1689">
                  <a:extLst>
                    <a:ext uri="{FF2B5EF4-FFF2-40B4-BE49-F238E27FC236}">
                      <a16:creationId xmlns:a16="http://schemas.microsoft.com/office/drawing/2014/main" id="{22DB2437-35B6-077F-7A54-99EA262C173D}"/>
                    </a:ext>
                  </a:extLst>
                </p:cNvPr>
                <p:cNvGrpSpPr>
                  <a:grpSpLocks noChangeAspect="1"/>
                </p:cNvGrpSpPr>
                <p:nvPr/>
              </p:nvGrpSpPr>
              <p:grpSpPr>
                <a:xfrm>
                  <a:off x="6696374" y="3186376"/>
                  <a:ext cx="180000" cy="180000"/>
                  <a:chOff x="3172968" y="2304288"/>
                  <a:chExt cx="180000" cy="180000"/>
                </a:xfrm>
              </p:grpSpPr>
              <p:sp>
                <p:nvSpPr>
                  <p:cNvPr id="1718" name="Ellipse 1717">
                    <a:extLst>
                      <a:ext uri="{FF2B5EF4-FFF2-40B4-BE49-F238E27FC236}">
                        <a16:creationId xmlns:a16="http://schemas.microsoft.com/office/drawing/2014/main" id="{CEE6B7EB-2275-DC6C-7361-52D967842C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9" name="Additionszeichen 1718">
                    <a:extLst>
                      <a:ext uri="{FF2B5EF4-FFF2-40B4-BE49-F238E27FC236}">
                        <a16:creationId xmlns:a16="http://schemas.microsoft.com/office/drawing/2014/main" id="{4D428E82-DCD7-CA0D-5D35-5372B4FF343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1" name="Gruppieren 1690">
                  <a:extLst>
                    <a:ext uri="{FF2B5EF4-FFF2-40B4-BE49-F238E27FC236}">
                      <a16:creationId xmlns:a16="http://schemas.microsoft.com/office/drawing/2014/main" id="{5C85B8DF-49E0-CE60-E05D-91F8D394DF82}"/>
                    </a:ext>
                  </a:extLst>
                </p:cNvPr>
                <p:cNvGrpSpPr>
                  <a:grpSpLocks noChangeAspect="1"/>
                </p:cNvGrpSpPr>
                <p:nvPr/>
              </p:nvGrpSpPr>
              <p:grpSpPr>
                <a:xfrm>
                  <a:off x="5577515" y="3084316"/>
                  <a:ext cx="180000" cy="180000"/>
                  <a:chOff x="3172968" y="2304288"/>
                  <a:chExt cx="180000" cy="180000"/>
                </a:xfrm>
              </p:grpSpPr>
              <p:sp>
                <p:nvSpPr>
                  <p:cNvPr id="1716" name="Ellipse 1715">
                    <a:extLst>
                      <a:ext uri="{FF2B5EF4-FFF2-40B4-BE49-F238E27FC236}">
                        <a16:creationId xmlns:a16="http://schemas.microsoft.com/office/drawing/2014/main" id="{541FE26F-8EB4-2385-B9E2-62655B0AE9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7" name="Additionszeichen 1716">
                    <a:extLst>
                      <a:ext uri="{FF2B5EF4-FFF2-40B4-BE49-F238E27FC236}">
                        <a16:creationId xmlns:a16="http://schemas.microsoft.com/office/drawing/2014/main" id="{60B1ED74-2F71-413A-CF0D-436859C2A5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2" name="Gruppieren 1691">
                  <a:extLst>
                    <a:ext uri="{FF2B5EF4-FFF2-40B4-BE49-F238E27FC236}">
                      <a16:creationId xmlns:a16="http://schemas.microsoft.com/office/drawing/2014/main" id="{D0C3758C-7415-AFB0-461B-86EE91BDA191}"/>
                    </a:ext>
                  </a:extLst>
                </p:cNvPr>
                <p:cNvGrpSpPr>
                  <a:grpSpLocks noChangeAspect="1"/>
                </p:cNvGrpSpPr>
                <p:nvPr/>
              </p:nvGrpSpPr>
              <p:grpSpPr>
                <a:xfrm>
                  <a:off x="5940252" y="2903697"/>
                  <a:ext cx="180000" cy="180000"/>
                  <a:chOff x="3172968" y="2304288"/>
                  <a:chExt cx="180000" cy="180000"/>
                </a:xfrm>
              </p:grpSpPr>
              <p:sp>
                <p:nvSpPr>
                  <p:cNvPr id="1714" name="Ellipse 1713">
                    <a:extLst>
                      <a:ext uri="{FF2B5EF4-FFF2-40B4-BE49-F238E27FC236}">
                        <a16:creationId xmlns:a16="http://schemas.microsoft.com/office/drawing/2014/main" id="{4F57D08C-8F9B-0709-7375-BA2196DFE6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5" name="Additionszeichen 1714">
                    <a:extLst>
                      <a:ext uri="{FF2B5EF4-FFF2-40B4-BE49-F238E27FC236}">
                        <a16:creationId xmlns:a16="http://schemas.microsoft.com/office/drawing/2014/main" id="{6FA9746F-7132-EBEA-415D-CB16791D1A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3" name="Gruppieren 1692">
                  <a:extLst>
                    <a:ext uri="{FF2B5EF4-FFF2-40B4-BE49-F238E27FC236}">
                      <a16:creationId xmlns:a16="http://schemas.microsoft.com/office/drawing/2014/main" id="{ACE92F2C-B191-2145-5209-C0EF0FDEC620}"/>
                    </a:ext>
                  </a:extLst>
                </p:cNvPr>
                <p:cNvGrpSpPr>
                  <a:grpSpLocks noChangeAspect="1"/>
                </p:cNvGrpSpPr>
                <p:nvPr/>
              </p:nvGrpSpPr>
              <p:grpSpPr>
                <a:xfrm>
                  <a:off x="5597520" y="2746772"/>
                  <a:ext cx="180000" cy="180000"/>
                  <a:chOff x="3172968" y="2304288"/>
                  <a:chExt cx="180000" cy="180000"/>
                </a:xfrm>
              </p:grpSpPr>
              <p:sp>
                <p:nvSpPr>
                  <p:cNvPr id="1712" name="Ellipse 1711">
                    <a:extLst>
                      <a:ext uri="{FF2B5EF4-FFF2-40B4-BE49-F238E27FC236}">
                        <a16:creationId xmlns:a16="http://schemas.microsoft.com/office/drawing/2014/main" id="{84A98C09-5AB4-7EAA-B80A-5F2C440C3FF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3" name="Additionszeichen 1712">
                    <a:extLst>
                      <a:ext uri="{FF2B5EF4-FFF2-40B4-BE49-F238E27FC236}">
                        <a16:creationId xmlns:a16="http://schemas.microsoft.com/office/drawing/2014/main" id="{9695E6EC-10EA-4DFC-949E-0D9D0B348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4" name="Gruppieren 1693">
                  <a:extLst>
                    <a:ext uri="{FF2B5EF4-FFF2-40B4-BE49-F238E27FC236}">
                      <a16:creationId xmlns:a16="http://schemas.microsoft.com/office/drawing/2014/main" id="{2868D97B-1DD2-03F9-6C8B-7A5899677AF7}"/>
                    </a:ext>
                  </a:extLst>
                </p:cNvPr>
                <p:cNvGrpSpPr>
                  <a:grpSpLocks noChangeAspect="1"/>
                </p:cNvGrpSpPr>
                <p:nvPr/>
              </p:nvGrpSpPr>
              <p:grpSpPr>
                <a:xfrm>
                  <a:off x="6310896" y="2729578"/>
                  <a:ext cx="180000" cy="180000"/>
                  <a:chOff x="3172968" y="2304288"/>
                  <a:chExt cx="180000" cy="180000"/>
                </a:xfrm>
              </p:grpSpPr>
              <p:sp>
                <p:nvSpPr>
                  <p:cNvPr id="1710" name="Ellipse 1709">
                    <a:extLst>
                      <a:ext uri="{FF2B5EF4-FFF2-40B4-BE49-F238E27FC236}">
                        <a16:creationId xmlns:a16="http://schemas.microsoft.com/office/drawing/2014/main" id="{5D74ED17-4449-2CF7-2E21-B5C457F33F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1" name="Additionszeichen 1710">
                    <a:extLst>
                      <a:ext uri="{FF2B5EF4-FFF2-40B4-BE49-F238E27FC236}">
                        <a16:creationId xmlns:a16="http://schemas.microsoft.com/office/drawing/2014/main" id="{B60BAE71-4A2E-8670-6F0D-237FA44811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5" name="Gruppieren 1694">
                  <a:extLst>
                    <a:ext uri="{FF2B5EF4-FFF2-40B4-BE49-F238E27FC236}">
                      <a16:creationId xmlns:a16="http://schemas.microsoft.com/office/drawing/2014/main" id="{A9C80E4E-2CEA-FB9F-443D-510098145C74}"/>
                    </a:ext>
                  </a:extLst>
                </p:cNvPr>
                <p:cNvGrpSpPr>
                  <a:grpSpLocks noChangeAspect="1"/>
                </p:cNvGrpSpPr>
                <p:nvPr/>
              </p:nvGrpSpPr>
              <p:grpSpPr>
                <a:xfrm>
                  <a:off x="5311404" y="3346168"/>
                  <a:ext cx="180000" cy="180000"/>
                  <a:chOff x="3172968" y="2304288"/>
                  <a:chExt cx="180000" cy="180000"/>
                </a:xfrm>
              </p:grpSpPr>
              <p:sp>
                <p:nvSpPr>
                  <p:cNvPr id="1708" name="Ellipse 1707">
                    <a:extLst>
                      <a:ext uri="{FF2B5EF4-FFF2-40B4-BE49-F238E27FC236}">
                        <a16:creationId xmlns:a16="http://schemas.microsoft.com/office/drawing/2014/main" id="{2AD400E6-DAF7-E45D-5B51-B576381FF1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9" name="Additionszeichen 1708">
                    <a:extLst>
                      <a:ext uri="{FF2B5EF4-FFF2-40B4-BE49-F238E27FC236}">
                        <a16:creationId xmlns:a16="http://schemas.microsoft.com/office/drawing/2014/main" id="{A10775DF-C122-70A0-B6CB-AD9C6009A7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96" name="Ellipse 1695">
                  <a:extLst>
                    <a:ext uri="{FF2B5EF4-FFF2-40B4-BE49-F238E27FC236}">
                      <a16:creationId xmlns:a16="http://schemas.microsoft.com/office/drawing/2014/main" id="{6684980B-0904-E65D-79DD-DF96B26CF5B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97" name="Ellipse 1696">
                  <a:extLst>
                    <a:ext uri="{FF2B5EF4-FFF2-40B4-BE49-F238E27FC236}">
                      <a16:creationId xmlns:a16="http://schemas.microsoft.com/office/drawing/2014/main" id="{814FF4FC-76CA-5E9A-F878-A9EBB222909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98" name="Ellipse 1697">
                  <a:extLst>
                    <a:ext uri="{FF2B5EF4-FFF2-40B4-BE49-F238E27FC236}">
                      <a16:creationId xmlns:a16="http://schemas.microsoft.com/office/drawing/2014/main" id="{3EB6F0F4-4A46-7D59-4438-2B69423DC4E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99" name="Ellipse 1698">
                  <a:extLst>
                    <a:ext uri="{FF2B5EF4-FFF2-40B4-BE49-F238E27FC236}">
                      <a16:creationId xmlns:a16="http://schemas.microsoft.com/office/drawing/2014/main" id="{08AE3CB3-4873-02A6-A9FB-E86FF0C3818A}"/>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0" name="Ellipse 1699">
                  <a:extLst>
                    <a:ext uri="{FF2B5EF4-FFF2-40B4-BE49-F238E27FC236}">
                      <a16:creationId xmlns:a16="http://schemas.microsoft.com/office/drawing/2014/main" id="{60EB8D62-7104-C78B-65A4-C98EA00265C8}"/>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1" name="Ellipse 1700">
                  <a:extLst>
                    <a:ext uri="{FF2B5EF4-FFF2-40B4-BE49-F238E27FC236}">
                      <a16:creationId xmlns:a16="http://schemas.microsoft.com/office/drawing/2014/main" id="{5887F418-0DDE-9D14-EC5D-88FC142B4B0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2" name="Ellipse 1701">
                  <a:extLst>
                    <a:ext uri="{FF2B5EF4-FFF2-40B4-BE49-F238E27FC236}">
                      <a16:creationId xmlns:a16="http://schemas.microsoft.com/office/drawing/2014/main" id="{86F855BF-1F21-3319-4416-C973A7B8175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3" name="Ellipse 1702">
                  <a:extLst>
                    <a:ext uri="{FF2B5EF4-FFF2-40B4-BE49-F238E27FC236}">
                      <a16:creationId xmlns:a16="http://schemas.microsoft.com/office/drawing/2014/main" id="{E3D2960D-985D-F8FF-0CA7-54B0B4E7A12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4" name="Ellipse 1703">
                  <a:extLst>
                    <a:ext uri="{FF2B5EF4-FFF2-40B4-BE49-F238E27FC236}">
                      <a16:creationId xmlns:a16="http://schemas.microsoft.com/office/drawing/2014/main" id="{1DCF1B28-EA13-6754-F055-77757ADA123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5" name="Ellipse 1704">
                  <a:extLst>
                    <a:ext uri="{FF2B5EF4-FFF2-40B4-BE49-F238E27FC236}">
                      <a16:creationId xmlns:a16="http://schemas.microsoft.com/office/drawing/2014/main" id="{D37FA4EA-442D-B8CB-A60C-E6545E10034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6" name="Ellipse 1705">
                  <a:extLst>
                    <a:ext uri="{FF2B5EF4-FFF2-40B4-BE49-F238E27FC236}">
                      <a16:creationId xmlns:a16="http://schemas.microsoft.com/office/drawing/2014/main" id="{F7F7FEE8-D469-1208-8CCB-FF36CE13BC9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7" name="Ellipse 1706">
                  <a:extLst>
                    <a:ext uri="{FF2B5EF4-FFF2-40B4-BE49-F238E27FC236}">
                      <a16:creationId xmlns:a16="http://schemas.microsoft.com/office/drawing/2014/main" id="{04B978DE-21FC-39B8-1AB3-27C72E37B6BD}"/>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81" name="L-Schale">
                <a:extLst>
                  <a:ext uri="{FF2B5EF4-FFF2-40B4-BE49-F238E27FC236}">
                    <a16:creationId xmlns:a16="http://schemas.microsoft.com/office/drawing/2014/main" id="{939196B3-7E61-4EC6-9CC4-9B7E7927FF57}"/>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682" name="M-Schale">
                <a:extLst>
                  <a:ext uri="{FF2B5EF4-FFF2-40B4-BE49-F238E27FC236}">
                    <a16:creationId xmlns:a16="http://schemas.microsoft.com/office/drawing/2014/main" id="{DAF54622-6A31-254D-C4D3-2B260401B82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643" name="Gruppieren 1642">
              <a:extLst>
                <a:ext uri="{FF2B5EF4-FFF2-40B4-BE49-F238E27FC236}">
                  <a16:creationId xmlns:a16="http://schemas.microsoft.com/office/drawing/2014/main" id="{3A03E77D-1C96-A6C4-9680-A39B0037E05D}"/>
                </a:ext>
              </a:extLst>
            </p:cNvPr>
            <p:cNvGrpSpPr/>
            <p:nvPr/>
          </p:nvGrpSpPr>
          <p:grpSpPr>
            <a:xfrm>
              <a:off x="6006000" y="816426"/>
              <a:ext cx="180000" cy="180000"/>
              <a:chOff x="2537136" y="1269000"/>
              <a:chExt cx="180000" cy="180000"/>
            </a:xfrm>
          </p:grpSpPr>
          <p:sp>
            <p:nvSpPr>
              <p:cNvPr id="1677" name="Ellipse 1676">
                <a:extLst>
                  <a:ext uri="{FF2B5EF4-FFF2-40B4-BE49-F238E27FC236}">
                    <a16:creationId xmlns:a16="http://schemas.microsoft.com/office/drawing/2014/main" id="{D77ABCC8-04A9-D413-AD0E-69D46C1FBF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8" name="Minuszeichen 1677">
                <a:extLst>
                  <a:ext uri="{FF2B5EF4-FFF2-40B4-BE49-F238E27FC236}">
                    <a16:creationId xmlns:a16="http://schemas.microsoft.com/office/drawing/2014/main" id="{91D7F546-E79D-1F7E-9662-E647921B8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4" name="Gruppieren 1643">
              <a:extLst>
                <a:ext uri="{FF2B5EF4-FFF2-40B4-BE49-F238E27FC236}">
                  <a16:creationId xmlns:a16="http://schemas.microsoft.com/office/drawing/2014/main" id="{5B852715-AF49-0335-A543-234F642B4B76}"/>
                </a:ext>
              </a:extLst>
            </p:cNvPr>
            <p:cNvGrpSpPr/>
            <p:nvPr/>
          </p:nvGrpSpPr>
          <p:grpSpPr>
            <a:xfrm>
              <a:off x="6003948" y="5865553"/>
              <a:ext cx="180000" cy="180000"/>
              <a:chOff x="2537136" y="1269000"/>
              <a:chExt cx="180000" cy="180000"/>
            </a:xfrm>
          </p:grpSpPr>
          <p:sp>
            <p:nvSpPr>
              <p:cNvPr id="1675" name="Ellipse 1674">
                <a:extLst>
                  <a:ext uri="{FF2B5EF4-FFF2-40B4-BE49-F238E27FC236}">
                    <a16:creationId xmlns:a16="http://schemas.microsoft.com/office/drawing/2014/main" id="{CC3DADC0-C571-3187-3EC8-50EA1C25FA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6" name="Minuszeichen 1675">
                <a:extLst>
                  <a:ext uri="{FF2B5EF4-FFF2-40B4-BE49-F238E27FC236}">
                    <a16:creationId xmlns:a16="http://schemas.microsoft.com/office/drawing/2014/main" id="{D78EA13F-13A3-3235-13D4-7D4E4CCDB1A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5" name="Gruppieren 1644">
              <a:extLst>
                <a:ext uri="{FF2B5EF4-FFF2-40B4-BE49-F238E27FC236}">
                  <a16:creationId xmlns:a16="http://schemas.microsoft.com/office/drawing/2014/main" id="{A97F8253-5B30-53F9-25EA-429065D0D462}"/>
                </a:ext>
              </a:extLst>
            </p:cNvPr>
            <p:cNvGrpSpPr/>
            <p:nvPr/>
          </p:nvGrpSpPr>
          <p:grpSpPr>
            <a:xfrm>
              <a:off x="7989107" y="3335661"/>
              <a:ext cx="180000" cy="180000"/>
              <a:chOff x="2537136" y="1269000"/>
              <a:chExt cx="180000" cy="180000"/>
            </a:xfrm>
          </p:grpSpPr>
          <p:sp>
            <p:nvSpPr>
              <p:cNvPr id="1673" name="Ellipse 1672">
                <a:extLst>
                  <a:ext uri="{FF2B5EF4-FFF2-40B4-BE49-F238E27FC236}">
                    <a16:creationId xmlns:a16="http://schemas.microsoft.com/office/drawing/2014/main" id="{5EF4C068-2B1F-3867-852D-F79B9C5C51D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4" name="Minuszeichen 1673">
                <a:extLst>
                  <a:ext uri="{FF2B5EF4-FFF2-40B4-BE49-F238E27FC236}">
                    <a16:creationId xmlns:a16="http://schemas.microsoft.com/office/drawing/2014/main" id="{D76D16D4-B8BD-7750-0A4F-0F59DE41DC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6" name="Gruppieren 1645">
              <a:extLst>
                <a:ext uri="{FF2B5EF4-FFF2-40B4-BE49-F238E27FC236}">
                  <a16:creationId xmlns:a16="http://schemas.microsoft.com/office/drawing/2014/main" id="{7AE74CB7-5BE0-B057-6442-65A885D70926}"/>
                </a:ext>
              </a:extLst>
            </p:cNvPr>
            <p:cNvGrpSpPr/>
            <p:nvPr/>
          </p:nvGrpSpPr>
          <p:grpSpPr>
            <a:xfrm>
              <a:off x="4026000" y="3339000"/>
              <a:ext cx="180000" cy="180000"/>
              <a:chOff x="2537136" y="1269000"/>
              <a:chExt cx="180000" cy="180000"/>
            </a:xfrm>
          </p:grpSpPr>
          <p:sp>
            <p:nvSpPr>
              <p:cNvPr id="1671" name="Ellipse 1670">
                <a:extLst>
                  <a:ext uri="{FF2B5EF4-FFF2-40B4-BE49-F238E27FC236}">
                    <a16:creationId xmlns:a16="http://schemas.microsoft.com/office/drawing/2014/main" id="{F81FD7F4-0551-0744-107B-6E389E6A91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2" name="Minuszeichen 1671">
                <a:extLst>
                  <a:ext uri="{FF2B5EF4-FFF2-40B4-BE49-F238E27FC236}">
                    <a16:creationId xmlns:a16="http://schemas.microsoft.com/office/drawing/2014/main" id="{60D7C45D-718E-F497-F153-9BD93D90AF5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7" name="Gruppieren 1646">
              <a:extLst>
                <a:ext uri="{FF2B5EF4-FFF2-40B4-BE49-F238E27FC236}">
                  <a16:creationId xmlns:a16="http://schemas.microsoft.com/office/drawing/2014/main" id="{2DF35E11-334A-3215-3C68-96F3E3EEEC44}"/>
                </a:ext>
              </a:extLst>
            </p:cNvPr>
            <p:cNvGrpSpPr/>
            <p:nvPr/>
          </p:nvGrpSpPr>
          <p:grpSpPr>
            <a:xfrm>
              <a:off x="4656000" y="4775520"/>
              <a:ext cx="180000" cy="180000"/>
              <a:chOff x="2537136" y="1269000"/>
              <a:chExt cx="180000" cy="180000"/>
            </a:xfrm>
          </p:grpSpPr>
          <p:sp>
            <p:nvSpPr>
              <p:cNvPr id="1669" name="Ellipse 1668">
                <a:extLst>
                  <a:ext uri="{FF2B5EF4-FFF2-40B4-BE49-F238E27FC236}">
                    <a16:creationId xmlns:a16="http://schemas.microsoft.com/office/drawing/2014/main" id="{55F94E90-2B6D-3768-73BB-F167B9B636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0" name="Minuszeichen 1669">
                <a:extLst>
                  <a:ext uri="{FF2B5EF4-FFF2-40B4-BE49-F238E27FC236}">
                    <a16:creationId xmlns:a16="http://schemas.microsoft.com/office/drawing/2014/main" id="{98CCB9EA-AD9D-D815-59F6-33416723864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8" name="Gruppieren 1647">
              <a:extLst>
                <a:ext uri="{FF2B5EF4-FFF2-40B4-BE49-F238E27FC236}">
                  <a16:creationId xmlns:a16="http://schemas.microsoft.com/office/drawing/2014/main" id="{FDC98A8B-EECF-E7FE-D313-576BD0FFB43F}"/>
                </a:ext>
              </a:extLst>
            </p:cNvPr>
            <p:cNvGrpSpPr/>
            <p:nvPr/>
          </p:nvGrpSpPr>
          <p:grpSpPr>
            <a:xfrm>
              <a:off x="7373256" y="4775520"/>
              <a:ext cx="180000" cy="180000"/>
              <a:chOff x="2537136" y="1269000"/>
              <a:chExt cx="180000" cy="180000"/>
            </a:xfrm>
          </p:grpSpPr>
          <p:sp>
            <p:nvSpPr>
              <p:cNvPr id="1667" name="Ellipse 1666">
                <a:extLst>
                  <a:ext uri="{FF2B5EF4-FFF2-40B4-BE49-F238E27FC236}">
                    <a16:creationId xmlns:a16="http://schemas.microsoft.com/office/drawing/2014/main" id="{EBB692DC-DE31-BCE0-4EE6-3F7A44D8C97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8" name="Minuszeichen 1667">
                <a:extLst>
                  <a:ext uri="{FF2B5EF4-FFF2-40B4-BE49-F238E27FC236}">
                    <a16:creationId xmlns:a16="http://schemas.microsoft.com/office/drawing/2014/main" id="{86926990-DBC5-033D-2E05-78E159139B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9" name="Gruppieren 1648">
              <a:extLst>
                <a:ext uri="{FF2B5EF4-FFF2-40B4-BE49-F238E27FC236}">
                  <a16:creationId xmlns:a16="http://schemas.microsoft.com/office/drawing/2014/main" id="{6899847C-5CEC-61A7-3D39-CD030162598B}"/>
                </a:ext>
              </a:extLst>
            </p:cNvPr>
            <p:cNvGrpSpPr/>
            <p:nvPr/>
          </p:nvGrpSpPr>
          <p:grpSpPr>
            <a:xfrm>
              <a:off x="7373256" y="1900714"/>
              <a:ext cx="180000" cy="180000"/>
              <a:chOff x="2537136" y="1269000"/>
              <a:chExt cx="180000" cy="180000"/>
            </a:xfrm>
          </p:grpSpPr>
          <p:sp>
            <p:nvSpPr>
              <p:cNvPr id="1665" name="Ellipse 1664">
                <a:extLst>
                  <a:ext uri="{FF2B5EF4-FFF2-40B4-BE49-F238E27FC236}">
                    <a16:creationId xmlns:a16="http://schemas.microsoft.com/office/drawing/2014/main" id="{CA376BE4-1923-AAC4-6A4C-8CD6E21CAE4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6" name="Minuszeichen 1665">
                <a:extLst>
                  <a:ext uri="{FF2B5EF4-FFF2-40B4-BE49-F238E27FC236}">
                    <a16:creationId xmlns:a16="http://schemas.microsoft.com/office/drawing/2014/main" id="{ED6225D2-CBC5-B781-E1C2-E415EDAC3E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0" name="Gruppieren 1649">
              <a:extLst>
                <a:ext uri="{FF2B5EF4-FFF2-40B4-BE49-F238E27FC236}">
                  <a16:creationId xmlns:a16="http://schemas.microsoft.com/office/drawing/2014/main" id="{96603699-A5F6-FB89-ABD4-EE7E5C794B90}"/>
                </a:ext>
              </a:extLst>
            </p:cNvPr>
            <p:cNvGrpSpPr/>
            <p:nvPr/>
          </p:nvGrpSpPr>
          <p:grpSpPr>
            <a:xfrm>
              <a:off x="4656000" y="1900714"/>
              <a:ext cx="180000" cy="180000"/>
              <a:chOff x="2537136" y="1269000"/>
              <a:chExt cx="180000" cy="180000"/>
            </a:xfrm>
          </p:grpSpPr>
          <p:sp>
            <p:nvSpPr>
              <p:cNvPr id="1663" name="Ellipse 1662">
                <a:extLst>
                  <a:ext uri="{FF2B5EF4-FFF2-40B4-BE49-F238E27FC236}">
                    <a16:creationId xmlns:a16="http://schemas.microsoft.com/office/drawing/2014/main" id="{99323B70-94AA-16B3-D63B-86B109213D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4" name="Minuszeichen 1663">
                <a:extLst>
                  <a:ext uri="{FF2B5EF4-FFF2-40B4-BE49-F238E27FC236}">
                    <a16:creationId xmlns:a16="http://schemas.microsoft.com/office/drawing/2014/main" id="{3813317C-C95C-7B3F-7D02-34DB3958F0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1" name="Gruppieren 1650">
              <a:extLst>
                <a:ext uri="{FF2B5EF4-FFF2-40B4-BE49-F238E27FC236}">
                  <a16:creationId xmlns:a16="http://schemas.microsoft.com/office/drawing/2014/main" id="{EE2B1799-9937-BE1A-593A-506169828387}"/>
                </a:ext>
              </a:extLst>
            </p:cNvPr>
            <p:cNvGrpSpPr/>
            <p:nvPr/>
          </p:nvGrpSpPr>
          <p:grpSpPr>
            <a:xfrm>
              <a:off x="6006000" y="1339747"/>
              <a:ext cx="180000" cy="180000"/>
              <a:chOff x="2537136" y="1269000"/>
              <a:chExt cx="180000" cy="180000"/>
            </a:xfrm>
          </p:grpSpPr>
          <p:sp>
            <p:nvSpPr>
              <p:cNvPr id="1661" name="Ellipse 1660">
                <a:extLst>
                  <a:ext uri="{FF2B5EF4-FFF2-40B4-BE49-F238E27FC236}">
                    <a16:creationId xmlns:a16="http://schemas.microsoft.com/office/drawing/2014/main" id="{3F52D6C9-69F8-700D-580E-480A1F7327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2" name="Minuszeichen 1661">
                <a:extLst>
                  <a:ext uri="{FF2B5EF4-FFF2-40B4-BE49-F238E27FC236}">
                    <a16:creationId xmlns:a16="http://schemas.microsoft.com/office/drawing/2014/main" id="{4AF31446-75B4-7424-071D-CFA4D64CA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2" name="Gruppieren 1651">
              <a:extLst>
                <a:ext uri="{FF2B5EF4-FFF2-40B4-BE49-F238E27FC236}">
                  <a16:creationId xmlns:a16="http://schemas.microsoft.com/office/drawing/2014/main" id="{B796F739-4D9A-0AA6-91C4-ED820F781B25}"/>
                </a:ext>
              </a:extLst>
            </p:cNvPr>
            <p:cNvGrpSpPr/>
            <p:nvPr/>
          </p:nvGrpSpPr>
          <p:grpSpPr>
            <a:xfrm>
              <a:off x="6006000" y="5312040"/>
              <a:ext cx="180000" cy="180000"/>
              <a:chOff x="2537136" y="1269000"/>
              <a:chExt cx="180000" cy="180000"/>
            </a:xfrm>
          </p:grpSpPr>
          <p:sp>
            <p:nvSpPr>
              <p:cNvPr id="1659" name="Ellipse 1658">
                <a:extLst>
                  <a:ext uri="{FF2B5EF4-FFF2-40B4-BE49-F238E27FC236}">
                    <a16:creationId xmlns:a16="http://schemas.microsoft.com/office/drawing/2014/main" id="{7D69F9FF-C858-CC7B-0854-580FB73BFC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0" name="Minuszeichen 1659">
                <a:extLst>
                  <a:ext uri="{FF2B5EF4-FFF2-40B4-BE49-F238E27FC236}">
                    <a16:creationId xmlns:a16="http://schemas.microsoft.com/office/drawing/2014/main" id="{8072F189-AF84-AEF0-2BC2-B8290C02F7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3" name="Gruppieren 1652">
              <a:extLst>
                <a:ext uri="{FF2B5EF4-FFF2-40B4-BE49-F238E27FC236}">
                  <a16:creationId xmlns:a16="http://schemas.microsoft.com/office/drawing/2014/main" id="{7F77695A-2C19-D106-4174-44E7DAF70892}"/>
                </a:ext>
              </a:extLst>
            </p:cNvPr>
            <p:cNvGrpSpPr/>
            <p:nvPr/>
          </p:nvGrpSpPr>
          <p:grpSpPr>
            <a:xfrm>
              <a:off x="6006000" y="1900714"/>
              <a:ext cx="180000" cy="180000"/>
              <a:chOff x="2537136" y="1269000"/>
              <a:chExt cx="180000" cy="180000"/>
            </a:xfrm>
          </p:grpSpPr>
          <p:sp>
            <p:nvSpPr>
              <p:cNvPr id="1657" name="Ellipse 1656">
                <a:extLst>
                  <a:ext uri="{FF2B5EF4-FFF2-40B4-BE49-F238E27FC236}">
                    <a16:creationId xmlns:a16="http://schemas.microsoft.com/office/drawing/2014/main" id="{F4519F6C-9796-D729-5439-466886916E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8" name="Minuszeichen 1657">
                <a:extLst>
                  <a:ext uri="{FF2B5EF4-FFF2-40B4-BE49-F238E27FC236}">
                    <a16:creationId xmlns:a16="http://schemas.microsoft.com/office/drawing/2014/main" id="{BB76FFBC-EF47-0F82-7478-A40EA02C62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4" name="Gruppieren 1653">
              <a:extLst>
                <a:ext uri="{FF2B5EF4-FFF2-40B4-BE49-F238E27FC236}">
                  <a16:creationId xmlns:a16="http://schemas.microsoft.com/office/drawing/2014/main" id="{86ABCCAA-1AB6-80D3-5560-79BBC1F89A09}"/>
                </a:ext>
              </a:extLst>
            </p:cNvPr>
            <p:cNvGrpSpPr/>
            <p:nvPr/>
          </p:nvGrpSpPr>
          <p:grpSpPr>
            <a:xfrm>
              <a:off x="6006000" y="4775520"/>
              <a:ext cx="180000" cy="180000"/>
              <a:chOff x="2537136" y="1269000"/>
              <a:chExt cx="180000" cy="180000"/>
            </a:xfrm>
          </p:grpSpPr>
          <p:sp>
            <p:nvSpPr>
              <p:cNvPr id="1655" name="Ellipse 1654">
                <a:extLst>
                  <a:ext uri="{FF2B5EF4-FFF2-40B4-BE49-F238E27FC236}">
                    <a16:creationId xmlns:a16="http://schemas.microsoft.com/office/drawing/2014/main" id="{75872F2E-BB67-2D3B-58A7-51CDA16FAE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6" name="Minuszeichen 1655">
                <a:extLst>
                  <a:ext uri="{FF2B5EF4-FFF2-40B4-BE49-F238E27FC236}">
                    <a16:creationId xmlns:a16="http://schemas.microsoft.com/office/drawing/2014/main" id="{38CB8F46-3B7A-A3CE-D8A9-4A7BBA2C30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732" name="Gruppieren 1731">
            <a:extLst>
              <a:ext uri="{FF2B5EF4-FFF2-40B4-BE49-F238E27FC236}">
                <a16:creationId xmlns:a16="http://schemas.microsoft.com/office/drawing/2014/main" id="{50E8BF2F-D324-C7BA-F750-9718FA1C143F}"/>
              </a:ext>
            </a:extLst>
          </p:cNvPr>
          <p:cNvGrpSpPr>
            <a:grpSpLocks noChangeAspect="1"/>
          </p:cNvGrpSpPr>
          <p:nvPr/>
        </p:nvGrpSpPr>
        <p:grpSpPr>
          <a:xfrm>
            <a:off x="5466567" y="1052371"/>
            <a:ext cx="1258865" cy="1306104"/>
            <a:chOff x="3576000" y="816426"/>
            <a:chExt cx="5040000" cy="5229127"/>
          </a:xfrm>
        </p:grpSpPr>
        <p:grpSp>
          <p:nvGrpSpPr>
            <p:cNvPr id="1733" name="Magnesium ohne e-">
              <a:extLst>
                <a:ext uri="{FF2B5EF4-FFF2-40B4-BE49-F238E27FC236}">
                  <a16:creationId xmlns:a16="http://schemas.microsoft.com/office/drawing/2014/main" id="{DF768FC8-E52E-737D-8E92-1F800100CD5C}"/>
                </a:ext>
              </a:extLst>
            </p:cNvPr>
            <p:cNvGrpSpPr/>
            <p:nvPr/>
          </p:nvGrpSpPr>
          <p:grpSpPr>
            <a:xfrm>
              <a:off x="3576000" y="909000"/>
              <a:ext cx="5040000" cy="5040000"/>
              <a:chOff x="3576000" y="909000"/>
              <a:chExt cx="5040000" cy="5040000"/>
            </a:xfrm>
          </p:grpSpPr>
          <p:sp>
            <p:nvSpPr>
              <p:cNvPr id="1770" name="K-Schale">
                <a:extLst>
                  <a:ext uri="{FF2B5EF4-FFF2-40B4-BE49-F238E27FC236}">
                    <a16:creationId xmlns:a16="http://schemas.microsoft.com/office/drawing/2014/main" id="{0094921B-DB5B-9174-9418-78006295DEC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771" name="Atomkern mit Protonen und Neutronen">
                <a:extLst>
                  <a:ext uri="{FF2B5EF4-FFF2-40B4-BE49-F238E27FC236}">
                    <a16:creationId xmlns:a16="http://schemas.microsoft.com/office/drawing/2014/main" id="{B338FE91-5E4D-C65A-0C2B-8C9C4E2B6B79}"/>
                  </a:ext>
                </a:extLst>
              </p:cNvPr>
              <p:cNvGrpSpPr/>
              <p:nvPr/>
            </p:nvGrpSpPr>
            <p:grpSpPr>
              <a:xfrm>
                <a:off x="5196000" y="2529000"/>
                <a:ext cx="1800000" cy="1800000"/>
                <a:chOff x="5196000" y="2529000"/>
                <a:chExt cx="1800000" cy="1800000"/>
              </a:xfrm>
            </p:grpSpPr>
            <p:sp>
              <p:nvSpPr>
                <p:cNvPr id="1774" name="Atomkern">
                  <a:extLst>
                    <a:ext uri="{FF2B5EF4-FFF2-40B4-BE49-F238E27FC236}">
                      <a16:creationId xmlns:a16="http://schemas.microsoft.com/office/drawing/2014/main" id="{D81AD60A-ADCE-DCEB-EF22-B1F6CCA8F48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775" name="Gruppieren 1774">
                  <a:extLst>
                    <a:ext uri="{FF2B5EF4-FFF2-40B4-BE49-F238E27FC236}">
                      <a16:creationId xmlns:a16="http://schemas.microsoft.com/office/drawing/2014/main" id="{2E71E311-64B0-43EE-A463-9C0A2457D560}"/>
                    </a:ext>
                  </a:extLst>
                </p:cNvPr>
                <p:cNvGrpSpPr>
                  <a:grpSpLocks noChangeAspect="1"/>
                </p:cNvGrpSpPr>
                <p:nvPr/>
              </p:nvGrpSpPr>
              <p:grpSpPr>
                <a:xfrm>
                  <a:off x="5848033" y="3791651"/>
                  <a:ext cx="180000" cy="180000"/>
                  <a:chOff x="3172968" y="2304288"/>
                  <a:chExt cx="180000" cy="180000"/>
                </a:xfrm>
              </p:grpSpPr>
              <p:sp>
                <p:nvSpPr>
                  <p:cNvPr id="1821" name="Ellipse 1820">
                    <a:extLst>
                      <a:ext uri="{FF2B5EF4-FFF2-40B4-BE49-F238E27FC236}">
                        <a16:creationId xmlns:a16="http://schemas.microsoft.com/office/drawing/2014/main" id="{87E7C6D0-D714-2D53-16EA-5E5BEC50CE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22" name="Additionszeichen 1821">
                    <a:extLst>
                      <a:ext uri="{FF2B5EF4-FFF2-40B4-BE49-F238E27FC236}">
                        <a16:creationId xmlns:a16="http://schemas.microsoft.com/office/drawing/2014/main" id="{02B35DB8-E506-A5E7-9C1F-89A608F077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6" name="Gruppieren 1775">
                  <a:extLst>
                    <a:ext uri="{FF2B5EF4-FFF2-40B4-BE49-F238E27FC236}">
                      <a16:creationId xmlns:a16="http://schemas.microsoft.com/office/drawing/2014/main" id="{B6DA6768-C5D3-A9C5-0F9F-BC03B41E613C}"/>
                    </a:ext>
                  </a:extLst>
                </p:cNvPr>
                <p:cNvGrpSpPr>
                  <a:grpSpLocks noChangeAspect="1"/>
                </p:cNvGrpSpPr>
                <p:nvPr/>
              </p:nvGrpSpPr>
              <p:grpSpPr>
                <a:xfrm>
                  <a:off x="6270000" y="3698425"/>
                  <a:ext cx="180000" cy="180000"/>
                  <a:chOff x="3172968" y="2304288"/>
                  <a:chExt cx="180000" cy="180000"/>
                </a:xfrm>
              </p:grpSpPr>
              <p:sp>
                <p:nvSpPr>
                  <p:cNvPr id="1819" name="Ellipse 1818">
                    <a:extLst>
                      <a:ext uri="{FF2B5EF4-FFF2-40B4-BE49-F238E27FC236}">
                        <a16:creationId xmlns:a16="http://schemas.microsoft.com/office/drawing/2014/main" id="{83D621EC-C931-0C64-06D2-8CAC400BA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20" name="Additionszeichen 1819">
                    <a:extLst>
                      <a:ext uri="{FF2B5EF4-FFF2-40B4-BE49-F238E27FC236}">
                        <a16:creationId xmlns:a16="http://schemas.microsoft.com/office/drawing/2014/main" id="{056019DC-ABB3-1013-8DB9-222B778C41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7" name="Gruppieren 1776">
                  <a:extLst>
                    <a:ext uri="{FF2B5EF4-FFF2-40B4-BE49-F238E27FC236}">
                      <a16:creationId xmlns:a16="http://schemas.microsoft.com/office/drawing/2014/main" id="{AC392DAD-864E-0266-121A-6B47F71CB290}"/>
                    </a:ext>
                  </a:extLst>
                </p:cNvPr>
                <p:cNvGrpSpPr>
                  <a:grpSpLocks noChangeAspect="1"/>
                </p:cNvGrpSpPr>
                <p:nvPr/>
              </p:nvGrpSpPr>
              <p:grpSpPr>
                <a:xfrm>
                  <a:off x="5499300" y="3931942"/>
                  <a:ext cx="180000" cy="180000"/>
                  <a:chOff x="3172968" y="2304288"/>
                  <a:chExt cx="180000" cy="180000"/>
                </a:xfrm>
              </p:grpSpPr>
              <p:sp>
                <p:nvSpPr>
                  <p:cNvPr id="1817" name="Ellipse 1816">
                    <a:extLst>
                      <a:ext uri="{FF2B5EF4-FFF2-40B4-BE49-F238E27FC236}">
                        <a16:creationId xmlns:a16="http://schemas.microsoft.com/office/drawing/2014/main" id="{A997415B-9795-D189-8EC5-581C9F6795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8" name="Additionszeichen 1817">
                    <a:extLst>
                      <a:ext uri="{FF2B5EF4-FFF2-40B4-BE49-F238E27FC236}">
                        <a16:creationId xmlns:a16="http://schemas.microsoft.com/office/drawing/2014/main" id="{C4145649-2E6E-8685-C5C1-177182B0AC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8" name="Gruppieren 1777">
                  <a:extLst>
                    <a:ext uri="{FF2B5EF4-FFF2-40B4-BE49-F238E27FC236}">
                      <a16:creationId xmlns:a16="http://schemas.microsoft.com/office/drawing/2014/main" id="{31F22FCF-A980-6E4A-9424-353CA69328B9}"/>
                    </a:ext>
                  </a:extLst>
                </p:cNvPr>
                <p:cNvGrpSpPr>
                  <a:grpSpLocks noChangeAspect="1"/>
                </p:cNvGrpSpPr>
                <p:nvPr/>
              </p:nvGrpSpPr>
              <p:grpSpPr>
                <a:xfrm>
                  <a:off x="6030156" y="4086630"/>
                  <a:ext cx="180000" cy="180000"/>
                  <a:chOff x="3172968" y="2304288"/>
                  <a:chExt cx="180000" cy="180000"/>
                </a:xfrm>
              </p:grpSpPr>
              <p:sp>
                <p:nvSpPr>
                  <p:cNvPr id="1815" name="Ellipse 1814">
                    <a:extLst>
                      <a:ext uri="{FF2B5EF4-FFF2-40B4-BE49-F238E27FC236}">
                        <a16:creationId xmlns:a16="http://schemas.microsoft.com/office/drawing/2014/main" id="{7D12D7D8-D326-1E1B-30BC-205C0D24E09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6" name="Additionszeichen 1815">
                    <a:extLst>
                      <a:ext uri="{FF2B5EF4-FFF2-40B4-BE49-F238E27FC236}">
                        <a16:creationId xmlns:a16="http://schemas.microsoft.com/office/drawing/2014/main" id="{AB749886-F2C4-864B-480E-98E4D26524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9" name="Gruppieren 1778">
                  <a:extLst>
                    <a:ext uri="{FF2B5EF4-FFF2-40B4-BE49-F238E27FC236}">
                      <a16:creationId xmlns:a16="http://schemas.microsoft.com/office/drawing/2014/main" id="{B52F7F69-38D0-EA08-761F-A344AA0DCE8C}"/>
                    </a:ext>
                  </a:extLst>
                </p:cNvPr>
                <p:cNvGrpSpPr>
                  <a:grpSpLocks noChangeAspect="1"/>
                </p:cNvGrpSpPr>
                <p:nvPr/>
              </p:nvGrpSpPr>
              <p:grpSpPr>
                <a:xfrm>
                  <a:off x="6020438" y="3296696"/>
                  <a:ext cx="180000" cy="180000"/>
                  <a:chOff x="3172968" y="2304288"/>
                  <a:chExt cx="180000" cy="180000"/>
                </a:xfrm>
              </p:grpSpPr>
              <p:sp>
                <p:nvSpPr>
                  <p:cNvPr id="1813" name="Ellipse 1812">
                    <a:extLst>
                      <a:ext uri="{FF2B5EF4-FFF2-40B4-BE49-F238E27FC236}">
                        <a16:creationId xmlns:a16="http://schemas.microsoft.com/office/drawing/2014/main" id="{ECF40A9B-F54A-7B28-46F4-9DC21B9A4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4" name="Additionszeichen 1813">
                    <a:extLst>
                      <a:ext uri="{FF2B5EF4-FFF2-40B4-BE49-F238E27FC236}">
                        <a16:creationId xmlns:a16="http://schemas.microsoft.com/office/drawing/2014/main" id="{A5AA6A7D-210A-02EC-575C-E9CA0F6B69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0" name="Gruppieren 1779">
                  <a:extLst>
                    <a:ext uri="{FF2B5EF4-FFF2-40B4-BE49-F238E27FC236}">
                      <a16:creationId xmlns:a16="http://schemas.microsoft.com/office/drawing/2014/main" id="{C2B9FAD5-46FE-B210-69D7-DA102389282D}"/>
                    </a:ext>
                  </a:extLst>
                </p:cNvPr>
                <p:cNvGrpSpPr>
                  <a:grpSpLocks noChangeAspect="1"/>
                </p:cNvGrpSpPr>
                <p:nvPr/>
              </p:nvGrpSpPr>
              <p:grpSpPr>
                <a:xfrm>
                  <a:off x="6540000" y="3667688"/>
                  <a:ext cx="180000" cy="180000"/>
                  <a:chOff x="3172968" y="2304288"/>
                  <a:chExt cx="180000" cy="180000"/>
                </a:xfrm>
              </p:grpSpPr>
              <p:sp>
                <p:nvSpPr>
                  <p:cNvPr id="1811" name="Ellipse 1810">
                    <a:extLst>
                      <a:ext uri="{FF2B5EF4-FFF2-40B4-BE49-F238E27FC236}">
                        <a16:creationId xmlns:a16="http://schemas.microsoft.com/office/drawing/2014/main" id="{77902199-C17C-9825-AB5F-48489D4C91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2" name="Additionszeichen 1811">
                    <a:extLst>
                      <a:ext uri="{FF2B5EF4-FFF2-40B4-BE49-F238E27FC236}">
                        <a16:creationId xmlns:a16="http://schemas.microsoft.com/office/drawing/2014/main" id="{14692164-A87D-6B3A-8A29-34E78F39886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1" name="Gruppieren 1780">
                  <a:extLst>
                    <a:ext uri="{FF2B5EF4-FFF2-40B4-BE49-F238E27FC236}">
                      <a16:creationId xmlns:a16="http://schemas.microsoft.com/office/drawing/2014/main" id="{FDF615FC-7F24-0F10-788A-6D91D59D7797}"/>
                    </a:ext>
                  </a:extLst>
                </p:cNvPr>
                <p:cNvGrpSpPr>
                  <a:grpSpLocks noChangeAspect="1"/>
                </p:cNvGrpSpPr>
                <p:nvPr/>
              </p:nvGrpSpPr>
              <p:grpSpPr>
                <a:xfrm>
                  <a:off x="6696374" y="3186376"/>
                  <a:ext cx="180000" cy="180000"/>
                  <a:chOff x="3172968" y="2304288"/>
                  <a:chExt cx="180000" cy="180000"/>
                </a:xfrm>
              </p:grpSpPr>
              <p:sp>
                <p:nvSpPr>
                  <p:cNvPr id="1809" name="Ellipse 1808">
                    <a:extLst>
                      <a:ext uri="{FF2B5EF4-FFF2-40B4-BE49-F238E27FC236}">
                        <a16:creationId xmlns:a16="http://schemas.microsoft.com/office/drawing/2014/main" id="{6B21D74D-8513-0B23-D123-D5336C2723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0" name="Additionszeichen 1809">
                    <a:extLst>
                      <a:ext uri="{FF2B5EF4-FFF2-40B4-BE49-F238E27FC236}">
                        <a16:creationId xmlns:a16="http://schemas.microsoft.com/office/drawing/2014/main" id="{7556A341-54A6-804D-9CD9-47A750C5006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2" name="Gruppieren 1781">
                  <a:extLst>
                    <a:ext uri="{FF2B5EF4-FFF2-40B4-BE49-F238E27FC236}">
                      <a16:creationId xmlns:a16="http://schemas.microsoft.com/office/drawing/2014/main" id="{EA9C2E96-66FF-3B17-1C42-351ECF5CC549}"/>
                    </a:ext>
                  </a:extLst>
                </p:cNvPr>
                <p:cNvGrpSpPr>
                  <a:grpSpLocks noChangeAspect="1"/>
                </p:cNvGrpSpPr>
                <p:nvPr/>
              </p:nvGrpSpPr>
              <p:grpSpPr>
                <a:xfrm>
                  <a:off x="5577515" y="3084316"/>
                  <a:ext cx="180000" cy="180000"/>
                  <a:chOff x="3172968" y="2304288"/>
                  <a:chExt cx="180000" cy="180000"/>
                </a:xfrm>
              </p:grpSpPr>
              <p:sp>
                <p:nvSpPr>
                  <p:cNvPr id="1807" name="Ellipse 1806">
                    <a:extLst>
                      <a:ext uri="{FF2B5EF4-FFF2-40B4-BE49-F238E27FC236}">
                        <a16:creationId xmlns:a16="http://schemas.microsoft.com/office/drawing/2014/main" id="{D5F5F533-E16C-BDC0-1463-F31CCB31E5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8" name="Additionszeichen 1807">
                    <a:extLst>
                      <a:ext uri="{FF2B5EF4-FFF2-40B4-BE49-F238E27FC236}">
                        <a16:creationId xmlns:a16="http://schemas.microsoft.com/office/drawing/2014/main" id="{FBF6755E-471C-B8AB-4A08-B329B0BC63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3" name="Gruppieren 1782">
                  <a:extLst>
                    <a:ext uri="{FF2B5EF4-FFF2-40B4-BE49-F238E27FC236}">
                      <a16:creationId xmlns:a16="http://schemas.microsoft.com/office/drawing/2014/main" id="{62C4EACA-B15E-F86C-E1E3-862A542AA7FE}"/>
                    </a:ext>
                  </a:extLst>
                </p:cNvPr>
                <p:cNvGrpSpPr>
                  <a:grpSpLocks noChangeAspect="1"/>
                </p:cNvGrpSpPr>
                <p:nvPr/>
              </p:nvGrpSpPr>
              <p:grpSpPr>
                <a:xfrm>
                  <a:off x="5940252" y="2903697"/>
                  <a:ext cx="180000" cy="180000"/>
                  <a:chOff x="3172968" y="2304288"/>
                  <a:chExt cx="180000" cy="180000"/>
                </a:xfrm>
              </p:grpSpPr>
              <p:sp>
                <p:nvSpPr>
                  <p:cNvPr id="1805" name="Ellipse 1804">
                    <a:extLst>
                      <a:ext uri="{FF2B5EF4-FFF2-40B4-BE49-F238E27FC236}">
                        <a16:creationId xmlns:a16="http://schemas.microsoft.com/office/drawing/2014/main" id="{B680CE04-268B-ECF2-1B1A-C55B8068D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6" name="Additionszeichen 1805">
                    <a:extLst>
                      <a:ext uri="{FF2B5EF4-FFF2-40B4-BE49-F238E27FC236}">
                        <a16:creationId xmlns:a16="http://schemas.microsoft.com/office/drawing/2014/main" id="{7D016762-F1AA-DC48-ECD7-0B18F2F907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4" name="Gruppieren 1783">
                  <a:extLst>
                    <a:ext uri="{FF2B5EF4-FFF2-40B4-BE49-F238E27FC236}">
                      <a16:creationId xmlns:a16="http://schemas.microsoft.com/office/drawing/2014/main" id="{A7A39E60-5D21-085F-EFAF-6288E97E051F}"/>
                    </a:ext>
                  </a:extLst>
                </p:cNvPr>
                <p:cNvGrpSpPr>
                  <a:grpSpLocks noChangeAspect="1"/>
                </p:cNvGrpSpPr>
                <p:nvPr/>
              </p:nvGrpSpPr>
              <p:grpSpPr>
                <a:xfrm>
                  <a:off x="5597520" y="2746772"/>
                  <a:ext cx="180000" cy="180000"/>
                  <a:chOff x="3172968" y="2304288"/>
                  <a:chExt cx="180000" cy="180000"/>
                </a:xfrm>
              </p:grpSpPr>
              <p:sp>
                <p:nvSpPr>
                  <p:cNvPr id="1803" name="Ellipse 1802">
                    <a:extLst>
                      <a:ext uri="{FF2B5EF4-FFF2-40B4-BE49-F238E27FC236}">
                        <a16:creationId xmlns:a16="http://schemas.microsoft.com/office/drawing/2014/main" id="{8E470875-CBBD-3B79-2D1D-E9C215BFB4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4" name="Additionszeichen 1803">
                    <a:extLst>
                      <a:ext uri="{FF2B5EF4-FFF2-40B4-BE49-F238E27FC236}">
                        <a16:creationId xmlns:a16="http://schemas.microsoft.com/office/drawing/2014/main" id="{FDBE7F9D-898E-702B-D6B1-F278A02BDF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5" name="Gruppieren 1784">
                  <a:extLst>
                    <a:ext uri="{FF2B5EF4-FFF2-40B4-BE49-F238E27FC236}">
                      <a16:creationId xmlns:a16="http://schemas.microsoft.com/office/drawing/2014/main" id="{2D46D829-85B6-F9B3-A8D7-762995118914}"/>
                    </a:ext>
                  </a:extLst>
                </p:cNvPr>
                <p:cNvGrpSpPr>
                  <a:grpSpLocks noChangeAspect="1"/>
                </p:cNvGrpSpPr>
                <p:nvPr/>
              </p:nvGrpSpPr>
              <p:grpSpPr>
                <a:xfrm>
                  <a:off x="6310896" y="2729578"/>
                  <a:ext cx="180000" cy="180000"/>
                  <a:chOff x="3172968" y="2304288"/>
                  <a:chExt cx="180000" cy="180000"/>
                </a:xfrm>
              </p:grpSpPr>
              <p:sp>
                <p:nvSpPr>
                  <p:cNvPr id="1801" name="Ellipse 1800">
                    <a:extLst>
                      <a:ext uri="{FF2B5EF4-FFF2-40B4-BE49-F238E27FC236}">
                        <a16:creationId xmlns:a16="http://schemas.microsoft.com/office/drawing/2014/main" id="{03FAF4A3-5ACB-0E9D-03FD-4B7B7C460BA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2" name="Additionszeichen 1801">
                    <a:extLst>
                      <a:ext uri="{FF2B5EF4-FFF2-40B4-BE49-F238E27FC236}">
                        <a16:creationId xmlns:a16="http://schemas.microsoft.com/office/drawing/2014/main" id="{707CE420-AD87-BA15-141B-108A706D3E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6" name="Gruppieren 1785">
                  <a:extLst>
                    <a:ext uri="{FF2B5EF4-FFF2-40B4-BE49-F238E27FC236}">
                      <a16:creationId xmlns:a16="http://schemas.microsoft.com/office/drawing/2014/main" id="{846C6DD2-C855-B3AC-70D1-4F6AA056DEC7}"/>
                    </a:ext>
                  </a:extLst>
                </p:cNvPr>
                <p:cNvGrpSpPr>
                  <a:grpSpLocks noChangeAspect="1"/>
                </p:cNvGrpSpPr>
                <p:nvPr/>
              </p:nvGrpSpPr>
              <p:grpSpPr>
                <a:xfrm>
                  <a:off x="5311404" y="3346168"/>
                  <a:ext cx="180000" cy="180000"/>
                  <a:chOff x="3172968" y="2304288"/>
                  <a:chExt cx="180000" cy="180000"/>
                </a:xfrm>
              </p:grpSpPr>
              <p:sp>
                <p:nvSpPr>
                  <p:cNvPr id="1799" name="Ellipse 1798">
                    <a:extLst>
                      <a:ext uri="{FF2B5EF4-FFF2-40B4-BE49-F238E27FC236}">
                        <a16:creationId xmlns:a16="http://schemas.microsoft.com/office/drawing/2014/main" id="{869DEBC6-BE59-D188-98C0-BF32BDA234A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0" name="Additionszeichen 1799">
                    <a:extLst>
                      <a:ext uri="{FF2B5EF4-FFF2-40B4-BE49-F238E27FC236}">
                        <a16:creationId xmlns:a16="http://schemas.microsoft.com/office/drawing/2014/main" id="{3A8C04BD-C1FA-432E-7B0E-9F7116759E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87" name="Ellipse 1786">
                  <a:extLst>
                    <a:ext uri="{FF2B5EF4-FFF2-40B4-BE49-F238E27FC236}">
                      <a16:creationId xmlns:a16="http://schemas.microsoft.com/office/drawing/2014/main" id="{128C4ABE-A678-550E-9C4E-F7D3BA2937D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88" name="Ellipse 1787">
                  <a:extLst>
                    <a:ext uri="{FF2B5EF4-FFF2-40B4-BE49-F238E27FC236}">
                      <a16:creationId xmlns:a16="http://schemas.microsoft.com/office/drawing/2014/main" id="{C6EDE7FF-3475-6D07-F952-C1FCC5DA8F0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89" name="Ellipse 1788">
                  <a:extLst>
                    <a:ext uri="{FF2B5EF4-FFF2-40B4-BE49-F238E27FC236}">
                      <a16:creationId xmlns:a16="http://schemas.microsoft.com/office/drawing/2014/main" id="{79E44BB8-4D0F-8A16-6A5E-13CEDD8D5DB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0" name="Ellipse 1789">
                  <a:extLst>
                    <a:ext uri="{FF2B5EF4-FFF2-40B4-BE49-F238E27FC236}">
                      <a16:creationId xmlns:a16="http://schemas.microsoft.com/office/drawing/2014/main" id="{87B0A209-6533-1B4C-6098-6FA99E6FD1E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1" name="Ellipse 1790">
                  <a:extLst>
                    <a:ext uri="{FF2B5EF4-FFF2-40B4-BE49-F238E27FC236}">
                      <a16:creationId xmlns:a16="http://schemas.microsoft.com/office/drawing/2014/main" id="{7CA2FCE1-6CBB-62F9-A8D9-A5D3CA2C7C56}"/>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2" name="Ellipse 1791">
                  <a:extLst>
                    <a:ext uri="{FF2B5EF4-FFF2-40B4-BE49-F238E27FC236}">
                      <a16:creationId xmlns:a16="http://schemas.microsoft.com/office/drawing/2014/main" id="{53C2E510-23B6-F3F6-B836-8947C0E629B5}"/>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3" name="Ellipse 1792">
                  <a:extLst>
                    <a:ext uri="{FF2B5EF4-FFF2-40B4-BE49-F238E27FC236}">
                      <a16:creationId xmlns:a16="http://schemas.microsoft.com/office/drawing/2014/main" id="{7A0F3466-E9FC-C9F8-8E4F-D6723C19D48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4" name="Ellipse 1793">
                  <a:extLst>
                    <a:ext uri="{FF2B5EF4-FFF2-40B4-BE49-F238E27FC236}">
                      <a16:creationId xmlns:a16="http://schemas.microsoft.com/office/drawing/2014/main" id="{15D43E3B-C68D-A709-5CC5-6AD403E45D4F}"/>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5" name="Ellipse 1794">
                  <a:extLst>
                    <a:ext uri="{FF2B5EF4-FFF2-40B4-BE49-F238E27FC236}">
                      <a16:creationId xmlns:a16="http://schemas.microsoft.com/office/drawing/2014/main" id="{18F5DA05-A7BD-34B4-8D60-98EB3885669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6" name="Ellipse 1795">
                  <a:extLst>
                    <a:ext uri="{FF2B5EF4-FFF2-40B4-BE49-F238E27FC236}">
                      <a16:creationId xmlns:a16="http://schemas.microsoft.com/office/drawing/2014/main" id="{0609CD33-732A-2079-254F-A45CB284A76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7" name="Ellipse 1796">
                  <a:extLst>
                    <a:ext uri="{FF2B5EF4-FFF2-40B4-BE49-F238E27FC236}">
                      <a16:creationId xmlns:a16="http://schemas.microsoft.com/office/drawing/2014/main" id="{2FABBD23-FCD3-777B-6FA8-53937434882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8" name="Ellipse 1797">
                  <a:extLst>
                    <a:ext uri="{FF2B5EF4-FFF2-40B4-BE49-F238E27FC236}">
                      <a16:creationId xmlns:a16="http://schemas.microsoft.com/office/drawing/2014/main" id="{28C6EC91-57E7-3C78-C90C-6A6AB0E3D06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72" name="L-Schale">
                <a:extLst>
                  <a:ext uri="{FF2B5EF4-FFF2-40B4-BE49-F238E27FC236}">
                    <a16:creationId xmlns:a16="http://schemas.microsoft.com/office/drawing/2014/main" id="{C4D9CC10-24C2-19C0-BF2A-FE73FA7A729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773" name="M-Schale">
                <a:extLst>
                  <a:ext uri="{FF2B5EF4-FFF2-40B4-BE49-F238E27FC236}">
                    <a16:creationId xmlns:a16="http://schemas.microsoft.com/office/drawing/2014/main" id="{083411B9-0B11-26B2-65F4-A8019103A78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734" name="Gruppieren 1733">
              <a:extLst>
                <a:ext uri="{FF2B5EF4-FFF2-40B4-BE49-F238E27FC236}">
                  <a16:creationId xmlns:a16="http://schemas.microsoft.com/office/drawing/2014/main" id="{036B9AF2-E3F9-1788-8CE8-7C8326FA0DAA}"/>
                </a:ext>
              </a:extLst>
            </p:cNvPr>
            <p:cNvGrpSpPr/>
            <p:nvPr/>
          </p:nvGrpSpPr>
          <p:grpSpPr>
            <a:xfrm>
              <a:off x="6006000" y="816426"/>
              <a:ext cx="180000" cy="180000"/>
              <a:chOff x="2537136" y="1269000"/>
              <a:chExt cx="180000" cy="180000"/>
            </a:xfrm>
          </p:grpSpPr>
          <p:sp>
            <p:nvSpPr>
              <p:cNvPr id="1768" name="Ellipse 1767">
                <a:extLst>
                  <a:ext uri="{FF2B5EF4-FFF2-40B4-BE49-F238E27FC236}">
                    <a16:creationId xmlns:a16="http://schemas.microsoft.com/office/drawing/2014/main" id="{5261AAAA-D92D-8B61-2D1D-843EECA4DB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9" name="Minuszeichen 1768">
                <a:extLst>
                  <a:ext uri="{FF2B5EF4-FFF2-40B4-BE49-F238E27FC236}">
                    <a16:creationId xmlns:a16="http://schemas.microsoft.com/office/drawing/2014/main" id="{C441B9B5-CDB3-5BF8-71DB-CED992E83A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5" name="Gruppieren 1734">
              <a:extLst>
                <a:ext uri="{FF2B5EF4-FFF2-40B4-BE49-F238E27FC236}">
                  <a16:creationId xmlns:a16="http://schemas.microsoft.com/office/drawing/2014/main" id="{21CF34E0-1ED9-F7D3-4214-743ED7A62BDA}"/>
                </a:ext>
              </a:extLst>
            </p:cNvPr>
            <p:cNvGrpSpPr/>
            <p:nvPr/>
          </p:nvGrpSpPr>
          <p:grpSpPr>
            <a:xfrm>
              <a:off x="6003948" y="5865553"/>
              <a:ext cx="180000" cy="180000"/>
              <a:chOff x="2537136" y="1269000"/>
              <a:chExt cx="180000" cy="180000"/>
            </a:xfrm>
          </p:grpSpPr>
          <p:sp>
            <p:nvSpPr>
              <p:cNvPr id="1766" name="Ellipse 1765">
                <a:extLst>
                  <a:ext uri="{FF2B5EF4-FFF2-40B4-BE49-F238E27FC236}">
                    <a16:creationId xmlns:a16="http://schemas.microsoft.com/office/drawing/2014/main" id="{185ACEC7-138D-1C97-93A0-BD2FBFF99BE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7" name="Minuszeichen 1766">
                <a:extLst>
                  <a:ext uri="{FF2B5EF4-FFF2-40B4-BE49-F238E27FC236}">
                    <a16:creationId xmlns:a16="http://schemas.microsoft.com/office/drawing/2014/main" id="{76046B64-4004-65A0-176F-CC9BBA68C6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6" name="Gruppieren 1735">
              <a:extLst>
                <a:ext uri="{FF2B5EF4-FFF2-40B4-BE49-F238E27FC236}">
                  <a16:creationId xmlns:a16="http://schemas.microsoft.com/office/drawing/2014/main" id="{A9790788-DCE7-233E-DE92-230D7FDC01EB}"/>
                </a:ext>
              </a:extLst>
            </p:cNvPr>
            <p:cNvGrpSpPr/>
            <p:nvPr/>
          </p:nvGrpSpPr>
          <p:grpSpPr>
            <a:xfrm>
              <a:off x="7989107" y="3335661"/>
              <a:ext cx="180000" cy="180000"/>
              <a:chOff x="2537136" y="1269000"/>
              <a:chExt cx="180000" cy="180000"/>
            </a:xfrm>
          </p:grpSpPr>
          <p:sp>
            <p:nvSpPr>
              <p:cNvPr id="1764" name="Ellipse 1763">
                <a:extLst>
                  <a:ext uri="{FF2B5EF4-FFF2-40B4-BE49-F238E27FC236}">
                    <a16:creationId xmlns:a16="http://schemas.microsoft.com/office/drawing/2014/main" id="{CA724209-8427-331C-55E7-003B9BE8B67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5" name="Minuszeichen 1764">
                <a:extLst>
                  <a:ext uri="{FF2B5EF4-FFF2-40B4-BE49-F238E27FC236}">
                    <a16:creationId xmlns:a16="http://schemas.microsoft.com/office/drawing/2014/main" id="{7B4AF2DD-9284-DE91-1D3D-12DEF017C2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7" name="Gruppieren 1736">
              <a:extLst>
                <a:ext uri="{FF2B5EF4-FFF2-40B4-BE49-F238E27FC236}">
                  <a16:creationId xmlns:a16="http://schemas.microsoft.com/office/drawing/2014/main" id="{4B7ACD21-0B0F-068B-9D7C-C026FA1525BF}"/>
                </a:ext>
              </a:extLst>
            </p:cNvPr>
            <p:cNvGrpSpPr/>
            <p:nvPr/>
          </p:nvGrpSpPr>
          <p:grpSpPr>
            <a:xfrm>
              <a:off x="4026000" y="3339000"/>
              <a:ext cx="180000" cy="180000"/>
              <a:chOff x="2537136" y="1269000"/>
              <a:chExt cx="180000" cy="180000"/>
            </a:xfrm>
          </p:grpSpPr>
          <p:sp>
            <p:nvSpPr>
              <p:cNvPr id="1762" name="Ellipse 1761">
                <a:extLst>
                  <a:ext uri="{FF2B5EF4-FFF2-40B4-BE49-F238E27FC236}">
                    <a16:creationId xmlns:a16="http://schemas.microsoft.com/office/drawing/2014/main" id="{F0D395E7-F348-3224-104D-C156A611A09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3" name="Minuszeichen 1762">
                <a:extLst>
                  <a:ext uri="{FF2B5EF4-FFF2-40B4-BE49-F238E27FC236}">
                    <a16:creationId xmlns:a16="http://schemas.microsoft.com/office/drawing/2014/main" id="{8DC68703-5E9A-88D2-8483-6C446F4351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8" name="Gruppieren 1737">
              <a:extLst>
                <a:ext uri="{FF2B5EF4-FFF2-40B4-BE49-F238E27FC236}">
                  <a16:creationId xmlns:a16="http://schemas.microsoft.com/office/drawing/2014/main" id="{9FDB96B6-4DF0-32BA-8DA1-BF594B293110}"/>
                </a:ext>
              </a:extLst>
            </p:cNvPr>
            <p:cNvGrpSpPr/>
            <p:nvPr/>
          </p:nvGrpSpPr>
          <p:grpSpPr>
            <a:xfrm>
              <a:off x="4656000" y="4775520"/>
              <a:ext cx="180000" cy="180000"/>
              <a:chOff x="2537136" y="1269000"/>
              <a:chExt cx="180000" cy="180000"/>
            </a:xfrm>
          </p:grpSpPr>
          <p:sp>
            <p:nvSpPr>
              <p:cNvPr id="1760" name="Ellipse 1759">
                <a:extLst>
                  <a:ext uri="{FF2B5EF4-FFF2-40B4-BE49-F238E27FC236}">
                    <a16:creationId xmlns:a16="http://schemas.microsoft.com/office/drawing/2014/main" id="{DB149314-8313-3DBB-9E30-EC8D8392A2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1" name="Minuszeichen 1760">
                <a:extLst>
                  <a:ext uri="{FF2B5EF4-FFF2-40B4-BE49-F238E27FC236}">
                    <a16:creationId xmlns:a16="http://schemas.microsoft.com/office/drawing/2014/main" id="{70011E2C-45FB-A366-F371-12460BAD06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9" name="Gruppieren 1738">
              <a:extLst>
                <a:ext uri="{FF2B5EF4-FFF2-40B4-BE49-F238E27FC236}">
                  <a16:creationId xmlns:a16="http://schemas.microsoft.com/office/drawing/2014/main" id="{908083CD-F25D-DF56-641E-1CFFC81DF44A}"/>
                </a:ext>
              </a:extLst>
            </p:cNvPr>
            <p:cNvGrpSpPr/>
            <p:nvPr/>
          </p:nvGrpSpPr>
          <p:grpSpPr>
            <a:xfrm>
              <a:off x="7373256" y="4775520"/>
              <a:ext cx="180000" cy="180000"/>
              <a:chOff x="2537136" y="1269000"/>
              <a:chExt cx="180000" cy="180000"/>
            </a:xfrm>
          </p:grpSpPr>
          <p:sp>
            <p:nvSpPr>
              <p:cNvPr id="1758" name="Ellipse 1757">
                <a:extLst>
                  <a:ext uri="{FF2B5EF4-FFF2-40B4-BE49-F238E27FC236}">
                    <a16:creationId xmlns:a16="http://schemas.microsoft.com/office/drawing/2014/main" id="{6922B260-AB6C-95BF-A7F7-7F2A7CD530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9" name="Minuszeichen 1758">
                <a:extLst>
                  <a:ext uri="{FF2B5EF4-FFF2-40B4-BE49-F238E27FC236}">
                    <a16:creationId xmlns:a16="http://schemas.microsoft.com/office/drawing/2014/main" id="{F8796000-8F9A-77B5-1F90-8EF22673438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0" name="Gruppieren 1739">
              <a:extLst>
                <a:ext uri="{FF2B5EF4-FFF2-40B4-BE49-F238E27FC236}">
                  <a16:creationId xmlns:a16="http://schemas.microsoft.com/office/drawing/2014/main" id="{4E578F11-2B6C-12B4-9BAE-187BEB010AEE}"/>
                </a:ext>
              </a:extLst>
            </p:cNvPr>
            <p:cNvGrpSpPr/>
            <p:nvPr/>
          </p:nvGrpSpPr>
          <p:grpSpPr>
            <a:xfrm>
              <a:off x="7373256" y="1900714"/>
              <a:ext cx="180000" cy="180000"/>
              <a:chOff x="2537136" y="1269000"/>
              <a:chExt cx="180000" cy="180000"/>
            </a:xfrm>
          </p:grpSpPr>
          <p:sp>
            <p:nvSpPr>
              <p:cNvPr id="1756" name="Ellipse 1755">
                <a:extLst>
                  <a:ext uri="{FF2B5EF4-FFF2-40B4-BE49-F238E27FC236}">
                    <a16:creationId xmlns:a16="http://schemas.microsoft.com/office/drawing/2014/main" id="{165FD8DA-F308-B12A-1E51-4B288105A6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7" name="Minuszeichen 1756">
                <a:extLst>
                  <a:ext uri="{FF2B5EF4-FFF2-40B4-BE49-F238E27FC236}">
                    <a16:creationId xmlns:a16="http://schemas.microsoft.com/office/drawing/2014/main" id="{3902E0A1-89C2-657F-A493-F9CB427A86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1" name="Gruppieren 1740">
              <a:extLst>
                <a:ext uri="{FF2B5EF4-FFF2-40B4-BE49-F238E27FC236}">
                  <a16:creationId xmlns:a16="http://schemas.microsoft.com/office/drawing/2014/main" id="{C679D68A-1C27-4C1B-6F92-AAF6A0816494}"/>
                </a:ext>
              </a:extLst>
            </p:cNvPr>
            <p:cNvGrpSpPr/>
            <p:nvPr/>
          </p:nvGrpSpPr>
          <p:grpSpPr>
            <a:xfrm>
              <a:off x="4656000" y="1900714"/>
              <a:ext cx="180000" cy="180000"/>
              <a:chOff x="2537136" y="1269000"/>
              <a:chExt cx="180000" cy="180000"/>
            </a:xfrm>
          </p:grpSpPr>
          <p:sp>
            <p:nvSpPr>
              <p:cNvPr id="1754" name="Ellipse 1753">
                <a:extLst>
                  <a:ext uri="{FF2B5EF4-FFF2-40B4-BE49-F238E27FC236}">
                    <a16:creationId xmlns:a16="http://schemas.microsoft.com/office/drawing/2014/main" id="{D1D00368-EC2C-5A18-7A02-523DC11A53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5" name="Minuszeichen 1754">
                <a:extLst>
                  <a:ext uri="{FF2B5EF4-FFF2-40B4-BE49-F238E27FC236}">
                    <a16:creationId xmlns:a16="http://schemas.microsoft.com/office/drawing/2014/main" id="{0389FBE0-3D13-3E53-5846-D1FDC0C127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2" name="Gruppieren 1741">
              <a:extLst>
                <a:ext uri="{FF2B5EF4-FFF2-40B4-BE49-F238E27FC236}">
                  <a16:creationId xmlns:a16="http://schemas.microsoft.com/office/drawing/2014/main" id="{8CED5924-A494-E5D5-74BF-8E3901DC0212}"/>
                </a:ext>
              </a:extLst>
            </p:cNvPr>
            <p:cNvGrpSpPr/>
            <p:nvPr/>
          </p:nvGrpSpPr>
          <p:grpSpPr>
            <a:xfrm>
              <a:off x="6006000" y="1339747"/>
              <a:ext cx="180000" cy="180000"/>
              <a:chOff x="2537136" y="1269000"/>
              <a:chExt cx="180000" cy="180000"/>
            </a:xfrm>
          </p:grpSpPr>
          <p:sp>
            <p:nvSpPr>
              <p:cNvPr id="1752" name="Ellipse 1751">
                <a:extLst>
                  <a:ext uri="{FF2B5EF4-FFF2-40B4-BE49-F238E27FC236}">
                    <a16:creationId xmlns:a16="http://schemas.microsoft.com/office/drawing/2014/main" id="{81BBAF9E-0AF9-1D01-8C5C-82F692D5D65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3" name="Minuszeichen 1752">
                <a:extLst>
                  <a:ext uri="{FF2B5EF4-FFF2-40B4-BE49-F238E27FC236}">
                    <a16:creationId xmlns:a16="http://schemas.microsoft.com/office/drawing/2014/main" id="{F1AB310A-3BB3-0106-49E9-5CC654495C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3" name="Gruppieren 1742">
              <a:extLst>
                <a:ext uri="{FF2B5EF4-FFF2-40B4-BE49-F238E27FC236}">
                  <a16:creationId xmlns:a16="http://schemas.microsoft.com/office/drawing/2014/main" id="{DA46DA7A-D0B7-FA3D-47F2-9F20ECF6289E}"/>
                </a:ext>
              </a:extLst>
            </p:cNvPr>
            <p:cNvGrpSpPr/>
            <p:nvPr/>
          </p:nvGrpSpPr>
          <p:grpSpPr>
            <a:xfrm>
              <a:off x="6006000" y="5312040"/>
              <a:ext cx="180000" cy="180000"/>
              <a:chOff x="2537136" y="1269000"/>
              <a:chExt cx="180000" cy="180000"/>
            </a:xfrm>
          </p:grpSpPr>
          <p:sp>
            <p:nvSpPr>
              <p:cNvPr id="1750" name="Ellipse 1749">
                <a:extLst>
                  <a:ext uri="{FF2B5EF4-FFF2-40B4-BE49-F238E27FC236}">
                    <a16:creationId xmlns:a16="http://schemas.microsoft.com/office/drawing/2014/main" id="{29F1F3C0-288C-3AFD-2250-451E801B15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1" name="Minuszeichen 1750">
                <a:extLst>
                  <a:ext uri="{FF2B5EF4-FFF2-40B4-BE49-F238E27FC236}">
                    <a16:creationId xmlns:a16="http://schemas.microsoft.com/office/drawing/2014/main" id="{DE37B48B-D880-BDD0-DF3C-96D8D0A82B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4" name="Gruppieren 1743">
              <a:extLst>
                <a:ext uri="{FF2B5EF4-FFF2-40B4-BE49-F238E27FC236}">
                  <a16:creationId xmlns:a16="http://schemas.microsoft.com/office/drawing/2014/main" id="{A75F41C4-A348-D11C-3520-BCCA8FA7CC9E}"/>
                </a:ext>
              </a:extLst>
            </p:cNvPr>
            <p:cNvGrpSpPr/>
            <p:nvPr/>
          </p:nvGrpSpPr>
          <p:grpSpPr>
            <a:xfrm>
              <a:off x="6006000" y="1900714"/>
              <a:ext cx="180000" cy="180000"/>
              <a:chOff x="2537136" y="1269000"/>
              <a:chExt cx="180000" cy="180000"/>
            </a:xfrm>
          </p:grpSpPr>
          <p:sp>
            <p:nvSpPr>
              <p:cNvPr id="1748" name="Ellipse 1747">
                <a:extLst>
                  <a:ext uri="{FF2B5EF4-FFF2-40B4-BE49-F238E27FC236}">
                    <a16:creationId xmlns:a16="http://schemas.microsoft.com/office/drawing/2014/main" id="{BE42A546-A6D2-6EF3-D6CA-D563A1BF4F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9" name="Minuszeichen 1748">
                <a:extLst>
                  <a:ext uri="{FF2B5EF4-FFF2-40B4-BE49-F238E27FC236}">
                    <a16:creationId xmlns:a16="http://schemas.microsoft.com/office/drawing/2014/main" id="{B7E71504-EF4A-6B28-959B-627D5D63F0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5" name="Gruppieren 1744">
              <a:extLst>
                <a:ext uri="{FF2B5EF4-FFF2-40B4-BE49-F238E27FC236}">
                  <a16:creationId xmlns:a16="http://schemas.microsoft.com/office/drawing/2014/main" id="{8A9871E0-A954-4920-3CD7-44BF0CC5798F}"/>
                </a:ext>
              </a:extLst>
            </p:cNvPr>
            <p:cNvGrpSpPr/>
            <p:nvPr/>
          </p:nvGrpSpPr>
          <p:grpSpPr>
            <a:xfrm>
              <a:off x="6006000" y="4775520"/>
              <a:ext cx="180000" cy="180000"/>
              <a:chOff x="2537136" y="1269000"/>
              <a:chExt cx="180000" cy="180000"/>
            </a:xfrm>
          </p:grpSpPr>
          <p:sp>
            <p:nvSpPr>
              <p:cNvPr id="1746" name="Ellipse 1745">
                <a:extLst>
                  <a:ext uri="{FF2B5EF4-FFF2-40B4-BE49-F238E27FC236}">
                    <a16:creationId xmlns:a16="http://schemas.microsoft.com/office/drawing/2014/main" id="{C5810E3E-ACFE-E8FB-F0A9-1AF1D6DDB0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7" name="Minuszeichen 1746">
                <a:extLst>
                  <a:ext uri="{FF2B5EF4-FFF2-40B4-BE49-F238E27FC236}">
                    <a16:creationId xmlns:a16="http://schemas.microsoft.com/office/drawing/2014/main" id="{BB797EF2-B0B6-FFD9-620C-72121FAAF5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823" name="Gruppieren 1822">
            <a:extLst>
              <a:ext uri="{FF2B5EF4-FFF2-40B4-BE49-F238E27FC236}">
                <a16:creationId xmlns:a16="http://schemas.microsoft.com/office/drawing/2014/main" id="{19793DFA-AC7B-465F-C9B3-3D76E5732164}"/>
              </a:ext>
            </a:extLst>
          </p:cNvPr>
          <p:cNvGrpSpPr>
            <a:grpSpLocks noChangeAspect="1"/>
          </p:cNvGrpSpPr>
          <p:nvPr/>
        </p:nvGrpSpPr>
        <p:grpSpPr>
          <a:xfrm>
            <a:off x="7206535" y="1007068"/>
            <a:ext cx="1258865" cy="1306104"/>
            <a:chOff x="3576000" y="816426"/>
            <a:chExt cx="5040000" cy="5229127"/>
          </a:xfrm>
        </p:grpSpPr>
        <p:grpSp>
          <p:nvGrpSpPr>
            <p:cNvPr id="1824" name="Magnesium ohne e-">
              <a:extLst>
                <a:ext uri="{FF2B5EF4-FFF2-40B4-BE49-F238E27FC236}">
                  <a16:creationId xmlns:a16="http://schemas.microsoft.com/office/drawing/2014/main" id="{CF61DF6B-B13B-4EEB-ED78-850B432BD753}"/>
                </a:ext>
              </a:extLst>
            </p:cNvPr>
            <p:cNvGrpSpPr/>
            <p:nvPr/>
          </p:nvGrpSpPr>
          <p:grpSpPr>
            <a:xfrm>
              <a:off x="3576000" y="909000"/>
              <a:ext cx="5040000" cy="5040000"/>
              <a:chOff x="3576000" y="909000"/>
              <a:chExt cx="5040000" cy="5040000"/>
            </a:xfrm>
          </p:grpSpPr>
          <p:sp>
            <p:nvSpPr>
              <p:cNvPr id="1861" name="K-Schale">
                <a:extLst>
                  <a:ext uri="{FF2B5EF4-FFF2-40B4-BE49-F238E27FC236}">
                    <a16:creationId xmlns:a16="http://schemas.microsoft.com/office/drawing/2014/main" id="{34B206F2-C3C0-DB3D-A363-E4D587B67AF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862" name="Atomkern mit Protonen und Neutronen">
                <a:extLst>
                  <a:ext uri="{FF2B5EF4-FFF2-40B4-BE49-F238E27FC236}">
                    <a16:creationId xmlns:a16="http://schemas.microsoft.com/office/drawing/2014/main" id="{1AF2917C-EC7E-C3E8-D6B1-A550BE074EDE}"/>
                  </a:ext>
                </a:extLst>
              </p:cNvPr>
              <p:cNvGrpSpPr/>
              <p:nvPr/>
            </p:nvGrpSpPr>
            <p:grpSpPr>
              <a:xfrm>
                <a:off x="5196000" y="2529000"/>
                <a:ext cx="1800000" cy="1800000"/>
                <a:chOff x="5196000" y="2529000"/>
                <a:chExt cx="1800000" cy="1800000"/>
              </a:xfrm>
            </p:grpSpPr>
            <p:sp>
              <p:nvSpPr>
                <p:cNvPr id="1865" name="Atomkern">
                  <a:extLst>
                    <a:ext uri="{FF2B5EF4-FFF2-40B4-BE49-F238E27FC236}">
                      <a16:creationId xmlns:a16="http://schemas.microsoft.com/office/drawing/2014/main" id="{445681FE-6C24-449A-965B-5A5DD69F4E5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866" name="Gruppieren 1865">
                  <a:extLst>
                    <a:ext uri="{FF2B5EF4-FFF2-40B4-BE49-F238E27FC236}">
                      <a16:creationId xmlns:a16="http://schemas.microsoft.com/office/drawing/2014/main" id="{EB9945D5-39EF-5686-2726-A584573A7CB4}"/>
                    </a:ext>
                  </a:extLst>
                </p:cNvPr>
                <p:cNvGrpSpPr>
                  <a:grpSpLocks noChangeAspect="1"/>
                </p:cNvGrpSpPr>
                <p:nvPr/>
              </p:nvGrpSpPr>
              <p:grpSpPr>
                <a:xfrm>
                  <a:off x="5848033" y="3791651"/>
                  <a:ext cx="180000" cy="180000"/>
                  <a:chOff x="3172968" y="2304288"/>
                  <a:chExt cx="180000" cy="180000"/>
                </a:xfrm>
              </p:grpSpPr>
              <p:sp>
                <p:nvSpPr>
                  <p:cNvPr id="1912" name="Ellipse 1911">
                    <a:extLst>
                      <a:ext uri="{FF2B5EF4-FFF2-40B4-BE49-F238E27FC236}">
                        <a16:creationId xmlns:a16="http://schemas.microsoft.com/office/drawing/2014/main" id="{73199836-E392-1096-1388-666CA9F816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13" name="Additionszeichen 1912">
                    <a:extLst>
                      <a:ext uri="{FF2B5EF4-FFF2-40B4-BE49-F238E27FC236}">
                        <a16:creationId xmlns:a16="http://schemas.microsoft.com/office/drawing/2014/main" id="{FD8508DB-77FE-DA64-AAE5-0AF1B6338A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67" name="Gruppieren 1866">
                  <a:extLst>
                    <a:ext uri="{FF2B5EF4-FFF2-40B4-BE49-F238E27FC236}">
                      <a16:creationId xmlns:a16="http://schemas.microsoft.com/office/drawing/2014/main" id="{EA96ABA2-9A7B-D9B2-31A3-D66D6883854C}"/>
                    </a:ext>
                  </a:extLst>
                </p:cNvPr>
                <p:cNvGrpSpPr>
                  <a:grpSpLocks noChangeAspect="1"/>
                </p:cNvGrpSpPr>
                <p:nvPr/>
              </p:nvGrpSpPr>
              <p:grpSpPr>
                <a:xfrm>
                  <a:off x="6270000" y="3698425"/>
                  <a:ext cx="180000" cy="180000"/>
                  <a:chOff x="3172968" y="2304288"/>
                  <a:chExt cx="180000" cy="180000"/>
                </a:xfrm>
              </p:grpSpPr>
              <p:sp>
                <p:nvSpPr>
                  <p:cNvPr id="1910" name="Ellipse 1909">
                    <a:extLst>
                      <a:ext uri="{FF2B5EF4-FFF2-40B4-BE49-F238E27FC236}">
                        <a16:creationId xmlns:a16="http://schemas.microsoft.com/office/drawing/2014/main" id="{6184CB69-FFA2-18AE-D5E4-BA89FFFD1D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11" name="Additionszeichen 1910">
                    <a:extLst>
                      <a:ext uri="{FF2B5EF4-FFF2-40B4-BE49-F238E27FC236}">
                        <a16:creationId xmlns:a16="http://schemas.microsoft.com/office/drawing/2014/main" id="{F9FD984F-C9F8-A66B-DBFE-37BB32F5F1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68" name="Gruppieren 1867">
                  <a:extLst>
                    <a:ext uri="{FF2B5EF4-FFF2-40B4-BE49-F238E27FC236}">
                      <a16:creationId xmlns:a16="http://schemas.microsoft.com/office/drawing/2014/main" id="{DB541D34-3ED3-AC5E-FE71-6B18F73CE645}"/>
                    </a:ext>
                  </a:extLst>
                </p:cNvPr>
                <p:cNvGrpSpPr>
                  <a:grpSpLocks noChangeAspect="1"/>
                </p:cNvGrpSpPr>
                <p:nvPr/>
              </p:nvGrpSpPr>
              <p:grpSpPr>
                <a:xfrm>
                  <a:off x="5499300" y="3931942"/>
                  <a:ext cx="180000" cy="180000"/>
                  <a:chOff x="3172968" y="2304288"/>
                  <a:chExt cx="180000" cy="180000"/>
                </a:xfrm>
              </p:grpSpPr>
              <p:sp>
                <p:nvSpPr>
                  <p:cNvPr id="1908" name="Ellipse 1907">
                    <a:extLst>
                      <a:ext uri="{FF2B5EF4-FFF2-40B4-BE49-F238E27FC236}">
                        <a16:creationId xmlns:a16="http://schemas.microsoft.com/office/drawing/2014/main" id="{66F8D637-B421-75AE-0BAE-B306403994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9" name="Additionszeichen 1908">
                    <a:extLst>
                      <a:ext uri="{FF2B5EF4-FFF2-40B4-BE49-F238E27FC236}">
                        <a16:creationId xmlns:a16="http://schemas.microsoft.com/office/drawing/2014/main" id="{768F4F5A-54E0-5A18-DB01-EE6215CE37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69" name="Gruppieren 1868">
                  <a:extLst>
                    <a:ext uri="{FF2B5EF4-FFF2-40B4-BE49-F238E27FC236}">
                      <a16:creationId xmlns:a16="http://schemas.microsoft.com/office/drawing/2014/main" id="{E1CBD214-7284-AFE0-AB37-BE794D38FBCC}"/>
                    </a:ext>
                  </a:extLst>
                </p:cNvPr>
                <p:cNvGrpSpPr>
                  <a:grpSpLocks noChangeAspect="1"/>
                </p:cNvGrpSpPr>
                <p:nvPr/>
              </p:nvGrpSpPr>
              <p:grpSpPr>
                <a:xfrm>
                  <a:off x="6030156" y="4086630"/>
                  <a:ext cx="180000" cy="180000"/>
                  <a:chOff x="3172968" y="2304288"/>
                  <a:chExt cx="180000" cy="180000"/>
                </a:xfrm>
              </p:grpSpPr>
              <p:sp>
                <p:nvSpPr>
                  <p:cNvPr id="1906" name="Ellipse 1905">
                    <a:extLst>
                      <a:ext uri="{FF2B5EF4-FFF2-40B4-BE49-F238E27FC236}">
                        <a16:creationId xmlns:a16="http://schemas.microsoft.com/office/drawing/2014/main" id="{A626AD33-789D-6533-629C-A6C60CFA08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7" name="Additionszeichen 1906">
                    <a:extLst>
                      <a:ext uri="{FF2B5EF4-FFF2-40B4-BE49-F238E27FC236}">
                        <a16:creationId xmlns:a16="http://schemas.microsoft.com/office/drawing/2014/main" id="{2BBB5224-D82A-1A15-1EA4-DAE392921DB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0" name="Gruppieren 1869">
                  <a:extLst>
                    <a:ext uri="{FF2B5EF4-FFF2-40B4-BE49-F238E27FC236}">
                      <a16:creationId xmlns:a16="http://schemas.microsoft.com/office/drawing/2014/main" id="{FCF9250A-DA24-B464-F923-D0FCD66DBF09}"/>
                    </a:ext>
                  </a:extLst>
                </p:cNvPr>
                <p:cNvGrpSpPr>
                  <a:grpSpLocks noChangeAspect="1"/>
                </p:cNvGrpSpPr>
                <p:nvPr/>
              </p:nvGrpSpPr>
              <p:grpSpPr>
                <a:xfrm>
                  <a:off x="6020438" y="3296696"/>
                  <a:ext cx="180000" cy="180000"/>
                  <a:chOff x="3172968" y="2304288"/>
                  <a:chExt cx="180000" cy="180000"/>
                </a:xfrm>
              </p:grpSpPr>
              <p:sp>
                <p:nvSpPr>
                  <p:cNvPr id="1904" name="Ellipse 1903">
                    <a:extLst>
                      <a:ext uri="{FF2B5EF4-FFF2-40B4-BE49-F238E27FC236}">
                        <a16:creationId xmlns:a16="http://schemas.microsoft.com/office/drawing/2014/main" id="{33F3884A-E25F-0506-6237-8A9D3DA06A4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5" name="Additionszeichen 1904">
                    <a:extLst>
                      <a:ext uri="{FF2B5EF4-FFF2-40B4-BE49-F238E27FC236}">
                        <a16:creationId xmlns:a16="http://schemas.microsoft.com/office/drawing/2014/main" id="{7A02B3B6-0CEC-B702-8D9A-EAFE47BFF1B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1" name="Gruppieren 1870">
                  <a:extLst>
                    <a:ext uri="{FF2B5EF4-FFF2-40B4-BE49-F238E27FC236}">
                      <a16:creationId xmlns:a16="http://schemas.microsoft.com/office/drawing/2014/main" id="{A6C52753-2305-EE3B-38D9-046AAC7575CA}"/>
                    </a:ext>
                  </a:extLst>
                </p:cNvPr>
                <p:cNvGrpSpPr>
                  <a:grpSpLocks noChangeAspect="1"/>
                </p:cNvGrpSpPr>
                <p:nvPr/>
              </p:nvGrpSpPr>
              <p:grpSpPr>
                <a:xfrm>
                  <a:off x="6540000" y="3667688"/>
                  <a:ext cx="180000" cy="180000"/>
                  <a:chOff x="3172968" y="2304288"/>
                  <a:chExt cx="180000" cy="180000"/>
                </a:xfrm>
              </p:grpSpPr>
              <p:sp>
                <p:nvSpPr>
                  <p:cNvPr id="1902" name="Ellipse 1901">
                    <a:extLst>
                      <a:ext uri="{FF2B5EF4-FFF2-40B4-BE49-F238E27FC236}">
                        <a16:creationId xmlns:a16="http://schemas.microsoft.com/office/drawing/2014/main" id="{B4258B7D-729A-CDDB-B385-34B3B4E2AA3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3" name="Additionszeichen 1902">
                    <a:extLst>
                      <a:ext uri="{FF2B5EF4-FFF2-40B4-BE49-F238E27FC236}">
                        <a16:creationId xmlns:a16="http://schemas.microsoft.com/office/drawing/2014/main" id="{2F55CA97-45FB-5005-BF62-A4762596FA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2" name="Gruppieren 1871">
                  <a:extLst>
                    <a:ext uri="{FF2B5EF4-FFF2-40B4-BE49-F238E27FC236}">
                      <a16:creationId xmlns:a16="http://schemas.microsoft.com/office/drawing/2014/main" id="{8508C4BB-716A-4C19-6C8A-06BD1F3A7A31}"/>
                    </a:ext>
                  </a:extLst>
                </p:cNvPr>
                <p:cNvGrpSpPr>
                  <a:grpSpLocks noChangeAspect="1"/>
                </p:cNvGrpSpPr>
                <p:nvPr/>
              </p:nvGrpSpPr>
              <p:grpSpPr>
                <a:xfrm>
                  <a:off x="6696374" y="3186376"/>
                  <a:ext cx="180000" cy="180000"/>
                  <a:chOff x="3172968" y="2304288"/>
                  <a:chExt cx="180000" cy="180000"/>
                </a:xfrm>
              </p:grpSpPr>
              <p:sp>
                <p:nvSpPr>
                  <p:cNvPr id="1900" name="Ellipse 1899">
                    <a:extLst>
                      <a:ext uri="{FF2B5EF4-FFF2-40B4-BE49-F238E27FC236}">
                        <a16:creationId xmlns:a16="http://schemas.microsoft.com/office/drawing/2014/main" id="{3DB4C07A-3B68-FA40-C635-03D4E472D6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1" name="Additionszeichen 1900">
                    <a:extLst>
                      <a:ext uri="{FF2B5EF4-FFF2-40B4-BE49-F238E27FC236}">
                        <a16:creationId xmlns:a16="http://schemas.microsoft.com/office/drawing/2014/main" id="{DCD79A9B-2466-CF3A-698A-91AD9C5E19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3" name="Gruppieren 1872">
                  <a:extLst>
                    <a:ext uri="{FF2B5EF4-FFF2-40B4-BE49-F238E27FC236}">
                      <a16:creationId xmlns:a16="http://schemas.microsoft.com/office/drawing/2014/main" id="{549E585B-59B7-1A58-3B33-5B06B71F945C}"/>
                    </a:ext>
                  </a:extLst>
                </p:cNvPr>
                <p:cNvGrpSpPr>
                  <a:grpSpLocks noChangeAspect="1"/>
                </p:cNvGrpSpPr>
                <p:nvPr/>
              </p:nvGrpSpPr>
              <p:grpSpPr>
                <a:xfrm>
                  <a:off x="5577515" y="3084316"/>
                  <a:ext cx="180000" cy="180000"/>
                  <a:chOff x="3172968" y="2304288"/>
                  <a:chExt cx="180000" cy="180000"/>
                </a:xfrm>
              </p:grpSpPr>
              <p:sp>
                <p:nvSpPr>
                  <p:cNvPr id="1898" name="Ellipse 1897">
                    <a:extLst>
                      <a:ext uri="{FF2B5EF4-FFF2-40B4-BE49-F238E27FC236}">
                        <a16:creationId xmlns:a16="http://schemas.microsoft.com/office/drawing/2014/main" id="{A16489CF-3EC6-2938-4182-5B02E38A04D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9" name="Additionszeichen 1898">
                    <a:extLst>
                      <a:ext uri="{FF2B5EF4-FFF2-40B4-BE49-F238E27FC236}">
                        <a16:creationId xmlns:a16="http://schemas.microsoft.com/office/drawing/2014/main" id="{0B273147-8B26-53B4-37E2-C63936F5A8F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4" name="Gruppieren 1873">
                  <a:extLst>
                    <a:ext uri="{FF2B5EF4-FFF2-40B4-BE49-F238E27FC236}">
                      <a16:creationId xmlns:a16="http://schemas.microsoft.com/office/drawing/2014/main" id="{BB755538-AE36-07DC-21D1-BE6CEFBCC380}"/>
                    </a:ext>
                  </a:extLst>
                </p:cNvPr>
                <p:cNvGrpSpPr>
                  <a:grpSpLocks noChangeAspect="1"/>
                </p:cNvGrpSpPr>
                <p:nvPr/>
              </p:nvGrpSpPr>
              <p:grpSpPr>
                <a:xfrm>
                  <a:off x="5940252" y="2903697"/>
                  <a:ext cx="180000" cy="180000"/>
                  <a:chOff x="3172968" y="2304288"/>
                  <a:chExt cx="180000" cy="180000"/>
                </a:xfrm>
              </p:grpSpPr>
              <p:sp>
                <p:nvSpPr>
                  <p:cNvPr id="1896" name="Ellipse 1895">
                    <a:extLst>
                      <a:ext uri="{FF2B5EF4-FFF2-40B4-BE49-F238E27FC236}">
                        <a16:creationId xmlns:a16="http://schemas.microsoft.com/office/drawing/2014/main" id="{2B5F559F-9E34-7C7E-CD2F-3D949348AF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7" name="Additionszeichen 1896">
                    <a:extLst>
                      <a:ext uri="{FF2B5EF4-FFF2-40B4-BE49-F238E27FC236}">
                        <a16:creationId xmlns:a16="http://schemas.microsoft.com/office/drawing/2014/main" id="{01E0D59A-276B-4A52-0DF8-2284391057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5" name="Gruppieren 1874">
                  <a:extLst>
                    <a:ext uri="{FF2B5EF4-FFF2-40B4-BE49-F238E27FC236}">
                      <a16:creationId xmlns:a16="http://schemas.microsoft.com/office/drawing/2014/main" id="{6E5470D6-8CA1-7834-383F-F17597D83E21}"/>
                    </a:ext>
                  </a:extLst>
                </p:cNvPr>
                <p:cNvGrpSpPr>
                  <a:grpSpLocks noChangeAspect="1"/>
                </p:cNvGrpSpPr>
                <p:nvPr/>
              </p:nvGrpSpPr>
              <p:grpSpPr>
                <a:xfrm>
                  <a:off x="5597520" y="2746772"/>
                  <a:ext cx="180000" cy="180000"/>
                  <a:chOff x="3172968" y="2304288"/>
                  <a:chExt cx="180000" cy="180000"/>
                </a:xfrm>
              </p:grpSpPr>
              <p:sp>
                <p:nvSpPr>
                  <p:cNvPr id="1894" name="Ellipse 1893">
                    <a:extLst>
                      <a:ext uri="{FF2B5EF4-FFF2-40B4-BE49-F238E27FC236}">
                        <a16:creationId xmlns:a16="http://schemas.microsoft.com/office/drawing/2014/main" id="{9F55895D-3B91-BC37-202B-75CD6EB288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5" name="Additionszeichen 1894">
                    <a:extLst>
                      <a:ext uri="{FF2B5EF4-FFF2-40B4-BE49-F238E27FC236}">
                        <a16:creationId xmlns:a16="http://schemas.microsoft.com/office/drawing/2014/main" id="{788B5207-E8B1-1C85-7501-F223D851E6D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6" name="Gruppieren 1875">
                  <a:extLst>
                    <a:ext uri="{FF2B5EF4-FFF2-40B4-BE49-F238E27FC236}">
                      <a16:creationId xmlns:a16="http://schemas.microsoft.com/office/drawing/2014/main" id="{49C12FC3-8E96-FBE7-11D5-91689E808D91}"/>
                    </a:ext>
                  </a:extLst>
                </p:cNvPr>
                <p:cNvGrpSpPr>
                  <a:grpSpLocks noChangeAspect="1"/>
                </p:cNvGrpSpPr>
                <p:nvPr/>
              </p:nvGrpSpPr>
              <p:grpSpPr>
                <a:xfrm>
                  <a:off x="6310896" y="2729578"/>
                  <a:ext cx="180000" cy="180000"/>
                  <a:chOff x="3172968" y="2304288"/>
                  <a:chExt cx="180000" cy="180000"/>
                </a:xfrm>
              </p:grpSpPr>
              <p:sp>
                <p:nvSpPr>
                  <p:cNvPr id="1892" name="Ellipse 1891">
                    <a:extLst>
                      <a:ext uri="{FF2B5EF4-FFF2-40B4-BE49-F238E27FC236}">
                        <a16:creationId xmlns:a16="http://schemas.microsoft.com/office/drawing/2014/main" id="{97508D86-9733-1A0B-8EE8-83EFE70FAE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3" name="Additionszeichen 1892">
                    <a:extLst>
                      <a:ext uri="{FF2B5EF4-FFF2-40B4-BE49-F238E27FC236}">
                        <a16:creationId xmlns:a16="http://schemas.microsoft.com/office/drawing/2014/main" id="{D270080A-395D-50D3-2928-89A688C938D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7" name="Gruppieren 1876">
                  <a:extLst>
                    <a:ext uri="{FF2B5EF4-FFF2-40B4-BE49-F238E27FC236}">
                      <a16:creationId xmlns:a16="http://schemas.microsoft.com/office/drawing/2014/main" id="{6EC810D2-2B8B-1CB0-5038-FE305190A067}"/>
                    </a:ext>
                  </a:extLst>
                </p:cNvPr>
                <p:cNvGrpSpPr>
                  <a:grpSpLocks noChangeAspect="1"/>
                </p:cNvGrpSpPr>
                <p:nvPr/>
              </p:nvGrpSpPr>
              <p:grpSpPr>
                <a:xfrm>
                  <a:off x="5311404" y="3346168"/>
                  <a:ext cx="180000" cy="180000"/>
                  <a:chOff x="3172968" y="2304288"/>
                  <a:chExt cx="180000" cy="180000"/>
                </a:xfrm>
              </p:grpSpPr>
              <p:sp>
                <p:nvSpPr>
                  <p:cNvPr id="1890" name="Ellipse 1889">
                    <a:extLst>
                      <a:ext uri="{FF2B5EF4-FFF2-40B4-BE49-F238E27FC236}">
                        <a16:creationId xmlns:a16="http://schemas.microsoft.com/office/drawing/2014/main" id="{E33CA531-8321-C224-99FB-AF9658A9AC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1" name="Additionszeichen 1890">
                    <a:extLst>
                      <a:ext uri="{FF2B5EF4-FFF2-40B4-BE49-F238E27FC236}">
                        <a16:creationId xmlns:a16="http://schemas.microsoft.com/office/drawing/2014/main" id="{4535AD18-BF0E-0162-5D6F-E7962CE23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878" name="Ellipse 1877">
                  <a:extLst>
                    <a:ext uri="{FF2B5EF4-FFF2-40B4-BE49-F238E27FC236}">
                      <a16:creationId xmlns:a16="http://schemas.microsoft.com/office/drawing/2014/main" id="{84887C4A-1B02-6D25-7028-8411BECD7E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79" name="Ellipse 1878">
                  <a:extLst>
                    <a:ext uri="{FF2B5EF4-FFF2-40B4-BE49-F238E27FC236}">
                      <a16:creationId xmlns:a16="http://schemas.microsoft.com/office/drawing/2014/main" id="{09482FF6-673B-9489-683B-B765909CE8C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0" name="Ellipse 1879">
                  <a:extLst>
                    <a:ext uri="{FF2B5EF4-FFF2-40B4-BE49-F238E27FC236}">
                      <a16:creationId xmlns:a16="http://schemas.microsoft.com/office/drawing/2014/main" id="{8B8B496A-CA36-FCDF-B527-97D662E4146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1" name="Ellipse 1880">
                  <a:extLst>
                    <a:ext uri="{FF2B5EF4-FFF2-40B4-BE49-F238E27FC236}">
                      <a16:creationId xmlns:a16="http://schemas.microsoft.com/office/drawing/2014/main" id="{D287FAFF-49B3-1844-1EF0-D4DB89BA8AB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2" name="Ellipse 1881">
                  <a:extLst>
                    <a:ext uri="{FF2B5EF4-FFF2-40B4-BE49-F238E27FC236}">
                      <a16:creationId xmlns:a16="http://schemas.microsoft.com/office/drawing/2014/main" id="{B5A1E125-1A82-55C0-C51E-3AFFA30C597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3" name="Ellipse 1882">
                  <a:extLst>
                    <a:ext uri="{FF2B5EF4-FFF2-40B4-BE49-F238E27FC236}">
                      <a16:creationId xmlns:a16="http://schemas.microsoft.com/office/drawing/2014/main" id="{5BC889DA-4B08-AB26-19D4-837C0C9CD4F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4" name="Ellipse 1883">
                  <a:extLst>
                    <a:ext uri="{FF2B5EF4-FFF2-40B4-BE49-F238E27FC236}">
                      <a16:creationId xmlns:a16="http://schemas.microsoft.com/office/drawing/2014/main" id="{75A2A8D1-BC48-5888-7FA1-CAFC48496AB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5" name="Ellipse 1884">
                  <a:extLst>
                    <a:ext uri="{FF2B5EF4-FFF2-40B4-BE49-F238E27FC236}">
                      <a16:creationId xmlns:a16="http://schemas.microsoft.com/office/drawing/2014/main" id="{0360919C-0ADA-5D16-C93E-BDD82DC45CB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6" name="Ellipse 1885">
                  <a:extLst>
                    <a:ext uri="{FF2B5EF4-FFF2-40B4-BE49-F238E27FC236}">
                      <a16:creationId xmlns:a16="http://schemas.microsoft.com/office/drawing/2014/main" id="{3C506722-A8B8-0C8F-CB51-A03D5DDEC63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7" name="Ellipse 1886">
                  <a:extLst>
                    <a:ext uri="{FF2B5EF4-FFF2-40B4-BE49-F238E27FC236}">
                      <a16:creationId xmlns:a16="http://schemas.microsoft.com/office/drawing/2014/main" id="{48945DEC-73EE-424B-49A7-8FE8FC30B4E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8" name="Ellipse 1887">
                  <a:extLst>
                    <a:ext uri="{FF2B5EF4-FFF2-40B4-BE49-F238E27FC236}">
                      <a16:creationId xmlns:a16="http://schemas.microsoft.com/office/drawing/2014/main" id="{2C958EF1-519B-C578-A99A-380F3DD6A37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9" name="Ellipse 1888">
                  <a:extLst>
                    <a:ext uri="{FF2B5EF4-FFF2-40B4-BE49-F238E27FC236}">
                      <a16:creationId xmlns:a16="http://schemas.microsoft.com/office/drawing/2014/main" id="{60C4A19B-5C5C-60A0-433E-C117E88501C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863" name="L-Schale">
                <a:extLst>
                  <a:ext uri="{FF2B5EF4-FFF2-40B4-BE49-F238E27FC236}">
                    <a16:creationId xmlns:a16="http://schemas.microsoft.com/office/drawing/2014/main" id="{32A697CF-AF4D-7D4B-4E66-61534152B41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864" name="M-Schale">
                <a:extLst>
                  <a:ext uri="{FF2B5EF4-FFF2-40B4-BE49-F238E27FC236}">
                    <a16:creationId xmlns:a16="http://schemas.microsoft.com/office/drawing/2014/main" id="{3F461515-A587-1AB6-4783-3849B1756633}"/>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825" name="Gruppieren 1824">
              <a:extLst>
                <a:ext uri="{FF2B5EF4-FFF2-40B4-BE49-F238E27FC236}">
                  <a16:creationId xmlns:a16="http://schemas.microsoft.com/office/drawing/2014/main" id="{ECDB49B6-1913-1304-0644-DCC51A9B9DEE}"/>
                </a:ext>
              </a:extLst>
            </p:cNvPr>
            <p:cNvGrpSpPr/>
            <p:nvPr/>
          </p:nvGrpSpPr>
          <p:grpSpPr>
            <a:xfrm>
              <a:off x="6006000" y="816426"/>
              <a:ext cx="180000" cy="180000"/>
              <a:chOff x="2537136" y="1269000"/>
              <a:chExt cx="180000" cy="180000"/>
            </a:xfrm>
          </p:grpSpPr>
          <p:sp>
            <p:nvSpPr>
              <p:cNvPr id="1859" name="Ellipse 1858">
                <a:extLst>
                  <a:ext uri="{FF2B5EF4-FFF2-40B4-BE49-F238E27FC236}">
                    <a16:creationId xmlns:a16="http://schemas.microsoft.com/office/drawing/2014/main" id="{2C6EC27D-1842-ECF2-6778-4BC22285633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60" name="Minuszeichen 1859">
                <a:extLst>
                  <a:ext uri="{FF2B5EF4-FFF2-40B4-BE49-F238E27FC236}">
                    <a16:creationId xmlns:a16="http://schemas.microsoft.com/office/drawing/2014/main" id="{905377B4-0628-4F33-D587-0875CA49B6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6" name="Gruppieren 1825">
              <a:extLst>
                <a:ext uri="{FF2B5EF4-FFF2-40B4-BE49-F238E27FC236}">
                  <a16:creationId xmlns:a16="http://schemas.microsoft.com/office/drawing/2014/main" id="{F7CBE97A-BF48-35B7-FC3F-2910C4BF0BBD}"/>
                </a:ext>
              </a:extLst>
            </p:cNvPr>
            <p:cNvGrpSpPr/>
            <p:nvPr/>
          </p:nvGrpSpPr>
          <p:grpSpPr>
            <a:xfrm>
              <a:off x="6003948" y="5865553"/>
              <a:ext cx="180000" cy="180000"/>
              <a:chOff x="2537136" y="1269000"/>
              <a:chExt cx="180000" cy="180000"/>
            </a:xfrm>
          </p:grpSpPr>
          <p:sp>
            <p:nvSpPr>
              <p:cNvPr id="1857" name="Ellipse 1856">
                <a:extLst>
                  <a:ext uri="{FF2B5EF4-FFF2-40B4-BE49-F238E27FC236}">
                    <a16:creationId xmlns:a16="http://schemas.microsoft.com/office/drawing/2014/main" id="{7B2C4195-6801-801B-1A69-4AE07D748C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8" name="Minuszeichen 1857">
                <a:extLst>
                  <a:ext uri="{FF2B5EF4-FFF2-40B4-BE49-F238E27FC236}">
                    <a16:creationId xmlns:a16="http://schemas.microsoft.com/office/drawing/2014/main" id="{8B7BB09C-B72D-470D-16DD-92986634EB3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7" name="Gruppieren 1826">
              <a:extLst>
                <a:ext uri="{FF2B5EF4-FFF2-40B4-BE49-F238E27FC236}">
                  <a16:creationId xmlns:a16="http://schemas.microsoft.com/office/drawing/2014/main" id="{D0D35601-1FC4-ED29-4A43-E15B4DED663A}"/>
                </a:ext>
              </a:extLst>
            </p:cNvPr>
            <p:cNvGrpSpPr/>
            <p:nvPr/>
          </p:nvGrpSpPr>
          <p:grpSpPr>
            <a:xfrm>
              <a:off x="7989107" y="3335661"/>
              <a:ext cx="180000" cy="180000"/>
              <a:chOff x="2537136" y="1269000"/>
              <a:chExt cx="180000" cy="180000"/>
            </a:xfrm>
          </p:grpSpPr>
          <p:sp>
            <p:nvSpPr>
              <p:cNvPr id="1855" name="Ellipse 1854">
                <a:extLst>
                  <a:ext uri="{FF2B5EF4-FFF2-40B4-BE49-F238E27FC236}">
                    <a16:creationId xmlns:a16="http://schemas.microsoft.com/office/drawing/2014/main" id="{ABFFA658-5C79-2985-44C0-0227C09B6C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6" name="Minuszeichen 1855">
                <a:extLst>
                  <a:ext uri="{FF2B5EF4-FFF2-40B4-BE49-F238E27FC236}">
                    <a16:creationId xmlns:a16="http://schemas.microsoft.com/office/drawing/2014/main" id="{370231F3-05E2-07E0-8CD0-F6AD9E8775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8" name="Gruppieren 1827">
              <a:extLst>
                <a:ext uri="{FF2B5EF4-FFF2-40B4-BE49-F238E27FC236}">
                  <a16:creationId xmlns:a16="http://schemas.microsoft.com/office/drawing/2014/main" id="{B489BD66-5389-EF3B-253D-BA9DFBC8852F}"/>
                </a:ext>
              </a:extLst>
            </p:cNvPr>
            <p:cNvGrpSpPr/>
            <p:nvPr/>
          </p:nvGrpSpPr>
          <p:grpSpPr>
            <a:xfrm>
              <a:off x="4026000" y="3339000"/>
              <a:ext cx="180000" cy="180000"/>
              <a:chOff x="2537136" y="1269000"/>
              <a:chExt cx="180000" cy="180000"/>
            </a:xfrm>
          </p:grpSpPr>
          <p:sp>
            <p:nvSpPr>
              <p:cNvPr id="1853" name="Ellipse 1852">
                <a:extLst>
                  <a:ext uri="{FF2B5EF4-FFF2-40B4-BE49-F238E27FC236}">
                    <a16:creationId xmlns:a16="http://schemas.microsoft.com/office/drawing/2014/main" id="{8D4616B2-6ADC-AFD6-4468-EDA4D3EDB7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4" name="Minuszeichen 1853">
                <a:extLst>
                  <a:ext uri="{FF2B5EF4-FFF2-40B4-BE49-F238E27FC236}">
                    <a16:creationId xmlns:a16="http://schemas.microsoft.com/office/drawing/2014/main" id="{E6327236-54C6-EA3B-FBDD-AA6B2BE175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9" name="Gruppieren 1828">
              <a:extLst>
                <a:ext uri="{FF2B5EF4-FFF2-40B4-BE49-F238E27FC236}">
                  <a16:creationId xmlns:a16="http://schemas.microsoft.com/office/drawing/2014/main" id="{7111C6D3-093C-5BB8-E79B-BE7213E65CE4}"/>
                </a:ext>
              </a:extLst>
            </p:cNvPr>
            <p:cNvGrpSpPr/>
            <p:nvPr/>
          </p:nvGrpSpPr>
          <p:grpSpPr>
            <a:xfrm>
              <a:off x="4656000" y="4775520"/>
              <a:ext cx="180000" cy="180000"/>
              <a:chOff x="2537136" y="1269000"/>
              <a:chExt cx="180000" cy="180000"/>
            </a:xfrm>
          </p:grpSpPr>
          <p:sp>
            <p:nvSpPr>
              <p:cNvPr id="1851" name="Ellipse 1850">
                <a:extLst>
                  <a:ext uri="{FF2B5EF4-FFF2-40B4-BE49-F238E27FC236}">
                    <a16:creationId xmlns:a16="http://schemas.microsoft.com/office/drawing/2014/main" id="{2B18814F-7624-5633-9313-0EAB0E0218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2" name="Minuszeichen 1851">
                <a:extLst>
                  <a:ext uri="{FF2B5EF4-FFF2-40B4-BE49-F238E27FC236}">
                    <a16:creationId xmlns:a16="http://schemas.microsoft.com/office/drawing/2014/main" id="{05BDBB24-2060-E071-94FE-D4F0F1AB2E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0" name="Gruppieren 1829">
              <a:extLst>
                <a:ext uri="{FF2B5EF4-FFF2-40B4-BE49-F238E27FC236}">
                  <a16:creationId xmlns:a16="http://schemas.microsoft.com/office/drawing/2014/main" id="{2D24EBC7-4276-5938-89BE-0B724C834965}"/>
                </a:ext>
              </a:extLst>
            </p:cNvPr>
            <p:cNvGrpSpPr/>
            <p:nvPr/>
          </p:nvGrpSpPr>
          <p:grpSpPr>
            <a:xfrm>
              <a:off x="7373256" y="4775520"/>
              <a:ext cx="180000" cy="180000"/>
              <a:chOff x="2537136" y="1269000"/>
              <a:chExt cx="180000" cy="180000"/>
            </a:xfrm>
          </p:grpSpPr>
          <p:sp>
            <p:nvSpPr>
              <p:cNvPr id="1849" name="Ellipse 1848">
                <a:extLst>
                  <a:ext uri="{FF2B5EF4-FFF2-40B4-BE49-F238E27FC236}">
                    <a16:creationId xmlns:a16="http://schemas.microsoft.com/office/drawing/2014/main" id="{9F7EE7E5-73A3-753E-4628-64FD7451FA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0" name="Minuszeichen 1849">
                <a:extLst>
                  <a:ext uri="{FF2B5EF4-FFF2-40B4-BE49-F238E27FC236}">
                    <a16:creationId xmlns:a16="http://schemas.microsoft.com/office/drawing/2014/main" id="{6225DDD0-97E4-1D28-D2ED-40EB184C95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1" name="Gruppieren 1830">
              <a:extLst>
                <a:ext uri="{FF2B5EF4-FFF2-40B4-BE49-F238E27FC236}">
                  <a16:creationId xmlns:a16="http://schemas.microsoft.com/office/drawing/2014/main" id="{13FD27A2-5597-0420-BDED-C5B9CBB64852}"/>
                </a:ext>
              </a:extLst>
            </p:cNvPr>
            <p:cNvGrpSpPr/>
            <p:nvPr/>
          </p:nvGrpSpPr>
          <p:grpSpPr>
            <a:xfrm>
              <a:off x="7373256" y="1900714"/>
              <a:ext cx="180000" cy="180000"/>
              <a:chOff x="2537136" y="1269000"/>
              <a:chExt cx="180000" cy="180000"/>
            </a:xfrm>
          </p:grpSpPr>
          <p:sp>
            <p:nvSpPr>
              <p:cNvPr id="1847" name="Ellipse 1846">
                <a:extLst>
                  <a:ext uri="{FF2B5EF4-FFF2-40B4-BE49-F238E27FC236}">
                    <a16:creationId xmlns:a16="http://schemas.microsoft.com/office/drawing/2014/main" id="{35A048E2-36F1-05A8-C6B5-CD6D94BD8D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8" name="Minuszeichen 1847">
                <a:extLst>
                  <a:ext uri="{FF2B5EF4-FFF2-40B4-BE49-F238E27FC236}">
                    <a16:creationId xmlns:a16="http://schemas.microsoft.com/office/drawing/2014/main" id="{50A9DF90-49C5-CF16-DB21-216D7D0D5AB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2" name="Gruppieren 1831">
              <a:extLst>
                <a:ext uri="{FF2B5EF4-FFF2-40B4-BE49-F238E27FC236}">
                  <a16:creationId xmlns:a16="http://schemas.microsoft.com/office/drawing/2014/main" id="{88697404-1544-2FC1-F949-241B435452BF}"/>
                </a:ext>
              </a:extLst>
            </p:cNvPr>
            <p:cNvGrpSpPr/>
            <p:nvPr/>
          </p:nvGrpSpPr>
          <p:grpSpPr>
            <a:xfrm>
              <a:off x="4656000" y="1900714"/>
              <a:ext cx="180000" cy="180000"/>
              <a:chOff x="2537136" y="1269000"/>
              <a:chExt cx="180000" cy="180000"/>
            </a:xfrm>
          </p:grpSpPr>
          <p:sp>
            <p:nvSpPr>
              <p:cNvPr id="1845" name="Ellipse 1844">
                <a:extLst>
                  <a:ext uri="{FF2B5EF4-FFF2-40B4-BE49-F238E27FC236}">
                    <a16:creationId xmlns:a16="http://schemas.microsoft.com/office/drawing/2014/main" id="{F923CA1A-CD23-2240-343C-DF3B661EE43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6" name="Minuszeichen 1845">
                <a:extLst>
                  <a:ext uri="{FF2B5EF4-FFF2-40B4-BE49-F238E27FC236}">
                    <a16:creationId xmlns:a16="http://schemas.microsoft.com/office/drawing/2014/main" id="{A034DB18-1BFC-29E6-30DC-A4DF498E62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3" name="Gruppieren 1832">
              <a:extLst>
                <a:ext uri="{FF2B5EF4-FFF2-40B4-BE49-F238E27FC236}">
                  <a16:creationId xmlns:a16="http://schemas.microsoft.com/office/drawing/2014/main" id="{B702F372-C751-8C63-30D5-9CBE03778EA5}"/>
                </a:ext>
              </a:extLst>
            </p:cNvPr>
            <p:cNvGrpSpPr/>
            <p:nvPr/>
          </p:nvGrpSpPr>
          <p:grpSpPr>
            <a:xfrm>
              <a:off x="6006000" y="1339747"/>
              <a:ext cx="180000" cy="180000"/>
              <a:chOff x="2537136" y="1269000"/>
              <a:chExt cx="180000" cy="180000"/>
            </a:xfrm>
          </p:grpSpPr>
          <p:sp>
            <p:nvSpPr>
              <p:cNvPr id="1843" name="Ellipse 1842">
                <a:extLst>
                  <a:ext uri="{FF2B5EF4-FFF2-40B4-BE49-F238E27FC236}">
                    <a16:creationId xmlns:a16="http://schemas.microsoft.com/office/drawing/2014/main" id="{1E90076D-F01D-5735-5ECC-5FCEC302A7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4" name="Minuszeichen 1843">
                <a:extLst>
                  <a:ext uri="{FF2B5EF4-FFF2-40B4-BE49-F238E27FC236}">
                    <a16:creationId xmlns:a16="http://schemas.microsoft.com/office/drawing/2014/main" id="{5C0180BD-608A-BCCC-E73D-4EDE883B1C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4" name="Gruppieren 1833">
              <a:extLst>
                <a:ext uri="{FF2B5EF4-FFF2-40B4-BE49-F238E27FC236}">
                  <a16:creationId xmlns:a16="http://schemas.microsoft.com/office/drawing/2014/main" id="{22FFCA4F-D08B-7DFC-0AFD-CAFDBE55AAFD}"/>
                </a:ext>
              </a:extLst>
            </p:cNvPr>
            <p:cNvGrpSpPr/>
            <p:nvPr/>
          </p:nvGrpSpPr>
          <p:grpSpPr>
            <a:xfrm>
              <a:off x="6006000" y="5312040"/>
              <a:ext cx="180000" cy="180000"/>
              <a:chOff x="2537136" y="1269000"/>
              <a:chExt cx="180000" cy="180000"/>
            </a:xfrm>
          </p:grpSpPr>
          <p:sp>
            <p:nvSpPr>
              <p:cNvPr id="1841" name="Ellipse 1840">
                <a:extLst>
                  <a:ext uri="{FF2B5EF4-FFF2-40B4-BE49-F238E27FC236}">
                    <a16:creationId xmlns:a16="http://schemas.microsoft.com/office/drawing/2014/main" id="{95A8FFA4-87CE-E57A-CB9C-307E61BB7D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2" name="Minuszeichen 1841">
                <a:extLst>
                  <a:ext uri="{FF2B5EF4-FFF2-40B4-BE49-F238E27FC236}">
                    <a16:creationId xmlns:a16="http://schemas.microsoft.com/office/drawing/2014/main" id="{1A5803AA-56F6-6A80-3914-DE8337DD19C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5" name="Gruppieren 1834">
              <a:extLst>
                <a:ext uri="{FF2B5EF4-FFF2-40B4-BE49-F238E27FC236}">
                  <a16:creationId xmlns:a16="http://schemas.microsoft.com/office/drawing/2014/main" id="{A57AF787-2699-FDD8-AD2A-AAB3EF37DBEC}"/>
                </a:ext>
              </a:extLst>
            </p:cNvPr>
            <p:cNvGrpSpPr/>
            <p:nvPr/>
          </p:nvGrpSpPr>
          <p:grpSpPr>
            <a:xfrm>
              <a:off x="6006000" y="1900714"/>
              <a:ext cx="180000" cy="180000"/>
              <a:chOff x="2537136" y="1269000"/>
              <a:chExt cx="180000" cy="180000"/>
            </a:xfrm>
          </p:grpSpPr>
          <p:sp>
            <p:nvSpPr>
              <p:cNvPr id="1839" name="Ellipse 1838">
                <a:extLst>
                  <a:ext uri="{FF2B5EF4-FFF2-40B4-BE49-F238E27FC236}">
                    <a16:creationId xmlns:a16="http://schemas.microsoft.com/office/drawing/2014/main" id="{39A9D1E1-5F7C-EE85-B4AF-B0AD29D3B3A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0" name="Minuszeichen 1839">
                <a:extLst>
                  <a:ext uri="{FF2B5EF4-FFF2-40B4-BE49-F238E27FC236}">
                    <a16:creationId xmlns:a16="http://schemas.microsoft.com/office/drawing/2014/main" id="{55705FA0-6ACF-B6F2-8AFF-14DF926013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6" name="Gruppieren 1835">
              <a:extLst>
                <a:ext uri="{FF2B5EF4-FFF2-40B4-BE49-F238E27FC236}">
                  <a16:creationId xmlns:a16="http://schemas.microsoft.com/office/drawing/2014/main" id="{FD27F319-BD34-AF90-34AD-4F8A9EB587F4}"/>
                </a:ext>
              </a:extLst>
            </p:cNvPr>
            <p:cNvGrpSpPr/>
            <p:nvPr/>
          </p:nvGrpSpPr>
          <p:grpSpPr>
            <a:xfrm>
              <a:off x="6006000" y="4775520"/>
              <a:ext cx="180000" cy="180000"/>
              <a:chOff x="2537136" y="1269000"/>
              <a:chExt cx="180000" cy="180000"/>
            </a:xfrm>
          </p:grpSpPr>
          <p:sp>
            <p:nvSpPr>
              <p:cNvPr id="1837" name="Ellipse 1836">
                <a:extLst>
                  <a:ext uri="{FF2B5EF4-FFF2-40B4-BE49-F238E27FC236}">
                    <a16:creationId xmlns:a16="http://schemas.microsoft.com/office/drawing/2014/main" id="{F41E8A12-2ED9-0243-CE7A-B6222FF5E4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38" name="Minuszeichen 1837">
                <a:extLst>
                  <a:ext uri="{FF2B5EF4-FFF2-40B4-BE49-F238E27FC236}">
                    <a16:creationId xmlns:a16="http://schemas.microsoft.com/office/drawing/2014/main" id="{8C7528C0-FE1A-84C6-1047-26C1CC79C73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914" name="Gruppieren 1913">
            <a:extLst>
              <a:ext uri="{FF2B5EF4-FFF2-40B4-BE49-F238E27FC236}">
                <a16:creationId xmlns:a16="http://schemas.microsoft.com/office/drawing/2014/main" id="{312BB32D-FA86-A5C3-529E-190A40414603}"/>
              </a:ext>
            </a:extLst>
          </p:cNvPr>
          <p:cNvGrpSpPr>
            <a:grpSpLocks noChangeAspect="1"/>
          </p:cNvGrpSpPr>
          <p:nvPr/>
        </p:nvGrpSpPr>
        <p:grpSpPr>
          <a:xfrm>
            <a:off x="8946231" y="1005736"/>
            <a:ext cx="1258865" cy="1306104"/>
            <a:chOff x="3576000" y="816426"/>
            <a:chExt cx="5040000" cy="5229127"/>
          </a:xfrm>
        </p:grpSpPr>
        <p:grpSp>
          <p:nvGrpSpPr>
            <p:cNvPr id="1915" name="Magnesium ohne e-">
              <a:extLst>
                <a:ext uri="{FF2B5EF4-FFF2-40B4-BE49-F238E27FC236}">
                  <a16:creationId xmlns:a16="http://schemas.microsoft.com/office/drawing/2014/main" id="{80891ED6-EE40-2FBE-333C-80962BAB99A2}"/>
                </a:ext>
              </a:extLst>
            </p:cNvPr>
            <p:cNvGrpSpPr/>
            <p:nvPr/>
          </p:nvGrpSpPr>
          <p:grpSpPr>
            <a:xfrm>
              <a:off x="3576000" y="909000"/>
              <a:ext cx="5040000" cy="5040000"/>
              <a:chOff x="3576000" y="909000"/>
              <a:chExt cx="5040000" cy="5040000"/>
            </a:xfrm>
          </p:grpSpPr>
          <p:sp>
            <p:nvSpPr>
              <p:cNvPr id="1952" name="K-Schale">
                <a:extLst>
                  <a:ext uri="{FF2B5EF4-FFF2-40B4-BE49-F238E27FC236}">
                    <a16:creationId xmlns:a16="http://schemas.microsoft.com/office/drawing/2014/main" id="{65488628-6397-D374-56B0-5EB396ECFD6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953" name="Atomkern mit Protonen und Neutronen">
                <a:extLst>
                  <a:ext uri="{FF2B5EF4-FFF2-40B4-BE49-F238E27FC236}">
                    <a16:creationId xmlns:a16="http://schemas.microsoft.com/office/drawing/2014/main" id="{AAB6DCFC-0BB7-D3BA-AD71-70E184280F7F}"/>
                  </a:ext>
                </a:extLst>
              </p:cNvPr>
              <p:cNvGrpSpPr/>
              <p:nvPr/>
            </p:nvGrpSpPr>
            <p:grpSpPr>
              <a:xfrm>
                <a:off x="5196000" y="2529000"/>
                <a:ext cx="1800000" cy="1800000"/>
                <a:chOff x="5196000" y="2529000"/>
                <a:chExt cx="1800000" cy="1800000"/>
              </a:xfrm>
            </p:grpSpPr>
            <p:sp>
              <p:nvSpPr>
                <p:cNvPr id="1956" name="Atomkern">
                  <a:extLst>
                    <a:ext uri="{FF2B5EF4-FFF2-40B4-BE49-F238E27FC236}">
                      <a16:creationId xmlns:a16="http://schemas.microsoft.com/office/drawing/2014/main" id="{80008614-81BC-4EB2-1563-2B65828902C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957" name="Gruppieren 1956">
                  <a:extLst>
                    <a:ext uri="{FF2B5EF4-FFF2-40B4-BE49-F238E27FC236}">
                      <a16:creationId xmlns:a16="http://schemas.microsoft.com/office/drawing/2014/main" id="{01652AB0-2A2A-2B52-43C0-2BE6B52B198A}"/>
                    </a:ext>
                  </a:extLst>
                </p:cNvPr>
                <p:cNvGrpSpPr>
                  <a:grpSpLocks noChangeAspect="1"/>
                </p:cNvGrpSpPr>
                <p:nvPr/>
              </p:nvGrpSpPr>
              <p:grpSpPr>
                <a:xfrm>
                  <a:off x="5848033" y="3791651"/>
                  <a:ext cx="180000" cy="180000"/>
                  <a:chOff x="3172968" y="2304288"/>
                  <a:chExt cx="180000" cy="180000"/>
                </a:xfrm>
              </p:grpSpPr>
              <p:sp>
                <p:nvSpPr>
                  <p:cNvPr id="2003" name="Ellipse 2002">
                    <a:extLst>
                      <a:ext uri="{FF2B5EF4-FFF2-40B4-BE49-F238E27FC236}">
                        <a16:creationId xmlns:a16="http://schemas.microsoft.com/office/drawing/2014/main" id="{E6E367B5-7E82-E6C8-02C7-4C44C84ADA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04" name="Additionszeichen 2003">
                    <a:extLst>
                      <a:ext uri="{FF2B5EF4-FFF2-40B4-BE49-F238E27FC236}">
                        <a16:creationId xmlns:a16="http://schemas.microsoft.com/office/drawing/2014/main" id="{CE70FFCA-7CF4-8B13-1C42-A50F0FB235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58" name="Gruppieren 1957">
                  <a:extLst>
                    <a:ext uri="{FF2B5EF4-FFF2-40B4-BE49-F238E27FC236}">
                      <a16:creationId xmlns:a16="http://schemas.microsoft.com/office/drawing/2014/main" id="{EF39DBCD-4013-48DC-5011-544CDA0A6FE2}"/>
                    </a:ext>
                  </a:extLst>
                </p:cNvPr>
                <p:cNvGrpSpPr>
                  <a:grpSpLocks noChangeAspect="1"/>
                </p:cNvGrpSpPr>
                <p:nvPr/>
              </p:nvGrpSpPr>
              <p:grpSpPr>
                <a:xfrm>
                  <a:off x="6270000" y="3698425"/>
                  <a:ext cx="180000" cy="180000"/>
                  <a:chOff x="3172968" y="2304288"/>
                  <a:chExt cx="180000" cy="180000"/>
                </a:xfrm>
              </p:grpSpPr>
              <p:sp>
                <p:nvSpPr>
                  <p:cNvPr id="2001" name="Ellipse 2000">
                    <a:extLst>
                      <a:ext uri="{FF2B5EF4-FFF2-40B4-BE49-F238E27FC236}">
                        <a16:creationId xmlns:a16="http://schemas.microsoft.com/office/drawing/2014/main" id="{42E137C0-5567-D4EE-09BA-707C4E961FE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02" name="Additionszeichen 2001">
                    <a:extLst>
                      <a:ext uri="{FF2B5EF4-FFF2-40B4-BE49-F238E27FC236}">
                        <a16:creationId xmlns:a16="http://schemas.microsoft.com/office/drawing/2014/main" id="{FE6D6025-9914-7977-1530-DF3C16E624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59" name="Gruppieren 1958">
                  <a:extLst>
                    <a:ext uri="{FF2B5EF4-FFF2-40B4-BE49-F238E27FC236}">
                      <a16:creationId xmlns:a16="http://schemas.microsoft.com/office/drawing/2014/main" id="{9FFC5D6E-C291-C1B4-CDFC-8B14C2C5FDD4}"/>
                    </a:ext>
                  </a:extLst>
                </p:cNvPr>
                <p:cNvGrpSpPr>
                  <a:grpSpLocks noChangeAspect="1"/>
                </p:cNvGrpSpPr>
                <p:nvPr/>
              </p:nvGrpSpPr>
              <p:grpSpPr>
                <a:xfrm>
                  <a:off x="5499300" y="3931942"/>
                  <a:ext cx="180000" cy="180000"/>
                  <a:chOff x="3172968" y="2304288"/>
                  <a:chExt cx="180000" cy="180000"/>
                </a:xfrm>
              </p:grpSpPr>
              <p:sp>
                <p:nvSpPr>
                  <p:cNvPr id="1999" name="Ellipse 1998">
                    <a:extLst>
                      <a:ext uri="{FF2B5EF4-FFF2-40B4-BE49-F238E27FC236}">
                        <a16:creationId xmlns:a16="http://schemas.microsoft.com/office/drawing/2014/main" id="{0B78536D-65AF-5AF5-A7C9-A24BB56C0F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00" name="Additionszeichen 1999">
                    <a:extLst>
                      <a:ext uri="{FF2B5EF4-FFF2-40B4-BE49-F238E27FC236}">
                        <a16:creationId xmlns:a16="http://schemas.microsoft.com/office/drawing/2014/main" id="{FC84FD9A-1191-7A9E-5CEB-73945A7B22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0" name="Gruppieren 1959">
                  <a:extLst>
                    <a:ext uri="{FF2B5EF4-FFF2-40B4-BE49-F238E27FC236}">
                      <a16:creationId xmlns:a16="http://schemas.microsoft.com/office/drawing/2014/main" id="{7894316E-015D-6A78-0399-1F41B33C49F4}"/>
                    </a:ext>
                  </a:extLst>
                </p:cNvPr>
                <p:cNvGrpSpPr>
                  <a:grpSpLocks noChangeAspect="1"/>
                </p:cNvGrpSpPr>
                <p:nvPr/>
              </p:nvGrpSpPr>
              <p:grpSpPr>
                <a:xfrm>
                  <a:off x="6030156" y="4086630"/>
                  <a:ext cx="180000" cy="180000"/>
                  <a:chOff x="3172968" y="2304288"/>
                  <a:chExt cx="180000" cy="180000"/>
                </a:xfrm>
              </p:grpSpPr>
              <p:sp>
                <p:nvSpPr>
                  <p:cNvPr id="1997" name="Ellipse 1996">
                    <a:extLst>
                      <a:ext uri="{FF2B5EF4-FFF2-40B4-BE49-F238E27FC236}">
                        <a16:creationId xmlns:a16="http://schemas.microsoft.com/office/drawing/2014/main" id="{F0CB131B-3940-865F-016A-1FA9E24A1A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98" name="Additionszeichen 1997">
                    <a:extLst>
                      <a:ext uri="{FF2B5EF4-FFF2-40B4-BE49-F238E27FC236}">
                        <a16:creationId xmlns:a16="http://schemas.microsoft.com/office/drawing/2014/main" id="{A504CE09-C953-3E75-EB94-C032C177CE4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1" name="Gruppieren 1960">
                  <a:extLst>
                    <a:ext uri="{FF2B5EF4-FFF2-40B4-BE49-F238E27FC236}">
                      <a16:creationId xmlns:a16="http://schemas.microsoft.com/office/drawing/2014/main" id="{1562C320-11F8-2FC2-6FEC-57A950EE1AF4}"/>
                    </a:ext>
                  </a:extLst>
                </p:cNvPr>
                <p:cNvGrpSpPr>
                  <a:grpSpLocks noChangeAspect="1"/>
                </p:cNvGrpSpPr>
                <p:nvPr/>
              </p:nvGrpSpPr>
              <p:grpSpPr>
                <a:xfrm>
                  <a:off x="6020438" y="3296696"/>
                  <a:ext cx="180000" cy="180000"/>
                  <a:chOff x="3172968" y="2304288"/>
                  <a:chExt cx="180000" cy="180000"/>
                </a:xfrm>
              </p:grpSpPr>
              <p:sp>
                <p:nvSpPr>
                  <p:cNvPr id="1995" name="Ellipse 1994">
                    <a:extLst>
                      <a:ext uri="{FF2B5EF4-FFF2-40B4-BE49-F238E27FC236}">
                        <a16:creationId xmlns:a16="http://schemas.microsoft.com/office/drawing/2014/main" id="{98F96BCE-D2AB-B020-2B3C-C0126758A71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96" name="Additionszeichen 1995">
                    <a:extLst>
                      <a:ext uri="{FF2B5EF4-FFF2-40B4-BE49-F238E27FC236}">
                        <a16:creationId xmlns:a16="http://schemas.microsoft.com/office/drawing/2014/main" id="{4928AE99-2673-6185-5858-AF5337D0A7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2" name="Gruppieren 1961">
                  <a:extLst>
                    <a:ext uri="{FF2B5EF4-FFF2-40B4-BE49-F238E27FC236}">
                      <a16:creationId xmlns:a16="http://schemas.microsoft.com/office/drawing/2014/main" id="{735FDD3A-C00E-3C4C-9E3D-10F34E852FF5}"/>
                    </a:ext>
                  </a:extLst>
                </p:cNvPr>
                <p:cNvGrpSpPr>
                  <a:grpSpLocks noChangeAspect="1"/>
                </p:cNvGrpSpPr>
                <p:nvPr/>
              </p:nvGrpSpPr>
              <p:grpSpPr>
                <a:xfrm>
                  <a:off x="6540000" y="3667688"/>
                  <a:ext cx="180000" cy="180000"/>
                  <a:chOff x="3172968" y="2304288"/>
                  <a:chExt cx="180000" cy="180000"/>
                </a:xfrm>
              </p:grpSpPr>
              <p:sp>
                <p:nvSpPr>
                  <p:cNvPr id="1993" name="Ellipse 1992">
                    <a:extLst>
                      <a:ext uri="{FF2B5EF4-FFF2-40B4-BE49-F238E27FC236}">
                        <a16:creationId xmlns:a16="http://schemas.microsoft.com/office/drawing/2014/main" id="{644D0055-10FD-44C4-388D-3D18EAF5EB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94" name="Additionszeichen 1993">
                    <a:extLst>
                      <a:ext uri="{FF2B5EF4-FFF2-40B4-BE49-F238E27FC236}">
                        <a16:creationId xmlns:a16="http://schemas.microsoft.com/office/drawing/2014/main" id="{CE7619AA-90D9-D55D-F720-FE926896B7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3" name="Gruppieren 1962">
                  <a:extLst>
                    <a:ext uri="{FF2B5EF4-FFF2-40B4-BE49-F238E27FC236}">
                      <a16:creationId xmlns:a16="http://schemas.microsoft.com/office/drawing/2014/main" id="{95520D7D-C326-704B-85C8-4576304DFBFC}"/>
                    </a:ext>
                  </a:extLst>
                </p:cNvPr>
                <p:cNvGrpSpPr>
                  <a:grpSpLocks noChangeAspect="1"/>
                </p:cNvGrpSpPr>
                <p:nvPr/>
              </p:nvGrpSpPr>
              <p:grpSpPr>
                <a:xfrm>
                  <a:off x="6696374" y="3186376"/>
                  <a:ext cx="180000" cy="180000"/>
                  <a:chOff x="3172968" y="2304288"/>
                  <a:chExt cx="180000" cy="180000"/>
                </a:xfrm>
              </p:grpSpPr>
              <p:sp>
                <p:nvSpPr>
                  <p:cNvPr id="1991" name="Ellipse 1990">
                    <a:extLst>
                      <a:ext uri="{FF2B5EF4-FFF2-40B4-BE49-F238E27FC236}">
                        <a16:creationId xmlns:a16="http://schemas.microsoft.com/office/drawing/2014/main" id="{D30E21E0-C2A8-4BD1-8645-7CE8C5E7F5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92" name="Additionszeichen 1991">
                    <a:extLst>
                      <a:ext uri="{FF2B5EF4-FFF2-40B4-BE49-F238E27FC236}">
                        <a16:creationId xmlns:a16="http://schemas.microsoft.com/office/drawing/2014/main" id="{9D79D60C-4D03-F210-B2AA-3E98347DC6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4" name="Gruppieren 1963">
                  <a:extLst>
                    <a:ext uri="{FF2B5EF4-FFF2-40B4-BE49-F238E27FC236}">
                      <a16:creationId xmlns:a16="http://schemas.microsoft.com/office/drawing/2014/main" id="{4896C1FF-51CA-F82C-E6C4-FC6576BA8F24}"/>
                    </a:ext>
                  </a:extLst>
                </p:cNvPr>
                <p:cNvGrpSpPr>
                  <a:grpSpLocks noChangeAspect="1"/>
                </p:cNvGrpSpPr>
                <p:nvPr/>
              </p:nvGrpSpPr>
              <p:grpSpPr>
                <a:xfrm>
                  <a:off x="5577515" y="3084316"/>
                  <a:ext cx="180000" cy="180000"/>
                  <a:chOff x="3172968" y="2304288"/>
                  <a:chExt cx="180000" cy="180000"/>
                </a:xfrm>
              </p:grpSpPr>
              <p:sp>
                <p:nvSpPr>
                  <p:cNvPr id="1989" name="Ellipse 1988">
                    <a:extLst>
                      <a:ext uri="{FF2B5EF4-FFF2-40B4-BE49-F238E27FC236}">
                        <a16:creationId xmlns:a16="http://schemas.microsoft.com/office/drawing/2014/main" id="{57106AB4-6654-0791-570E-0A770E3DFC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90" name="Additionszeichen 1989">
                    <a:extLst>
                      <a:ext uri="{FF2B5EF4-FFF2-40B4-BE49-F238E27FC236}">
                        <a16:creationId xmlns:a16="http://schemas.microsoft.com/office/drawing/2014/main" id="{E3F60A68-635A-7BBC-8528-5C8C95B2E3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5" name="Gruppieren 1964">
                  <a:extLst>
                    <a:ext uri="{FF2B5EF4-FFF2-40B4-BE49-F238E27FC236}">
                      <a16:creationId xmlns:a16="http://schemas.microsoft.com/office/drawing/2014/main" id="{510C58B7-84CB-E1F4-DBBC-8DAD9D7374D6}"/>
                    </a:ext>
                  </a:extLst>
                </p:cNvPr>
                <p:cNvGrpSpPr>
                  <a:grpSpLocks noChangeAspect="1"/>
                </p:cNvGrpSpPr>
                <p:nvPr/>
              </p:nvGrpSpPr>
              <p:grpSpPr>
                <a:xfrm>
                  <a:off x="5940252" y="2903697"/>
                  <a:ext cx="180000" cy="180000"/>
                  <a:chOff x="3172968" y="2304288"/>
                  <a:chExt cx="180000" cy="180000"/>
                </a:xfrm>
              </p:grpSpPr>
              <p:sp>
                <p:nvSpPr>
                  <p:cNvPr id="1987" name="Ellipse 1986">
                    <a:extLst>
                      <a:ext uri="{FF2B5EF4-FFF2-40B4-BE49-F238E27FC236}">
                        <a16:creationId xmlns:a16="http://schemas.microsoft.com/office/drawing/2014/main" id="{C3459B76-0855-3D89-24BE-C42AB8A4E1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8" name="Additionszeichen 1987">
                    <a:extLst>
                      <a:ext uri="{FF2B5EF4-FFF2-40B4-BE49-F238E27FC236}">
                        <a16:creationId xmlns:a16="http://schemas.microsoft.com/office/drawing/2014/main" id="{B7E0DFDE-B279-5EBB-120A-33F9304EEC8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6" name="Gruppieren 1965">
                  <a:extLst>
                    <a:ext uri="{FF2B5EF4-FFF2-40B4-BE49-F238E27FC236}">
                      <a16:creationId xmlns:a16="http://schemas.microsoft.com/office/drawing/2014/main" id="{BBFF7883-7085-92A9-CD6E-D66FF3107967}"/>
                    </a:ext>
                  </a:extLst>
                </p:cNvPr>
                <p:cNvGrpSpPr>
                  <a:grpSpLocks noChangeAspect="1"/>
                </p:cNvGrpSpPr>
                <p:nvPr/>
              </p:nvGrpSpPr>
              <p:grpSpPr>
                <a:xfrm>
                  <a:off x="5597520" y="2746772"/>
                  <a:ext cx="180000" cy="180000"/>
                  <a:chOff x="3172968" y="2304288"/>
                  <a:chExt cx="180000" cy="180000"/>
                </a:xfrm>
              </p:grpSpPr>
              <p:sp>
                <p:nvSpPr>
                  <p:cNvPr id="1985" name="Ellipse 1984">
                    <a:extLst>
                      <a:ext uri="{FF2B5EF4-FFF2-40B4-BE49-F238E27FC236}">
                        <a16:creationId xmlns:a16="http://schemas.microsoft.com/office/drawing/2014/main" id="{312A5253-9565-2072-73F7-DA200E7E7F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6" name="Additionszeichen 1985">
                    <a:extLst>
                      <a:ext uri="{FF2B5EF4-FFF2-40B4-BE49-F238E27FC236}">
                        <a16:creationId xmlns:a16="http://schemas.microsoft.com/office/drawing/2014/main" id="{E6134153-6AF1-6B7B-5FFB-F7AB79FB64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7" name="Gruppieren 1966">
                  <a:extLst>
                    <a:ext uri="{FF2B5EF4-FFF2-40B4-BE49-F238E27FC236}">
                      <a16:creationId xmlns:a16="http://schemas.microsoft.com/office/drawing/2014/main" id="{5C2F8F63-01FE-DC16-CD49-85CB7464BF03}"/>
                    </a:ext>
                  </a:extLst>
                </p:cNvPr>
                <p:cNvGrpSpPr>
                  <a:grpSpLocks noChangeAspect="1"/>
                </p:cNvGrpSpPr>
                <p:nvPr/>
              </p:nvGrpSpPr>
              <p:grpSpPr>
                <a:xfrm>
                  <a:off x="6310896" y="2729578"/>
                  <a:ext cx="180000" cy="180000"/>
                  <a:chOff x="3172968" y="2304288"/>
                  <a:chExt cx="180000" cy="180000"/>
                </a:xfrm>
              </p:grpSpPr>
              <p:sp>
                <p:nvSpPr>
                  <p:cNvPr id="1983" name="Ellipse 1982">
                    <a:extLst>
                      <a:ext uri="{FF2B5EF4-FFF2-40B4-BE49-F238E27FC236}">
                        <a16:creationId xmlns:a16="http://schemas.microsoft.com/office/drawing/2014/main" id="{8C1A97F2-9880-1FDF-6FC0-9287A1DC11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4" name="Additionszeichen 1983">
                    <a:extLst>
                      <a:ext uri="{FF2B5EF4-FFF2-40B4-BE49-F238E27FC236}">
                        <a16:creationId xmlns:a16="http://schemas.microsoft.com/office/drawing/2014/main" id="{101B41EB-0663-7267-A214-EFB4C993CC4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8" name="Gruppieren 1967">
                  <a:extLst>
                    <a:ext uri="{FF2B5EF4-FFF2-40B4-BE49-F238E27FC236}">
                      <a16:creationId xmlns:a16="http://schemas.microsoft.com/office/drawing/2014/main" id="{9AD6D86D-8B0F-D4EB-F0DD-32C15815C9E0}"/>
                    </a:ext>
                  </a:extLst>
                </p:cNvPr>
                <p:cNvGrpSpPr>
                  <a:grpSpLocks noChangeAspect="1"/>
                </p:cNvGrpSpPr>
                <p:nvPr/>
              </p:nvGrpSpPr>
              <p:grpSpPr>
                <a:xfrm>
                  <a:off x="5311404" y="3346168"/>
                  <a:ext cx="180000" cy="180000"/>
                  <a:chOff x="3172968" y="2304288"/>
                  <a:chExt cx="180000" cy="180000"/>
                </a:xfrm>
              </p:grpSpPr>
              <p:sp>
                <p:nvSpPr>
                  <p:cNvPr id="1981" name="Ellipse 1980">
                    <a:extLst>
                      <a:ext uri="{FF2B5EF4-FFF2-40B4-BE49-F238E27FC236}">
                        <a16:creationId xmlns:a16="http://schemas.microsoft.com/office/drawing/2014/main" id="{D5A08E89-B306-CF79-422E-1DAA0F10F0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2" name="Additionszeichen 1981">
                    <a:extLst>
                      <a:ext uri="{FF2B5EF4-FFF2-40B4-BE49-F238E27FC236}">
                        <a16:creationId xmlns:a16="http://schemas.microsoft.com/office/drawing/2014/main" id="{E1E694F9-DBB5-C195-DCD6-E0CEE72CC1C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69" name="Ellipse 1968">
                  <a:extLst>
                    <a:ext uri="{FF2B5EF4-FFF2-40B4-BE49-F238E27FC236}">
                      <a16:creationId xmlns:a16="http://schemas.microsoft.com/office/drawing/2014/main" id="{767BE593-E637-ED9E-B84D-5E13B5DE76E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0" name="Ellipse 1969">
                  <a:extLst>
                    <a:ext uri="{FF2B5EF4-FFF2-40B4-BE49-F238E27FC236}">
                      <a16:creationId xmlns:a16="http://schemas.microsoft.com/office/drawing/2014/main" id="{AAA303C7-CAD3-7872-C840-85B54FEBF99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1" name="Ellipse 1970">
                  <a:extLst>
                    <a:ext uri="{FF2B5EF4-FFF2-40B4-BE49-F238E27FC236}">
                      <a16:creationId xmlns:a16="http://schemas.microsoft.com/office/drawing/2014/main" id="{4CD3A1C6-36A2-5D8F-3E08-7E87D8119C77}"/>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2" name="Ellipse 1971">
                  <a:extLst>
                    <a:ext uri="{FF2B5EF4-FFF2-40B4-BE49-F238E27FC236}">
                      <a16:creationId xmlns:a16="http://schemas.microsoft.com/office/drawing/2014/main" id="{DA5A8454-E15B-F307-BB96-5E5ABFE0A93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3" name="Ellipse 1972">
                  <a:extLst>
                    <a:ext uri="{FF2B5EF4-FFF2-40B4-BE49-F238E27FC236}">
                      <a16:creationId xmlns:a16="http://schemas.microsoft.com/office/drawing/2014/main" id="{315B3B06-74F2-BB0B-9C9D-C9DA912C254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4" name="Ellipse 1973">
                  <a:extLst>
                    <a:ext uri="{FF2B5EF4-FFF2-40B4-BE49-F238E27FC236}">
                      <a16:creationId xmlns:a16="http://schemas.microsoft.com/office/drawing/2014/main" id="{D2866E38-6846-CE80-76E6-CF5FDEC3CDE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5" name="Ellipse 1974">
                  <a:extLst>
                    <a:ext uri="{FF2B5EF4-FFF2-40B4-BE49-F238E27FC236}">
                      <a16:creationId xmlns:a16="http://schemas.microsoft.com/office/drawing/2014/main" id="{0CDBC2ED-1B0B-FE77-3B5E-9DF3666F4389}"/>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6" name="Ellipse 1975">
                  <a:extLst>
                    <a:ext uri="{FF2B5EF4-FFF2-40B4-BE49-F238E27FC236}">
                      <a16:creationId xmlns:a16="http://schemas.microsoft.com/office/drawing/2014/main" id="{FAD6111B-6B3E-083F-5276-F0D099AB834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7" name="Ellipse 1976">
                  <a:extLst>
                    <a:ext uri="{FF2B5EF4-FFF2-40B4-BE49-F238E27FC236}">
                      <a16:creationId xmlns:a16="http://schemas.microsoft.com/office/drawing/2014/main" id="{3DBB9545-5C29-35CB-6A2B-A2702675A46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8" name="Ellipse 1977">
                  <a:extLst>
                    <a:ext uri="{FF2B5EF4-FFF2-40B4-BE49-F238E27FC236}">
                      <a16:creationId xmlns:a16="http://schemas.microsoft.com/office/drawing/2014/main" id="{59D16AAE-F28C-AAAA-8C12-C58FD02A5EA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9" name="Ellipse 1978">
                  <a:extLst>
                    <a:ext uri="{FF2B5EF4-FFF2-40B4-BE49-F238E27FC236}">
                      <a16:creationId xmlns:a16="http://schemas.microsoft.com/office/drawing/2014/main" id="{8ECE192C-6599-E43E-D461-B6842639B8A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0" name="Ellipse 1979">
                  <a:extLst>
                    <a:ext uri="{FF2B5EF4-FFF2-40B4-BE49-F238E27FC236}">
                      <a16:creationId xmlns:a16="http://schemas.microsoft.com/office/drawing/2014/main" id="{4D1D111A-55C7-4855-D4B3-DC36D67E867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54" name="L-Schale">
                <a:extLst>
                  <a:ext uri="{FF2B5EF4-FFF2-40B4-BE49-F238E27FC236}">
                    <a16:creationId xmlns:a16="http://schemas.microsoft.com/office/drawing/2014/main" id="{3790900A-D0DF-11B5-C70E-06495E441FD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955" name="M-Schale">
                <a:extLst>
                  <a:ext uri="{FF2B5EF4-FFF2-40B4-BE49-F238E27FC236}">
                    <a16:creationId xmlns:a16="http://schemas.microsoft.com/office/drawing/2014/main" id="{72FEA0A2-C048-D2C7-460C-08246570F13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916" name="Gruppieren 1915">
              <a:extLst>
                <a:ext uri="{FF2B5EF4-FFF2-40B4-BE49-F238E27FC236}">
                  <a16:creationId xmlns:a16="http://schemas.microsoft.com/office/drawing/2014/main" id="{B405E946-6A3F-9635-588B-C2DD5ECF6F15}"/>
                </a:ext>
              </a:extLst>
            </p:cNvPr>
            <p:cNvGrpSpPr/>
            <p:nvPr/>
          </p:nvGrpSpPr>
          <p:grpSpPr>
            <a:xfrm>
              <a:off x="6006000" y="816426"/>
              <a:ext cx="180000" cy="180000"/>
              <a:chOff x="2537136" y="1269000"/>
              <a:chExt cx="180000" cy="180000"/>
            </a:xfrm>
          </p:grpSpPr>
          <p:sp>
            <p:nvSpPr>
              <p:cNvPr id="1950" name="Ellipse 1949">
                <a:extLst>
                  <a:ext uri="{FF2B5EF4-FFF2-40B4-BE49-F238E27FC236}">
                    <a16:creationId xmlns:a16="http://schemas.microsoft.com/office/drawing/2014/main" id="{61EE1D86-492E-82A1-A76F-7A12BA82E4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51" name="Minuszeichen 1950">
                <a:extLst>
                  <a:ext uri="{FF2B5EF4-FFF2-40B4-BE49-F238E27FC236}">
                    <a16:creationId xmlns:a16="http://schemas.microsoft.com/office/drawing/2014/main" id="{E9B89AC2-CA0E-C31B-052F-F8DAA767C9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17" name="Gruppieren 1916">
              <a:extLst>
                <a:ext uri="{FF2B5EF4-FFF2-40B4-BE49-F238E27FC236}">
                  <a16:creationId xmlns:a16="http://schemas.microsoft.com/office/drawing/2014/main" id="{8D2B4CFA-C7AB-0CCE-8A1A-F30E7980FF72}"/>
                </a:ext>
              </a:extLst>
            </p:cNvPr>
            <p:cNvGrpSpPr/>
            <p:nvPr/>
          </p:nvGrpSpPr>
          <p:grpSpPr>
            <a:xfrm>
              <a:off x="6003948" y="5865553"/>
              <a:ext cx="180000" cy="180000"/>
              <a:chOff x="2537136" y="1269000"/>
              <a:chExt cx="180000" cy="180000"/>
            </a:xfrm>
          </p:grpSpPr>
          <p:sp>
            <p:nvSpPr>
              <p:cNvPr id="1948" name="Ellipse 1947">
                <a:extLst>
                  <a:ext uri="{FF2B5EF4-FFF2-40B4-BE49-F238E27FC236}">
                    <a16:creationId xmlns:a16="http://schemas.microsoft.com/office/drawing/2014/main" id="{0A425DD8-CB20-2C2D-586F-876427EC64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9" name="Minuszeichen 1948">
                <a:extLst>
                  <a:ext uri="{FF2B5EF4-FFF2-40B4-BE49-F238E27FC236}">
                    <a16:creationId xmlns:a16="http://schemas.microsoft.com/office/drawing/2014/main" id="{52886F80-49F0-CEEC-1E7C-5EC12CE09DE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18" name="Gruppieren 1917">
              <a:extLst>
                <a:ext uri="{FF2B5EF4-FFF2-40B4-BE49-F238E27FC236}">
                  <a16:creationId xmlns:a16="http://schemas.microsoft.com/office/drawing/2014/main" id="{9FD8D534-D1BA-F871-D4D8-DACE6D88BC00}"/>
                </a:ext>
              </a:extLst>
            </p:cNvPr>
            <p:cNvGrpSpPr/>
            <p:nvPr/>
          </p:nvGrpSpPr>
          <p:grpSpPr>
            <a:xfrm>
              <a:off x="7989107" y="3335661"/>
              <a:ext cx="180000" cy="180000"/>
              <a:chOff x="2537136" y="1269000"/>
              <a:chExt cx="180000" cy="180000"/>
            </a:xfrm>
          </p:grpSpPr>
          <p:sp>
            <p:nvSpPr>
              <p:cNvPr id="1946" name="Ellipse 1945">
                <a:extLst>
                  <a:ext uri="{FF2B5EF4-FFF2-40B4-BE49-F238E27FC236}">
                    <a16:creationId xmlns:a16="http://schemas.microsoft.com/office/drawing/2014/main" id="{BA5DF9E0-87D0-60A8-CD23-D110FF379B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7" name="Minuszeichen 1946">
                <a:extLst>
                  <a:ext uri="{FF2B5EF4-FFF2-40B4-BE49-F238E27FC236}">
                    <a16:creationId xmlns:a16="http://schemas.microsoft.com/office/drawing/2014/main" id="{94A51E11-B191-9F52-9D1E-F7653B2318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19" name="Gruppieren 1918">
              <a:extLst>
                <a:ext uri="{FF2B5EF4-FFF2-40B4-BE49-F238E27FC236}">
                  <a16:creationId xmlns:a16="http://schemas.microsoft.com/office/drawing/2014/main" id="{C3412C01-32A6-9B76-C50D-A39EE64C64C9}"/>
                </a:ext>
              </a:extLst>
            </p:cNvPr>
            <p:cNvGrpSpPr/>
            <p:nvPr/>
          </p:nvGrpSpPr>
          <p:grpSpPr>
            <a:xfrm>
              <a:off x="4026000" y="3339000"/>
              <a:ext cx="180000" cy="180000"/>
              <a:chOff x="2537136" y="1269000"/>
              <a:chExt cx="180000" cy="180000"/>
            </a:xfrm>
          </p:grpSpPr>
          <p:sp>
            <p:nvSpPr>
              <p:cNvPr id="1944" name="Ellipse 1943">
                <a:extLst>
                  <a:ext uri="{FF2B5EF4-FFF2-40B4-BE49-F238E27FC236}">
                    <a16:creationId xmlns:a16="http://schemas.microsoft.com/office/drawing/2014/main" id="{F313A236-7CA9-BEED-F80B-393DE2B2451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5" name="Minuszeichen 1944">
                <a:extLst>
                  <a:ext uri="{FF2B5EF4-FFF2-40B4-BE49-F238E27FC236}">
                    <a16:creationId xmlns:a16="http://schemas.microsoft.com/office/drawing/2014/main" id="{4AD1D434-4751-1F32-A1E9-2FF22E3AD2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0" name="Gruppieren 1919">
              <a:extLst>
                <a:ext uri="{FF2B5EF4-FFF2-40B4-BE49-F238E27FC236}">
                  <a16:creationId xmlns:a16="http://schemas.microsoft.com/office/drawing/2014/main" id="{8E805B6B-AB89-C863-2814-ED5B6E3646B3}"/>
                </a:ext>
              </a:extLst>
            </p:cNvPr>
            <p:cNvGrpSpPr/>
            <p:nvPr/>
          </p:nvGrpSpPr>
          <p:grpSpPr>
            <a:xfrm>
              <a:off x="4656000" y="4775520"/>
              <a:ext cx="180000" cy="180000"/>
              <a:chOff x="2537136" y="1269000"/>
              <a:chExt cx="180000" cy="180000"/>
            </a:xfrm>
          </p:grpSpPr>
          <p:sp>
            <p:nvSpPr>
              <p:cNvPr id="1942" name="Ellipse 1941">
                <a:extLst>
                  <a:ext uri="{FF2B5EF4-FFF2-40B4-BE49-F238E27FC236}">
                    <a16:creationId xmlns:a16="http://schemas.microsoft.com/office/drawing/2014/main" id="{EF4A15E2-EB72-D9D9-DD8C-C466AE192BD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3" name="Minuszeichen 1942">
                <a:extLst>
                  <a:ext uri="{FF2B5EF4-FFF2-40B4-BE49-F238E27FC236}">
                    <a16:creationId xmlns:a16="http://schemas.microsoft.com/office/drawing/2014/main" id="{440E4524-60F3-9815-C6DC-B43D87921A3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1" name="Gruppieren 1920">
              <a:extLst>
                <a:ext uri="{FF2B5EF4-FFF2-40B4-BE49-F238E27FC236}">
                  <a16:creationId xmlns:a16="http://schemas.microsoft.com/office/drawing/2014/main" id="{AECD5392-368D-5968-9569-ACDAFFB358F5}"/>
                </a:ext>
              </a:extLst>
            </p:cNvPr>
            <p:cNvGrpSpPr/>
            <p:nvPr/>
          </p:nvGrpSpPr>
          <p:grpSpPr>
            <a:xfrm>
              <a:off x="7373256" y="4775520"/>
              <a:ext cx="180000" cy="180000"/>
              <a:chOff x="2537136" y="1269000"/>
              <a:chExt cx="180000" cy="180000"/>
            </a:xfrm>
          </p:grpSpPr>
          <p:sp>
            <p:nvSpPr>
              <p:cNvPr id="1940" name="Ellipse 1939">
                <a:extLst>
                  <a:ext uri="{FF2B5EF4-FFF2-40B4-BE49-F238E27FC236}">
                    <a16:creationId xmlns:a16="http://schemas.microsoft.com/office/drawing/2014/main" id="{7338454A-8C48-EC8E-1079-4E5ABF251D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1" name="Minuszeichen 1940">
                <a:extLst>
                  <a:ext uri="{FF2B5EF4-FFF2-40B4-BE49-F238E27FC236}">
                    <a16:creationId xmlns:a16="http://schemas.microsoft.com/office/drawing/2014/main" id="{F8A2C336-423E-43B9-6C0F-8DDD9EAB53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2" name="Gruppieren 1921">
              <a:extLst>
                <a:ext uri="{FF2B5EF4-FFF2-40B4-BE49-F238E27FC236}">
                  <a16:creationId xmlns:a16="http://schemas.microsoft.com/office/drawing/2014/main" id="{2C86A29A-D413-5DB2-5761-8F70F40C6A90}"/>
                </a:ext>
              </a:extLst>
            </p:cNvPr>
            <p:cNvGrpSpPr/>
            <p:nvPr/>
          </p:nvGrpSpPr>
          <p:grpSpPr>
            <a:xfrm>
              <a:off x="7373256" y="1900714"/>
              <a:ext cx="180000" cy="180000"/>
              <a:chOff x="2537136" y="1269000"/>
              <a:chExt cx="180000" cy="180000"/>
            </a:xfrm>
          </p:grpSpPr>
          <p:sp>
            <p:nvSpPr>
              <p:cNvPr id="1938" name="Ellipse 1937">
                <a:extLst>
                  <a:ext uri="{FF2B5EF4-FFF2-40B4-BE49-F238E27FC236}">
                    <a16:creationId xmlns:a16="http://schemas.microsoft.com/office/drawing/2014/main" id="{F44F40D8-B2DE-5946-BAD6-B72B852646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9" name="Minuszeichen 1938">
                <a:extLst>
                  <a:ext uri="{FF2B5EF4-FFF2-40B4-BE49-F238E27FC236}">
                    <a16:creationId xmlns:a16="http://schemas.microsoft.com/office/drawing/2014/main" id="{BCF07187-F26B-3535-A049-46D4BD6E25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3" name="Gruppieren 1922">
              <a:extLst>
                <a:ext uri="{FF2B5EF4-FFF2-40B4-BE49-F238E27FC236}">
                  <a16:creationId xmlns:a16="http://schemas.microsoft.com/office/drawing/2014/main" id="{7A24B2F1-71F7-B920-DA1F-1B6494934126}"/>
                </a:ext>
              </a:extLst>
            </p:cNvPr>
            <p:cNvGrpSpPr/>
            <p:nvPr/>
          </p:nvGrpSpPr>
          <p:grpSpPr>
            <a:xfrm>
              <a:off x="4656000" y="1900714"/>
              <a:ext cx="180000" cy="180000"/>
              <a:chOff x="2537136" y="1269000"/>
              <a:chExt cx="180000" cy="180000"/>
            </a:xfrm>
          </p:grpSpPr>
          <p:sp>
            <p:nvSpPr>
              <p:cNvPr id="1936" name="Ellipse 1935">
                <a:extLst>
                  <a:ext uri="{FF2B5EF4-FFF2-40B4-BE49-F238E27FC236}">
                    <a16:creationId xmlns:a16="http://schemas.microsoft.com/office/drawing/2014/main" id="{8A3FD037-0B49-52A3-924C-9DB99C68FA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7" name="Minuszeichen 1936">
                <a:extLst>
                  <a:ext uri="{FF2B5EF4-FFF2-40B4-BE49-F238E27FC236}">
                    <a16:creationId xmlns:a16="http://schemas.microsoft.com/office/drawing/2014/main" id="{C3A3906A-FD55-1856-0A49-549220C2A4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4" name="Gruppieren 1923">
              <a:extLst>
                <a:ext uri="{FF2B5EF4-FFF2-40B4-BE49-F238E27FC236}">
                  <a16:creationId xmlns:a16="http://schemas.microsoft.com/office/drawing/2014/main" id="{EF848A90-CB17-D80E-2750-E348982EC946}"/>
                </a:ext>
              </a:extLst>
            </p:cNvPr>
            <p:cNvGrpSpPr/>
            <p:nvPr/>
          </p:nvGrpSpPr>
          <p:grpSpPr>
            <a:xfrm>
              <a:off x="6006000" y="1339747"/>
              <a:ext cx="180000" cy="180000"/>
              <a:chOff x="2537136" y="1269000"/>
              <a:chExt cx="180000" cy="180000"/>
            </a:xfrm>
          </p:grpSpPr>
          <p:sp>
            <p:nvSpPr>
              <p:cNvPr id="1934" name="Ellipse 1933">
                <a:extLst>
                  <a:ext uri="{FF2B5EF4-FFF2-40B4-BE49-F238E27FC236}">
                    <a16:creationId xmlns:a16="http://schemas.microsoft.com/office/drawing/2014/main" id="{8B2399C5-18AE-BD41-CEAA-866C269494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5" name="Minuszeichen 1934">
                <a:extLst>
                  <a:ext uri="{FF2B5EF4-FFF2-40B4-BE49-F238E27FC236}">
                    <a16:creationId xmlns:a16="http://schemas.microsoft.com/office/drawing/2014/main" id="{E816AB32-FD3A-2417-01D2-8358FB3101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5" name="Gruppieren 1924">
              <a:extLst>
                <a:ext uri="{FF2B5EF4-FFF2-40B4-BE49-F238E27FC236}">
                  <a16:creationId xmlns:a16="http://schemas.microsoft.com/office/drawing/2014/main" id="{F7045265-8F2F-6720-F560-D78F49738C73}"/>
                </a:ext>
              </a:extLst>
            </p:cNvPr>
            <p:cNvGrpSpPr/>
            <p:nvPr/>
          </p:nvGrpSpPr>
          <p:grpSpPr>
            <a:xfrm>
              <a:off x="6006000" y="5312040"/>
              <a:ext cx="180000" cy="180000"/>
              <a:chOff x="2537136" y="1269000"/>
              <a:chExt cx="180000" cy="180000"/>
            </a:xfrm>
          </p:grpSpPr>
          <p:sp>
            <p:nvSpPr>
              <p:cNvPr id="1932" name="Ellipse 1931">
                <a:extLst>
                  <a:ext uri="{FF2B5EF4-FFF2-40B4-BE49-F238E27FC236}">
                    <a16:creationId xmlns:a16="http://schemas.microsoft.com/office/drawing/2014/main" id="{A3FA6852-EE22-49E7-B484-AADF2441825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3" name="Minuszeichen 1932">
                <a:extLst>
                  <a:ext uri="{FF2B5EF4-FFF2-40B4-BE49-F238E27FC236}">
                    <a16:creationId xmlns:a16="http://schemas.microsoft.com/office/drawing/2014/main" id="{1B57410B-30AD-2F00-7C94-FE629FAE3F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6" name="Gruppieren 1925">
              <a:extLst>
                <a:ext uri="{FF2B5EF4-FFF2-40B4-BE49-F238E27FC236}">
                  <a16:creationId xmlns:a16="http://schemas.microsoft.com/office/drawing/2014/main" id="{3BAA963F-40D2-8356-0372-3333C1310A3B}"/>
                </a:ext>
              </a:extLst>
            </p:cNvPr>
            <p:cNvGrpSpPr/>
            <p:nvPr/>
          </p:nvGrpSpPr>
          <p:grpSpPr>
            <a:xfrm>
              <a:off x="6006000" y="1900714"/>
              <a:ext cx="180000" cy="180000"/>
              <a:chOff x="2537136" y="1269000"/>
              <a:chExt cx="180000" cy="180000"/>
            </a:xfrm>
          </p:grpSpPr>
          <p:sp>
            <p:nvSpPr>
              <p:cNvPr id="1930" name="Ellipse 1929">
                <a:extLst>
                  <a:ext uri="{FF2B5EF4-FFF2-40B4-BE49-F238E27FC236}">
                    <a16:creationId xmlns:a16="http://schemas.microsoft.com/office/drawing/2014/main" id="{D9818535-FE0C-792E-0DEA-AE12CDDAC2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1" name="Minuszeichen 1930">
                <a:extLst>
                  <a:ext uri="{FF2B5EF4-FFF2-40B4-BE49-F238E27FC236}">
                    <a16:creationId xmlns:a16="http://schemas.microsoft.com/office/drawing/2014/main" id="{0CF67696-005C-086D-C88C-BC4069732EF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7" name="Gruppieren 1926">
              <a:extLst>
                <a:ext uri="{FF2B5EF4-FFF2-40B4-BE49-F238E27FC236}">
                  <a16:creationId xmlns:a16="http://schemas.microsoft.com/office/drawing/2014/main" id="{8F8B789F-20FA-BBCC-FC2E-665BFD850427}"/>
                </a:ext>
              </a:extLst>
            </p:cNvPr>
            <p:cNvGrpSpPr/>
            <p:nvPr/>
          </p:nvGrpSpPr>
          <p:grpSpPr>
            <a:xfrm>
              <a:off x="6006000" y="4775520"/>
              <a:ext cx="180000" cy="180000"/>
              <a:chOff x="2537136" y="1269000"/>
              <a:chExt cx="180000" cy="180000"/>
            </a:xfrm>
          </p:grpSpPr>
          <p:sp>
            <p:nvSpPr>
              <p:cNvPr id="1928" name="Ellipse 1927">
                <a:extLst>
                  <a:ext uri="{FF2B5EF4-FFF2-40B4-BE49-F238E27FC236}">
                    <a16:creationId xmlns:a16="http://schemas.microsoft.com/office/drawing/2014/main" id="{0754C765-3D8D-3583-E61D-29A6227E7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29" name="Minuszeichen 1928">
                <a:extLst>
                  <a:ext uri="{FF2B5EF4-FFF2-40B4-BE49-F238E27FC236}">
                    <a16:creationId xmlns:a16="http://schemas.microsoft.com/office/drawing/2014/main" id="{71F75442-0EF7-9CDC-5DD7-63148E05400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006" name="Gruppieren 3005">
            <a:extLst>
              <a:ext uri="{FF2B5EF4-FFF2-40B4-BE49-F238E27FC236}">
                <a16:creationId xmlns:a16="http://schemas.microsoft.com/office/drawing/2014/main" id="{856DB522-BD1F-FC69-8BA9-286EA44E3B3A}"/>
              </a:ext>
            </a:extLst>
          </p:cNvPr>
          <p:cNvGrpSpPr>
            <a:grpSpLocks noChangeAspect="1"/>
          </p:cNvGrpSpPr>
          <p:nvPr/>
        </p:nvGrpSpPr>
        <p:grpSpPr>
          <a:xfrm>
            <a:off x="3733202" y="-669380"/>
            <a:ext cx="1258865" cy="1306104"/>
            <a:chOff x="3576000" y="816426"/>
            <a:chExt cx="5040000" cy="5229127"/>
          </a:xfrm>
        </p:grpSpPr>
        <p:grpSp>
          <p:nvGrpSpPr>
            <p:cNvPr id="3007" name="Magnesium ohne e-">
              <a:extLst>
                <a:ext uri="{FF2B5EF4-FFF2-40B4-BE49-F238E27FC236}">
                  <a16:creationId xmlns:a16="http://schemas.microsoft.com/office/drawing/2014/main" id="{4BA114F1-4FB0-55A8-BEA9-963262D61AED}"/>
                </a:ext>
              </a:extLst>
            </p:cNvPr>
            <p:cNvGrpSpPr/>
            <p:nvPr/>
          </p:nvGrpSpPr>
          <p:grpSpPr>
            <a:xfrm>
              <a:off x="3576000" y="909000"/>
              <a:ext cx="5040000" cy="5040000"/>
              <a:chOff x="3576000" y="909000"/>
              <a:chExt cx="5040000" cy="5040000"/>
            </a:xfrm>
          </p:grpSpPr>
          <p:sp>
            <p:nvSpPr>
              <p:cNvPr id="3044" name="K-Schale">
                <a:extLst>
                  <a:ext uri="{FF2B5EF4-FFF2-40B4-BE49-F238E27FC236}">
                    <a16:creationId xmlns:a16="http://schemas.microsoft.com/office/drawing/2014/main" id="{8C412361-DD3E-28DF-1A8D-672E20B0853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045" name="Atomkern mit Protonen und Neutronen">
                <a:extLst>
                  <a:ext uri="{FF2B5EF4-FFF2-40B4-BE49-F238E27FC236}">
                    <a16:creationId xmlns:a16="http://schemas.microsoft.com/office/drawing/2014/main" id="{E14B2E15-D583-523D-A37F-20F62FDAB8A8}"/>
                  </a:ext>
                </a:extLst>
              </p:cNvPr>
              <p:cNvGrpSpPr/>
              <p:nvPr/>
            </p:nvGrpSpPr>
            <p:grpSpPr>
              <a:xfrm>
                <a:off x="5196000" y="2529000"/>
                <a:ext cx="1800000" cy="1800000"/>
                <a:chOff x="5196000" y="2529000"/>
                <a:chExt cx="1800000" cy="1800000"/>
              </a:xfrm>
            </p:grpSpPr>
            <p:sp>
              <p:nvSpPr>
                <p:cNvPr id="3048" name="Atomkern">
                  <a:extLst>
                    <a:ext uri="{FF2B5EF4-FFF2-40B4-BE49-F238E27FC236}">
                      <a16:creationId xmlns:a16="http://schemas.microsoft.com/office/drawing/2014/main" id="{21DF7CBF-5CDC-1E16-A626-947D31B7D749}"/>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049" name="Gruppieren 3048">
                  <a:extLst>
                    <a:ext uri="{FF2B5EF4-FFF2-40B4-BE49-F238E27FC236}">
                      <a16:creationId xmlns:a16="http://schemas.microsoft.com/office/drawing/2014/main" id="{B6BF897C-86DA-A267-55F2-19874ADDD90A}"/>
                    </a:ext>
                  </a:extLst>
                </p:cNvPr>
                <p:cNvGrpSpPr>
                  <a:grpSpLocks noChangeAspect="1"/>
                </p:cNvGrpSpPr>
                <p:nvPr/>
              </p:nvGrpSpPr>
              <p:grpSpPr>
                <a:xfrm>
                  <a:off x="5848033" y="3791651"/>
                  <a:ext cx="180000" cy="180000"/>
                  <a:chOff x="3172968" y="2304288"/>
                  <a:chExt cx="180000" cy="180000"/>
                </a:xfrm>
              </p:grpSpPr>
              <p:sp>
                <p:nvSpPr>
                  <p:cNvPr id="3095" name="Ellipse 3094">
                    <a:extLst>
                      <a:ext uri="{FF2B5EF4-FFF2-40B4-BE49-F238E27FC236}">
                        <a16:creationId xmlns:a16="http://schemas.microsoft.com/office/drawing/2014/main" id="{2631F77D-877C-D35C-E3D2-89AD2F07D1E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6" name="Additionszeichen 3095">
                    <a:extLst>
                      <a:ext uri="{FF2B5EF4-FFF2-40B4-BE49-F238E27FC236}">
                        <a16:creationId xmlns:a16="http://schemas.microsoft.com/office/drawing/2014/main" id="{1C431EB9-A351-C85E-A73D-FF28B47674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0" name="Gruppieren 3049">
                  <a:extLst>
                    <a:ext uri="{FF2B5EF4-FFF2-40B4-BE49-F238E27FC236}">
                      <a16:creationId xmlns:a16="http://schemas.microsoft.com/office/drawing/2014/main" id="{D6874F7F-C00C-8F1F-CFCE-988F8232E821}"/>
                    </a:ext>
                  </a:extLst>
                </p:cNvPr>
                <p:cNvGrpSpPr>
                  <a:grpSpLocks noChangeAspect="1"/>
                </p:cNvGrpSpPr>
                <p:nvPr/>
              </p:nvGrpSpPr>
              <p:grpSpPr>
                <a:xfrm>
                  <a:off x="6270000" y="3698425"/>
                  <a:ext cx="180000" cy="180000"/>
                  <a:chOff x="3172968" y="2304288"/>
                  <a:chExt cx="180000" cy="180000"/>
                </a:xfrm>
              </p:grpSpPr>
              <p:sp>
                <p:nvSpPr>
                  <p:cNvPr id="3093" name="Ellipse 3092">
                    <a:extLst>
                      <a:ext uri="{FF2B5EF4-FFF2-40B4-BE49-F238E27FC236}">
                        <a16:creationId xmlns:a16="http://schemas.microsoft.com/office/drawing/2014/main" id="{A5155078-B04A-DDD8-1322-7DE4BE64E6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4" name="Additionszeichen 3093">
                    <a:extLst>
                      <a:ext uri="{FF2B5EF4-FFF2-40B4-BE49-F238E27FC236}">
                        <a16:creationId xmlns:a16="http://schemas.microsoft.com/office/drawing/2014/main" id="{4162EBA0-1416-1018-C002-771AAE6C3E4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1" name="Gruppieren 3050">
                  <a:extLst>
                    <a:ext uri="{FF2B5EF4-FFF2-40B4-BE49-F238E27FC236}">
                      <a16:creationId xmlns:a16="http://schemas.microsoft.com/office/drawing/2014/main" id="{5AD14ABA-BCF9-6562-4FDD-204333827AEA}"/>
                    </a:ext>
                  </a:extLst>
                </p:cNvPr>
                <p:cNvGrpSpPr>
                  <a:grpSpLocks noChangeAspect="1"/>
                </p:cNvGrpSpPr>
                <p:nvPr/>
              </p:nvGrpSpPr>
              <p:grpSpPr>
                <a:xfrm>
                  <a:off x="5499300" y="3931942"/>
                  <a:ext cx="180000" cy="180000"/>
                  <a:chOff x="3172968" y="2304288"/>
                  <a:chExt cx="180000" cy="180000"/>
                </a:xfrm>
              </p:grpSpPr>
              <p:sp>
                <p:nvSpPr>
                  <p:cNvPr id="3091" name="Ellipse 3090">
                    <a:extLst>
                      <a:ext uri="{FF2B5EF4-FFF2-40B4-BE49-F238E27FC236}">
                        <a16:creationId xmlns:a16="http://schemas.microsoft.com/office/drawing/2014/main" id="{4ABBBF70-5E08-641E-D1F3-8B044807D6F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2" name="Additionszeichen 3091">
                    <a:extLst>
                      <a:ext uri="{FF2B5EF4-FFF2-40B4-BE49-F238E27FC236}">
                        <a16:creationId xmlns:a16="http://schemas.microsoft.com/office/drawing/2014/main" id="{BC170D4B-A98C-B7D5-6A05-4D2E8A84973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2" name="Gruppieren 3051">
                  <a:extLst>
                    <a:ext uri="{FF2B5EF4-FFF2-40B4-BE49-F238E27FC236}">
                      <a16:creationId xmlns:a16="http://schemas.microsoft.com/office/drawing/2014/main" id="{B2E2E8C7-EB1C-2999-D497-1F82C15CE9DD}"/>
                    </a:ext>
                  </a:extLst>
                </p:cNvPr>
                <p:cNvGrpSpPr>
                  <a:grpSpLocks noChangeAspect="1"/>
                </p:cNvGrpSpPr>
                <p:nvPr/>
              </p:nvGrpSpPr>
              <p:grpSpPr>
                <a:xfrm>
                  <a:off x="6030156" y="4086630"/>
                  <a:ext cx="180000" cy="180000"/>
                  <a:chOff x="3172968" y="2304288"/>
                  <a:chExt cx="180000" cy="180000"/>
                </a:xfrm>
              </p:grpSpPr>
              <p:sp>
                <p:nvSpPr>
                  <p:cNvPr id="3089" name="Ellipse 3088">
                    <a:extLst>
                      <a:ext uri="{FF2B5EF4-FFF2-40B4-BE49-F238E27FC236}">
                        <a16:creationId xmlns:a16="http://schemas.microsoft.com/office/drawing/2014/main" id="{1367521D-ED4C-57E5-9C41-3F296805399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0" name="Additionszeichen 3089">
                    <a:extLst>
                      <a:ext uri="{FF2B5EF4-FFF2-40B4-BE49-F238E27FC236}">
                        <a16:creationId xmlns:a16="http://schemas.microsoft.com/office/drawing/2014/main" id="{830D0759-D8EE-29D4-3A52-F914D1F351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3" name="Gruppieren 3052">
                  <a:extLst>
                    <a:ext uri="{FF2B5EF4-FFF2-40B4-BE49-F238E27FC236}">
                      <a16:creationId xmlns:a16="http://schemas.microsoft.com/office/drawing/2014/main" id="{C4F81704-5064-D6A3-2278-0F55AE90C1D7}"/>
                    </a:ext>
                  </a:extLst>
                </p:cNvPr>
                <p:cNvGrpSpPr>
                  <a:grpSpLocks noChangeAspect="1"/>
                </p:cNvGrpSpPr>
                <p:nvPr/>
              </p:nvGrpSpPr>
              <p:grpSpPr>
                <a:xfrm>
                  <a:off x="6020438" y="3296696"/>
                  <a:ext cx="180000" cy="180000"/>
                  <a:chOff x="3172968" y="2304288"/>
                  <a:chExt cx="180000" cy="180000"/>
                </a:xfrm>
              </p:grpSpPr>
              <p:sp>
                <p:nvSpPr>
                  <p:cNvPr id="3087" name="Ellipse 3086">
                    <a:extLst>
                      <a:ext uri="{FF2B5EF4-FFF2-40B4-BE49-F238E27FC236}">
                        <a16:creationId xmlns:a16="http://schemas.microsoft.com/office/drawing/2014/main" id="{2ADFC433-F1F7-AEA4-9961-DAD5C79064A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8" name="Additionszeichen 3087">
                    <a:extLst>
                      <a:ext uri="{FF2B5EF4-FFF2-40B4-BE49-F238E27FC236}">
                        <a16:creationId xmlns:a16="http://schemas.microsoft.com/office/drawing/2014/main" id="{C9BAEB89-991A-C9F0-7E46-A585625809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4" name="Gruppieren 3053">
                  <a:extLst>
                    <a:ext uri="{FF2B5EF4-FFF2-40B4-BE49-F238E27FC236}">
                      <a16:creationId xmlns:a16="http://schemas.microsoft.com/office/drawing/2014/main" id="{A4299741-9EB2-2577-94E2-47FC5CD7B950}"/>
                    </a:ext>
                  </a:extLst>
                </p:cNvPr>
                <p:cNvGrpSpPr>
                  <a:grpSpLocks noChangeAspect="1"/>
                </p:cNvGrpSpPr>
                <p:nvPr/>
              </p:nvGrpSpPr>
              <p:grpSpPr>
                <a:xfrm>
                  <a:off x="6540000" y="3667688"/>
                  <a:ext cx="180000" cy="180000"/>
                  <a:chOff x="3172968" y="2304288"/>
                  <a:chExt cx="180000" cy="180000"/>
                </a:xfrm>
              </p:grpSpPr>
              <p:sp>
                <p:nvSpPr>
                  <p:cNvPr id="3085" name="Ellipse 3084">
                    <a:extLst>
                      <a:ext uri="{FF2B5EF4-FFF2-40B4-BE49-F238E27FC236}">
                        <a16:creationId xmlns:a16="http://schemas.microsoft.com/office/drawing/2014/main" id="{93ACDE4C-683E-A220-752C-7CD184B929C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6" name="Additionszeichen 3085">
                    <a:extLst>
                      <a:ext uri="{FF2B5EF4-FFF2-40B4-BE49-F238E27FC236}">
                        <a16:creationId xmlns:a16="http://schemas.microsoft.com/office/drawing/2014/main" id="{22FE9E99-015A-FFA3-8635-68C6B67EF8C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5" name="Gruppieren 3054">
                  <a:extLst>
                    <a:ext uri="{FF2B5EF4-FFF2-40B4-BE49-F238E27FC236}">
                      <a16:creationId xmlns:a16="http://schemas.microsoft.com/office/drawing/2014/main" id="{8840D563-A745-60A4-FFCC-80F8CF33940D}"/>
                    </a:ext>
                  </a:extLst>
                </p:cNvPr>
                <p:cNvGrpSpPr>
                  <a:grpSpLocks noChangeAspect="1"/>
                </p:cNvGrpSpPr>
                <p:nvPr/>
              </p:nvGrpSpPr>
              <p:grpSpPr>
                <a:xfrm>
                  <a:off x="6696374" y="3186376"/>
                  <a:ext cx="180000" cy="180000"/>
                  <a:chOff x="3172968" y="2304288"/>
                  <a:chExt cx="180000" cy="180000"/>
                </a:xfrm>
              </p:grpSpPr>
              <p:sp>
                <p:nvSpPr>
                  <p:cNvPr id="3083" name="Ellipse 3082">
                    <a:extLst>
                      <a:ext uri="{FF2B5EF4-FFF2-40B4-BE49-F238E27FC236}">
                        <a16:creationId xmlns:a16="http://schemas.microsoft.com/office/drawing/2014/main" id="{E049A4DF-A892-1BEE-3AA1-DC66449FCB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4" name="Additionszeichen 3083">
                    <a:extLst>
                      <a:ext uri="{FF2B5EF4-FFF2-40B4-BE49-F238E27FC236}">
                        <a16:creationId xmlns:a16="http://schemas.microsoft.com/office/drawing/2014/main" id="{3C66544E-466E-3DA7-B2C1-0A13EBD4717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6" name="Gruppieren 3055">
                  <a:extLst>
                    <a:ext uri="{FF2B5EF4-FFF2-40B4-BE49-F238E27FC236}">
                      <a16:creationId xmlns:a16="http://schemas.microsoft.com/office/drawing/2014/main" id="{B08BAD7C-7023-51A7-1CAF-3EDDBC7199D5}"/>
                    </a:ext>
                  </a:extLst>
                </p:cNvPr>
                <p:cNvGrpSpPr>
                  <a:grpSpLocks noChangeAspect="1"/>
                </p:cNvGrpSpPr>
                <p:nvPr/>
              </p:nvGrpSpPr>
              <p:grpSpPr>
                <a:xfrm>
                  <a:off x="5577515" y="3084316"/>
                  <a:ext cx="180000" cy="180000"/>
                  <a:chOff x="3172968" y="2304288"/>
                  <a:chExt cx="180000" cy="180000"/>
                </a:xfrm>
              </p:grpSpPr>
              <p:sp>
                <p:nvSpPr>
                  <p:cNvPr id="3081" name="Ellipse 3080">
                    <a:extLst>
                      <a:ext uri="{FF2B5EF4-FFF2-40B4-BE49-F238E27FC236}">
                        <a16:creationId xmlns:a16="http://schemas.microsoft.com/office/drawing/2014/main" id="{89C11358-0F65-979B-8A2C-54A7077D84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2" name="Additionszeichen 3081">
                    <a:extLst>
                      <a:ext uri="{FF2B5EF4-FFF2-40B4-BE49-F238E27FC236}">
                        <a16:creationId xmlns:a16="http://schemas.microsoft.com/office/drawing/2014/main" id="{6B8AA8D7-9959-30E9-47A6-524623720D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7" name="Gruppieren 3056">
                  <a:extLst>
                    <a:ext uri="{FF2B5EF4-FFF2-40B4-BE49-F238E27FC236}">
                      <a16:creationId xmlns:a16="http://schemas.microsoft.com/office/drawing/2014/main" id="{9CE3CF9E-55E8-9408-35C2-19B73F23F3FA}"/>
                    </a:ext>
                  </a:extLst>
                </p:cNvPr>
                <p:cNvGrpSpPr>
                  <a:grpSpLocks noChangeAspect="1"/>
                </p:cNvGrpSpPr>
                <p:nvPr/>
              </p:nvGrpSpPr>
              <p:grpSpPr>
                <a:xfrm>
                  <a:off x="5940252" y="2903697"/>
                  <a:ext cx="180000" cy="180000"/>
                  <a:chOff x="3172968" y="2304288"/>
                  <a:chExt cx="180000" cy="180000"/>
                </a:xfrm>
              </p:grpSpPr>
              <p:sp>
                <p:nvSpPr>
                  <p:cNvPr id="3079" name="Ellipse 3078">
                    <a:extLst>
                      <a:ext uri="{FF2B5EF4-FFF2-40B4-BE49-F238E27FC236}">
                        <a16:creationId xmlns:a16="http://schemas.microsoft.com/office/drawing/2014/main" id="{AF02580A-DB54-2626-0B83-C4939F3230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0" name="Additionszeichen 3079">
                    <a:extLst>
                      <a:ext uri="{FF2B5EF4-FFF2-40B4-BE49-F238E27FC236}">
                        <a16:creationId xmlns:a16="http://schemas.microsoft.com/office/drawing/2014/main" id="{27FED66E-B89F-92C5-67CA-E2E11267D7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8" name="Gruppieren 3057">
                  <a:extLst>
                    <a:ext uri="{FF2B5EF4-FFF2-40B4-BE49-F238E27FC236}">
                      <a16:creationId xmlns:a16="http://schemas.microsoft.com/office/drawing/2014/main" id="{9C46E313-167C-279E-77C2-AA62A6237598}"/>
                    </a:ext>
                  </a:extLst>
                </p:cNvPr>
                <p:cNvGrpSpPr>
                  <a:grpSpLocks noChangeAspect="1"/>
                </p:cNvGrpSpPr>
                <p:nvPr/>
              </p:nvGrpSpPr>
              <p:grpSpPr>
                <a:xfrm>
                  <a:off x="5597520" y="2746772"/>
                  <a:ext cx="180000" cy="180000"/>
                  <a:chOff x="3172968" y="2304288"/>
                  <a:chExt cx="180000" cy="180000"/>
                </a:xfrm>
              </p:grpSpPr>
              <p:sp>
                <p:nvSpPr>
                  <p:cNvPr id="3077" name="Ellipse 3076">
                    <a:extLst>
                      <a:ext uri="{FF2B5EF4-FFF2-40B4-BE49-F238E27FC236}">
                        <a16:creationId xmlns:a16="http://schemas.microsoft.com/office/drawing/2014/main" id="{AEE79A8F-13A4-AF00-C441-543CB2C8C59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8" name="Additionszeichen 3077">
                    <a:extLst>
                      <a:ext uri="{FF2B5EF4-FFF2-40B4-BE49-F238E27FC236}">
                        <a16:creationId xmlns:a16="http://schemas.microsoft.com/office/drawing/2014/main" id="{5666F3CF-A699-0531-EA41-72C86935BFD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9" name="Gruppieren 3058">
                  <a:extLst>
                    <a:ext uri="{FF2B5EF4-FFF2-40B4-BE49-F238E27FC236}">
                      <a16:creationId xmlns:a16="http://schemas.microsoft.com/office/drawing/2014/main" id="{13929DD0-5C9D-4B49-D160-A8F65A36B8E4}"/>
                    </a:ext>
                  </a:extLst>
                </p:cNvPr>
                <p:cNvGrpSpPr>
                  <a:grpSpLocks noChangeAspect="1"/>
                </p:cNvGrpSpPr>
                <p:nvPr/>
              </p:nvGrpSpPr>
              <p:grpSpPr>
                <a:xfrm>
                  <a:off x="6310896" y="2729578"/>
                  <a:ext cx="180000" cy="180000"/>
                  <a:chOff x="3172968" y="2304288"/>
                  <a:chExt cx="180000" cy="180000"/>
                </a:xfrm>
              </p:grpSpPr>
              <p:sp>
                <p:nvSpPr>
                  <p:cNvPr id="3075" name="Ellipse 3074">
                    <a:extLst>
                      <a:ext uri="{FF2B5EF4-FFF2-40B4-BE49-F238E27FC236}">
                        <a16:creationId xmlns:a16="http://schemas.microsoft.com/office/drawing/2014/main" id="{82F3B781-8FB1-EA27-8909-4A6A257728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6" name="Additionszeichen 3075">
                    <a:extLst>
                      <a:ext uri="{FF2B5EF4-FFF2-40B4-BE49-F238E27FC236}">
                        <a16:creationId xmlns:a16="http://schemas.microsoft.com/office/drawing/2014/main" id="{BED2190D-4A24-488C-CCFE-DFD17301F2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60" name="Gruppieren 3059">
                  <a:extLst>
                    <a:ext uri="{FF2B5EF4-FFF2-40B4-BE49-F238E27FC236}">
                      <a16:creationId xmlns:a16="http://schemas.microsoft.com/office/drawing/2014/main" id="{D8D15452-04E9-14D1-E209-0D6F1B0B790B}"/>
                    </a:ext>
                  </a:extLst>
                </p:cNvPr>
                <p:cNvGrpSpPr>
                  <a:grpSpLocks noChangeAspect="1"/>
                </p:cNvGrpSpPr>
                <p:nvPr/>
              </p:nvGrpSpPr>
              <p:grpSpPr>
                <a:xfrm>
                  <a:off x="5311404" y="3346168"/>
                  <a:ext cx="180000" cy="180000"/>
                  <a:chOff x="3172968" y="2304288"/>
                  <a:chExt cx="180000" cy="180000"/>
                </a:xfrm>
              </p:grpSpPr>
              <p:sp>
                <p:nvSpPr>
                  <p:cNvPr id="3073" name="Ellipse 3072">
                    <a:extLst>
                      <a:ext uri="{FF2B5EF4-FFF2-40B4-BE49-F238E27FC236}">
                        <a16:creationId xmlns:a16="http://schemas.microsoft.com/office/drawing/2014/main" id="{F68907BF-E660-8DDB-8441-EF316479580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4" name="Additionszeichen 3073">
                    <a:extLst>
                      <a:ext uri="{FF2B5EF4-FFF2-40B4-BE49-F238E27FC236}">
                        <a16:creationId xmlns:a16="http://schemas.microsoft.com/office/drawing/2014/main" id="{9F53E158-EF79-2E49-2083-725792038F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061" name="Ellipse 3060">
                  <a:extLst>
                    <a:ext uri="{FF2B5EF4-FFF2-40B4-BE49-F238E27FC236}">
                      <a16:creationId xmlns:a16="http://schemas.microsoft.com/office/drawing/2014/main" id="{EBD269B0-8233-E416-3703-B2404BC6BA8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2" name="Ellipse 3061">
                  <a:extLst>
                    <a:ext uri="{FF2B5EF4-FFF2-40B4-BE49-F238E27FC236}">
                      <a16:creationId xmlns:a16="http://schemas.microsoft.com/office/drawing/2014/main" id="{D6494D04-BD5A-C4B8-464B-9452547E9DD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3" name="Ellipse 3062">
                  <a:extLst>
                    <a:ext uri="{FF2B5EF4-FFF2-40B4-BE49-F238E27FC236}">
                      <a16:creationId xmlns:a16="http://schemas.microsoft.com/office/drawing/2014/main" id="{33AC437E-CAB4-1121-08A5-0B2D5F1F0D9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4" name="Ellipse 3063">
                  <a:extLst>
                    <a:ext uri="{FF2B5EF4-FFF2-40B4-BE49-F238E27FC236}">
                      <a16:creationId xmlns:a16="http://schemas.microsoft.com/office/drawing/2014/main" id="{F1F007F3-0DF1-842B-7827-37FD53AC640D}"/>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5" name="Ellipse 3064">
                  <a:extLst>
                    <a:ext uri="{FF2B5EF4-FFF2-40B4-BE49-F238E27FC236}">
                      <a16:creationId xmlns:a16="http://schemas.microsoft.com/office/drawing/2014/main" id="{62F2668B-CC90-AEDE-B0C8-CD2ACD56B54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6" name="Ellipse 3065">
                  <a:extLst>
                    <a:ext uri="{FF2B5EF4-FFF2-40B4-BE49-F238E27FC236}">
                      <a16:creationId xmlns:a16="http://schemas.microsoft.com/office/drawing/2014/main" id="{E9A953E4-0FC5-7DDC-84CB-7983F27303B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7" name="Ellipse 3066">
                  <a:extLst>
                    <a:ext uri="{FF2B5EF4-FFF2-40B4-BE49-F238E27FC236}">
                      <a16:creationId xmlns:a16="http://schemas.microsoft.com/office/drawing/2014/main" id="{E4771877-6AFE-F019-116C-F9763BFA426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8" name="Ellipse 3067">
                  <a:extLst>
                    <a:ext uri="{FF2B5EF4-FFF2-40B4-BE49-F238E27FC236}">
                      <a16:creationId xmlns:a16="http://schemas.microsoft.com/office/drawing/2014/main" id="{8991B214-FF7E-500B-4D61-DA8346386EE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9" name="Ellipse 3068">
                  <a:extLst>
                    <a:ext uri="{FF2B5EF4-FFF2-40B4-BE49-F238E27FC236}">
                      <a16:creationId xmlns:a16="http://schemas.microsoft.com/office/drawing/2014/main" id="{B0A86390-FB29-D282-9491-BB3D85BBD5D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0" name="Ellipse 3069">
                  <a:extLst>
                    <a:ext uri="{FF2B5EF4-FFF2-40B4-BE49-F238E27FC236}">
                      <a16:creationId xmlns:a16="http://schemas.microsoft.com/office/drawing/2014/main" id="{CBF0C843-92B2-CF0C-EF9E-21EF142D6D8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1" name="Ellipse 3070">
                  <a:extLst>
                    <a:ext uri="{FF2B5EF4-FFF2-40B4-BE49-F238E27FC236}">
                      <a16:creationId xmlns:a16="http://schemas.microsoft.com/office/drawing/2014/main" id="{77A5B9A8-BAC5-FFFB-D2A5-EB5D571AFB1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2" name="Ellipse 3071">
                  <a:extLst>
                    <a:ext uri="{FF2B5EF4-FFF2-40B4-BE49-F238E27FC236}">
                      <a16:creationId xmlns:a16="http://schemas.microsoft.com/office/drawing/2014/main" id="{35D8A975-EDEC-BEFC-7FF8-76A55B67374F}"/>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046" name="L-Schale">
                <a:extLst>
                  <a:ext uri="{FF2B5EF4-FFF2-40B4-BE49-F238E27FC236}">
                    <a16:creationId xmlns:a16="http://schemas.microsoft.com/office/drawing/2014/main" id="{4A3B43B2-49AF-D97A-9EC0-030CB74BBD26}"/>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047" name="M-Schale">
                <a:extLst>
                  <a:ext uri="{FF2B5EF4-FFF2-40B4-BE49-F238E27FC236}">
                    <a16:creationId xmlns:a16="http://schemas.microsoft.com/office/drawing/2014/main" id="{8A21B69D-D6C0-E481-74EE-0B499B802ACA}"/>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008" name="Gruppieren 3007">
              <a:extLst>
                <a:ext uri="{FF2B5EF4-FFF2-40B4-BE49-F238E27FC236}">
                  <a16:creationId xmlns:a16="http://schemas.microsoft.com/office/drawing/2014/main" id="{94A43D82-18C1-3289-0F16-C22F7601DDCC}"/>
                </a:ext>
              </a:extLst>
            </p:cNvPr>
            <p:cNvGrpSpPr/>
            <p:nvPr/>
          </p:nvGrpSpPr>
          <p:grpSpPr>
            <a:xfrm>
              <a:off x="6006000" y="816426"/>
              <a:ext cx="180000" cy="180000"/>
              <a:chOff x="2537136" y="1269000"/>
              <a:chExt cx="180000" cy="180000"/>
            </a:xfrm>
          </p:grpSpPr>
          <p:sp>
            <p:nvSpPr>
              <p:cNvPr id="3042" name="Ellipse 3041">
                <a:extLst>
                  <a:ext uri="{FF2B5EF4-FFF2-40B4-BE49-F238E27FC236}">
                    <a16:creationId xmlns:a16="http://schemas.microsoft.com/office/drawing/2014/main" id="{35F4288C-82F6-8418-4DBC-F31381CB18D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43" name="Minuszeichen 3042">
                <a:extLst>
                  <a:ext uri="{FF2B5EF4-FFF2-40B4-BE49-F238E27FC236}">
                    <a16:creationId xmlns:a16="http://schemas.microsoft.com/office/drawing/2014/main" id="{5CB55064-8C54-2045-5A31-BD2002EFE9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09" name="Gruppieren 3008">
              <a:extLst>
                <a:ext uri="{FF2B5EF4-FFF2-40B4-BE49-F238E27FC236}">
                  <a16:creationId xmlns:a16="http://schemas.microsoft.com/office/drawing/2014/main" id="{1A124047-09AB-E072-C192-209656BF4F70}"/>
                </a:ext>
              </a:extLst>
            </p:cNvPr>
            <p:cNvGrpSpPr/>
            <p:nvPr/>
          </p:nvGrpSpPr>
          <p:grpSpPr>
            <a:xfrm>
              <a:off x="6003948" y="5865553"/>
              <a:ext cx="180000" cy="180000"/>
              <a:chOff x="2537136" y="1269000"/>
              <a:chExt cx="180000" cy="180000"/>
            </a:xfrm>
          </p:grpSpPr>
          <p:sp>
            <p:nvSpPr>
              <p:cNvPr id="3040" name="Ellipse 3039">
                <a:extLst>
                  <a:ext uri="{FF2B5EF4-FFF2-40B4-BE49-F238E27FC236}">
                    <a16:creationId xmlns:a16="http://schemas.microsoft.com/office/drawing/2014/main" id="{9C320E84-C9DF-F4DC-A1B6-F3D4611EC97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41" name="Minuszeichen 3040">
                <a:extLst>
                  <a:ext uri="{FF2B5EF4-FFF2-40B4-BE49-F238E27FC236}">
                    <a16:creationId xmlns:a16="http://schemas.microsoft.com/office/drawing/2014/main" id="{B846DDB5-E09A-09D9-0EC8-A6DD796AEC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0" name="Gruppieren 3009">
              <a:extLst>
                <a:ext uri="{FF2B5EF4-FFF2-40B4-BE49-F238E27FC236}">
                  <a16:creationId xmlns:a16="http://schemas.microsoft.com/office/drawing/2014/main" id="{02363087-994E-778A-DF83-77D4B2E716F9}"/>
                </a:ext>
              </a:extLst>
            </p:cNvPr>
            <p:cNvGrpSpPr/>
            <p:nvPr/>
          </p:nvGrpSpPr>
          <p:grpSpPr>
            <a:xfrm>
              <a:off x="7989107" y="3335661"/>
              <a:ext cx="180000" cy="180000"/>
              <a:chOff x="2537136" y="1269000"/>
              <a:chExt cx="180000" cy="180000"/>
            </a:xfrm>
          </p:grpSpPr>
          <p:sp>
            <p:nvSpPr>
              <p:cNvPr id="3038" name="Ellipse 3037">
                <a:extLst>
                  <a:ext uri="{FF2B5EF4-FFF2-40B4-BE49-F238E27FC236}">
                    <a16:creationId xmlns:a16="http://schemas.microsoft.com/office/drawing/2014/main" id="{C72ACB7A-B52A-8C23-4702-1A4FFEFD3C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39" name="Minuszeichen 3038">
                <a:extLst>
                  <a:ext uri="{FF2B5EF4-FFF2-40B4-BE49-F238E27FC236}">
                    <a16:creationId xmlns:a16="http://schemas.microsoft.com/office/drawing/2014/main" id="{810298AC-093D-2238-DFE5-D239A64A57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1" name="Gruppieren 3010">
              <a:extLst>
                <a:ext uri="{FF2B5EF4-FFF2-40B4-BE49-F238E27FC236}">
                  <a16:creationId xmlns:a16="http://schemas.microsoft.com/office/drawing/2014/main" id="{F0E39B3C-2FEA-E9D0-173C-1193AE07729D}"/>
                </a:ext>
              </a:extLst>
            </p:cNvPr>
            <p:cNvGrpSpPr/>
            <p:nvPr/>
          </p:nvGrpSpPr>
          <p:grpSpPr>
            <a:xfrm>
              <a:off x="4026000" y="3339000"/>
              <a:ext cx="180000" cy="180000"/>
              <a:chOff x="2537136" y="1269000"/>
              <a:chExt cx="180000" cy="180000"/>
            </a:xfrm>
          </p:grpSpPr>
          <p:sp>
            <p:nvSpPr>
              <p:cNvPr id="3036" name="Ellipse 3035">
                <a:extLst>
                  <a:ext uri="{FF2B5EF4-FFF2-40B4-BE49-F238E27FC236}">
                    <a16:creationId xmlns:a16="http://schemas.microsoft.com/office/drawing/2014/main" id="{3C9D493C-77DF-73B0-E03F-AE99772D81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37" name="Minuszeichen 3036">
                <a:extLst>
                  <a:ext uri="{FF2B5EF4-FFF2-40B4-BE49-F238E27FC236}">
                    <a16:creationId xmlns:a16="http://schemas.microsoft.com/office/drawing/2014/main" id="{F542F9DB-398A-B0FD-09FA-BDA15AA69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2" name="Gruppieren 3011">
              <a:extLst>
                <a:ext uri="{FF2B5EF4-FFF2-40B4-BE49-F238E27FC236}">
                  <a16:creationId xmlns:a16="http://schemas.microsoft.com/office/drawing/2014/main" id="{013A1CA8-7F55-0ADF-7428-B9EC92936374}"/>
                </a:ext>
              </a:extLst>
            </p:cNvPr>
            <p:cNvGrpSpPr/>
            <p:nvPr/>
          </p:nvGrpSpPr>
          <p:grpSpPr>
            <a:xfrm>
              <a:off x="4656000" y="4775520"/>
              <a:ext cx="180000" cy="180000"/>
              <a:chOff x="2537136" y="1269000"/>
              <a:chExt cx="180000" cy="180000"/>
            </a:xfrm>
          </p:grpSpPr>
          <p:sp>
            <p:nvSpPr>
              <p:cNvPr id="3034" name="Ellipse 3033">
                <a:extLst>
                  <a:ext uri="{FF2B5EF4-FFF2-40B4-BE49-F238E27FC236}">
                    <a16:creationId xmlns:a16="http://schemas.microsoft.com/office/drawing/2014/main" id="{7D05338E-B201-5DBB-AFB9-35BC31B378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35" name="Minuszeichen 3034">
                <a:extLst>
                  <a:ext uri="{FF2B5EF4-FFF2-40B4-BE49-F238E27FC236}">
                    <a16:creationId xmlns:a16="http://schemas.microsoft.com/office/drawing/2014/main" id="{D6D3056C-4ADC-79D3-9202-BE8C5FC8860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3" name="Gruppieren 3012">
              <a:extLst>
                <a:ext uri="{FF2B5EF4-FFF2-40B4-BE49-F238E27FC236}">
                  <a16:creationId xmlns:a16="http://schemas.microsoft.com/office/drawing/2014/main" id="{9C5EFDE8-FC65-78F1-F556-3BF14AA3DF4B}"/>
                </a:ext>
              </a:extLst>
            </p:cNvPr>
            <p:cNvGrpSpPr/>
            <p:nvPr/>
          </p:nvGrpSpPr>
          <p:grpSpPr>
            <a:xfrm>
              <a:off x="7373256" y="4775520"/>
              <a:ext cx="180000" cy="180000"/>
              <a:chOff x="2537136" y="1269000"/>
              <a:chExt cx="180000" cy="180000"/>
            </a:xfrm>
          </p:grpSpPr>
          <p:sp>
            <p:nvSpPr>
              <p:cNvPr id="3032" name="Ellipse 3031">
                <a:extLst>
                  <a:ext uri="{FF2B5EF4-FFF2-40B4-BE49-F238E27FC236}">
                    <a16:creationId xmlns:a16="http://schemas.microsoft.com/office/drawing/2014/main" id="{9E1371BA-DB64-528B-ABB0-A96051A0E0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33" name="Minuszeichen 3032">
                <a:extLst>
                  <a:ext uri="{FF2B5EF4-FFF2-40B4-BE49-F238E27FC236}">
                    <a16:creationId xmlns:a16="http://schemas.microsoft.com/office/drawing/2014/main" id="{8ECD00EA-84FA-2A37-9469-47242DD2DF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4" name="Gruppieren 3013">
              <a:extLst>
                <a:ext uri="{FF2B5EF4-FFF2-40B4-BE49-F238E27FC236}">
                  <a16:creationId xmlns:a16="http://schemas.microsoft.com/office/drawing/2014/main" id="{021C8590-D00F-B2A5-A1F5-B3F2452C3B2B}"/>
                </a:ext>
              </a:extLst>
            </p:cNvPr>
            <p:cNvGrpSpPr/>
            <p:nvPr/>
          </p:nvGrpSpPr>
          <p:grpSpPr>
            <a:xfrm>
              <a:off x="7373256" y="1900714"/>
              <a:ext cx="180000" cy="180000"/>
              <a:chOff x="2537136" y="1269000"/>
              <a:chExt cx="180000" cy="180000"/>
            </a:xfrm>
          </p:grpSpPr>
          <p:sp>
            <p:nvSpPr>
              <p:cNvPr id="3030" name="Ellipse 3029">
                <a:extLst>
                  <a:ext uri="{FF2B5EF4-FFF2-40B4-BE49-F238E27FC236}">
                    <a16:creationId xmlns:a16="http://schemas.microsoft.com/office/drawing/2014/main" id="{330369B7-C8F4-C9D0-8931-47BEBD4976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31" name="Minuszeichen 3030">
                <a:extLst>
                  <a:ext uri="{FF2B5EF4-FFF2-40B4-BE49-F238E27FC236}">
                    <a16:creationId xmlns:a16="http://schemas.microsoft.com/office/drawing/2014/main" id="{45D73404-23AD-608A-7CC6-ED1746CD1F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5" name="Gruppieren 3014">
              <a:extLst>
                <a:ext uri="{FF2B5EF4-FFF2-40B4-BE49-F238E27FC236}">
                  <a16:creationId xmlns:a16="http://schemas.microsoft.com/office/drawing/2014/main" id="{64A3E684-DC81-7549-2E74-6B349C0F5808}"/>
                </a:ext>
              </a:extLst>
            </p:cNvPr>
            <p:cNvGrpSpPr/>
            <p:nvPr/>
          </p:nvGrpSpPr>
          <p:grpSpPr>
            <a:xfrm>
              <a:off x="4656000" y="1900714"/>
              <a:ext cx="180000" cy="180000"/>
              <a:chOff x="2537136" y="1269000"/>
              <a:chExt cx="180000" cy="180000"/>
            </a:xfrm>
          </p:grpSpPr>
          <p:sp>
            <p:nvSpPr>
              <p:cNvPr id="3028" name="Ellipse 3027">
                <a:extLst>
                  <a:ext uri="{FF2B5EF4-FFF2-40B4-BE49-F238E27FC236}">
                    <a16:creationId xmlns:a16="http://schemas.microsoft.com/office/drawing/2014/main" id="{353C7E93-657E-E163-4715-20227D3E6F6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29" name="Minuszeichen 3028">
                <a:extLst>
                  <a:ext uri="{FF2B5EF4-FFF2-40B4-BE49-F238E27FC236}">
                    <a16:creationId xmlns:a16="http://schemas.microsoft.com/office/drawing/2014/main" id="{0523D008-48F0-1086-F66A-84D2F688C9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6" name="Gruppieren 3015">
              <a:extLst>
                <a:ext uri="{FF2B5EF4-FFF2-40B4-BE49-F238E27FC236}">
                  <a16:creationId xmlns:a16="http://schemas.microsoft.com/office/drawing/2014/main" id="{996470D8-7A5E-773D-35F5-4C7E2E909089}"/>
                </a:ext>
              </a:extLst>
            </p:cNvPr>
            <p:cNvGrpSpPr/>
            <p:nvPr/>
          </p:nvGrpSpPr>
          <p:grpSpPr>
            <a:xfrm>
              <a:off x="6006000" y="1339747"/>
              <a:ext cx="180000" cy="180000"/>
              <a:chOff x="2537136" y="1269000"/>
              <a:chExt cx="180000" cy="180000"/>
            </a:xfrm>
          </p:grpSpPr>
          <p:sp>
            <p:nvSpPr>
              <p:cNvPr id="3026" name="Ellipse 3025">
                <a:extLst>
                  <a:ext uri="{FF2B5EF4-FFF2-40B4-BE49-F238E27FC236}">
                    <a16:creationId xmlns:a16="http://schemas.microsoft.com/office/drawing/2014/main" id="{30F3A387-C893-160D-6AC0-C70C3A927A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27" name="Minuszeichen 3026">
                <a:extLst>
                  <a:ext uri="{FF2B5EF4-FFF2-40B4-BE49-F238E27FC236}">
                    <a16:creationId xmlns:a16="http://schemas.microsoft.com/office/drawing/2014/main" id="{C1921C4B-64ED-E331-C8AA-19092156AA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7" name="Gruppieren 3016">
              <a:extLst>
                <a:ext uri="{FF2B5EF4-FFF2-40B4-BE49-F238E27FC236}">
                  <a16:creationId xmlns:a16="http://schemas.microsoft.com/office/drawing/2014/main" id="{9E8EFB2A-F6FA-C0F7-BA4F-C675347BA8BF}"/>
                </a:ext>
              </a:extLst>
            </p:cNvPr>
            <p:cNvGrpSpPr/>
            <p:nvPr/>
          </p:nvGrpSpPr>
          <p:grpSpPr>
            <a:xfrm>
              <a:off x="6006000" y="5312040"/>
              <a:ext cx="180000" cy="180000"/>
              <a:chOff x="2537136" y="1269000"/>
              <a:chExt cx="180000" cy="180000"/>
            </a:xfrm>
          </p:grpSpPr>
          <p:sp>
            <p:nvSpPr>
              <p:cNvPr id="3024" name="Ellipse 3023">
                <a:extLst>
                  <a:ext uri="{FF2B5EF4-FFF2-40B4-BE49-F238E27FC236}">
                    <a16:creationId xmlns:a16="http://schemas.microsoft.com/office/drawing/2014/main" id="{B2D0D9C1-1D6B-836F-4190-98099AA3C23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25" name="Minuszeichen 3024">
                <a:extLst>
                  <a:ext uri="{FF2B5EF4-FFF2-40B4-BE49-F238E27FC236}">
                    <a16:creationId xmlns:a16="http://schemas.microsoft.com/office/drawing/2014/main" id="{5B177298-3473-92DA-ED07-559D3FEC1A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8" name="Gruppieren 3017">
              <a:extLst>
                <a:ext uri="{FF2B5EF4-FFF2-40B4-BE49-F238E27FC236}">
                  <a16:creationId xmlns:a16="http://schemas.microsoft.com/office/drawing/2014/main" id="{2BF30DA4-3248-B658-5B98-65DCA91B6C3F}"/>
                </a:ext>
              </a:extLst>
            </p:cNvPr>
            <p:cNvGrpSpPr/>
            <p:nvPr/>
          </p:nvGrpSpPr>
          <p:grpSpPr>
            <a:xfrm>
              <a:off x="6006000" y="1900714"/>
              <a:ext cx="180000" cy="180000"/>
              <a:chOff x="2537136" y="1269000"/>
              <a:chExt cx="180000" cy="180000"/>
            </a:xfrm>
          </p:grpSpPr>
          <p:sp>
            <p:nvSpPr>
              <p:cNvPr id="3022" name="Ellipse 3021">
                <a:extLst>
                  <a:ext uri="{FF2B5EF4-FFF2-40B4-BE49-F238E27FC236}">
                    <a16:creationId xmlns:a16="http://schemas.microsoft.com/office/drawing/2014/main" id="{5E376E3F-F7B4-C3C8-15EA-A005664FC49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23" name="Minuszeichen 3022">
                <a:extLst>
                  <a:ext uri="{FF2B5EF4-FFF2-40B4-BE49-F238E27FC236}">
                    <a16:creationId xmlns:a16="http://schemas.microsoft.com/office/drawing/2014/main" id="{89618F39-F4B3-11F5-1D0B-CDEC8F3B74B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9" name="Gruppieren 3018">
              <a:extLst>
                <a:ext uri="{FF2B5EF4-FFF2-40B4-BE49-F238E27FC236}">
                  <a16:creationId xmlns:a16="http://schemas.microsoft.com/office/drawing/2014/main" id="{A7D12545-74A3-7092-001D-96840FF0C73F}"/>
                </a:ext>
              </a:extLst>
            </p:cNvPr>
            <p:cNvGrpSpPr/>
            <p:nvPr/>
          </p:nvGrpSpPr>
          <p:grpSpPr>
            <a:xfrm>
              <a:off x="6006000" y="4775520"/>
              <a:ext cx="180000" cy="180000"/>
              <a:chOff x="2537136" y="1269000"/>
              <a:chExt cx="180000" cy="180000"/>
            </a:xfrm>
          </p:grpSpPr>
          <p:sp>
            <p:nvSpPr>
              <p:cNvPr id="3020" name="Ellipse 3019">
                <a:extLst>
                  <a:ext uri="{FF2B5EF4-FFF2-40B4-BE49-F238E27FC236}">
                    <a16:creationId xmlns:a16="http://schemas.microsoft.com/office/drawing/2014/main" id="{66C149F5-163F-FDF0-3255-69B4EB34CD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21" name="Minuszeichen 3020">
                <a:extLst>
                  <a:ext uri="{FF2B5EF4-FFF2-40B4-BE49-F238E27FC236}">
                    <a16:creationId xmlns:a16="http://schemas.microsoft.com/office/drawing/2014/main" id="{93099003-CA6C-9E21-5316-C1BB3731E93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097" name="Gruppieren 3096">
            <a:extLst>
              <a:ext uri="{FF2B5EF4-FFF2-40B4-BE49-F238E27FC236}">
                <a16:creationId xmlns:a16="http://schemas.microsoft.com/office/drawing/2014/main" id="{FE374DB0-14A3-F36E-88E5-917F50FA5851}"/>
              </a:ext>
            </a:extLst>
          </p:cNvPr>
          <p:cNvGrpSpPr>
            <a:grpSpLocks noChangeAspect="1"/>
          </p:cNvGrpSpPr>
          <p:nvPr/>
        </p:nvGrpSpPr>
        <p:grpSpPr>
          <a:xfrm>
            <a:off x="2021293" y="-613003"/>
            <a:ext cx="1258865" cy="1306104"/>
            <a:chOff x="3576000" y="816426"/>
            <a:chExt cx="5040000" cy="5229127"/>
          </a:xfrm>
        </p:grpSpPr>
        <p:grpSp>
          <p:nvGrpSpPr>
            <p:cNvPr id="3098" name="Magnesium ohne e-">
              <a:extLst>
                <a:ext uri="{FF2B5EF4-FFF2-40B4-BE49-F238E27FC236}">
                  <a16:creationId xmlns:a16="http://schemas.microsoft.com/office/drawing/2014/main" id="{214732ED-F805-5C8E-DD80-D88C847DF1C1}"/>
                </a:ext>
              </a:extLst>
            </p:cNvPr>
            <p:cNvGrpSpPr/>
            <p:nvPr/>
          </p:nvGrpSpPr>
          <p:grpSpPr>
            <a:xfrm>
              <a:off x="3576000" y="909000"/>
              <a:ext cx="5040000" cy="5040000"/>
              <a:chOff x="3576000" y="909000"/>
              <a:chExt cx="5040000" cy="5040000"/>
            </a:xfrm>
          </p:grpSpPr>
          <p:sp>
            <p:nvSpPr>
              <p:cNvPr id="3135" name="K-Schale">
                <a:extLst>
                  <a:ext uri="{FF2B5EF4-FFF2-40B4-BE49-F238E27FC236}">
                    <a16:creationId xmlns:a16="http://schemas.microsoft.com/office/drawing/2014/main" id="{43A173AC-F83C-D2A0-B02B-589B4C355E5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136" name="Atomkern mit Protonen und Neutronen">
                <a:extLst>
                  <a:ext uri="{FF2B5EF4-FFF2-40B4-BE49-F238E27FC236}">
                    <a16:creationId xmlns:a16="http://schemas.microsoft.com/office/drawing/2014/main" id="{55037FF5-8D37-79E2-ECD9-A398313CCD2C}"/>
                  </a:ext>
                </a:extLst>
              </p:cNvPr>
              <p:cNvGrpSpPr/>
              <p:nvPr/>
            </p:nvGrpSpPr>
            <p:grpSpPr>
              <a:xfrm>
                <a:off x="5196000" y="2529000"/>
                <a:ext cx="1800000" cy="1800000"/>
                <a:chOff x="5196000" y="2529000"/>
                <a:chExt cx="1800000" cy="1800000"/>
              </a:xfrm>
            </p:grpSpPr>
            <p:sp>
              <p:nvSpPr>
                <p:cNvPr id="3139" name="Atomkern">
                  <a:extLst>
                    <a:ext uri="{FF2B5EF4-FFF2-40B4-BE49-F238E27FC236}">
                      <a16:creationId xmlns:a16="http://schemas.microsoft.com/office/drawing/2014/main" id="{ADB3C575-AD9E-5713-766F-E71565A62B8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140" name="Gruppieren 3139">
                  <a:extLst>
                    <a:ext uri="{FF2B5EF4-FFF2-40B4-BE49-F238E27FC236}">
                      <a16:creationId xmlns:a16="http://schemas.microsoft.com/office/drawing/2014/main" id="{53495B17-6007-C2E6-0BE5-9183197D04C4}"/>
                    </a:ext>
                  </a:extLst>
                </p:cNvPr>
                <p:cNvGrpSpPr>
                  <a:grpSpLocks noChangeAspect="1"/>
                </p:cNvGrpSpPr>
                <p:nvPr/>
              </p:nvGrpSpPr>
              <p:grpSpPr>
                <a:xfrm>
                  <a:off x="5848033" y="3791651"/>
                  <a:ext cx="180000" cy="180000"/>
                  <a:chOff x="3172968" y="2304288"/>
                  <a:chExt cx="180000" cy="180000"/>
                </a:xfrm>
              </p:grpSpPr>
              <p:sp>
                <p:nvSpPr>
                  <p:cNvPr id="3186" name="Ellipse 3185">
                    <a:extLst>
                      <a:ext uri="{FF2B5EF4-FFF2-40B4-BE49-F238E27FC236}">
                        <a16:creationId xmlns:a16="http://schemas.microsoft.com/office/drawing/2014/main" id="{68D82E59-3736-1E92-9AEC-50F1AB4078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87" name="Additionszeichen 3186">
                    <a:extLst>
                      <a:ext uri="{FF2B5EF4-FFF2-40B4-BE49-F238E27FC236}">
                        <a16:creationId xmlns:a16="http://schemas.microsoft.com/office/drawing/2014/main" id="{B559C615-0CD3-CDBF-BCA7-920B0039FE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1" name="Gruppieren 3140">
                  <a:extLst>
                    <a:ext uri="{FF2B5EF4-FFF2-40B4-BE49-F238E27FC236}">
                      <a16:creationId xmlns:a16="http://schemas.microsoft.com/office/drawing/2014/main" id="{4601208F-5FCD-3005-2B05-5ED04E14AE26}"/>
                    </a:ext>
                  </a:extLst>
                </p:cNvPr>
                <p:cNvGrpSpPr>
                  <a:grpSpLocks noChangeAspect="1"/>
                </p:cNvGrpSpPr>
                <p:nvPr/>
              </p:nvGrpSpPr>
              <p:grpSpPr>
                <a:xfrm>
                  <a:off x="6270000" y="3698425"/>
                  <a:ext cx="180000" cy="180000"/>
                  <a:chOff x="3172968" y="2304288"/>
                  <a:chExt cx="180000" cy="180000"/>
                </a:xfrm>
              </p:grpSpPr>
              <p:sp>
                <p:nvSpPr>
                  <p:cNvPr id="3184" name="Ellipse 3183">
                    <a:extLst>
                      <a:ext uri="{FF2B5EF4-FFF2-40B4-BE49-F238E27FC236}">
                        <a16:creationId xmlns:a16="http://schemas.microsoft.com/office/drawing/2014/main" id="{85CBDFB6-A649-A35E-9F5F-D1786D4BAB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85" name="Additionszeichen 3184">
                    <a:extLst>
                      <a:ext uri="{FF2B5EF4-FFF2-40B4-BE49-F238E27FC236}">
                        <a16:creationId xmlns:a16="http://schemas.microsoft.com/office/drawing/2014/main" id="{D1AEA848-CE70-643F-4137-DEFFD2B69D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2" name="Gruppieren 3141">
                  <a:extLst>
                    <a:ext uri="{FF2B5EF4-FFF2-40B4-BE49-F238E27FC236}">
                      <a16:creationId xmlns:a16="http://schemas.microsoft.com/office/drawing/2014/main" id="{B36A7739-C2C1-DE9D-3E86-CD4FD4F1714F}"/>
                    </a:ext>
                  </a:extLst>
                </p:cNvPr>
                <p:cNvGrpSpPr>
                  <a:grpSpLocks noChangeAspect="1"/>
                </p:cNvGrpSpPr>
                <p:nvPr/>
              </p:nvGrpSpPr>
              <p:grpSpPr>
                <a:xfrm>
                  <a:off x="5499300" y="3931942"/>
                  <a:ext cx="180000" cy="180000"/>
                  <a:chOff x="3172968" y="2304288"/>
                  <a:chExt cx="180000" cy="180000"/>
                </a:xfrm>
              </p:grpSpPr>
              <p:sp>
                <p:nvSpPr>
                  <p:cNvPr id="3182" name="Ellipse 3181">
                    <a:extLst>
                      <a:ext uri="{FF2B5EF4-FFF2-40B4-BE49-F238E27FC236}">
                        <a16:creationId xmlns:a16="http://schemas.microsoft.com/office/drawing/2014/main" id="{5C4D01B0-3B15-D861-6173-51AFD8DBE66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83" name="Additionszeichen 3182">
                    <a:extLst>
                      <a:ext uri="{FF2B5EF4-FFF2-40B4-BE49-F238E27FC236}">
                        <a16:creationId xmlns:a16="http://schemas.microsoft.com/office/drawing/2014/main" id="{16DA2364-2EA7-8CA1-2E71-0496D373B13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3" name="Gruppieren 3142">
                  <a:extLst>
                    <a:ext uri="{FF2B5EF4-FFF2-40B4-BE49-F238E27FC236}">
                      <a16:creationId xmlns:a16="http://schemas.microsoft.com/office/drawing/2014/main" id="{6C8D0753-465E-3042-93DD-E21395015345}"/>
                    </a:ext>
                  </a:extLst>
                </p:cNvPr>
                <p:cNvGrpSpPr>
                  <a:grpSpLocks noChangeAspect="1"/>
                </p:cNvGrpSpPr>
                <p:nvPr/>
              </p:nvGrpSpPr>
              <p:grpSpPr>
                <a:xfrm>
                  <a:off x="6030156" y="4086630"/>
                  <a:ext cx="180000" cy="180000"/>
                  <a:chOff x="3172968" y="2304288"/>
                  <a:chExt cx="180000" cy="180000"/>
                </a:xfrm>
              </p:grpSpPr>
              <p:sp>
                <p:nvSpPr>
                  <p:cNvPr id="3180" name="Ellipse 3179">
                    <a:extLst>
                      <a:ext uri="{FF2B5EF4-FFF2-40B4-BE49-F238E27FC236}">
                        <a16:creationId xmlns:a16="http://schemas.microsoft.com/office/drawing/2014/main" id="{E94A5BF6-33FE-294A-86FD-FC978D984E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81" name="Additionszeichen 3180">
                    <a:extLst>
                      <a:ext uri="{FF2B5EF4-FFF2-40B4-BE49-F238E27FC236}">
                        <a16:creationId xmlns:a16="http://schemas.microsoft.com/office/drawing/2014/main" id="{8DBCD828-7ED9-752C-6CC3-7D57784FB0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4" name="Gruppieren 3143">
                  <a:extLst>
                    <a:ext uri="{FF2B5EF4-FFF2-40B4-BE49-F238E27FC236}">
                      <a16:creationId xmlns:a16="http://schemas.microsoft.com/office/drawing/2014/main" id="{32FF3861-A824-8908-4299-5D2B1D3A1466}"/>
                    </a:ext>
                  </a:extLst>
                </p:cNvPr>
                <p:cNvGrpSpPr>
                  <a:grpSpLocks noChangeAspect="1"/>
                </p:cNvGrpSpPr>
                <p:nvPr/>
              </p:nvGrpSpPr>
              <p:grpSpPr>
                <a:xfrm>
                  <a:off x="6020438" y="3296696"/>
                  <a:ext cx="180000" cy="180000"/>
                  <a:chOff x="3172968" y="2304288"/>
                  <a:chExt cx="180000" cy="180000"/>
                </a:xfrm>
              </p:grpSpPr>
              <p:sp>
                <p:nvSpPr>
                  <p:cNvPr id="3178" name="Ellipse 3177">
                    <a:extLst>
                      <a:ext uri="{FF2B5EF4-FFF2-40B4-BE49-F238E27FC236}">
                        <a16:creationId xmlns:a16="http://schemas.microsoft.com/office/drawing/2014/main" id="{D544A2BE-0D19-CF0D-9730-6AE51F17A6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79" name="Additionszeichen 3178">
                    <a:extLst>
                      <a:ext uri="{FF2B5EF4-FFF2-40B4-BE49-F238E27FC236}">
                        <a16:creationId xmlns:a16="http://schemas.microsoft.com/office/drawing/2014/main" id="{D7C5CFAE-5383-77EF-AD52-D40A05DA6B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5" name="Gruppieren 3144">
                  <a:extLst>
                    <a:ext uri="{FF2B5EF4-FFF2-40B4-BE49-F238E27FC236}">
                      <a16:creationId xmlns:a16="http://schemas.microsoft.com/office/drawing/2014/main" id="{72E9061C-D629-3940-958B-6AD5E85E91DD}"/>
                    </a:ext>
                  </a:extLst>
                </p:cNvPr>
                <p:cNvGrpSpPr>
                  <a:grpSpLocks noChangeAspect="1"/>
                </p:cNvGrpSpPr>
                <p:nvPr/>
              </p:nvGrpSpPr>
              <p:grpSpPr>
                <a:xfrm>
                  <a:off x="6540000" y="3667688"/>
                  <a:ext cx="180000" cy="180000"/>
                  <a:chOff x="3172968" y="2304288"/>
                  <a:chExt cx="180000" cy="180000"/>
                </a:xfrm>
              </p:grpSpPr>
              <p:sp>
                <p:nvSpPr>
                  <p:cNvPr id="3176" name="Ellipse 3175">
                    <a:extLst>
                      <a:ext uri="{FF2B5EF4-FFF2-40B4-BE49-F238E27FC236}">
                        <a16:creationId xmlns:a16="http://schemas.microsoft.com/office/drawing/2014/main" id="{9FAFD700-15E3-FAB6-71B1-2E5AF30AA6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77" name="Additionszeichen 3176">
                    <a:extLst>
                      <a:ext uri="{FF2B5EF4-FFF2-40B4-BE49-F238E27FC236}">
                        <a16:creationId xmlns:a16="http://schemas.microsoft.com/office/drawing/2014/main" id="{3E788CBA-E280-5430-4EF0-4088D9FAE6A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6" name="Gruppieren 3145">
                  <a:extLst>
                    <a:ext uri="{FF2B5EF4-FFF2-40B4-BE49-F238E27FC236}">
                      <a16:creationId xmlns:a16="http://schemas.microsoft.com/office/drawing/2014/main" id="{E2936F16-89FA-1FB5-EEDE-2BE2718C0A2A}"/>
                    </a:ext>
                  </a:extLst>
                </p:cNvPr>
                <p:cNvGrpSpPr>
                  <a:grpSpLocks noChangeAspect="1"/>
                </p:cNvGrpSpPr>
                <p:nvPr/>
              </p:nvGrpSpPr>
              <p:grpSpPr>
                <a:xfrm>
                  <a:off x="6696374" y="3186376"/>
                  <a:ext cx="180000" cy="180000"/>
                  <a:chOff x="3172968" y="2304288"/>
                  <a:chExt cx="180000" cy="180000"/>
                </a:xfrm>
              </p:grpSpPr>
              <p:sp>
                <p:nvSpPr>
                  <p:cNvPr id="3174" name="Ellipse 3173">
                    <a:extLst>
                      <a:ext uri="{FF2B5EF4-FFF2-40B4-BE49-F238E27FC236}">
                        <a16:creationId xmlns:a16="http://schemas.microsoft.com/office/drawing/2014/main" id="{6B7A745A-B03A-7E2B-B145-EFAE72B6FC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75" name="Additionszeichen 3174">
                    <a:extLst>
                      <a:ext uri="{FF2B5EF4-FFF2-40B4-BE49-F238E27FC236}">
                        <a16:creationId xmlns:a16="http://schemas.microsoft.com/office/drawing/2014/main" id="{265EB99B-5B12-84BA-596E-04A879478D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7" name="Gruppieren 3146">
                  <a:extLst>
                    <a:ext uri="{FF2B5EF4-FFF2-40B4-BE49-F238E27FC236}">
                      <a16:creationId xmlns:a16="http://schemas.microsoft.com/office/drawing/2014/main" id="{DB9D47A8-F272-78EA-B19E-0E5EFA6C425B}"/>
                    </a:ext>
                  </a:extLst>
                </p:cNvPr>
                <p:cNvGrpSpPr>
                  <a:grpSpLocks noChangeAspect="1"/>
                </p:cNvGrpSpPr>
                <p:nvPr/>
              </p:nvGrpSpPr>
              <p:grpSpPr>
                <a:xfrm>
                  <a:off x="5577515" y="3084316"/>
                  <a:ext cx="180000" cy="180000"/>
                  <a:chOff x="3172968" y="2304288"/>
                  <a:chExt cx="180000" cy="180000"/>
                </a:xfrm>
              </p:grpSpPr>
              <p:sp>
                <p:nvSpPr>
                  <p:cNvPr id="3172" name="Ellipse 3171">
                    <a:extLst>
                      <a:ext uri="{FF2B5EF4-FFF2-40B4-BE49-F238E27FC236}">
                        <a16:creationId xmlns:a16="http://schemas.microsoft.com/office/drawing/2014/main" id="{87473049-4A24-941B-A812-AFAE6D1C402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73" name="Additionszeichen 3172">
                    <a:extLst>
                      <a:ext uri="{FF2B5EF4-FFF2-40B4-BE49-F238E27FC236}">
                        <a16:creationId xmlns:a16="http://schemas.microsoft.com/office/drawing/2014/main" id="{AA545130-3F79-F935-E5CC-22E05BBBADE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8" name="Gruppieren 3147">
                  <a:extLst>
                    <a:ext uri="{FF2B5EF4-FFF2-40B4-BE49-F238E27FC236}">
                      <a16:creationId xmlns:a16="http://schemas.microsoft.com/office/drawing/2014/main" id="{A3A8F19D-2E24-AF51-2E50-6F92E47F4AA1}"/>
                    </a:ext>
                  </a:extLst>
                </p:cNvPr>
                <p:cNvGrpSpPr>
                  <a:grpSpLocks noChangeAspect="1"/>
                </p:cNvGrpSpPr>
                <p:nvPr/>
              </p:nvGrpSpPr>
              <p:grpSpPr>
                <a:xfrm>
                  <a:off x="5940252" y="2903697"/>
                  <a:ext cx="180000" cy="180000"/>
                  <a:chOff x="3172968" y="2304288"/>
                  <a:chExt cx="180000" cy="180000"/>
                </a:xfrm>
              </p:grpSpPr>
              <p:sp>
                <p:nvSpPr>
                  <p:cNvPr id="3170" name="Ellipse 3169">
                    <a:extLst>
                      <a:ext uri="{FF2B5EF4-FFF2-40B4-BE49-F238E27FC236}">
                        <a16:creationId xmlns:a16="http://schemas.microsoft.com/office/drawing/2014/main" id="{379AE746-F2DA-85F9-FA4E-BC46F603FF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71" name="Additionszeichen 3170">
                    <a:extLst>
                      <a:ext uri="{FF2B5EF4-FFF2-40B4-BE49-F238E27FC236}">
                        <a16:creationId xmlns:a16="http://schemas.microsoft.com/office/drawing/2014/main" id="{90BEAAE6-8816-15A3-5223-34CC797709E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9" name="Gruppieren 3148">
                  <a:extLst>
                    <a:ext uri="{FF2B5EF4-FFF2-40B4-BE49-F238E27FC236}">
                      <a16:creationId xmlns:a16="http://schemas.microsoft.com/office/drawing/2014/main" id="{98A657E2-D9A7-AED4-74E9-32E1247D76D0}"/>
                    </a:ext>
                  </a:extLst>
                </p:cNvPr>
                <p:cNvGrpSpPr>
                  <a:grpSpLocks noChangeAspect="1"/>
                </p:cNvGrpSpPr>
                <p:nvPr/>
              </p:nvGrpSpPr>
              <p:grpSpPr>
                <a:xfrm>
                  <a:off x="5597520" y="2746772"/>
                  <a:ext cx="180000" cy="180000"/>
                  <a:chOff x="3172968" y="2304288"/>
                  <a:chExt cx="180000" cy="180000"/>
                </a:xfrm>
              </p:grpSpPr>
              <p:sp>
                <p:nvSpPr>
                  <p:cNvPr id="3168" name="Ellipse 3167">
                    <a:extLst>
                      <a:ext uri="{FF2B5EF4-FFF2-40B4-BE49-F238E27FC236}">
                        <a16:creationId xmlns:a16="http://schemas.microsoft.com/office/drawing/2014/main" id="{8B86BCB4-C50E-049A-EAB2-48954C35DC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9" name="Additionszeichen 3168">
                    <a:extLst>
                      <a:ext uri="{FF2B5EF4-FFF2-40B4-BE49-F238E27FC236}">
                        <a16:creationId xmlns:a16="http://schemas.microsoft.com/office/drawing/2014/main" id="{653030F3-3C66-322C-153B-03CB3542501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50" name="Gruppieren 3149">
                  <a:extLst>
                    <a:ext uri="{FF2B5EF4-FFF2-40B4-BE49-F238E27FC236}">
                      <a16:creationId xmlns:a16="http://schemas.microsoft.com/office/drawing/2014/main" id="{C0FB3D97-43D2-BAEA-24F1-A900D15721D4}"/>
                    </a:ext>
                  </a:extLst>
                </p:cNvPr>
                <p:cNvGrpSpPr>
                  <a:grpSpLocks noChangeAspect="1"/>
                </p:cNvGrpSpPr>
                <p:nvPr/>
              </p:nvGrpSpPr>
              <p:grpSpPr>
                <a:xfrm>
                  <a:off x="6310896" y="2729578"/>
                  <a:ext cx="180000" cy="180000"/>
                  <a:chOff x="3172968" y="2304288"/>
                  <a:chExt cx="180000" cy="180000"/>
                </a:xfrm>
              </p:grpSpPr>
              <p:sp>
                <p:nvSpPr>
                  <p:cNvPr id="3166" name="Ellipse 3165">
                    <a:extLst>
                      <a:ext uri="{FF2B5EF4-FFF2-40B4-BE49-F238E27FC236}">
                        <a16:creationId xmlns:a16="http://schemas.microsoft.com/office/drawing/2014/main" id="{FD211E5B-46E5-09CB-4360-77B3C0D3E3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7" name="Additionszeichen 3166">
                    <a:extLst>
                      <a:ext uri="{FF2B5EF4-FFF2-40B4-BE49-F238E27FC236}">
                        <a16:creationId xmlns:a16="http://schemas.microsoft.com/office/drawing/2014/main" id="{541652CE-E54B-4CA7-8E20-6F9FD47C108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51" name="Gruppieren 3150">
                  <a:extLst>
                    <a:ext uri="{FF2B5EF4-FFF2-40B4-BE49-F238E27FC236}">
                      <a16:creationId xmlns:a16="http://schemas.microsoft.com/office/drawing/2014/main" id="{9797B86D-5818-42C1-B25F-E53CEE80E108}"/>
                    </a:ext>
                  </a:extLst>
                </p:cNvPr>
                <p:cNvGrpSpPr>
                  <a:grpSpLocks noChangeAspect="1"/>
                </p:cNvGrpSpPr>
                <p:nvPr/>
              </p:nvGrpSpPr>
              <p:grpSpPr>
                <a:xfrm>
                  <a:off x="5311404" y="3346168"/>
                  <a:ext cx="180000" cy="180000"/>
                  <a:chOff x="3172968" y="2304288"/>
                  <a:chExt cx="180000" cy="180000"/>
                </a:xfrm>
              </p:grpSpPr>
              <p:sp>
                <p:nvSpPr>
                  <p:cNvPr id="3164" name="Ellipse 3163">
                    <a:extLst>
                      <a:ext uri="{FF2B5EF4-FFF2-40B4-BE49-F238E27FC236}">
                        <a16:creationId xmlns:a16="http://schemas.microsoft.com/office/drawing/2014/main" id="{E42C23CA-5700-E06D-5877-08A5227FF2C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5" name="Additionszeichen 3164">
                    <a:extLst>
                      <a:ext uri="{FF2B5EF4-FFF2-40B4-BE49-F238E27FC236}">
                        <a16:creationId xmlns:a16="http://schemas.microsoft.com/office/drawing/2014/main" id="{F38C08DB-9590-4209-56C2-29F98F6B5F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152" name="Ellipse 3151">
                  <a:extLst>
                    <a:ext uri="{FF2B5EF4-FFF2-40B4-BE49-F238E27FC236}">
                      <a16:creationId xmlns:a16="http://schemas.microsoft.com/office/drawing/2014/main" id="{F1CFB5B2-90EB-481A-8A00-3485F29C497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3" name="Ellipse 3152">
                  <a:extLst>
                    <a:ext uri="{FF2B5EF4-FFF2-40B4-BE49-F238E27FC236}">
                      <a16:creationId xmlns:a16="http://schemas.microsoft.com/office/drawing/2014/main" id="{BF13CB5F-60F4-61EC-6F34-11F36BA0598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4" name="Ellipse 3153">
                  <a:extLst>
                    <a:ext uri="{FF2B5EF4-FFF2-40B4-BE49-F238E27FC236}">
                      <a16:creationId xmlns:a16="http://schemas.microsoft.com/office/drawing/2014/main" id="{0A4FF2F5-E1AB-6AC1-5E07-0A903194CC4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5" name="Ellipse 3154">
                  <a:extLst>
                    <a:ext uri="{FF2B5EF4-FFF2-40B4-BE49-F238E27FC236}">
                      <a16:creationId xmlns:a16="http://schemas.microsoft.com/office/drawing/2014/main" id="{F5902329-E4FF-F628-96E9-1645515F425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6" name="Ellipse 3155">
                  <a:extLst>
                    <a:ext uri="{FF2B5EF4-FFF2-40B4-BE49-F238E27FC236}">
                      <a16:creationId xmlns:a16="http://schemas.microsoft.com/office/drawing/2014/main" id="{67CAC47A-3809-F885-2D9A-D3184964CE1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7" name="Ellipse 3156">
                  <a:extLst>
                    <a:ext uri="{FF2B5EF4-FFF2-40B4-BE49-F238E27FC236}">
                      <a16:creationId xmlns:a16="http://schemas.microsoft.com/office/drawing/2014/main" id="{45DE223D-2996-0494-DCF0-FC22DEC7F22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8" name="Ellipse 3157">
                  <a:extLst>
                    <a:ext uri="{FF2B5EF4-FFF2-40B4-BE49-F238E27FC236}">
                      <a16:creationId xmlns:a16="http://schemas.microsoft.com/office/drawing/2014/main" id="{EA2D5CF1-85EC-797C-9DAC-721F611FBBD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9" name="Ellipse 3158">
                  <a:extLst>
                    <a:ext uri="{FF2B5EF4-FFF2-40B4-BE49-F238E27FC236}">
                      <a16:creationId xmlns:a16="http://schemas.microsoft.com/office/drawing/2014/main" id="{F28D047D-0A2B-033F-2751-7DC62891198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0" name="Ellipse 3159">
                  <a:extLst>
                    <a:ext uri="{FF2B5EF4-FFF2-40B4-BE49-F238E27FC236}">
                      <a16:creationId xmlns:a16="http://schemas.microsoft.com/office/drawing/2014/main" id="{40078849-4E4E-CC51-ADFB-4B84AEC7D1F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1" name="Ellipse 3160">
                  <a:extLst>
                    <a:ext uri="{FF2B5EF4-FFF2-40B4-BE49-F238E27FC236}">
                      <a16:creationId xmlns:a16="http://schemas.microsoft.com/office/drawing/2014/main" id="{FFF0F63B-FFC0-5FBC-7396-6369B66052C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2" name="Ellipse 3161">
                  <a:extLst>
                    <a:ext uri="{FF2B5EF4-FFF2-40B4-BE49-F238E27FC236}">
                      <a16:creationId xmlns:a16="http://schemas.microsoft.com/office/drawing/2014/main" id="{A240256A-F9C9-6EA2-79DC-F7CDEA1FA4E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3" name="Ellipse 3162">
                  <a:extLst>
                    <a:ext uri="{FF2B5EF4-FFF2-40B4-BE49-F238E27FC236}">
                      <a16:creationId xmlns:a16="http://schemas.microsoft.com/office/drawing/2014/main" id="{6C00FCC3-6190-5A0F-0D92-35E0E20595C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137" name="L-Schale">
                <a:extLst>
                  <a:ext uri="{FF2B5EF4-FFF2-40B4-BE49-F238E27FC236}">
                    <a16:creationId xmlns:a16="http://schemas.microsoft.com/office/drawing/2014/main" id="{44CF2E55-2A53-41B6-ECC1-29F096CDA8B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138" name="M-Schale">
                <a:extLst>
                  <a:ext uri="{FF2B5EF4-FFF2-40B4-BE49-F238E27FC236}">
                    <a16:creationId xmlns:a16="http://schemas.microsoft.com/office/drawing/2014/main" id="{96CF6543-4E7E-752C-1CE8-62BED6D4ABF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099" name="Gruppieren 3098">
              <a:extLst>
                <a:ext uri="{FF2B5EF4-FFF2-40B4-BE49-F238E27FC236}">
                  <a16:creationId xmlns:a16="http://schemas.microsoft.com/office/drawing/2014/main" id="{36971910-1E07-E7C1-1DFF-928157469C4E}"/>
                </a:ext>
              </a:extLst>
            </p:cNvPr>
            <p:cNvGrpSpPr/>
            <p:nvPr/>
          </p:nvGrpSpPr>
          <p:grpSpPr>
            <a:xfrm>
              <a:off x="6006000" y="816426"/>
              <a:ext cx="180000" cy="180000"/>
              <a:chOff x="2537136" y="1269000"/>
              <a:chExt cx="180000" cy="180000"/>
            </a:xfrm>
          </p:grpSpPr>
          <p:sp>
            <p:nvSpPr>
              <p:cNvPr id="3133" name="Ellipse 3132">
                <a:extLst>
                  <a:ext uri="{FF2B5EF4-FFF2-40B4-BE49-F238E27FC236}">
                    <a16:creationId xmlns:a16="http://schemas.microsoft.com/office/drawing/2014/main" id="{D893E14D-8C63-CC94-3BE1-90D2A41445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34" name="Minuszeichen 3133">
                <a:extLst>
                  <a:ext uri="{FF2B5EF4-FFF2-40B4-BE49-F238E27FC236}">
                    <a16:creationId xmlns:a16="http://schemas.microsoft.com/office/drawing/2014/main" id="{732F7B41-6B17-B473-5F63-0821CEDD1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0" name="Gruppieren 3099">
              <a:extLst>
                <a:ext uri="{FF2B5EF4-FFF2-40B4-BE49-F238E27FC236}">
                  <a16:creationId xmlns:a16="http://schemas.microsoft.com/office/drawing/2014/main" id="{1CAC96D4-E30F-AFD1-E05E-A705C1CE6F20}"/>
                </a:ext>
              </a:extLst>
            </p:cNvPr>
            <p:cNvGrpSpPr/>
            <p:nvPr/>
          </p:nvGrpSpPr>
          <p:grpSpPr>
            <a:xfrm>
              <a:off x="6003948" y="5865553"/>
              <a:ext cx="180000" cy="180000"/>
              <a:chOff x="2537136" y="1269000"/>
              <a:chExt cx="180000" cy="180000"/>
            </a:xfrm>
          </p:grpSpPr>
          <p:sp>
            <p:nvSpPr>
              <p:cNvPr id="3131" name="Ellipse 3130">
                <a:extLst>
                  <a:ext uri="{FF2B5EF4-FFF2-40B4-BE49-F238E27FC236}">
                    <a16:creationId xmlns:a16="http://schemas.microsoft.com/office/drawing/2014/main" id="{6F9FC95F-7DB9-F68E-9184-6C36B2B97A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32" name="Minuszeichen 3131">
                <a:extLst>
                  <a:ext uri="{FF2B5EF4-FFF2-40B4-BE49-F238E27FC236}">
                    <a16:creationId xmlns:a16="http://schemas.microsoft.com/office/drawing/2014/main" id="{DB962F48-E404-3D6E-1A5A-7EEC5932F04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1" name="Gruppieren 3100">
              <a:extLst>
                <a:ext uri="{FF2B5EF4-FFF2-40B4-BE49-F238E27FC236}">
                  <a16:creationId xmlns:a16="http://schemas.microsoft.com/office/drawing/2014/main" id="{6C25DDE0-D74D-733C-C646-1202B779F1CE}"/>
                </a:ext>
              </a:extLst>
            </p:cNvPr>
            <p:cNvGrpSpPr/>
            <p:nvPr/>
          </p:nvGrpSpPr>
          <p:grpSpPr>
            <a:xfrm>
              <a:off x="7989107" y="3335661"/>
              <a:ext cx="180000" cy="180000"/>
              <a:chOff x="2537136" y="1269000"/>
              <a:chExt cx="180000" cy="180000"/>
            </a:xfrm>
          </p:grpSpPr>
          <p:sp>
            <p:nvSpPr>
              <p:cNvPr id="3129" name="Ellipse 3128">
                <a:extLst>
                  <a:ext uri="{FF2B5EF4-FFF2-40B4-BE49-F238E27FC236}">
                    <a16:creationId xmlns:a16="http://schemas.microsoft.com/office/drawing/2014/main" id="{ECF142B8-0DE3-0694-D00B-E0ACCD8FEA9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30" name="Minuszeichen 3129">
                <a:extLst>
                  <a:ext uri="{FF2B5EF4-FFF2-40B4-BE49-F238E27FC236}">
                    <a16:creationId xmlns:a16="http://schemas.microsoft.com/office/drawing/2014/main" id="{1495D87B-05AE-A37D-3FB9-B4F33F8914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2" name="Gruppieren 3101">
              <a:extLst>
                <a:ext uri="{FF2B5EF4-FFF2-40B4-BE49-F238E27FC236}">
                  <a16:creationId xmlns:a16="http://schemas.microsoft.com/office/drawing/2014/main" id="{7180042E-6A47-766A-02E7-810D2B921D2D}"/>
                </a:ext>
              </a:extLst>
            </p:cNvPr>
            <p:cNvGrpSpPr/>
            <p:nvPr/>
          </p:nvGrpSpPr>
          <p:grpSpPr>
            <a:xfrm>
              <a:off x="4026000" y="3339000"/>
              <a:ext cx="180000" cy="180000"/>
              <a:chOff x="2537136" y="1269000"/>
              <a:chExt cx="180000" cy="180000"/>
            </a:xfrm>
          </p:grpSpPr>
          <p:sp>
            <p:nvSpPr>
              <p:cNvPr id="3127" name="Ellipse 3126">
                <a:extLst>
                  <a:ext uri="{FF2B5EF4-FFF2-40B4-BE49-F238E27FC236}">
                    <a16:creationId xmlns:a16="http://schemas.microsoft.com/office/drawing/2014/main" id="{F975BC79-E395-E542-7012-BE4C351F07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28" name="Minuszeichen 3127">
                <a:extLst>
                  <a:ext uri="{FF2B5EF4-FFF2-40B4-BE49-F238E27FC236}">
                    <a16:creationId xmlns:a16="http://schemas.microsoft.com/office/drawing/2014/main" id="{CEC7E5FB-360E-A187-5322-7FEA899F48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3" name="Gruppieren 3102">
              <a:extLst>
                <a:ext uri="{FF2B5EF4-FFF2-40B4-BE49-F238E27FC236}">
                  <a16:creationId xmlns:a16="http://schemas.microsoft.com/office/drawing/2014/main" id="{FC177321-C306-9BA7-CED3-3AFAA04ADAD2}"/>
                </a:ext>
              </a:extLst>
            </p:cNvPr>
            <p:cNvGrpSpPr/>
            <p:nvPr/>
          </p:nvGrpSpPr>
          <p:grpSpPr>
            <a:xfrm>
              <a:off x="4656000" y="4775520"/>
              <a:ext cx="180000" cy="180000"/>
              <a:chOff x="2537136" y="1269000"/>
              <a:chExt cx="180000" cy="180000"/>
            </a:xfrm>
          </p:grpSpPr>
          <p:sp>
            <p:nvSpPr>
              <p:cNvPr id="3125" name="Ellipse 3124">
                <a:extLst>
                  <a:ext uri="{FF2B5EF4-FFF2-40B4-BE49-F238E27FC236}">
                    <a16:creationId xmlns:a16="http://schemas.microsoft.com/office/drawing/2014/main" id="{60C79F95-7AEF-224E-820A-5446459CF6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26" name="Minuszeichen 3125">
                <a:extLst>
                  <a:ext uri="{FF2B5EF4-FFF2-40B4-BE49-F238E27FC236}">
                    <a16:creationId xmlns:a16="http://schemas.microsoft.com/office/drawing/2014/main" id="{2A49F4FD-6A33-8B27-C15C-68093849DD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4" name="Gruppieren 3103">
              <a:extLst>
                <a:ext uri="{FF2B5EF4-FFF2-40B4-BE49-F238E27FC236}">
                  <a16:creationId xmlns:a16="http://schemas.microsoft.com/office/drawing/2014/main" id="{AD004FC2-BC00-E57B-706C-CC5BB6A29F21}"/>
                </a:ext>
              </a:extLst>
            </p:cNvPr>
            <p:cNvGrpSpPr/>
            <p:nvPr/>
          </p:nvGrpSpPr>
          <p:grpSpPr>
            <a:xfrm>
              <a:off x="7373256" y="4775520"/>
              <a:ext cx="180000" cy="180000"/>
              <a:chOff x="2537136" y="1269000"/>
              <a:chExt cx="180000" cy="180000"/>
            </a:xfrm>
          </p:grpSpPr>
          <p:sp>
            <p:nvSpPr>
              <p:cNvPr id="3123" name="Ellipse 3122">
                <a:extLst>
                  <a:ext uri="{FF2B5EF4-FFF2-40B4-BE49-F238E27FC236}">
                    <a16:creationId xmlns:a16="http://schemas.microsoft.com/office/drawing/2014/main" id="{ABD86021-AEE2-4E7D-250E-7E14E77521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24" name="Minuszeichen 3123">
                <a:extLst>
                  <a:ext uri="{FF2B5EF4-FFF2-40B4-BE49-F238E27FC236}">
                    <a16:creationId xmlns:a16="http://schemas.microsoft.com/office/drawing/2014/main" id="{B77699EB-080D-7A95-98B8-B7C689015F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5" name="Gruppieren 3104">
              <a:extLst>
                <a:ext uri="{FF2B5EF4-FFF2-40B4-BE49-F238E27FC236}">
                  <a16:creationId xmlns:a16="http://schemas.microsoft.com/office/drawing/2014/main" id="{C06CDF87-0E0C-15DD-BFC0-A5E76AC75A5A}"/>
                </a:ext>
              </a:extLst>
            </p:cNvPr>
            <p:cNvGrpSpPr/>
            <p:nvPr/>
          </p:nvGrpSpPr>
          <p:grpSpPr>
            <a:xfrm>
              <a:off x="7373256" y="1900714"/>
              <a:ext cx="180000" cy="180000"/>
              <a:chOff x="2537136" y="1269000"/>
              <a:chExt cx="180000" cy="180000"/>
            </a:xfrm>
          </p:grpSpPr>
          <p:sp>
            <p:nvSpPr>
              <p:cNvPr id="3121" name="Ellipse 3120">
                <a:extLst>
                  <a:ext uri="{FF2B5EF4-FFF2-40B4-BE49-F238E27FC236}">
                    <a16:creationId xmlns:a16="http://schemas.microsoft.com/office/drawing/2014/main" id="{92703D22-FBDD-7381-886E-2256B66552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22" name="Minuszeichen 3121">
                <a:extLst>
                  <a:ext uri="{FF2B5EF4-FFF2-40B4-BE49-F238E27FC236}">
                    <a16:creationId xmlns:a16="http://schemas.microsoft.com/office/drawing/2014/main" id="{35B112F0-0353-977C-712E-DE148C6A12D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6" name="Gruppieren 3105">
              <a:extLst>
                <a:ext uri="{FF2B5EF4-FFF2-40B4-BE49-F238E27FC236}">
                  <a16:creationId xmlns:a16="http://schemas.microsoft.com/office/drawing/2014/main" id="{DAA41F15-F0EA-878E-C31D-BB7E2359E3BB}"/>
                </a:ext>
              </a:extLst>
            </p:cNvPr>
            <p:cNvGrpSpPr/>
            <p:nvPr/>
          </p:nvGrpSpPr>
          <p:grpSpPr>
            <a:xfrm>
              <a:off x="4656000" y="1900714"/>
              <a:ext cx="180000" cy="180000"/>
              <a:chOff x="2537136" y="1269000"/>
              <a:chExt cx="180000" cy="180000"/>
            </a:xfrm>
          </p:grpSpPr>
          <p:sp>
            <p:nvSpPr>
              <p:cNvPr id="3119" name="Ellipse 3118">
                <a:extLst>
                  <a:ext uri="{FF2B5EF4-FFF2-40B4-BE49-F238E27FC236}">
                    <a16:creationId xmlns:a16="http://schemas.microsoft.com/office/drawing/2014/main" id="{458925D1-5E38-4E36-F385-0DA58A0B5C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20" name="Minuszeichen 3119">
                <a:extLst>
                  <a:ext uri="{FF2B5EF4-FFF2-40B4-BE49-F238E27FC236}">
                    <a16:creationId xmlns:a16="http://schemas.microsoft.com/office/drawing/2014/main" id="{2067EF00-AAB5-3192-9715-C62788DD58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7" name="Gruppieren 3106">
              <a:extLst>
                <a:ext uri="{FF2B5EF4-FFF2-40B4-BE49-F238E27FC236}">
                  <a16:creationId xmlns:a16="http://schemas.microsoft.com/office/drawing/2014/main" id="{9873992B-0ABC-E1A1-4718-D105A2C50310}"/>
                </a:ext>
              </a:extLst>
            </p:cNvPr>
            <p:cNvGrpSpPr/>
            <p:nvPr/>
          </p:nvGrpSpPr>
          <p:grpSpPr>
            <a:xfrm>
              <a:off x="6006000" y="1339747"/>
              <a:ext cx="180000" cy="180000"/>
              <a:chOff x="2537136" y="1269000"/>
              <a:chExt cx="180000" cy="180000"/>
            </a:xfrm>
          </p:grpSpPr>
          <p:sp>
            <p:nvSpPr>
              <p:cNvPr id="3117" name="Ellipse 3116">
                <a:extLst>
                  <a:ext uri="{FF2B5EF4-FFF2-40B4-BE49-F238E27FC236}">
                    <a16:creationId xmlns:a16="http://schemas.microsoft.com/office/drawing/2014/main" id="{5525D90F-9BB6-F403-39BD-CE29969236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18" name="Minuszeichen 3117">
                <a:extLst>
                  <a:ext uri="{FF2B5EF4-FFF2-40B4-BE49-F238E27FC236}">
                    <a16:creationId xmlns:a16="http://schemas.microsoft.com/office/drawing/2014/main" id="{E517A018-9422-9E43-0E68-4C6116330BB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8" name="Gruppieren 3107">
              <a:extLst>
                <a:ext uri="{FF2B5EF4-FFF2-40B4-BE49-F238E27FC236}">
                  <a16:creationId xmlns:a16="http://schemas.microsoft.com/office/drawing/2014/main" id="{52E52CB3-1B14-8308-E8E2-3EA60BE7613A}"/>
                </a:ext>
              </a:extLst>
            </p:cNvPr>
            <p:cNvGrpSpPr/>
            <p:nvPr/>
          </p:nvGrpSpPr>
          <p:grpSpPr>
            <a:xfrm>
              <a:off x="6006000" y="5312040"/>
              <a:ext cx="180000" cy="180000"/>
              <a:chOff x="2537136" y="1269000"/>
              <a:chExt cx="180000" cy="180000"/>
            </a:xfrm>
          </p:grpSpPr>
          <p:sp>
            <p:nvSpPr>
              <p:cNvPr id="3115" name="Ellipse 3114">
                <a:extLst>
                  <a:ext uri="{FF2B5EF4-FFF2-40B4-BE49-F238E27FC236}">
                    <a16:creationId xmlns:a16="http://schemas.microsoft.com/office/drawing/2014/main" id="{D933EBF5-475D-022F-3F9E-C80E6D62F7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16" name="Minuszeichen 3115">
                <a:extLst>
                  <a:ext uri="{FF2B5EF4-FFF2-40B4-BE49-F238E27FC236}">
                    <a16:creationId xmlns:a16="http://schemas.microsoft.com/office/drawing/2014/main" id="{A90FFA8B-3F3E-3523-4795-95DC8BBB16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9" name="Gruppieren 3108">
              <a:extLst>
                <a:ext uri="{FF2B5EF4-FFF2-40B4-BE49-F238E27FC236}">
                  <a16:creationId xmlns:a16="http://schemas.microsoft.com/office/drawing/2014/main" id="{0A50D471-C07B-BC5C-4011-1BE45AD34E35}"/>
                </a:ext>
              </a:extLst>
            </p:cNvPr>
            <p:cNvGrpSpPr/>
            <p:nvPr/>
          </p:nvGrpSpPr>
          <p:grpSpPr>
            <a:xfrm>
              <a:off x="6006000" y="1900714"/>
              <a:ext cx="180000" cy="180000"/>
              <a:chOff x="2537136" y="1269000"/>
              <a:chExt cx="180000" cy="180000"/>
            </a:xfrm>
          </p:grpSpPr>
          <p:sp>
            <p:nvSpPr>
              <p:cNvPr id="3113" name="Ellipse 3112">
                <a:extLst>
                  <a:ext uri="{FF2B5EF4-FFF2-40B4-BE49-F238E27FC236}">
                    <a16:creationId xmlns:a16="http://schemas.microsoft.com/office/drawing/2014/main" id="{DD9CA43A-3A08-E1D6-30F4-55FD4E8600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14" name="Minuszeichen 3113">
                <a:extLst>
                  <a:ext uri="{FF2B5EF4-FFF2-40B4-BE49-F238E27FC236}">
                    <a16:creationId xmlns:a16="http://schemas.microsoft.com/office/drawing/2014/main" id="{F5EBB614-108E-FD96-F207-B9CA22DB01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10" name="Gruppieren 3109">
              <a:extLst>
                <a:ext uri="{FF2B5EF4-FFF2-40B4-BE49-F238E27FC236}">
                  <a16:creationId xmlns:a16="http://schemas.microsoft.com/office/drawing/2014/main" id="{33E8B2D4-5E99-5C37-58AC-4BE054C27A98}"/>
                </a:ext>
              </a:extLst>
            </p:cNvPr>
            <p:cNvGrpSpPr/>
            <p:nvPr/>
          </p:nvGrpSpPr>
          <p:grpSpPr>
            <a:xfrm>
              <a:off x="6006000" y="4775520"/>
              <a:ext cx="180000" cy="180000"/>
              <a:chOff x="2537136" y="1269000"/>
              <a:chExt cx="180000" cy="180000"/>
            </a:xfrm>
          </p:grpSpPr>
          <p:sp>
            <p:nvSpPr>
              <p:cNvPr id="3111" name="Ellipse 3110">
                <a:extLst>
                  <a:ext uri="{FF2B5EF4-FFF2-40B4-BE49-F238E27FC236}">
                    <a16:creationId xmlns:a16="http://schemas.microsoft.com/office/drawing/2014/main" id="{37388481-1CB1-9293-42B7-18A6499281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12" name="Minuszeichen 3111">
                <a:extLst>
                  <a:ext uri="{FF2B5EF4-FFF2-40B4-BE49-F238E27FC236}">
                    <a16:creationId xmlns:a16="http://schemas.microsoft.com/office/drawing/2014/main" id="{29C78F09-BBE5-864C-24CB-596A85F739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188" name="Gruppieren 3187">
            <a:extLst>
              <a:ext uri="{FF2B5EF4-FFF2-40B4-BE49-F238E27FC236}">
                <a16:creationId xmlns:a16="http://schemas.microsoft.com/office/drawing/2014/main" id="{25B08F81-51BB-B19A-4396-9A132A6D8682}"/>
              </a:ext>
            </a:extLst>
          </p:cNvPr>
          <p:cNvGrpSpPr>
            <a:grpSpLocks noChangeAspect="1"/>
          </p:cNvGrpSpPr>
          <p:nvPr/>
        </p:nvGrpSpPr>
        <p:grpSpPr>
          <a:xfrm>
            <a:off x="5442344" y="-651596"/>
            <a:ext cx="1258865" cy="1306104"/>
            <a:chOff x="3576000" y="816426"/>
            <a:chExt cx="5040000" cy="5229127"/>
          </a:xfrm>
        </p:grpSpPr>
        <p:grpSp>
          <p:nvGrpSpPr>
            <p:cNvPr id="3189" name="Magnesium ohne e-">
              <a:extLst>
                <a:ext uri="{FF2B5EF4-FFF2-40B4-BE49-F238E27FC236}">
                  <a16:creationId xmlns:a16="http://schemas.microsoft.com/office/drawing/2014/main" id="{415EC029-FA8E-6735-3932-6CCCDBCA825A}"/>
                </a:ext>
              </a:extLst>
            </p:cNvPr>
            <p:cNvGrpSpPr/>
            <p:nvPr/>
          </p:nvGrpSpPr>
          <p:grpSpPr>
            <a:xfrm>
              <a:off x="3576000" y="909000"/>
              <a:ext cx="5040000" cy="5040000"/>
              <a:chOff x="3576000" y="909000"/>
              <a:chExt cx="5040000" cy="5040000"/>
            </a:xfrm>
          </p:grpSpPr>
          <p:sp>
            <p:nvSpPr>
              <p:cNvPr id="3226" name="K-Schale">
                <a:extLst>
                  <a:ext uri="{FF2B5EF4-FFF2-40B4-BE49-F238E27FC236}">
                    <a16:creationId xmlns:a16="http://schemas.microsoft.com/office/drawing/2014/main" id="{899D1770-C010-2A60-E516-422ADB00DB9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227" name="Atomkern mit Protonen und Neutronen">
                <a:extLst>
                  <a:ext uri="{FF2B5EF4-FFF2-40B4-BE49-F238E27FC236}">
                    <a16:creationId xmlns:a16="http://schemas.microsoft.com/office/drawing/2014/main" id="{E25279B4-B505-76A0-EEBC-01AAB98BAB5C}"/>
                  </a:ext>
                </a:extLst>
              </p:cNvPr>
              <p:cNvGrpSpPr/>
              <p:nvPr/>
            </p:nvGrpSpPr>
            <p:grpSpPr>
              <a:xfrm>
                <a:off x="5196000" y="2529000"/>
                <a:ext cx="1800000" cy="1800000"/>
                <a:chOff x="5196000" y="2529000"/>
                <a:chExt cx="1800000" cy="1800000"/>
              </a:xfrm>
            </p:grpSpPr>
            <p:sp>
              <p:nvSpPr>
                <p:cNvPr id="3230" name="Atomkern">
                  <a:extLst>
                    <a:ext uri="{FF2B5EF4-FFF2-40B4-BE49-F238E27FC236}">
                      <a16:creationId xmlns:a16="http://schemas.microsoft.com/office/drawing/2014/main" id="{6FC0B436-4304-6B06-A95D-7FA31AD5441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231" name="Gruppieren 3230">
                  <a:extLst>
                    <a:ext uri="{FF2B5EF4-FFF2-40B4-BE49-F238E27FC236}">
                      <a16:creationId xmlns:a16="http://schemas.microsoft.com/office/drawing/2014/main" id="{4843C36A-B096-0349-3812-B17942B511D2}"/>
                    </a:ext>
                  </a:extLst>
                </p:cNvPr>
                <p:cNvGrpSpPr>
                  <a:grpSpLocks noChangeAspect="1"/>
                </p:cNvGrpSpPr>
                <p:nvPr/>
              </p:nvGrpSpPr>
              <p:grpSpPr>
                <a:xfrm>
                  <a:off x="5848033" y="3791651"/>
                  <a:ext cx="180000" cy="180000"/>
                  <a:chOff x="3172968" y="2304288"/>
                  <a:chExt cx="180000" cy="180000"/>
                </a:xfrm>
              </p:grpSpPr>
              <p:sp>
                <p:nvSpPr>
                  <p:cNvPr id="3277" name="Ellipse 3276">
                    <a:extLst>
                      <a:ext uri="{FF2B5EF4-FFF2-40B4-BE49-F238E27FC236}">
                        <a16:creationId xmlns:a16="http://schemas.microsoft.com/office/drawing/2014/main" id="{DA757C92-E971-B80A-A237-FB25707EC4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8" name="Additionszeichen 3277">
                    <a:extLst>
                      <a:ext uri="{FF2B5EF4-FFF2-40B4-BE49-F238E27FC236}">
                        <a16:creationId xmlns:a16="http://schemas.microsoft.com/office/drawing/2014/main" id="{4676CA99-510F-CA8D-B5CE-30A469E308A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2" name="Gruppieren 3231">
                  <a:extLst>
                    <a:ext uri="{FF2B5EF4-FFF2-40B4-BE49-F238E27FC236}">
                      <a16:creationId xmlns:a16="http://schemas.microsoft.com/office/drawing/2014/main" id="{CA53F3CF-97C2-E48C-0147-0D7ECEB74A15}"/>
                    </a:ext>
                  </a:extLst>
                </p:cNvPr>
                <p:cNvGrpSpPr>
                  <a:grpSpLocks noChangeAspect="1"/>
                </p:cNvGrpSpPr>
                <p:nvPr/>
              </p:nvGrpSpPr>
              <p:grpSpPr>
                <a:xfrm>
                  <a:off x="6270000" y="3698425"/>
                  <a:ext cx="180000" cy="180000"/>
                  <a:chOff x="3172968" y="2304288"/>
                  <a:chExt cx="180000" cy="180000"/>
                </a:xfrm>
              </p:grpSpPr>
              <p:sp>
                <p:nvSpPr>
                  <p:cNvPr id="3275" name="Ellipse 3274">
                    <a:extLst>
                      <a:ext uri="{FF2B5EF4-FFF2-40B4-BE49-F238E27FC236}">
                        <a16:creationId xmlns:a16="http://schemas.microsoft.com/office/drawing/2014/main" id="{E4CD0AA9-92D1-9E04-2891-9CD2B8F86A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6" name="Additionszeichen 3275">
                    <a:extLst>
                      <a:ext uri="{FF2B5EF4-FFF2-40B4-BE49-F238E27FC236}">
                        <a16:creationId xmlns:a16="http://schemas.microsoft.com/office/drawing/2014/main" id="{FE08EB5F-EE25-6900-825D-F3F50D2A48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3" name="Gruppieren 3232">
                  <a:extLst>
                    <a:ext uri="{FF2B5EF4-FFF2-40B4-BE49-F238E27FC236}">
                      <a16:creationId xmlns:a16="http://schemas.microsoft.com/office/drawing/2014/main" id="{0ABFED9A-AFDE-12AC-2D3B-122D8B3B2FC1}"/>
                    </a:ext>
                  </a:extLst>
                </p:cNvPr>
                <p:cNvGrpSpPr>
                  <a:grpSpLocks noChangeAspect="1"/>
                </p:cNvGrpSpPr>
                <p:nvPr/>
              </p:nvGrpSpPr>
              <p:grpSpPr>
                <a:xfrm>
                  <a:off x="5499300" y="3931942"/>
                  <a:ext cx="180000" cy="180000"/>
                  <a:chOff x="3172968" y="2304288"/>
                  <a:chExt cx="180000" cy="180000"/>
                </a:xfrm>
              </p:grpSpPr>
              <p:sp>
                <p:nvSpPr>
                  <p:cNvPr id="3273" name="Ellipse 3272">
                    <a:extLst>
                      <a:ext uri="{FF2B5EF4-FFF2-40B4-BE49-F238E27FC236}">
                        <a16:creationId xmlns:a16="http://schemas.microsoft.com/office/drawing/2014/main" id="{9A9DD199-3BB8-C1F4-DB6E-B6A7BA6589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4" name="Additionszeichen 3273">
                    <a:extLst>
                      <a:ext uri="{FF2B5EF4-FFF2-40B4-BE49-F238E27FC236}">
                        <a16:creationId xmlns:a16="http://schemas.microsoft.com/office/drawing/2014/main" id="{4D60DF71-BA22-AB39-2A42-D37F4B4E6F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4" name="Gruppieren 3233">
                  <a:extLst>
                    <a:ext uri="{FF2B5EF4-FFF2-40B4-BE49-F238E27FC236}">
                      <a16:creationId xmlns:a16="http://schemas.microsoft.com/office/drawing/2014/main" id="{BAC0C5A7-1BFE-8994-2B92-CB111BB525D6}"/>
                    </a:ext>
                  </a:extLst>
                </p:cNvPr>
                <p:cNvGrpSpPr>
                  <a:grpSpLocks noChangeAspect="1"/>
                </p:cNvGrpSpPr>
                <p:nvPr/>
              </p:nvGrpSpPr>
              <p:grpSpPr>
                <a:xfrm>
                  <a:off x="6030156" y="4086630"/>
                  <a:ext cx="180000" cy="180000"/>
                  <a:chOff x="3172968" y="2304288"/>
                  <a:chExt cx="180000" cy="180000"/>
                </a:xfrm>
              </p:grpSpPr>
              <p:sp>
                <p:nvSpPr>
                  <p:cNvPr id="3271" name="Ellipse 3270">
                    <a:extLst>
                      <a:ext uri="{FF2B5EF4-FFF2-40B4-BE49-F238E27FC236}">
                        <a16:creationId xmlns:a16="http://schemas.microsoft.com/office/drawing/2014/main" id="{7B5DE353-A61E-7058-18CA-F2F260A81A9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2" name="Additionszeichen 3271">
                    <a:extLst>
                      <a:ext uri="{FF2B5EF4-FFF2-40B4-BE49-F238E27FC236}">
                        <a16:creationId xmlns:a16="http://schemas.microsoft.com/office/drawing/2014/main" id="{093CC64B-A697-D792-B3BE-D9EF4B5ABC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5" name="Gruppieren 3234">
                  <a:extLst>
                    <a:ext uri="{FF2B5EF4-FFF2-40B4-BE49-F238E27FC236}">
                      <a16:creationId xmlns:a16="http://schemas.microsoft.com/office/drawing/2014/main" id="{2F70875F-E6F7-C520-60EF-400F326ECA22}"/>
                    </a:ext>
                  </a:extLst>
                </p:cNvPr>
                <p:cNvGrpSpPr>
                  <a:grpSpLocks noChangeAspect="1"/>
                </p:cNvGrpSpPr>
                <p:nvPr/>
              </p:nvGrpSpPr>
              <p:grpSpPr>
                <a:xfrm>
                  <a:off x="6020438" y="3296696"/>
                  <a:ext cx="180000" cy="180000"/>
                  <a:chOff x="3172968" y="2304288"/>
                  <a:chExt cx="180000" cy="180000"/>
                </a:xfrm>
              </p:grpSpPr>
              <p:sp>
                <p:nvSpPr>
                  <p:cNvPr id="3269" name="Ellipse 3268">
                    <a:extLst>
                      <a:ext uri="{FF2B5EF4-FFF2-40B4-BE49-F238E27FC236}">
                        <a16:creationId xmlns:a16="http://schemas.microsoft.com/office/drawing/2014/main" id="{1DE673BD-3938-DEE1-BB3C-8C17B53C948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0" name="Additionszeichen 3269">
                    <a:extLst>
                      <a:ext uri="{FF2B5EF4-FFF2-40B4-BE49-F238E27FC236}">
                        <a16:creationId xmlns:a16="http://schemas.microsoft.com/office/drawing/2014/main" id="{B7A31CA4-8E70-B73A-FA48-16DC6374FD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6" name="Gruppieren 3235">
                  <a:extLst>
                    <a:ext uri="{FF2B5EF4-FFF2-40B4-BE49-F238E27FC236}">
                      <a16:creationId xmlns:a16="http://schemas.microsoft.com/office/drawing/2014/main" id="{E0134159-F2F1-96BC-CBF4-278E5264F238}"/>
                    </a:ext>
                  </a:extLst>
                </p:cNvPr>
                <p:cNvGrpSpPr>
                  <a:grpSpLocks noChangeAspect="1"/>
                </p:cNvGrpSpPr>
                <p:nvPr/>
              </p:nvGrpSpPr>
              <p:grpSpPr>
                <a:xfrm>
                  <a:off x="6540000" y="3667688"/>
                  <a:ext cx="180000" cy="180000"/>
                  <a:chOff x="3172968" y="2304288"/>
                  <a:chExt cx="180000" cy="180000"/>
                </a:xfrm>
              </p:grpSpPr>
              <p:sp>
                <p:nvSpPr>
                  <p:cNvPr id="3267" name="Ellipse 3266">
                    <a:extLst>
                      <a:ext uri="{FF2B5EF4-FFF2-40B4-BE49-F238E27FC236}">
                        <a16:creationId xmlns:a16="http://schemas.microsoft.com/office/drawing/2014/main" id="{6FD00382-5404-C09E-23AE-5D79AE93EAC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68" name="Additionszeichen 3267">
                    <a:extLst>
                      <a:ext uri="{FF2B5EF4-FFF2-40B4-BE49-F238E27FC236}">
                        <a16:creationId xmlns:a16="http://schemas.microsoft.com/office/drawing/2014/main" id="{B0C25DAA-90C7-E83B-CDE3-2CF4E37D568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7" name="Gruppieren 3236">
                  <a:extLst>
                    <a:ext uri="{FF2B5EF4-FFF2-40B4-BE49-F238E27FC236}">
                      <a16:creationId xmlns:a16="http://schemas.microsoft.com/office/drawing/2014/main" id="{A9A48538-5255-61A4-BFFD-65D2069EF7FA}"/>
                    </a:ext>
                  </a:extLst>
                </p:cNvPr>
                <p:cNvGrpSpPr>
                  <a:grpSpLocks noChangeAspect="1"/>
                </p:cNvGrpSpPr>
                <p:nvPr/>
              </p:nvGrpSpPr>
              <p:grpSpPr>
                <a:xfrm>
                  <a:off x="6696374" y="3186376"/>
                  <a:ext cx="180000" cy="180000"/>
                  <a:chOff x="3172968" y="2304288"/>
                  <a:chExt cx="180000" cy="180000"/>
                </a:xfrm>
              </p:grpSpPr>
              <p:sp>
                <p:nvSpPr>
                  <p:cNvPr id="3265" name="Ellipse 3264">
                    <a:extLst>
                      <a:ext uri="{FF2B5EF4-FFF2-40B4-BE49-F238E27FC236}">
                        <a16:creationId xmlns:a16="http://schemas.microsoft.com/office/drawing/2014/main" id="{ED637BA5-518D-C168-BA84-BCD83EB365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66" name="Additionszeichen 3265">
                    <a:extLst>
                      <a:ext uri="{FF2B5EF4-FFF2-40B4-BE49-F238E27FC236}">
                        <a16:creationId xmlns:a16="http://schemas.microsoft.com/office/drawing/2014/main" id="{E1611BAD-4DAB-5618-D758-3809EF2410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8" name="Gruppieren 3237">
                  <a:extLst>
                    <a:ext uri="{FF2B5EF4-FFF2-40B4-BE49-F238E27FC236}">
                      <a16:creationId xmlns:a16="http://schemas.microsoft.com/office/drawing/2014/main" id="{6C026E4D-3F4D-CD76-12ED-CD44F6E7F2AA}"/>
                    </a:ext>
                  </a:extLst>
                </p:cNvPr>
                <p:cNvGrpSpPr>
                  <a:grpSpLocks noChangeAspect="1"/>
                </p:cNvGrpSpPr>
                <p:nvPr/>
              </p:nvGrpSpPr>
              <p:grpSpPr>
                <a:xfrm>
                  <a:off x="5577515" y="3084316"/>
                  <a:ext cx="180000" cy="180000"/>
                  <a:chOff x="3172968" y="2304288"/>
                  <a:chExt cx="180000" cy="180000"/>
                </a:xfrm>
              </p:grpSpPr>
              <p:sp>
                <p:nvSpPr>
                  <p:cNvPr id="3263" name="Ellipse 3262">
                    <a:extLst>
                      <a:ext uri="{FF2B5EF4-FFF2-40B4-BE49-F238E27FC236}">
                        <a16:creationId xmlns:a16="http://schemas.microsoft.com/office/drawing/2014/main" id="{A5DFA392-0A4B-785D-3A07-57CC509977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64" name="Additionszeichen 3263">
                    <a:extLst>
                      <a:ext uri="{FF2B5EF4-FFF2-40B4-BE49-F238E27FC236}">
                        <a16:creationId xmlns:a16="http://schemas.microsoft.com/office/drawing/2014/main" id="{EAB8E8B7-FFFC-BC9F-BC9B-FCF42370C2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9" name="Gruppieren 3238">
                  <a:extLst>
                    <a:ext uri="{FF2B5EF4-FFF2-40B4-BE49-F238E27FC236}">
                      <a16:creationId xmlns:a16="http://schemas.microsoft.com/office/drawing/2014/main" id="{19F8D2F1-B201-6307-099B-4E5A7E969BC4}"/>
                    </a:ext>
                  </a:extLst>
                </p:cNvPr>
                <p:cNvGrpSpPr>
                  <a:grpSpLocks noChangeAspect="1"/>
                </p:cNvGrpSpPr>
                <p:nvPr/>
              </p:nvGrpSpPr>
              <p:grpSpPr>
                <a:xfrm>
                  <a:off x="5940252" y="2903697"/>
                  <a:ext cx="180000" cy="180000"/>
                  <a:chOff x="3172968" y="2304288"/>
                  <a:chExt cx="180000" cy="180000"/>
                </a:xfrm>
              </p:grpSpPr>
              <p:sp>
                <p:nvSpPr>
                  <p:cNvPr id="3261" name="Ellipse 3260">
                    <a:extLst>
                      <a:ext uri="{FF2B5EF4-FFF2-40B4-BE49-F238E27FC236}">
                        <a16:creationId xmlns:a16="http://schemas.microsoft.com/office/drawing/2014/main" id="{4C1E6A1A-4F4A-D237-8FBD-90F5E65BBA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62" name="Additionszeichen 3261">
                    <a:extLst>
                      <a:ext uri="{FF2B5EF4-FFF2-40B4-BE49-F238E27FC236}">
                        <a16:creationId xmlns:a16="http://schemas.microsoft.com/office/drawing/2014/main" id="{9C52C0F6-626B-3F32-8A31-0E4BAE0C36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40" name="Gruppieren 3239">
                  <a:extLst>
                    <a:ext uri="{FF2B5EF4-FFF2-40B4-BE49-F238E27FC236}">
                      <a16:creationId xmlns:a16="http://schemas.microsoft.com/office/drawing/2014/main" id="{60620109-AC29-5509-A141-E027CABED157}"/>
                    </a:ext>
                  </a:extLst>
                </p:cNvPr>
                <p:cNvGrpSpPr>
                  <a:grpSpLocks noChangeAspect="1"/>
                </p:cNvGrpSpPr>
                <p:nvPr/>
              </p:nvGrpSpPr>
              <p:grpSpPr>
                <a:xfrm>
                  <a:off x="5597520" y="2746772"/>
                  <a:ext cx="180000" cy="180000"/>
                  <a:chOff x="3172968" y="2304288"/>
                  <a:chExt cx="180000" cy="180000"/>
                </a:xfrm>
              </p:grpSpPr>
              <p:sp>
                <p:nvSpPr>
                  <p:cNvPr id="3259" name="Ellipse 3258">
                    <a:extLst>
                      <a:ext uri="{FF2B5EF4-FFF2-40B4-BE49-F238E27FC236}">
                        <a16:creationId xmlns:a16="http://schemas.microsoft.com/office/drawing/2014/main" id="{24421BE7-2AF1-C758-2B07-202DB363D9B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60" name="Additionszeichen 3259">
                    <a:extLst>
                      <a:ext uri="{FF2B5EF4-FFF2-40B4-BE49-F238E27FC236}">
                        <a16:creationId xmlns:a16="http://schemas.microsoft.com/office/drawing/2014/main" id="{77BDAA14-CD65-21F9-FB8F-C431D043DDE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41" name="Gruppieren 3240">
                  <a:extLst>
                    <a:ext uri="{FF2B5EF4-FFF2-40B4-BE49-F238E27FC236}">
                      <a16:creationId xmlns:a16="http://schemas.microsoft.com/office/drawing/2014/main" id="{807EB0C2-243F-36FC-E705-6642EB8DCAB6}"/>
                    </a:ext>
                  </a:extLst>
                </p:cNvPr>
                <p:cNvGrpSpPr>
                  <a:grpSpLocks noChangeAspect="1"/>
                </p:cNvGrpSpPr>
                <p:nvPr/>
              </p:nvGrpSpPr>
              <p:grpSpPr>
                <a:xfrm>
                  <a:off x="6310896" y="2729578"/>
                  <a:ext cx="180000" cy="180000"/>
                  <a:chOff x="3172968" y="2304288"/>
                  <a:chExt cx="180000" cy="180000"/>
                </a:xfrm>
              </p:grpSpPr>
              <p:sp>
                <p:nvSpPr>
                  <p:cNvPr id="3257" name="Ellipse 3256">
                    <a:extLst>
                      <a:ext uri="{FF2B5EF4-FFF2-40B4-BE49-F238E27FC236}">
                        <a16:creationId xmlns:a16="http://schemas.microsoft.com/office/drawing/2014/main" id="{834884E8-2C09-D188-A6EC-46C9F864ECE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8" name="Additionszeichen 3257">
                    <a:extLst>
                      <a:ext uri="{FF2B5EF4-FFF2-40B4-BE49-F238E27FC236}">
                        <a16:creationId xmlns:a16="http://schemas.microsoft.com/office/drawing/2014/main" id="{644EC961-B174-436A-8665-B7EB24306B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42" name="Gruppieren 3241">
                  <a:extLst>
                    <a:ext uri="{FF2B5EF4-FFF2-40B4-BE49-F238E27FC236}">
                      <a16:creationId xmlns:a16="http://schemas.microsoft.com/office/drawing/2014/main" id="{26A685B9-C4A1-BDB5-51D9-91A593B738BB}"/>
                    </a:ext>
                  </a:extLst>
                </p:cNvPr>
                <p:cNvGrpSpPr>
                  <a:grpSpLocks noChangeAspect="1"/>
                </p:cNvGrpSpPr>
                <p:nvPr/>
              </p:nvGrpSpPr>
              <p:grpSpPr>
                <a:xfrm>
                  <a:off x="5311404" y="3346168"/>
                  <a:ext cx="180000" cy="180000"/>
                  <a:chOff x="3172968" y="2304288"/>
                  <a:chExt cx="180000" cy="180000"/>
                </a:xfrm>
              </p:grpSpPr>
              <p:sp>
                <p:nvSpPr>
                  <p:cNvPr id="3255" name="Ellipse 3254">
                    <a:extLst>
                      <a:ext uri="{FF2B5EF4-FFF2-40B4-BE49-F238E27FC236}">
                        <a16:creationId xmlns:a16="http://schemas.microsoft.com/office/drawing/2014/main" id="{B206F295-FCEB-ECB7-C5F0-387A8646AA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6" name="Additionszeichen 3255">
                    <a:extLst>
                      <a:ext uri="{FF2B5EF4-FFF2-40B4-BE49-F238E27FC236}">
                        <a16:creationId xmlns:a16="http://schemas.microsoft.com/office/drawing/2014/main" id="{FED65A2E-D0BA-8294-C5B0-D495DFC876A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43" name="Ellipse 3242">
                  <a:extLst>
                    <a:ext uri="{FF2B5EF4-FFF2-40B4-BE49-F238E27FC236}">
                      <a16:creationId xmlns:a16="http://schemas.microsoft.com/office/drawing/2014/main" id="{3F71BD23-001D-9162-B224-E808FAFCF4B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4" name="Ellipse 3243">
                  <a:extLst>
                    <a:ext uri="{FF2B5EF4-FFF2-40B4-BE49-F238E27FC236}">
                      <a16:creationId xmlns:a16="http://schemas.microsoft.com/office/drawing/2014/main" id="{00EB4D7A-D26D-A01F-112A-633A6DE6E90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5" name="Ellipse 3244">
                  <a:extLst>
                    <a:ext uri="{FF2B5EF4-FFF2-40B4-BE49-F238E27FC236}">
                      <a16:creationId xmlns:a16="http://schemas.microsoft.com/office/drawing/2014/main" id="{62A69978-AE02-567F-7E36-863A7772270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6" name="Ellipse 3245">
                  <a:extLst>
                    <a:ext uri="{FF2B5EF4-FFF2-40B4-BE49-F238E27FC236}">
                      <a16:creationId xmlns:a16="http://schemas.microsoft.com/office/drawing/2014/main" id="{29A72657-D287-EB5D-A9CD-2BF8DCDBEE9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7" name="Ellipse 3246">
                  <a:extLst>
                    <a:ext uri="{FF2B5EF4-FFF2-40B4-BE49-F238E27FC236}">
                      <a16:creationId xmlns:a16="http://schemas.microsoft.com/office/drawing/2014/main" id="{F476A8CA-1D30-8091-16C3-48F9C269CB5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8" name="Ellipse 3247">
                  <a:extLst>
                    <a:ext uri="{FF2B5EF4-FFF2-40B4-BE49-F238E27FC236}">
                      <a16:creationId xmlns:a16="http://schemas.microsoft.com/office/drawing/2014/main" id="{15A51515-B82A-4DF8-2834-04A4BAE932A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9" name="Ellipse 3248">
                  <a:extLst>
                    <a:ext uri="{FF2B5EF4-FFF2-40B4-BE49-F238E27FC236}">
                      <a16:creationId xmlns:a16="http://schemas.microsoft.com/office/drawing/2014/main" id="{CC4E0BAD-6875-84AF-9146-97133103FA3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0" name="Ellipse 3249">
                  <a:extLst>
                    <a:ext uri="{FF2B5EF4-FFF2-40B4-BE49-F238E27FC236}">
                      <a16:creationId xmlns:a16="http://schemas.microsoft.com/office/drawing/2014/main" id="{DBF74F0D-15F5-9549-1343-F85BA7344FA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1" name="Ellipse 3250">
                  <a:extLst>
                    <a:ext uri="{FF2B5EF4-FFF2-40B4-BE49-F238E27FC236}">
                      <a16:creationId xmlns:a16="http://schemas.microsoft.com/office/drawing/2014/main" id="{ED57BDBE-8FD4-1E5D-2C91-C3BFC50AC908}"/>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2" name="Ellipse 3251">
                  <a:extLst>
                    <a:ext uri="{FF2B5EF4-FFF2-40B4-BE49-F238E27FC236}">
                      <a16:creationId xmlns:a16="http://schemas.microsoft.com/office/drawing/2014/main" id="{FD7687BF-C293-F8DD-FB36-ECB9532C50A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3" name="Ellipse 3252">
                  <a:extLst>
                    <a:ext uri="{FF2B5EF4-FFF2-40B4-BE49-F238E27FC236}">
                      <a16:creationId xmlns:a16="http://schemas.microsoft.com/office/drawing/2014/main" id="{14905E90-804E-1F12-A447-D110E5F08FB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4" name="Ellipse 3253">
                  <a:extLst>
                    <a:ext uri="{FF2B5EF4-FFF2-40B4-BE49-F238E27FC236}">
                      <a16:creationId xmlns:a16="http://schemas.microsoft.com/office/drawing/2014/main" id="{A40C47E4-2195-0A5E-9202-E870E6FC73E8}"/>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28" name="L-Schale">
                <a:extLst>
                  <a:ext uri="{FF2B5EF4-FFF2-40B4-BE49-F238E27FC236}">
                    <a16:creationId xmlns:a16="http://schemas.microsoft.com/office/drawing/2014/main" id="{275CA475-ADF8-2F5F-8674-56FB43BFF3D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229" name="M-Schale">
                <a:extLst>
                  <a:ext uri="{FF2B5EF4-FFF2-40B4-BE49-F238E27FC236}">
                    <a16:creationId xmlns:a16="http://schemas.microsoft.com/office/drawing/2014/main" id="{F4CC707F-A633-440C-F40B-ACF3905AAC6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190" name="Gruppieren 3189">
              <a:extLst>
                <a:ext uri="{FF2B5EF4-FFF2-40B4-BE49-F238E27FC236}">
                  <a16:creationId xmlns:a16="http://schemas.microsoft.com/office/drawing/2014/main" id="{218B522B-80F9-B26C-9122-6400887DC22A}"/>
                </a:ext>
              </a:extLst>
            </p:cNvPr>
            <p:cNvGrpSpPr/>
            <p:nvPr/>
          </p:nvGrpSpPr>
          <p:grpSpPr>
            <a:xfrm>
              <a:off x="6006000" y="816426"/>
              <a:ext cx="180000" cy="180000"/>
              <a:chOff x="2537136" y="1269000"/>
              <a:chExt cx="180000" cy="180000"/>
            </a:xfrm>
          </p:grpSpPr>
          <p:sp>
            <p:nvSpPr>
              <p:cNvPr id="3224" name="Ellipse 3223">
                <a:extLst>
                  <a:ext uri="{FF2B5EF4-FFF2-40B4-BE49-F238E27FC236}">
                    <a16:creationId xmlns:a16="http://schemas.microsoft.com/office/drawing/2014/main" id="{0CA6CF44-9ABD-2C21-C5CE-0E8810A1DEE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25" name="Minuszeichen 3224">
                <a:extLst>
                  <a:ext uri="{FF2B5EF4-FFF2-40B4-BE49-F238E27FC236}">
                    <a16:creationId xmlns:a16="http://schemas.microsoft.com/office/drawing/2014/main" id="{5197F2DC-3D8F-6CE4-91B6-F007BB41501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1" name="Gruppieren 3190">
              <a:extLst>
                <a:ext uri="{FF2B5EF4-FFF2-40B4-BE49-F238E27FC236}">
                  <a16:creationId xmlns:a16="http://schemas.microsoft.com/office/drawing/2014/main" id="{76B0697C-314E-F882-DCF3-0B8DB7D739AA}"/>
                </a:ext>
              </a:extLst>
            </p:cNvPr>
            <p:cNvGrpSpPr/>
            <p:nvPr/>
          </p:nvGrpSpPr>
          <p:grpSpPr>
            <a:xfrm>
              <a:off x="6003948" y="5865553"/>
              <a:ext cx="180000" cy="180000"/>
              <a:chOff x="2537136" y="1269000"/>
              <a:chExt cx="180000" cy="180000"/>
            </a:xfrm>
          </p:grpSpPr>
          <p:sp>
            <p:nvSpPr>
              <p:cNvPr id="3222" name="Ellipse 3221">
                <a:extLst>
                  <a:ext uri="{FF2B5EF4-FFF2-40B4-BE49-F238E27FC236}">
                    <a16:creationId xmlns:a16="http://schemas.microsoft.com/office/drawing/2014/main" id="{BB05E668-D8D1-F677-B4FA-C8026A009B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23" name="Minuszeichen 3222">
                <a:extLst>
                  <a:ext uri="{FF2B5EF4-FFF2-40B4-BE49-F238E27FC236}">
                    <a16:creationId xmlns:a16="http://schemas.microsoft.com/office/drawing/2014/main" id="{62100C84-59C2-EF3E-C241-8ACC43F274E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2" name="Gruppieren 3191">
              <a:extLst>
                <a:ext uri="{FF2B5EF4-FFF2-40B4-BE49-F238E27FC236}">
                  <a16:creationId xmlns:a16="http://schemas.microsoft.com/office/drawing/2014/main" id="{8D5B8F68-5648-0627-570A-B8A8324F1E9D}"/>
                </a:ext>
              </a:extLst>
            </p:cNvPr>
            <p:cNvGrpSpPr/>
            <p:nvPr/>
          </p:nvGrpSpPr>
          <p:grpSpPr>
            <a:xfrm>
              <a:off x="7989107" y="3335661"/>
              <a:ext cx="180000" cy="180000"/>
              <a:chOff x="2537136" y="1269000"/>
              <a:chExt cx="180000" cy="180000"/>
            </a:xfrm>
          </p:grpSpPr>
          <p:sp>
            <p:nvSpPr>
              <p:cNvPr id="3220" name="Ellipse 3219">
                <a:extLst>
                  <a:ext uri="{FF2B5EF4-FFF2-40B4-BE49-F238E27FC236}">
                    <a16:creationId xmlns:a16="http://schemas.microsoft.com/office/drawing/2014/main" id="{CBB25EF8-B6A2-E3F4-B160-8A8B5735A1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21" name="Minuszeichen 3220">
                <a:extLst>
                  <a:ext uri="{FF2B5EF4-FFF2-40B4-BE49-F238E27FC236}">
                    <a16:creationId xmlns:a16="http://schemas.microsoft.com/office/drawing/2014/main" id="{6B45E420-6918-AD2E-CDCF-1A7517FDD0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3" name="Gruppieren 3192">
              <a:extLst>
                <a:ext uri="{FF2B5EF4-FFF2-40B4-BE49-F238E27FC236}">
                  <a16:creationId xmlns:a16="http://schemas.microsoft.com/office/drawing/2014/main" id="{F6257C35-6A29-C92A-88B9-1E0D119BEFFE}"/>
                </a:ext>
              </a:extLst>
            </p:cNvPr>
            <p:cNvGrpSpPr/>
            <p:nvPr/>
          </p:nvGrpSpPr>
          <p:grpSpPr>
            <a:xfrm>
              <a:off x="4026000" y="3339000"/>
              <a:ext cx="180000" cy="180000"/>
              <a:chOff x="2537136" y="1269000"/>
              <a:chExt cx="180000" cy="180000"/>
            </a:xfrm>
          </p:grpSpPr>
          <p:sp>
            <p:nvSpPr>
              <p:cNvPr id="3218" name="Ellipse 3217">
                <a:extLst>
                  <a:ext uri="{FF2B5EF4-FFF2-40B4-BE49-F238E27FC236}">
                    <a16:creationId xmlns:a16="http://schemas.microsoft.com/office/drawing/2014/main" id="{ED1DA44A-6CC5-55A9-BBEA-2C91E18C5F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19" name="Minuszeichen 3218">
                <a:extLst>
                  <a:ext uri="{FF2B5EF4-FFF2-40B4-BE49-F238E27FC236}">
                    <a16:creationId xmlns:a16="http://schemas.microsoft.com/office/drawing/2014/main" id="{092A6D88-6F99-F3BF-12CD-18C4AC5D55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4" name="Gruppieren 3193">
              <a:extLst>
                <a:ext uri="{FF2B5EF4-FFF2-40B4-BE49-F238E27FC236}">
                  <a16:creationId xmlns:a16="http://schemas.microsoft.com/office/drawing/2014/main" id="{4A246531-00BC-684E-FA12-639C9BFDC06E}"/>
                </a:ext>
              </a:extLst>
            </p:cNvPr>
            <p:cNvGrpSpPr/>
            <p:nvPr/>
          </p:nvGrpSpPr>
          <p:grpSpPr>
            <a:xfrm>
              <a:off x="4656000" y="4775520"/>
              <a:ext cx="180000" cy="180000"/>
              <a:chOff x="2537136" y="1269000"/>
              <a:chExt cx="180000" cy="180000"/>
            </a:xfrm>
          </p:grpSpPr>
          <p:sp>
            <p:nvSpPr>
              <p:cNvPr id="3216" name="Ellipse 3215">
                <a:extLst>
                  <a:ext uri="{FF2B5EF4-FFF2-40B4-BE49-F238E27FC236}">
                    <a16:creationId xmlns:a16="http://schemas.microsoft.com/office/drawing/2014/main" id="{6E21EEFC-01ED-165E-0A1F-F2C505EAE5E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17" name="Minuszeichen 3216">
                <a:extLst>
                  <a:ext uri="{FF2B5EF4-FFF2-40B4-BE49-F238E27FC236}">
                    <a16:creationId xmlns:a16="http://schemas.microsoft.com/office/drawing/2014/main" id="{DA66F49C-199B-2ABA-B376-54A41459FB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5" name="Gruppieren 3194">
              <a:extLst>
                <a:ext uri="{FF2B5EF4-FFF2-40B4-BE49-F238E27FC236}">
                  <a16:creationId xmlns:a16="http://schemas.microsoft.com/office/drawing/2014/main" id="{476F6F01-F29F-5821-07EE-2B18A9B356F2}"/>
                </a:ext>
              </a:extLst>
            </p:cNvPr>
            <p:cNvGrpSpPr/>
            <p:nvPr/>
          </p:nvGrpSpPr>
          <p:grpSpPr>
            <a:xfrm>
              <a:off x="7373256" y="4775520"/>
              <a:ext cx="180000" cy="180000"/>
              <a:chOff x="2537136" y="1269000"/>
              <a:chExt cx="180000" cy="180000"/>
            </a:xfrm>
          </p:grpSpPr>
          <p:sp>
            <p:nvSpPr>
              <p:cNvPr id="3214" name="Ellipse 3213">
                <a:extLst>
                  <a:ext uri="{FF2B5EF4-FFF2-40B4-BE49-F238E27FC236}">
                    <a16:creationId xmlns:a16="http://schemas.microsoft.com/office/drawing/2014/main" id="{54FC3720-46BD-4F3C-A876-E480E80677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15" name="Minuszeichen 3214">
                <a:extLst>
                  <a:ext uri="{FF2B5EF4-FFF2-40B4-BE49-F238E27FC236}">
                    <a16:creationId xmlns:a16="http://schemas.microsoft.com/office/drawing/2014/main" id="{DA7BE6B9-C6AE-034B-9B58-4F8FC9B23B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6" name="Gruppieren 3195">
              <a:extLst>
                <a:ext uri="{FF2B5EF4-FFF2-40B4-BE49-F238E27FC236}">
                  <a16:creationId xmlns:a16="http://schemas.microsoft.com/office/drawing/2014/main" id="{1DD86311-3BE5-7618-0214-24EA5E1D3604}"/>
                </a:ext>
              </a:extLst>
            </p:cNvPr>
            <p:cNvGrpSpPr/>
            <p:nvPr/>
          </p:nvGrpSpPr>
          <p:grpSpPr>
            <a:xfrm>
              <a:off x="7373256" y="1900714"/>
              <a:ext cx="180000" cy="180000"/>
              <a:chOff x="2537136" y="1269000"/>
              <a:chExt cx="180000" cy="180000"/>
            </a:xfrm>
          </p:grpSpPr>
          <p:sp>
            <p:nvSpPr>
              <p:cNvPr id="3212" name="Ellipse 3211">
                <a:extLst>
                  <a:ext uri="{FF2B5EF4-FFF2-40B4-BE49-F238E27FC236}">
                    <a16:creationId xmlns:a16="http://schemas.microsoft.com/office/drawing/2014/main" id="{416823A0-0E74-8BBC-9365-EB5E718216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13" name="Minuszeichen 3212">
                <a:extLst>
                  <a:ext uri="{FF2B5EF4-FFF2-40B4-BE49-F238E27FC236}">
                    <a16:creationId xmlns:a16="http://schemas.microsoft.com/office/drawing/2014/main" id="{DE71E495-29A1-A33B-EB45-CA667ABA42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7" name="Gruppieren 3196">
              <a:extLst>
                <a:ext uri="{FF2B5EF4-FFF2-40B4-BE49-F238E27FC236}">
                  <a16:creationId xmlns:a16="http://schemas.microsoft.com/office/drawing/2014/main" id="{A7CA97E0-3A37-7DBE-78BE-B7A9A304CA1B}"/>
                </a:ext>
              </a:extLst>
            </p:cNvPr>
            <p:cNvGrpSpPr/>
            <p:nvPr/>
          </p:nvGrpSpPr>
          <p:grpSpPr>
            <a:xfrm>
              <a:off x="4656000" y="1900714"/>
              <a:ext cx="180000" cy="180000"/>
              <a:chOff x="2537136" y="1269000"/>
              <a:chExt cx="180000" cy="180000"/>
            </a:xfrm>
          </p:grpSpPr>
          <p:sp>
            <p:nvSpPr>
              <p:cNvPr id="3210" name="Ellipse 3209">
                <a:extLst>
                  <a:ext uri="{FF2B5EF4-FFF2-40B4-BE49-F238E27FC236}">
                    <a16:creationId xmlns:a16="http://schemas.microsoft.com/office/drawing/2014/main" id="{61BDF99F-09DF-351A-4CB8-1F3518B03A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11" name="Minuszeichen 3210">
                <a:extLst>
                  <a:ext uri="{FF2B5EF4-FFF2-40B4-BE49-F238E27FC236}">
                    <a16:creationId xmlns:a16="http://schemas.microsoft.com/office/drawing/2014/main" id="{9D877C53-66B5-1897-821C-19D87E59529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8" name="Gruppieren 3197">
              <a:extLst>
                <a:ext uri="{FF2B5EF4-FFF2-40B4-BE49-F238E27FC236}">
                  <a16:creationId xmlns:a16="http://schemas.microsoft.com/office/drawing/2014/main" id="{57C35D4A-C55E-2D26-FB90-6A3F01B30233}"/>
                </a:ext>
              </a:extLst>
            </p:cNvPr>
            <p:cNvGrpSpPr/>
            <p:nvPr/>
          </p:nvGrpSpPr>
          <p:grpSpPr>
            <a:xfrm>
              <a:off x="6006000" y="1339747"/>
              <a:ext cx="180000" cy="180000"/>
              <a:chOff x="2537136" y="1269000"/>
              <a:chExt cx="180000" cy="180000"/>
            </a:xfrm>
          </p:grpSpPr>
          <p:sp>
            <p:nvSpPr>
              <p:cNvPr id="3208" name="Ellipse 3207">
                <a:extLst>
                  <a:ext uri="{FF2B5EF4-FFF2-40B4-BE49-F238E27FC236}">
                    <a16:creationId xmlns:a16="http://schemas.microsoft.com/office/drawing/2014/main" id="{0C9C58CA-7868-8AD1-5252-D238EF33DC3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09" name="Minuszeichen 3208">
                <a:extLst>
                  <a:ext uri="{FF2B5EF4-FFF2-40B4-BE49-F238E27FC236}">
                    <a16:creationId xmlns:a16="http://schemas.microsoft.com/office/drawing/2014/main" id="{0DEE9DB2-E346-1CB2-9CE2-55D431C8E1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9" name="Gruppieren 3198">
              <a:extLst>
                <a:ext uri="{FF2B5EF4-FFF2-40B4-BE49-F238E27FC236}">
                  <a16:creationId xmlns:a16="http://schemas.microsoft.com/office/drawing/2014/main" id="{0462BF6F-09DA-BB5A-42DC-A09FFBFAC2E6}"/>
                </a:ext>
              </a:extLst>
            </p:cNvPr>
            <p:cNvGrpSpPr/>
            <p:nvPr/>
          </p:nvGrpSpPr>
          <p:grpSpPr>
            <a:xfrm>
              <a:off x="6006000" y="5312040"/>
              <a:ext cx="180000" cy="180000"/>
              <a:chOff x="2537136" y="1269000"/>
              <a:chExt cx="180000" cy="180000"/>
            </a:xfrm>
          </p:grpSpPr>
          <p:sp>
            <p:nvSpPr>
              <p:cNvPr id="3206" name="Ellipse 3205">
                <a:extLst>
                  <a:ext uri="{FF2B5EF4-FFF2-40B4-BE49-F238E27FC236}">
                    <a16:creationId xmlns:a16="http://schemas.microsoft.com/office/drawing/2014/main" id="{644C02BD-25D4-D48C-3E34-3635A100AC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07" name="Minuszeichen 3206">
                <a:extLst>
                  <a:ext uri="{FF2B5EF4-FFF2-40B4-BE49-F238E27FC236}">
                    <a16:creationId xmlns:a16="http://schemas.microsoft.com/office/drawing/2014/main" id="{670B11FC-ED69-1C43-7E9A-3AE7D95316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00" name="Gruppieren 3199">
              <a:extLst>
                <a:ext uri="{FF2B5EF4-FFF2-40B4-BE49-F238E27FC236}">
                  <a16:creationId xmlns:a16="http://schemas.microsoft.com/office/drawing/2014/main" id="{CD23A74E-420A-B546-D238-4552BF3B3A2D}"/>
                </a:ext>
              </a:extLst>
            </p:cNvPr>
            <p:cNvGrpSpPr/>
            <p:nvPr/>
          </p:nvGrpSpPr>
          <p:grpSpPr>
            <a:xfrm>
              <a:off x="6006000" y="1900714"/>
              <a:ext cx="180000" cy="180000"/>
              <a:chOff x="2537136" y="1269000"/>
              <a:chExt cx="180000" cy="180000"/>
            </a:xfrm>
          </p:grpSpPr>
          <p:sp>
            <p:nvSpPr>
              <p:cNvPr id="3204" name="Ellipse 3203">
                <a:extLst>
                  <a:ext uri="{FF2B5EF4-FFF2-40B4-BE49-F238E27FC236}">
                    <a16:creationId xmlns:a16="http://schemas.microsoft.com/office/drawing/2014/main" id="{26CD80A7-1CC6-DD01-798A-095991F3196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05" name="Minuszeichen 3204">
                <a:extLst>
                  <a:ext uri="{FF2B5EF4-FFF2-40B4-BE49-F238E27FC236}">
                    <a16:creationId xmlns:a16="http://schemas.microsoft.com/office/drawing/2014/main" id="{07611012-99DF-0DAD-220C-9FF3CCB85D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01" name="Gruppieren 3200">
              <a:extLst>
                <a:ext uri="{FF2B5EF4-FFF2-40B4-BE49-F238E27FC236}">
                  <a16:creationId xmlns:a16="http://schemas.microsoft.com/office/drawing/2014/main" id="{9A58F946-4A8E-DB30-7AC2-F33226D5587A}"/>
                </a:ext>
              </a:extLst>
            </p:cNvPr>
            <p:cNvGrpSpPr/>
            <p:nvPr/>
          </p:nvGrpSpPr>
          <p:grpSpPr>
            <a:xfrm>
              <a:off x="6006000" y="4775520"/>
              <a:ext cx="180000" cy="180000"/>
              <a:chOff x="2537136" y="1269000"/>
              <a:chExt cx="180000" cy="180000"/>
            </a:xfrm>
          </p:grpSpPr>
          <p:sp>
            <p:nvSpPr>
              <p:cNvPr id="3202" name="Ellipse 3201">
                <a:extLst>
                  <a:ext uri="{FF2B5EF4-FFF2-40B4-BE49-F238E27FC236}">
                    <a16:creationId xmlns:a16="http://schemas.microsoft.com/office/drawing/2014/main" id="{70988A68-C6AD-025E-8BF5-FBFDA4FA04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03" name="Minuszeichen 3202">
                <a:extLst>
                  <a:ext uri="{FF2B5EF4-FFF2-40B4-BE49-F238E27FC236}">
                    <a16:creationId xmlns:a16="http://schemas.microsoft.com/office/drawing/2014/main" id="{D083B078-13B7-2F48-A6EC-306C458B186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279" name="Gruppieren 3278">
            <a:extLst>
              <a:ext uri="{FF2B5EF4-FFF2-40B4-BE49-F238E27FC236}">
                <a16:creationId xmlns:a16="http://schemas.microsoft.com/office/drawing/2014/main" id="{9DDAC438-819E-454D-7775-78078FDA3115}"/>
              </a:ext>
            </a:extLst>
          </p:cNvPr>
          <p:cNvGrpSpPr>
            <a:grpSpLocks noChangeAspect="1"/>
          </p:cNvGrpSpPr>
          <p:nvPr/>
        </p:nvGrpSpPr>
        <p:grpSpPr>
          <a:xfrm>
            <a:off x="7206021" y="-670242"/>
            <a:ext cx="1258865" cy="1306104"/>
            <a:chOff x="3576000" y="816426"/>
            <a:chExt cx="5040000" cy="5229127"/>
          </a:xfrm>
        </p:grpSpPr>
        <p:grpSp>
          <p:nvGrpSpPr>
            <p:cNvPr id="3280" name="Magnesium ohne e-">
              <a:extLst>
                <a:ext uri="{FF2B5EF4-FFF2-40B4-BE49-F238E27FC236}">
                  <a16:creationId xmlns:a16="http://schemas.microsoft.com/office/drawing/2014/main" id="{596081A9-88DF-323D-CFA7-854C6733CA5A}"/>
                </a:ext>
              </a:extLst>
            </p:cNvPr>
            <p:cNvGrpSpPr/>
            <p:nvPr/>
          </p:nvGrpSpPr>
          <p:grpSpPr>
            <a:xfrm>
              <a:off x="3576000" y="909000"/>
              <a:ext cx="5040000" cy="5040000"/>
              <a:chOff x="3576000" y="909000"/>
              <a:chExt cx="5040000" cy="5040000"/>
            </a:xfrm>
          </p:grpSpPr>
          <p:sp>
            <p:nvSpPr>
              <p:cNvPr id="3317" name="K-Schale">
                <a:extLst>
                  <a:ext uri="{FF2B5EF4-FFF2-40B4-BE49-F238E27FC236}">
                    <a16:creationId xmlns:a16="http://schemas.microsoft.com/office/drawing/2014/main" id="{3EC60379-3BC9-CFE9-8D85-E96968E46E4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318" name="Atomkern mit Protonen und Neutronen">
                <a:extLst>
                  <a:ext uri="{FF2B5EF4-FFF2-40B4-BE49-F238E27FC236}">
                    <a16:creationId xmlns:a16="http://schemas.microsoft.com/office/drawing/2014/main" id="{D3DEA575-E8A3-6EC6-27EA-38825905E92F}"/>
                  </a:ext>
                </a:extLst>
              </p:cNvPr>
              <p:cNvGrpSpPr/>
              <p:nvPr/>
            </p:nvGrpSpPr>
            <p:grpSpPr>
              <a:xfrm>
                <a:off x="5196000" y="2529000"/>
                <a:ext cx="1800000" cy="1800000"/>
                <a:chOff x="5196000" y="2529000"/>
                <a:chExt cx="1800000" cy="1800000"/>
              </a:xfrm>
            </p:grpSpPr>
            <p:sp>
              <p:nvSpPr>
                <p:cNvPr id="3321" name="Atomkern">
                  <a:extLst>
                    <a:ext uri="{FF2B5EF4-FFF2-40B4-BE49-F238E27FC236}">
                      <a16:creationId xmlns:a16="http://schemas.microsoft.com/office/drawing/2014/main" id="{72EAE3C5-E3D6-C1B4-5C4E-2016BC4F08A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322" name="Gruppieren 3321">
                  <a:extLst>
                    <a:ext uri="{FF2B5EF4-FFF2-40B4-BE49-F238E27FC236}">
                      <a16:creationId xmlns:a16="http://schemas.microsoft.com/office/drawing/2014/main" id="{1B2D7CB5-D096-252C-13D6-BD846BCB1FFD}"/>
                    </a:ext>
                  </a:extLst>
                </p:cNvPr>
                <p:cNvGrpSpPr>
                  <a:grpSpLocks noChangeAspect="1"/>
                </p:cNvGrpSpPr>
                <p:nvPr/>
              </p:nvGrpSpPr>
              <p:grpSpPr>
                <a:xfrm>
                  <a:off x="5848033" y="3791651"/>
                  <a:ext cx="180000" cy="180000"/>
                  <a:chOff x="3172968" y="2304288"/>
                  <a:chExt cx="180000" cy="180000"/>
                </a:xfrm>
              </p:grpSpPr>
              <p:sp>
                <p:nvSpPr>
                  <p:cNvPr id="3368" name="Ellipse 3367">
                    <a:extLst>
                      <a:ext uri="{FF2B5EF4-FFF2-40B4-BE49-F238E27FC236}">
                        <a16:creationId xmlns:a16="http://schemas.microsoft.com/office/drawing/2014/main" id="{F1B10306-B6FC-47FA-5DEA-3CAB1888D38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9" name="Additionszeichen 3368">
                    <a:extLst>
                      <a:ext uri="{FF2B5EF4-FFF2-40B4-BE49-F238E27FC236}">
                        <a16:creationId xmlns:a16="http://schemas.microsoft.com/office/drawing/2014/main" id="{7C9F5422-D990-8D16-222D-2C0AD44CCA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3" name="Gruppieren 3322">
                  <a:extLst>
                    <a:ext uri="{FF2B5EF4-FFF2-40B4-BE49-F238E27FC236}">
                      <a16:creationId xmlns:a16="http://schemas.microsoft.com/office/drawing/2014/main" id="{79FEE3BE-FB65-1C78-BF26-09E9CC790689}"/>
                    </a:ext>
                  </a:extLst>
                </p:cNvPr>
                <p:cNvGrpSpPr>
                  <a:grpSpLocks noChangeAspect="1"/>
                </p:cNvGrpSpPr>
                <p:nvPr/>
              </p:nvGrpSpPr>
              <p:grpSpPr>
                <a:xfrm>
                  <a:off x="6270000" y="3698425"/>
                  <a:ext cx="180000" cy="180000"/>
                  <a:chOff x="3172968" y="2304288"/>
                  <a:chExt cx="180000" cy="180000"/>
                </a:xfrm>
              </p:grpSpPr>
              <p:sp>
                <p:nvSpPr>
                  <p:cNvPr id="3366" name="Ellipse 3365">
                    <a:extLst>
                      <a:ext uri="{FF2B5EF4-FFF2-40B4-BE49-F238E27FC236}">
                        <a16:creationId xmlns:a16="http://schemas.microsoft.com/office/drawing/2014/main" id="{8865FF53-1AAB-5DE7-108F-C8143FD747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7" name="Additionszeichen 3366">
                    <a:extLst>
                      <a:ext uri="{FF2B5EF4-FFF2-40B4-BE49-F238E27FC236}">
                        <a16:creationId xmlns:a16="http://schemas.microsoft.com/office/drawing/2014/main" id="{8DFF2778-E051-3CFF-1E17-C55CFB1C6C6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4" name="Gruppieren 3323">
                  <a:extLst>
                    <a:ext uri="{FF2B5EF4-FFF2-40B4-BE49-F238E27FC236}">
                      <a16:creationId xmlns:a16="http://schemas.microsoft.com/office/drawing/2014/main" id="{7191F510-D158-917C-9212-DB97E38CC952}"/>
                    </a:ext>
                  </a:extLst>
                </p:cNvPr>
                <p:cNvGrpSpPr>
                  <a:grpSpLocks noChangeAspect="1"/>
                </p:cNvGrpSpPr>
                <p:nvPr/>
              </p:nvGrpSpPr>
              <p:grpSpPr>
                <a:xfrm>
                  <a:off x="5499300" y="3931942"/>
                  <a:ext cx="180000" cy="180000"/>
                  <a:chOff x="3172968" y="2304288"/>
                  <a:chExt cx="180000" cy="180000"/>
                </a:xfrm>
              </p:grpSpPr>
              <p:sp>
                <p:nvSpPr>
                  <p:cNvPr id="3364" name="Ellipse 3363">
                    <a:extLst>
                      <a:ext uri="{FF2B5EF4-FFF2-40B4-BE49-F238E27FC236}">
                        <a16:creationId xmlns:a16="http://schemas.microsoft.com/office/drawing/2014/main" id="{1F962C5A-B4F2-332B-7884-CE7DBDF50B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5" name="Additionszeichen 3364">
                    <a:extLst>
                      <a:ext uri="{FF2B5EF4-FFF2-40B4-BE49-F238E27FC236}">
                        <a16:creationId xmlns:a16="http://schemas.microsoft.com/office/drawing/2014/main" id="{EF81222E-BEB5-7AF5-F8BC-E07B9731B11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5" name="Gruppieren 3324">
                  <a:extLst>
                    <a:ext uri="{FF2B5EF4-FFF2-40B4-BE49-F238E27FC236}">
                      <a16:creationId xmlns:a16="http://schemas.microsoft.com/office/drawing/2014/main" id="{3171FC1C-7C68-A7DE-9740-A044B17D564A}"/>
                    </a:ext>
                  </a:extLst>
                </p:cNvPr>
                <p:cNvGrpSpPr>
                  <a:grpSpLocks noChangeAspect="1"/>
                </p:cNvGrpSpPr>
                <p:nvPr/>
              </p:nvGrpSpPr>
              <p:grpSpPr>
                <a:xfrm>
                  <a:off x="6030156" y="4086630"/>
                  <a:ext cx="180000" cy="180000"/>
                  <a:chOff x="3172968" y="2304288"/>
                  <a:chExt cx="180000" cy="180000"/>
                </a:xfrm>
              </p:grpSpPr>
              <p:sp>
                <p:nvSpPr>
                  <p:cNvPr id="3362" name="Ellipse 3361">
                    <a:extLst>
                      <a:ext uri="{FF2B5EF4-FFF2-40B4-BE49-F238E27FC236}">
                        <a16:creationId xmlns:a16="http://schemas.microsoft.com/office/drawing/2014/main" id="{5D607CCE-B9F8-CDBB-D800-237B7F46B9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3" name="Additionszeichen 3362">
                    <a:extLst>
                      <a:ext uri="{FF2B5EF4-FFF2-40B4-BE49-F238E27FC236}">
                        <a16:creationId xmlns:a16="http://schemas.microsoft.com/office/drawing/2014/main" id="{9A6D51EE-174D-CCE7-11D8-2B2C229C2F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6" name="Gruppieren 3325">
                  <a:extLst>
                    <a:ext uri="{FF2B5EF4-FFF2-40B4-BE49-F238E27FC236}">
                      <a16:creationId xmlns:a16="http://schemas.microsoft.com/office/drawing/2014/main" id="{4FF4A7E4-40F4-4F4D-CDD3-DF6296B74682}"/>
                    </a:ext>
                  </a:extLst>
                </p:cNvPr>
                <p:cNvGrpSpPr>
                  <a:grpSpLocks noChangeAspect="1"/>
                </p:cNvGrpSpPr>
                <p:nvPr/>
              </p:nvGrpSpPr>
              <p:grpSpPr>
                <a:xfrm>
                  <a:off x="6020438" y="3296696"/>
                  <a:ext cx="180000" cy="180000"/>
                  <a:chOff x="3172968" y="2304288"/>
                  <a:chExt cx="180000" cy="180000"/>
                </a:xfrm>
              </p:grpSpPr>
              <p:sp>
                <p:nvSpPr>
                  <p:cNvPr id="3360" name="Ellipse 3359">
                    <a:extLst>
                      <a:ext uri="{FF2B5EF4-FFF2-40B4-BE49-F238E27FC236}">
                        <a16:creationId xmlns:a16="http://schemas.microsoft.com/office/drawing/2014/main" id="{F994EE6C-9622-5C6D-DFAC-A79D56460D2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1" name="Additionszeichen 3360">
                    <a:extLst>
                      <a:ext uri="{FF2B5EF4-FFF2-40B4-BE49-F238E27FC236}">
                        <a16:creationId xmlns:a16="http://schemas.microsoft.com/office/drawing/2014/main" id="{DBE02E77-BBA4-6C9A-5B38-63B289ED19E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7" name="Gruppieren 3326">
                  <a:extLst>
                    <a:ext uri="{FF2B5EF4-FFF2-40B4-BE49-F238E27FC236}">
                      <a16:creationId xmlns:a16="http://schemas.microsoft.com/office/drawing/2014/main" id="{AAB6A0E5-75DE-24B3-C827-919D6C18B511}"/>
                    </a:ext>
                  </a:extLst>
                </p:cNvPr>
                <p:cNvGrpSpPr>
                  <a:grpSpLocks noChangeAspect="1"/>
                </p:cNvGrpSpPr>
                <p:nvPr/>
              </p:nvGrpSpPr>
              <p:grpSpPr>
                <a:xfrm>
                  <a:off x="6540000" y="3667688"/>
                  <a:ext cx="180000" cy="180000"/>
                  <a:chOff x="3172968" y="2304288"/>
                  <a:chExt cx="180000" cy="180000"/>
                </a:xfrm>
              </p:grpSpPr>
              <p:sp>
                <p:nvSpPr>
                  <p:cNvPr id="3358" name="Ellipse 3357">
                    <a:extLst>
                      <a:ext uri="{FF2B5EF4-FFF2-40B4-BE49-F238E27FC236}">
                        <a16:creationId xmlns:a16="http://schemas.microsoft.com/office/drawing/2014/main" id="{9F36703A-3ADA-0D10-23D1-1A83CC48A2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59" name="Additionszeichen 3358">
                    <a:extLst>
                      <a:ext uri="{FF2B5EF4-FFF2-40B4-BE49-F238E27FC236}">
                        <a16:creationId xmlns:a16="http://schemas.microsoft.com/office/drawing/2014/main" id="{AC8D0043-9EA3-F07F-FFFF-C799DDACA9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8" name="Gruppieren 3327">
                  <a:extLst>
                    <a:ext uri="{FF2B5EF4-FFF2-40B4-BE49-F238E27FC236}">
                      <a16:creationId xmlns:a16="http://schemas.microsoft.com/office/drawing/2014/main" id="{5560392C-7EAF-CCB3-3D25-25102AE8E6EC}"/>
                    </a:ext>
                  </a:extLst>
                </p:cNvPr>
                <p:cNvGrpSpPr>
                  <a:grpSpLocks noChangeAspect="1"/>
                </p:cNvGrpSpPr>
                <p:nvPr/>
              </p:nvGrpSpPr>
              <p:grpSpPr>
                <a:xfrm>
                  <a:off x="6696374" y="3186376"/>
                  <a:ext cx="180000" cy="180000"/>
                  <a:chOff x="3172968" y="2304288"/>
                  <a:chExt cx="180000" cy="180000"/>
                </a:xfrm>
              </p:grpSpPr>
              <p:sp>
                <p:nvSpPr>
                  <p:cNvPr id="3356" name="Ellipse 3355">
                    <a:extLst>
                      <a:ext uri="{FF2B5EF4-FFF2-40B4-BE49-F238E27FC236}">
                        <a16:creationId xmlns:a16="http://schemas.microsoft.com/office/drawing/2014/main" id="{28CF3459-A9EE-EB8C-7AE8-343F0730DA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57" name="Additionszeichen 3356">
                    <a:extLst>
                      <a:ext uri="{FF2B5EF4-FFF2-40B4-BE49-F238E27FC236}">
                        <a16:creationId xmlns:a16="http://schemas.microsoft.com/office/drawing/2014/main" id="{F87FA978-0E14-4020-7801-5A7799F31F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9" name="Gruppieren 3328">
                  <a:extLst>
                    <a:ext uri="{FF2B5EF4-FFF2-40B4-BE49-F238E27FC236}">
                      <a16:creationId xmlns:a16="http://schemas.microsoft.com/office/drawing/2014/main" id="{348DCEA2-17DE-C3FA-A08F-77D89B579A9F}"/>
                    </a:ext>
                  </a:extLst>
                </p:cNvPr>
                <p:cNvGrpSpPr>
                  <a:grpSpLocks noChangeAspect="1"/>
                </p:cNvGrpSpPr>
                <p:nvPr/>
              </p:nvGrpSpPr>
              <p:grpSpPr>
                <a:xfrm>
                  <a:off x="5577515" y="3084316"/>
                  <a:ext cx="180000" cy="180000"/>
                  <a:chOff x="3172968" y="2304288"/>
                  <a:chExt cx="180000" cy="180000"/>
                </a:xfrm>
              </p:grpSpPr>
              <p:sp>
                <p:nvSpPr>
                  <p:cNvPr id="3354" name="Ellipse 3353">
                    <a:extLst>
                      <a:ext uri="{FF2B5EF4-FFF2-40B4-BE49-F238E27FC236}">
                        <a16:creationId xmlns:a16="http://schemas.microsoft.com/office/drawing/2014/main" id="{09140841-50F7-951A-A8BF-93C04EEC188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55" name="Additionszeichen 3354">
                    <a:extLst>
                      <a:ext uri="{FF2B5EF4-FFF2-40B4-BE49-F238E27FC236}">
                        <a16:creationId xmlns:a16="http://schemas.microsoft.com/office/drawing/2014/main" id="{7B686B95-5859-0DEE-8119-773A418E9B6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30" name="Gruppieren 3329">
                  <a:extLst>
                    <a:ext uri="{FF2B5EF4-FFF2-40B4-BE49-F238E27FC236}">
                      <a16:creationId xmlns:a16="http://schemas.microsoft.com/office/drawing/2014/main" id="{1F9C8EB9-FF60-CB2B-6B9B-F78A81087A6F}"/>
                    </a:ext>
                  </a:extLst>
                </p:cNvPr>
                <p:cNvGrpSpPr>
                  <a:grpSpLocks noChangeAspect="1"/>
                </p:cNvGrpSpPr>
                <p:nvPr/>
              </p:nvGrpSpPr>
              <p:grpSpPr>
                <a:xfrm>
                  <a:off x="5940252" y="2903697"/>
                  <a:ext cx="180000" cy="180000"/>
                  <a:chOff x="3172968" y="2304288"/>
                  <a:chExt cx="180000" cy="180000"/>
                </a:xfrm>
              </p:grpSpPr>
              <p:sp>
                <p:nvSpPr>
                  <p:cNvPr id="3352" name="Ellipse 3351">
                    <a:extLst>
                      <a:ext uri="{FF2B5EF4-FFF2-40B4-BE49-F238E27FC236}">
                        <a16:creationId xmlns:a16="http://schemas.microsoft.com/office/drawing/2014/main" id="{2CA05F2A-D1A0-95AF-E0CF-445BCCC1E0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53" name="Additionszeichen 3352">
                    <a:extLst>
                      <a:ext uri="{FF2B5EF4-FFF2-40B4-BE49-F238E27FC236}">
                        <a16:creationId xmlns:a16="http://schemas.microsoft.com/office/drawing/2014/main" id="{558B28C4-72BF-42FF-5428-3125B6B9802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31" name="Gruppieren 3330">
                  <a:extLst>
                    <a:ext uri="{FF2B5EF4-FFF2-40B4-BE49-F238E27FC236}">
                      <a16:creationId xmlns:a16="http://schemas.microsoft.com/office/drawing/2014/main" id="{3E0E4095-20C9-E897-F0F7-6054FCDE530F}"/>
                    </a:ext>
                  </a:extLst>
                </p:cNvPr>
                <p:cNvGrpSpPr>
                  <a:grpSpLocks noChangeAspect="1"/>
                </p:cNvGrpSpPr>
                <p:nvPr/>
              </p:nvGrpSpPr>
              <p:grpSpPr>
                <a:xfrm>
                  <a:off x="5597520" y="2746772"/>
                  <a:ext cx="180000" cy="180000"/>
                  <a:chOff x="3172968" y="2304288"/>
                  <a:chExt cx="180000" cy="180000"/>
                </a:xfrm>
              </p:grpSpPr>
              <p:sp>
                <p:nvSpPr>
                  <p:cNvPr id="3350" name="Ellipse 3349">
                    <a:extLst>
                      <a:ext uri="{FF2B5EF4-FFF2-40B4-BE49-F238E27FC236}">
                        <a16:creationId xmlns:a16="http://schemas.microsoft.com/office/drawing/2014/main" id="{08FC8416-35C6-5770-BE8D-5E7771358A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51" name="Additionszeichen 3350">
                    <a:extLst>
                      <a:ext uri="{FF2B5EF4-FFF2-40B4-BE49-F238E27FC236}">
                        <a16:creationId xmlns:a16="http://schemas.microsoft.com/office/drawing/2014/main" id="{AD3D23F0-516F-604E-1F23-8296B17830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32" name="Gruppieren 3331">
                  <a:extLst>
                    <a:ext uri="{FF2B5EF4-FFF2-40B4-BE49-F238E27FC236}">
                      <a16:creationId xmlns:a16="http://schemas.microsoft.com/office/drawing/2014/main" id="{B7E17786-2141-0EBB-3FB4-C4F3D30E44E1}"/>
                    </a:ext>
                  </a:extLst>
                </p:cNvPr>
                <p:cNvGrpSpPr>
                  <a:grpSpLocks noChangeAspect="1"/>
                </p:cNvGrpSpPr>
                <p:nvPr/>
              </p:nvGrpSpPr>
              <p:grpSpPr>
                <a:xfrm>
                  <a:off x="6310896" y="2729578"/>
                  <a:ext cx="180000" cy="180000"/>
                  <a:chOff x="3172968" y="2304288"/>
                  <a:chExt cx="180000" cy="180000"/>
                </a:xfrm>
              </p:grpSpPr>
              <p:sp>
                <p:nvSpPr>
                  <p:cNvPr id="3348" name="Ellipse 3347">
                    <a:extLst>
                      <a:ext uri="{FF2B5EF4-FFF2-40B4-BE49-F238E27FC236}">
                        <a16:creationId xmlns:a16="http://schemas.microsoft.com/office/drawing/2014/main" id="{F4B32CD1-4ED0-D7E0-DCF4-A2F2B274D44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9" name="Additionszeichen 3348">
                    <a:extLst>
                      <a:ext uri="{FF2B5EF4-FFF2-40B4-BE49-F238E27FC236}">
                        <a16:creationId xmlns:a16="http://schemas.microsoft.com/office/drawing/2014/main" id="{57836250-5808-D00B-9F9C-99D6B7D154D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33" name="Gruppieren 3332">
                  <a:extLst>
                    <a:ext uri="{FF2B5EF4-FFF2-40B4-BE49-F238E27FC236}">
                      <a16:creationId xmlns:a16="http://schemas.microsoft.com/office/drawing/2014/main" id="{0B0DBEEC-F967-8B26-724E-AB48D468780B}"/>
                    </a:ext>
                  </a:extLst>
                </p:cNvPr>
                <p:cNvGrpSpPr>
                  <a:grpSpLocks noChangeAspect="1"/>
                </p:cNvGrpSpPr>
                <p:nvPr/>
              </p:nvGrpSpPr>
              <p:grpSpPr>
                <a:xfrm>
                  <a:off x="5311404" y="3346168"/>
                  <a:ext cx="180000" cy="180000"/>
                  <a:chOff x="3172968" y="2304288"/>
                  <a:chExt cx="180000" cy="180000"/>
                </a:xfrm>
              </p:grpSpPr>
              <p:sp>
                <p:nvSpPr>
                  <p:cNvPr id="3346" name="Ellipse 3345">
                    <a:extLst>
                      <a:ext uri="{FF2B5EF4-FFF2-40B4-BE49-F238E27FC236}">
                        <a16:creationId xmlns:a16="http://schemas.microsoft.com/office/drawing/2014/main" id="{9F2A2F7C-74A5-95BE-DBA5-A9F86568D2F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7" name="Additionszeichen 3346">
                    <a:extLst>
                      <a:ext uri="{FF2B5EF4-FFF2-40B4-BE49-F238E27FC236}">
                        <a16:creationId xmlns:a16="http://schemas.microsoft.com/office/drawing/2014/main" id="{FEC8BA26-BC87-282F-E36D-7144EA41DB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334" name="Ellipse 3333">
                  <a:extLst>
                    <a:ext uri="{FF2B5EF4-FFF2-40B4-BE49-F238E27FC236}">
                      <a16:creationId xmlns:a16="http://schemas.microsoft.com/office/drawing/2014/main" id="{FF1BE755-9A6D-3DDD-585A-864D65508D3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5" name="Ellipse 3334">
                  <a:extLst>
                    <a:ext uri="{FF2B5EF4-FFF2-40B4-BE49-F238E27FC236}">
                      <a16:creationId xmlns:a16="http://schemas.microsoft.com/office/drawing/2014/main" id="{C417F0ED-52A9-3F1B-49AC-7D780AB30B8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6" name="Ellipse 3335">
                  <a:extLst>
                    <a:ext uri="{FF2B5EF4-FFF2-40B4-BE49-F238E27FC236}">
                      <a16:creationId xmlns:a16="http://schemas.microsoft.com/office/drawing/2014/main" id="{FFD3F64A-F3B4-7138-F754-EA78DADCC2A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7" name="Ellipse 3336">
                  <a:extLst>
                    <a:ext uri="{FF2B5EF4-FFF2-40B4-BE49-F238E27FC236}">
                      <a16:creationId xmlns:a16="http://schemas.microsoft.com/office/drawing/2014/main" id="{884BC13C-9EE0-033E-1EE5-4E84B78ABB0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8" name="Ellipse 3337">
                  <a:extLst>
                    <a:ext uri="{FF2B5EF4-FFF2-40B4-BE49-F238E27FC236}">
                      <a16:creationId xmlns:a16="http://schemas.microsoft.com/office/drawing/2014/main" id="{3089D6B6-BC2A-7E43-2B32-D377CC1072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9" name="Ellipse 3338">
                  <a:extLst>
                    <a:ext uri="{FF2B5EF4-FFF2-40B4-BE49-F238E27FC236}">
                      <a16:creationId xmlns:a16="http://schemas.microsoft.com/office/drawing/2014/main" id="{F19A11B7-F505-93DD-638E-F5310529C1D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0" name="Ellipse 3339">
                  <a:extLst>
                    <a:ext uri="{FF2B5EF4-FFF2-40B4-BE49-F238E27FC236}">
                      <a16:creationId xmlns:a16="http://schemas.microsoft.com/office/drawing/2014/main" id="{E7E4CCAA-B568-633C-E95A-39E119873AC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1" name="Ellipse 3340">
                  <a:extLst>
                    <a:ext uri="{FF2B5EF4-FFF2-40B4-BE49-F238E27FC236}">
                      <a16:creationId xmlns:a16="http://schemas.microsoft.com/office/drawing/2014/main" id="{4DFB2F2C-EAF5-CE5E-B938-5B95AD890FE0}"/>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2" name="Ellipse 3341">
                  <a:extLst>
                    <a:ext uri="{FF2B5EF4-FFF2-40B4-BE49-F238E27FC236}">
                      <a16:creationId xmlns:a16="http://schemas.microsoft.com/office/drawing/2014/main" id="{99D3B478-EDE6-7E5C-4DA8-F6D8AA91E29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3" name="Ellipse 3342">
                  <a:extLst>
                    <a:ext uri="{FF2B5EF4-FFF2-40B4-BE49-F238E27FC236}">
                      <a16:creationId xmlns:a16="http://schemas.microsoft.com/office/drawing/2014/main" id="{B5D8AA60-C38E-98EC-BE5F-670DEB8AC34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4" name="Ellipse 3343">
                  <a:extLst>
                    <a:ext uri="{FF2B5EF4-FFF2-40B4-BE49-F238E27FC236}">
                      <a16:creationId xmlns:a16="http://schemas.microsoft.com/office/drawing/2014/main" id="{8298A08B-B671-0272-39DC-D69F133DE16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5" name="Ellipse 3344">
                  <a:extLst>
                    <a:ext uri="{FF2B5EF4-FFF2-40B4-BE49-F238E27FC236}">
                      <a16:creationId xmlns:a16="http://schemas.microsoft.com/office/drawing/2014/main" id="{2D14840D-CB06-9F4A-21CF-C6746A01E07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319" name="L-Schale">
                <a:extLst>
                  <a:ext uri="{FF2B5EF4-FFF2-40B4-BE49-F238E27FC236}">
                    <a16:creationId xmlns:a16="http://schemas.microsoft.com/office/drawing/2014/main" id="{96AEBB99-5491-7629-8A34-279798DF0B5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320" name="M-Schale">
                <a:extLst>
                  <a:ext uri="{FF2B5EF4-FFF2-40B4-BE49-F238E27FC236}">
                    <a16:creationId xmlns:a16="http://schemas.microsoft.com/office/drawing/2014/main" id="{24D3EED0-9A8E-8F8D-ABB9-5857A62D82F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281" name="Gruppieren 3280">
              <a:extLst>
                <a:ext uri="{FF2B5EF4-FFF2-40B4-BE49-F238E27FC236}">
                  <a16:creationId xmlns:a16="http://schemas.microsoft.com/office/drawing/2014/main" id="{91D19D22-9128-F09A-9973-78FCAC9C57EB}"/>
                </a:ext>
              </a:extLst>
            </p:cNvPr>
            <p:cNvGrpSpPr/>
            <p:nvPr/>
          </p:nvGrpSpPr>
          <p:grpSpPr>
            <a:xfrm>
              <a:off x="6006000" y="816426"/>
              <a:ext cx="180000" cy="180000"/>
              <a:chOff x="2537136" y="1269000"/>
              <a:chExt cx="180000" cy="180000"/>
            </a:xfrm>
          </p:grpSpPr>
          <p:sp>
            <p:nvSpPr>
              <p:cNvPr id="3315" name="Ellipse 3314">
                <a:extLst>
                  <a:ext uri="{FF2B5EF4-FFF2-40B4-BE49-F238E27FC236}">
                    <a16:creationId xmlns:a16="http://schemas.microsoft.com/office/drawing/2014/main" id="{58AED758-AC25-0CD3-8100-E42694BEA6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16" name="Minuszeichen 3315">
                <a:extLst>
                  <a:ext uri="{FF2B5EF4-FFF2-40B4-BE49-F238E27FC236}">
                    <a16:creationId xmlns:a16="http://schemas.microsoft.com/office/drawing/2014/main" id="{3EF7AD4A-3865-DE71-ABE5-9E29D537C4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2" name="Gruppieren 3281">
              <a:extLst>
                <a:ext uri="{FF2B5EF4-FFF2-40B4-BE49-F238E27FC236}">
                  <a16:creationId xmlns:a16="http://schemas.microsoft.com/office/drawing/2014/main" id="{06FDD7C7-FD82-E8C8-83B9-7277F3936643}"/>
                </a:ext>
              </a:extLst>
            </p:cNvPr>
            <p:cNvGrpSpPr/>
            <p:nvPr/>
          </p:nvGrpSpPr>
          <p:grpSpPr>
            <a:xfrm>
              <a:off x="6003948" y="5865553"/>
              <a:ext cx="180000" cy="180000"/>
              <a:chOff x="2537136" y="1269000"/>
              <a:chExt cx="180000" cy="180000"/>
            </a:xfrm>
          </p:grpSpPr>
          <p:sp>
            <p:nvSpPr>
              <p:cNvPr id="3313" name="Ellipse 3312">
                <a:extLst>
                  <a:ext uri="{FF2B5EF4-FFF2-40B4-BE49-F238E27FC236}">
                    <a16:creationId xmlns:a16="http://schemas.microsoft.com/office/drawing/2014/main" id="{DA6A0543-6F4A-4E90-D965-A184B0ED68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14" name="Minuszeichen 3313">
                <a:extLst>
                  <a:ext uri="{FF2B5EF4-FFF2-40B4-BE49-F238E27FC236}">
                    <a16:creationId xmlns:a16="http://schemas.microsoft.com/office/drawing/2014/main" id="{C599B9AD-30A1-CAED-0475-30C8816CE42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3" name="Gruppieren 3282">
              <a:extLst>
                <a:ext uri="{FF2B5EF4-FFF2-40B4-BE49-F238E27FC236}">
                  <a16:creationId xmlns:a16="http://schemas.microsoft.com/office/drawing/2014/main" id="{B43919E9-3F7D-48E3-B38D-B0CC585F6D27}"/>
                </a:ext>
              </a:extLst>
            </p:cNvPr>
            <p:cNvGrpSpPr/>
            <p:nvPr/>
          </p:nvGrpSpPr>
          <p:grpSpPr>
            <a:xfrm>
              <a:off x="7989107" y="3335661"/>
              <a:ext cx="180000" cy="180000"/>
              <a:chOff x="2537136" y="1269000"/>
              <a:chExt cx="180000" cy="180000"/>
            </a:xfrm>
          </p:grpSpPr>
          <p:sp>
            <p:nvSpPr>
              <p:cNvPr id="3311" name="Ellipse 3310">
                <a:extLst>
                  <a:ext uri="{FF2B5EF4-FFF2-40B4-BE49-F238E27FC236}">
                    <a16:creationId xmlns:a16="http://schemas.microsoft.com/office/drawing/2014/main" id="{ACE55390-761A-05E4-7D1C-CC3FC98065D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12" name="Minuszeichen 3311">
                <a:extLst>
                  <a:ext uri="{FF2B5EF4-FFF2-40B4-BE49-F238E27FC236}">
                    <a16:creationId xmlns:a16="http://schemas.microsoft.com/office/drawing/2014/main" id="{CEF87B34-72BA-2C35-BEFB-368A331544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4" name="Gruppieren 3283">
              <a:extLst>
                <a:ext uri="{FF2B5EF4-FFF2-40B4-BE49-F238E27FC236}">
                  <a16:creationId xmlns:a16="http://schemas.microsoft.com/office/drawing/2014/main" id="{818EAA67-09FD-9B9D-45AD-8A28DBC0F1AA}"/>
                </a:ext>
              </a:extLst>
            </p:cNvPr>
            <p:cNvGrpSpPr/>
            <p:nvPr/>
          </p:nvGrpSpPr>
          <p:grpSpPr>
            <a:xfrm>
              <a:off x="4026000" y="3339000"/>
              <a:ext cx="180000" cy="180000"/>
              <a:chOff x="2537136" y="1269000"/>
              <a:chExt cx="180000" cy="180000"/>
            </a:xfrm>
          </p:grpSpPr>
          <p:sp>
            <p:nvSpPr>
              <p:cNvPr id="3309" name="Ellipse 3308">
                <a:extLst>
                  <a:ext uri="{FF2B5EF4-FFF2-40B4-BE49-F238E27FC236}">
                    <a16:creationId xmlns:a16="http://schemas.microsoft.com/office/drawing/2014/main" id="{B3FA818F-7363-FD99-8DA6-C05AC9FCA2D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10" name="Minuszeichen 3309">
                <a:extLst>
                  <a:ext uri="{FF2B5EF4-FFF2-40B4-BE49-F238E27FC236}">
                    <a16:creationId xmlns:a16="http://schemas.microsoft.com/office/drawing/2014/main" id="{CB946482-1F9F-FD28-F137-6DDE010F45E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5" name="Gruppieren 3284">
              <a:extLst>
                <a:ext uri="{FF2B5EF4-FFF2-40B4-BE49-F238E27FC236}">
                  <a16:creationId xmlns:a16="http://schemas.microsoft.com/office/drawing/2014/main" id="{A54D8935-E28A-188A-E0BD-21065EA8414F}"/>
                </a:ext>
              </a:extLst>
            </p:cNvPr>
            <p:cNvGrpSpPr/>
            <p:nvPr/>
          </p:nvGrpSpPr>
          <p:grpSpPr>
            <a:xfrm>
              <a:off x="4656000" y="4775520"/>
              <a:ext cx="180000" cy="180000"/>
              <a:chOff x="2537136" y="1269000"/>
              <a:chExt cx="180000" cy="180000"/>
            </a:xfrm>
          </p:grpSpPr>
          <p:sp>
            <p:nvSpPr>
              <p:cNvPr id="3307" name="Ellipse 3306">
                <a:extLst>
                  <a:ext uri="{FF2B5EF4-FFF2-40B4-BE49-F238E27FC236}">
                    <a16:creationId xmlns:a16="http://schemas.microsoft.com/office/drawing/2014/main" id="{B34E5FA7-DADD-0B6A-F463-4E92BDC870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08" name="Minuszeichen 3307">
                <a:extLst>
                  <a:ext uri="{FF2B5EF4-FFF2-40B4-BE49-F238E27FC236}">
                    <a16:creationId xmlns:a16="http://schemas.microsoft.com/office/drawing/2014/main" id="{6AD34A3C-56A7-D963-9114-6E630BA2FA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6" name="Gruppieren 3285">
              <a:extLst>
                <a:ext uri="{FF2B5EF4-FFF2-40B4-BE49-F238E27FC236}">
                  <a16:creationId xmlns:a16="http://schemas.microsoft.com/office/drawing/2014/main" id="{DB7068CE-21A4-BF43-28F7-829AC6CB8CEE}"/>
                </a:ext>
              </a:extLst>
            </p:cNvPr>
            <p:cNvGrpSpPr/>
            <p:nvPr/>
          </p:nvGrpSpPr>
          <p:grpSpPr>
            <a:xfrm>
              <a:off x="7373256" y="4775520"/>
              <a:ext cx="180000" cy="180000"/>
              <a:chOff x="2537136" y="1269000"/>
              <a:chExt cx="180000" cy="180000"/>
            </a:xfrm>
          </p:grpSpPr>
          <p:sp>
            <p:nvSpPr>
              <p:cNvPr id="3305" name="Ellipse 3304">
                <a:extLst>
                  <a:ext uri="{FF2B5EF4-FFF2-40B4-BE49-F238E27FC236}">
                    <a16:creationId xmlns:a16="http://schemas.microsoft.com/office/drawing/2014/main" id="{76CD5501-71BC-42DC-6E73-3A779A5830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06" name="Minuszeichen 3305">
                <a:extLst>
                  <a:ext uri="{FF2B5EF4-FFF2-40B4-BE49-F238E27FC236}">
                    <a16:creationId xmlns:a16="http://schemas.microsoft.com/office/drawing/2014/main" id="{5FC6B08A-054B-DC9F-5F0E-545D317C167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7" name="Gruppieren 3286">
              <a:extLst>
                <a:ext uri="{FF2B5EF4-FFF2-40B4-BE49-F238E27FC236}">
                  <a16:creationId xmlns:a16="http://schemas.microsoft.com/office/drawing/2014/main" id="{88238A3A-882B-28CF-67E9-2DCAFB085AE1}"/>
                </a:ext>
              </a:extLst>
            </p:cNvPr>
            <p:cNvGrpSpPr/>
            <p:nvPr/>
          </p:nvGrpSpPr>
          <p:grpSpPr>
            <a:xfrm>
              <a:off x="7373256" y="1900714"/>
              <a:ext cx="180000" cy="180000"/>
              <a:chOff x="2537136" y="1269000"/>
              <a:chExt cx="180000" cy="180000"/>
            </a:xfrm>
          </p:grpSpPr>
          <p:sp>
            <p:nvSpPr>
              <p:cNvPr id="3303" name="Ellipse 3302">
                <a:extLst>
                  <a:ext uri="{FF2B5EF4-FFF2-40B4-BE49-F238E27FC236}">
                    <a16:creationId xmlns:a16="http://schemas.microsoft.com/office/drawing/2014/main" id="{14F4C6DD-AB6D-B99B-D608-D83AF80AD7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04" name="Minuszeichen 3303">
                <a:extLst>
                  <a:ext uri="{FF2B5EF4-FFF2-40B4-BE49-F238E27FC236}">
                    <a16:creationId xmlns:a16="http://schemas.microsoft.com/office/drawing/2014/main" id="{AA2B2974-F843-1B42-A256-E6DACF2FAC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8" name="Gruppieren 3287">
              <a:extLst>
                <a:ext uri="{FF2B5EF4-FFF2-40B4-BE49-F238E27FC236}">
                  <a16:creationId xmlns:a16="http://schemas.microsoft.com/office/drawing/2014/main" id="{C41076CC-19AF-413B-2FB5-4A0EDD94EAD3}"/>
                </a:ext>
              </a:extLst>
            </p:cNvPr>
            <p:cNvGrpSpPr/>
            <p:nvPr/>
          </p:nvGrpSpPr>
          <p:grpSpPr>
            <a:xfrm>
              <a:off x="4656000" y="1900714"/>
              <a:ext cx="180000" cy="180000"/>
              <a:chOff x="2537136" y="1269000"/>
              <a:chExt cx="180000" cy="180000"/>
            </a:xfrm>
          </p:grpSpPr>
          <p:sp>
            <p:nvSpPr>
              <p:cNvPr id="3301" name="Ellipse 3300">
                <a:extLst>
                  <a:ext uri="{FF2B5EF4-FFF2-40B4-BE49-F238E27FC236}">
                    <a16:creationId xmlns:a16="http://schemas.microsoft.com/office/drawing/2014/main" id="{5D8791E9-89D5-078C-3A1E-1F496BBC81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02" name="Minuszeichen 3301">
                <a:extLst>
                  <a:ext uri="{FF2B5EF4-FFF2-40B4-BE49-F238E27FC236}">
                    <a16:creationId xmlns:a16="http://schemas.microsoft.com/office/drawing/2014/main" id="{5A73708E-B59A-4C45-8519-4838459C73A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9" name="Gruppieren 3288">
              <a:extLst>
                <a:ext uri="{FF2B5EF4-FFF2-40B4-BE49-F238E27FC236}">
                  <a16:creationId xmlns:a16="http://schemas.microsoft.com/office/drawing/2014/main" id="{F2AB0CC3-F46D-0E7B-A77E-A8F055DA1B57}"/>
                </a:ext>
              </a:extLst>
            </p:cNvPr>
            <p:cNvGrpSpPr/>
            <p:nvPr/>
          </p:nvGrpSpPr>
          <p:grpSpPr>
            <a:xfrm>
              <a:off x="6006000" y="1339747"/>
              <a:ext cx="180000" cy="180000"/>
              <a:chOff x="2537136" y="1269000"/>
              <a:chExt cx="180000" cy="180000"/>
            </a:xfrm>
          </p:grpSpPr>
          <p:sp>
            <p:nvSpPr>
              <p:cNvPr id="3299" name="Ellipse 3298">
                <a:extLst>
                  <a:ext uri="{FF2B5EF4-FFF2-40B4-BE49-F238E27FC236}">
                    <a16:creationId xmlns:a16="http://schemas.microsoft.com/office/drawing/2014/main" id="{90A35ADA-A8E8-7960-21A9-ED4A5C1A50E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00" name="Minuszeichen 3299">
                <a:extLst>
                  <a:ext uri="{FF2B5EF4-FFF2-40B4-BE49-F238E27FC236}">
                    <a16:creationId xmlns:a16="http://schemas.microsoft.com/office/drawing/2014/main" id="{DDB63D36-C049-0CA2-96B7-CB2F14E50BC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90" name="Gruppieren 3289">
              <a:extLst>
                <a:ext uri="{FF2B5EF4-FFF2-40B4-BE49-F238E27FC236}">
                  <a16:creationId xmlns:a16="http://schemas.microsoft.com/office/drawing/2014/main" id="{6E3AD390-E662-6F4D-0F61-67E62ADFA90C}"/>
                </a:ext>
              </a:extLst>
            </p:cNvPr>
            <p:cNvGrpSpPr/>
            <p:nvPr/>
          </p:nvGrpSpPr>
          <p:grpSpPr>
            <a:xfrm>
              <a:off x="6006000" y="5312040"/>
              <a:ext cx="180000" cy="180000"/>
              <a:chOff x="2537136" y="1269000"/>
              <a:chExt cx="180000" cy="180000"/>
            </a:xfrm>
          </p:grpSpPr>
          <p:sp>
            <p:nvSpPr>
              <p:cNvPr id="3297" name="Ellipse 3296">
                <a:extLst>
                  <a:ext uri="{FF2B5EF4-FFF2-40B4-BE49-F238E27FC236}">
                    <a16:creationId xmlns:a16="http://schemas.microsoft.com/office/drawing/2014/main" id="{F234D789-CB87-9A7A-7B79-76E7D17C6C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98" name="Minuszeichen 3297">
                <a:extLst>
                  <a:ext uri="{FF2B5EF4-FFF2-40B4-BE49-F238E27FC236}">
                    <a16:creationId xmlns:a16="http://schemas.microsoft.com/office/drawing/2014/main" id="{70916E7F-5B6D-A497-4F78-23C9D9359A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91" name="Gruppieren 3290">
              <a:extLst>
                <a:ext uri="{FF2B5EF4-FFF2-40B4-BE49-F238E27FC236}">
                  <a16:creationId xmlns:a16="http://schemas.microsoft.com/office/drawing/2014/main" id="{6C29FA0D-3D1B-3D9C-879F-88A4574D1328}"/>
                </a:ext>
              </a:extLst>
            </p:cNvPr>
            <p:cNvGrpSpPr/>
            <p:nvPr/>
          </p:nvGrpSpPr>
          <p:grpSpPr>
            <a:xfrm>
              <a:off x="6006000" y="1900714"/>
              <a:ext cx="180000" cy="180000"/>
              <a:chOff x="2537136" y="1269000"/>
              <a:chExt cx="180000" cy="180000"/>
            </a:xfrm>
          </p:grpSpPr>
          <p:sp>
            <p:nvSpPr>
              <p:cNvPr id="3295" name="Ellipse 3294">
                <a:extLst>
                  <a:ext uri="{FF2B5EF4-FFF2-40B4-BE49-F238E27FC236}">
                    <a16:creationId xmlns:a16="http://schemas.microsoft.com/office/drawing/2014/main" id="{397C9B09-9FDD-ABA4-5695-560421EBD07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96" name="Minuszeichen 3295">
                <a:extLst>
                  <a:ext uri="{FF2B5EF4-FFF2-40B4-BE49-F238E27FC236}">
                    <a16:creationId xmlns:a16="http://schemas.microsoft.com/office/drawing/2014/main" id="{C17C69F2-3DE7-71D6-DB94-66F8B8AE10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92" name="Gruppieren 3291">
              <a:extLst>
                <a:ext uri="{FF2B5EF4-FFF2-40B4-BE49-F238E27FC236}">
                  <a16:creationId xmlns:a16="http://schemas.microsoft.com/office/drawing/2014/main" id="{228611D6-DC24-D2A9-AC6A-46C6DB3B13E9}"/>
                </a:ext>
              </a:extLst>
            </p:cNvPr>
            <p:cNvGrpSpPr/>
            <p:nvPr/>
          </p:nvGrpSpPr>
          <p:grpSpPr>
            <a:xfrm>
              <a:off x="6006000" y="4775520"/>
              <a:ext cx="180000" cy="180000"/>
              <a:chOff x="2537136" y="1269000"/>
              <a:chExt cx="180000" cy="180000"/>
            </a:xfrm>
          </p:grpSpPr>
          <p:sp>
            <p:nvSpPr>
              <p:cNvPr id="3293" name="Ellipse 3292">
                <a:extLst>
                  <a:ext uri="{FF2B5EF4-FFF2-40B4-BE49-F238E27FC236}">
                    <a16:creationId xmlns:a16="http://schemas.microsoft.com/office/drawing/2014/main" id="{519D6BD1-79D7-DCB7-8EFE-39631D1F17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94" name="Minuszeichen 3293">
                <a:extLst>
                  <a:ext uri="{FF2B5EF4-FFF2-40B4-BE49-F238E27FC236}">
                    <a16:creationId xmlns:a16="http://schemas.microsoft.com/office/drawing/2014/main" id="{4B81E888-DCED-B04F-DB5B-9BCCB44EB8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370" name="Gruppieren 3369">
            <a:extLst>
              <a:ext uri="{FF2B5EF4-FFF2-40B4-BE49-F238E27FC236}">
                <a16:creationId xmlns:a16="http://schemas.microsoft.com/office/drawing/2014/main" id="{C7D8672E-9118-1B79-A6AF-7D4A2B25AB8F}"/>
              </a:ext>
            </a:extLst>
          </p:cNvPr>
          <p:cNvGrpSpPr>
            <a:grpSpLocks noChangeAspect="1"/>
          </p:cNvGrpSpPr>
          <p:nvPr/>
        </p:nvGrpSpPr>
        <p:grpSpPr>
          <a:xfrm>
            <a:off x="8930356" y="-695940"/>
            <a:ext cx="1258865" cy="1306104"/>
            <a:chOff x="3576000" y="816426"/>
            <a:chExt cx="5040000" cy="5229127"/>
          </a:xfrm>
        </p:grpSpPr>
        <p:grpSp>
          <p:nvGrpSpPr>
            <p:cNvPr id="3371" name="Magnesium ohne e-">
              <a:extLst>
                <a:ext uri="{FF2B5EF4-FFF2-40B4-BE49-F238E27FC236}">
                  <a16:creationId xmlns:a16="http://schemas.microsoft.com/office/drawing/2014/main" id="{2CD6D9FF-7396-55A5-DCA6-E4C70176C61A}"/>
                </a:ext>
              </a:extLst>
            </p:cNvPr>
            <p:cNvGrpSpPr/>
            <p:nvPr/>
          </p:nvGrpSpPr>
          <p:grpSpPr>
            <a:xfrm>
              <a:off x="3576000" y="909000"/>
              <a:ext cx="5040000" cy="5040000"/>
              <a:chOff x="3576000" y="909000"/>
              <a:chExt cx="5040000" cy="5040000"/>
            </a:xfrm>
          </p:grpSpPr>
          <p:sp>
            <p:nvSpPr>
              <p:cNvPr id="3408" name="K-Schale">
                <a:extLst>
                  <a:ext uri="{FF2B5EF4-FFF2-40B4-BE49-F238E27FC236}">
                    <a16:creationId xmlns:a16="http://schemas.microsoft.com/office/drawing/2014/main" id="{24DC216A-FB35-E45E-A474-FFAC0D05F6BB}"/>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409" name="Atomkern mit Protonen und Neutronen">
                <a:extLst>
                  <a:ext uri="{FF2B5EF4-FFF2-40B4-BE49-F238E27FC236}">
                    <a16:creationId xmlns:a16="http://schemas.microsoft.com/office/drawing/2014/main" id="{81018768-97FC-4814-34EB-2CE3E7B1D6B7}"/>
                  </a:ext>
                </a:extLst>
              </p:cNvPr>
              <p:cNvGrpSpPr/>
              <p:nvPr/>
            </p:nvGrpSpPr>
            <p:grpSpPr>
              <a:xfrm>
                <a:off x="5196000" y="2529000"/>
                <a:ext cx="1800000" cy="1800000"/>
                <a:chOff x="5196000" y="2529000"/>
                <a:chExt cx="1800000" cy="1800000"/>
              </a:xfrm>
            </p:grpSpPr>
            <p:sp>
              <p:nvSpPr>
                <p:cNvPr id="3412" name="Atomkern">
                  <a:extLst>
                    <a:ext uri="{FF2B5EF4-FFF2-40B4-BE49-F238E27FC236}">
                      <a16:creationId xmlns:a16="http://schemas.microsoft.com/office/drawing/2014/main" id="{AD47B2D0-82DB-62DF-197D-996CE53903D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413" name="Gruppieren 3412">
                  <a:extLst>
                    <a:ext uri="{FF2B5EF4-FFF2-40B4-BE49-F238E27FC236}">
                      <a16:creationId xmlns:a16="http://schemas.microsoft.com/office/drawing/2014/main" id="{EB57CD1A-405D-0E86-2FF6-4E7A3ACA0ADC}"/>
                    </a:ext>
                  </a:extLst>
                </p:cNvPr>
                <p:cNvGrpSpPr>
                  <a:grpSpLocks noChangeAspect="1"/>
                </p:cNvGrpSpPr>
                <p:nvPr/>
              </p:nvGrpSpPr>
              <p:grpSpPr>
                <a:xfrm>
                  <a:off x="5848033" y="3791651"/>
                  <a:ext cx="180000" cy="180000"/>
                  <a:chOff x="3172968" y="2304288"/>
                  <a:chExt cx="180000" cy="180000"/>
                </a:xfrm>
              </p:grpSpPr>
              <p:sp>
                <p:nvSpPr>
                  <p:cNvPr id="3459" name="Ellipse 3458">
                    <a:extLst>
                      <a:ext uri="{FF2B5EF4-FFF2-40B4-BE49-F238E27FC236}">
                        <a16:creationId xmlns:a16="http://schemas.microsoft.com/office/drawing/2014/main" id="{55B778BE-4BA7-E2FC-A006-AE5FCFCB873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60" name="Additionszeichen 3459">
                    <a:extLst>
                      <a:ext uri="{FF2B5EF4-FFF2-40B4-BE49-F238E27FC236}">
                        <a16:creationId xmlns:a16="http://schemas.microsoft.com/office/drawing/2014/main" id="{CA702A93-2572-016C-FE96-DC2C86EAB2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4" name="Gruppieren 3413">
                  <a:extLst>
                    <a:ext uri="{FF2B5EF4-FFF2-40B4-BE49-F238E27FC236}">
                      <a16:creationId xmlns:a16="http://schemas.microsoft.com/office/drawing/2014/main" id="{8759B830-C4FC-0297-7B39-0E36585E0120}"/>
                    </a:ext>
                  </a:extLst>
                </p:cNvPr>
                <p:cNvGrpSpPr>
                  <a:grpSpLocks noChangeAspect="1"/>
                </p:cNvGrpSpPr>
                <p:nvPr/>
              </p:nvGrpSpPr>
              <p:grpSpPr>
                <a:xfrm>
                  <a:off x="6270000" y="3698425"/>
                  <a:ext cx="180000" cy="180000"/>
                  <a:chOff x="3172968" y="2304288"/>
                  <a:chExt cx="180000" cy="180000"/>
                </a:xfrm>
              </p:grpSpPr>
              <p:sp>
                <p:nvSpPr>
                  <p:cNvPr id="3457" name="Ellipse 3456">
                    <a:extLst>
                      <a:ext uri="{FF2B5EF4-FFF2-40B4-BE49-F238E27FC236}">
                        <a16:creationId xmlns:a16="http://schemas.microsoft.com/office/drawing/2014/main" id="{4C739F19-3192-5824-87A6-CAFF663445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58" name="Additionszeichen 3457">
                    <a:extLst>
                      <a:ext uri="{FF2B5EF4-FFF2-40B4-BE49-F238E27FC236}">
                        <a16:creationId xmlns:a16="http://schemas.microsoft.com/office/drawing/2014/main" id="{B5216E2C-F990-7AB4-971F-BD5C0807005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5" name="Gruppieren 3414">
                  <a:extLst>
                    <a:ext uri="{FF2B5EF4-FFF2-40B4-BE49-F238E27FC236}">
                      <a16:creationId xmlns:a16="http://schemas.microsoft.com/office/drawing/2014/main" id="{EBBC6DA4-32ED-2BFC-2E17-39561033FFA9}"/>
                    </a:ext>
                  </a:extLst>
                </p:cNvPr>
                <p:cNvGrpSpPr>
                  <a:grpSpLocks noChangeAspect="1"/>
                </p:cNvGrpSpPr>
                <p:nvPr/>
              </p:nvGrpSpPr>
              <p:grpSpPr>
                <a:xfrm>
                  <a:off x="5499300" y="3931942"/>
                  <a:ext cx="180000" cy="180000"/>
                  <a:chOff x="3172968" y="2304288"/>
                  <a:chExt cx="180000" cy="180000"/>
                </a:xfrm>
              </p:grpSpPr>
              <p:sp>
                <p:nvSpPr>
                  <p:cNvPr id="3455" name="Ellipse 3454">
                    <a:extLst>
                      <a:ext uri="{FF2B5EF4-FFF2-40B4-BE49-F238E27FC236}">
                        <a16:creationId xmlns:a16="http://schemas.microsoft.com/office/drawing/2014/main" id="{43D2DAFE-DB93-6C42-4B29-3008D63B36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56" name="Additionszeichen 3455">
                    <a:extLst>
                      <a:ext uri="{FF2B5EF4-FFF2-40B4-BE49-F238E27FC236}">
                        <a16:creationId xmlns:a16="http://schemas.microsoft.com/office/drawing/2014/main" id="{F29849F8-19E3-5B08-91C2-D3837AFE91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6" name="Gruppieren 3415">
                  <a:extLst>
                    <a:ext uri="{FF2B5EF4-FFF2-40B4-BE49-F238E27FC236}">
                      <a16:creationId xmlns:a16="http://schemas.microsoft.com/office/drawing/2014/main" id="{804B62BC-60EF-EABF-A084-706339B5FA79}"/>
                    </a:ext>
                  </a:extLst>
                </p:cNvPr>
                <p:cNvGrpSpPr>
                  <a:grpSpLocks noChangeAspect="1"/>
                </p:cNvGrpSpPr>
                <p:nvPr/>
              </p:nvGrpSpPr>
              <p:grpSpPr>
                <a:xfrm>
                  <a:off x="6030156" y="4086630"/>
                  <a:ext cx="180000" cy="180000"/>
                  <a:chOff x="3172968" y="2304288"/>
                  <a:chExt cx="180000" cy="180000"/>
                </a:xfrm>
              </p:grpSpPr>
              <p:sp>
                <p:nvSpPr>
                  <p:cNvPr id="3453" name="Ellipse 3452">
                    <a:extLst>
                      <a:ext uri="{FF2B5EF4-FFF2-40B4-BE49-F238E27FC236}">
                        <a16:creationId xmlns:a16="http://schemas.microsoft.com/office/drawing/2014/main" id="{AD1BB629-5028-4946-7630-C1F59AE6F3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54" name="Additionszeichen 3453">
                    <a:extLst>
                      <a:ext uri="{FF2B5EF4-FFF2-40B4-BE49-F238E27FC236}">
                        <a16:creationId xmlns:a16="http://schemas.microsoft.com/office/drawing/2014/main" id="{7090AFEF-DD3C-9921-14D4-8B754837D9E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7" name="Gruppieren 3416">
                  <a:extLst>
                    <a:ext uri="{FF2B5EF4-FFF2-40B4-BE49-F238E27FC236}">
                      <a16:creationId xmlns:a16="http://schemas.microsoft.com/office/drawing/2014/main" id="{004CF8F4-7422-5EBE-6840-5AE991932AAB}"/>
                    </a:ext>
                  </a:extLst>
                </p:cNvPr>
                <p:cNvGrpSpPr>
                  <a:grpSpLocks noChangeAspect="1"/>
                </p:cNvGrpSpPr>
                <p:nvPr/>
              </p:nvGrpSpPr>
              <p:grpSpPr>
                <a:xfrm>
                  <a:off x="6020438" y="3296696"/>
                  <a:ext cx="180000" cy="180000"/>
                  <a:chOff x="3172968" y="2304288"/>
                  <a:chExt cx="180000" cy="180000"/>
                </a:xfrm>
              </p:grpSpPr>
              <p:sp>
                <p:nvSpPr>
                  <p:cNvPr id="3451" name="Ellipse 3450">
                    <a:extLst>
                      <a:ext uri="{FF2B5EF4-FFF2-40B4-BE49-F238E27FC236}">
                        <a16:creationId xmlns:a16="http://schemas.microsoft.com/office/drawing/2014/main" id="{6DC7D246-06CC-624F-2AEB-66EBAB3DF57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52" name="Additionszeichen 3451">
                    <a:extLst>
                      <a:ext uri="{FF2B5EF4-FFF2-40B4-BE49-F238E27FC236}">
                        <a16:creationId xmlns:a16="http://schemas.microsoft.com/office/drawing/2014/main" id="{A7EBBD7D-F77F-2A50-2125-16C1A01B078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8" name="Gruppieren 3417">
                  <a:extLst>
                    <a:ext uri="{FF2B5EF4-FFF2-40B4-BE49-F238E27FC236}">
                      <a16:creationId xmlns:a16="http://schemas.microsoft.com/office/drawing/2014/main" id="{5DF56C83-C544-57D3-121D-376B04E0F0A5}"/>
                    </a:ext>
                  </a:extLst>
                </p:cNvPr>
                <p:cNvGrpSpPr>
                  <a:grpSpLocks noChangeAspect="1"/>
                </p:cNvGrpSpPr>
                <p:nvPr/>
              </p:nvGrpSpPr>
              <p:grpSpPr>
                <a:xfrm>
                  <a:off x="6540000" y="3667688"/>
                  <a:ext cx="180000" cy="180000"/>
                  <a:chOff x="3172968" y="2304288"/>
                  <a:chExt cx="180000" cy="180000"/>
                </a:xfrm>
              </p:grpSpPr>
              <p:sp>
                <p:nvSpPr>
                  <p:cNvPr id="3449" name="Ellipse 3448">
                    <a:extLst>
                      <a:ext uri="{FF2B5EF4-FFF2-40B4-BE49-F238E27FC236}">
                        <a16:creationId xmlns:a16="http://schemas.microsoft.com/office/drawing/2014/main" id="{043EEBF6-310A-5A1A-525E-32F6FBC4B96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50" name="Additionszeichen 3449">
                    <a:extLst>
                      <a:ext uri="{FF2B5EF4-FFF2-40B4-BE49-F238E27FC236}">
                        <a16:creationId xmlns:a16="http://schemas.microsoft.com/office/drawing/2014/main" id="{D2230FBD-2E50-3A1E-6060-AFDA11E3D80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9" name="Gruppieren 3418">
                  <a:extLst>
                    <a:ext uri="{FF2B5EF4-FFF2-40B4-BE49-F238E27FC236}">
                      <a16:creationId xmlns:a16="http://schemas.microsoft.com/office/drawing/2014/main" id="{006F020E-49C2-9815-4175-9EE1537ED278}"/>
                    </a:ext>
                  </a:extLst>
                </p:cNvPr>
                <p:cNvGrpSpPr>
                  <a:grpSpLocks noChangeAspect="1"/>
                </p:cNvGrpSpPr>
                <p:nvPr/>
              </p:nvGrpSpPr>
              <p:grpSpPr>
                <a:xfrm>
                  <a:off x="6696374" y="3186376"/>
                  <a:ext cx="180000" cy="180000"/>
                  <a:chOff x="3172968" y="2304288"/>
                  <a:chExt cx="180000" cy="180000"/>
                </a:xfrm>
              </p:grpSpPr>
              <p:sp>
                <p:nvSpPr>
                  <p:cNvPr id="3447" name="Ellipse 3446">
                    <a:extLst>
                      <a:ext uri="{FF2B5EF4-FFF2-40B4-BE49-F238E27FC236}">
                        <a16:creationId xmlns:a16="http://schemas.microsoft.com/office/drawing/2014/main" id="{0DF19361-89D9-DC50-6D16-BCA591055B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48" name="Additionszeichen 3447">
                    <a:extLst>
                      <a:ext uri="{FF2B5EF4-FFF2-40B4-BE49-F238E27FC236}">
                        <a16:creationId xmlns:a16="http://schemas.microsoft.com/office/drawing/2014/main" id="{5FFE9A11-D17D-EBB3-4815-B61078CE239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20" name="Gruppieren 3419">
                  <a:extLst>
                    <a:ext uri="{FF2B5EF4-FFF2-40B4-BE49-F238E27FC236}">
                      <a16:creationId xmlns:a16="http://schemas.microsoft.com/office/drawing/2014/main" id="{E2390F90-CE57-A76A-29CF-4809AFE3B50C}"/>
                    </a:ext>
                  </a:extLst>
                </p:cNvPr>
                <p:cNvGrpSpPr>
                  <a:grpSpLocks noChangeAspect="1"/>
                </p:cNvGrpSpPr>
                <p:nvPr/>
              </p:nvGrpSpPr>
              <p:grpSpPr>
                <a:xfrm>
                  <a:off x="5577515" y="3084316"/>
                  <a:ext cx="180000" cy="180000"/>
                  <a:chOff x="3172968" y="2304288"/>
                  <a:chExt cx="180000" cy="180000"/>
                </a:xfrm>
              </p:grpSpPr>
              <p:sp>
                <p:nvSpPr>
                  <p:cNvPr id="3445" name="Ellipse 3444">
                    <a:extLst>
                      <a:ext uri="{FF2B5EF4-FFF2-40B4-BE49-F238E27FC236}">
                        <a16:creationId xmlns:a16="http://schemas.microsoft.com/office/drawing/2014/main" id="{A84CED5B-5297-320B-ED35-7CD1D07FD4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46" name="Additionszeichen 3445">
                    <a:extLst>
                      <a:ext uri="{FF2B5EF4-FFF2-40B4-BE49-F238E27FC236}">
                        <a16:creationId xmlns:a16="http://schemas.microsoft.com/office/drawing/2014/main" id="{804E8442-ACA6-4EDE-DDB6-C0CE9ED53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21" name="Gruppieren 3420">
                  <a:extLst>
                    <a:ext uri="{FF2B5EF4-FFF2-40B4-BE49-F238E27FC236}">
                      <a16:creationId xmlns:a16="http://schemas.microsoft.com/office/drawing/2014/main" id="{DE8F9412-8226-8EBF-42FB-4DFA6035732A}"/>
                    </a:ext>
                  </a:extLst>
                </p:cNvPr>
                <p:cNvGrpSpPr>
                  <a:grpSpLocks noChangeAspect="1"/>
                </p:cNvGrpSpPr>
                <p:nvPr/>
              </p:nvGrpSpPr>
              <p:grpSpPr>
                <a:xfrm>
                  <a:off x="5940252" y="2903697"/>
                  <a:ext cx="180000" cy="180000"/>
                  <a:chOff x="3172968" y="2304288"/>
                  <a:chExt cx="180000" cy="180000"/>
                </a:xfrm>
              </p:grpSpPr>
              <p:sp>
                <p:nvSpPr>
                  <p:cNvPr id="3443" name="Ellipse 3442">
                    <a:extLst>
                      <a:ext uri="{FF2B5EF4-FFF2-40B4-BE49-F238E27FC236}">
                        <a16:creationId xmlns:a16="http://schemas.microsoft.com/office/drawing/2014/main" id="{16D58A53-C3A6-ADE2-4828-DC1F219ED0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44" name="Additionszeichen 3443">
                    <a:extLst>
                      <a:ext uri="{FF2B5EF4-FFF2-40B4-BE49-F238E27FC236}">
                        <a16:creationId xmlns:a16="http://schemas.microsoft.com/office/drawing/2014/main" id="{09B239AC-99DC-DF0F-E62B-241CC972EB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22" name="Gruppieren 3421">
                  <a:extLst>
                    <a:ext uri="{FF2B5EF4-FFF2-40B4-BE49-F238E27FC236}">
                      <a16:creationId xmlns:a16="http://schemas.microsoft.com/office/drawing/2014/main" id="{93328B2F-D54E-50D8-9657-DFC3AF01AFDA}"/>
                    </a:ext>
                  </a:extLst>
                </p:cNvPr>
                <p:cNvGrpSpPr>
                  <a:grpSpLocks noChangeAspect="1"/>
                </p:cNvGrpSpPr>
                <p:nvPr/>
              </p:nvGrpSpPr>
              <p:grpSpPr>
                <a:xfrm>
                  <a:off x="5597520" y="2746772"/>
                  <a:ext cx="180000" cy="180000"/>
                  <a:chOff x="3172968" y="2304288"/>
                  <a:chExt cx="180000" cy="180000"/>
                </a:xfrm>
              </p:grpSpPr>
              <p:sp>
                <p:nvSpPr>
                  <p:cNvPr id="3441" name="Ellipse 3440">
                    <a:extLst>
                      <a:ext uri="{FF2B5EF4-FFF2-40B4-BE49-F238E27FC236}">
                        <a16:creationId xmlns:a16="http://schemas.microsoft.com/office/drawing/2014/main" id="{3133C796-D013-F6AD-024A-1AF6ADC446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42" name="Additionszeichen 3441">
                    <a:extLst>
                      <a:ext uri="{FF2B5EF4-FFF2-40B4-BE49-F238E27FC236}">
                        <a16:creationId xmlns:a16="http://schemas.microsoft.com/office/drawing/2014/main" id="{B80F033E-2C62-F7C4-72C8-EF8CB5D7742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23" name="Gruppieren 3422">
                  <a:extLst>
                    <a:ext uri="{FF2B5EF4-FFF2-40B4-BE49-F238E27FC236}">
                      <a16:creationId xmlns:a16="http://schemas.microsoft.com/office/drawing/2014/main" id="{7947AB5E-9B6E-DD2E-65B1-186F585F41D8}"/>
                    </a:ext>
                  </a:extLst>
                </p:cNvPr>
                <p:cNvGrpSpPr>
                  <a:grpSpLocks noChangeAspect="1"/>
                </p:cNvGrpSpPr>
                <p:nvPr/>
              </p:nvGrpSpPr>
              <p:grpSpPr>
                <a:xfrm>
                  <a:off x="6310896" y="2729578"/>
                  <a:ext cx="180000" cy="180000"/>
                  <a:chOff x="3172968" y="2304288"/>
                  <a:chExt cx="180000" cy="180000"/>
                </a:xfrm>
              </p:grpSpPr>
              <p:sp>
                <p:nvSpPr>
                  <p:cNvPr id="3439" name="Ellipse 3438">
                    <a:extLst>
                      <a:ext uri="{FF2B5EF4-FFF2-40B4-BE49-F238E27FC236}">
                        <a16:creationId xmlns:a16="http://schemas.microsoft.com/office/drawing/2014/main" id="{0379B8B6-21FC-52B0-4471-980B16AE935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40" name="Additionszeichen 3439">
                    <a:extLst>
                      <a:ext uri="{FF2B5EF4-FFF2-40B4-BE49-F238E27FC236}">
                        <a16:creationId xmlns:a16="http://schemas.microsoft.com/office/drawing/2014/main" id="{75CF2353-208F-A764-7554-D0FF56D55E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24" name="Gruppieren 3423">
                  <a:extLst>
                    <a:ext uri="{FF2B5EF4-FFF2-40B4-BE49-F238E27FC236}">
                      <a16:creationId xmlns:a16="http://schemas.microsoft.com/office/drawing/2014/main" id="{D6002132-BCD9-11A2-EE10-4601DC351B5D}"/>
                    </a:ext>
                  </a:extLst>
                </p:cNvPr>
                <p:cNvGrpSpPr>
                  <a:grpSpLocks noChangeAspect="1"/>
                </p:cNvGrpSpPr>
                <p:nvPr/>
              </p:nvGrpSpPr>
              <p:grpSpPr>
                <a:xfrm>
                  <a:off x="5311404" y="3346168"/>
                  <a:ext cx="180000" cy="180000"/>
                  <a:chOff x="3172968" y="2304288"/>
                  <a:chExt cx="180000" cy="180000"/>
                </a:xfrm>
              </p:grpSpPr>
              <p:sp>
                <p:nvSpPr>
                  <p:cNvPr id="3437" name="Ellipse 3436">
                    <a:extLst>
                      <a:ext uri="{FF2B5EF4-FFF2-40B4-BE49-F238E27FC236}">
                        <a16:creationId xmlns:a16="http://schemas.microsoft.com/office/drawing/2014/main" id="{D02A8E95-4037-F6FC-CEF8-908AACEB43D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8" name="Additionszeichen 3437">
                    <a:extLst>
                      <a:ext uri="{FF2B5EF4-FFF2-40B4-BE49-F238E27FC236}">
                        <a16:creationId xmlns:a16="http://schemas.microsoft.com/office/drawing/2014/main" id="{FEFB5087-73ED-FC7A-3B10-7617D5BF1C9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425" name="Ellipse 3424">
                  <a:extLst>
                    <a:ext uri="{FF2B5EF4-FFF2-40B4-BE49-F238E27FC236}">
                      <a16:creationId xmlns:a16="http://schemas.microsoft.com/office/drawing/2014/main" id="{D84BDD17-88A5-D502-9122-712CC73E67F8}"/>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26" name="Ellipse 3425">
                  <a:extLst>
                    <a:ext uri="{FF2B5EF4-FFF2-40B4-BE49-F238E27FC236}">
                      <a16:creationId xmlns:a16="http://schemas.microsoft.com/office/drawing/2014/main" id="{755EDFCF-1B6B-AA7D-0028-8714904DAB5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27" name="Ellipse 3426">
                  <a:extLst>
                    <a:ext uri="{FF2B5EF4-FFF2-40B4-BE49-F238E27FC236}">
                      <a16:creationId xmlns:a16="http://schemas.microsoft.com/office/drawing/2014/main" id="{BA0B16BD-45A3-9764-4198-2EAF2039199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28" name="Ellipse 3427">
                  <a:extLst>
                    <a:ext uri="{FF2B5EF4-FFF2-40B4-BE49-F238E27FC236}">
                      <a16:creationId xmlns:a16="http://schemas.microsoft.com/office/drawing/2014/main" id="{0E4CB434-075F-60B6-6881-08D3C24ADB62}"/>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29" name="Ellipse 3428">
                  <a:extLst>
                    <a:ext uri="{FF2B5EF4-FFF2-40B4-BE49-F238E27FC236}">
                      <a16:creationId xmlns:a16="http://schemas.microsoft.com/office/drawing/2014/main" id="{B59E6D47-9803-7796-1471-253FAF5D2BF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0" name="Ellipse 3429">
                  <a:extLst>
                    <a:ext uri="{FF2B5EF4-FFF2-40B4-BE49-F238E27FC236}">
                      <a16:creationId xmlns:a16="http://schemas.microsoft.com/office/drawing/2014/main" id="{3043C7D0-1074-4F2A-6250-783013340114}"/>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1" name="Ellipse 3430">
                  <a:extLst>
                    <a:ext uri="{FF2B5EF4-FFF2-40B4-BE49-F238E27FC236}">
                      <a16:creationId xmlns:a16="http://schemas.microsoft.com/office/drawing/2014/main" id="{9E752BF9-2F83-4CCE-FAD9-BBB16C96B05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2" name="Ellipse 3431">
                  <a:extLst>
                    <a:ext uri="{FF2B5EF4-FFF2-40B4-BE49-F238E27FC236}">
                      <a16:creationId xmlns:a16="http://schemas.microsoft.com/office/drawing/2014/main" id="{0685F1EE-BAEA-354E-F7DB-266B94622AC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3" name="Ellipse 3432">
                  <a:extLst>
                    <a:ext uri="{FF2B5EF4-FFF2-40B4-BE49-F238E27FC236}">
                      <a16:creationId xmlns:a16="http://schemas.microsoft.com/office/drawing/2014/main" id="{03F7F81A-5D97-5334-7555-996CDEF6F36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4" name="Ellipse 3433">
                  <a:extLst>
                    <a:ext uri="{FF2B5EF4-FFF2-40B4-BE49-F238E27FC236}">
                      <a16:creationId xmlns:a16="http://schemas.microsoft.com/office/drawing/2014/main" id="{E183E3BE-A0E0-8C77-4666-92B064A5D97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5" name="Ellipse 3434">
                  <a:extLst>
                    <a:ext uri="{FF2B5EF4-FFF2-40B4-BE49-F238E27FC236}">
                      <a16:creationId xmlns:a16="http://schemas.microsoft.com/office/drawing/2014/main" id="{8EA06175-887E-F795-09B4-4FAC38E372E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6" name="Ellipse 3435">
                  <a:extLst>
                    <a:ext uri="{FF2B5EF4-FFF2-40B4-BE49-F238E27FC236}">
                      <a16:creationId xmlns:a16="http://schemas.microsoft.com/office/drawing/2014/main" id="{300B25FA-675E-DF1B-210B-FBA61C266D8B}"/>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410" name="L-Schale">
                <a:extLst>
                  <a:ext uri="{FF2B5EF4-FFF2-40B4-BE49-F238E27FC236}">
                    <a16:creationId xmlns:a16="http://schemas.microsoft.com/office/drawing/2014/main" id="{C04EC7EA-2E85-D9B1-F281-259B77CF7CF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411" name="M-Schale">
                <a:extLst>
                  <a:ext uri="{FF2B5EF4-FFF2-40B4-BE49-F238E27FC236}">
                    <a16:creationId xmlns:a16="http://schemas.microsoft.com/office/drawing/2014/main" id="{344B9DA1-A3A9-712D-7406-92E304DA1B1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372" name="Gruppieren 3371">
              <a:extLst>
                <a:ext uri="{FF2B5EF4-FFF2-40B4-BE49-F238E27FC236}">
                  <a16:creationId xmlns:a16="http://schemas.microsoft.com/office/drawing/2014/main" id="{A68D6BA5-7C34-3139-E463-44445FCBB911}"/>
                </a:ext>
              </a:extLst>
            </p:cNvPr>
            <p:cNvGrpSpPr/>
            <p:nvPr/>
          </p:nvGrpSpPr>
          <p:grpSpPr>
            <a:xfrm>
              <a:off x="6006000" y="816426"/>
              <a:ext cx="180000" cy="180000"/>
              <a:chOff x="2537136" y="1269000"/>
              <a:chExt cx="180000" cy="180000"/>
            </a:xfrm>
          </p:grpSpPr>
          <p:sp>
            <p:nvSpPr>
              <p:cNvPr id="3406" name="Ellipse 3405">
                <a:extLst>
                  <a:ext uri="{FF2B5EF4-FFF2-40B4-BE49-F238E27FC236}">
                    <a16:creationId xmlns:a16="http://schemas.microsoft.com/office/drawing/2014/main" id="{1B017AC6-DD7B-0A18-8D4E-C44BE6FBC51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07" name="Minuszeichen 3406">
                <a:extLst>
                  <a:ext uri="{FF2B5EF4-FFF2-40B4-BE49-F238E27FC236}">
                    <a16:creationId xmlns:a16="http://schemas.microsoft.com/office/drawing/2014/main" id="{2A9B0A70-129B-110C-BF87-5E21DDCEFA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3" name="Gruppieren 3372">
              <a:extLst>
                <a:ext uri="{FF2B5EF4-FFF2-40B4-BE49-F238E27FC236}">
                  <a16:creationId xmlns:a16="http://schemas.microsoft.com/office/drawing/2014/main" id="{7AF691C6-D265-E087-3AE1-2FFD22C4A104}"/>
                </a:ext>
              </a:extLst>
            </p:cNvPr>
            <p:cNvGrpSpPr/>
            <p:nvPr/>
          </p:nvGrpSpPr>
          <p:grpSpPr>
            <a:xfrm>
              <a:off x="6003948" y="5865553"/>
              <a:ext cx="180000" cy="180000"/>
              <a:chOff x="2537136" y="1269000"/>
              <a:chExt cx="180000" cy="180000"/>
            </a:xfrm>
          </p:grpSpPr>
          <p:sp>
            <p:nvSpPr>
              <p:cNvPr id="3404" name="Ellipse 3403">
                <a:extLst>
                  <a:ext uri="{FF2B5EF4-FFF2-40B4-BE49-F238E27FC236}">
                    <a16:creationId xmlns:a16="http://schemas.microsoft.com/office/drawing/2014/main" id="{0AB938C9-BA99-7BF2-F88A-A2BE3851E1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05" name="Minuszeichen 3404">
                <a:extLst>
                  <a:ext uri="{FF2B5EF4-FFF2-40B4-BE49-F238E27FC236}">
                    <a16:creationId xmlns:a16="http://schemas.microsoft.com/office/drawing/2014/main" id="{B7C2202F-FA02-77B1-9851-71DCCCD1886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4" name="Gruppieren 3373">
              <a:extLst>
                <a:ext uri="{FF2B5EF4-FFF2-40B4-BE49-F238E27FC236}">
                  <a16:creationId xmlns:a16="http://schemas.microsoft.com/office/drawing/2014/main" id="{7AFEED5F-8EBC-CB03-E177-E34F8755A6A4}"/>
                </a:ext>
              </a:extLst>
            </p:cNvPr>
            <p:cNvGrpSpPr/>
            <p:nvPr/>
          </p:nvGrpSpPr>
          <p:grpSpPr>
            <a:xfrm>
              <a:off x="7989107" y="3335661"/>
              <a:ext cx="180000" cy="180000"/>
              <a:chOff x="2537136" y="1269000"/>
              <a:chExt cx="180000" cy="180000"/>
            </a:xfrm>
          </p:grpSpPr>
          <p:sp>
            <p:nvSpPr>
              <p:cNvPr id="3402" name="Ellipse 3401">
                <a:extLst>
                  <a:ext uri="{FF2B5EF4-FFF2-40B4-BE49-F238E27FC236}">
                    <a16:creationId xmlns:a16="http://schemas.microsoft.com/office/drawing/2014/main" id="{9CFA585C-2657-4637-0B02-D5BDA817476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03" name="Minuszeichen 3402">
                <a:extLst>
                  <a:ext uri="{FF2B5EF4-FFF2-40B4-BE49-F238E27FC236}">
                    <a16:creationId xmlns:a16="http://schemas.microsoft.com/office/drawing/2014/main" id="{28F74335-808D-C9E9-08B3-0305E43BB6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5" name="Gruppieren 3374">
              <a:extLst>
                <a:ext uri="{FF2B5EF4-FFF2-40B4-BE49-F238E27FC236}">
                  <a16:creationId xmlns:a16="http://schemas.microsoft.com/office/drawing/2014/main" id="{CA0EA7CD-9337-3E49-B82A-85C50CB86DBC}"/>
                </a:ext>
              </a:extLst>
            </p:cNvPr>
            <p:cNvGrpSpPr/>
            <p:nvPr/>
          </p:nvGrpSpPr>
          <p:grpSpPr>
            <a:xfrm>
              <a:off x="4026000" y="3339000"/>
              <a:ext cx="180000" cy="180000"/>
              <a:chOff x="2537136" y="1269000"/>
              <a:chExt cx="180000" cy="180000"/>
            </a:xfrm>
          </p:grpSpPr>
          <p:sp>
            <p:nvSpPr>
              <p:cNvPr id="3400" name="Ellipse 3399">
                <a:extLst>
                  <a:ext uri="{FF2B5EF4-FFF2-40B4-BE49-F238E27FC236}">
                    <a16:creationId xmlns:a16="http://schemas.microsoft.com/office/drawing/2014/main" id="{63AE31FC-5042-07E1-4284-B598648C1B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01" name="Minuszeichen 3400">
                <a:extLst>
                  <a:ext uri="{FF2B5EF4-FFF2-40B4-BE49-F238E27FC236}">
                    <a16:creationId xmlns:a16="http://schemas.microsoft.com/office/drawing/2014/main" id="{969B535C-0A69-B407-E7A3-2013A94907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6" name="Gruppieren 3375">
              <a:extLst>
                <a:ext uri="{FF2B5EF4-FFF2-40B4-BE49-F238E27FC236}">
                  <a16:creationId xmlns:a16="http://schemas.microsoft.com/office/drawing/2014/main" id="{DA08FD31-7295-71B2-18EB-0A2C36B708F4}"/>
                </a:ext>
              </a:extLst>
            </p:cNvPr>
            <p:cNvGrpSpPr/>
            <p:nvPr/>
          </p:nvGrpSpPr>
          <p:grpSpPr>
            <a:xfrm>
              <a:off x="4656000" y="4775520"/>
              <a:ext cx="180000" cy="180000"/>
              <a:chOff x="2537136" y="1269000"/>
              <a:chExt cx="180000" cy="180000"/>
            </a:xfrm>
          </p:grpSpPr>
          <p:sp>
            <p:nvSpPr>
              <p:cNvPr id="3398" name="Ellipse 3397">
                <a:extLst>
                  <a:ext uri="{FF2B5EF4-FFF2-40B4-BE49-F238E27FC236}">
                    <a16:creationId xmlns:a16="http://schemas.microsoft.com/office/drawing/2014/main" id="{340AC960-9395-24AD-CF58-546C4122F0A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9" name="Minuszeichen 3398">
                <a:extLst>
                  <a:ext uri="{FF2B5EF4-FFF2-40B4-BE49-F238E27FC236}">
                    <a16:creationId xmlns:a16="http://schemas.microsoft.com/office/drawing/2014/main" id="{CF21CDA3-127E-720F-AAF2-5886DB7278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7" name="Gruppieren 3376">
              <a:extLst>
                <a:ext uri="{FF2B5EF4-FFF2-40B4-BE49-F238E27FC236}">
                  <a16:creationId xmlns:a16="http://schemas.microsoft.com/office/drawing/2014/main" id="{3A4A7DCF-94D2-8700-AC47-D46DBFC781D0}"/>
                </a:ext>
              </a:extLst>
            </p:cNvPr>
            <p:cNvGrpSpPr/>
            <p:nvPr/>
          </p:nvGrpSpPr>
          <p:grpSpPr>
            <a:xfrm>
              <a:off x="7373256" y="4775520"/>
              <a:ext cx="180000" cy="180000"/>
              <a:chOff x="2537136" y="1269000"/>
              <a:chExt cx="180000" cy="180000"/>
            </a:xfrm>
          </p:grpSpPr>
          <p:sp>
            <p:nvSpPr>
              <p:cNvPr id="3396" name="Ellipse 3395">
                <a:extLst>
                  <a:ext uri="{FF2B5EF4-FFF2-40B4-BE49-F238E27FC236}">
                    <a16:creationId xmlns:a16="http://schemas.microsoft.com/office/drawing/2014/main" id="{5351E435-13AA-4188-903B-F19EE51D2F8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7" name="Minuszeichen 3396">
                <a:extLst>
                  <a:ext uri="{FF2B5EF4-FFF2-40B4-BE49-F238E27FC236}">
                    <a16:creationId xmlns:a16="http://schemas.microsoft.com/office/drawing/2014/main" id="{1B9127D1-837C-211F-6D1A-86E62B268C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8" name="Gruppieren 3377">
              <a:extLst>
                <a:ext uri="{FF2B5EF4-FFF2-40B4-BE49-F238E27FC236}">
                  <a16:creationId xmlns:a16="http://schemas.microsoft.com/office/drawing/2014/main" id="{27FF236F-0AEE-AAA2-C458-15561DF72605}"/>
                </a:ext>
              </a:extLst>
            </p:cNvPr>
            <p:cNvGrpSpPr/>
            <p:nvPr/>
          </p:nvGrpSpPr>
          <p:grpSpPr>
            <a:xfrm>
              <a:off x="7373256" y="1900714"/>
              <a:ext cx="180000" cy="180000"/>
              <a:chOff x="2537136" y="1269000"/>
              <a:chExt cx="180000" cy="180000"/>
            </a:xfrm>
          </p:grpSpPr>
          <p:sp>
            <p:nvSpPr>
              <p:cNvPr id="3394" name="Ellipse 3393">
                <a:extLst>
                  <a:ext uri="{FF2B5EF4-FFF2-40B4-BE49-F238E27FC236}">
                    <a16:creationId xmlns:a16="http://schemas.microsoft.com/office/drawing/2014/main" id="{6EE9D730-FACB-CC0F-2E52-A5A116821D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5" name="Minuszeichen 3394">
                <a:extLst>
                  <a:ext uri="{FF2B5EF4-FFF2-40B4-BE49-F238E27FC236}">
                    <a16:creationId xmlns:a16="http://schemas.microsoft.com/office/drawing/2014/main" id="{6D03C579-F79C-E9C4-4C46-0C3E95C2AA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9" name="Gruppieren 3378">
              <a:extLst>
                <a:ext uri="{FF2B5EF4-FFF2-40B4-BE49-F238E27FC236}">
                  <a16:creationId xmlns:a16="http://schemas.microsoft.com/office/drawing/2014/main" id="{7E58598E-7170-CD1C-41F3-D7303218D4EC}"/>
                </a:ext>
              </a:extLst>
            </p:cNvPr>
            <p:cNvGrpSpPr/>
            <p:nvPr/>
          </p:nvGrpSpPr>
          <p:grpSpPr>
            <a:xfrm>
              <a:off x="4656000" y="1900714"/>
              <a:ext cx="180000" cy="180000"/>
              <a:chOff x="2537136" y="1269000"/>
              <a:chExt cx="180000" cy="180000"/>
            </a:xfrm>
          </p:grpSpPr>
          <p:sp>
            <p:nvSpPr>
              <p:cNvPr id="3392" name="Ellipse 3391">
                <a:extLst>
                  <a:ext uri="{FF2B5EF4-FFF2-40B4-BE49-F238E27FC236}">
                    <a16:creationId xmlns:a16="http://schemas.microsoft.com/office/drawing/2014/main" id="{4EBB9C2B-8F05-B425-FC71-909B79ACA6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3" name="Minuszeichen 3392">
                <a:extLst>
                  <a:ext uri="{FF2B5EF4-FFF2-40B4-BE49-F238E27FC236}">
                    <a16:creationId xmlns:a16="http://schemas.microsoft.com/office/drawing/2014/main" id="{1597BB4F-F8F8-8884-F4EC-1DAC97BE42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80" name="Gruppieren 3379">
              <a:extLst>
                <a:ext uri="{FF2B5EF4-FFF2-40B4-BE49-F238E27FC236}">
                  <a16:creationId xmlns:a16="http://schemas.microsoft.com/office/drawing/2014/main" id="{9408A070-1731-346D-6799-60F64566B573}"/>
                </a:ext>
              </a:extLst>
            </p:cNvPr>
            <p:cNvGrpSpPr/>
            <p:nvPr/>
          </p:nvGrpSpPr>
          <p:grpSpPr>
            <a:xfrm>
              <a:off x="6006000" y="1339747"/>
              <a:ext cx="180000" cy="180000"/>
              <a:chOff x="2537136" y="1269000"/>
              <a:chExt cx="180000" cy="180000"/>
            </a:xfrm>
          </p:grpSpPr>
          <p:sp>
            <p:nvSpPr>
              <p:cNvPr id="3390" name="Ellipse 3389">
                <a:extLst>
                  <a:ext uri="{FF2B5EF4-FFF2-40B4-BE49-F238E27FC236}">
                    <a16:creationId xmlns:a16="http://schemas.microsoft.com/office/drawing/2014/main" id="{20A96634-168E-F0DE-2E8E-A163489213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1" name="Minuszeichen 3390">
                <a:extLst>
                  <a:ext uri="{FF2B5EF4-FFF2-40B4-BE49-F238E27FC236}">
                    <a16:creationId xmlns:a16="http://schemas.microsoft.com/office/drawing/2014/main" id="{3C78FB29-E2E9-8111-A4AD-DCAD7193145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81" name="Gruppieren 3380">
              <a:extLst>
                <a:ext uri="{FF2B5EF4-FFF2-40B4-BE49-F238E27FC236}">
                  <a16:creationId xmlns:a16="http://schemas.microsoft.com/office/drawing/2014/main" id="{D8F3A8EE-5BBB-25B8-9258-88A7925F6E3C}"/>
                </a:ext>
              </a:extLst>
            </p:cNvPr>
            <p:cNvGrpSpPr/>
            <p:nvPr/>
          </p:nvGrpSpPr>
          <p:grpSpPr>
            <a:xfrm>
              <a:off x="6006000" y="5312040"/>
              <a:ext cx="180000" cy="180000"/>
              <a:chOff x="2537136" y="1269000"/>
              <a:chExt cx="180000" cy="180000"/>
            </a:xfrm>
          </p:grpSpPr>
          <p:sp>
            <p:nvSpPr>
              <p:cNvPr id="3388" name="Ellipse 3387">
                <a:extLst>
                  <a:ext uri="{FF2B5EF4-FFF2-40B4-BE49-F238E27FC236}">
                    <a16:creationId xmlns:a16="http://schemas.microsoft.com/office/drawing/2014/main" id="{9908630B-3DD3-3529-F7E3-287C75CA23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89" name="Minuszeichen 3388">
                <a:extLst>
                  <a:ext uri="{FF2B5EF4-FFF2-40B4-BE49-F238E27FC236}">
                    <a16:creationId xmlns:a16="http://schemas.microsoft.com/office/drawing/2014/main" id="{AB33546F-0E25-D6E8-0630-DFF7281F924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82" name="Gruppieren 3381">
              <a:extLst>
                <a:ext uri="{FF2B5EF4-FFF2-40B4-BE49-F238E27FC236}">
                  <a16:creationId xmlns:a16="http://schemas.microsoft.com/office/drawing/2014/main" id="{0AC6FC80-1496-98AD-F3C5-31A3659C13FC}"/>
                </a:ext>
              </a:extLst>
            </p:cNvPr>
            <p:cNvGrpSpPr/>
            <p:nvPr/>
          </p:nvGrpSpPr>
          <p:grpSpPr>
            <a:xfrm>
              <a:off x="6006000" y="1900714"/>
              <a:ext cx="180000" cy="180000"/>
              <a:chOff x="2537136" y="1269000"/>
              <a:chExt cx="180000" cy="180000"/>
            </a:xfrm>
          </p:grpSpPr>
          <p:sp>
            <p:nvSpPr>
              <p:cNvPr id="3386" name="Ellipse 3385">
                <a:extLst>
                  <a:ext uri="{FF2B5EF4-FFF2-40B4-BE49-F238E27FC236}">
                    <a16:creationId xmlns:a16="http://schemas.microsoft.com/office/drawing/2014/main" id="{F9F96C1F-CDC7-4908-1CEE-5C13F0B5B0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87" name="Minuszeichen 3386">
                <a:extLst>
                  <a:ext uri="{FF2B5EF4-FFF2-40B4-BE49-F238E27FC236}">
                    <a16:creationId xmlns:a16="http://schemas.microsoft.com/office/drawing/2014/main" id="{0D2ACEDB-5848-B720-116A-7E7467DB3ED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83" name="Gruppieren 3382">
              <a:extLst>
                <a:ext uri="{FF2B5EF4-FFF2-40B4-BE49-F238E27FC236}">
                  <a16:creationId xmlns:a16="http://schemas.microsoft.com/office/drawing/2014/main" id="{FA65784C-302B-1582-CCF9-1C66A909283F}"/>
                </a:ext>
              </a:extLst>
            </p:cNvPr>
            <p:cNvGrpSpPr/>
            <p:nvPr/>
          </p:nvGrpSpPr>
          <p:grpSpPr>
            <a:xfrm>
              <a:off x="6006000" y="4775520"/>
              <a:ext cx="180000" cy="180000"/>
              <a:chOff x="2537136" y="1269000"/>
              <a:chExt cx="180000" cy="180000"/>
            </a:xfrm>
          </p:grpSpPr>
          <p:sp>
            <p:nvSpPr>
              <p:cNvPr id="3384" name="Ellipse 3383">
                <a:extLst>
                  <a:ext uri="{FF2B5EF4-FFF2-40B4-BE49-F238E27FC236}">
                    <a16:creationId xmlns:a16="http://schemas.microsoft.com/office/drawing/2014/main" id="{CFC2E6A5-BA9C-5AD7-875B-D9BF956F17F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85" name="Minuszeichen 3384">
                <a:extLst>
                  <a:ext uri="{FF2B5EF4-FFF2-40B4-BE49-F238E27FC236}">
                    <a16:creationId xmlns:a16="http://schemas.microsoft.com/office/drawing/2014/main" id="{F4DFCEF8-8003-493D-2830-6F51A40E0A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461" name="Gruppieren 3460">
            <a:extLst>
              <a:ext uri="{FF2B5EF4-FFF2-40B4-BE49-F238E27FC236}">
                <a16:creationId xmlns:a16="http://schemas.microsoft.com/office/drawing/2014/main" id="{6208C5D2-C48D-03C9-C87B-62D1B2606B05}"/>
              </a:ext>
            </a:extLst>
          </p:cNvPr>
          <p:cNvGrpSpPr>
            <a:grpSpLocks noChangeAspect="1"/>
          </p:cNvGrpSpPr>
          <p:nvPr/>
        </p:nvGrpSpPr>
        <p:grpSpPr>
          <a:xfrm>
            <a:off x="2012798" y="6391004"/>
            <a:ext cx="1258865" cy="1306104"/>
            <a:chOff x="3576000" y="816426"/>
            <a:chExt cx="5040000" cy="5229127"/>
          </a:xfrm>
        </p:grpSpPr>
        <p:grpSp>
          <p:nvGrpSpPr>
            <p:cNvPr id="3462" name="Magnesium ohne e-">
              <a:extLst>
                <a:ext uri="{FF2B5EF4-FFF2-40B4-BE49-F238E27FC236}">
                  <a16:creationId xmlns:a16="http://schemas.microsoft.com/office/drawing/2014/main" id="{67A25BB0-596B-6F98-99F0-86D382BB7ED6}"/>
                </a:ext>
              </a:extLst>
            </p:cNvPr>
            <p:cNvGrpSpPr/>
            <p:nvPr/>
          </p:nvGrpSpPr>
          <p:grpSpPr>
            <a:xfrm>
              <a:off x="3576000" y="909000"/>
              <a:ext cx="5040000" cy="5040000"/>
              <a:chOff x="3576000" y="909000"/>
              <a:chExt cx="5040000" cy="5040000"/>
            </a:xfrm>
          </p:grpSpPr>
          <p:sp>
            <p:nvSpPr>
              <p:cNvPr id="3499" name="K-Schale">
                <a:extLst>
                  <a:ext uri="{FF2B5EF4-FFF2-40B4-BE49-F238E27FC236}">
                    <a16:creationId xmlns:a16="http://schemas.microsoft.com/office/drawing/2014/main" id="{E7C6EE15-EE7A-BAFD-ACFC-8F0A7CDD26E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500" name="Atomkern mit Protonen und Neutronen">
                <a:extLst>
                  <a:ext uri="{FF2B5EF4-FFF2-40B4-BE49-F238E27FC236}">
                    <a16:creationId xmlns:a16="http://schemas.microsoft.com/office/drawing/2014/main" id="{F971D60D-3B2B-10DD-BC2D-BF097E7A893D}"/>
                  </a:ext>
                </a:extLst>
              </p:cNvPr>
              <p:cNvGrpSpPr/>
              <p:nvPr/>
            </p:nvGrpSpPr>
            <p:grpSpPr>
              <a:xfrm>
                <a:off x="5196000" y="2529000"/>
                <a:ext cx="1800000" cy="1800000"/>
                <a:chOff x="5196000" y="2529000"/>
                <a:chExt cx="1800000" cy="1800000"/>
              </a:xfrm>
            </p:grpSpPr>
            <p:sp>
              <p:nvSpPr>
                <p:cNvPr id="3503" name="Atomkern">
                  <a:extLst>
                    <a:ext uri="{FF2B5EF4-FFF2-40B4-BE49-F238E27FC236}">
                      <a16:creationId xmlns:a16="http://schemas.microsoft.com/office/drawing/2014/main" id="{9D737212-EB8E-CA75-ED27-2C588667F14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504" name="Gruppieren 3503">
                  <a:extLst>
                    <a:ext uri="{FF2B5EF4-FFF2-40B4-BE49-F238E27FC236}">
                      <a16:creationId xmlns:a16="http://schemas.microsoft.com/office/drawing/2014/main" id="{093263C9-C384-2F38-8A5A-9035C885483D}"/>
                    </a:ext>
                  </a:extLst>
                </p:cNvPr>
                <p:cNvGrpSpPr>
                  <a:grpSpLocks noChangeAspect="1"/>
                </p:cNvGrpSpPr>
                <p:nvPr/>
              </p:nvGrpSpPr>
              <p:grpSpPr>
                <a:xfrm>
                  <a:off x="5848033" y="3791651"/>
                  <a:ext cx="180000" cy="180000"/>
                  <a:chOff x="3172968" y="2304288"/>
                  <a:chExt cx="180000" cy="180000"/>
                </a:xfrm>
              </p:grpSpPr>
              <p:sp>
                <p:nvSpPr>
                  <p:cNvPr id="3550" name="Ellipse 3549">
                    <a:extLst>
                      <a:ext uri="{FF2B5EF4-FFF2-40B4-BE49-F238E27FC236}">
                        <a16:creationId xmlns:a16="http://schemas.microsoft.com/office/drawing/2014/main" id="{268831DF-994C-BDF0-DC82-196C271557B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51" name="Additionszeichen 3550">
                    <a:extLst>
                      <a:ext uri="{FF2B5EF4-FFF2-40B4-BE49-F238E27FC236}">
                        <a16:creationId xmlns:a16="http://schemas.microsoft.com/office/drawing/2014/main" id="{E5E1955D-9D2A-7C25-884B-6D2348B43DA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05" name="Gruppieren 3504">
                  <a:extLst>
                    <a:ext uri="{FF2B5EF4-FFF2-40B4-BE49-F238E27FC236}">
                      <a16:creationId xmlns:a16="http://schemas.microsoft.com/office/drawing/2014/main" id="{13C42FF2-EFBE-A83C-2110-0FB03DF2F6BC}"/>
                    </a:ext>
                  </a:extLst>
                </p:cNvPr>
                <p:cNvGrpSpPr>
                  <a:grpSpLocks noChangeAspect="1"/>
                </p:cNvGrpSpPr>
                <p:nvPr/>
              </p:nvGrpSpPr>
              <p:grpSpPr>
                <a:xfrm>
                  <a:off x="6270000" y="3698425"/>
                  <a:ext cx="180000" cy="180000"/>
                  <a:chOff x="3172968" y="2304288"/>
                  <a:chExt cx="180000" cy="180000"/>
                </a:xfrm>
              </p:grpSpPr>
              <p:sp>
                <p:nvSpPr>
                  <p:cNvPr id="3548" name="Ellipse 3547">
                    <a:extLst>
                      <a:ext uri="{FF2B5EF4-FFF2-40B4-BE49-F238E27FC236}">
                        <a16:creationId xmlns:a16="http://schemas.microsoft.com/office/drawing/2014/main" id="{BFED6D3A-C6E1-F4E9-7CC5-72FE7700D5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9" name="Additionszeichen 3548">
                    <a:extLst>
                      <a:ext uri="{FF2B5EF4-FFF2-40B4-BE49-F238E27FC236}">
                        <a16:creationId xmlns:a16="http://schemas.microsoft.com/office/drawing/2014/main" id="{DE0D7ECE-3BAD-764C-477E-35855E9AAF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06" name="Gruppieren 3505">
                  <a:extLst>
                    <a:ext uri="{FF2B5EF4-FFF2-40B4-BE49-F238E27FC236}">
                      <a16:creationId xmlns:a16="http://schemas.microsoft.com/office/drawing/2014/main" id="{7AA13AE0-CA0F-AB34-EB0F-985AB0995FE0}"/>
                    </a:ext>
                  </a:extLst>
                </p:cNvPr>
                <p:cNvGrpSpPr>
                  <a:grpSpLocks noChangeAspect="1"/>
                </p:cNvGrpSpPr>
                <p:nvPr/>
              </p:nvGrpSpPr>
              <p:grpSpPr>
                <a:xfrm>
                  <a:off x="5499300" y="3931942"/>
                  <a:ext cx="180000" cy="180000"/>
                  <a:chOff x="3172968" y="2304288"/>
                  <a:chExt cx="180000" cy="180000"/>
                </a:xfrm>
              </p:grpSpPr>
              <p:sp>
                <p:nvSpPr>
                  <p:cNvPr id="3546" name="Ellipse 3545">
                    <a:extLst>
                      <a:ext uri="{FF2B5EF4-FFF2-40B4-BE49-F238E27FC236}">
                        <a16:creationId xmlns:a16="http://schemas.microsoft.com/office/drawing/2014/main" id="{CB07E140-C8F4-F93A-06B6-536160CA2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7" name="Additionszeichen 3546">
                    <a:extLst>
                      <a:ext uri="{FF2B5EF4-FFF2-40B4-BE49-F238E27FC236}">
                        <a16:creationId xmlns:a16="http://schemas.microsoft.com/office/drawing/2014/main" id="{199E3BF1-1E1C-069D-231C-D3CEC4632B4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07" name="Gruppieren 3506">
                  <a:extLst>
                    <a:ext uri="{FF2B5EF4-FFF2-40B4-BE49-F238E27FC236}">
                      <a16:creationId xmlns:a16="http://schemas.microsoft.com/office/drawing/2014/main" id="{BA4CC054-CC95-C340-16FF-A23F77DB3596}"/>
                    </a:ext>
                  </a:extLst>
                </p:cNvPr>
                <p:cNvGrpSpPr>
                  <a:grpSpLocks noChangeAspect="1"/>
                </p:cNvGrpSpPr>
                <p:nvPr/>
              </p:nvGrpSpPr>
              <p:grpSpPr>
                <a:xfrm>
                  <a:off x="6030156" y="4086630"/>
                  <a:ext cx="180000" cy="180000"/>
                  <a:chOff x="3172968" y="2304288"/>
                  <a:chExt cx="180000" cy="180000"/>
                </a:xfrm>
              </p:grpSpPr>
              <p:sp>
                <p:nvSpPr>
                  <p:cNvPr id="3544" name="Ellipse 3543">
                    <a:extLst>
                      <a:ext uri="{FF2B5EF4-FFF2-40B4-BE49-F238E27FC236}">
                        <a16:creationId xmlns:a16="http://schemas.microsoft.com/office/drawing/2014/main" id="{9D405834-F81F-1A12-1CF6-D8562DCDAE4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5" name="Additionszeichen 3544">
                    <a:extLst>
                      <a:ext uri="{FF2B5EF4-FFF2-40B4-BE49-F238E27FC236}">
                        <a16:creationId xmlns:a16="http://schemas.microsoft.com/office/drawing/2014/main" id="{67CC6881-6FE5-0D79-2D1E-ACE8FED23D4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08" name="Gruppieren 3507">
                  <a:extLst>
                    <a:ext uri="{FF2B5EF4-FFF2-40B4-BE49-F238E27FC236}">
                      <a16:creationId xmlns:a16="http://schemas.microsoft.com/office/drawing/2014/main" id="{CC33B143-3FBF-AB7B-6C72-E5C9C43B5FE1}"/>
                    </a:ext>
                  </a:extLst>
                </p:cNvPr>
                <p:cNvGrpSpPr>
                  <a:grpSpLocks noChangeAspect="1"/>
                </p:cNvGrpSpPr>
                <p:nvPr/>
              </p:nvGrpSpPr>
              <p:grpSpPr>
                <a:xfrm>
                  <a:off x="6020438" y="3296696"/>
                  <a:ext cx="180000" cy="180000"/>
                  <a:chOff x="3172968" y="2304288"/>
                  <a:chExt cx="180000" cy="180000"/>
                </a:xfrm>
              </p:grpSpPr>
              <p:sp>
                <p:nvSpPr>
                  <p:cNvPr id="3542" name="Ellipse 3541">
                    <a:extLst>
                      <a:ext uri="{FF2B5EF4-FFF2-40B4-BE49-F238E27FC236}">
                        <a16:creationId xmlns:a16="http://schemas.microsoft.com/office/drawing/2014/main" id="{85E85FEE-4437-D380-592C-57E914B0DEF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3" name="Additionszeichen 3542">
                    <a:extLst>
                      <a:ext uri="{FF2B5EF4-FFF2-40B4-BE49-F238E27FC236}">
                        <a16:creationId xmlns:a16="http://schemas.microsoft.com/office/drawing/2014/main" id="{587529E7-F835-9068-5CA6-E6623BB8883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09" name="Gruppieren 3508">
                  <a:extLst>
                    <a:ext uri="{FF2B5EF4-FFF2-40B4-BE49-F238E27FC236}">
                      <a16:creationId xmlns:a16="http://schemas.microsoft.com/office/drawing/2014/main" id="{B735E45D-5B42-2DEA-0756-178DE47419A8}"/>
                    </a:ext>
                  </a:extLst>
                </p:cNvPr>
                <p:cNvGrpSpPr>
                  <a:grpSpLocks noChangeAspect="1"/>
                </p:cNvGrpSpPr>
                <p:nvPr/>
              </p:nvGrpSpPr>
              <p:grpSpPr>
                <a:xfrm>
                  <a:off x="6540000" y="3667688"/>
                  <a:ext cx="180000" cy="180000"/>
                  <a:chOff x="3172968" y="2304288"/>
                  <a:chExt cx="180000" cy="180000"/>
                </a:xfrm>
              </p:grpSpPr>
              <p:sp>
                <p:nvSpPr>
                  <p:cNvPr id="3540" name="Ellipse 3539">
                    <a:extLst>
                      <a:ext uri="{FF2B5EF4-FFF2-40B4-BE49-F238E27FC236}">
                        <a16:creationId xmlns:a16="http://schemas.microsoft.com/office/drawing/2014/main" id="{E473B514-6AED-AD90-29E9-4B1651567E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1" name="Additionszeichen 3540">
                    <a:extLst>
                      <a:ext uri="{FF2B5EF4-FFF2-40B4-BE49-F238E27FC236}">
                        <a16:creationId xmlns:a16="http://schemas.microsoft.com/office/drawing/2014/main" id="{28F56B0D-F9FB-46B9-2685-BBDEBF20E81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0" name="Gruppieren 3509">
                  <a:extLst>
                    <a:ext uri="{FF2B5EF4-FFF2-40B4-BE49-F238E27FC236}">
                      <a16:creationId xmlns:a16="http://schemas.microsoft.com/office/drawing/2014/main" id="{75DAA4B2-BB44-853E-8F4C-41D1A6F0207E}"/>
                    </a:ext>
                  </a:extLst>
                </p:cNvPr>
                <p:cNvGrpSpPr>
                  <a:grpSpLocks noChangeAspect="1"/>
                </p:cNvGrpSpPr>
                <p:nvPr/>
              </p:nvGrpSpPr>
              <p:grpSpPr>
                <a:xfrm>
                  <a:off x="6696374" y="3186376"/>
                  <a:ext cx="180000" cy="180000"/>
                  <a:chOff x="3172968" y="2304288"/>
                  <a:chExt cx="180000" cy="180000"/>
                </a:xfrm>
              </p:grpSpPr>
              <p:sp>
                <p:nvSpPr>
                  <p:cNvPr id="3538" name="Ellipse 3537">
                    <a:extLst>
                      <a:ext uri="{FF2B5EF4-FFF2-40B4-BE49-F238E27FC236}">
                        <a16:creationId xmlns:a16="http://schemas.microsoft.com/office/drawing/2014/main" id="{69716F08-4067-7B3D-D18D-092C2477BB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9" name="Additionszeichen 3538">
                    <a:extLst>
                      <a:ext uri="{FF2B5EF4-FFF2-40B4-BE49-F238E27FC236}">
                        <a16:creationId xmlns:a16="http://schemas.microsoft.com/office/drawing/2014/main" id="{B30BA8A0-6783-CE29-06EB-04E822048C6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1" name="Gruppieren 3510">
                  <a:extLst>
                    <a:ext uri="{FF2B5EF4-FFF2-40B4-BE49-F238E27FC236}">
                      <a16:creationId xmlns:a16="http://schemas.microsoft.com/office/drawing/2014/main" id="{5ED9AA70-B5E6-7A64-56CB-3EB30701F011}"/>
                    </a:ext>
                  </a:extLst>
                </p:cNvPr>
                <p:cNvGrpSpPr>
                  <a:grpSpLocks noChangeAspect="1"/>
                </p:cNvGrpSpPr>
                <p:nvPr/>
              </p:nvGrpSpPr>
              <p:grpSpPr>
                <a:xfrm>
                  <a:off x="5577515" y="3084316"/>
                  <a:ext cx="180000" cy="180000"/>
                  <a:chOff x="3172968" y="2304288"/>
                  <a:chExt cx="180000" cy="180000"/>
                </a:xfrm>
              </p:grpSpPr>
              <p:sp>
                <p:nvSpPr>
                  <p:cNvPr id="3536" name="Ellipse 3535">
                    <a:extLst>
                      <a:ext uri="{FF2B5EF4-FFF2-40B4-BE49-F238E27FC236}">
                        <a16:creationId xmlns:a16="http://schemas.microsoft.com/office/drawing/2014/main" id="{E1EF7D6F-A5B5-D158-6513-0B4C3C8FE4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7" name="Additionszeichen 3536">
                    <a:extLst>
                      <a:ext uri="{FF2B5EF4-FFF2-40B4-BE49-F238E27FC236}">
                        <a16:creationId xmlns:a16="http://schemas.microsoft.com/office/drawing/2014/main" id="{BE195C48-C664-6851-BEB1-B68BDE1746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2" name="Gruppieren 3511">
                  <a:extLst>
                    <a:ext uri="{FF2B5EF4-FFF2-40B4-BE49-F238E27FC236}">
                      <a16:creationId xmlns:a16="http://schemas.microsoft.com/office/drawing/2014/main" id="{ADD903A2-1EA0-CD12-A13B-82DF7F05E92E}"/>
                    </a:ext>
                  </a:extLst>
                </p:cNvPr>
                <p:cNvGrpSpPr>
                  <a:grpSpLocks noChangeAspect="1"/>
                </p:cNvGrpSpPr>
                <p:nvPr/>
              </p:nvGrpSpPr>
              <p:grpSpPr>
                <a:xfrm>
                  <a:off x="5940252" y="2903697"/>
                  <a:ext cx="180000" cy="180000"/>
                  <a:chOff x="3172968" y="2304288"/>
                  <a:chExt cx="180000" cy="180000"/>
                </a:xfrm>
              </p:grpSpPr>
              <p:sp>
                <p:nvSpPr>
                  <p:cNvPr id="3534" name="Ellipse 3533">
                    <a:extLst>
                      <a:ext uri="{FF2B5EF4-FFF2-40B4-BE49-F238E27FC236}">
                        <a16:creationId xmlns:a16="http://schemas.microsoft.com/office/drawing/2014/main" id="{F843BFFE-A931-501A-2168-A537A2B8F0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5" name="Additionszeichen 3534">
                    <a:extLst>
                      <a:ext uri="{FF2B5EF4-FFF2-40B4-BE49-F238E27FC236}">
                        <a16:creationId xmlns:a16="http://schemas.microsoft.com/office/drawing/2014/main" id="{7EA3C8BE-F5EF-A755-9FAB-0B2B9FB971F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3" name="Gruppieren 3512">
                  <a:extLst>
                    <a:ext uri="{FF2B5EF4-FFF2-40B4-BE49-F238E27FC236}">
                      <a16:creationId xmlns:a16="http://schemas.microsoft.com/office/drawing/2014/main" id="{0C1AB935-B098-D2C6-1D21-C5C1C52C17CC}"/>
                    </a:ext>
                  </a:extLst>
                </p:cNvPr>
                <p:cNvGrpSpPr>
                  <a:grpSpLocks noChangeAspect="1"/>
                </p:cNvGrpSpPr>
                <p:nvPr/>
              </p:nvGrpSpPr>
              <p:grpSpPr>
                <a:xfrm>
                  <a:off x="5597520" y="2746772"/>
                  <a:ext cx="180000" cy="180000"/>
                  <a:chOff x="3172968" y="2304288"/>
                  <a:chExt cx="180000" cy="180000"/>
                </a:xfrm>
              </p:grpSpPr>
              <p:sp>
                <p:nvSpPr>
                  <p:cNvPr id="3532" name="Ellipse 3531">
                    <a:extLst>
                      <a:ext uri="{FF2B5EF4-FFF2-40B4-BE49-F238E27FC236}">
                        <a16:creationId xmlns:a16="http://schemas.microsoft.com/office/drawing/2014/main" id="{78ADF38C-E5FE-44BB-7251-0E381354B57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3" name="Additionszeichen 3532">
                    <a:extLst>
                      <a:ext uri="{FF2B5EF4-FFF2-40B4-BE49-F238E27FC236}">
                        <a16:creationId xmlns:a16="http://schemas.microsoft.com/office/drawing/2014/main" id="{5B4518CB-1866-F533-4E8E-7F076570BFB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4" name="Gruppieren 3513">
                  <a:extLst>
                    <a:ext uri="{FF2B5EF4-FFF2-40B4-BE49-F238E27FC236}">
                      <a16:creationId xmlns:a16="http://schemas.microsoft.com/office/drawing/2014/main" id="{9D8247D1-C655-B2F0-6E79-BFEAEA5258DA}"/>
                    </a:ext>
                  </a:extLst>
                </p:cNvPr>
                <p:cNvGrpSpPr>
                  <a:grpSpLocks noChangeAspect="1"/>
                </p:cNvGrpSpPr>
                <p:nvPr/>
              </p:nvGrpSpPr>
              <p:grpSpPr>
                <a:xfrm>
                  <a:off x="6310896" y="2729578"/>
                  <a:ext cx="180000" cy="180000"/>
                  <a:chOff x="3172968" y="2304288"/>
                  <a:chExt cx="180000" cy="180000"/>
                </a:xfrm>
              </p:grpSpPr>
              <p:sp>
                <p:nvSpPr>
                  <p:cNvPr id="3530" name="Ellipse 3529">
                    <a:extLst>
                      <a:ext uri="{FF2B5EF4-FFF2-40B4-BE49-F238E27FC236}">
                        <a16:creationId xmlns:a16="http://schemas.microsoft.com/office/drawing/2014/main" id="{07C9E778-5316-0619-E9A7-86288376A89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1" name="Additionszeichen 3530">
                    <a:extLst>
                      <a:ext uri="{FF2B5EF4-FFF2-40B4-BE49-F238E27FC236}">
                        <a16:creationId xmlns:a16="http://schemas.microsoft.com/office/drawing/2014/main" id="{284BE0B3-35A2-3C15-A0C2-A84659C3D84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5" name="Gruppieren 3514">
                  <a:extLst>
                    <a:ext uri="{FF2B5EF4-FFF2-40B4-BE49-F238E27FC236}">
                      <a16:creationId xmlns:a16="http://schemas.microsoft.com/office/drawing/2014/main" id="{B89F5777-3438-C7C2-3706-BC22046D47DA}"/>
                    </a:ext>
                  </a:extLst>
                </p:cNvPr>
                <p:cNvGrpSpPr>
                  <a:grpSpLocks noChangeAspect="1"/>
                </p:cNvGrpSpPr>
                <p:nvPr/>
              </p:nvGrpSpPr>
              <p:grpSpPr>
                <a:xfrm>
                  <a:off x="5311404" y="3346168"/>
                  <a:ext cx="180000" cy="180000"/>
                  <a:chOff x="3172968" y="2304288"/>
                  <a:chExt cx="180000" cy="180000"/>
                </a:xfrm>
              </p:grpSpPr>
              <p:sp>
                <p:nvSpPr>
                  <p:cNvPr id="3528" name="Ellipse 3527">
                    <a:extLst>
                      <a:ext uri="{FF2B5EF4-FFF2-40B4-BE49-F238E27FC236}">
                        <a16:creationId xmlns:a16="http://schemas.microsoft.com/office/drawing/2014/main" id="{24365301-69F7-07AD-C78B-F23B978897C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9" name="Additionszeichen 3528">
                    <a:extLst>
                      <a:ext uri="{FF2B5EF4-FFF2-40B4-BE49-F238E27FC236}">
                        <a16:creationId xmlns:a16="http://schemas.microsoft.com/office/drawing/2014/main" id="{D4D36F75-692F-704F-EED0-8616617EFB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516" name="Ellipse 3515">
                  <a:extLst>
                    <a:ext uri="{FF2B5EF4-FFF2-40B4-BE49-F238E27FC236}">
                      <a16:creationId xmlns:a16="http://schemas.microsoft.com/office/drawing/2014/main" id="{48C7ED2D-91FA-5A34-A64E-662C65F7644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17" name="Ellipse 3516">
                  <a:extLst>
                    <a:ext uri="{FF2B5EF4-FFF2-40B4-BE49-F238E27FC236}">
                      <a16:creationId xmlns:a16="http://schemas.microsoft.com/office/drawing/2014/main" id="{34B0BE55-775E-82C0-9F09-CFA6F2D6C1E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18" name="Ellipse 3517">
                  <a:extLst>
                    <a:ext uri="{FF2B5EF4-FFF2-40B4-BE49-F238E27FC236}">
                      <a16:creationId xmlns:a16="http://schemas.microsoft.com/office/drawing/2014/main" id="{25975E79-AC24-26B4-1D73-F0806459307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19" name="Ellipse 3518">
                  <a:extLst>
                    <a:ext uri="{FF2B5EF4-FFF2-40B4-BE49-F238E27FC236}">
                      <a16:creationId xmlns:a16="http://schemas.microsoft.com/office/drawing/2014/main" id="{7664F590-EB52-3DAB-B844-D2BB071E111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0" name="Ellipse 3519">
                  <a:extLst>
                    <a:ext uri="{FF2B5EF4-FFF2-40B4-BE49-F238E27FC236}">
                      <a16:creationId xmlns:a16="http://schemas.microsoft.com/office/drawing/2014/main" id="{B7D41788-8B5C-5AB4-C1AA-13FE8F3D5837}"/>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1" name="Ellipse 3520">
                  <a:extLst>
                    <a:ext uri="{FF2B5EF4-FFF2-40B4-BE49-F238E27FC236}">
                      <a16:creationId xmlns:a16="http://schemas.microsoft.com/office/drawing/2014/main" id="{1881785E-6BF2-B5E3-B4C1-A1E891F5C0CB}"/>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2" name="Ellipse 3521">
                  <a:extLst>
                    <a:ext uri="{FF2B5EF4-FFF2-40B4-BE49-F238E27FC236}">
                      <a16:creationId xmlns:a16="http://schemas.microsoft.com/office/drawing/2014/main" id="{7E7B0289-AA80-2C53-3E0E-237CD5FFB5A9}"/>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3" name="Ellipse 3522">
                  <a:extLst>
                    <a:ext uri="{FF2B5EF4-FFF2-40B4-BE49-F238E27FC236}">
                      <a16:creationId xmlns:a16="http://schemas.microsoft.com/office/drawing/2014/main" id="{4152EC7D-EEA4-FC46-FC16-225DE75FC472}"/>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4" name="Ellipse 3523">
                  <a:extLst>
                    <a:ext uri="{FF2B5EF4-FFF2-40B4-BE49-F238E27FC236}">
                      <a16:creationId xmlns:a16="http://schemas.microsoft.com/office/drawing/2014/main" id="{435255BE-1BA1-B6CF-BE30-71480F3866A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5" name="Ellipse 3524">
                  <a:extLst>
                    <a:ext uri="{FF2B5EF4-FFF2-40B4-BE49-F238E27FC236}">
                      <a16:creationId xmlns:a16="http://schemas.microsoft.com/office/drawing/2014/main" id="{518D1574-1404-E71C-5BFF-5D8F594948E6}"/>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6" name="Ellipse 3525">
                  <a:extLst>
                    <a:ext uri="{FF2B5EF4-FFF2-40B4-BE49-F238E27FC236}">
                      <a16:creationId xmlns:a16="http://schemas.microsoft.com/office/drawing/2014/main" id="{852C4827-FC5A-684A-E80C-835D8D4CC3D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7" name="Ellipse 3526">
                  <a:extLst>
                    <a:ext uri="{FF2B5EF4-FFF2-40B4-BE49-F238E27FC236}">
                      <a16:creationId xmlns:a16="http://schemas.microsoft.com/office/drawing/2014/main" id="{6022E374-0ADB-E7D9-F280-05F170D01278}"/>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501" name="L-Schale">
                <a:extLst>
                  <a:ext uri="{FF2B5EF4-FFF2-40B4-BE49-F238E27FC236}">
                    <a16:creationId xmlns:a16="http://schemas.microsoft.com/office/drawing/2014/main" id="{4433B016-4932-57A7-F64E-7BB446CEEC3A}"/>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502" name="M-Schale">
                <a:extLst>
                  <a:ext uri="{FF2B5EF4-FFF2-40B4-BE49-F238E27FC236}">
                    <a16:creationId xmlns:a16="http://schemas.microsoft.com/office/drawing/2014/main" id="{274CBF93-3CF8-0D02-59F7-E6DACA8F4EA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463" name="Gruppieren 3462">
              <a:extLst>
                <a:ext uri="{FF2B5EF4-FFF2-40B4-BE49-F238E27FC236}">
                  <a16:creationId xmlns:a16="http://schemas.microsoft.com/office/drawing/2014/main" id="{49B82FF0-314E-D153-E3E8-2B49B281A5C8}"/>
                </a:ext>
              </a:extLst>
            </p:cNvPr>
            <p:cNvGrpSpPr/>
            <p:nvPr/>
          </p:nvGrpSpPr>
          <p:grpSpPr>
            <a:xfrm>
              <a:off x="6006000" y="816426"/>
              <a:ext cx="180000" cy="180000"/>
              <a:chOff x="2537136" y="1269000"/>
              <a:chExt cx="180000" cy="180000"/>
            </a:xfrm>
          </p:grpSpPr>
          <p:sp>
            <p:nvSpPr>
              <p:cNvPr id="3497" name="Ellipse 3496">
                <a:extLst>
                  <a:ext uri="{FF2B5EF4-FFF2-40B4-BE49-F238E27FC236}">
                    <a16:creationId xmlns:a16="http://schemas.microsoft.com/office/drawing/2014/main" id="{0BB4CC72-EBA5-D04A-9B64-65C435BE07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8" name="Minuszeichen 3497">
                <a:extLst>
                  <a:ext uri="{FF2B5EF4-FFF2-40B4-BE49-F238E27FC236}">
                    <a16:creationId xmlns:a16="http://schemas.microsoft.com/office/drawing/2014/main" id="{B24ACA2D-3168-E17F-76AB-27B05C3B40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4" name="Gruppieren 3463">
              <a:extLst>
                <a:ext uri="{FF2B5EF4-FFF2-40B4-BE49-F238E27FC236}">
                  <a16:creationId xmlns:a16="http://schemas.microsoft.com/office/drawing/2014/main" id="{87580760-4C58-9451-4C78-19AF120FA4A8}"/>
                </a:ext>
              </a:extLst>
            </p:cNvPr>
            <p:cNvGrpSpPr/>
            <p:nvPr/>
          </p:nvGrpSpPr>
          <p:grpSpPr>
            <a:xfrm>
              <a:off x="6003948" y="5865553"/>
              <a:ext cx="180000" cy="180000"/>
              <a:chOff x="2537136" y="1269000"/>
              <a:chExt cx="180000" cy="180000"/>
            </a:xfrm>
          </p:grpSpPr>
          <p:sp>
            <p:nvSpPr>
              <p:cNvPr id="3495" name="Ellipse 3494">
                <a:extLst>
                  <a:ext uri="{FF2B5EF4-FFF2-40B4-BE49-F238E27FC236}">
                    <a16:creationId xmlns:a16="http://schemas.microsoft.com/office/drawing/2014/main" id="{5984FD9C-A0F4-977B-75F2-62FEA067D2B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6" name="Minuszeichen 3495">
                <a:extLst>
                  <a:ext uri="{FF2B5EF4-FFF2-40B4-BE49-F238E27FC236}">
                    <a16:creationId xmlns:a16="http://schemas.microsoft.com/office/drawing/2014/main" id="{02622D98-A1A0-D01F-1424-8B9B14D89B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5" name="Gruppieren 3464">
              <a:extLst>
                <a:ext uri="{FF2B5EF4-FFF2-40B4-BE49-F238E27FC236}">
                  <a16:creationId xmlns:a16="http://schemas.microsoft.com/office/drawing/2014/main" id="{61603A03-0FE1-10D1-9073-CE779C934795}"/>
                </a:ext>
              </a:extLst>
            </p:cNvPr>
            <p:cNvGrpSpPr/>
            <p:nvPr/>
          </p:nvGrpSpPr>
          <p:grpSpPr>
            <a:xfrm>
              <a:off x="7989107" y="3335661"/>
              <a:ext cx="180000" cy="180000"/>
              <a:chOff x="2537136" y="1269000"/>
              <a:chExt cx="180000" cy="180000"/>
            </a:xfrm>
          </p:grpSpPr>
          <p:sp>
            <p:nvSpPr>
              <p:cNvPr id="3493" name="Ellipse 3492">
                <a:extLst>
                  <a:ext uri="{FF2B5EF4-FFF2-40B4-BE49-F238E27FC236}">
                    <a16:creationId xmlns:a16="http://schemas.microsoft.com/office/drawing/2014/main" id="{F0FDB9A8-3541-CD39-25B7-138D6897071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4" name="Minuszeichen 3493">
                <a:extLst>
                  <a:ext uri="{FF2B5EF4-FFF2-40B4-BE49-F238E27FC236}">
                    <a16:creationId xmlns:a16="http://schemas.microsoft.com/office/drawing/2014/main" id="{BE4C786D-8F0E-7386-07E9-B3ED1641B46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6" name="Gruppieren 3465">
              <a:extLst>
                <a:ext uri="{FF2B5EF4-FFF2-40B4-BE49-F238E27FC236}">
                  <a16:creationId xmlns:a16="http://schemas.microsoft.com/office/drawing/2014/main" id="{C41741E1-8760-7DF5-90CB-077CDCE0189E}"/>
                </a:ext>
              </a:extLst>
            </p:cNvPr>
            <p:cNvGrpSpPr/>
            <p:nvPr/>
          </p:nvGrpSpPr>
          <p:grpSpPr>
            <a:xfrm>
              <a:off x="4026000" y="3339000"/>
              <a:ext cx="180000" cy="180000"/>
              <a:chOff x="2537136" y="1269000"/>
              <a:chExt cx="180000" cy="180000"/>
            </a:xfrm>
          </p:grpSpPr>
          <p:sp>
            <p:nvSpPr>
              <p:cNvPr id="3491" name="Ellipse 3490">
                <a:extLst>
                  <a:ext uri="{FF2B5EF4-FFF2-40B4-BE49-F238E27FC236}">
                    <a16:creationId xmlns:a16="http://schemas.microsoft.com/office/drawing/2014/main" id="{62701E47-CAF5-99C5-4DA1-431CB2C97A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2" name="Minuszeichen 3491">
                <a:extLst>
                  <a:ext uri="{FF2B5EF4-FFF2-40B4-BE49-F238E27FC236}">
                    <a16:creationId xmlns:a16="http://schemas.microsoft.com/office/drawing/2014/main" id="{7D205A1E-DAA7-D9B9-D405-3B1758EE59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7" name="Gruppieren 3466">
              <a:extLst>
                <a:ext uri="{FF2B5EF4-FFF2-40B4-BE49-F238E27FC236}">
                  <a16:creationId xmlns:a16="http://schemas.microsoft.com/office/drawing/2014/main" id="{E8305808-0EE2-D26C-8204-F1C71E3AE7A7}"/>
                </a:ext>
              </a:extLst>
            </p:cNvPr>
            <p:cNvGrpSpPr/>
            <p:nvPr/>
          </p:nvGrpSpPr>
          <p:grpSpPr>
            <a:xfrm>
              <a:off x="4656000" y="4775520"/>
              <a:ext cx="180000" cy="180000"/>
              <a:chOff x="2537136" y="1269000"/>
              <a:chExt cx="180000" cy="180000"/>
            </a:xfrm>
          </p:grpSpPr>
          <p:sp>
            <p:nvSpPr>
              <p:cNvPr id="3489" name="Ellipse 3488">
                <a:extLst>
                  <a:ext uri="{FF2B5EF4-FFF2-40B4-BE49-F238E27FC236}">
                    <a16:creationId xmlns:a16="http://schemas.microsoft.com/office/drawing/2014/main" id="{95FC632B-258D-7513-78CD-6B883D16CD5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0" name="Minuszeichen 3489">
                <a:extLst>
                  <a:ext uri="{FF2B5EF4-FFF2-40B4-BE49-F238E27FC236}">
                    <a16:creationId xmlns:a16="http://schemas.microsoft.com/office/drawing/2014/main" id="{B6B9FE38-D380-EF4A-E2D5-DA68ADCC74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8" name="Gruppieren 3467">
              <a:extLst>
                <a:ext uri="{FF2B5EF4-FFF2-40B4-BE49-F238E27FC236}">
                  <a16:creationId xmlns:a16="http://schemas.microsoft.com/office/drawing/2014/main" id="{A5A89EA5-0D8F-5F61-09B4-0781EB0825B1}"/>
                </a:ext>
              </a:extLst>
            </p:cNvPr>
            <p:cNvGrpSpPr/>
            <p:nvPr/>
          </p:nvGrpSpPr>
          <p:grpSpPr>
            <a:xfrm>
              <a:off x="7373256" y="4775520"/>
              <a:ext cx="180000" cy="180000"/>
              <a:chOff x="2537136" y="1269000"/>
              <a:chExt cx="180000" cy="180000"/>
            </a:xfrm>
          </p:grpSpPr>
          <p:sp>
            <p:nvSpPr>
              <p:cNvPr id="3487" name="Ellipse 3486">
                <a:extLst>
                  <a:ext uri="{FF2B5EF4-FFF2-40B4-BE49-F238E27FC236}">
                    <a16:creationId xmlns:a16="http://schemas.microsoft.com/office/drawing/2014/main" id="{329C341A-B67A-91D8-B449-73C0F96D56D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8" name="Minuszeichen 3487">
                <a:extLst>
                  <a:ext uri="{FF2B5EF4-FFF2-40B4-BE49-F238E27FC236}">
                    <a16:creationId xmlns:a16="http://schemas.microsoft.com/office/drawing/2014/main" id="{5C959F81-9717-DBAD-F163-D5006356D60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9" name="Gruppieren 3468">
              <a:extLst>
                <a:ext uri="{FF2B5EF4-FFF2-40B4-BE49-F238E27FC236}">
                  <a16:creationId xmlns:a16="http://schemas.microsoft.com/office/drawing/2014/main" id="{6B1B1EE2-E345-E11D-E0FE-9E6748B618F9}"/>
                </a:ext>
              </a:extLst>
            </p:cNvPr>
            <p:cNvGrpSpPr/>
            <p:nvPr/>
          </p:nvGrpSpPr>
          <p:grpSpPr>
            <a:xfrm>
              <a:off x="7373256" y="1900714"/>
              <a:ext cx="180000" cy="180000"/>
              <a:chOff x="2537136" y="1269000"/>
              <a:chExt cx="180000" cy="180000"/>
            </a:xfrm>
          </p:grpSpPr>
          <p:sp>
            <p:nvSpPr>
              <p:cNvPr id="3485" name="Ellipse 3484">
                <a:extLst>
                  <a:ext uri="{FF2B5EF4-FFF2-40B4-BE49-F238E27FC236}">
                    <a16:creationId xmlns:a16="http://schemas.microsoft.com/office/drawing/2014/main" id="{2A2FE3C6-F4E7-8B35-6FFD-9300187E58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6" name="Minuszeichen 3485">
                <a:extLst>
                  <a:ext uri="{FF2B5EF4-FFF2-40B4-BE49-F238E27FC236}">
                    <a16:creationId xmlns:a16="http://schemas.microsoft.com/office/drawing/2014/main" id="{9CD39E17-FE4E-ADF3-D9FA-18B85CDACB4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70" name="Gruppieren 3469">
              <a:extLst>
                <a:ext uri="{FF2B5EF4-FFF2-40B4-BE49-F238E27FC236}">
                  <a16:creationId xmlns:a16="http://schemas.microsoft.com/office/drawing/2014/main" id="{96529223-8345-B158-4FB9-A9B0F5D6A4B3}"/>
                </a:ext>
              </a:extLst>
            </p:cNvPr>
            <p:cNvGrpSpPr/>
            <p:nvPr/>
          </p:nvGrpSpPr>
          <p:grpSpPr>
            <a:xfrm>
              <a:off x="4656000" y="1900714"/>
              <a:ext cx="180000" cy="180000"/>
              <a:chOff x="2537136" y="1269000"/>
              <a:chExt cx="180000" cy="180000"/>
            </a:xfrm>
          </p:grpSpPr>
          <p:sp>
            <p:nvSpPr>
              <p:cNvPr id="3483" name="Ellipse 3482">
                <a:extLst>
                  <a:ext uri="{FF2B5EF4-FFF2-40B4-BE49-F238E27FC236}">
                    <a16:creationId xmlns:a16="http://schemas.microsoft.com/office/drawing/2014/main" id="{AD769CBB-2F6E-0174-3346-A150DABF77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4" name="Minuszeichen 3483">
                <a:extLst>
                  <a:ext uri="{FF2B5EF4-FFF2-40B4-BE49-F238E27FC236}">
                    <a16:creationId xmlns:a16="http://schemas.microsoft.com/office/drawing/2014/main" id="{A232C047-31B1-AC46-E202-C0BC93F270F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71" name="Gruppieren 3470">
              <a:extLst>
                <a:ext uri="{FF2B5EF4-FFF2-40B4-BE49-F238E27FC236}">
                  <a16:creationId xmlns:a16="http://schemas.microsoft.com/office/drawing/2014/main" id="{E92054E5-2272-5D0F-D958-97C58D504650}"/>
                </a:ext>
              </a:extLst>
            </p:cNvPr>
            <p:cNvGrpSpPr/>
            <p:nvPr/>
          </p:nvGrpSpPr>
          <p:grpSpPr>
            <a:xfrm>
              <a:off x="6006000" y="1339747"/>
              <a:ext cx="180000" cy="180000"/>
              <a:chOff x="2537136" y="1269000"/>
              <a:chExt cx="180000" cy="180000"/>
            </a:xfrm>
          </p:grpSpPr>
          <p:sp>
            <p:nvSpPr>
              <p:cNvPr id="3481" name="Ellipse 3480">
                <a:extLst>
                  <a:ext uri="{FF2B5EF4-FFF2-40B4-BE49-F238E27FC236}">
                    <a16:creationId xmlns:a16="http://schemas.microsoft.com/office/drawing/2014/main" id="{836EDABE-7696-EEEE-DBBC-BAC44F244B7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2" name="Minuszeichen 3481">
                <a:extLst>
                  <a:ext uri="{FF2B5EF4-FFF2-40B4-BE49-F238E27FC236}">
                    <a16:creationId xmlns:a16="http://schemas.microsoft.com/office/drawing/2014/main" id="{1CE61884-9E20-1EAB-9C60-8D4AF32F9A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72" name="Gruppieren 3471">
              <a:extLst>
                <a:ext uri="{FF2B5EF4-FFF2-40B4-BE49-F238E27FC236}">
                  <a16:creationId xmlns:a16="http://schemas.microsoft.com/office/drawing/2014/main" id="{C7AFC860-3D61-A2F8-D0ED-E677EE40917D}"/>
                </a:ext>
              </a:extLst>
            </p:cNvPr>
            <p:cNvGrpSpPr/>
            <p:nvPr/>
          </p:nvGrpSpPr>
          <p:grpSpPr>
            <a:xfrm>
              <a:off x="6006000" y="5312040"/>
              <a:ext cx="180000" cy="180000"/>
              <a:chOff x="2537136" y="1269000"/>
              <a:chExt cx="180000" cy="180000"/>
            </a:xfrm>
          </p:grpSpPr>
          <p:sp>
            <p:nvSpPr>
              <p:cNvPr id="3479" name="Ellipse 3478">
                <a:extLst>
                  <a:ext uri="{FF2B5EF4-FFF2-40B4-BE49-F238E27FC236}">
                    <a16:creationId xmlns:a16="http://schemas.microsoft.com/office/drawing/2014/main" id="{00A4B3EF-18AB-0E8A-F66C-B8BABE3950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0" name="Minuszeichen 3479">
                <a:extLst>
                  <a:ext uri="{FF2B5EF4-FFF2-40B4-BE49-F238E27FC236}">
                    <a16:creationId xmlns:a16="http://schemas.microsoft.com/office/drawing/2014/main" id="{CD3E872A-D145-8EAE-AEF3-858F3AF4E14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73" name="Gruppieren 3472">
              <a:extLst>
                <a:ext uri="{FF2B5EF4-FFF2-40B4-BE49-F238E27FC236}">
                  <a16:creationId xmlns:a16="http://schemas.microsoft.com/office/drawing/2014/main" id="{6B201AA9-B978-DB9C-2B73-11C626B8225C}"/>
                </a:ext>
              </a:extLst>
            </p:cNvPr>
            <p:cNvGrpSpPr/>
            <p:nvPr/>
          </p:nvGrpSpPr>
          <p:grpSpPr>
            <a:xfrm>
              <a:off x="6006000" y="1900714"/>
              <a:ext cx="180000" cy="180000"/>
              <a:chOff x="2537136" y="1269000"/>
              <a:chExt cx="180000" cy="180000"/>
            </a:xfrm>
          </p:grpSpPr>
          <p:sp>
            <p:nvSpPr>
              <p:cNvPr id="3477" name="Ellipse 3476">
                <a:extLst>
                  <a:ext uri="{FF2B5EF4-FFF2-40B4-BE49-F238E27FC236}">
                    <a16:creationId xmlns:a16="http://schemas.microsoft.com/office/drawing/2014/main" id="{A84A469D-DBD9-DF1C-2281-670B6A57CD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78" name="Minuszeichen 3477">
                <a:extLst>
                  <a:ext uri="{FF2B5EF4-FFF2-40B4-BE49-F238E27FC236}">
                    <a16:creationId xmlns:a16="http://schemas.microsoft.com/office/drawing/2014/main" id="{E1278E4A-3052-3210-9239-87DCD9E8EC0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74" name="Gruppieren 3473">
              <a:extLst>
                <a:ext uri="{FF2B5EF4-FFF2-40B4-BE49-F238E27FC236}">
                  <a16:creationId xmlns:a16="http://schemas.microsoft.com/office/drawing/2014/main" id="{4D9C6B4E-9D14-FCBF-3600-0C5C6D2542D0}"/>
                </a:ext>
              </a:extLst>
            </p:cNvPr>
            <p:cNvGrpSpPr/>
            <p:nvPr/>
          </p:nvGrpSpPr>
          <p:grpSpPr>
            <a:xfrm>
              <a:off x="6006000" y="4775520"/>
              <a:ext cx="180000" cy="180000"/>
              <a:chOff x="2537136" y="1269000"/>
              <a:chExt cx="180000" cy="180000"/>
            </a:xfrm>
          </p:grpSpPr>
          <p:sp>
            <p:nvSpPr>
              <p:cNvPr id="3475" name="Ellipse 3474">
                <a:extLst>
                  <a:ext uri="{FF2B5EF4-FFF2-40B4-BE49-F238E27FC236}">
                    <a16:creationId xmlns:a16="http://schemas.microsoft.com/office/drawing/2014/main" id="{8D1F484E-FE31-707F-F1FB-3AC7654DE45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76" name="Minuszeichen 3475">
                <a:extLst>
                  <a:ext uri="{FF2B5EF4-FFF2-40B4-BE49-F238E27FC236}">
                    <a16:creationId xmlns:a16="http://schemas.microsoft.com/office/drawing/2014/main" id="{225FC2AF-458D-263F-21AE-F87A0116F0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552" name="Gruppieren 3551">
            <a:extLst>
              <a:ext uri="{FF2B5EF4-FFF2-40B4-BE49-F238E27FC236}">
                <a16:creationId xmlns:a16="http://schemas.microsoft.com/office/drawing/2014/main" id="{80AF3F51-95D0-7A3C-5D45-4595C5680EC2}"/>
              </a:ext>
            </a:extLst>
          </p:cNvPr>
          <p:cNvGrpSpPr>
            <a:grpSpLocks noChangeAspect="1"/>
          </p:cNvGrpSpPr>
          <p:nvPr/>
        </p:nvGrpSpPr>
        <p:grpSpPr>
          <a:xfrm>
            <a:off x="3755168" y="6314644"/>
            <a:ext cx="1258865" cy="1306104"/>
            <a:chOff x="3576000" y="816426"/>
            <a:chExt cx="5040000" cy="5229127"/>
          </a:xfrm>
        </p:grpSpPr>
        <p:grpSp>
          <p:nvGrpSpPr>
            <p:cNvPr id="3553" name="Magnesium ohne e-">
              <a:extLst>
                <a:ext uri="{FF2B5EF4-FFF2-40B4-BE49-F238E27FC236}">
                  <a16:creationId xmlns:a16="http://schemas.microsoft.com/office/drawing/2014/main" id="{190CF105-03E2-F50A-0E10-F13106D37227}"/>
                </a:ext>
              </a:extLst>
            </p:cNvPr>
            <p:cNvGrpSpPr/>
            <p:nvPr/>
          </p:nvGrpSpPr>
          <p:grpSpPr>
            <a:xfrm>
              <a:off x="3576000" y="909000"/>
              <a:ext cx="5040000" cy="5040000"/>
              <a:chOff x="3576000" y="909000"/>
              <a:chExt cx="5040000" cy="5040000"/>
            </a:xfrm>
          </p:grpSpPr>
          <p:sp>
            <p:nvSpPr>
              <p:cNvPr id="3590" name="K-Schale">
                <a:extLst>
                  <a:ext uri="{FF2B5EF4-FFF2-40B4-BE49-F238E27FC236}">
                    <a16:creationId xmlns:a16="http://schemas.microsoft.com/office/drawing/2014/main" id="{17DF5554-CCF0-8D2D-67E9-B5A850B22874}"/>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591" name="Atomkern mit Protonen und Neutronen">
                <a:extLst>
                  <a:ext uri="{FF2B5EF4-FFF2-40B4-BE49-F238E27FC236}">
                    <a16:creationId xmlns:a16="http://schemas.microsoft.com/office/drawing/2014/main" id="{02B0A14B-19EA-28A7-FAC3-47793703F61C}"/>
                  </a:ext>
                </a:extLst>
              </p:cNvPr>
              <p:cNvGrpSpPr/>
              <p:nvPr/>
            </p:nvGrpSpPr>
            <p:grpSpPr>
              <a:xfrm>
                <a:off x="5196000" y="2529000"/>
                <a:ext cx="1800000" cy="1800000"/>
                <a:chOff x="5196000" y="2529000"/>
                <a:chExt cx="1800000" cy="1800000"/>
              </a:xfrm>
            </p:grpSpPr>
            <p:sp>
              <p:nvSpPr>
                <p:cNvPr id="3594" name="Atomkern">
                  <a:extLst>
                    <a:ext uri="{FF2B5EF4-FFF2-40B4-BE49-F238E27FC236}">
                      <a16:creationId xmlns:a16="http://schemas.microsoft.com/office/drawing/2014/main" id="{EC1D124C-7F94-4E40-09E2-9AFD93C484CE}"/>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595" name="Gruppieren 3594">
                  <a:extLst>
                    <a:ext uri="{FF2B5EF4-FFF2-40B4-BE49-F238E27FC236}">
                      <a16:creationId xmlns:a16="http://schemas.microsoft.com/office/drawing/2014/main" id="{EC88A6B4-C493-E0D3-6AE6-30F6E221A43E}"/>
                    </a:ext>
                  </a:extLst>
                </p:cNvPr>
                <p:cNvGrpSpPr>
                  <a:grpSpLocks noChangeAspect="1"/>
                </p:cNvGrpSpPr>
                <p:nvPr/>
              </p:nvGrpSpPr>
              <p:grpSpPr>
                <a:xfrm>
                  <a:off x="5848033" y="3791651"/>
                  <a:ext cx="180000" cy="180000"/>
                  <a:chOff x="3172968" y="2304288"/>
                  <a:chExt cx="180000" cy="180000"/>
                </a:xfrm>
              </p:grpSpPr>
              <p:sp>
                <p:nvSpPr>
                  <p:cNvPr id="3641" name="Ellipse 3640">
                    <a:extLst>
                      <a:ext uri="{FF2B5EF4-FFF2-40B4-BE49-F238E27FC236}">
                        <a16:creationId xmlns:a16="http://schemas.microsoft.com/office/drawing/2014/main" id="{AE2E4D3B-252F-87D9-BC1C-AC04B1652B7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42" name="Additionszeichen 3641">
                    <a:extLst>
                      <a:ext uri="{FF2B5EF4-FFF2-40B4-BE49-F238E27FC236}">
                        <a16:creationId xmlns:a16="http://schemas.microsoft.com/office/drawing/2014/main" id="{06338C37-FE17-FCBF-D09F-09AABD74465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96" name="Gruppieren 3595">
                  <a:extLst>
                    <a:ext uri="{FF2B5EF4-FFF2-40B4-BE49-F238E27FC236}">
                      <a16:creationId xmlns:a16="http://schemas.microsoft.com/office/drawing/2014/main" id="{A5F25A60-85F3-253C-DE75-4C3F74268FAE}"/>
                    </a:ext>
                  </a:extLst>
                </p:cNvPr>
                <p:cNvGrpSpPr>
                  <a:grpSpLocks noChangeAspect="1"/>
                </p:cNvGrpSpPr>
                <p:nvPr/>
              </p:nvGrpSpPr>
              <p:grpSpPr>
                <a:xfrm>
                  <a:off x="6270000" y="3698425"/>
                  <a:ext cx="180000" cy="180000"/>
                  <a:chOff x="3172968" y="2304288"/>
                  <a:chExt cx="180000" cy="180000"/>
                </a:xfrm>
              </p:grpSpPr>
              <p:sp>
                <p:nvSpPr>
                  <p:cNvPr id="3639" name="Ellipse 3638">
                    <a:extLst>
                      <a:ext uri="{FF2B5EF4-FFF2-40B4-BE49-F238E27FC236}">
                        <a16:creationId xmlns:a16="http://schemas.microsoft.com/office/drawing/2014/main" id="{2B787688-7F83-7F06-33EE-3FEF66D176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40" name="Additionszeichen 3639">
                    <a:extLst>
                      <a:ext uri="{FF2B5EF4-FFF2-40B4-BE49-F238E27FC236}">
                        <a16:creationId xmlns:a16="http://schemas.microsoft.com/office/drawing/2014/main" id="{3AD2D7CE-5CBF-0F02-B8FD-11E3203347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97" name="Gruppieren 3596">
                  <a:extLst>
                    <a:ext uri="{FF2B5EF4-FFF2-40B4-BE49-F238E27FC236}">
                      <a16:creationId xmlns:a16="http://schemas.microsoft.com/office/drawing/2014/main" id="{591C0E3D-8566-AAE7-179C-C2DD578545AF}"/>
                    </a:ext>
                  </a:extLst>
                </p:cNvPr>
                <p:cNvGrpSpPr>
                  <a:grpSpLocks noChangeAspect="1"/>
                </p:cNvGrpSpPr>
                <p:nvPr/>
              </p:nvGrpSpPr>
              <p:grpSpPr>
                <a:xfrm>
                  <a:off x="5499300" y="3931942"/>
                  <a:ext cx="180000" cy="180000"/>
                  <a:chOff x="3172968" y="2304288"/>
                  <a:chExt cx="180000" cy="180000"/>
                </a:xfrm>
              </p:grpSpPr>
              <p:sp>
                <p:nvSpPr>
                  <p:cNvPr id="3637" name="Ellipse 3636">
                    <a:extLst>
                      <a:ext uri="{FF2B5EF4-FFF2-40B4-BE49-F238E27FC236}">
                        <a16:creationId xmlns:a16="http://schemas.microsoft.com/office/drawing/2014/main" id="{2FEF43FF-EABC-40CF-C14A-D0025EC19DF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38" name="Additionszeichen 3637">
                    <a:extLst>
                      <a:ext uri="{FF2B5EF4-FFF2-40B4-BE49-F238E27FC236}">
                        <a16:creationId xmlns:a16="http://schemas.microsoft.com/office/drawing/2014/main" id="{67CC2D49-ABAC-EC9A-046E-CB9BE0AA5D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98" name="Gruppieren 3597">
                  <a:extLst>
                    <a:ext uri="{FF2B5EF4-FFF2-40B4-BE49-F238E27FC236}">
                      <a16:creationId xmlns:a16="http://schemas.microsoft.com/office/drawing/2014/main" id="{D0729C62-1657-B1A6-0F4F-AE41C1050B98}"/>
                    </a:ext>
                  </a:extLst>
                </p:cNvPr>
                <p:cNvGrpSpPr>
                  <a:grpSpLocks noChangeAspect="1"/>
                </p:cNvGrpSpPr>
                <p:nvPr/>
              </p:nvGrpSpPr>
              <p:grpSpPr>
                <a:xfrm>
                  <a:off x="6030156" y="4086630"/>
                  <a:ext cx="180000" cy="180000"/>
                  <a:chOff x="3172968" y="2304288"/>
                  <a:chExt cx="180000" cy="180000"/>
                </a:xfrm>
              </p:grpSpPr>
              <p:sp>
                <p:nvSpPr>
                  <p:cNvPr id="3635" name="Ellipse 3634">
                    <a:extLst>
                      <a:ext uri="{FF2B5EF4-FFF2-40B4-BE49-F238E27FC236}">
                        <a16:creationId xmlns:a16="http://schemas.microsoft.com/office/drawing/2014/main" id="{20A2C570-9207-42B3-FDED-C5FBCCF9EC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36" name="Additionszeichen 3635">
                    <a:extLst>
                      <a:ext uri="{FF2B5EF4-FFF2-40B4-BE49-F238E27FC236}">
                        <a16:creationId xmlns:a16="http://schemas.microsoft.com/office/drawing/2014/main" id="{7BC756A5-653F-ADB2-A45A-C108E729633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99" name="Gruppieren 3598">
                  <a:extLst>
                    <a:ext uri="{FF2B5EF4-FFF2-40B4-BE49-F238E27FC236}">
                      <a16:creationId xmlns:a16="http://schemas.microsoft.com/office/drawing/2014/main" id="{6301DF9B-6C13-4CD0-A470-C1B7125884D2}"/>
                    </a:ext>
                  </a:extLst>
                </p:cNvPr>
                <p:cNvGrpSpPr>
                  <a:grpSpLocks noChangeAspect="1"/>
                </p:cNvGrpSpPr>
                <p:nvPr/>
              </p:nvGrpSpPr>
              <p:grpSpPr>
                <a:xfrm>
                  <a:off x="6020438" y="3296696"/>
                  <a:ext cx="180000" cy="180000"/>
                  <a:chOff x="3172968" y="2304288"/>
                  <a:chExt cx="180000" cy="180000"/>
                </a:xfrm>
              </p:grpSpPr>
              <p:sp>
                <p:nvSpPr>
                  <p:cNvPr id="3633" name="Ellipse 3632">
                    <a:extLst>
                      <a:ext uri="{FF2B5EF4-FFF2-40B4-BE49-F238E27FC236}">
                        <a16:creationId xmlns:a16="http://schemas.microsoft.com/office/drawing/2014/main" id="{895DF8B0-3D49-DABB-0CB1-50DBA7680F7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34" name="Additionszeichen 3633">
                    <a:extLst>
                      <a:ext uri="{FF2B5EF4-FFF2-40B4-BE49-F238E27FC236}">
                        <a16:creationId xmlns:a16="http://schemas.microsoft.com/office/drawing/2014/main" id="{8A71910F-7231-5F62-C177-DA54AE280B8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0" name="Gruppieren 3599">
                  <a:extLst>
                    <a:ext uri="{FF2B5EF4-FFF2-40B4-BE49-F238E27FC236}">
                      <a16:creationId xmlns:a16="http://schemas.microsoft.com/office/drawing/2014/main" id="{72B0576E-18AD-AA97-28EB-DE4384480C67}"/>
                    </a:ext>
                  </a:extLst>
                </p:cNvPr>
                <p:cNvGrpSpPr>
                  <a:grpSpLocks noChangeAspect="1"/>
                </p:cNvGrpSpPr>
                <p:nvPr/>
              </p:nvGrpSpPr>
              <p:grpSpPr>
                <a:xfrm>
                  <a:off x="6540000" y="3667688"/>
                  <a:ext cx="180000" cy="180000"/>
                  <a:chOff x="3172968" y="2304288"/>
                  <a:chExt cx="180000" cy="180000"/>
                </a:xfrm>
              </p:grpSpPr>
              <p:sp>
                <p:nvSpPr>
                  <p:cNvPr id="3631" name="Ellipse 3630">
                    <a:extLst>
                      <a:ext uri="{FF2B5EF4-FFF2-40B4-BE49-F238E27FC236}">
                        <a16:creationId xmlns:a16="http://schemas.microsoft.com/office/drawing/2014/main" id="{7ED28C2B-9808-524E-FB02-49263C639F3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32" name="Additionszeichen 3631">
                    <a:extLst>
                      <a:ext uri="{FF2B5EF4-FFF2-40B4-BE49-F238E27FC236}">
                        <a16:creationId xmlns:a16="http://schemas.microsoft.com/office/drawing/2014/main" id="{46ACDDC3-0719-3806-7426-9BE28F1D55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1" name="Gruppieren 3600">
                  <a:extLst>
                    <a:ext uri="{FF2B5EF4-FFF2-40B4-BE49-F238E27FC236}">
                      <a16:creationId xmlns:a16="http://schemas.microsoft.com/office/drawing/2014/main" id="{505B6B87-4945-7279-9C0D-55CFAA9279BB}"/>
                    </a:ext>
                  </a:extLst>
                </p:cNvPr>
                <p:cNvGrpSpPr>
                  <a:grpSpLocks noChangeAspect="1"/>
                </p:cNvGrpSpPr>
                <p:nvPr/>
              </p:nvGrpSpPr>
              <p:grpSpPr>
                <a:xfrm>
                  <a:off x="6696374" y="3186376"/>
                  <a:ext cx="180000" cy="180000"/>
                  <a:chOff x="3172968" y="2304288"/>
                  <a:chExt cx="180000" cy="180000"/>
                </a:xfrm>
              </p:grpSpPr>
              <p:sp>
                <p:nvSpPr>
                  <p:cNvPr id="3629" name="Ellipse 3628">
                    <a:extLst>
                      <a:ext uri="{FF2B5EF4-FFF2-40B4-BE49-F238E27FC236}">
                        <a16:creationId xmlns:a16="http://schemas.microsoft.com/office/drawing/2014/main" id="{48FBD56A-296C-72E2-08B8-57160E4AF6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30" name="Additionszeichen 3629">
                    <a:extLst>
                      <a:ext uri="{FF2B5EF4-FFF2-40B4-BE49-F238E27FC236}">
                        <a16:creationId xmlns:a16="http://schemas.microsoft.com/office/drawing/2014/main" id="{A52122B5-E466-5605-82EA-EC3BB731E0E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2" name="Gruppieren 3601">
                  <a:extLst>
                    <a:ext uri="{FF2B5EF4-FFF2-40B4-BE49-F238E27FC236}">
                      <a16:creationId xmlns:a16="http://schemas.microsoft.com/office/drawing/2014/main" id="{24995B8F-29F6-7635-AA6D-BA90EDB3007E}"/>
                    </a:ext>
                  </a:extLst>
                </p:cNvPr>
                <p:cNvGrpSpPr>
                  <a:grpSpLocks noChangeAspect="1"/>
                </p:cNvGrpSpPr>
                <p:nvPr/>
              </p:nvGrpSpPr>
              <p:grpSpPr>
                <a:xfrm>
                  <a:off x="5577515" y="3084316"/>
                  <a:ext cx="180000" cy="180000"/>
                  <a:chOff x="3172968" y="2304288"/>
                  <a:chExt cx="180000" cy="180000"/>
                </a:xfrm>
              </p:grpSpPr>
              <p:sp>
                <p:nvSpPr>
                  <p:cNvPr id="3627" name="Ellipse 3626">
                    <a:extLst>
                      <a:ext uri="{FF2B5EF4-FFF2-40B4-BE49-F238E27FC236}">
                        <a16:creationId xmlns:a16="http://schemas.microsoft.com/office/drawing/2014/main" id="{DBC08112-88B8-3B04-F900-9944AD31BF6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8" name="Additionszeichen 3627">
                    <a:extLst>
                      <a:ext uri="{FF2B5EF4-FFF2-40B4-BE49-F238E27FC236}">
                        <a16:creationId xmlns:a16="http://schemas.microsoft.com/office/drawing/2014/main" id="{820201A3-7B4D-47FD-A443-12A0DC0AAFD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3" name="Gruppieren 3602">
                  <a:extLst>
                    <a:ext uri="{FF2B5EF4-FFF2-40B4-BE49-F238E27FC236}">
                      <a16:creationId xmlns:a16="http://schemas.microsoft.com/office/drawing/2014/main" id="{F71AB5E7-CE0D-0BE0-8825-5416509C6BCB}"/>
                    </a:ext>
                  </a:extLst>
                </p:cNvPr>
                <p:cNvGrpSpPr>
                  <a:grpSpLocks noChangeAspect="1"/>
                </p:cNvGrpSpPr>
                <p:nvPr/>
              </p:nvGrpSpPr>
              <p:grpSpPr>
                <a:xfrm>
                  <a:off x="5940252" y="2903697"/>
                  <a:ext cx="180000" cy="180000"/>
                  <a:chOff x="3172968" y="2304288"/>
                  <a:chExt cx="180000" cy="180000"/>
                </a:xfrm>
              </p:grpSpPr>
              <p:sp>
                <p:nvSpPr>
                  <p:cNvPr id="3625" name="Ellipse 3624">
                    <a:extLst>
                      <a:ext uri="{FF2B5EF4-FFF2-40B4-BE49-F238E27FC236}">
                        <a16:creationId xmlns:a16="http://schemas.microsoft.com/office/drawing/2014/main" id="{3BB61609-148C-5D62-1E2C-A25D217B15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6" name="Additionszeichen 3625">
                    <a:extLst>
                      <a:ext uri="{FF2B5EF4-FFF2-40B4-BE49-F238E27FC236}">
                        <a16:creationId xmlns:a16="http://schemas.microsoft.com/office/drawing/2014/main" id="{B527CE81-0F18-1AB6-1D4B-4FB31B54736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4" name="Gruppieren 3603">
                  <a:extLst>
                    <a:ext uri="{FF2B5EF4-FFF2-40B4-BE49-F238E27FC236}">
                      <a16:creationId xmlns:a16="http://schemas.microsoft.com/office/drawing/2014/main" id="{07459CCD-B44C-6B7D-3B10-8CE6BE50C7C2}"/>
                    </a:ext>
                  </a:extLst>
                </p:cNvPr>
                <p:cNvGrpSpPr>
                  <a:grpSpLocks noChangeAspect="1"/>
                </p:cNvGrpSpPr>
                <p:nvPr/>
              </p:nvGrpSpPr>
              <p:grpSpPr>
                <a:xfrm>
                  <a:off x="5597520" y="2746772"/>
                  <a:ext cx="180000" cy="180000"/>
                  <a:chOff x="3172968" y="2304288"/>
                  <a:chExt cx="180000" cy="180000"/>
                </a:xfrm>
              </p:grpSpPr>
              <p:sp>
                <p:nvSpPr>
                  <p:cNvPr id="3623" name="Ellipse 3622">
                    <a:extLst>
                      <a:ext uri="{FF2B5EF4-FFF2-40B4-BE49-F238E27FC236}">
                        <a16:creationId xmlns:a16="http://schemas.microsoft.com/office/drawing/2014/main" id="{C0201B3F-AD53-4DB8-3922-746A66FC9E5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4" name="Additionszeichen 3623">
                    <a:extLst>
                      <a:ext uri="{FF2B5EF4-FFF2-40B4-BE49-F238E27FC236}">
                        <a16:creationId xmlns:a16="http://schemas.microsoft.com/office/drawing/2014/main" id="{6524BB34-15DC-19ED-E888-6998E6CB30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5" name="Gruppieren 3604">
                  <a:extLst>
                    <a:ext uri="{FF2B5EF4-FFF2-40B4-BE49-F238E27FC236}">
                      <a16:creationId xmlns:a16="http://schemas.microsoft.com/office/drawing/2014/main" id="{C91F7A0B-8C11-E51D-3A16-DE006AC0C9E9}"/>
                    </a:ext>
                  </a:extLst>
                </p:cNvPr>
                <p:cNvGrpSpPr>
                  <a:grpSpLocks noChangeAspect="1"/>
                </p:cNvGrpSpPr>
                <p:nvPr/>
              </p:nvGrpSpPr>
              <p:grpSpPr>
                <a:xfrm>
                  <a:off x="6310896" y="2729578"/>
                  <a:ext cx="180000" cy="180000"/>
                  <a:chOff x="3172968" y="2304288"/>
                  <a:chExt cx="180000" cy="180000"/>
                </a:xfrm>
              </p:grpSpPr>
              <p:sp>
                <p:nvSpPr>
                  <p:cNvPr id="3621" name="Ellipse 3620">
                    <a:extLst>
                      <a:ext uri="{FF2B5EF4-FFF2-40B4-BE49-F238E27FC236}">
                        <a16:creationId xmlns:a16="http://schemas.microsoft.com/office/drawing/2014/main" id="{BB75AA88-F585-775D-AD89-1510B1228B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2" name="Additionszeichen 3621">
                    <a:extLst>
                      <a:ext uri="{FF2B5EF4-FFF2-40B4-BE49-F238E27FC236}">
                        <a16:creationId xmlns:a16="http://schemas.microsoft.com/office/drawing/2014/main" id="{F8BA5765-3B29-E04C-746F-D982A6859C7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6" name="Gruppieren 3605">
                  <a:extLst>
                    <a:ext uri="{FF2B5EF4-FFF2-40B4-BE49-F238E27FC236}">
                      <a16:creationId xmlns:a16="http://schemas.microsoft.com/office/drawing/2014/main" id="{9853CEFB-F077-05BC-3202-4945700B3CAB}"/>
                    </a:ext>
                  </a:extLst>
                </p:cNvPr>
                <p:cNvGrpSpPr>
                  <a:grpSpLocks noChangeAspect="1"/>
                </p:cNvGrpSpPr>
                <p:nvPr/>
              </p:nvGrpSpPr>
              <p:grpSpPr>
                <a:xfrm>
                  <a:off x="5311404" y="3346168"/>
                  <a:ext cx="180000" cy="180000"/>
                  <a:chOff x="3172968" y="2304288"/>
                  <a:chExt cx="180000" cy="180000"/>
                </a:xfrm>
              </p:grpSpPr>
              <p:sp>
                <p:nvSpPr>
                  <p:cNvPr id="3619" name="Ellipse 3618">
                    <a:extLst>
                      <a:ext uri="{FF2B5EF4-FFF2-40B4-BE49-F238E27FC236}">
                        <a16:creationId xmlns:a16="http://schemas.microsoft.com/office/drawing/2014/main" id="{7AE0FEEA-9985-CB4A-4D43-9471646074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0" name="Additionszeichen 3619">
                    <a:extLst>
                      <a:ext uri="{FF2B5EF4-FFF2-40B4-BE49-F238E27FC236}">
                        <a16:creationId xmlns:a16="http://schemas.microsoft.com/office/drawing/2014/main" id="{050B2456-1390-4228-5588-2BEB2130B57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607" name="Ellipse 3606">
                  <a:extLst>
                    <a:ext uri="{FF2B5EF4-FFF2-40B4-BE49-F238E27FC236}">
                      <a16:creationId xmlns:a16="http://schemas.microsoft.com/office/drawing/2014/main" id="{C5756A57-2B1E-C249-29E3-1FF70D3D88E3}"/>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08" name="Ellipse 3607">
                  <a:extLst>
                    <a:ext uri="{FF2B5EF4-FFF2-40B4-BE49-F238E27FC236}">
                      <a16:creationId xmlns:a16="http://schemas.microsoft.com/office/drawing/2014/main" id="{5EED9B1A-746D-B46E-FEED-540256B6D31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09" name="Ellipse 3608">
                  <a:extLst>
                    <a:ext uri="{FF2B5EF4-FFF2-40B4-BE49-F238E27FC236}">
                      <a16:creationId xmlns:a16="http://schemas.microsoft.com/office/drawing/2014/main" id="{05E500D4-D2B2-FA44-0E4A-448B050711D0}"/>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0" name="Ellipse 3609">
                  <a:extLst>
                    <a:ext uri="{FF2B5EF4-FFF2-40B4-BE49-F238E27FC236}">
                      <a16:creationId xmlns:a16="http://schemas.microsoft.com/office/drawing/2014/main" id="{241FA3B1-78FD-A99B-5DA2-71697856EBE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1" name="Ellipse 3610">
                  <a:extLst>
                    <a:ext uri="{FF2B5EF4-FFF2-40B4-BE49-F238E27FC236}">
                      <a16:creationId xmlns:a16="http://schemas.microsoft.com/office/drawing/2014/main" id="{9B0F7D9C-8970-38E5-67F9-50B8A28C306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2" name="Ellipse 3611">
                  <a:extLst>
                    <a:ext uri="{FF2B5EF4-FFF2-40B4-BE49-F238E27FC236}">
                      <a16:creationId xmlns:a16="http://schemas.microsoft.com/office/drawing/2014/main" id="{A7555684-C6BA-D4BC-FABD-E942B7B8047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3" name="Ellipse 3612">
                  <a:extLst>
                    <a:ext uri="{FF2B5EF4-FFF2-40B4-BE49-F238E27FC236}">
                      <a16:creationId xmlns:a16="http://schemas.microsoft.com/office/drawing/2014/main" id="{66FC478A-BD4A-9BFB-8B75-8CD4783498B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4" name="Ellipse 3613">
                  <a:extLst>
                    <a:ext uri="{FF2B5EF4-FFF2-40B4-BE49-F238E27FC236}">
                      <a16:creationId xmlns:a16="http://schemas.microsoft.com/office/drawing/2014/main" id="{B40E5779-FBDC-4A9C-197E-F641C3F2932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5" name="Ellipse 3614">
                  <a:extLst>
                    <a:ext uri="{FF2B5EF4-FFF2-40B4-BE49-F238E27FC236}">
                      <a16:creationId xmlns:a16="http://schemas.microsoft.com/office/drawing/2014/main" id="{7D0AB2D6-65CF-E73A-9E58-B60D3D6587D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6" name="Ellipse 3615">
                  <a:extLst>
                    <a:ext uri="{FF2B5EF4-FFF2-40B4-BE49-F238E27FC236}">
                      <a16:creationId xmlns:a16="http://schemas.microsoft.com/office/drawing/2014/main" id="{D9468922-B1C0-2B53-172F-6C7759886AC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7" name="Ellipse 3616">
                  <a:extLst>
                    <a:ext uri="{FF2B5EF4-FFF2-40B4-BE49-F238E27FC236}">
                      <a16:creationId xmlns:a16="http://schemas.microsoft.com/office/drawing/2014/main" id="{8DF7A358-4FB8-F3ED-25F2-D4C6059D3034}"/>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8" name="Ellipse 3617">
                  <a:extLst>
                    <a:ext uri="{FF2B5EF4-FFF2-40B4-BE49-F238E27FC236}">
                      <a16:creationId xmlns:a16="http://schemas.microsoft.com/office/drawing/2014/main" id="{FCD2A21E-1A87-5A01-AE57-348F45531F5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592" name="L-Schale">
                <a:extLst>
                  <a:ext uri="{FF2B5EF4-FFF2-40B4-BE49-F238E27FC236}">
                    <a16:creationId xmlns:a16="http://schemas.microsoft.com/office/drawing/2014/main" id="{5123C428-C2F5-CDFB-C72A-1E90C533C532}"/>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593" name="M-Schale">
                <a:extLst>
                  <a:ext uri="{FF2B5EF4-FFF2-40B4-BE49-F238E27FC236}">
                    <a16:creationId xmlns:a16="http://schemas.microsoft.com/office/drawing/2014/main" id="{CEAD4599-CE4E-3006-6F2A-AD9866CB020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554" name="Gruppieren 3553">
              <a:extLst>
                <a:ext uri="{FF2B5EF4-FFF2-40B4-BE49-F238E27FC236}">
                  <a16:creationId xmlns:a16="http://schemas.microsoft.com/office/drawing/2014/main" id="{0496CA4D-AA8D-5848-7BE2-1CD49559928B}"/>
                </a:ext>
              </a:extLst>
            </p:cNvPr>
            <p:cNvGrpSpPr/>
            <p:nvPr/>
          </p:nvGrpSpPr>
          <p:grpSpPr>
            <a:xfrm>
              <a:off x="6006000" y="816426"/>
              <a:ext cx="180000" cy="180000"/>
              <a:chOff x="2537136" y="1269000"/>
              <a:chExt cx="180000" cy="180000"/>
            </a:xfrm>
          </p:grpSpPr>
          <p:sp>
            <p:nvSpPr>
              <p:cNvPr id="3588" name="Ellipse 3587">
                <a:extLst>
                  <a:ext uri="{FF2B5EF4-FFF2-40B4-BE49-F238E27FC236}">
                    <a16:creationId xmlns:a16="http://schemas.microsoft.com/office/drawing/2014/main" id="{91691005-F23C-2C43-0F66-65C85B3E9F3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9" name="Minuszeichen 3588">
                <a:extLst>
                  <a:ext uri="{FF2B5EF4-FFF2-40B4-BE49-F238E27FC236}">
                    <a16:creationId xmlns:a16="http://schemas.microsoft.com/office/drawing/2014/main" id="{DE7CD576-2085-92AB-D6A6-76926872A7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55" name="Gruppieren 3554">
              <a:extLst>
                <a:ext uri="{FF2B5EF4-FFF2-40B4-BE49-F238E27FC236}">
                  <a16:creationId xmlns:a16="http://schemas.microsoft.com/office/drawing/2014/main" id="{341E5249-B4FA-FA9F-3185-A721AAED7572}"/>
                </a:ext>
              </a:extLst>
            </p:cNvPr>
            <p:cNvGrpSpPr/>
            <p:nvPr/>
          </p:nvGrpSpPr>
          <p:grpSpPr>
            <a:xfrm>
              <a:off x="6003948" y="5865553"/>
              <a:ext cx="180000" cy="180000"/>
              <a:chOff x="2537136" y="1269000"/>
              <a:chExt cx="180000" cy="180000"/>
            </a:xfrm>
          </p:grpSpPr>
          <p:sp>
            <p:nvSpPr>
              <p:cNvPr id="3586" name="Ellipse 3585">
                <a:extLst>
                  <a:ext uri="{FF2B5EF4-FFF2-40B4-BE49-F238E27FC236}">
                    <a16:creationId xmlns:a16="http://schemas.microsoft.com/office/drawing/2014/main" id="{C7CCA3A0-0985-5BB8-46F5-720303DDD03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7" name="Minuszeichen 3586">
                <a:extLst>
                  <a:ext uri="{FF2B5EF4-FFF2-40B4-BE49-F238E27FC236}">
                    <a16:creationId xmlns:a16="http://schemas.microsoft.com/office/drawing/2014/main" id="{5785DE61-B6F3-BC74-5E64-D6B31723D15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56" name="Gruppieren 3555">
              <a:extLst>
                <a:ext uri="{FF2B5EF4-FFF2-40B4-BE49-F238E27FC236}">
                  <a16:creationId xmlns:a16="http://schemas.microsoft.com/office/drawing/2014/main" id="{421042E8-EFDA-6002-DE95-31283F179071}"/>
                </a:ext>
              </a:extLst>
            </p:cNvPr>
            <p:cNvGrpSpPr/>
            <p:nvPr/>
          </p:nvGrpSpPr>
          <p:grpSpPr>
            <a:xfrm>
              <a:off x="7989107" y="3335661"/>
              <a:ext cx="180000" cy="180000"/>
              <a:chOff x="2537136" y="1269000"/>
              <a:chExt cx="180000" cy="180000"/>
            </a:xfrm>
          </p:grpSpPr>
          <p:sp>
            <p:nvSpPr>
              <p:cNvPr id="3584" name="Ellipse 3583">
                <a:extLst>
                  <a:ext uri="{FF2B5EF4-FFF2-40B4-BE49-F238E27FC236}">
                    <a16:creationId xmlns:a16="http://schemas.microsoft.com/office/drawing/2014/main" id="{A5F72F4F-61FC-8431-8F11-93772E4ED8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5" name="Minuszeichen 3584">
                <a:extLst>
                  <a:ext uri="{FF2B5EF4-FFF2-40B4-BE49-F238E27FC236}">
                    <a16:creationId xmlns:a16="http://schemas.microsoft.com/office/drawing/2014/main" id="{AAA4A413-EE01-4623-10D3-8C8209ABB1C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57" name="Gruppieren 3556">
              <a:extLst>
                <a:ext uri="{FF2B5EF4-FFF2-40B4-BE49-F238E27FC236}">
                  <a16:creationId xmlns:a16="http://schemas.microsoft.com/office/drawing/2014/main" id="{0DD10BD8-9989-05D8-90B6-9D9800CE99FD}"/>
                </a:ext>
              </a:extLst>
            </p:cNvPr>
            <p:cNvGrpSpPr/>
            <p:nvPr/>
          </p:nvGrpSpPr>
          <p:grpSpPr>
            <a:xfrm>
              <a:off x="4026000" y="3339000"/>
              <a:ext cx="180000" cy="180000"/>
              <a:chOff x="2537136" y="1269000"/>
              <a:chExt cx="180000" cy="180000"/>
            </a:xfrm>
          </p:grpSpPr>
          <p:sp>
            <p:nvSpPr>
              <p:cNvPr id="3582" name="Ellipse 3581">
                <a:extLst>
                  <a:ext uri="{FF2B5EF4-FFF2-40B4-BE49-F238E27FC236}">
                    <a16:creationId xmlns:a16="http://schemas.microsoft.com/office/drawing/2014/main" id="{69181D2A-51AE-AC9A-6185-15D19371ED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3" name="Minuszeichen 3582">
                <a:extLst>
                  <a:ext uri="{FF2B5EF4-FFF2-40B4-BE49-F238E27FC236}">
                    <a16:creationId xmlns:a16="http://schemas.microsoft.com/office/drawing/2014/main" id="{CED0FF52-8703-A878-55DC-8FD84356483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58" name="Gruppieren 3557">
              <a:extLst>
                <a:ext uri="{FF2B5EF4-FFF2-40B4-BE49-F238E27FC236}">
                  <a16:creationId xmlns:a16="http://schemas.microsoft.com/office/drawing/2014/main" id="{838FD7E5-35C1-D5B2-BD57-CB48AD80EAAF}"/>
                </a:ext>
              </a:extLst>
            </p:cNvPr>
            <p:cNvGrpSpPr/>
            <p:nvPr/>
          </p:nvGrpSpPr>
          <p:grpSpPr>
            <a:xfrm>
              <a:off x="4656000" y="4775520"/>
              <a:ext cx="180000" cy="180000"/>
              <a:chOff x="2537136" y="1269000"/>
              <a:chExt cx="180000" cy="180000"/>
            </a:xfrm>
          </p:grpSpPr>
          <p:sp>
            <p:nvSpPr>
              <p:cNvPr id="3580" name="Ellipse 3579">
                <a:extLst>
                  <a:ext uri="{FF2B5EF4-FFF2-40B4-BE49-F238E27FC236}">
                    <a16:creationId xmlns:a16="http://schemas.microsoft.com/office/drawing/2014/main" id="{63B838E9-5E78-0D49-BEF9-0800102503E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1" name="Minuszeichen 3580">
                <a:extLst>
                  <a:ext uri="{FF2B5EF4-FFF2-40B4-BE49-F238E27FC236}">
                    <a16:creationId xmlns:a16="http://schemas.microsoft.com/office/drawing/2014/main" id="{FDE561A3-F3E3-C228-4E14-326E8C600FD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59" name="Gruppieren 3558">
              <a:extLst>
                <a:ext uri="{FF2B5EF4-FFF2-40B4-BE49-F238E27FC236}">
                  <a16:creationId xmlns:a16="http://schemas.microsoft.com/office/drawing/2014/main" id="{DD062E65-F61D-6CE7-7051-C09048C36EF6}"/>
                </a:ext>
              </a:extLst>
            </p:cNvPr>
            <p:cNvGrpSpPr/>
            <p:nvPr/>
          </p:nvGrpSpPr>
          <p:grpSpPr>
            <a:xfrm>
              <a:off x="7373256" y="4775520"/>
              <a:ext cx="180000" cy="180000"/>
              <a:chOff x="2537136" y="1269000"/>
              <a:chExt cx="180000" cy="180000"/>
            </a:xfrm>
          </p:grpSpPr>
          <p:sp>
            <p:nvSpPr>
              <p:cNvPr id="3578" name="Ellipse 3577">
                <a:extLst>
                  <a:ext uri="{FF2B5EF4-FFF2-40B4-BE49-F238E27FC236}">
                    <a16:creationId xmlns:a16="http://schemas.microsoft.com/office/drawing/2014/main" id="{1FDAB971-B355-EFED-4C6B-A4BB29D1B7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79" name="Minuszeichen 3578">
                <a:extLst>
                  <a:ext uri="{FF2B5EF4-FFF2-40B4-BE49-F238E27FC236}">
                    <a16:creationId xmlns:a16="http://schemas.microsoft.com/office/drawing/2014/main" id="{71E987B9-5DD7-ABB7-DFF9-939FE80E3AB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0" name="Gruppieren 3559">
              <a:extLst>
                <a:ext uri="{FF2B5EF4-FFF2-40B4-BE49-F238E27FC236}">
                  <a16:creationId xmlns:a16="http://schemas.microsoft.com/office/drawing/2014/main" id="{41C35F33-8773-63F1-7991-F5CC300E89CE}"/>
                </a:ext>
              </a:extLst>
            </p:cNvPr>
            <p:cNvGrpSpPr/>
            <p:nvPr/>
          </p:nvGrpSpPr>
          <p:grpSpPr>
            <a:xfrm>
              <a:off x="7373256" y="1900714"/>
              <a:ext cx="180000" cy="180000"/>
              <a:chOff x="2537136" y="1269000"/>
              <a:chExt cx="180000" cy="180000"/>
            </a:xfrm>
          </p:grpSpPr>
          <p:sp>
            <p:nvSpPr>
              <p:cNvPr id="3576" name="Ellipse 3575">
                <a:extLst>
                  <a:ext uri="{FF2B5EF4-FFF2-40B4-BE49-F238E27FC236}">
                    <a16:creationId xmlns:a16="http://schemas.microsoft.com/office/drawing/2014/main" id="{64232032-DF54-42FE-F0F7-0F523F09BBD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77" name="Minuszeichen 3576">
                <a:extLst>
                  <a:ext uri="{FF2B5EF4-FFF2-40B4-BE49-F238E27FC236}">
                    <a16:creationId xmlns:a16="http://schemas.microsoft.com/office/drawing/2014/main" id="{F4AC9F1F-0F2D-01B2-581B-3A4AE6E9A28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1" name="Gruppieren 3560">
              <a:extLst>
                <a:ext uri="{FF2B5EF4-FFF2-40B4-BE49-F238E27FC236}">
                  <a16:creationId xmlns:a16="http://schemas.microsoft.com/office/drawing/2014/main" id="{FDE21234-780A-4B18-596C-83A64C0C251D}"/>
                </a:ext>
              </a:extLst>
            </p:cNvPr>
            <p:cNvGrpSpPr/>
            <p:nvPr/>
          </p:nvGrpSpPr>
          <p:grpSpPr>
            <a:xfrm>
              <a:off x="4656000" y="1900714"/>
              <a:ext cx="180000" cy="180000"/>
              <a:chOff x="2537136" y="1269000"/>
              <a:chExt cx="180000" cy="180000"/>
            </a:xfrm>
          </p:grpSpPr>
          <p:sp>
            <p:nvSpPr>
              <p:cNvPr id="3574" name="Ellipse 3573">
                <a:extLst>
                  <a:ext uri="{FF2B5EF4-FFF2-40B4-BE49-F238E27FC236}">
                    <a16:creationId xmlns:a16="http://schemas.microsoft.com/office/drawing/2014/main" id="{5A52929E-DA54-0B5B-D150-04A624BF56C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75" name="Minuszeichen 3574">
                <a:extLst>
                  <a:ext uri="{FF2B5EF4-FFF2-40B4-BE49-F238E27FC236}">
                    <a16:creationId xmlns:a16="http://schemas.microsoft.com/office/drawing/2014/main" id="{EFC8F310-142E-7E4D-E927-736D76D882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2" name="Gruppieren 3561">
              <a:extLst>
                <a:ext uri="{FF2B5EF4-FFF2-40B4-BE49-F238E27FC236}">
                  <a16:creationId xmlns:a16="http://schemas.microsoft.com/office/drawing/2014/main" id="{60506372-BA28-3176-5307-627836C22BCD}"/>
                </a:ext>
              </a:extLst>
            </p:cNvPr>
            <p:cNvGrpSpPr/>
            <p:nvPr/>
          </p:nvGrpSpPr>
          <p:grpSpPr>
            <a:xfrm>
              <a:off x="6006000" y="1339747"/>
              <a:ext cx="180000" cy="180000"/>
              <a:chOff x="2537136" y="1269000"/>
              <a:chExt cx="180000" cy="180000"/>
            </a:xfrm>
          </p:grpSpPr>
          <p:sp>
            <p:nvSpPr>
              <p:cNvPr id="3572" name="Ellipse 3571">
                <a:extLst>
                  <a:ext uri="{FF2B5EF4-FFF2-40B4-BE49-F238E27FC236}">
                    <a16:creationId xmlns:a16="http://schemas.microsoft.com/office/drawing/2014/main" id="{006C2B29-4C23-8ED4-F452-15F4D40315D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73" name="Minuszeichen 3572">
                <a:extLst>
                  <a:ext uri="{FF2B5EF4-FFF2-40B4-BE49-F238E27FC236}">
                    <a16:creationId xmlns:a16="http://schemas.microsoft.com/office/drawing/2014/main" id="{BDBA01BE-428E-F020-F881-EC2DF40ED5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3" name="Gruppieren 3562">
              <a:extLst>
                <a:ext uri="{FF2B5EF4-FFF2-40B4-BE49-F238E27FC236}">
                  <a16:creationId xmlns:a16="http://schemas.microsoft.com/office/drawing/2014/main" id="{66CEE2EB-C85C-CD61-8754-EE62EFE6291C}"/>
                </a:ext>
              </a:extLst>
            </p:cNvPr>
            <p:cNvGrpSpPr/>
            <p:nvPr/>
          </p:nvGrpSpPr>
          <p:grpSpPr>
            <a:xfrm>
              <a:off x="6006000" y="5312040"/>
              <a:ext cx="180000" cy="180000"/>
              <a:chOff x="2537136" y="1269000"/>
              <a:chExt cx="180000" cy="180000"/>
            </a:xfrm>
          </p:grpSpPr>
          <p:sp>
            <p:nvSpPr>
              <p:cNvPr id="3570" name="Ellipse 3569">
                <a:extLst>
                  <a:ext uri="{FF2B5EF4-FFF2-40B4-BE49-F238E27FC236}">
                    <a16:creationId xmlns:a16="http://schemas.microsoft.com/office/drawing/2014/main" id="{3D6B1758-36D5-7C57-BC70-F5F11265D36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71" name="Minuszeichen 3570">
                <a:extLst>
                  <a:ext uri="{FF2B5EF4-FFF2-40B4-BE49-F238E27FC236}">
                    <a16:creationId xmlns:a16="http://schemas.microsoft.com/office/drawing/2014/main" id="{5E4A0066-673B-E319-8558-98991AE731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4" name="Gruppieren 3563">
              <a:extLst>
                <a:ext uri="{FF2B5EF4-FFF2-40B4-BE49-F238E27FC236}">
                  <a16:creationId xmlns:a16="http://schemas.microsoft.com/office/drawing/2014/main" id="{3E10C187-5FC8-CEBB-598B-647E4BE9BA36}"/>
                </a:ext>
              </a:extLst>
            </p:cNvPr>
            <p:cNvGrpSpPr/>
            <p:nvPr/>
          </p:nvGrpSpPr>
          <p:grpSpPr>
            <a:xfrm>
              <a:off x="6006000" y="1900714"/>
              <a:ext cx="180000" cy="180000"/>
              <a:chOff x="2537136" y="1269000"/>
              <a:chExt cx="180000" cy="180000"/>
            </a:xfrm>
          </p:grpSpPr>
          <p:sp>
            <p:nvSpPr>
              <p:cNvPr id="3568" name="Ellipse 3567">
                <a:extLst>
                  <a:ext uri="{FF2B5EF4-FFF2-40B4-BE49-F238E27FC236}">
                    <a16:creationId xmlns:a16="http://schemas.microsoft.com/office/drawing/2014/main" id="{B72591FE-40A1-A0F5-E4C5-1D0199A495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69" name="Minuszeichen 3568">
                <a:extLst>
                  <a:ext uri="{FF2B5EF4-FFF2-40B4-BE49-F238E27FC236}">
                    <a16:creationId xmlns:a16="http://schemas.microsoft.com/office/drawing/2014/main" id="{ADC3B490-ED7C-8AE8-D407-3A344BB6186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5" name="Gruppieren 3564">
              <a:extLst>
                <a:ext uri="{FF2B5EF4-FFF2-40B4-BE49-F238E27FC236}">
                  <a16:creationId xmlns:a16="http://schemas.microsoft.com/office/drawing/2014/main" id="{64C130A6-C905-0D13-8CDC-21348D3E9E36}"/>
                </a:ext>
              </a:extLst>
            </p:cNvPr>
            <p:cNvGrpSpPr/>
            <p:nvPr/>
          </p:nvGrpSpPr>
          <p:grpSpPr>
            <a:xfrm>
              <a:off x="6006000" y="4775520"/>
              <a:ext cx="180000" cy="180000"/>
              <a:chOff x="2537136" y="1269000"/>
              <a:chExt cx="180000" cy="180000"/>
            </a:xfrm>
          </p:grpSpPr>
          <p:sp>
            <p:nvSpPr>
              <p:cNvPr id="3566" name="Ellipse 3565">
                <a:extLst>
                  <a:ext uri="{FF2B5EF4-FFF2-40B4-BE49-F238E27FC236}">
                    <a16:creationId xmlns:a16="http://schemas.microsoft.com/office/drawing/2014/main" id="{55B257E1-FBF1-0B92-045E-19DF7AC3EA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67" name="Minuszeichen 3566">
                <a:extLst>
                  <a:ext uri="{FF2B5EF4-FFF2-40B4-BE49-F238E27FC236}">
                    <a16:creationId xmlns:a16="http://schemas.microsoft.com/office/drawing/2014/main" id="{E18AA805-A9D5-B779-0EEE-B666AC3940B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643" name="Gruppieren 3642">
            <a:extLst>
              <a:ext uri="{FF2B5EF4-FFF2-40B4-BE49-F238E27FC236}">
                <a16:creationId xmlns:a16="http://schemas.microsoft.com/office/drawing/2014/main" id="{6B9C14F9-0551-D596-DEEB-049C14E8E6B3}"/>
              </a:ext>
            </a:extLst>
          </p:cNvPr>
          <p:cNvGrpSpPr>
            <a:grpSpLocks noChangeAspect="1"/>
          </p:cNvGrpSpPr>
          <p:nvPr/>
        </p:nvGrpSpPr>
        <p:grpSpPr>
          <a:xfrm>
            <a:off x="5466567" y="6314644"/>
            <a:ext cx="1258865" cy="1306104"/>
            <a:chOff x="3576000" y="816426"/>
            <a:chExt cx="5040000" cy="5229127"/>
          </a:xfrm>
        </p:grpSpPr>
        <p:grpSp>
          <p:nvGrpSpPr>
            <p:cNvPr id="3644" name="Magnesium ohne e-">
              <a:extLst>
                <a:ext uri="{FF2B5EF4-FFF2-40B4-BE49-F238E27FC236}">
                  <a16:creationId xmlns:a16="http://schemas.microsoft.com/office/drawing/2014/main" id="{B71EDA8F-BF1A-7899-5EF8-8B6FC0B7FE8D}"/>
                </a:ext>
              </a:extLst>
            </p:cNvPr>
            <p:cNvGrpSpPr/>
            <p:nvPr/>
          </p:nvGrpSpPr>
          <p:grpSpPr>
            <a:xfrm>
              <a:off x="3576000" y="909000"/>
              <a:ext cx="5040000" cy="5040000"/>
              <a:chOff x="3576000" y="909000"/>
              <a:chExt cx="5040000" cy="5040000"/>
            </a:xfrm>
          </p:grpSpPr>
          <p:sp>
            <p:nvSpPr>
              <p:cNvPr id="3681" name="K-Schale">
                <a:extLst>
                  <a:ext uri="{FF2B5EF4-FFF2-40B4-BE49-F238E27FC236}">
                    <a16:creationId xmlns:a16="http://schemas.microsoft.com/office/drawing/2014/main" id="{BF4A157F-C978-C30A-D979-C80A2252296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682" name="Atomkern mit Protonen und Neutronen">
                <a:extLst>
                  <a:ext uri="{FF2B5EF4-FFF2-40B4-BE49-F238E27FC236}">
                    <a16:creationId xmlns:a16="http://schemas.microsoft.com/office/drawing/2014/main" id="{E29838A5-8F86-4705-DCFE-D017909FDA18}"/>
                  </a:ext>
                </a:extLst>
              </p:cNvPr>
              <p:cNvGrpSpPr/>
              <p:nvPr/>
            </p:nvGrpSpPr>
            <p:grpSpPr>
              <a:xfrm>
                <a:off x="5196000" y="2529000"/>
                <a:ext cx="1800000" cy="1800000"/>
                <a:chOff x="5196000" y="2529000"/>
                <a:chExt cx="1800000" cy="1800000"/>
              </a:xfrm>
            </p:grpSpPr>
            <p:sp>
              <p:nvSpPr>
                <p:cNvPr id="3685" name="Atomkern">
                  <a:extLst>
                    <a:ext uri="{FF2B5EF4-FFF2-40B4-BE49-F238E27FC236}">
                      <a16:creationId xmlns:a16="http://schemas.microsoft.com/office/drawing/2014/main" id="{61BE9A70-410F-4FDE-E8F3-23B4C36D4D9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686" name="Gruppieren 3685">
                  <a:extLst>
                    <a:ext uri="{FF2B5EF4-FFF2-40B4-BE49-F238E27FC236}">
                      <a16:creationId xmlns:a16="http://schemas.microsoft.com/office/drawing/2014/main" id="{71316EBF-2F0B-E43E-826E-B1301D695710}"/>
                    </a:ext>
                  </a:extLst>
                </p:cNvPr>
                <p:cNvGrpSpPr>
                  <a:grpSpLocks noChangeAspect="1"/>
                </p:cNvGrpSpPr>
                <p:nvPr/>
              </p:nvGrpSpPr>
              <p:grpSpPr>
                <a:xfrm>
                  <a:off x="5848033" y="3791651"/>
                  <a:ext cx="180000" cy="180000"/>
                  <a:chOff x="3172968" y="2304288"/>
                  <a:chExt cx="180000" cy="180000"/>
                </a:xfrm>
              </p:grpSpPr>
              <p:sp>
                <p:nvSpPr>
                  <p:cNvPr id="3732" name="Ellipse 3731">
                    <a:extLst>
                      <a:ext uri="{FF2B5EF4-FFF2-40B4-BE49-F238E27FC236}">
                        <a16:creationId xmlns:a16="http://schemas.microsoft.com/office/drawing/2014/main" id="{56C46187-E586-F4BC-37A2-33C30CC8F6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33" name="Additionszeichen 3732">
                    <a:extLst>
                      <a:ext uri="{FF2B5EF4-FFF2-40B4-BE49-F238E27FC236}">
                        <a16:creationId xmlns:a16="http://schemas.microsoft.com/office/drawing/2014/main" id="{0F2B2BAB-0D2A-6BA0-32DF-5D09B001CF3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87" name="Gruppieren 3686">
                  <a:extLst>
                    <a:ext uri="{FF2B5EF4-FFF2-40B4-BE49-F238E27FC236}">
                      <a16:creationId xmlns:a16="http://schemas.microsoft.com/office/drawing/2014/main" id="{388CD763-E134-AA6A-C511-EC9FA3EAD3A6}"/>
                    </a:ext>
                  </a:extLst>
                </p:cNvPr>
                <p:cNvGrpSpPr>
                  <a:grpSpLocks noChangeAspect="1"/>
                </p:cNvGrpSpPr>
                <p:nvPr/>
              </p:nvGrpSpPr>
              <p:grpSpPr>
                <a:xfrm>
                  <a:off x="6270000" y="3698425"/>
                  <a:ext cx="180000" cy="180000"/>
                  <a:chOff x="3172968" y="2304288"/>
                  <a:chExt cx="180000" cy="180000"/>
                </a:xfrm>
              </p:grpSpPr>
              <p:sp>
                <p:nvSpPr>
                  <p:cNvPr id="3730" name="Ellipse 3729">
                    <a:extLst>
                      <a:ext uri="{FF2B5EF4-FFF2-40B4-BE49-F238E27FC236}">
                        <a16:creationId xmlns:a16="http://schemas.microsoft.com/office/drawing/2014/main" id="{16A4296A-D011-081B-0AA6-F0A28298D9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31" name="Additionszeichen 3730">
                    <a:extLst>
                      <a:ext uri="{FF2B5EF4-FFF2-40B4-BE49-F238E27FC236}">
                        <a16:creationId xmlns:a16="http://schemas.microsoft.com/office/drawing/2014/main" id="{6F5F4784-7C44-B2BF-A8CB-C8117D108F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88" name="Gruppieren 3687">
                  <a:extLst>
                    <a:ext uri="{FF2B5EF4-FFF2-40B4-BE49-F238E27FC236}">
                      <a16:creationId xmlns:a16="http://schemas.microsoft.com/office/drawing/2014/main" id="{4AACC583-3BFB-63CF-98E3-A34A9B349FCB}"/>
                    </a:ext>
                  </a:extLst>
                </p:cNvPr>
                <p:cNvGrpSpPr>
                  <a:grpSpLocks noChangeAspect="1"/>
                </p:cNvGrpSpPr>
                <p:nvPr/>
              </p:nvGrpSpPr>
              <p:grpSpPr>
                <a:xfrm>
                  <a:off x="5499300" y="3931942"/>
                  <a:ext cx="180000" cy="180000"/>
                  <a:chOff x="3172968" y="2304288"/>
                  <a:chExt cx="180000" cy="180000"/>
                </a:xfrm>
              </p:grpSpPr>
              <p:sp>
                <p:nvSpPr>
                  <p:cNvPr id="3728" name="Ellipse 3727">
                    <a:extLst>
                      <a:ext uri="{FF2B5EF4-FFF2-40B4-BE49-F238E27FC236}">
                        <a16:creationId xmlns:a16="http://schemas.microsoft.com/office/drawing/2014/main" id="{C63F8C98-CABA-9F8C-73B8-AD1B7CA934E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9" name="Additionszeichen 3728">
                    <a:extLst>
                      <a:ext uri="{FF2B5EF4-FFF2-40B4-BE49-F238E27FC236}">
                        <a16:creationId xmlns:a16="http://schemas.microsoft.com/office/drawing/2014/main" id="{57606B34-BF1C-1D50-75E2-26C2C78B346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89" name="Gruppieren 3688">
                  <a:extLst>
                    <a:ext uri="{FF2B5EF4-FFF2-40B4-BE49-F238E27FC236}">
                      <a16:creationId xmlns:a16="http://schemas.microsoft.com/office/drawing/2014/main" id="{66B215E3-6948-0B5A-F7AB-DC6CD4FA099D}"/>
                    </a:ext>
                  </a:extLst>
                </p:cNvPr>
                <p:cNvGrpSpPr>
                  <a:grpSpLocks noChangeAspect="1"/>
                </p:cNvGrpSpPr>
                <p:nvPr/>
              </p:nvGrpSpPr>
              <p:grpSpPr>
                <a:xfrm>
                  <a:off x="6030156" y="4086630"/>
                  <a:ext cx="180000" cy="180000"/>
                  <a:chOff x="3172968" y="2304288"/>
                  <a:chExt cx="180000" cy="180000"/>
                </a:xfrm>
              </p:grpSpPr>
              <p:sp>
                <p:nvSpPr>
                  <p:cNvPr id="3726" name="Ellipse 3725">
                    <a:extLst>
                      <a:ext uri="{FF2B5EF4-FFF2-40B4-BE49-F238E27FC236}">
                        <a16:creationId xmlns:a16="http://schemas.microsoft.com/office/drawing/2014/main" id="{692C90C5-284C-EB5F-507A-20761465028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7" name="Additionszeichen 3726">
                    <a:extLst>
                      <a:ext uri="{FF2B5EF4-FFF2-40B4-BE49-F238E27FC236}">
                        <a16:creationId xmlns:a16="http://schemas.microsoft.com/office/drawing/2014/main" id="{3B68D610-CFDE-ABD0-E463-AF6CA8C322A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0" name="Gruppieren 3689">
                  <a:extLst>
                    <a:ext uri="{FF2B5EF4-FFF2-40B4-BE49-F238E27FC236}">
                      <a16:creationId xmlns:a16="http://schemas.microsoft.com/office/drawing/2014/main" id="{81ECA81B-6D64-B434-0F2D-24EC6183FF43}"/>
                    </a:ext>
                  </a:extLst>
                </p:cNvPr>
                <p:cNvGrpSpPr>
                  <a:grpSpLocks noChangeAspect="1"/>
                </p:cNvGrpSpPr>
                <p:nvPr/>
              </p:nvGrpSpPr>
              <p:grpSpPr>
                <a:xfrm>
                  <a:off x="6020438" y="3296696"/>
                  <a:ext cx="180000" cy="180000"/>
                  <a:chOff x="3172968" y="2304288"/>
                  <a:chExt cx="180000" cy="180000"/>
                </a:xfrm>
              </p:grpSpPr>
              <p:sp>
                <p:nvSpPr>
                  <p:cNvPr id="3724" name="Ellipse 3723">
                    <a:extLst>
                      <a:ext uri="{FF2B5EF4-FFF2-40B4-BE49-F238E27FC236}">
                        <a16:creationId xmlns:a16="http://schemas.microsoft.com/office/drawing/2014/main" id="{61859229-90B9-5DCF-A090-C72BD72037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5" name="Additionszeichen 3724">
                    <a:extLst>
                      <a:ext uri="{FF2B5EF4-FFF2-40B4-BE49-F238E27FC236}">
                        <a16:creationId xmlns:a16="http://schemas.microsoft.com/office/drawing/2014/main" id="{339713C9-9AEC-9362-1710-D68657ADAF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1" name="Gruppieren 3690">
                  <a:extLst>
                    <a:ext uri="{FF2B5EF4-FFF2-40B4-BE49-F238E27FC236}">
                      <a16:creationId xmlns:a16="http://schemas.microsoft.com/office/drawing/2014/main" id="{875A2E0A-95BA-4E2C-239A-5360EBD1A11B}"/>
                    </a:ext>
                  </a:extLst>
                </p:cNvPr>
                <p:cNvGrpSpPr>
                  <a:grpSpLocks noChangeAspect="1"/>
                </p:cNvGrpSpPr>
                <p:nvPr/>
              </p:nvGrpSpPr>
              <p:grpSpPr>
                <a:xfrm>
                  <a:off x="6540000" y="3667688"/>
                  <a:ext cx="180000" cy="180000"/>
                  <a:chOff x="3172968" y="2304288"/>
                  <a:chExt cx="180000" cy="180000"/>
                </a:xfrm>
              </p:grpSpPr>
              <p:sp>
                <p:nvSpPr>
                  <p:cNvPr id="3722" name="Ellipse 3721">
                    <a:extLst>
                      <a:ext uri="{FF2B5EF4-FFF2-40B4-BE49-F238E27FC236}">
                        <a16:creationId xmlns:a16="http://schemas.microsoft.com/office/drawing/2014/main" id="{4BBFEE44-6FA0-6CDA-7B06-71E5D6211B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3" name="Additionszeichen 3722">
                    <a:extLst>
                      <a:ext uri="{FF2B5EF4-FFF2-40B4-BE49-F238E27FC236}">
                        <a16:creationId xmlns:a16="http://schemas.microsoft.com/office/drawing/2014/main" id="{A707B051-FC70-F0D0-B382-32B4B58D672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2" name="Gruppieren 3691">
                  <a:extLst>
                    <a:ext uri="{FF2B5EF4-FFF2-40B4-BE49-F238E27FC236}">
                      <a16:creationId xmlns:a16="http://schemas.microsoft.com/office/drawing/2014/main" id="{F9EADDF6-5E62-1082-5BDE-4FFD473E9EEC}"/>
                    </a:ext>
                  </a:extLst>
                </p:cNvPr>
                <p:cNvGrpSpPr>
                  <a:grpSpLocks noChangeAspect="1"/>
                </p:cNvGrpSpPr>
                <p:nvPr/>
              </p:nvGrpSpPr>
              <p:grpSpPr>
                <a:xfrm>
                  <a:off x="6696374" y="3186376"/>
                  <a:ext cx="180000" cy="180000"/>
                  <a:chOff x="3172968" y="2304288"/>
                  <a:chExt cx="180000" cy="180000"/>
                </a:xfrm>
              </p:grpSpPr>
              <p:sp>
                <p:nvSpPr>
                  <p:cNvPr id="3720" name="Ellipse 3719">
                    <a:extLst>
                      <a:ext uri="{FF2B5EF4-FFF2-40B4-BE49-F238E27FC236}">
                        <a16:creationId xmlns:a16="http://schemas.microsoft.com/office/drawing/2014/main" id="{15C4AF97-2F82-4EBB-AFD6-5B45292442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1" name="Additionszeichen 3720">
                    <a:extLst>
                      <a:ext uri="{FF2B5EF4-FFF2-40B4-BE49-F238E27FC236}">
                        <a16:creationId xmlns:a16="http://schemas.microsoft.com/office/drawing/2014/main" id="{47021F2F-CFDF-6891-5B2E-2D632339240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3" name="Gruppieren 3692">
                  <a:extLst>
                    <a:ext uri="{FF2B5EF4-FFF2-40B4-BE49-F238E27FC236}">
                      <a16:creationId xmlns:a16="http://schemas.microsoft.com/office/drawing/2014/main" id="{19C544DF-E62D-7B99-6F84-71FA9E99AF69}"/>
                    </a:ext>
                  </a:extLst>
                </p:cNvPr>
                <p:cNvGrpSpPr>
                  <a:grpSpLocks noChangeAspect="1"/>
                </p:cNvGrpSpPr>
                <p:nvPr/>
              </p:nvGrpSpPr>
              <p:grpSpPr>
                <a:xfrm>
                  <a:off x="5577515" y="3084316"/>
                  <a:ext cx="180000" cy="180000"/>
                  <a:chOff x="3172968" y="2304288"/>
                  <a:chExt cx="180000" cy="180000"/>
                </a:xfrm>
              </p:grpSpPr>
              <p:sp>
                <p:nvSpPr>
                  <p:cNvPr id="3718" name="Ellipse 3717">
                    <a:extLst>
                      <a:ext uri="{FF2B5EF4-FFF2-40B4-BE49-F238E27FC236}">
                        <a16:creationId xmlns:a16="http://schemas.microsoft.com/office/drawing/2014/main" id="{356B5F94-3D29-FB70-8500-A1232CE400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9" name="Additionszeichen 3718">
                    <a:extLst>
                      <a:ext uri="{FF2B5EF4-FFF2-40B4-BE49-F238E27FC236}">
                        <a16:creationId xmlns:a16="http://schemas.microsoft.com/office/drawing/2014/main" id="{F631F596-DE9B-D430-F119-4A365ECB0F6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4" name="Gruppieren 3693">
                  <a:extLst>
                    <a:ext uri="{FF2B5EF4-FFF2-40B4-BE49-F238E27FC236}">
                      <a16:creationId xmlns:a16="http://schemas.microsoft.com/office/drawing/2014/main" id="{38AF5967-1FEA-41D1-EBB3-BC43B65091AD}"/>
                    </a:ext>
                  </a:extLst>
                </p:cNvPr>
                <p:cNvGrpSpPr>
                  <a:grpSpLocks noChangeAspect="1"/>
                </p:cNvGrpSpPr>
                <p:nvPr/>
              </p:nvGrpSpPr>
              <p:grpSpPr>
                <a:xfrm>
                  <a:off x="5940252" y="2903697"/>
                  <a:ext cx="180000" cy="180000"/>
                  <a:chOff x="3172968" y="2304288"/>
                  <a:chExt cx="180000" cy="180000"/>
                </a:xfrm>
              </p:grpSpPr>
              <p:sp>
                <p:nvSpPr>
                  <p:cNvPr id="3716" name="Ellipse 3715">
                    <a:extLst>
                      <a:ext uri="{FF2B5EF4-FFF2-40B4-BE49-F238E27FC236}">
                        <a16:creationId xmlns:a16="http://schemas.microsoft.com/office/drawing/2014/main" id="{CBFBBFE1-1085-A8B3-182C-E2E81160E4D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7" name="Additionszeichen 3716">
                    <a:extLst>
                      <a:ext uri="{FF2B5EF4-FFF2-40B4-BE49-F238E27FC236}">
                        <a16:creationId xmlns:a16="http://schemas.microsoft.com/office/drawing/2014/main" id="{025ACEFF-9771-2288-2EA8-6730820508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5" name="Gruppieren 3694">
                  <a:extLst>
                    <a:ext uri="{FF2B5EF4-FFF2-40B4-BE49-F238E27FC236}">
                      <a16:creationId xmlns:a16="http://schemas.microsoft.com/office/drawing/2014/main" id="{76029A59-4B76-6EA0-C78F-CEEB66E8B839}"/>
                    </a:ext>
                  </a:extLst>
                </p:cNvPr>
                <p:cNvGrpSpPr>
                  <a:grpSpLocks noChangeAspect="1"/>
                </p:cNvGrpSpPr>
                <p:nvPr/>
              </p:nvGrpSpPr>
              <p:grpSpPr>
                <a:xfrm>
                  <a:off x="5597520" y="2746772"/>
                  <a:ext cx="180000" cy="180000"/>
                  <a:chOff x="3172968" y="2304288"/>
                  <a:chExt cx="180000" cy="180000"/>
                </a:xfrm>
              </p:grpSpPr>
              <p:sp>
                <p:nvSpPr>
                  <p:cNvPr id="3714" name="Ellipse 3713">
                    <a:extLst>
                      <a:ext uri="{FF2B5EF4-FFF2-40B4-BE49-F238E27FC236}">
                        <a16:creationId xmlns:a16="http://schemas.microsoft.com/office/drawing/2014/main" id="{BB883A7F-9AF5-DF18-02B1-92F57ED1C31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5" name="Additionszeichen 3714">
                    <a:extLst>
                      <a:ext uri="{FF2B5EF4-FFF2-40B4-BE49-F238E27FC236}">
                        <a16:creationId xmlns:a16="http://schemas.microsoft.com/office/drawing/2014/main" id="{F1029F70-580F-7EAA-B66C-2CD67095513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6" name="Gruppieren 3695">
                  <a:extLst>
                    <a:ext uri="{FF2B5EF4-FFF2-40B4-BE49-F238E27FC236}">
                      <a16:creationId xmlns:a16="http://schemas.microsoft.com/office/drawing/2014/main" id="{45F87C00-7FBB-8138-BAA9-EF837B1EF56F}"/>
                    </a:ext>
                  </a:extLst>
                </p:cNvPr>
                <p:cNvGrpSpPr>
                  <a:grpSpLocks noChangeAspect="1"/>
                </p:cNvGrpSpPr>
                <p:nvPr/>
              </p:nvGrpSpPr>
              <p:grpSpPr>
                <a:xfrm>
                  <a:off x="6310896" y="2729578"/>
                  <a:ext cx="180000" cy="180000"/>
                  <a:chOff x="3172968" y="2304288"/>
                  <a:chExt cx="180000" cy="180000"/>
                </a:xfrm>
              </p:grpSpPr>
              <p:sp>
                <p:nvSpPr>
                  <p:cNvPr id="3712" name="Ellipse 3711">
                    <a:extLst>
                      <a:ext uri="{FF2B5EF4-FFF2-40B4-BE49-F238E27FC236}">
                        <a16:creationId xmlns:a16="http://schemas.microsoft.com/office/drawing/2014/main" id="{1D004732-4DB0-8C4E-077B-B62445F82E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3" name="Additionszeichen 3712">
                    <a:extLst>
                      <a:ext uri="{FF2B5EF4-FFF2-40B4-BE49-F238E27FC236}">
                        <a16:creationId xmlns:a16="http://schemas.microsoft.com/office/drawing/2014/main" id="{E1869C79-73DA-A3F4-5DDB-72482CBCD3C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7" name="Gruppieren 3696">
                  <a:extLst>
                    <a:ext uri="{FF2B5EF4-FFF2-40B4-BE49-F238E27FC236}">
                      <a16:creationId xmlns:a16="http://schemas.microsoft.com/office/drawing/2014/main" id="{9F6CEEE2-D0E8-7196-0008-1CF17727FCDE}"/>
                    </a:ext>
                  </a:extLst>
                </p:cNvPr>
                <p:cNvGrpSpPr>
                  <a:grpSpLocks noChangeAspect="1"/>
                </p:cNvGrpSpPr>
                <p:nvPr/>
              </p:nvGrpSpPr>
              <p:grpSpPr>
                <a:xfrm>
                  <a:off x="5311404" y="3346168"/>
                  <a:ext cx="180000" cy="180000"/>
                  <a:chOff x="3172968" y="2304288"/>
                  <a:chExt cx="180000" cy="180000"/>
                </a:xfrm>
              </p:grpSpPr>
              <p:sp>
                <p:nvSpPr>
                  <p:cNvPr id="3710" name="Ellipse 3709">
                    <a:extLst>
                      <a:ext uri="{FF2B5EF4-FFF2-40B4-BE49-F238E27FC236}">
                        <a16:creationId xmlns:a16="http://schemas.microsoft.com/office/drawing/2014/main" id="{F8920BAB-E3AD-4D14-5D07-2631B4F69F8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1" name="Additionszeichen 3710">
                    <a:extLst>
                      <a:ext uri="{FF2B5EF4-FFF2-40B4-BE49-F238E27FC236}">
                        <a16:creationId xmlns:a16="http://schemas.microsoft.com/office/drawing/2014/main" id="{8382BA78-CE34-08F1-F567-8E1C3E25F52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698" name="Ellipse 3697">
                  <a:extLst>
                    <a:ext uri="{FF2B5EF4-FFF2-40B4-BE49-F238E27FC236}">
                      <a16:creationId xmlns:a16="http://schemas.microsoft.com/office/drawing/2014/main" id="{BD70BC06-7E5A-6F25-A86F-C9E084E3D0DA}"/>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99" name="Ellipse 3698">
                  <a:extLst>
                    <a:ext uri="{FF2B5EF4-FFF2-40B4-BE49-F238E27FC236}">
                      <a16:creationId xmlns:a16="http://schemas.microsoft.com/office/drawing/2014/main" id="{26E2FCE4-BADD-7D52-DCD4-28EB7209D50A}"/>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0" name="Ellipse 3699">
                  <a:extLst>
                    <a:ext uri="{FF2B5EF4-FFF2-40B4-BE49-F238E27FC236}">
                      <a16:creationId xmlns:a16="http://schemas.microsoft.com/office/drawing/2014/main" id="{2504FA13-16A0-F2F3-6428-B0B49DCF67DE}"/>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1" name="Ellipse 3700">
                  <a:extLst>
                    <a:ext uri="{FF2B5EF4-FFF2-40B4-BE49-F238E27FC236}">
                      <a16:creationId xmlns:a16="http://schemas.microsoft.com/office/drawing/2014/main" id="{3B6E398F-2C99-C196-13B3-2DD29C73E7D1}"/>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2" name="Ellipse 3701">
                  <a:extLst>
                    <a:ext uri="{FF2B5EF4-FFF2-40B4-BE49-F238E27FC236}">
                      <a16:creationId xmlns:a16="http://schemas.microsoft.com/office/drawing/2014/main" id="{49A5D5B6-71C3-F46B-AFAE-698BDAB98B19}"/>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3" name="Ellipse 3702">
                  <a:extLst>
                    <a:ext uri="{FF2B5EF4-FFF2-40B4-BE49-F238E27FC236}">
                      <a16:creationId xmlns:a16="http://schemas.microsoft.com/office/drawing/2014/main" id="{EF7190BA-90B5-190A-5EF6-03F17727EF0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4" name="Ellipse 3703">
                  <a:extLst>
                    <a:ext uri="{FF2B5EF4-FFF2-40B4-BE49-F238E27FC236}">
                      <a16:creationId xmlns:a16="http://schemas.microsoft.com/office/drawing/2014/main" id="{A4C6C51E-D5B2-7B55-929A-6A5F0CAC348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5" name="Ellipse 3704">
                  <a:extLst>
                    <a:ext uri="{FF2B5EF4-FFF2-40B4-BE49-F238E27FC236}">
                      <a16:creationId xmlns:a16="http://schemas.microsoft.com/office/drawing/2014/main" id="{B39B0B58-6861-56AD-2837-0FF2AFAFB17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6" name="Ellipse 3705">
                  <a:extLst>
                    <a:ext uri="{FF2B5EF4-FFF2-40B4-BE49-F238E27FC236}">
                      <a16:creationId xmlns:a16="http://schemas.microsoft.com/office/drawing/2014/main" id="{DDFC06E4-B16E-0550-F1C5-73DBBB4A793E}"/>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7" name="Ellipse 3706">
                  <a:extLst>
                    <a:ext uri="{FF2B5EF4-FFF2-40B4-BE49-F238E27FC236}">
                      <a16:creationId xmlns:a16="http://schemas.microsoft.com/office/drawing/2014/main" id="{29A70AC0-25D6-0CDE-EE6B-1BA83F7DAE8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8" name="Ellipse 3707">
                  <a:extLst>
                    <a:ext uri="{FF2B5EF4-FFF2-40B4-BE49-F238E27FC236}">
                      <a16:creationId xmlns:a16="http://schemas.microsoft.com/office/drawing/2014/main" id="{C862D0DF-8A3D-638B-A469-EB9A4977636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9" name="Ellipse 3708">
                  <a:extLst>
                    <a:ext uri="{FF2B5EF4-FFF2-40B4-BE49-F238E27FC236}">
                      <a16:creationId xmlns:a16="http://schemas.microsoft.com/office/drawing/2014/main" id="{4E5317D8-5C36-7C9E-1833-8D209564EBD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683" name="L-Schale">
                <a:extLst>
                  <a:ext uri="{FF2B5EF4-FFF2-40B4-BE49-F238E27FC236}">
                    <a16:creationId xmlns:a16="http://schemas.microsoft.com/office/drawing/2014/main" id="{4D6E6802-AEBB-2DDA-4CE2-283557B6553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684" name="M-Schale">
                <a:extLst>
                  <a:ext uri="{FF2B5EF4-FFF2-40B4-BE49-F238E27FC236}">
                    <a16:creationId xmlns:a16="http://schemas.microsoft.com/office/drawing/2014/main" id="{CDC67143-EC59-CCF1-6852-C3B221FBC01A}"/>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645" name="Gruppieren 3644">
              <a:extLst>
                <a:ext uri="{FF2B5EF4-FFF2-40B4-BE49-F238E27FC236}">
                  <a16:creationId xmlns:a16="http://schemas.microsoft.com/office/drawing/2014/main" id="{D22A3792-5651-D2FD-AD56-EFF8E8654D7C}"/>
                </a:ext>
              </a:extLst>
            </p:cNvPr>
            <p:cNvGrpSpPr/>
            <p:nvPr/>
          </p:nvGrpSpPr>
          <p:grpSpPr>
            <a:xfrm>
              <a:off x="6006000" y="816426"/>
              <a:ext cx="180000" cy="180000"/>
              <a:chOff x="2537136" y="1269000"/>
              <a:chExt cx="180000" cy="180000"/>
            </a:xfrm>
          </p:grpSpPr>
          <p:sp>
            <p:nvSpPr>
              <p:cNvPr id="3679" name="Ellipse 3678">
                <a:extLst>
                  <a:ext uri="{FF2B5EF4-FFF2-40B4-BE49-F238E27FC236}">
                    <a16:creationId xmlns:a16="http://schemas.microsoft.com/office/drawing/2014/main" id="{93F48545-4EC9-488B-6494-2F1872EBF6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80" name="Minuszeichen 3679">
                <a:extLst>
                  <a:ext uri="{FF2B5EF4-FFF2-40B4-BE49-F238E27FC236}">
                    <a16:creationId xmlns:a16="http://schemas.microsoft.com/office/drawing/2014/main" id="{89A8AE5A-D949-A01C-C935-8838072A181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46" name="Gruppieren 3645">
              <a:extLst>
                <a:ext uri="{FF2B5EF4-FFF2-40B4-BE49-F238E27FC236}">
                  <a16:creationId xmlns:a16="http://schemas.microsoft.com/office/drawing/2014/main" id="{62379319-2E95-EFC8-6FFC-B05AB85F0487}"/>
                </a:ext>
              </a:extLst>
            </p:cNvPr>
            <p:cNvGrpSpPr/>
            <p:nvPr/>
          </p:nvGrpSpPr>
          <p:grpSpPr>
            <a:xfrm>
              <a:off x="6003948" y="5865553"/>
              <a:ext cx="180000" cy="180000"/>
              <a:chOff x="2537136" y="1269000"/>
              <a:chExt cx="180000" cy="180000"/>
            </a:xfrm>
          </p:grpSpPr>
          <p:sp>
            <p:nvSpPr>
              <p:cNvPr id="3677" name="Ellipse 3676">
                <a:extLst>
                  <a:ext uri="{FF2B5EF4-FFF2-40B4-BE49-F238E27FC236}">
                    <a16:creationId xmlns:a16="http://schemas.microsoft.com/office/drawing/2014/main" id="{B2223109-A8E3-5335-2995-8834F840198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78" name="Minuszeichen 3677">
                <a:extLst>
                  <a:ext uri="{FF2B5EF4-FFF2-40B4-BE49-F238E27FC236}">
                    <a16:creationId xmlns:a16="http://schemas.microsoft.com/office/drawing/2014/main" id="{7115B295-B846-10D3-23D7-D4E27E1393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47" name="Gruppieren 3646">
              <a:extLst>
                <a:ext uri="{FF2B5EF4-FFF2-40B4-BE49-F238E27FC236}">
                  <a16:creationId xmlns:a16="http://schemas.microsoft.com/office/drawing/2014/main" id="{BD7AC289-52AC-7227-2C0F-28AFD12063DE}"/>
                </a:ext>
              </a:extLst>
            </p:cNvPr>
            <p:cNvGrpSpPr/>
            <p:nvPr/>
          </p:nvGrpSpPr>
          <p:grpSpPr>
            <a:xfrm>
              <a:off x="7989107" y="3335661"/>
              <a:ext cx="180000" cy="180000"/>
              <a:chOff x="2537136" y="1269000"/>
              <a:chExt cx="180000" cy="180000"/>
            </a:xfrm>
          </p:grpSpPr>
          <p:sp>
            <p:nvSpPr>
              <p:cNvPr id="3675" name="Ellipse 3674">
                <a:extLst>
                  <a:ext uri="{FF2B5EF4-FFF2-40B4-BE49-F238E27FC236}">
                    <a16:creationId xmlns:a16="http://schemas.microsoft.com/office/drawing/2014/main" id="{74DDD406-E4E3-0E4F-0F98-28025E3B98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76" name="Minuszeichen 3675">
                <a:extLst>
                  <a:ext uri="{FF2B5EF4-FFF2-40B4-BE49-F238E27FC236}">
                    <a16:creationId xmlns:a16="http://schemas.microsoft.com/office/drawing/2014/main" id="{05AD34F6-B175-3546-C67C-5D6792B7D4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48" name="Gruppieren 3647">
              <a:extLst>
                <a:ext uri="{FF2B5EF4-FFF2-40B4-BE49-F238E27FC236}">
                  <a16:creationId xmlns:a16="http://schemas.microsoft.com/office/drawing/2014/main" id="{6E51B3E0-DCB2-424A-8500-EB6A310E2161}"/>
                </a:ext>
              </a:extLst>
            </p:cNvPr>
            <p:cNvGrpSpPr/>
            <p:nvPr/>
          </p:nvGrpSpPr>
          <p:grpSpPr>
            <a:xfrm>
              <a:off x="4026000" y="3339000"/>
              <a:ext cx="180000" cy="180000"/>
              <a:chOff x="2537136" y="1269000"/>
              <a:chExt cx="180000" cy="180000"/>
            </a:xfrm>
          </p:grpSpPr>
          <p:sp>
            <p:nvSpPr>
              <p:cNvPr id="3673" name="Ellipse 3672">
                <a:extLst>
                  <a:ext uri="{FF2B5EF4-FFF2-40B4-BE49-F238E27FC236}">
                    <a16:creationId xmlns:a16="http://schemas.microsoft.com/office/drawing/2014/main" id="{D07C31F3-78CD-A213-5C0E-FF31B61003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74" name="Minuszeichen 3673">
                <a:extLst>
                  <a:ext uri="{FF2B5EF4-FFF2-40B4-BE49-F238E27FC236}">
                    <a16:creationId xmlns:a16="http://schemas.microsoft.com/office/drawing/2014/main" id="{C5AD9EAB-14A9-4A65-041D-98D7170D058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49" name="Gruppieren 3648">
              <a:extLst>
                <a:ext uri="{FF2B5EF4-FFF2-40B4-BE49-F238E27FC236}">
                  <a16:creationId xmlns:a16="http://schemas.microsoft.com/office/drawing/2014/main" id="{4774BC1C-A553-AA66-A0D9-D18E4B040B9C}"/>
                </a:ext>
              </a:extLst>
            </p:cNvPr>
            <p:cNvGrpSpPr/>
            <p:nvPr/>
          </p:nvGrpSpPr>
          <p:grpSpPr>
            <a:xfrm>
              <a:off x="4656000" y="4775520"/>
              <a:ext cx="180000" cy="180000"/>
              <a:chOff x="2537136" y="1269000"/>
              <a:chExt cx="180000" cy="180000"/>
            </a:xfrm>
          </p:grpSpPr>
          <p:sp>
            <p:nvSpPr>
              <p:cNvPr id="3671" name="Ellipse 3670">
                <a:extLst>
                  <a:ext uri="{FF2B5EF4-FFF2-40B4-BE49-F238E27FC236}">
                    <a16:creationId xmlns:a16="http://schemas.microsoft.com/office/drawing/2014/main" id="{386D3D27-AEA2-35D7-5D26-992C6857C7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72" name="Minuszeichen 3671">
                <a:extLst>
                  <a:ext uri="{FF2B5EF4-FFF2-40B4-BE49-F238E27FC236}">
                    <a16:creationId xmlns:a16="http://schemas.microsoft.com/office/drawing/2014/main" id="{AEFB3364-6452-F594-40CC-18051EF728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0" name="Gruppieren 3649">
              <a:extLst>
                <a:ext uri="{FF2B5EF4-FFF2-40B4-BE49-F238E27FC236}">
                  <a16:creationId xmlns:a16="http://schemas.microsoft.com/office/drawing/2014/main" id="{74A45C38-03E8-4C85-1476-CDF7900C5449}"/>
                </a:ext>
              </a:extLst>
            </p:cNvPr>
            <p:cNvGrpSpPr/>
            <p:nvPr/>
          </p:nvGrpSpPr>
          <p:grpSpPr>
            <a:xfrm>
              <a:off x="7373256" y="4775520"/>
              <a:ext cx="180000" cy="180000"/>
              <a:chOff x="2537136" y="1269000"/>
              <a:chExt cx="180000" cy="180000"/>
            </a:xfrm>
          </p:grpSpPr>
          <p:sp>
            <p:nvSpPr>
              <p:cNvPr id="3669" name="Ellipse 3668">
                <a:extLst>
                  <a:ext uri="{FF2B5EF4-FFF2-40B4-BE49-F238E27FC236}">
                    <a16:creationId xmlns:a16="http://schemas.microsoft.com/office/drawing/2014/main" id="{A92FE55C-340E-B383-246D-F17C3C5661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70" name="Minuszeichen 3669">
                <a:extLst>
                  <a:ext uri="{FF2B5EF4-FFF2-40B4-BE49-F238E27FC236}">
                    <a16:creationId xmlns:a16="http://schemas.microsoft.com/office/drawing/2014/main" id="{9A0FF1F0-F172-F4E9-FCB1-6667D070E67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1" name="Gruppieren 3650">
              <a:extLst>
                <a:ext uri="{FF2B5EF4-FFF2-40B4-BE49-F238E27FC236}">
                  <a16:creationId xmlns:a16="http://schemas.microsoft.com/office/drawing/2014/main" id="{D171893A-A07F-C665-BF61-055E0115F9C9}"/>
                </a:ext>
              </a:extLst>
            </p:cNvPr>
            <p:cNvGrpSpPr/>
            <p:nvPr/>
          </p:nvGrpSpPr>
          <p:grpSpPr>
            <a:xfrm>
              <a:off x="7373256" y="1900714"/>
              <a:ext cx="180000" cy="180000"/>
              <a:chOff x="2537136" y="1269000"/>
              <a:chExt cx="180000" cy="180000"/>
            </a:xfrm>
          </p:grpSpPr>
          <p:sp>
            <p:nvSpPr>
              <p:cNvPr id="3667" name="Ellipse 3666">
                <a:extLst>
                  <a:ext uri="{FF2B5EF4-FFF2-40B4-BE49-F238E27FC236}">
                    <a16:creationId xmlns:a16="http://schemas.microsoft.com/office/drawing/2014/main" id="{F83102B3-001F-630A-6CF2-570DB15761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68" name="Minuszeichen 3667">
                <a:extLst>
                  <a:ext uri="{FF2B5EF4-FFF2-40B4-BE49-F238E27FC236}">
                    <a16:creationId xmlns:a16="http://schemas.microsoft.com/office/drawing/2014/main" id="{9F813AA4-C375-F6E3-6F0F-9F528CA0B4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2" name="Gruppieren 3651">
              <a:extLst>
                <a:ext uri="{FF2B5EF4-FFF2-40B4-BE49-F238E27FC236}">
                  <a16:creationId xmlns:a16="http://schemas.microsoft.com/office/drawing/2014/main" id="{F4EA9D74-8F8C-E6DA-729D-55590AE87BC5}"/>
                </a:ext>
              </a:extLst>
            </p:cNvPr>
            <p:cNvGrpSpPr/>
            <p:nvPr/>
          </p:nvGrpSpPr>
          <p:grpSpPr>
            <a:xfrm>
              <a:off x="4656000" y="1900714"/>
              <a:ext cx="180000" cy="180000"/>
              <a:chOff x="2537136" y="1269000"/>
              <a:chExt cx="180000" cy="180000"/>
            </a:xfrm>
          </p:grpSpPr>
          <p:sp>
            <p:nvSpPr>
              <p:cNvPr id="3665" name="Ellipse 3664">
                <a:extLst>
                  <a:ext uri="{FF2B5EF4-FFF2-40B4-BE49-F238E27FC236}">
                    <a16:creationId xmlns:a16="http://schemas.microsoft.com/office/drawing/2014/main" id="{FEED69DB-D7D0-A2E1-32BD-9F426274C76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66" name="Minuszeichen 3665">
                <a:extLst>
                  <a:ext uri="{FF2B5EF4-FFF2-40B4-BE49-F238E27FC236}">
                    <a16:creationId xmlns:a16="http://schemas.microsoft.com/office/drawing/2014/main" id="{EF9549D5-CB1D-4C47-E1ED-C209FF3828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3" name="Gruppieren 3652">
              <a:extLst>
                <a:ext uri="{FF2B5EF4-FFF2-40B4-BE49-F238E27FC236}">
                  <a16:creationId xmlns:a16="http://schemas.microsoft.com/office/drawing/2014/main" id="{9EC0FFB5-FA31-78C7-7475-3367200C6784}"/>
                </a:ext>
              </a:extLst>
            </p:cNvPr>
            <p:cNvGrpSpPr/>
            <p:nvPr/>
          </p:nvGrpSpPr>
          <p:grpSpPr>
            <a:xfrm>
              <a:off x="6006000" y="1339747"/>
              <a:ext cx="180000" cy="180000"/>
              <a:chOff x="2537136" y="1269000"/>
              <a:chExt cx="180000" cy="180000"/>
            </a:xfrm>
          </p:grpSpPr>
          <p:sp>
            <p:nvSpPr>
              <p:cNvPr id="3663" name="Ellipse 3662">
                <a:extLst>
                  <a:ext uri="{FF2B5EF4-FFF2-40B4-BE49-F238E27FC236}">
                    <a16:creationId xmlns:a16="http://schemas.microsoft.com/office/drawing/2014/main" id="{D9CF041F-A7C8-C444-F012-E4BD5F97779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64" name="Minuszeichen 3663">
                <a:extLst>
                  <a:ext uri="{FF2B5EF4-FFF2-40B4-BE49-F238E27FC236}">
                    <a16:creationId xmlns:a16="http://schemas.microsoft.com/office/drawing/2014/main" id="{AF46AC90-3D24-3391-E9EA-5BB2996382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4" name="Gruppieren 3653">
              <a:extLst>
                <a:ext uri="{FF2B5EF4-FFF2-40B4-BE49-F238E27FC236}">
                  <a16:creationId xmlns:a16="http://schemas.microsoft.com/office/drawing/2014/main" id="{D748456F-F2C1-8712-3890-5E9A158F2152}"/>
                </a:ext>
              </a:extLst>
            </p:cNvPr>
            <p:cNvGrpSpPr/>
            <p:nvPr/>
          </p:nvGrpSpPr>
          <p:grpSpPr>
            <a:xfrm>
              <a:off x="6006000" y="5312040"/>
              <a:ext cx="180000" cy="180000"/>
              <a:chOff x="2537136" y="1269000"/>
              <a:chExt cx="180000" cy="180000"/>
            </a:xfrm>
          </p:grpSpPr>
          <p:sp>
            <p:nvSpPr>
              <p:cNvPr id="3661" name="Ellipse 3660">
                <a:extLst>
                  <a:ext uri="{FF2B5EF4-FFF2-40B4-BE49-F238E27FC236}">
                    <a16:creationId xmlns:a16="http://schemas.microsoft.com/office/drawing/2014/main" id="{568370D5-883C-8103-B265-01838BC47F0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62" name="Minuszeichen 3661">
                <a:extLst>
                  <a:ext uri="{FF2B5EF4-FFF2-40B4-BE49-F238E27FC236}">
                    <a16:creationId xmlns:a16="http://schemas.microsoft.com/office/drawing/2014/main" id="{7C615752-82F2-892E-7E21-4D7AA10F47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5" name="Gruppieren 3654">
              <a:extLst>
                <a:ext uri="{FF2B5EF4-FFF2-40B4-BE49-F238E27FC236}">
                  <a16:creationId xmlns:a16="http://schemas.microsoft.com/office/drawing/2014/main" id="{123C1A39-AC71-75A3-7B93-5679DFF1FCA3}"/>
                </a:ext>
              </a:extLst>
            </p:cNvPr>
            <p:cNvGrpSpPr/>
            <p:nvPr/>
          </p:nvGrpSpPr>
          <p:grpSpPr>
            <a:xfrm>
              <a:off x="6006000" y="1900714"/>
              <a:ext cx="180000" cy="180000"/>
              <a:chOff x="2537136" y="1269000"/>
              <a:chExt cx="180000" cy="180000"/>
            </a:xfrm>
          </p:grpSpPr>
          <p:sp>
            <p:nvSpPr>
              <p:cNvPr id="3659" name="Ellipse 3658">
                <a:extLst>
                  <a:ext uri="{FF2B5EF4-FFF2-40B4-BE49-F238E27FC236}">
                    <a16:creationId xmlns:a16="http://schemas.microsoft.com/office/drawing/2014/main" id="{85716FBC-22D5-A145-8276-D740E24934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60" name="Minuszeichen 3659">
                <a:extLst>
                  <a:ext uri="{FF2B5EF4-FFF2-40B4-BE49-F238E27FC236}">
                    <a16:creationId xmlns:a16="http://schemas.microsoft.com/office/drawing/2014/main" id="{38743997-8493-5678-D88E-8F0579B1426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6" name="Gruppieren 3655">
              <a:extLst>
                <a:ext uri="{FF2B5EF4-FFF2-40B4-BE49-F238E27FC236}">
                  <a16:creationId xmlns:a16="http://schemas.microsoft.com/office/drawing/2014/main" id="{67B7243C-C911-AAA1-A950-D8A339802EBF}"/>
                </a:ext>
              </a:extLst>
            </p:cNvPr>
            <p:cNvGrpSpPr/>
            <p:nvPr/>
          </p:nvGrpSpPr>
          <p:grpSpPr>
            <a:xfrm>
              <a:off x="6006000" y="4775520"/>
              <a:ext cx="180000" cy="180000"/>
              <a:chOff x="2537136" y="1269000"/>
              <a:chExt cx="180000" cy="180000"/>
            </a:xfrm>
          </p:grpSpPr>
          <p:sp>
            <p:nvSpPr>
              <p:cNvPr id="3657" name="Ellipse 3656">
                <a:extLst>
                  <a:ext uri="{FF2B5EF4-FFF2-40B4-BE49-F238E27FC236}">
                    <a16:creationId xmlns:a16="http://schemas.microsoft.com/office/drawing/2014/main" id="{C461D5A9-AC24-DA03-E895-792553B32F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58" name="Minuszeichen 3657">
                <a:extLst>
                  <a:ext uri="{FF2B5EF4-FFF2-40B4-BE49-F238E27FC236}">
                    <a16:creationId xmlns:a16="http://schemas.microsoft.com/office/drawing/2014/main" id="{E552D5F0-5E48-2560-2B00-38CC4018DA9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734" name="Gruppieren 3733">
            <a:extLst>
              <a:ext uri="{FF2B5EF4-FFF2-40B4-BE49-F238E27FC236}">
                <a16:creationId xmlns:a16="http://schemas.microsoft.com/office/drawing/2014/main" id="{58D21CF0-EE6E-E272-6EDC-7C3AF6835E66}"/>
              </a:ext>
            </a:extLst>
          </p:cNvPr>
          <p:cNvGrpSpPr>
            <a:grpSpLocks noChangeAspect="1"/>
          </p:cNvGrpSpPr>
          <p:nvPr/>
        </p:nvGrpSpPr>
        <p:grpSpPr>
          <a:xfrm>
            <a:off x="7174000" y="6316827"/>
            <a:ext cx="1258865" cy="1306104"/>
            <a:chOff x="3576000" y="816426"/>
            <a:chExt cx="5040000" cy="5229127"/>
          </a:xfrm>
        </p:grpSpPr>
        <p:grpSp>
          <p:nvGrpSpPr>
            <p:cNvPr id="3735" name="Magnesium ohne e-">
              <a:extLst>
                <a:ext uri="{FF2B5EF4-FFF2-40B4-BE49-F238E27FC236}">
                  <a16:creationId xmlns:a16="http://schemas.microsoft.com/office/drawing/2014/main" id="{25CCF2D0-1DD0-68E1-1C49-EBE46EBF87F8}"/>
                </a:ext>
              </a:extLst>
            </p:cNvPr>
            <p:cNvGrpSpPr/>
            <p:nvPr/>
          </p:nvGrpSpPr>
          <p:grpSpPr>
            <a:xfrm>
              <a:off x="3576000" y="909000"/>
              <a:ext cx="5040000" cy="5040000"/>
              <a:chOff x="3576000" y="909000"/>
              <a:chExt cx="5040000" cy="5040000"/>
            </a:xfrm>
          </p:grpSpPr>
          <p:sp>
            <p:nvSpPr>
              <p:cNvPr id="3772" name="K-Schale">
                <a:extLst>
                  <a:ext uri="{FF2B5EF4-FFF2-40B4-BE49-F238E27FC236}">
                    <a16:creationId xmlns:a16="http://schemas.microsoft.com/office/drawing/2014/main" id="{757096E3-9AF5-7568-C02C-E6319AA14507}"/>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773" name="Atomkern mit Protonen und Neutronen">
                <a:extLst>
                  <a:ext uri="{FF2B5EF4-FFF2-40B4-BE49-F238E27FC236}">
                    <a16:creationId xmlns:a16="http://schemas.microsoft.com/office/drawing/2014/main" id="{C8E4DFEF-AB5F-5812-CA1C-677A208004AA}"/>
                  </a:ext>
                </a:extLst>
              </p:cNvPr>
              <p:cNvGrpSpPr/>
              <p:nvPr/>
            </p:nvGrpSpPr>
            <p:grpSpPr>
              <a:xfrm>
                <a:off x="5196000" y="2529000"/>
                <a:ext cx="1800000" cy="1800000"/>
                <a:chOff x="5196000" y="2529000"/>
                <a:chExt cx="1800000" cy="1800000"/>
              </a:xfrm>
            </p:grpSpPr>
            <p:sp>
              <p:nvSpPr>
                <p:cNvPr id="3776" name="Atomkern">
                  <a:extLst>
                    <a:ext uri="{FF2B5EF4-FFF2-40B4-BE49-F238E27FC236}">
                      <a16:creationId xmlns:a16="http://schemas.microsoft.com/office/drawing/2014/main" id="{51AE59C1-0AED-8B06-262D-6926F6C31F3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777" name="Gruppieren 3776">
                  <a:extLst>
                    <a:ext uri="{FF2B5EF4-FFF2-40B4-BE49-F238E27FC236}">
                      <a16:creationId xmlns:a16="http://schemas.microsoft.com/office/drawing/2014/main" id="{663437D9-14D8-85D5-D469-72C4E6232ED0}"/>
                    </a:ext>
                  </a:extLst>
                </p:cNvPr>
                <p:cNvGrpSpPr>
                  <a:grpSpLocks noChangeAspect="1"/>
                </p:cNvGrpSpPr>
                <p:nvPr/>
              </p:nvGrpSpPr>
              <p:grpSpPr>
                <a:xfrm>
                  <a:off x="5848033" y="3791651"/>
                  <a:ext cx="180000" cy="180000"/>
                  <a:chOff x="3172968" y="2304288"/>
                  <a:chExt cx="180000" cy="180000"/>
                </a:xfrm>
              </p:grpSpPr>
              <p:sp>
                <p:nvSpPr>
                  <p:cNvPr id="3823" name="Ellipse 3822">
                    <a:extLst>
                      <a:ext uri="{FF2B5EF4-FFF2-40B4-BE49-F238E27FC236}">
                        <a16:creationId xmlns:a16="http://schemas.microsoft.com/office/drawing/2014/main" id="{52878307-9A6C-192A-E392-296E7CEBA94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24" name="Additionszeichen 3823">
                    <a:extLst>
                      <a:ext uri="{FF2B5EF4-FFF2-40B4-BE49-F238E27FC236}">
                        <a16:creationId xmlns:a16="http://schemas.microsoft.com/office/drawing/2014/main" id="{610946EA-5A5D-6CA1-10C1-98154EE389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78" name="Gruppieren 3777">
                  <a:extLst>
                    <a:ext uri="{FF2B5EF4-FFF2-40B4-BE49-F238E27FC236}">
                      <a16:creationId xmlns:a16="http://schemas.microsoft.com/office/drawing/2014/main" id="{83E842CD-E577-54D9-D92E-278AE416E5D5}"/>
                    </a:ext>
                  </a:extLst>
                </p:cNvPr>
                <p:cNvGrpSpPr>
                  <a:grpSpLocks noChangeAspect="1"/>
                </p:cNvGrpSpPr>
                <p:nvPr/>
              </p:nvGrpSpPr>
              <p:grpSpPr>
                <a:xfrm>
                  <a:off x="6270000" y="3698425"/>
                  <a:ext cx="180000" cy="180000"/>
                  <a:chOff x="3172968" y="2304288"/>
                  <a:chExt cx="180000" cy="180000"/>
                </a:xfrm>
              </p:grpSpPr>
              <p:sp>
                <p:nvSpPr>
                  <p:cNvPr id="3821" name="Ellipse 3820">
                    <a:extLst>
                      <a:ext uri="{FF2B5EF4-FFF2-40B4-BE49-F238E27FC236}">
                        <a16:creationId xmlns:a16="http://schemas.microsoft.com/office/drawing/2014/main" id="{925A5B3C-8FD4-6311-00D6-C1A4D965EA0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22" name="Additionszeichen 3821">
                    <a:extLst>
                      <a:ext uri="{FF2B5EF4-FFF2-40B4-BE49-F238E27FC236}">
                        <a16:creationId xmlns:a16="http://schemas.microsoft.com/office/drawing/2014/main" id="{361C5F50-8407-6B95-06E0-3B1280AC491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79" name="Gruppieren 3778">
                  <a:extLst>
                    <a:ext uri="{FF2B5EF4-FFF2-40B4-BE49-F238E27FC236}">
                      <a16:creationId xmlns:a16="http://schemas.microsoft.com/office/drawing/2014/main" id="{515D903E-5CBA-DEC1-9300-08B2DBA50BFA}"/>
                    </a:ext>
                  </a:extLst>
                </p:cNvPr>
                <p:cNvGrpSpPr>
                  <a:grpSpLocks noChangeAspect="1"/>
                </p:cNvGrpSpPr>
                <p:nvPr/>
              </p:nvGrpSpPr>
              <p:grpSpPr>
                <a:xfrm>
                  <a:off x="5499300" y="3931942"/>
                  <a:ext cx="180000" cy="180000"/>
                  <a:chOff x="3172968" y="2304288"/>
                  <a:chExt cx="180000" cy="180000"/>
                </a:xfrm>
              </p:grpSpPr>
              <p:sp>
                <p:nvSpPr>
                  <p:cNvPr id="3819" name="Ellipse 3818">
                    <a:extLst>
                      <a:ext uri="{FF2B5EF4-FFF2-40B4-BE49-F238E27FC236}">
                        <a16:creationId xmlns:a16="http://schemas.microsoft.com/office/drawing/2014/main" id="{FDE79C26-6B91-0EE8-0E93-357EEE81CF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20" name="Additionszeichen 3819">
                    <a:extLst>
                      <a:ext uri="{FF2B5EF4-FFF2-40B4-BE49-F238E27FC236}">
                        <a16:creationId xmlns:a16="http://schemas.microsoft.com/office/drawing/2014/main" id="{4ED9D574-EABE-7CB5-FECD-8D9105BA02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0" name="Gruppieren 3779">
                  <a:extLst>
                    <a:ext uri="{FF2B5EF4-FFF2-40B4-BE49-F238E27FC236}">
                      <a16:creationId xmlns:a16="http://schemas.microsoft.com/office/drawing/2014/main" id="{5A015E11-F477-2767-1DB1-BC772D975498}"/>
                    </a:ext>
                  </a:extLst>
                </p:cNvPr>
                <p:cNvGrpSpPr>
                  <a:grpSpLocks noChangeAspect="1"/>
                </p:cNvGrpSpPr>
                <p:nvPr/>
              </p:nvGrpSpPr>
              <p:grpSpPr>
                <a:xfrm>
                  <a:off x="6030156" y="4086630"/>
                  <a:ext cx="180000" cy="180000"/>
                  <a:chOff x="3172968" y="2304288"/>
                  <a:chExt cx="180000" cy="180000"/>
                </a:xfrm>
              </p:grpSpPr>
              <p:sp>
                <p:nvSpPr>
                  <p:cNvPr id="3817" name="Ellipse 3816">
                    <a:extLst>
                      <a:ext uri="{FF2B5EF4-FFF2-40B4-BE49-F238E27FC236}">
                        <a16:creationId xmlns:a16="http://schemas.microsoft.com/office/drawing/2014/main" id="{FB65F48C-2A1A-EB73-F053-29E9FA9CD0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8" name="Additionszeichen 3817">
                    <a:extLst>
                      <a:ext uri="{FF2B5EF4-FFF2-40B4-BE49-F238E27FC236}">
                        <a16:creationId xmlns:a16="http://schemas.microsoft.com/office/drawing/2014/main" id="{3CD3D53A-6F52-9E7E-282A-CBF34FC27AF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1" name="Gruppieren 3780">
                  <a:extLst>
                    <a:ext uri="{FF2B5EF4-FFF2-40B4-BE49-F238E27FC236}">
                      <a16:creationId xmlns:a16="http://schemas.microsoft.com/office/drawing/2014/main" id="{B6415BA5-EACF-A6AE-5AC3-DF496432ACB3}"/>
                    </a:ext>
                  </a:extLst>
                </p:cNvPr>
                <p:cNvGrpSpPr>
                  <a:grpSpLocks noChangeAspect="1"/>
                </p:cNvGrpSpPr>
                <p:nvPr/>
              </p:nvGrpSpPr>
              <p:grpSpPr>
                <a:xfrm>
                  <a:off x="6020438" y="3296696"/>
                  <a:ext cx="180000" cy="180000"/>
                  <a:chOff x="3172968" y="2304288"/>
                  <a:chExt cx="180000" cy="180000"/>
                </a:xfrm>
              </p:grpSpPr>
              <p:sp>
                <p:nvSpPr>
                  <p:cNvPr id="3815" name="Ellipse 3814">
                    <a:extLst>
                      <a:ext uri="{FF2B5EF4-FFF2-40B4-BE49-F238E27FC236}">
                        <a16:creationId xmlns:a16="http://schemas.microsoft.com/office/drawing/2014/main" id="{F46AD9AC-F2F3-9262-39AA-75805A7819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6" name="Additionszeichen 3815">
                    <a:extLst>
                      <a:ext uri="{FF2B5EF4-FFF2-40B4-BE49-F238E27FC236}">
                        <a16:creationId xmlns:a16="http://schemas.microsoft.com/office/drawing/2014/main" id="{C5CCD8B7-CB39-F53F-035D-22914A1E8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2" name="Gruppieren 3781">
                  <a:extLst>
                    <a:ext uri="{FF2B5EF4-FFF2-40B4-BE49-F238E27FC236}">
                      <a16:creationId xmlns:a16="http://schemas.microsoft.com/office/drawing/2014/main" id="{E84C1263-7D65-15B2-7B73-DCBAFD20C1FE}"/>
                    </a:ext>
                  </a:extLst>
                </p:cNvPr>
                <p:cNvGrpSpPr>
                  <a:grpSpLocks noChangeAspect="1"/>
                </p:cNvGrpSpPr>
                <p:nvPr/>
              </p:nvGrpSpPr>
              <p:grpSpPr>
                <a:xfrm>
                  <a:off x="6540000" y="3667688"/>
                  <a:ext cx="180000" cy="180000"/>
                  <a:chOff x="3172968" y="2304288"/>
                  <a:chExt cx="180000" cy="180000"/>
                </a:xfrm>
              </p:grpSpPr>
              <p:sp>
                <p:nvSpPr>
                  <p:cNvPr id="3813" name="Ellipse 3812">
                    <a:extLst>
                      <a:ext uri="{FF2B5EF4-FFF2-40B4-BE49-F238E27FC236}">
                        <a16:creationId xmlns:a16="http://schemas.microsoft.com/office/drawing/2014/main" id="{9102ADDC-ADA1-F19F-3FF6-5B7A72CCC3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4" name="Additionszeichen 3813">
                    <a:extLst>
                      <a:ext uri="{FF2B5EF4-FFF2-40B4-BE49-F238E27FC236}">
                        <a16:creationId xmlns:a16="http://schemas.microsoft.com/office/drawing/2014/main" id="{E8000727-FD44-62B6-CD1C-CDDFD3FE3A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3" name="Gruppieren 3782">
                  <a:extLst>
                    <a:ext uri="{FF2B5EF4-FFF2-40B4-BE49-F238E27FC236}">
                      <a16:creationId xmlns:a16="http://schemas.microsoft.com/office/drawing/2014/main" id="{EB99A1CF-5497-2BCC-B553-868EA34C9D9E}"/>
                    </a:ext>
                  </a:extLst>
                </p:cNvPr>
                <p:cNvGrpSpPr>
                  <a:grpSpLocks noChangeAspect="1"/>
                </p:cNvGrpSpPr>
                <p:nvPr/>
              </p:nvGrpSpPr>
              <p:grpSpPr>
                <a:xfrm>
                  <a:off x="6696374" y="3186376"/>
                  <a:ext cx="180000" cy="180000"/>
                  <a:chOff x="3172968" y="2304288"/>
                  <a:chExt cx="180000" cy="180000"/>
                </a:xfrm>
              </p:grpSpPr>
              <p:sp>
                <p:nvSpPr>
                  <p:cNvPr id="3811" name="Ellipse 3810">
                    <a:extLst>
                      <a:ext uri="{FF2B5EF4-FFF2-40B4-BE49-F238E27FC236}">
                        <a16:creationId xmlns:a16="http://schemas.microsoft.com/office/drawing/2014/main" id="{CE7E1081-A9E3-FE32-6332-0C70A8F6E0F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2" name="Additionszeichen 3811">
                    <a:extLst>
                      <a:ext uri="{FF2B5EF4-FFF2-40B4-BE49-F238E27FC236}">
                        <a16:creationId xmlns:a16="http://schemas.microsoft.com/office/drawing/2014/main" id="{36B60E12-7770-FFAF-65C7-A8E34B82C99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4" name="Gruppieren 3783">
                  <a:extLst>
                    <a:ext uri="{FF2B5EF4-FFF2-40B4-BE49-F238E27FC236}">
                      <a16:creationId xmlns:a16="http://schemas.microsoft.com/office/drawing/2014/main" id="{FA26AC3F-2818-1AD2-8D0C-F3576219404D}"/>
                    </a:ext>
                  </a:extLst>
                </p:cNvPr>
                <p:cNvGrpSpPr>
                  <a:grpSpLocks noChangeAspect="1"/>
                </p:cNvGrpSpPr>
                <p:nvPr/>
              </p:nvGrpSpPr>
              <p:grpSpPr>
                <a:xfrm>
                  <a:off x="5577515" y="3084316"/>
                  <a:ext cx="180000" cy="180000"/>
                  <a:chOff x="3172968" y="2304288"/>
                  <a:chExt cx="180000" cy="180000"/>
                </a:xfrm>
              </p:grpSpPr>
              <p:sp>
                <p:nvSpPr>
                  <p:cNvPr id="3809" name="Ellipse 3808">
                    <a:extLst>
                      <a:ext uri="{FF2B5EF4-FFF2-40B4-BE49-F238E27FC236}">
                        <a16:creationId xmlns:a16="http://schemas.microsoft.com/office/drawing/2014/main" id="{8AF14810-1CEA-7228-C14A-CA8B2FE5E8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0" name="Additionszeichen 3809">
                    <a:extLst>
                      <a:ext uri="{FF2B5EF4-FFF2-40B4-BE49-F238E27FC236}">
                        <a16:creationId xmlns:a16="http://schemas.microsoft.com/office/drawing/2014/main" id="{B87587A1-846C-CE3E-BB8B-79230E389E7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5" name="Gruppieren 3784">
                  <a:extLst>
                    <a:ext uri="{FF2B5EF4-FFF2-40B4-BE49-F238E27FC236}">
                      <a16:creationId xmlns:a16="http://schemas.microsoft.com/office/drawing/2014/main" id="{7F67A07E-B472-5BC0-FD39-67D46CA6E7BC}"/>
                    </a:ext>
                  </a:extLst>
                </p:cNvPr>
                <p:cNvGrpSpPr>
                  <a:grpSpLocks noChangeAspect="1"/>
                </p:cNvGrpSpPr>
                <p:nvPr/>
              </p:nvGrpSpPr>
              <p:grpSpPr>
                <a:xfrm>
                  <a:off x="5940252" y="2903697"/>
                  <a:ext cx="180000" cy="180000"/>
                  <a:chOff x="3172968" y="2304288"/>
                  <a:chExt cx="180000" cy="180000"/>
                </a:xfrm>
              </p:grpSpPr>
              <p:sp>
                <p:nvSpPr>
                  <p:cNvPr id="3807" name="Ellipse 3806">
                    <a:extLst>
                      <a:ext uri="{FF2B5EF4-FFF2-40B4-BE49-F238E27FC236}">
                        <a16:creationId xmlns:a16="http://schemas.microsoft.com/office/drawing/2014/main" id="{4F1E3914-99AD-F899-42F3-D3F39EED2DA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8" name="Additionszeichen 3807">
                    <a:extLst>
                      <a:ext uri="{FF2B5EF4-FFF2-40B4-BE49-F238E27FC236}">
                        <a16:creationId xmlns:a16="http://schemas.microsoft.com/office/drawing/2014/main" id="{BC6BC2CB-F41D-C184-5AF5-E366DAB4E4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6" name="Gruppieren 3785">
                  <a:extLst>
                    <a:ext uri="{FF2B5EF4-FFF2-40B4-BE49-F238E27FC236}">
                      <a16:creationId xmlns:a16="http://schemas.microsoft.com/office/drawing/2014/main" id="{2C1EA89A-D888-CBA7-90AF-C770A4D83337}"/>
                    </a:ext>
                  </a:extLst>
                </p:cNvPr>
                <p:cNvGrpSpPr>
                  <a:grpSpLocks noChangeAspect="1"/>
                </p:cNvGrpSpPr>
                <p:nvPr/>
              </p:nvGrpSpPr>
              <p:grpSpPr>
                <a:xfrm>
                  <a:off x="5597520" y="2746772"/>
                  <a:ext cx="180000" cy="180000"/>
                  <a:chOff x="3172968" y="2304288"/>
                  <a:chExt cx="180000" cy="180000"/>
                </a:xfrm>
              </p:grpSpPr>
              <p:sp>
                <p:nvSpPr>
                  <p:cNvPr id="3805" name="Ellipse 3804">
                    <a:extLst>
                      <a:ext uri="{FF2B5EF4-FFF2-40B4-BE49-F238E27FC236}">
                        <a16:creationId xmlns:a16="http://schemas.microsoft.com/office/drawing/2014/main" id="{9CC48D79-5443-DE4A-6F4C-E7D42249A91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6" name="Additionszeichen 3805">
                    <a:extLst>
                      <a:ext uri="{FF2B5EF4-FFF2-40B4-BE49-F238E27FC236}">
                        <a16:creationId xmlns:a16="http://schemas.microsoft.com/office/drawing/2014/main" id="{719AEB6D-2C11-6631-BE36-15D0B838C0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7" name="Gruppieren 3786">
                  <a:extLst>
                    <a:ext uri="{FF2B5EF4-FFF2-40B4-BE49-F238E27FC236}">
                      <a16:creationId xmlns:a16="http://schemas.microsoft.com/office/drawing/2014/main" id="{F52E8BED-CCDD-B385-02D6-856F8F1F5825}"/>
                    </a:ext>
                  </a:extLst>
                </p:cNvPr>
                <p:cNvGrpSpPr>
                  <a:grpSpLocks noChangeAspect="1"/>
                </p:cNvGrpSpPr>
                <p:nvPr/>
              </p:nvGrpSpPr>
              <p:grpSpPr>
                <a:xfrm>
                  <a:off x="6310896" y="2729578"/>
                  <a:ext cx="180000" cy="180000"/>
                  <a:chOff x="3172968" y="2304288"/>
                  <a:chExt cx="180000" cy="180000"/>
                </a:xfrm>
              </p:grpSpPr>
              <p:sp>
                <p:nvSpPr>
                  <p:cNvPr id="3803" name="Ellipse 3802">
                    <a:extLst>
                      <a:ext uri="{FF2B5EF4-FFF2-40B4-BE49-F238E27FC236}">
                        <a16:creationId xmlns:a16="http://schemas.microsoft.com/office/drawing/2014/main" id="{1E85B96F-D7E5-1DB1-3CF8-BC8784B2EE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4" name="Additionszeichen 3803">
                    <a:extLst>
                      <a:ext uri="{FF2B5EF4-FFF2-40B4-BE49-F238E27FC236}">
                        <a16:creationId xmlns:a16="http://schemas.microsoft.com/office/drawing/2014/main" id="{9EA49552-9FFE-5BB5-8383-B8135D68AEF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8" name="Gruppieren 3787">
                  <a:extLst>
                    <a:ext uri="{FF2B5EF4-FFF2-40B4-BE49-F238E27FC236}">
                      <a16:creationId xmlns:a16="http://schemas.microsoft.com/office/drawing/2014/main" id="{69659463-14F8-8332-781F-8C13EF410C47}"/>
                    </a:ext>
                  </a:extLst>
                </p:cNvPr>
                <p:cNvGrpSpPr>
                  <a:grpSpLocks noChangeAspect="1"/>
                </p:cNvGrpSpPr>
                <p:nvPr/>
              </p:nvGrpSpPr>
              <p:grpSpPr>
                <a:xfrm>
                  <a:off x="5311404" y="3346168"/>
                  <a:ext cx="180000" cy="180000"/>
                  <a:chOff x="3172968" y="2304288"/>
                  <a:chExt cx="180000" cy="180000"/>
                </a:xfrm>
              </p:grpSpPr>
              <p:sp>
                <p:nvSpPr>
                  <p:cNvPr id="3801" name="Ellipse 3800">
                    <a:extLst>
                      <a:ext uri="{FF2B5EF4-FFF2-40B4-BE49-F238E27FC236}">
                        <a16:creationId xmlns:a16="http://schemas.microsoft.com/office/drawing/2014/main" id="{35B8DDAB-663E-6B0A-3B5C-B679D0FCAD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2" name="Additionszeichen 3801">
                    <a:extLst>
                      <a:ext uri="{FF2B5EF4-FFF2-40B4-BE49-F238E27FC236}">
                        <a16:creationId xmlns:a16="http://schemas.microsoft.com/office/drawing/2014/main" id="{B3864597-A3AE-7451-47A9-FAF88B67409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789" name="Ellipse 3788">
                  <a:extLst>
                    <a:ext uri="{FF2B5EF4-FFF2-40B4-BE49-F238E27FC236}">
                      <a16:creationId xmlns:a16="http://schemas.microsoft.com/office/drawing/2014/main" id="{AA0DBA18-9C40-4F55-8622-01AEDF1FCF6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0" name="Ellipse 3789">
                  <a:extLst>
                    <a:ext uri="{FF2B5EF4-FFF2-40B4-BE49-F238E27FC236}">
                      <a16:creationId xmlns:a16="http://schemas.microsoft.com/office/drawing/2014/main" id="{77E31C17-8405-ACA0-67F3-29B81DA2967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1" name="Ellipse 3790">
                  <a:extLst>
                    <a:ext uri="{FF2B5EF4-FFF2-40B4-BE49-F238E27FC236}">
                      <a16:creationId xmlns:a16="http://schemas.microsoft.com/office/drawing/2014/main" id="{5BD9A5DF-1A09-2764-D419-0C06967E083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2" name="Ellipse 3791">
                  <a:extLst>
                    <a:ext uri="{FF2B5EF4-FFF2-40B4-BE49-F238E27FC236}">
                      <a16:creationId xmlns:a16="http://schemas.microsoft.com/office/drawing/2014/main" id="{5E72F7B0-0494-17A8-CAAA-1D8F9F05273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3" name="Ellipse 3792">
                  <a:extLst>
                    <a:ext uri="{FF2B5EF4-FFF2-40B4-BE49-F238E27FC236}">
                      <a16:creationId xmlns:a16="http://schemas.microsoft.com/office/drawing/2014/main" id="{03BAB457-1407-1641-BCE4-D2432537108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4" name="Ellipse 3793">
                  <a:extLst>
                    <a:ext uri="{FF2B5EF4-FFF2-40B4-BE49-F238E27FC236}">
                      <a16:creationId xmlns:a16="http://schemas.microsoft.com/office/drawing/2014/main" id="{CBCBB7E8-6D89-BAF7-76FD-05FD370E00C2}"/>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5" name="Ellipse 3794">
                  <a:extLst>
                    <a:ext uri="{FF2B5EF4-FFF2-40B4-BE49-F238E27FC236}">
                      <a16:creationId xmlns:a16="http://schemas.microsoft.com/office/drawing/2014/main" id="{F17DAD6E-27A0-5C5C-DE47-F4AF06412ED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6" name="Ellipse 3795">
                  <a:extLst>
                    <a:ext uri="{FF2B5EF4-FFF2-40B4-BE49-F238E27FC236}">
                      <a16:creationId xmlns:a16="http://schemas.microsoft.com/office/drawing/2014/main" id="{39B5AAB0-282C-8AD6-CF07-C3D4585041E8}"/>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7" name="Ellipse 3796">
                  <a:extLst>
                    <a:ext uri="{FF2B5EF4-FFF2-40B4-BE49-F238E27FC236}">
                      <a16:creationId xmlns:a16="http://schemas.microsoft.com/office/drawing/2014/main" id="{34A7CAF6-0D02-1791-AF04-89075D2465F4}"/>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8" name="Ellipse 3797">
                  <a:extLst>
                    <a:ext uri="{FF2B5EF4-FFF2-40B4-BE49-F238E27FC236}">
                      <a16:creationId xmlns:a16="http://schemas.microsoft.com/office/drawing/2014/main" id="{CA1537A3-B46D-914F-E1CA-2C5671D366FD}"/>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9" name="Ellipse 3798">
                  <a:extLst>
                    <a:ext uri="{FF2B5EF4-FFF2-40B4-BE49-F238E27FC236}">
                      <a16:creationId xmlns:a16="http://schemas.microsoft.com/office/drawing/2014/main" id="{CED03EC6-A5F7-5538-BC4F-E7C4454D6CA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0" name="Ellipse 3799">
                  <a:extLst>
                    <a:ext uri="{FF2B5EF4-FFF2-40B4-BE49-F238E27FC236}">
                      <a16:creationId xmlns:a16="http://schemas.microsoft.com/office/drawing/2014/main" id="{FC33B90C-7310-8BAF-D80B-63D219F8A5E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774" name="L-Schale">
                <a:extLst>
                  <a:ext uri="{FF2B5EF4-FFF2-40B4-BE49-F238E27FC236}">
                    <a16:creationId xmlns:a16="http://schemas.microsoft.com/office/drawing/2014/main" id="{3811F409-233C-8908-2DCF-4BB6776C03F7}"/>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775" name="M-Schale">
                <a:extLst>
                  <a:ext uri="{FF2B5EF4-FFF2-40B4-BE49-F238E27FC236}">
                    <a16:creationId xmlns:a16="http://schemas.microsoft.com/office/drawing/2014/main" id="{2A881579-1727-8270-4A03-6C4E4D1FDD4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736" name="Gruppieren 3735">
              <a:extLst>
                <a:ext uri="{FF2B5EF4-FFF2-40B4-BE49-F238E27FC236}">
                  <a16:creationId xmlns:a16="http://schemas.microsoft.com/office/drawing/2014/main" id="{BAFDB055-504E-35BA-1F32-39390543E557}"/>
                </a:ext>
              </a:extLst>
            </p:cNvPr>
            <p:cNvGrpSpPr/>
            <p:nvPr/>
          </p:nvGrpSpPr>
          <p:grpSpPr>
            <a:xfrm>
              <a:off x="6006000" y="816426"/>
              <a:ext cx="180000" cy="180000"/>
              <a:chOff x="2537136" y="1269000"/>
              <a:chExt cx="180000" cy="180000"/>
            </a:xfrm>
          </p:grpSpPr>
          <p:sp>
            <p:nvSpPr>
              <p:cNvPr id="3770" name="Ellipse 3769">
                <a:extLst>
                  <a:ext uri="{FF2B5EF4-FFF2-40B4-BE49-F238E27FC236}">
                    <a16:creationId xmlns:a16="http://schemas.microsoft.com/office/drawing/2014/main" id="{BA69E9C0-F5A0-2068-902B-8FD12B32DE1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71" name="Minuszeichen 3770">
                <a:extLst>
                  <a:ext uri="{FF2B5EF4-FFF2-40B4-BE49-F238E27FC236}">
                    <a16:creationId xmlns:a16="http://schemas.microsoft.com/office/drawing/2014/main" id="{46DD9503-0B8B-E158-5705-F7721F6D23B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37" name="Gruppieren 3736">
              <a:extLst>
                <a:ext uri="{FF2B5EF4-FFF2-40B4-BE49-F238E27FC236}">
                  <a16:creationId xmlns:a16="http://schemas.microsoft.com/office/drawing/2014/main" id="{E5706EC7-5BD6-1D5D-E2F1-B4895AF44D45}"/>
                </a:ext>
              </a:extLst>
            </p:cNvPr>
            <p:cNvGrpSpPr/>
            <p:nvPr/>
          </p:nvGrpSpPr>
          <p:grpSpPr>
            <a:xfrm>
              <a:off x="6003948" y="5865553"/>
              <a:ext cx="180000" cy="180000"/>
              <a:chOff x="2537136" y="1269000"/>
              <a:chExt cx="180000" cy="180000"/>
            </a:xfrm>
          </p:grpSpPr>
          <p:sp>
            <p:nvSpPr>
              <p:cNvPr id="3768" name="Ellipse 3767">
                <a:extLst>
                  <a:ext uri="{FF2B5EF4-FFF2-40B4-BE49-F238E27FC236}">
                    <a16:creationId xmlns:a16="http://schemas.microsoft.com/office/drawing/2014/main" id="{DFCD644E-B53D-37B3-4DC7-B8D0126BB7E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9" name="Minuszeichen 3768">
                <a:extLst>
                  <a:ext uri="{FF2B5EF4-FFF2-40B4-BE49-F238E27FC236}">
                    <a16:creationId xmlns:a16="http://schemas.microsoft.com/office/drawing/2014/main" id="{6C82B806-8263-8560-6C38-52158FB5C7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38" name="Gruppieren 3737">
              <a:extLst>
                <a:ext uri="{FF2B5EF4-FFF2-40B4-BE49-F238E27FC236}">
                  <a16:creationId xmlns:a16="http://schemas.microsoft.com/office/drawing/2014/main" id="{726B74C9-B52F-74CA-0CAA-5E51AA9AF68B}"/>
                </a:ext>
              </a:extLst>
            </p:cNvPr>
            <p:cNvGrpSpPr/>
            <p:nvPr/>
          </p:nvGrpSpPr>
          <p:grpSpPr>
            <a:xfrm>
              <a:off x="7989107" y="3335661"/>
              <a:ext cx="180000" cy="180000"/>
              <a:chOff x="2537136" y="1269000"/>
              <a:chExt cx="180000" cy="180000"/>
            </a:xfrm>
          </p:grpSpPr>
          <p:sp>
            <p:nvSpPr>
              <p:cNvPr id="3766" name="Ellipse 3765">
                <a:extLst>
                  <a:ext uri="{FF2B5EF4-FFF2-40B4-BE49-F238E27FC236}">
                    <a16:creationId xmlns:a16="http://schemas.microsoft.com/office/drawing/2014/main" id="{F4CEAA66-CF0D-FE46-7A66-85BA5BC195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7" name="Minuszeichen 3766">
                <a:extLst>
                  <a:ext uri="{FF2B5EF4-FFF2-40B4-BE49-F238E27FC236}">
                    <a16:creationId xmlns:a16="http://schemas.microsoft.com/office/drawing/2014/main" id="{47B5BC90-9CB2-EAC5-FE9E-042B7A9B85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39" name="Gruppieren 3738">
              <a:extLst>
                <a:ext uri="{FF2B5EF4-FFF2-40B4-BE49-F238E27FC236}">
                  <a16:creationId xmlns:a16="http://schemas.microsoft.com/office/drawing/2014/main" id="{A80D9A92-67B1-9013-4E3C-006125956256}"/>
                </a:ext>
              </a:extLst>
            </p:cNvPr>
            <p:cNvGrpSpPr/>
            <p:nvPr/>
          </p:nvGrpSpPr>
          <p:grpSpPr>
            <a:xfrm>
              <a:off x="4026000" y="3339000"/>
              <a:ext cx="180000" cy="180000"/>
              <a:chOff x="2537136" y="1269000"/>
              <a:chExt cx="180000" cy="180000"/>
            </a:xfrm>
          </p:grpSpPr>
          <p:sp>
            <p:nvSpPr>
              <p:cNvPr id="3764" name="Ellipse 3763">
                <a:extLst>
                  <a:ext uri="{FF2B5EF4-FFF2-40B4-BE49-F238E27FC236}">
                    <a16:creationId xmlns:a16="http://schemas.microsoft.com/office/drawing/2014/main" id="{52AA1E4F-1218-A20F-ED87-4C82101DB3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5" name="Minuszeichen 3764">
                <a:extLst>
                  <a:ext uri="{FF2B5EF4-FFF2-40B4-BE49-F238E27FC236}">
                    <a16:creationId xmlns:a16="http://schemas.microsoft.com/office/drawing/2014/main" id="{9223DAE1-E817-898D-DF5D-BD1BE8E1C3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0" name="Gruppieren 3739">
              <a:extLst>
                <a:ext uri="{FF2B5EF4-FFF2-40B4-BE49-F238E27FC236}">
                  <a16:creationId xmlns:a16="http://schemas.microsoft.com/office/drawing/2014/main" id="{BEB774F2-07CE-AC9D-167D-AC154DE943CB}"/>
                </a:ext>
              </a:extLst>
            </p:cNvPr>
            <p:cNvGrpSpPr/>
            <p:nvPr/>
          </p:nvGrpSpPr>
          <p:grpSpPr>
            <a:xfrm>
              <a:off x="4656000" y="4775520"/>
              <a:ext cx="180000" cy="180000"/>
              <a:chOff x="2537136" y="1269000"/>
              <a:chExt cx="180000" cy="180000"/>
            </a:xfrm>
          </p:grpSpPr>
          <p:sp>
            <p:nvSpPr>
              <p:cNvPr id="3762" name="Ellipse 3761">
                <a:extLst>
                  <a:ext uri="{FF2B5EF4-FFF2-40B4-BE49-F238E27FC236}">
                    <a16:creationId xmlns:a16="http://schemas.microsoft.com/office/drawing/2014/main" id="{5006158E-2F2C-0F83-6ED0-7FEA6FBDBC7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3" name="Minuszeichen 3762">
                <a:extLst>
                  <a:ext uri="{FF2B5EF4-FFF2-40B4-BE49-F238E27FC236}">
                    <a16:creationId xmlns:a16="http://schemas.microsoft.com/office/drawing/2014/main" id="{F144FE25-AD95-D188-CFEB-158DDC43C32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1" name="Gruppieren 3740">
              <a:extLst>
                <a:ext uri="{FF2B5EF4-FFF2-40B4-BE49-F238E27FC236}">
                  <a16:creationId xmlns:a16="http://schemas.microsoft.com/office/drawing/2014/main" id="{C716412D-51E3-4FF6-5A82-45F3F4EE029E}"/>
                </a:ext>
              </a:extLst>
            </p:cNvPr>
            <p:cNvGrpSpPr/>
            <p:nvPr/>
          </p:nvGrpSpPr>
          <p:grpSpPr>
            <a:xfrm>
              <a:off x="7373256" y="4775520"/>
              <a:ext cx="180000" cy="180000"/>
              <a:chOff x="2537136" y="1269000"/>
              <a:chExt cx="180000" cy="180000"/>
            </a:xfrm>
          </p:grpSpPr>
          <p:sp>
            <p:nvSpPr>
              <p:cNvPr id="3760" name="Ellipse 3759">
                <a:extLst>
                  <a:ext uri="{FF2B5EF4-FFF2-40B4-BE49-F238E27FC236}">
                    <a16:creationId xmlns:a16="http://schemas.microsoft.com/office/drawing/2014/main" id="{C31FD112-9D26-1BEF-E042-518E6A59BF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1" name="Minuszeichen 3760">
                <a:extLst>
                  <a:ext uri="{FF2B5EF4-FFF2-40B4-BE49-F238E27FC236}">
                    <a16:creationId xmlns:a16="http://schemas.microsoft.com/office/drawing/2014/main" id="{CD4BDC40-DAF4-CF5B-3BB9-A05A2590C60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2" name="Gruppieren 3741">
              <a:extLst>
                <a:ext uri="{FF2B5EF4-FFF2-40B4-BE49-F238E27FC236}">
                  <a16:creationId xmlns:a16="http://schemas.microsoft.com/office/drawing/2014/main" id="{42768258-BA1C-A9AE-D99F-C23253067B0F}"/>
                </a:ext>
              </a:extLst>
            </p:cNvPr>
            <p:cNvGrpSpPr/>
            <p:nvPr/>
          </p:nvGrpSpPr>
          <p:grpSpPr>
            <a:xfrm>
              <a:off x="7373256" y="1900714"/>
              <a:ext cx="180000" cy="180000"/>
              <a:chOff x="2537136" y="1269000"/>
              <a:chExt cx="180000" cy="180000"/>
            </a:xfrm>
          </p:grpSpPr>
          <p:sp>
            <p:nvSpPr>
              <p:cNvPr id="3758" name="Ellipse 3757">
                <a:extLst>
                  <a:ext uri="{FF2B5EF4-FFF2-40B4-BE49-F238E27FC236}">
                    <a16:creationId xmlns:a16="http://schemas.microsoft.com/office/drawing/2014/main" id="{D998B1BF-525C-B8FD-C00E-4A5D3FACA6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9" name="Minuszeichen 3758">
                <a:extLst>
                  <a:ext uri="{FF2B5EF4-FFF2-40B4-BE49-F238E27FC236}">
                    <a16:creationId xmlns:a16="http://schemas.microsoft.com/office/drawing/2014/main" id="{BF8F26B4-697B-3ACC-2F76-7C612646083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3" name="Gruppieren 3742">
              <a:extLst>
                <a:ext uri="{FF2B5EF4-FFF2-40B4-BE49-F238E27FC236}">
                  <a16:creationId xmlns:a16="http://schemas.microsoft.com/office/drawing/2014/main" id="{4C2D5B17-C7DE-A0CD-A3DD-F001242E6CD4}"/>
                </a:ext>
              </a:extLst>
            </p:cNvPr>
            <p:cNvGrpSpPr/>
            <p:nvPr/>
          </p:nvGrpSpPr>
          <p:grpSpPr>
            <a:xfrm>
              <a:off x="4656000" y="1900714"/>
              <a:ext cx="180000" cy="180000"/>
              <a:chOff x="2537136" y="1269000"/>
              <a:chExt cx="180000" cy="180000"/>
            </a:xfrm>
          </p:grpSpPr>
          <p:sp>
            <p:nvSpPr>
              <p:cNvPr id="3756" name="Ellipse 3755">
                <a:extLst>
                  <a:ext uri="{FF2B5EF4-FFF2-40B4-BE49-F238E27FC236}">
                    <a16:creationId xmlns:a16="http://schemas.microsoft.com/office/drawing/2014/main" id="{4BBEDF36-AA93-19C7-192D-CD53EF58655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7" name="Minuszeichen 3756">
                <a:extLst>
                  <a:ext uri="{FF2B5EF4-FFF2-40B4-BE49-F238E27FC236}">
                    <a16:creationId xmlns:a16="http://schemas.microsoft.com/office/drawing/2014/main" id="{1CD6122F-2867-E73F-A3A9-D376028D547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4" name="Gruppieren 3743">
              <a:extLst>
                <a:ext uri="{FF2B5EF4-FFF2-40B4-BE49-F238E27FC236}">
                  <a16:creationId xmlns:a16="http://schemas.microsoft.com/office/drawing/2014/main" id="{407F43CC-9033-F8FA-2034-063836651EFA}"/>
                </a:ext>
              </a:extLst>
            </p:cNvPr>
            <p:cNvGrpSpPr/>
            <p:nvPr/>
          </p:nvGrpSpPr>
          <p:grpSpPr>
            <a:xfrm>
              <a:off x="6006000" y="1339747"/>
              <a:ext cx="180000" cy="180000"/>
              <a:chOff x="2537136" y="1269000"/>
              <a:chExt cx="180000" cy="180000"/>
            </a:xfrm>
          </p:grpSpPr>
          <p:sp>
            <p:nvSpPr>
              <p:cNvPr id="3754" name="Ellipse 3753">
                <a:extLst>
                  <a:ext uri="{FF2B5EF4-FFF2-40B4-BE49-F238E27FC236}">
                    <a16:creationId xmlns:a16="http://schemas.microsoft.com/office/drawing/2014/main" id="{55AC9BA5-5EE2-A03F-8DE8-024CAB74C72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5" name="Minuszeichen 3754">
                <a:extLst>
                  <a:ext uri="{FF2B5EF4-FFF2-40B4-BE49-F238E27FC236}">
                    <a16:creationId xmlns:a16="http://schemas.microsoft.com/office/drawing/2014/main" id="{72D1E0E2-F962-0EEA-03FB-1528CA7BDB8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5" name="Gruppieren 3744">
              <a:extLst>
                <a:ext uri="{FF2B5EF4-FFF2-40B4-BE49-F238E27FC236}">
                  <a16:creationId xmlns:a16="http://schemas.microsoft.com/office/drawing/2014/main" id="{AA0B65AA-2D68-0EF0-6533-79B074DBFA13}"/>
                </a:ext>
              </a:extLst>
            </p:cNvPr>
            <p:cNvGrpSpPr/>
            <p:nvPr/>
          </p:nvGrpSpPr>
          <p:grpSpPr>
            <a:xfrm>
              <a:off x="6006000" y="5312040"/>
              <a:ext cx="180000" cy="180000"/>
              <a:chOff x="2537136" y="1269000"/>
              <a:chExt cx="180000" cy="180000"/>
            </a:xfrm>
          </p:grpSpPr>
          <p:sp>
            <p:nvSpPr>
              <p:cNvPr id="3752" name="Ellipse 3751">
                <a:extLst>
                  <a:ext uri="{FF2B5EF4-FFF2-40B4-BE49-F238E27FC236}">
                    <a16:creationId xmlns:a16="http://schemas.microsoft.com/office/drawing/2014/main" id="{922D8AB4-8581-0D6B-3127-C03B1D3F92E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3" name="Minuszeichen 3752">
                <a:extLst>
                  <a:ext uri="{FF2B5EF4-FFF2-40B4-BE49-F238E27FC236}">
                    <a16:creationId xmlns:a16="http://schemas.microsoft.com/office/drawing/2014/main" id="{30B38419-873D-52CE-6F9E-2ED6A16C76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6" name="Gruppieren 3745">
              <a:extLst>
                <a:ext uri="{FF2B5EF4-FFF2-40B4-BE49-F238E27FC236}">
                  <a16:creationId xmlns:a16="http://schemas.microsoft.com/office/drawing/2014/main" id="{82A8295D-5AEF-37E7-19BA-55B276F2E887}"/>
                </a:ext>
              </a:extLst>
            </p:cNvPr>
            <p:cNvGrpSpPr/>
            <p:nvPr/>
          </p:nvGrpSpPr>
          <p:grpSpPr>
            <a:xfrm>
              <a:off x="6006000" y="1900714"/>
              <a:ext cx="180000" cy="180000"/>
              <a:chOff x="2537136" y="1269000"/>
              <a:chExt cx="180000" cy="180000"/>
            </a:xfrm>
          </p:grpSpPr>
          <p:sp>
            <p:nvSpPr>
              <p:cNvPr id="3750" name="Ellipse 3749">
                <a:extLst>
                  <a:ext uri="{FF2B5EF4-FFF2-40B4-BE49-F238E27FC236}">
                    <a16:creationId xmlns:a16="http://schemas.microsoft.com/office/drawing/2014/main" id="{E21CA90B-B021-118A-4996-06786F34F5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1" name="Minuszeichen 3750">
                <a:extLst>
                  <a:ext uri="{FF2B5EF4-FFF2-40B4-BE49-F238E27FC236}">
                    <a16:creationId xmlns:a16="http://schemas.microsoft.com/office/drawing/2014/main" id="{B7B993C0-B6B4-5C7E-4788-8B153AE2D2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7" name="Gruppieren 3746">
              <a:extLst>
                <a:ext uri="{FF2B5EF4-FFF2-40B4-BE49-F238E27FC236}">
                  <a16:creationId xmlns:a16="http://schemas.microsoft.com/office/drawing/2014/main" id="{F1884DC1-3F01-5FFA-0CAC-D7B5333BE76D}"/>
                </a:ext>
              </a:extLst>
            </p:cNvPr>
            <p:cNvGrpSpPr/>
            <p:nvPr/>
          </p:nvGrpSpPr>
          <p:grpSpPr>
            <a:xfrm>
              <a:off x="6006000" y="4775520"/>
              <a:ext cx="180000" cy="180000"/>
              <a:chOff x="2537136" y="1269000"/>
              <a:chExt cx="180000" cy="180000"/>
            </a:xfrm>
          </p:grpSpPr>
          <p:sp>
            <p:nvSpPr>
              <p:cNvPr id="3748" name="Ellipse 3747">
                <a:extLst>
                  <a:ext uri="{FF2B5EF4-FFF2-40B4-BE49-F238E27FC236}">
                    <a16:creationId xmlns:a16="http://schemas.microsoft.com/office/drawing/2014/main" id="{6DD43856-6C01-C6AA-4772-BC14E56912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49" name="Minuszeichen 3748">
                <a:extLst>
                  <a:ext uri="{FF2B5EF4-FFF2-40B4-BE49-F238E27FC236}">
                    <a16:creationId xmlns:a16="http://schemas.microsoft.com/office/drawing/2014/main" id="{2D1A7DB1-71EB-0D57-8730-48C43C7F85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825" name="Gruppieren 3824">
            <a:extLst>
              <a:ext uri="{FF2B5EF4-FFF2-40B4-BE49-F238E27FC236}">
                <a16:creationId xmlns:a16="http://schemas.microsoft.com/office/drawing/2014/main" id="{080F9E5E-663F-F201-6984-D524E3C1653B}"/>
              </a:ext>
            </a:extLst>
          </p:cNvPr>
          <p:cNvGrpSpPr>
            <a:grpSpLocks noChangeAspect="1"/>
          </p:cNvGrpSpPr>
          <p:nvPr/>
        </p:nvGrpSpPr>
        <p:grpSpPr>
          <a:xfrm>
            <a:off x="8915344" y="6323669"/>
            <a:ext cx="1258865" cy="1306104"/>
            <a:chOff x="3576000" y="816426"/>
            <a:chExt cx="5040000" cy="5229127"/>
          </a:xfrm>
        </p:grpSpPr>
        <p:grpSp>
          <p:nvGrpSpPr>
            <p:cNvPr id="3826" name="Magnesium ohne e-">
              <a:extLst>
                <a:ext uri="{FF2B5EF4-FFF2-40B4-BE49-F238E27FC236}">
                  <a16:creationId xmlns:a16="http://schemas.microsoft.com/office/drawing/2014/main" id="{0AAA1198-42FA-2CDA-9439-399A40824B85}"/>
                </a:ext>
              </a:extLst>
            </p:cNvPr>
            <p:cNvGrpSpPr/>
            <p:nvPr/>
          </p:nvGrpSpPr>
          <p:grpSpPr>
            <a:xfrm>
              <a:off x="3576000" y="909000"/>
              <a:ext cx="5040000" cy="5040000"/>
              <a:chOff x="3576000" y="909000"/>
              <a:chExt cx="5040000" cy="5040000"/>
            </a:xfrm>
          </p:grpSpPr>
          <p:sp>
            <p:nvSpPr>
              <p:cNvPr id="3863" name="K-Schale">
                <a:extLst>
                  <a:ext uri="{FF2B5EF4-FFF2-40B4-BE49-F238E27FC236}">
                    <a16:creationId xmlns:a16="http://schemas.microsoft.com/office/drawing/2014/main" id="{14697B91-D784-8151-251E-55FF6C52186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864" name="Atomkern mit Protonen und Neutronen">
                <a:extLst>
                  <a:ext uri="{FF2B5EF4-FFF2-40B4-BE49-F238E27FC236}">
                    <a16:creationId xmlns:a16="http://schemas.microsoft.com/office/drawing/2014/main" id="{F78D0437-A6BD-8305-524D-D870ACC0E3CD}"/>
                  </a:ext>
                </a:extLst>
              </p:cNvPr>
              <p:cNvGrpSpPr/>
              <p:nvPr/>
            </p:nvGrpSpPr>
            <p:grpSpPr>
              <a:xfrm>
                <a:off x="5196000" y="2529000"/>
                <a:ext cx="1800000" cy="1800000"/>
                <a:chOff x="5196000" y="2529000"/>
                <a:chExt cx="1800000" cy="1800000"/>
              </a:xfrm>
            </p:grpSpPr>
            <p:sp>
              <p:nvSpPr>
                <p:cNvPr id="3867" name="Atomkern">
                  <a:extLst>
                    <a:ext uri="{FF2B5EF4-FFF2-40B4-BE49-F238E27FC236}">
                      <a16:creationId xmlns:a16="http://schemas.microsoft.com/office/drawing/2014/main" id="{ADE7F271-CA16-296C-7A12-BBDC7FF8001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868" name="Gruppieren 3867">
                  <a:extLst>
                    <a:ext uri="{FF2B5EF4-FFF2-40B4-BE49-F238E27FC236}">
                      <a16:creationId xmlns:a16="http://schemas.microsoft.com/office/drawing/2014/main" id="{28F26D1C-4822-83D3-D665-C1F72AEDA820}"/>
                    </a:ext>
                  </a:extLst>
                </p:cNvPr>
                <p:cNvGrpSpPr>
                  <a:grpSpLocks noChangeAspect="1"/>
                </p:cNvGrpSpPr>
                <p:nvPr/>
              </p:nvGrpSpPr>
              <p:grpSpPr>
                <a:xfrm>
                  <a:off x="5848033" y="3791651"/>
                  <a:ext cx="180000" cy="180000"/>
                  <a:chOff x="3172968" y="2304288"/>
                  <a:chExt cx="180000" cy="180000"/>
                </a:xfrm>
              </p:grpSpPr>
              <p:sp>
                <p:nvSpPr>
                  <p:cNvPr id="3914" name="Ellipse 3913">
                    <a:extLst>
                      <a:ext uri="{FF2B5EF4-FFF2-40B4-BE49-F238E27FC236}">
                        <a16:creationId xmlns:a16="http://schemas.microsoft.com/office/drawing/2014/main" id="{33CE67F1-9A7F-179A-3186-B0F3043E46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15" name="Additionszeichen 3914">
                    <a:extLst>
                      <a:ext uri="{FF2B5EF4-FFF2-40B4-BE49-F238E27FC236}">
                        <a16:creationId xmlns:a16="http://schemas.microsoft.com/office/drawing/2014/main" id="{6737992B-093A-E7BA-B76A-9B92384D79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69" name="Gruppieren 3868">
                  <a:extLst>
                    <a:ext uri="{FF2B5EF4-FFF2-40B4-BE49-F238E27FC236}">
                      <a16:creationId xmlns:a16="http://schemas.microsoft.com/office/drawing/2014/main" id="{090C4838-5D52-A28F-7E56-F0B9515334A5}"/>
                    </a:ext>
                  </a:extLst>
                </p:cNvPr>
                <p:cNvGrpSpPr>
                  <a:grpSpLocks noChangeAspect="1"/>
                </p:cNvGrpSpPr>
                <p:nvPr/>
              </p:nvGrpSpPr>
              <p:grpSpPr>
                <a:xfrm>
                  <a:off x="6270000" y="3698425"/>
                  <a:ext cx="180000" cy="180000"/>
                  <a:chOff x="3172968" y="2304288"/>
                  <a:chExt cx="180000" cy="180000"/>
                </a:xfrm>
              </p:grpSpPr>
              <p:sp>
                <p:nvSpPr>
                  <p:cNvPr id="3912" name="Ellipse 3911">
                    <a:extLst>
                      <a:ext uri="{FF2B5EF4-FFF2-40B4-BE49-F238E27FC236}">
                        <a16:creationId xmlns:a16="http://schemas.microsoft.com/office/drawing/2014/main" id="{A202BEBC-9865-47BC-B372-A87DD7BD2E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13" name="Additionszeichen 3912">
                    <a:extLst>
                      <a:ext uri="{FF2B5EF4-FFF2-40B4-BE49-F238E27FC236}">
                        <a16:creationId xmlns:a16="http://schemas.microsoft.com/office/drawing/2014/main" id="{FA1C8C80-CBA4-BD8D-BF71-7B02DDB11D9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0" name="Gruppieren 3869">
                  <a:extLst>
                    <a:ext uri="{FF2B5EF4-FFF2-40B4-BE49-F238E27FC236}">
                      <a16:creationId xmlns:a16="http://schemas.microsoft.com/office/drawing/2014/main" id="{F6E575F4-3F90-AEDE-ED47-0E8C78185B5B}"/>
                    </a:ext>
                  </a:extLst>
                </p:cNvPr>
                <p:cNvGrpSpPr>
                  <a:grpSpLocks noChangeAspect="1"/>
                </p:cNvGrpSpPr>
                <p:nvPr/>
              </p:nvGrpSpPr>
              <p:grpSpPr>
                <a:xfrm>
                  <a:off x="5499300" y="3931942"/>
                  <a:ext cx="180000" cy="180000"/>
                  <a:chOff x="3172968" y="2304288"/>
                  <a:chExt cx="180000" cy="180000"/>
                </a:xfrm>
              </p:grpSpPr>
              <p:sp>
                <p:nvSpPr>
                  <p:cNvPr id="3910" name="Ellipse 3909">
                    <a:extLst>
                      <a:ext uri="{FF2B5EF4-FFF2-40B4-BE49-F238E27FC236}">
                        <a16:creationId xmlns:a16="http://schemas.microsoft.com/office/drawing/2014/main" id="{B24E1ED2-6C71-5AFA-B5B3-B81663A7C5B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11" name="Additionszeichen 3910">
                    <a:extLst>
                      <a:ext uri="{FF2B5EF4-FFF2-40B4-BE49-F238E27FC236}">
                        <a16:creationId xmlns:a16="http://schemas.microsoft.com/office/drawing/2014/main" id="{0D69B8FD-DDE7-FD22-F7FA-7D1E79E0B5B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1" name="Gruppieren 3870">
                  <a:extLst>
                    <a:ext uri="{FF2B5EF4-FFF2-40B4-BE49-F238E27FC236}">
                      <a16:creationId xmlns:a16="http://schemas.microsoft.com/office/drawing/2014/main" id="{E306A596-151D-43AD-16AB-26FF7996F70E}"/>
                    </a:ext>
                  </a:extLst>
                </p:cNvPr>
                <p:cNvGrpSpPr>
                  <a:grpSpLocks noChangeAspect="1"/>
                </p:cNvGrpSpPr>
                <p:nvPr/>
              </p:nvGrpSpPr>
              <p:grpSpPr>
                <a:xfrm>
                  <a:off x="6030156" y="4086630"/>
                  <a:ext cx="180000" cy="180000"/>
                  <a:chOff x="3172968" y="2304288"/>
                  <a:chExt cx="180000" cy="180000"/>
                </a:xfrm>
              </p:grpSpPr>
              <p:sp>
                <p:nvSpPr>
                  <p:cNvPr id="3908" name="Ellipse 3907">
                    <a:extLst>
                      <a:ext uri="{FF2B5EF4-FFF2-40B4-BE49-F238E27FC236}">
                        <a16:creationId xmlns:a16="http://schemas.microsoft.com/office/drawing/2014/main" id="{C5056C46-E1A9-7CA2-6AE1-56EBCBAF560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09" name="Additionszeichen 3908">
                    <a:extLst>
                      <a:ext uri="{FF2B5EF4-FFF2-40B4-BE49-F238E27FC236}">
                        <a16:creationId xmlns:a16="http://schemas.microsoft.com/office/drawing/2014/main" id="{86075308-F04D-D8A1-466D-AB5AFAA7AC7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2" name="Gruppieren 3871">
                  <a:extLst>
                    <a:ext uri="{FF2B5EF4-FFF2-40B4-BE49-F238E27FC236}">
                      <a16:creationId xmlns:a16="http://schemas.microsoft.com/office/drawing/2014/main" id="{2DFC4CBA-CD7C-47EB-DB04-B21911CE78BA}"/>
                    </a:ext>
                  </a:extLst>
                </p:cNvPr>
                <p:cNvGrpSpPr>
                  <a:grpSpLocks noChangeAspect="1"/>
                </p:cNvGrpSpPr>
                <p:nvPr/>
              </p:nvGrpSpPr>
              <p:grpSpPr>
                <a:xfrm>
                  <a:off x="6020438" y="3296696"/>
                  <a:ext cx="180000" cy="180000"/>
                  <a:chOff x="3172968" y="2304288"/>
                  <a:chExt cx="180000" cy="180000"/>
                </a:xfrm>
              </p:grpSpPr>
              <p:sp>
                <p:nvSpPr>
                  <p:cNvPr id="3906" name="Ellipse 3905">
                    <a:extLst>
                      <a:ext uri="{FF2B5EF4-FFF2-40B4-BE49-F238E27FC236}">
                        <a16:creationId xmlns:a16="http://schemas.microsoft.com/office/drawing/2014/main" id="{E16EDFEC-9579-34AE-872B-F6E6B86E1B4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07" name="Additionszeichen 3906">
                    <a:extLst>
                      <a:ext uri="{FF2B5EF4-FFF2-40B4-BE49-F238E27FC236}">
                        <a16:creationId xmlns:a16="http://schemas.microsoft.com/office/drawing/2014/main" id="{89159878-452A-39B9-CA4E-FC70A4D2AB9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3" name="Gruppieren 3872">
                  <a:extLst>
                    <a:ext uri="{FF2B5EF4-FFF2-40B4-BE49-F238E27FC236}">
                      <a16:creationId xmlns:a16="http://schemas.microsoft.com/office/drawing/2014/main" id="{2AC11C81-651C-9CBF-B16A-863208CADA46}"/>
                    </a:ext>
                  </a:extLst>
                </p:cNvPr>
                <p:cNvGrpSpPr>
                  <a:grpSpLocks noChangeAspect="1"/>
                </p:cNvGrpSpPr>
                <p:nvPr/>
              </p:nvGrpSpPr>
              <p:grpSpPr>
                <a:xfrm>
                  <a:off x="6540000" y="3667688"/>
                  <a:ext cx="180000" cy="180000"/>
                  <a:chOff x="3172968" y="2304288"/>
                  <a:chExt cx="180000" cy="180000"/>
                </a:xfrm>
              </p:grpSpPr>
              <p:sp>
                <p:nvSpPr>
                  <p:cNvPr id="3904" name="Ellipse 3903">
                    <a:extLst>
                      <a:ext uri="{FF2B5EF4-FFF2-40B4-BE49-F238E27FC236}">
                        <a16:creationId xmlns:a16="http://schemas.microsoft.com/office/drawing/2014/main" id="{4BA0CA8A-194C-50E1-FF78-8A27FA01F6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05" name="Additionszeichen 3904">
                    <a:extLst>
                      <a:ext uri="{FF2B5EF4-FFF2-40B4-BE49-F238E27FC236}">
                        <a16:creationId xmlns:a16="http://schemas.microsoft.com/office/drawing/2014/main" id="{1D23064B-2294-1354-0F6E-79B83675BBF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4" name="Gruppieren 3873">
                  <a:extLst>
                    <a:ext uri="{FF2B5EF4-FFF2-40B4-BE49-F238E27FC236}">
                      <a16:creationId xmlns:a16="http://schemas.microsoft.com/office/drawing/2014/main" id="{628C31FB-1A64-8429-BCAE-BE0CFBED4146}"/>
                    </a:ext>
                  </a:extLst>
                </p:cNvPr>
                <p:cNvGrpSpPr>
                  <a:grpSpLocks noChangeAspect="1"/>
                </p:cNvGrpSpPr>
                <p:nvPr/>
              </p:nvGrpSpPr>
              <p:grpSpPr>
                <a:xfrm>
                  <a:off x="6696374" y="3186376"/>
                  <a:ext cx="180000" cy="180000"/>
                  <a:chOff x="3172968" y="2304288"/>
                  <a:chExt cx="180000" cy="180000"/>
                </a:xfrm>
              </p:grpSpPr>
              <p:sp>
                <p:nvSpPr>
                  <p:cNvPr id="3902" name="Ellipse 3901">
                    <a:extLst>
                      <a:ext uri="{FF2B5EF4-FFF2-40B4-BE49-F238E27FC236}">
                        <a16:creationId xmlns:a16="http://schemas.microsoft.com/office/drawing/2014/main" id="{156414A0-D16D-F772-A02E-1898C78D9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03" name="Additionszeichen 3902">
                    <a:extLst>
                      <a:ext uri="{FF2B5EF4-FFF2-40B4-BE49-F238E27FC236}">
                        <a16:creationId xmlns:a16="http://schemas.microsoft.com/office/drawing/2014/main" id="{997A2647-F7F6-38A9-EE16-4FFEBB3F49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5" name="Gruppieren 3874">
                  <a:extLst>
                    <a:ext uri="{FF2B5EF4-FFF2-40B4-BE49-F238E27FC236}">
                      <a16:creationId xmlns:a16="http://schemas.microsoft.com/office/drawing/2014/main" id="{EA8FDDA0-A488-57AC-0706-6CBBF6EFF85B}"/>
                    </a:ext>
                  </a:extLst>
                </p:cNvPr>
                <p:cNvGrpSpPr>
                  <a:grpSpLocks noChangeAspect="1"/>
                </p:cNvGrpSpPr>
                <p:nvPr/>
              </p:nvGrpSpPr>
              <p:grpSpPr>
                <a:xfrm>
                  <a:off x="5577515" y="3084316"/>
                  <a:ext cx="180000" cy="180000"/>
                  <a:chOff x="3172968" y="2304288"/>
                  <a:chExt cx="180000" cy="180000"/>
                </a:xfrm>
              </p:grpSpPr>
              <p:sp>
                <p:nvSpPr>
                  <p:cNvPr id="3900" name="Ellipse 3899">
                    <a:extLst>
                      <a:ext uri="{FF2B5EF4-FFF2-40B4-BE49-F238E27FC236}">
                        <a16:creationId xmlns:a16="http://schemas.microsoft.com/office/drawing/2014/main" id="{1EA2606E-719A-88B9-3F4B-B7DB9C86A9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01" name="Additionszeichen 3900">
                    <a:extLst>
                      <a:ext uri="{FF2B5EF4-FFF2-40B4-BE49-F238E27FC236}">
                        <a16:creationId xmlns:a16="http://schemas.microsoft.com/office/drawing/2014/main" id="{ECDFE87B-2BC6-776C-D02B-29E6081E78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6" name="Gruppieren 3875">
                  <a:extLst>
                    <a:ext uri="{FF2B5EF4-FFF2-40B4-BE49-F238E27FC236}">
                      <a16:creationId xmlns:a16="http://schemas.microsoft.com/office/drawing/2014/main" id="{10814638-C5E0-333D-B44C-0D7FB7420412}"/>
                    </a:ext>
                  </a:extLst>
                </p:cNvPr>
                <p:cNvGrpSpPr>
                  <a:grpSpLocks noChangeAspect="1"/>
                </p:cNvGrpSpPr>
                <p:nvPr/>
              </p:nvGrpSpPr>
              <p:grpSpPr>
                <a:xfrm>
                  <a:off x="5940252" y="2903697"/>
                  <a:ext cx="180000" cy="180000"/>
                  <a:chOff x="3172968" y="2304288"/>
                  <a:chExt cx="180000" cy="180000"/>
                </a:xfrm>
              </p:grpSpPr>
              <p:sp>
                <p:nvSpPr>
                  <p:cNvPr id="3898" name="Ellipse 3897">
                    <a:extLst>
                      <a:ext uri="{FF2B5EF4-FFF2-40B4-BE49-F238E27FC236}">
                        <a16:creationId xmlns:a16="http://schemas.microsoft.com/office/drawing/2014/main" id="{C64F745F-E5F2-086B-CA98-2C4E2CE529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9" name="Additionszeichen 3898">
                    <a:extLst>
                      <a:ext uri="{FF2B5EF4-FFF2-40B4-BE49-F238E27FC236}">
                        <a16:creationId xmlns:a16="http://schemas.microsoft.com/office/drawing/2014/main" id="{F6243878-8214-057F-818B-EA32528E872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7" name="Gruppieren 3876">
                  <a:extLst>
                    <a:ext uri="{FF2B5EF4-FFF2-40B4-BE49-F238E27FC236}">
                      <a16:creationId xmlns:a16="http://schemas.microsoft.com/office/drawing/2014/main" id="{D3A73822-7873-452D-54AF-63A6540000F1}"/>
                    </a:ext>
                  </a:extLst>
                </p:cNvPr>
                <p:cNvGrpSpPr>
                  <a:grpSpLocks noChangeAspect="1"/>
                </p:cNvGrpSpPr>
                <p:nvPr/>
              </p:nvGrpSpPr>
              <p:grpSpPr>
                <a:xfrm>
                  <a:off x="5597520" y="2746772"/>
                  <a:ext cx="180000" cy="180000"/>
                  <a:chOff x="3172968" y="2304288"/>
                  <a:chExt cx="180000" cy="180000"/>
                </a:xfrm>
              </p:grpSpPr>
              <p:sp>
                <p:nvSpPr>
                  <p:cNvPr id="3896" name="Ellipse 3895">
                    <a:extLst>
                      <a:ext uri="{FF2B5EF4-FFF2-40B4-BE49-F238E27FC236}">
                        <a16:creationId xmlns:a16="http://schemas.microsoft.com/office/drawing/2014/main" id="{C3E99474-6016-42F7-A148-3C4D64DA1B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7" name="Additionszeichen 3896">
                    <a:extLst>
                      <a:ext uri="{FF2B5EF4-FFF2-40B4-BE49-F238E27FC236}">
                        <a16:creationId xmlns:a16="http://schemas.microsoft.com/office/drawing/2014/main" id="{F7D0D45A-6749-5B8C-DD48-8F5AF5572E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8" name="Gruppieren 3877">
                  <a:extLst>
                    <a:ext uri="{FF2B5EF4-FFF2-40B4-BE49-F238E27FC236}">
                      <a16:creationId xmlns:a16="http://schemas.microsoft.com/office/drawing/2014/main" id="{E7E85B7A-977E-3548-568F-B474BC843F2A}"/>
                    </a:ext>
                  </a:extLst>
                </p:cNvPr>
                <p:cNvGrpSpPr>
                  <a:grpSpLocks noChangeAspect="1"/>
                </p:cNvGrpSpPr>
                <p:nvPr/>
              </p:nvGrpSpPr>
              <p:grpSpPr>
                <a:xfrm>
                  <a:off x="6310896" y="2729578"/>
                  <a:ext cx="180000" cy="180000"/>
                  <a:chOff x="3172968" y="2304288"/>
                  <a:chExt cx="180000" cy="180000"/>
                </a:xfrm>
              </p:grpSpPr>
              <p:sp>
                <p:nvSpPr>
                  <p:cNvPr id="3894" name="Ellipse 3893">
                    <a:extLst>
                      <a:ext uri="{FF2B5EF4-FFF2-40B4-BE49-F238E27FC236}">
                        <a16:creationId xmlns:a16="http://schemas.microsoft.com/office/drawing/2014/main" id="{6E5ACE9D-177A-9515-CD20-E7F6FD49C4E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5" name="Additionszeichen 3894">
                    <a:extLst>
                      <a:ext uri="{FF2B5EF4-FFF2-40B4-BE49-F238E27FC236}">
                        <a16:creationId xmlns:a16="http://schemas.microsoft.com/office/drawing/2014/main" id="{1FE98932-EFDB-565E-291F-0F85FA67200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9" name="Gruppieren 3878">
                  <a:extLst>
                    <a:ext uri="{FF2B5EF4-FFF2-40B4-BE49-F238E27FC236}">
                      <a16:creationId xmlns:a16="http://schemas.microsoft.com/office/drawing/2014/main" id="{79035047-B967-DDCD-BA3B-2C3AB1B434E9}"/>
                    </a:ext>
                  </a:extLst>
                </p:cNvPr>
                <p:cNvGrpSpPr>
                  <a:grpSpLocks noChangeAspect="1"/>
                </p:cNvGrpSpPr>
                <p:nvPr/>
              </p:nvGrpSpPr>
              <p:grpSpPr>
                <a:xfrm>
                  <a:off x="5311404" y="3346168"/>
                  <a:ext cx="180000" cy="180000"/>
                  <a:chOff x="3172968" y="2304288"/>
                  <a:chExt cx="180000" cy="180000"/>
                </a:xfrm>
              </p:grpSpPr>
              <p:sp>
                <p:nvSpPr>
                  <p:cNvPr id="3892" name="Ellipse 3891">
                    <a:extLst>
                      <a:ext uri="{FF2B5EF4-FFF2-40B4-BE49-F238E27FC236}">
                        <a16:creationId xmlns:a16="http://schemas.microsoft.com/office/drawing/2014/main" id="{E4E51B16-EE6E-1E03-E5AC-1674396E05D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3" name="Additionszeichen 3892">
                    <a:extLst>
                      <a:ext uri="{FF2B5EF4-FFF2-40B4-BE49-F238E27FC236}">
                        <a16:creationId xmlns:a16="http://schemas.microsoft.com/office/drawing/2014/main" id="{CADB903E-E56B-D360-F031-F6D6E390A3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880" name="Ellipse 3879">
                  <a:extLst>
                    <a:ext uri="{FF2B5EF4-FFF2-40B4-BE49-F238E27FC236}">
                      <a16:creationId xmlns:a16="http://schemas.microsoft.com/office/drawing/2014/main" id="{26F56257-0B44-9888-EF15-57A96848C8F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1" name="Ellipse 3880">
                  <a:extLst>
                    <a:ext uri="{FF2B5EF4-FFF2-40B4-BE49-F238E27FC236}">
                      <a16:creationId xmlns:a16="http://schemas.microsoft.com/office/drawing/2014/main" id="{4CBD975F-1668-EBAD-DE85-B6BC385388CD}"/>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2" name="Ellipse 3881">
                  <a:extLst>
                    <a:ext uri="{FF2B5EF4-FFF2-40B4-BE49-F238E27FC236}">
                      <a16:creationId xmlns:a16="http://schemas.microsoft.com/office/drawing/2014/main" id="{88121214-B16E-6A1F-149E-D0785EAA91B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3" name="Ellipse 3882">
                  <a:extLst>
                    <a:ext uri="{FF2B5EF4-FFF2-40B4-BE49-F238E27FC236}">
                      <a16:creationId xmlns:a16="http://schemas.microsoft.com/office/drawing/2014/main" id="{26A346E2-BBCF-0C7A-6D0B-B1BC16B4756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4" name="Ellipse 3883">
                  <a:extLst>
                    <a:ext uri="{FF2B5EF4-FFF2-40B4-BE49-F238E27FC236}">
                      <a16:creationId xmlns:a16="http://schemas.microsoft.com/office/drawing/2014/main" id="{17E96421-4555-A346-BA95-1FFAF5155ADB}"/>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5" name="Ellipse 3884">
                  <a:extLst>
                    <a:ext uri="{FF2B5EF4-FFF2-40B4-BE49-F238E27FC236}">
                      <a16:creationId xmlns:a16="http://schemas.microsoft.com/office/drawing/2014/main" id="{BC8EFB0F-3637-AE53-7077-1C7A892AD88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6" name="Ellipse 3885">
                  <a:extLst>
                    <a:ext uri="{FF2B5EF4-FFF2-40B4-BE49-F238E27FC236}">
                      <a16:creationId xmlns:a16="http://schemas.microsoft.com/office/drawing/2014/main" id="{29EFA4FF-D42C-D620-1F72-CD530990480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7" name="Ellipse 3886">
                  <a:extLst>
                    <a:ext uri="{FF2B5EF4-FFF2-40B4-BE49-F238E27FC236}">
                      <a16:creationId xmlns:a16="http://schemas.microsoft.com/office/drawing/2014/main" id="{C9F7DF7C-535D-6853-C621-3AAE894745C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8" name="Ellipse 3887">
                  <a:extLst>
                    <a:ext uri="{FF2B5EF4-FFF2-40B4-BE49-F238E27FC236}">
                      <a16:creationId xmlns:a16="http://schemas.microsoft.com/office/drawing/2014/main" id="{604167AA-9541-F6BC-92B6-03721E652E7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9" name="Ellipse 3888">
                  <a:extLst>
                    <a:ext uri="{FF2B5EF4-FFF2-40B4-BE49-F238E27FC236}">
                      <a16:creationId xmlns:a16="http://schemas.microsoft.com/office/drawing/2014/main" id="{A769A776-B5BD-70C9-4A0F-7303AAFF6E9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0" name="Ellipse 3889">
                  <a:extLst>
                    <a:ext uri="{FF2B5EF4-FFF2-40B4-BE49-F238E27FC236}">
                      <a16:creationId xmlns:a16="http://schemas.microsoft.com/office/drawing/2014/main" id="{CA929D12-AC12-EEBF-1E8B-1EE2385D93E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1" name="Ellipse 3890">
                  <a:extLst>
                    <a:ext uri="{FF2B5EF4-FFF2-40B4-BE49-F238E27FC236}">
                      <a16:creationId xmlns:a16="http://schemas.microsoft.com/office/drawing/2014/main" id="{35981107-7BCA-549A-1B5A-961E9611788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865" name="L-Schale">
                <a:extLst>
                  <a:ext uri="{FF2B5EF4-FFF2-40B4-BE49-F238E27FC236}">
                    <a16:creationId xmlns:a16="http://schemas.microsoft.com/office/drawing/2014/main" id="{1BC15AD3-5216-94D9-43F6-2A0B94B994E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866" name="M-Schale">
                <a:extLst>
                  <a:ext uri="{FF2B5EF4-FFF2-40B4-BE49-F238E27FC236}">
                    <a16:creationId xmlns:a16="http://schemas.microsoft.com/office/drawing/2014/main" id="{FEB31B27-F24A-D38A-9C21-545072D7012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827" name="Gruppieren 3826">
              <a:extLst>
                <a:ext uri="{FF2B5EF4-FFF2-40B4-BE49-F238E27FC236}">
                  <a16:creationId xmlns:a16="http://schemas.microsoft.com/office/drawing/2014/main" id="{6E7584F4-0D72-DB6F-C9A2-D71CEF222601}"/>
                </a:ext>
              </a:extLst>
            </p:cNvPr>
            <p:cNvGrpSpPr/>
            <p:nvPr/>
          </p:nvGrpSpPr>
          <p:grpSpPr>
            <a:xfrm>
              <a:off x="6006000" y="816426"/>
              <a:ext cx="180000" cy="180000"/>
              <a:chOff x="2537136" y="1269000"/>
              <a:chExt cx="180000" cy="180000"/>
            </a:xfrm>
          </p:grpSpPr>
          <p:sp>
            <p:nvSpPr>
              <p:cNvPr id="3861" name="Ellipse 3860">
                <a:extLst>
                  <a:ext uri="{FF2B5EF4-FFF2-40B4-BE49-F238E27FC236}">
                    <a16:creationId xmlns:a16="http://schemas.microsoft.com/office/drawing/2014/main" id="{24FC2DF5-4709-58FA-0948-031E31FBAE1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62" name="Minuszeichen 3861">
                <a:extLst>
                  <a:ext uri="{FF2B5EF4-FFF2-40B4-BE49-F238E27FC236}">
                    <a16:creationId xmlns:a16="http://schemas.microsoft.com/office/drawing/2014/main" id="{FB91A494-949E-FD94-301F-E78054216E2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28" name="Gruppieren 3827">
              <a:extLst>
                <a:ext uri="{FF2B5EF4-FFF2-40B4-BE49-F238E27FC236}">
                  <a16:creationId xmlns:a16="http://schemas.microsoft.com/office/drawing/2014/main" id="{712A423E-5611-402B-93C0-ECE56879C0EB}"/>
                </a:ext>
              </a:extLst>
            </p:cNvPr>
            <p:cNvGrpSpPr/>
            <p:nvPr/>
          </p:nvGrpSpPr>
          <p:grpSpPr>
            <a:xfrm>
              <a:off x="6003948" y="5865553"/>
              <a:ext cx="180000" cy="180000"/>
              <a:chOff x="2537136" y="1269000"/>
              <a:chExt cx="180000" cy="180000"/>
            </a:xfrm>
          </p:grpSpPr>
          <p:sp>
            <p:nvSpPr>
              <p:cNvPr id="3859" name="Ellipse 3858">
                <a:extLst>
                  <a:ext uri="{FF2B5EF4-FFF2-40B4-BE49-F238E27FC236}">
                    <a16:creationId xmlns:a16="http://schemas.microsoft.com/office/drawing/2014/main" id="{645614E9-2D14-8FAA-AD67-E67E201413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60" name="Minuszeichen 3859">
                <a:extLst>
                  <a:ext uri="{FF2B5EF4-FFF2-40B4-BE49-F238E27FC236}">
                    <a16:creationId xmlns:a16="http://schemas.microsoft.com/office/drawing/2014/main" id="{BD4F75AB-F7D8-3F33-FA13-DB2ECEA205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29" name="Gruppieren 3828">
              <a:extLst>
                <a:ext uri="{FF2B5EF4-FFF2-40B4-BE49-F238E27FC236}">
                  <a16:creationId xmlns:a16="http://schemas.microsoft.com/office/drawing/2014/main" id="{BB6F651B-D52D-2CB2-D60A-6DCA492D5EC2}"/>
                </a:ext>
              </a:extLst>
            </p:cNvPr>
            <p:cNvGrpSpPr/>
            <p:nvPr/>
          </p:nvGrpSpPr>
          <p:grpSpPr>
            <a:xfrm>
              <a:off x="7989107" y="3335661"/>
              <a:ext cx="180000" cy="180000"/>
              <a:chOff x="2537136" y="1269000"/>
              <a:chExt cx="180000" cy="180000"/>
            </a:xfrm>
          </p:grpSpPr>
          <p:sp>
            <p:nvSpPr>
              <p:cNvPr id="3857" name="Ellipse 3856">
                <a:extLst>
                  <a:ext uri="{FF2B5EF4-FFF2-40B4-BE49-F238E27FC236}">
                    <a16:creationId xmlns:a16="http://schemas.microsoft.com/office/drawing/2014/main" id="{7139AF25-8E55-359B-0453-D9725C009F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58" name="Minuszeichen 3857">
                <a:extLst>
                  <a:ext uri="{FF2B5EF4-FFF2-40B4-BE49-F238E27FC236}">
                    <a16:creationId xmlns:a16="http://schemas.microsoft.com/office/drawing/2014/main" id="{90B1F488-72C5-2B2D-5D35-A0D63A22AD0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0" name="Gruppieren 3829">
              <a:extLst>
                <a:ext uri="{FF2B5EF4-FFF2-40B4-BE49-F238E27FC236}">
                  <a16:creationId xmlns:a16="http://schemas.microsoft.com/office/drawing/2014/main" id="{ADA166EA-53C8-E50D-B852-7B8448EA909C}"/>
                </a:ext>
              </a:extLst>
            </p:cNvPr>
            <p:cNvGrpSpPr/>
            <p:nvPr/>
          </p:nvGrpSpPr>
          <p:grpSpPr>
            <a:xfrm>
              <a:off x="4026000" y="3339000"/>
              <a:ext cx="180000" cy="180000"/>
              <a:chOff x="2537136" y="1269000"/>
              <a:chExt cx="180000" cy="180000"/>
            </a:xfrm>
          </p:grpSpPr>
          <p:sp>
            <p:nvSpPr>
              <p:cNvPr id="3855" name="Ellipse 3854">
                <a:extLst>
                  <a:ext uri="{FF2B5EF4-FFF2-40B4-BE49-F238E27FC236}">
                    <a16:creationId xmlns:a16="http://schemas.microsoft.com/office/drawing/2014/main" id="{5B577AF9-AB02-9F9F-A8B3-F9D6901E3DD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56" name="Minuszeichen 3855">
                <a:extLst>
                  <a:ext uri="{FF2B5EF4-FFF2-40B4-BE49-F238E27FC236}">
                    <a16:creationId xmlns:a16="http://schemas.microsoft.com/office/drawing/2014/main" id="{925B9805-8A52-D42E-84D3-3C1FE085E3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1" name="Gruppieren 3830">
              <a:extLst>
                <a:ext uri="{FF2B5EF4-FFF2-40B4-BE49-F238E27FC236}">
                  <a16:creationId xmlns:a16="http://schemas.microsoft.com/office/drawing/2014/main" id="{F4BC96E3-9286-7CFD-1069-BF9279756758}"/>
                </a:ext>
              </a:extLst>
            </p:cNvPr>
            <p:cNvGrpSpPr/>
            <p:nvPr/>
          </p:nvGrpSpPr>
          <p:grpSpPr>
            <a:xfrm>
              <a:off x="4656000" y="4775520"/>
              <a:ext cx="180000" cy="180000"/>
              <a:chOff x="2537136" y="1269000"/>
              <a:chExt cx="180000" cy="180000"/>
            </a:xfrm>
          </p:grpSpPr>
          <p:sp>
            <p:nvSpPr>
              <p:cNvPr id="3853" name="Ellipse 3852">
                <a:extLst>
                  <a:ext uri="{FF2B5EF4-FFF2-40B4-BE49-F238E27FC236}">
                    <a16:creationId xmlns:a16="http://schemas.microsoft.com/office/drawing/2014/main" id="{7C229383-9210-AA81-5F92-FBB563887CC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54" name="Minuszeichen 3853">
                <a:extLst>
                  <a:ext uri="{FF2B5EF4-FFF2-40B4-BE49-F238E27FC236}">
                    <a16:creationId xmlns:a16="http://schemas.microsoft.com/office/drawing/2014/main" id="{36F61C6C-994A-D2A0-A56F-2AA7EC4BA38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2" name="Gruppieren 3831">
              <a:extLst>
                <a:ext uri="{FF2B5EF4-FFF2-40B4-BE49-F238E27FC236}">
                  <a16:creationId xmlns:a16="http://schemas.microsoft.com/office/drawing/2014/main" id="{F4DD099D-3568-8C0F-5FF0-5CF39B8CA767}"/>
                </a:ext>
              </a:extLst>
            </p:cNvPr>
            <p:cNvGrpSpPr/>
            <p:nvPr/>
          </p:nvGrpSpPr>
          <p:grpSpPr>
            <a:xfrm>
              <a:off x="7373256" y="4775520"/>
              <a:ext cx="180000" cy="180000"/>
              <a:chOff x="2537136" y="1269000"/>
              <a:chExt cx="180000" cy="180000"/>
            </a:xfrm>
          </p:grpSpPr>
          <p:sp>
            <p:nvSpPr>
              <p:cNvPr id="3851" name="Ellipse 3850">
                <a:extLst>
                  <a:ext uri="{FF2B5EF4-FFF2-40B4-BE49-F238E27FC236}">
                    <a16:creationId xmlns:a16="http://schemas.microsoft.com/office/drawing/2014/main" id="{A064785E-2C17-BE00-0C50-D5900023342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52" name="Minuszeichen 3851">
                <a:extLst>
                  <a:ext uri="{FF2B5EF4-FFF2-40B4-BE49-F238E27FC236}">
                    <a16:creationId xmlns:a16="http://schemas.microsoft.com/office/drawing/2014/main" id="{AA4C9E43-4DF8-7A2D-019B-31840391611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3" name="Gruppieren 3832">
              <a:extLst>
                <a:ext uri="{FF2B5EF4-FFF2-40B4-BE49-F238E27FC236}">
                  <a16:creationId xmlns:a16="http://schemas.microsoft.com/office/drawing/2014/main" id="{BEAC427E-BCE8-6813-58E5-111151FA0FA3}"/>
                </a:ext>
              </a:extLst>
            </p:cNvPr>
            <p:cNvGrpSpPr/>
            <p:nvPr/>
          </p:nvGrpSpPr>
          <p:grpSpPr>
            <a:xfrm>
              <a:off x="7373256" y="1900714"/>
              <a:ext cx="180000" cy="180000"/>
              <a:chOff x="2537136" y="1269000"/>
              <a:chExt cx="180000" cy="180000"/>
            </a:xfrm>
          </p:grpSpPr>
          <p:sp>
            <p:nvSpPr>
              <p:cNvPr id="3849" name="Ellipse 3848">
                <a:extLst>
                  <a:ext uri="{FF2B5EF4-FFF2-40B4-BE49-F238E27FC236}">
                    <a16:creationId xmlns:a16="http://schemas.microsoft.com/office/drawing/2014/main" id="{31FCEA78-2248-42BC-F5F0-8155E14941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50" name="Minuszeichen 3849">
                <a:extLst>
                  <a:ext uri="{FF2B5EF4-FFF2-40B4-BE49-F238E27FC236}">
                    <a16:creationId xmlns:a16="http://schemas.microsoft.com/office/drawing/2014/main" id="{CCBD6453-0732-8977-6044-055E1908A8F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4" name="Gruppieren 3833">
              <a:extLst>
                <a:ext uri="{FF2B5EF4-FFF2-40B4-BE49-F238E27FC236}">
                  <a16:creationId xmlns:a16="http://schemas.microsoft.com/office/drawing/2014/main" id="{D483301F-B0FE-499C-F722-D2027BEC96D1}"/>
                </a:ext>
              </a:extLst>
            </p:cNvPr>
            <p:cNvGrpSpPr/>
            <p:nvPr/>
          </p:nvGrpSpPr>
          <p:grpSpPr>
            <a:xfrm>
              <a:off x="4656000" y="1900714"/>
              <a:ext cx="180000" cy="180000"/>
              <a:chOff x="2537136" y="1269000"/>
              <a:chExt cx="180000" cy="180000"/>
            </a:xfrm>
          </p:grpSpPr>
          <p:sp>
            <p:nvSpPr>
              <p:cNvPr id="3847" name="Ellipse 3846">
                <a:extLst>
                  <a:ext uri="{FF2B5EF4-FFF2-40B4-BE49-F238E27FC236}">
                    <a16:creationId xmlns:a16="http://schemas.microsoft.com/office/drawing/2014/main" id="{195AEA6E-40AD-5F65-A7C8-B143841F5D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48" name="Minuszeichen 3847">
                <a:extLst>
                  <a:ext uri="{FF2B5EF4-FFF2-40B4-BE49-F238E27FC236}">
                    <a16:creationId xmlns:a16="http://schemas.microsoft.com/office/drawing/2014/main" id="{41E77D3B-4160-26D6-ED04-DFA5E672DB5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5" name="Gruppieren 3834">
              <a:extLst>
                <a:ext uri="{FF2B5EF4-FFF2-40B4-BE49-F238E27FC236}">
                  <a16:creationId xmlns:a16="http://schemas.microsoft.com/office/drawing/2014/main" id="{819CE821-B522-D7FA-DD94-1B60317A2ED4}"/>
                </a:ext>
              </a:extLst>
            </p:cNvPr>
            <p:cNvGrpSpPr/>
            <p:nvPr/>
          </p:nvGrpSpPr>
          <p:grpSpPr>
            <a:xfrm>
              <a:off x="6006000" y="1339747"/>
              <a:ext cx="180000" cy="180000"/>
              <a:chOff x="2537136" y="1269000"/>
              <a:chExt cx="180000" cy="180000"/>
            </a:xfrm>
          </p:grpSpPr>
          <p:sp>
            <p:nvSpPr>
              <p:cNvPr id="3845" name="Ellipse 3844">
                <a:extLst>
                  <a:ext uri="{FF2B5EF4-FFF2-40B4-BE49-F238E27FC236}">
                    <a16:creationId xmlns:a16="http://schemas.microsoft.com/office/drawing/2014/main" id="{1301DC30-3F54-E56F-44A2-B01DAB0209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46" name="Minuszeichen 3845">
                <a:extLst>
                  <a:ext uri="{FF2B5EF4-FFF2-40B4-BE49-F238E27FC236}">
                    <a16:creationId xmlns:a16="http://schemas.microsoft.com/office/drawing/2014/main" id="{9496D0CE-7B2D-0C14-967D-E241A249D67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6" name="Gruppieren 3835">
              <a:extLst>
                <a:ext uri="{FF2B5EF4-FFF2-40B4-BE49-F238E27FC236}">
                  <a16:creationId xmlns:a16="http://schemas.microsoft.com/office/drawing/2014/main" id="{4F534847-E915-CE06-1EFB-26281018E2A3}"/>
                </a:ext>
              </a:extLst>
            </p:cNvPr>
            <p:cNvGrpSpPr/>
            <p:nvPr/>
          </p:nvGrpSpPr>
          <p:grpSpPr>
            <a:xfrm>
              <a:off x="6006000" y="5312040"/>
              <a:ext cx="180000" cy="180000"/>
              <a:chOff x="2537136" y="1269000"/>
              <a:chExt cx="180000" cy="180000"/>
            </a:xfrm>
          </p:grpSpPr>
          <p:sp>
            <p:nvSpPr>
              <p:cNvPr id="3843" name="Ellipse 3842">
                <a:extLst>
                  <a:ext uri="{FF2B5EF4-FFF2-40B4-BE49-F238E27FC236}">
                    <a16:creationId xmlns:a16="http://schemas.microsoft.com/office/drawing/2014/main" id="{290812E9-59F2-08A5-84D6-74ED1A7627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44" name="Minuszeichen 3843">
                <a:extLst>
                  <a:ext uri="{FF2B5EF4-FFF2-40B4-BE49-F238E27FC236}">
                    <a16:creationId xmlns:a16="http://schemas.microsoft.com/office/drawing/2014/main" id="{C4B6EF17-8EBE-2942-DE91-D076C4BD95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7" name="Gruppieren 3836">
              <a:extLst>
                <a:ext uri="{FF2B5EF4-FFF2-40B4-BE49-F238E27FC236}">
                  <a16:creationId xmlns:a16="http://schemas.microsoft.com/office/drawing/2014/main" id="{E06A83D7-F244-6330-61AB-9E02F8FD9DF9}"/>
                </a:ext>
              </a:extLst>
            </p:cNvPr>
            <p:cNvGrpSpPr/>
            <p:nvPr/>
          </p:nvGrpSpPr>
          <p:grpSpPr>
            <a:xfrm>
              <a:off x="6006000" y="1900714"/>
              <a:ext cx="180000" cy="180000"/>
              <a:chOff x="2537136" y="1269000"/>
              <a:chExt cx="180000" cy="180000"/>
            </a:xfrm>
          </p:grpSpPr>
          <p:sp>
            <p:nvSpPr>
              <p:cNvPr id="3841" name="Ellipse 3840">
                <a:extLst>
                  <a:ext uri="{FF2B5EF4-FFF2-40B4-BE49-F238E27FC236}">
                    <a16:creationId xmlns:a16="http://schemas.microsoft.com/office/drawing/2014/main" id="{E90A1A22-E5AE-A5C5-D420-C6FB89D5198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42" name="Minuszeichen 3841">
                <a:extLst>
                  <a:ext uri="{FF2B5EF4-FFF2-40B4-BE49-F238E27FC236}">
                    <a16:creationId xmlns:a16="http://schemas.microsoft.com/office/drawing/2014/main" id="{5CFDD609-7812-6E9B-B701-3B298576356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8" name="Gruppieren 3837">
              <a:extLst>
                <a:ext uri="{FF2B5EF4-FFF2-40B4-BE49-F238E27FC236}">
                  <a16:creationId xmlns:a16="http://schemas.microsoft.com/office/drawing/2014/main" id="{C3B328A1-6BD5-02B0-3A11-22113FC90667}"/>
                </a:ext>
              </a:extLst>
            </p:cNvPr>
            <p:cNvGrpSpPr/>
            <p:nvPr/>
          </p:nvGrpSpPr>
          <p:grpSpPr>
            <a:xfrm>
              <a:off x="6006000" y="4775520"/>
              <a:ext cx="180000" cy="180000"/>
              <a:chOff x="2537136" y="1269000"/>
              <a:chExt cx="180000" cy="180000"/>
            </a:xfrm>
          </p:grpSpPr>
          <p:sp>
            <p:nvSpPr>
              <p:cNvPr id="3839" name="Ellipse 3838">
                <a:extLst>
                  <a:ext uri="{FF2B5EF4-FFF2-40B4-BE49-F238E27FC236}">
                    <a16:creationId xmlns:a16="http://schemas.microsoft.com/office/drawing/2014/main" id="{633E8168-EA11-575E-5D11-3C343B2D54A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40" name="Minuszeichen 3839">
                <a:extLst>
                  <a:ext uri="{FF2B5EF4-FFF2-40B4-BE49-F238E27FC236}">
                    <a16:creationId xmlns:a16="http://schemas.microsoft.com/office/drawing/2014/main" id="{DB4BE4E3-80BC-8A69-0449-7EB3ACD40AC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3791727248"/>
      </p:ext>
    </p:extLst>
  </p:cSld>
  <p:clrMapOvr>
    <a:masterClrMapping/>
  </p:clrMapOvr>
  <mc:AlternateContent xmlns:mc="http://schemas.openxmlformats.org/markup-compatibility/2006" xmlns:p159="http://schemas.microsoft.com/office/powerpoint/2015/09/main">
    <mc:Choice Requires="p159">
      <p:transition advTm="0">
        <p159:morph option="byObject"/>
      </p:transition>
    </mc:Choice>
    <mc:Fallback xmlns="">
      <p:transition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uppieren 63">
            <a:extLst>
              <a:ext uri="{FF2B5EF4-FFF2-40B4-BE49-F238E27FC236}">
                <a16:creationId xmlns:a16="http://schemas.microsoft.com/office/drawing/2014/main" id="{A7F78E50-E73C-5F64-7224-726E0A029BF1}"/>
              </a:ext>
            </a:extLst>
          </p:cNvPr>
          <p:cNvGrpSpPr>
            <a:grpSpLocks noChangeAspect="1"/>
          </p:cNvGrpSpPr>
          <p:nvPr/>
        </p:nvGrpSpPr>
        <p:grpSpPr>
          <a:xfrm>
            <a:off x="5466567" y="2775948"/>
            <a:ext cx="1258865" cy="1306104"/>
            <a:chOff x="3576000" y="816426"/>
            <a:chExt cx="5040000" cy="5229127"/>
          </a:xfrm>
        </p:grpSpPr>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6" name="Gruppieren 5">
              <a:extLst>
                <a:ext uri="{FF2B5EF4-FFF2-40B4-BE49-F238E27FC236}">
                  <a16:creationId xmlns:a16="http://schemas.microsoft.com/office/drawing/2014/main" id="{E9C16CE1-8F1B-5B14-AE5F-084D217F3C1C}"/>
                </a:ext>
              </a:extLst>
            </p:cNvPr>
            <p:cNvGrpSpPr/>
            <p:nvPr/>
          </p:nvGrpSpPr>
          <p:grpSpPr>
            <a:xfrm>
              <a:off x="6006000" y="816426"/>
              <a:ext cx="180000" cy="180000"/>
              <a:chOff x="2537136" y="1269000"/>
              <a:chExt cx="180000" cy="180000"/>
            </a:xfrm>
          </p:grpSpPr>
          <p:sp>
            <p:nvSpPr>
              <p:cNvPr id="10" name="Ellipse 9">
                <a:extLst>
                  <a:ext uri="{FF2B5EF4-FFF2-40B4-BE49-F238E27FC236}">
                    <a16:creationId xmlns:a16="http://schemas.microsoft.com/office/drawing/2014/main" id="{9EE636CC-84DD-F762-9DE7-768E7F357A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Minuszeichen 90">
                <a:extLst>
                  <a:ext uri="{FF2B5EF4-FFF2-40B4-BE49-F238E27FC236}">
                    <a16:creationId xmlns:a16="http://schemas.microsoft.com/office/drawing/2014/main" id="{AF3A0DDE-FF13-E24C-30CA-E711FDD3E0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3" name="Gruppieren 92">
              <a:extLst>
                <a:ext uri="{FF2B5EF4-FFF2-40B4-BE49-F238E27FC236}">
                  <a16:creationId xmlns:a16="http://schemas.microsoft.com/office/drawing/2014/main" id="{FD366FCE-0A81-60EC-9C6D-8616977BC667}"/>
                </a:ext>
              </a:extLst>
            </p:cNvPr>
            <p:cNvGrpSpPr/>
            <p:nvPr/>
          </p:nvGrpSpPr>
          <p:grpSpPr>
            <a:xfrm>
              <a:off x="6003948" y="5865553"/>
              <a:ext cx="180000" cy="180000"/>
              <a:chOff x="2537136" y="1269000"/>
              <a:chExt cx="180000" cy="180000"/>
            </a:xfrm>
          </p:grpSpPr>
          <p:sp>
            <p:nvSpPr>
              <p:cNvPr id="94" name="Ellipse 93">
                <a:extLst>
                  <a:ext uri="{FF2B5EF4-FFF2-40B4-BE49-F238E27FC236}">
                    <a16:creationId xmlns:a16="http://schemas.microsoft.com/office/drawing/2014/main" id="{67CF2266-B3CB-7893-EE80-BB879071ABE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Minuszeichen 94">
                <a:extLst>
                  <a:ext uri="{FF2B5EF4-FFF2-40B4-BE49-F238E27FC236}">
                    <a16:creationId xmlns:a16="http://schemas.microsoft.com/office/drawing/2014/main" id="{32177513-7235-3853-6200-7B2523C1CB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 name="Gruppieren 95">
              <a:extLst>
                <a:ext uri="{FF2B5EF4-FFF2-40B4-BE49-F238E27FC236}">
                  <a16:creationId xmlns:a16="http://schemas.microsoft.com/office/drawing/2014/main" id="{699F8641-F6B5-32DB-A25F-186993E294C3}"/>
                </a:ext>
              </a:extLst>
            </p:cNvPr>
            <p:cNvGrpSpPr/>
            <p:nvPr/>
          </p:nvGrpSpPr>
          <p:grpSpPr>
            <a:xfrm>
              <a:off x="7989107" y="3335661"/>
              <a:ext cx="180000" cy="180000"/>
              <a:chOff x="2537136" y="1269000"/>
              <a:chExt cx="180000" cy="180000"/>
            </a:xfrm>
          </p:grpSpPr>
          <p:sp>
            <p:nvSpPr>
              <p:cNvPr id="97" name="Ellipse 96">
                <a:extLst>
                  <a:ext uri="{FF2B5EF4-FFF2-40B4-BE49-F238E27FC236}">
                    <a16:creationId xmlns:a16="http://schemas.microsoft.com/office/drawing/2014/main" id="{142793CD-B4EB-7D86-2ACB-F68941AFDF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Minuszeichen 97">
                <a:extLst>
                  <a:ext uri="{FF2B5EF4-FFF2-40B4-BE49-F238E27FC236}">
                    <a16:creationId xmlns:a16="http://schemas.microsoft.com/office/drawing/2014/main" id="{9191F789-27A4-16B0-09F8-5F056D00E9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9" name="Gruppieren 98">
              <a:extLst>
                <a:ext uri="{FF2B5EF4-FFF2-40B4-BE49-F238E27FC236}">
                  <a16:creationId xmlns:a16="http://schemas.microsoft.com/office/drawing/2014/main" id="{B6D2A6AF-5DDE-6E57-CACA-8C73FBA7AD8A}"/>
                </a:ext>
              </a:extLst>
            </p:cNvPr>
            <p:cNvGrpSpPr/>
            <p:nvPr/>
          </p:nvGrpSpPr>
          <p:grpSpPr>
            <a:xfrm>
              <a:off x="4026000" y="3339000"/>
              <a:ext cx="180000" cy="180000"/>
              <a:chOff x="2537136" y="1269000"/>
              <a:chExt cx="180000" cy="180000"/>
            </a:xfrm>
          </p:grpSpPr>
          <p:sp>
            <p:nvSpPr>
              <p:cNvPr id="100" name="Ellipse 99">
                <a:extLst>
                  <a:ext uri="{FF2B5EF4-FFF2-40B4-BE49-F238E27FC236}">
                    <a16:creationId xmlns:a16="http://schemas.microsoft.com/office/drawing/2014/main" id="{4229B575-4497-C848-6A19-B22B0A108B0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Minuszeichen 100">
                <a:extLst>
                  <a:ext uri="{FF2B5EF4-FFF2-40B4-BE49-F238E27FC236}">
                    <a16:creationId xmlns:a16="http://schemas.microsoft.com/office/drawing/2014/main" id="{21DF0C39-C025-B2A2-F4F8-7DCD3B90B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2" name="Gruppieren 101">
              <a:extLst>
                <a:ext uri="{FF2B5EF4-FFF2-40B4-BE49-F238E27FC236}">
                  <a16:creationId xmlns:a16="http://schemas.microsoft.com/office/drawing/2014/main" id="{BDD57E67-320A-DA5C-FB71-73793427D695}"/>
                </a:ext>
              </a:extLst>
            </p:cNvPr>
            <p:cNvGrpSpPr/>
            <p:nvPr/>
          </p:nvGrpSpPr>
          <p:grpSpPr>
            <a:xfrm>
              <a:off x="4656000" y="4775520"/>
              <a:ext cx="180000" cy="180000"/>
              <a:chOff x="2537136" y="1269000"/>
              <a:chExt cx="180000" cy="180000"/>
            </a:xfrm>
          </p:grpSpPr>
          <p:sp>
            <p:nvSpPr>
              <p:cNvPr id="103" name="Ellipse 102">
                <a:extLst>
                  <a:ext uri="{FF2B5EF4-FFF2-40B4-BE49-F238E27FC236}">
                    <a16:creationId xmlns:a16="http://schemas.microsoft.com/office/drawing/2014/main" id="{A9D93B27-6114-FF92-8AF1-6A6E331612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Minuszeichen 103">
                <a:extLst>
                  <a:ext uri="{FF2B5EF4-FFF2-40B4-BE49-F238E27FC236}">
                    <a16:creationId xmlns:a16="http://schemas.microsoft.com/office/drawing/2014/main" id="{797B5B7B-C168-DEB3-DE6B-6FC2963AB4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 name="Gruppieren 104">
              <a:extLst>
                <a:ext uri="{FF2B5EF4-FFF2-40B4-BE49-F238E27FC236}">
                  <a16:creationId xmlns:a16="http://schemas.microsoft.com/office/drawing/2014/main" id="{DAC8AFDD-2195-9836-AF35-90F92A800C66}"/>
                </a:ext>
              </a:extLst>
            </p:cNvPr>
            <p:cNvGrpSpPr/>
            <p:nvPr/>
          </p:nvGrpSpPr>
          <p:grpSpPr>
            <a:xfrm>
              <a:off x="7373256" y="4775520"/>
              <a:ext cx="180000" cy="180000"/>
              <a:chOff x="2537136" y="1269000"/>
              <a:chExt cx="180000" cy="180000"/>
            </a:xfrm>
          </p:grpSpPr>
          <p:sp>
            <p:nvSpPr>
              <p:cNvPr id="106" name="Ellipse 105">
                <a:extLst>
                  <a:ext uri="{FF2B5EF4-FFF2-40B4-BE49-F238E27FC236}">
                    <a16:creationId xmlns:a16="http://schemas.microsoft.com/office/drawing/2014/main" id="{88643CAC-40F4-1AE1-E685-7AE1CD09C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 name="Minuszeichen 106">
                <a:extLst>
                  <a:ext uri="{FF2B5EF4-FFF2-40B4-BE49-F238E27FC236}">
                    <a16:creationId xmlns:a16="http://schemas.microsoft.com/office/drawing/2014/main" id="{98B002CE-7ABB-8DC9-22BB-C006A6E636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8" name="Gruppieren 107">
              <a:extLst>
                <a:ext uri="{FF2B5EF4-FFF2-40B4-BE49-F238E27FC236}">
                  <a16:creationId xmlns:a16="http://schemas.microsoft.com/office/drawing/2014/main" id="{ABE190A4-2939-8701-9DF6-514499CC2194}"/>
                </a:ext>
              </a:extLst>
            </p:cNvPr>
            <p:cNvGrpSpPr/>
            <p:nvPr/>
          </p:nvGrpSpPr>
          <p:grpSpPr>
            <a:xfrm>
              <a:off x="7373256" y="1900714"/>
              <a:ext cx="180000" cy="180000"/>
              <a:chOff x="2537136" y="1269000"/>
              <a:chExt cx="180000" cy="180000"/>
            </a:xfrm>
          </p:grpSpPr>
          <p:sp>
            <p:nvSpPr>
              <p:cNvPr id="109" name="Ellipse 108">
                <a:extLst>
                  <a:ext uri="{FF2B5EF4-FFF2-40B4-BE49-F238E27FC236}">
                    <a16:creationId xmlns:a16="http://schemas.microsoft.com/office/drawing/2014/main" id="{4EE7AFA8-7C18-98E4-1B61-F0E358734A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Minuszeichen 109">
                <a:extLst>
                  <a:ext uri="{FF2B5EF4-FFF2-40B4-BE49-F238E27FC236}">
                    <a16:creationId xmlns:a16="http://schemas.microsoft.com/office/drawing/2014/main" id="{70CA990C-50E1-83A1-7D94-E0CB7BAD86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1" name="Gruppieren 110">
              <a:extLst>
                <a:ext uri="{FF2B5EF4-FFF2-40B4-BE49-F238E27FC236}">
                  <a16:creationId xmlns:a16="http://schemas.microsoft.com/office/drawing/2014/main" id="{379530FB-A0F1-765B-6294-54686923DC3C}"/>
                </a:ext>
              </a:extLst>
            </p:cNvPr>
            <p:cNvGrpSpPr/>
            <p:nvPr/>
          </p:nvGrpSpPr>
          <p:grpSpPr>
            <a:xfrm>
              <a:off x="4656000" y="1900714"/>
              <a:ext cx="180000" cy="180000"/>
              <a:chOff x="2537136" y="1269000"/>
              <a:chExt cx="180000" cy="180000"/>
            </a:xfrm>
          </p:grpSpPr>
          <p:sp>
            <p:nvSpPr>
              <p:cNvPr id="112" name="Ellipse 111">
                <a:extLst>
                  <a:ext uri="{FF2B5EF4-FFF2-40B4-BE49-F238E27FC236}">
                    <a16:creationId xmlns:a16="http://schemas.microsoft.com/office/drawing/2014/main" id="{2C1238CC-EE36-1B9B-7A52-0B466476ED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Minuszeichen 112">
                <a:extLst>
                  <a:ext uri="{FF2B5EF4-FFF2-40B4-BE49-F238E27FC236}">
                    <a16:creationId xmlns:a16="http://schemas.microsoft.com/office/drawing/2014/main" id="{CED7DBC4-B2C1-51BE-03F1-51F3FB04BA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 name="Gruppieren 113">
              <a:extLst>
                <a:ext uri="{FF2B5EF4-FFF2-40B4-BE49-F238E27FC236}">
                  <a16:creationId xmlns:a16="http://schemas.microsoft.com/office/drawing/2014/main" id="{4B4341E6-9836-9925-8100-0F109E90C10A}"/>
                </a:ext>
              </a:extLst>
            </p:cNvPr>
            <p:cNvGrpSpPr/>
            <p:nvPr/>
          </p:nvGrpSpPr>
          <p:grpSpPr>
            <a:xfrm>
              <a:off x="6006000" y="1339747"/>
              <a:ext cx="180000" cy="180000"/>
              <a:chOff x="2537136" y="1269000"/>
              <a:chExt cx="180000" cy="180000"/>
            </a:xfrm>
          </p:grpSpPr>
          <p:sp>
            <p:nvSpPr>
              <p:cNvPr id="115" name="Ellipse 114">
                <a:extLst>
                  <a:ext uri="{FF2B5EF4-FFF2-40B4-BE49-F238E27FC236}">
                    <a16:creationId xmlns:a16="http://schemas.microsoft.com/office/drawing/2014/main" id="{CAE10017-A203-E34F-BC68-4E716EEA2E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Minuszeichen 115">
                <a:extLst>
                  <a:ext uri="{FF2B5EF4-FFF2-40B4-BE49-F238E27FC236}">
                    <a16:creationId xmlns:a16="http://schemas.microsoft.com/office/drawing/2014/main" id="{66AA4B3B-10EB-1AF9-2A2C-736196B275C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7" name="Gruppieren 116">
              <a:extLst>
                <a:ext uri="{FF2B5EF4-FFF2-40B4-BE49-F238E27FC236}">
                  <a16:creationId xmlns:a16="http://schemas.microsoft.com/office/drawing/2014/main" id="{2C93366F-57FA-DB15-93C4-D98C49521C4C}"/>
                </a:ext>
              </a:extLst>
            </p:cNvPr>
            <p:cNvGrpSpPr/>
            <p:nvPr/>
          </p:nvGrpSpPr>
          <p:grpSpPr>
            <a:xfrm>
              <a:off x="6006000" y="5312040"/>
              <a:ext cx="180000" cy="180000"/>
              <a:chOff x="2537136" y="1269000"/>
              <a:chExt cx="180000" cy="180000"/>
            </a:xfrm>
          </p:grpSpPr>
          <p:sp>
            <p:nvSpPr>
              <p:cNvPr id="118" name="Ellipse 117">
                <a:extLst>
                  <a:ext uri="{FF2B5EF4-FFF2-40B4-BE49-F238E27FC236}">
                    <a16:creationId xmlns:a16="http://schemas.microsoft.com/office/drawing/2014/main" id="{03538003-CFDC-DD8B-0FF0-A93FA36359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Minuszeichen 118">
                <a:extLst>
                  <a:ext uri="{FF2B5EF4-FFF2-40B4-BE49-F238E27FC236}">
                    <a16:creationId xmlns:a16="http://schemas.microsoft.com/office/drawing/2014/main" id="{E6C068ED-1BDF-7918-BDF9-ED76495B59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uppieren 6">
              <a:extLst>
                <a:ext uri="{FF2B5EF4-FFF2-40B4-BE49-F238E27FC236}">
                  <a16:creationId xmlns:a16="http://schemas.microsoft.com/office/drawing/2014/main" id="{4A39BF7F-808E-A364-CC11-4A2A8E7D927B}"/>
                </a:ext>
              </a:extLst>
            </p:cNvPr>
            <p:cNvGrpSpPr/>
            <p:nvPr/>
          </p:nvGrpSpPr>
          <p:grpSpPr>
            <a:xfrm>
              <a:off x="6006000" y="1900714"/>
              <a:ext cx="180000" cy="180000"/>
              <a:chOff x="2537136" y="1269000"/>
              <a:chExt cx="180000" cy="180000"/>
            </a:xfrm>
          </p:grpSpPr>
          <p:sp>
            <p:nvSpPr>
              <p:cNvPr id="8" name="Ellipse 7">
                <a:extLst>
                  <a:ext uri="{FF2B5EF4-FFF2-40B4-BE49-F238E27FC236}">
                    <a16:creationId xmlns:a16="http://schemas.microsoft.com/office/drawing/2014/main" id="{DD14B478-41F0-506E-F49D-C10F3F03A0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Minuszeichen 8">
                <a:extLst>
                  <a:ext uri="{FF2B5EF4-FFF2-40B4-BE49-F238E27FC236}">
                    <a16:creationId xmlns:a16="http://schemas.microsoft.com/office/drawing/2014/main" id="{813E7EAE-08E5-5022-D79D-3E427E78EE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uppieren 12">
              <a:extLst>
                <a:ext uri="{FF2B5EF4-FFF2-40B4-BE49-F238E27FC236}">
                  <a16:creationId xmlns:a16="http://schemas.microsoft.com/office/drawing/2014/main" id="{B8847223-849E-5F34-BA94-46C30E898326}"/>
                </a:ext>
              </a:extLst>
            </p:cNvPr>
            <p:cNvGrpSpPr/>
            <p:nvPr/>
          </p:nvGrpSpPr>
          <p:grpSpPr>
            <a:xfrm>
              <a:off x="6006000" y="4775520"/>
              <a:ext cx="180000" cy="180000"/>
              <a:chOff x="2537136" y="1269000"/>
              <a:chExt cx="180000" cy="180000"/>
            </a:xfrm>
          </p:grpSpPr>
          <p:sp>
            <p:nvSpPr>
              <p:cNvPr id="14" name="Ellipse 13">
                <a:extLst>
                  <a:ext uri="{FF2B5EF4-FFF2-40B4-BE49-F238E27FC236}">
                    <a16:creationId xmlns:a16="http://schemas.microsoft.com/office/drawing/2014/main" id="{4CFDB31D-53EB-CD60-D460-49E289DB46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Minuszeichen 50">
                <a:extLst>
                  <a:ext uri="{FF2B5EF4-FFF2-40B4-BE49-F238E27FC236}">
                    <a16:creationId xmlns:a16="http://schemas.microsoft.com/office/drawing/2014/main" id="{C7F6688D-AD4C-8A23-C758-BE38BD9279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731" name="Gruppieren 730">
            <a:extLst>
              <a:ext uri="{FF2B5EF4-FFF2-40B4-BE49-F238E27FC236}">
                <a16:creationId xmlns:a16="http://schemas.microsoft.com/office/drawing/2014/main" id="{CB71708C-0FE0-ACFC-4A25-537D6073EAD3}"/>
              </a:ext>
            </a:extLst>
          </p:cNvPr>
          <p:cNvGrpSpPr>
            <a:grpSpLocks noChangeAspect="1"/>
          </p:cNvGrpSpPr>
          <p:nvPr/>
        </p:nvGrpSpPr>
        <p:grpSpPr>
          <a:xfrm>
            <a:off x="7196993" y="2774616"/>
            <a:ext cx="1258865" cy="1306104"/>
            <a:chOff x="3576000" y="816426"/>
            <a:chExt cx="5040000" cy="5229127"/>
          </a:xfrm>
        </p:grpSpPr>
        <p:grpSp>
          <p:nvGrpSpPr>
            <p:cNvPr id="732" name="Magnesium ohne e-">
              <a:extLst>
                <a:ext uri="{FF2B5EF4-FFF2-40B4-BE49-F238E27FC236}">
                  <a16:creationId xmlns:a16="http://schemas.microsoft.com/office/drawing/2014/main" id="{77520A95-75AA-E02C-4E6F-8AFD1DA84E7F}"/>
                </a:ext>
              </a:extLst>
            </p:cNvPr>
            <p:cNvGrpSpPr/>
            <p:nvPr/>
          </p:nvGrpSpPr>
          <p:grpSpPr>
            <a:xfrm>
              <a:off x="3576000" y="909000"/>
              <a:ext cx="5040000" cy="5040000"/>
              <a:chOff x="3576000" y="909000"/>
              <a:chExt cx="5040000" cy="5040000"/>
            </a:xfrm>
          </p:grpSpPr>
          <p:sp>
            <p:nvSpPr>
              <p:cNvPr id="769" name="K-Schale">
                <a:extLst>
                  <a:ext uri="{FF2B5EF4-FFF2-40B4-BE49-F238E27FC236}">
                    <a16:creationId xmlns:a16="http://schemas.microsoft.com/office/drawing/2014/main" id="{A46769F4-B94F-41BB-C237-23DD32CA12C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770" name="Atomkern mit Protonen und Neutronen">
                <a:extLst>
                  <a:ext uri="{FF2B5EF4-FFF2-40B4-BE49-F238E27FC236}">
                    <a16:creationId xmlns:a16="http://schemas.microsoft.com/office/drawing/2014/main" id="{E4087B0B-B407-A2B0-FC81-0DEAC34FD8CD}"/>
                  </a:ext>
                </a:extLst>
              </p:cNvPr>
              <p:cNvGrpSpPr/>
              <p:nvPr/>
            </p:nvGrpSpPr>
            <p:grpSpPr>
              <a:xfrm>
                <a:off x="5196000" y="2529000"/>
                <a:ext cx="1800000" cy="1800000"/>
                <a:chOff x="5196000" y="2529000"/>
                <a:chExt cx="1800000" cy="1800000"/>
              </a:xfrm>
            </p:grpSpPr>
            <p:sp>
              <p:nvSpPr>
                <p:cNvPr id="773" name="Atomkern">
                  <a:extLst>
                    <a:ext uri="{FF2B5EF4-FFF2-40B4-BE49-F238E27FC236}">
                      <a16:creationId xmlns:a16="http://schemas.microsoft.com/office/drawing/2014/main" id="{BE4F6D9B-4E15-C1A3-6B44-567DE023E1D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774" name="Gruppieren 773">
                  <a:extLst>
                    <a:ext uri="{FF2B5EF4-FFF2-40B4-BE49-F238E27FC236}">
                      <a16:creationId xmlns:a16="http://schemas.microsoft.com/office/drawing/2014/main" id="{FCD8802A-8CF8-B37D-2B72-1C583CFE7FBA}"/>
                    </a:ext>
                  </a:extLst>
                </p:cNvPr>
                <p:cNvGrpSpPr>
                  <a:grpSpLocks noChangeAspect="1"/>
                </p:cNvGrpSpPr>
                <p:nvPr/>
              </p:nvGrpSpPr>
              <p:grpSpPr>
                <a:xfrm>
                  <a:off x="5848033" y="3791651"/>
                  <a:ext cx="180000" cy="180000"/>
                  <a:chOff x="3172968" y="2304288"/>
                  <a:chExt cx="180000" cy="180000"/>
                </a:xfrm>
              </p:grpSpPr>
              <p:sp>
                <p:nvSpPr>
                  <p:cNvPr id="820" name="Ellipse 819">
                    <a:extLst>
                      <a:ext uri="{FF2B5EF4-FFF2-40B4-BE49-F238E27FC236}">
                        <a16:creationId xmlns:a16="http://schemas.microsoft.com/office/drawing/2014/main" id="{1EBE3B46-0660-A8A0-E23F-284F189312F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1" name="Additionszeichen 820">
                    <a:extLst>
                      <a:ext uri="{FF2B5EF4-FFF2-40B4-BE49-F238E27FC236}">
                        <a16:creationId xmlns:a16="http://schemas.microsoft.com/office/drawing/2014/main" id="{E06D5629-229A-5E16-DEB1-6DA46334C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5" name="Gruppieren 774">
                  <a:extLst>
                    <a:ext uri="{FF2B5EF4-FFF2-40B4-BE49-F238E27FC236}">
                      <a16:creationId xmlns:a16="http://schemas.microsoft.com/office/drawing/2014/main" id="{3C22421B-19EC-DE31-2DAB-A5D2957399C6}"/>
                    </a:ext>
                  </a:extLst>
                </p:cNvPr>
                <p:cNvGrpSpPr>
                  <a:grpSpLocks noChangeAspect="1"/>
                </p:cNvGrpSpPr>
                <p:nvPr/>
              </p:nvGrpSpPr>
              <p:grpSpPr>
                <a:xfrm>
                  <a:off x="6270000" y="3698425"/>
                  <a:ext cx="180000" cy="180000"/>
                  <a:chOff x="3172968" y="2304288"/>
                  <a:chExt cx="180000" cy="180000"/>
                </a:xfrm>
              </p:grpSpPr>
              <p:sp>
                <p:nvSpPr>
                  <p:cNvPr id="818" name="Ellipse 817">
                    <a:extLst>
                      <a:ext uri="{FF2B5EF4-FFF2-40B4-BE49-F238E27FC236}">
                        <a16:creationId xmlns:a16="http://schemas.microsoft.com/office/drawing/2014/main" id="{6F872446-43C8-55D0-248C-88A3746DA4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9" name="Additionszeichen 818">
                    <a:extLst>
                      <a:ext uri="{FF2B5EF4-FFF2-40B4-BE49-F238E27FC236}">
                        <a16:creationId xmlns:a16="http://schemas.microsoft.com/office/drawing/2014/main" id="{A0898AEA-0827-929D-5C95-6151B7EF3F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6" name="Gruppieren 775">
                  <a:extLst>
                    <a:ext uri="{FF2B5EF4-FFF2-40B4-BE49-F238E27FC236}">
                      <a16:creationId xmlns:a16="http://schemas.microsoft.com/office/drawing/2014/main" id="{AFA8E828-46B2-21BD-A75A-05B1A45CF975}"/>
                    </a:ext>
                  </a:extLst>
                </p:cNvPr>
                <p:cNvGrpSpPr>
                  <a:grpSpLocks noChangeAspect="1"/>
                </p:cNvGrpSpPr>
                <p:nvPr/>
              </p:nvGrpSpPr>
              <p:grpSpPr>
                <a:xfrm>
                  <a:off x="5499300" y="3931942"/>
                  <a:ext cx="180000" cy="180000"/>
                  <a:chOff x="3172968" y="2304288"/>
                  <a:chExt cx="180000" cy="180000"/>
                </a:xfrm>
              </p:grpSpPr>
              <p:sp>
                <p:nvSpPr>
                  <p:cNvPr id="816" name="Ellipse 815">
                    <a:extLst>
                      <a:ext uri="{FF2B5EF4-FFF2-40B4-BE49-F238E27FC236}">
                        <a16:creationId xmlns:a16="http://schemas.microsoft.com/office/drawing/2014/main" id="{E5D7D5C8-168A-70B9-AEEF-D5E5174C07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7" name="Additionszeichen 816">
                    <a:extLst>
                      <a:ext uri="{FF2B5EF4-FFF2-40B4-BE49-F238E27FC236}">
                        <a16:creationId xmlns:a16="http://schemas.microsoft.com/office/drawing/2014/main" id="{C9280371-998F-8201-8524-A80B6CACA54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7" name="Gruppieren 776">
                  <a:extLst>
                    <a:ext uri="{FF2B5EF4-FFF2-40B4-BE49-F238E27FC236}">
                      <a16:creationId xmlns:a16="http://schemas.microsoft.com/office/drawing/2014/main" id="{9727FA63-B659-3337-2F1D-91FE1C1E4492}"/>
                    </a:ext>
                  </a:extLst>
                </p:cNvPr>
                <p:cNvGrpSpPr>
                  <a:grpSpLocks noChangeAspect="1"/>
                </p:cNvGrpSpPr>
                <p:nvPr/>
              </p:nvGrpSpPr>
              <p:grpSpPr>
                <a:xfrm>
                  <a:off x="6030156" y="4086630"/>
                  <a:ext cx="180000" cy="180000"/>
                  <a:chOff x="3172968" y="2304288"/>
                  <a:chExt cx="180000" cy="180000"/>
                </a:xfrm>
              </p:grpSpPr>
              <p:sp>
                <p:nvSpPr>
                  <p:cNvPr id="814" name="Ellipse 813">
                    <a:extLst>
                      <a:ext uri="{FF2B5EF4-FFF2-40B4-BE49-F238E27FC236}">
                        <a16:creationId xmlns:a16="http://schemas.microsoft.com/office/drawing/2014/main" id="{729ED9F2-F27D-8ED8-A786-E2C63B24BC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5" name="Additionszeichen 814">
                    <a:extLst>
                      <a:ext uri="{FF2B5EF4-FFF2-40B4-BE49-F238E27FC236}">
                        <a16:creationId xmlns:a16="http://schemas.microsoft.com/office/drawing/2014/main" id="{478F566B-63CD-4FB0-6744-2C37B3DD6E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8" name="Gruppieren 777">
                  <a:extLst>
                    <a:ext uri="{FF2B5EF4-FFF2-40B4-BE49-F238E27FC236}">
                      <a16:creationId xmlns:a16="http://schemas.microsoft.com/office/drawing/2014/main" id="{A4CFD998-F71B-DA7C-DF9C-DE917CC6F6C5}"/>
                    </a:ext>
                  </a:extLst>
                </p:cNvPr>
                <p:cNvGrpSpPr>
                  <a:grpSpLocks noChangeAspect="1"/>
                </p:cNvGrpSpPr>
                <p:nvPr/>
              </p:nvGrpSpPr>
              <p:grpSpPr>
                <a:xfrm>
                  <a:off x="6020438" y="3296696"/>
                  <a:ext cx="180000" cy="180000"/>
                  <a:chOff x="3172968" y="2304288"/>
                  <a:chExt cx="180000" cy="180000"/>
                </a:xfrm>
              </p:grpSpPr>
              <p:sp>
                <p:nvSpPr>
                  <p:cNvPr id="812" name="Ellipse 811">
                    <a:extLst>
                      <a:ext uri="{FF2B5EF4-FFF2-40B4-BE49-F238E27FC236}">
                        <a16:creationId xmlns:a16="http://schemas.microsoft.com/office/drawing/2014/main" id="{BAD235C0-F6F3-5ABC-7C76-F11AAAE59D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3" name="Additionszeichen 812">
                    <a:extLst>
                      <a:ext uri="{FF2B5EF4-FFF2-40B4-BE49-F238E27FC236}">
                        <a16:creationId xmlns:a16="http://schemas.microsoft.com/office/drawing/2014/main" id="{658644B0-004D-A509-C8DF-CC2C64D491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79" name="Gruppieren 778">
                  <a:extLst>
                    <a:ext uri="{FF2B5EF4-FFF2-40B4-BE49-F238E27FC236}">
                      <a16:creationId xmlns:a16="http://schemas.microsoft.com/office/drawing/2014/main" id="{138B8906-ED08-8E05-DD12-25B287591F0D}"/>
                    </a:ext>
                  </a:extLst>
                </p:cNvPr>
                <p:cNvGrpSpPr>
                  <a:grpSpLocks noChangeAspect="1"/>
                </p:cNvGrpSpPr>
                <p:nvPr/>
              </p:nvGrpSpPr>
              <p:grpSpPr>
                <a:xfrm>
                  <a:off x="6540000" y="3667688"/>
                  <a:ext cx="180000" cy="180000"/>
                  <a:chOff x="3172968" y="2304288"/>
                  <a:chExt cx="180000" cy="180000"/>
                </a:xfrm>
              </p:grpSpPr>
              <p:sp>
                <p:nvSpPr>
                  <p:cNvPr id="810" name="Ellipse 809">
                    <a:extLst>
                      <a:ext uri="{FF2B5EF4-FFF2-40B4-BE49-F238E27FC236}">
                        <a16:creationId xmlns:a16="http://schemas.microsoft.com/office/drawing/2014/main" id="{5F8E5B1E-A1DF-BAE8-F47F-90E75A7ECDB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1" name="Additionszeichen 810">
                    <a:extLst>
                      <a:ext uri="{FF2B5EF4-FFF2-40B4-BE49-F238E27FC236}">
                        <a16:creationId xmlns:a16="http://schemas.microsoft.com/office/drawing/2014/main" id="{A8A28B71-03D1-0B63-BC53-35E780474E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0" name="Gruppieren 779">
                  <a:extLst>
                    <a:ext uri="{FF2B5EF4-FFF2-40B4-BE49-F238E27FC236}">
                      <a16:creationId xmlns:a16="http://schemas.microsoft.com/office/drawing/2014/main" id="{D7F5762C-C2BD-6E4A-AE32-CB5316A5D8DC}"/>
                    </a:ext>
                  </a:extLst>
                </p:cNvPr>
                <p:cNvGrpSpPr>
                  <a:grpSpLocks noChangeAspect="1"/>
                </p:cNvGrpSpPr>
                <p:nvPr/>
              </p:nvGrpSpPr>
              <p:grpSpPr>
                <a:xfrm>
                  <a:off x="6696374" y="3186376"/>
                  <a:ext cx="180000" cy="180000"/>
                  <a:chOff x="3172968" y="2304288"/>
                  <a:chExt cx="180000" cy="180000"/>
                </a:xfrm>
              </p:grpSpPr>
              <p:sp>
                <p:nvSpPr>
                  <p:cNvPr id="808" name="Ellipse 807">
                    <a:extLst>
                      <a:ext uri="{FF2B5EF4-FFF2-40B4-BE49-F238E27FC236}">
                        <a16:creationId xmlns:a16="http://schemas.microsoft.com/office/drawing/2014/main" id="{96DF50E6-C234-04EB-1A4F-4B07F9E797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9" name="Additionszeichen 808">
                    <a:extLst>
                      <a:ext uri="{FF2B5EF4-FFF2-40B4-BE49-F238E27FC236}">
                        <a16:creationId xmlns:a16="http://schemas.microsoft.com/office/drawing/2014/main" id="{79A82F35-66F1-40B9-3050-45BAC33E657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1" name="Gruppieren 780">
                  <a:extLst>
                    <a:ext uri="{FF2B5EF4-FFF2-40B4-BE49-F238E27FC236}">
                      <a16:creationId xmlns:a16="http://schemas.microsoft.com/office/drawing/2014/main" id="{06AA564A-3CB3-733F-F2C2-384E78AD26A5}"/>
                    </a:ext>
                  </a:extLst>
                </p:cNvPr>
                <p:cNvGrpSpPr>
                  <a:grpSpLocks noChangeAspect="1"/>
                </p:cNvGrpSpPr>
                <p:nvPr/>
              </p:nvGrpSpPr>
              <p:grpSpPr>
                <a:xfrm>
                  <a:off x="5577515" y="3084316"/>
                  <a:ext cx="180000" cy="180000"/>
                  <a:chOff x="3172968" y="2304288"/>
                  <a:chExt cx="180000" cy="180000"/>
                </a:xfrm>
              </p:grpSpPr>
              <p:sp>
                <p:nvSpPr>
                  <p:cNvPr id="806" name="Ellipse 805">
                    <a:extLst>
                      <a:ext uri="{FF2B5EF4-FFF2-40B4-BE49-F238E27FC236}">
                        <a16:creationId xmlns:a16="http://schemas.microsoft.com/office/drawing/2014/main" id="{411217A1-3B22-C39B-0788-DD11A6B8B5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7" name="Additionszeichen 806">
                    <a:extLst>
                      <a:ext uri="{FF2B5EF4-FFF2-40B4-BE49-F238E27FC236}">
                        <a16:creationId xmlns:a16="http://schemas.microsoft.com/office/drawing/2014/main" id="{E0AE3EA3-A3C3-6039-0434-79D6F485BE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2" name="Gruppieren 781">
                  <a:extLst>
                    <a:ext uri="{FF2B5EF4-FFF2-40B4-BE49-F238E27FC236}">
                      <a16:creationId xmlns:a16="http://schemas.microsoft.com/office/drawing/2014/main" id="{46C49543-843A-D000-037E-5683EF27D628}"/>
                    </a:ext>
                  </a:extLst>
                </p:cNvPr>
                <p:cNvGrpSpPr>
                  <a:grpSpLocks noChangeAspect="1"/>
                </p:cNvGrpSpPr>
                <p:nvPr/>
              </p:nvGrpSpPr>
              <p:grpSpPr>
                <a:xfrm>
                  <a:off x="5940252" y="2903697"/>
                  <a:ext cx="180000" cy="180000"/>
                  <a:chOff x="3172968" y="2304288"/>
                  <a:chExt cx="180000" cy="180000"/>
                </a:xfrm>
              </p:grpSpPr>
              <p:sp>
                <p:nvSpPr>
                  <p:cNvPr id="804" name="Ellipse 803">
                    <a:extLst>
                      <a:ext uri="{FF2B5EF4-FFF2-40B4-BE49-F238E27FC236}">
                        <a16:creationId xmlns:a16="http://schemas.microsoft.com/office/drawing/2014/main" id="{D437F1C4-1909-2158-D911-32F53EBAE15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5" name="Additionszeichen 804">
                    <a:extLst>
                      <a:ext uri="{FF2B5EF4-FFF2-40B4-BE49-F238E27FC236}">
                        <a16:creationId xmlns:a16="http://schemas.microsoft.com/office/drawing/2014/main" id="{013F0410-3A6E-0E11-DB52-F07029FD8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3" name="Gruppieren 782">
                  <a:extLst>
                    <a:ext uri="{FF2B5EF4-FFF2-40B4-BE49-F238E27FC236}">
                      <a16:creationId xmlns:a16="http://schemas.microsoft.com/office/drawing/2014/main" id="{797E7B1C-F7C0-70E1-6EAA-411EE492437D}"/>
                    </a:ext>
                  </a:extLst>
                </p:cNvPr>
                <p:cNvGrpSpPr>
                  <a:grpSpLocks noChangeAspect="1"/>
                </p:cNvGrpSpPr>
                <p:nvPr/>
              </p:nvGrpSpPr>
              <p:grpSpPr>
                <a:xfrm>
                  <a:off x="5597520" y="2746772"/>
                  <a:ext cx="180000" cy="180000"/>
                  <a:chOff x="3172968" y="2304288"/>
                  <a:chExt cx="180000" cy="180000"/>
                </a:xfrm>
              </p:grpSpPr>
              <p:sp>
                <p:nvSpPr>
                  <p:cNvPr id="802" name="Ellipse 801">
                    <a:extLst>
                      <a:ext uri="{FF2B5EF4-FFF2-40B4-BE49-F238E27FC236}">
                        <a16:creationId xmlns:a16="http://schemas.microsoft.com/office/drawing/2014/main" id="{3FA1102E-4759-E89E-85DE-646B79E6334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3" name="Additionszeichen 802">
                    <a:extLst>
                      <a:ext uri="{FF2B5EF4-FFF2-40B4-BE49-F238E27FC236}">
                        <a16:creationId xmlns:a16="http://schemas.microsoft.com/office/drawing/2014/main" id="{6D25B69A-FECE-1D76-55A3-FAB01A8E21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4" name="Gruppieren 783">
                  <a:extLst>
                    <a:ext uri="{FF2B5EF4-FFF2-40B4-BE49-F238E27FC236}">
                      <a16:creationId xmlns:a16="http://schemas.microsoft.com/office/drawing/2014/main" id="{14B33D15-8FB3-2040-7587-819508B15EE6}"/>
                    </a:ext>
                  </a:extLst>
                </p:cNvPr>
                <p:cNvGrpSpPr>
                  <a:grpSpLocks noChangeAspect="1"/>
                </p:cNvGrpSpPr>
                <p:nvPr/>
              </p:nvGrpSpPr>
              <p:grpSpPr>
                <a:xfrm>
                  <a:off x="6310896" y="2729578"/>
                  <a:ext cx="180000" cy="180000"/>
                  <a:chOff x="3172968" y="2304288"/>
                  <a:chExt cx="180000" cy="180000"/>
                </a:xfrm>
              </p:grpSpPr>
              <p:sp>
                <p:nvSpPr>
                  <p:cNvPr id="800" name="Ellipse 799">
                    <a:extLst>
                      <a:ext uri="{FF2B5EF4-FFF2-40B4-BE49-F238E27FC236}">
                        <a16:creationId xmlns:a16="http://schemas.microsoft.com/office/drawing/2014/main" id="{22DDFB46-556D-0E70-2869-8928759805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1" name="Additionszeichen 800">
                    <a:extLst>
                      <a:ext uri="{FF2B5EF4-FFF2-40B4-BE49-F238E27FC236}">
                        <a16:creationId xmlns:a16="http://schemas.microsoft.com/office/drawing/2014/main" id="{CA180054-FA6A-1F6E-ADE4-2DE5D0441D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85" name="Gruppieren 784">
                  <a:extLst>
                    <a:ext uri="{FF2B5EF4-FFF2-40B4-BE49-F238E27FC236}">
                      <a16:creationId xmlns:a16="http://schemas.microsoft.com/office/drawing/2014/main" id="{7F8B184B-C4BA-E60A-F653-D9417507C7FB}"/>
                    </a:ext>
                  </a:extLst>
                </p:cNvPr>
                <p:cNvGrpSpPr>
                  <a:grpSpLocks noChangeAspect="1"/>
                </p:cNvGrpSpPr>
                <p:nvPr/>
              </p:nvGrpSpPr>
              <p:grpSpPr>
                <a:xfrm>
                  <a:off x="5311404" y="3346168"/>
                  <a:ext cx="180000" cy="180000"/>
                  <a:chOff x="3172968" y="2304288"/>
                  <a:chExt cx="180000" cy="180000"/>
                </a:xfrm>
              </p:grpSpPr>
              <p:sp>
                <p:nvSpPr>
                  <p:cNvPr id="798" name="Ellipse 797">
                    <a:extLst>
                      <a:ext uri="{FF2B5EF4-FFF2-40B4-BE49-F238E27FC236}">
                        <a16:creationId xmlns:a16="http://schemas.microsoft.com/office/drawing/2014/main" id="{C3246052-E62E-8415-E77B-370A2418853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9" name="Additionszeichen 798">
                    <a:extLst>
                      <a:ext uri="{FF2B5EF4-FFF2-40B4-BE49-F238E27FC236}">
                        <a16:creationId xmlns:a16="http://schemas.microsoft.com/office/drawing/2014/main" id="{93F57849-1F43-7CC5-312A-8A3DDAA4F5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86" name="Ellipse 785">
                  <a:extLst>
                    <a:ext uri="{FF2B5EF4-FFF2-40B4-BE49-F238E27FC236}">
                      <a16:creationId xmlns:a16="http://schemas.microsoft.com/office/drawing/2014/main" id="{F16751D0-C051-A918-5585-816673645D3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7" name="Ellipse 786">
                  <a:extLst>
                    <a:ext uri="{FF2B5EF4-FFF2-40B4-BE49-F238E27FC236}">
                      <a16:creationId xmlns:a16="http://schemas.microsoft.com/office/drawing/2014/main" id="{0A6AEA88-A219-FF9C-EFED-DE6EBEC874B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8" name="Ellipse 787">
                  <a:extLst>
                    <a:ext uri="{FF2B5EF4-FFF2-40B4-BE49-F238E27FC236}">
                      <a16:creationId xmlns:a16="http://schemas.microsoft.com/office/drawing/2014/main" id="{36414CFC-890A-9048-A7B5-E89AC7E615C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9" name="Ellipse 788">
                  <a:extLst>
                    <a:ext uri="{FF2B5EF4-FFF2-40B4-BE49-F238E27FC236}">
                      <a16:creationId xmlns:a16="http://schemas.microsoft.com/office/drawing/2014/main" id="{690775DD-CCB0-F0DD-CF0A-FA889149B9D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0" name="Ellipse 789">
                  <a:extLst>
                    <a:ext uri="{FF2B5EF4-FFF2-40B4-BE49-F238E27FC236}">
                      <a16:creationId xmlns:a16="http://schemas.microsoft.com/office/drawing/2014/main" id="{3D4590E4-6C55-D37E-D919-FD39953A0DC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1" name="Ellipse 790">
                  <a:extLst>
                    <a:ext uri="{FF2B5EF4-FFF2-40B4-BE49-F238E27FC236}">
                      <a16:creationId xmlns:a16="http://schemas.microsoft.com/office/drawing/2014/main" id="{7D8313CB-FEF0-4B7D-ADCC-B0F98F5093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2" name="Ellipse 791">
                  <a:extLst>
                    <a:ext uri="{FF2B5EF4-FFF2-40B4-BE49-F238E27FC236}">
                      <a16:creationId xmlns:a16="http://schemas.microsoft.com/office/drawing/2014/main" id="{6128AFB4-3A72-B282-944F-AAB46B1ED9B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3" name="Ellipse 792">
                  <a:extLst>
                    <a:ext uri="{FF2B5EF4-FFF2-40B4-BE49-F238E27FC236}">
                      <a16:creationId xmlns:a16="http://schemas.microsoft.com/office/drawing/2014/main" id="{B80643E3-3B64-D516-10DE-5BDF507A89D2}"/>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4" name="Ellipse 793">
                  <a:extLst>
                    <a:ext uri="{FF2B5EF4-FFF2-40B4-BE49-F238E27FC236}">
                      <a16:creationId xmlns:a16="http://schemas.microsoft.com/office/drawing/2014/main" id="{E753920F-212C-F025-9E6B-94AEDFB4082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5" name="Ellipse 794">
                  <a:extLst>
                    <a:ext uri="{FF2B5EF4-FFF2-40B4-BE49-F238E27FC236}">
                      <a16:creationId xmlns:a16="http://schemas.microsoft.com/office/drawing/2014/main" id="{551A0EE2-84A2-4943-E908-FB0AD3269AA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6" name="Ellipse 795">
                  <a:extLst>
                    <a:ext uri="{FF2B5EF4-FFF2-40B4-BE49-F238E27FC236}">
                      <a16:creationId xmlns:a16="http://schemas.microsoft.com/office/drawing/2014/main" id="{2AEE3EB3-0A99-BA21-D000-C5D4371C7FD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7" name="Ellipse 796">
                  <a:extLst>
                    <a:ext uri="{FF2B5EF4-FFF2-40B4-BE49-F238E27FC236}">
                      <a16:creationId xmlns:a16="http://schemas.microsoft.com/office/drawing/2014/main" id="{4C1059D1-2794-D11A-82C5-B6F02E063951}"/>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71" name="L-Schale">
                <a:extLst>
                  <a:ext uri="{FF2B5EF4-FFF2-40B4-BE49-F238E27FC236}">
                    <a16:creationId xmlns:a16="http://schemas.microsoft.com/office/drawing/2014/main" id="{5D790542-FE7E-016D-478A-967F33345E8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772" name="M-Schale">
                <a:extLst>
                  <a:ext uri="{FF2B5EF4-FFF2-40B4-BE49-F238E27FC236}">
                    <a16:creationId xmlns:a16="http://schemas.microsoft.com/office/drawing/2014/main" id="{19D870A2-D536-6DF9-0B01-F61BAED4F1B5}"/>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733" name="Gruppieren 732">
              <a:extLst>
                <a:ext uri="{FF2B5EF4-FFF2-40B4-BE49-F238E27FC236}">
                  <a16:creationId xmlns:a16="http://schemas.microsoft.com/office/drawing/2014/main" id="{4C287D20-0E24-69D6-59A8-A794BB960CD2}"/>
                </a:ext>
              </a:extLst>
            </p:cNvPr>
            <p:cNvGrpSpPr/>
            <p:nvPr/>
          </p:nvGrpSpPr>
          <p:grpSpPr>
            <a:xfrm>
              <a:off x="6006000" y="816426"/>
              <a:ext cx="180000" cy="180000"/>
              <a:chOff x="2537136" y="1269000"/>
              <a:chExt cx="180000" cy="180000"/>
            </a:xfrm>
          </p:grpSpPr>
          <p:sp>
            <p:nvSpPr>
              <p:cNvPr id="767" name="Ellipse 766">
                <a:extLst>
                  <a:ext uri="{FF2B5EF4-FFF2-40B4-BE49-F238E27FC236}">
                    <a16:creationId xmlns:a16="http://schemas.microsoft.com/office/drawing/2014/main" id="{A08457E2-0E6B-FB0A-AEE9-2EE885BB794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8" name="Minuszeichen 767">
                <a:extLst>
                  <a:ext uri="{FF2B5EF4-FFF2-40B4-BE49-F238E27FC236}">
                    <a16:creationId xmlns:a16="http://schemas.microsoft.com/office/drawing/2014/main" id="{0688CCCB-FAAD-ADA6-2CEC-7042C0A4941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4" name="Gruppieren 733">
              <a:extLst>
                <a:ext uri="{FF2B5EF4-FFF2-40B4-BE49-F238E27FC236}">
                  <a16:creationId xmlns:a16="http://schemas.microsoft.com/office/drawing/2014/main" id="{2D72728A-B217-D867-DE92-F2524ABACE24}"/>
                </a:ext>
              </a:extLst>
            </p:cNvPr>
            <p:cNvGrpSpPr/>
            <p:nvPr/>
          </p:nvGrpSpPr>
          <p:grpSpPr>
            <a:xfrm>
              <a:off x="6003948" y="5865553"/>
              <a:ext cx="180000" cy="180000"/>
              <a:chOff x="2537136" y="1269000"/>
              <a:chExt cx="180000" cy="180000"/>
            </a:xfrm>
          </p:grpSpPr>
          <p:sp>
            <p:nvSpPr>
              <p:cNvPr id="765" name="Ellipse 764">
                <a:extLst>
                  <a:ext uri="{FF2B5EF4-FFF2-40B4-BE49-F238E27FC236}">
                    <a16:creationId xmlns:a16="http://schemas.microsoft.com/office/drawing/2014/main" id="{9005F752-E184-FADD-78F9-6594DD34A6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6" name="Minuszeichen 765">
                <a:extLst>
                  <a:ext uri="{FF2B5EF4-FFF2-40B4-BE49-F238E27FC236}">
                    <a16:creationId xmlns:a16="http://schemas.microsoft.com/office/drawing/2014/main" id="{75D7DFC7-34CC-39FF-B9E0-8C7E25C9256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5" name="Gruppieren 734">
              <a:extLst>
                <a:ext uri="{FF2B5EF4-FFF2-40B4-BE49-F238E27FC236}">
                  <a16:creationId xmlns:a16="http://schemas.microsoft.com/office/drawing/2014/main" id="{883D4951-D643-8003-D7A1-1D15DFA40A5E}"/>
                </a:ext>
              </a:extLst>
            </p:cNvPr>
            <p:cNvGrpSpPr/>
            <p:nvPr/>
          </p:nvGrpSpPr>
          <p:grpSpPr>
            <a:xfrm>
              <a:off x="7989107" y="3335661"/>
              <a:ext cx="180000" cy="180000"/>
              <a:chOff x="2537136" y="1269000"/>
              <a:chExt cx="180000" cy="180000"/>
            </a:xfrm>
          </p:grpSpPr>
          <p:sp>
            <p:nvSpPr>
              <p:cNvPr id="763" name="Ellipse 762">
                <a:extLst>
                  <a:ext uri="{FF2B5EF4-FFF2-40B4-BE49-F238E27FC236}">
                    <a16:creationId xmlns:a16="http://schemas.microsoft.com/office/drawing/2014/main" id="{FD75B4B6-A103-D3EF-441B-4E768DEC8E7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4" name="Minuszeichen 763">
                <a:extLst>
                  <a:ext uri="{FF2B5EF4-FFF2-40B4-BE49-F238E27FC236}">
                    <a16:creationId xmlns:a16="http://schemas.microsoft.com/office/drawing/2014/main" id="{A66437CF-60B2-618C-729D-906DB6A0A8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6" name="Gruppieren 735">
              <a:extLst>
                <a:ext uri="{FF2B5EF4-FFF2-40B4-BE49-F238E27FC236}">
                  <a16:creationId xmlns:a16="http://schemas.microsoft.com/office/drawing/2014/main" id="{8396C810-6A57-EAF8-31E5-8AFA2D167353}"/>
                </a:ext>
              </a:extLst>
            </p:cNvPr>
            <p:cNvGrpSpPr/>
            <p:nvPr/>
          </p:nvGrpSpPr>
          <p:grpSpPr>
            <a:xfrm>
              <a:off x="4026000" y="3339000"/>
              <a:ext cx="180000" cy="180000"/>
              <a:chOff x="2537136" y="1269000"/>
              <a:chExt cx="180000" cy="180000"/>
            </a:xfrm>
          </p:grpSpPr>
          <p:sp>
            <p:nvSpPr>
              <p:cNvPr id="761" name="Ellipse 760">
                <a:extLst>
                  <a:ext uri="{FF2B5EF4-FFF2-40B4-BE49-F238E27FC236}">
                    <a16:creationId xmlns:a16="http://schemas.microsoft.com/office/drawing/2014/main" id="{9B67049C-7B1B-CAAA-F81F-174777271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2" name="Minuszeichen 761">
                <a:extLst>
                  <a:ext uri="{FF2B5EF4-FFF2-40B4-BE49-F238E27FC236}">
                    <a16:creationId xmlns:a16="http://schemas.microsoft.com/office/drawing/2014/main" id="{93E64EFD-99FC-D3C5-B8C7-80971D9452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7" name="Gruppieren 736">
              <a:extLst>
                <a:ext uri="{FF2B5EF4-FFF2-40B4-BE49-F238E27FC236}">
                  <a16:creationId xmlns:a16="http://schemas.microsoft.com/office/drawing/2014/main" id="{61C9028F-6778-D35F-B9DD-916371C84F79}"/>
                </a:ext>
              </a:extLst>
            </p:cNvPr>
            <p:cNvGrpSpPr/>
            <p:nvPr/>
          </p:nvGrpSpPr>
          <p:grpSpPr>
            <a:xfrm>
              <a:off x="4656000" y="4775520"/>
              <a:ext cx="180000" cy="180000"/>
              <a:chOff x="2537136" y="1269000"/>
              <a:chExt cx="180000" cy="180000"/>
            </a:xfrm>
          </p:grpSpPr>
          <p:sp>
            <p:nvSpPr>
              <p:cNvPr id="759" name="Ellipse 758">
                <a:extLst>
                  <a:ext uri="{FF2B5EF4-FFF2-40B4-BE49-F238E27FC236}">
                    <a16:creationId xmlns:a16="http://schemas.microsoft.com/office/drawing/2014/main" id="{B0BD0084-E656-3970-301E-F8BB3FF90E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0" name="Minuszeichen 759">
                <a:extLst>
                  <a:ext uri="{FF2B5EF4-FFF2-40B4-BE49-F238E27FC236}">
                    <a16:creationId xmlns:a16="http://schemas.microsoft.com/office/drawing/2014/main" id="{64EDE810-D720-26BE-9FBC-9B3070798DA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8" name="Gruppieren 737">
              <a:extLst>
                <a:ext uri="{FF2B5EF4-FFF2-40B4-BE49-F238E27FC236}">
                  <a16:creationId xmlns:a16="http://schemas.microsoft.com/office/drawing/2014/main" id="{D69E1CF5-C609-61A9-62E3-ABD0CF5CA785}"/>
                </a:ext>
              </a:extLst>
            </p:cNvPr>
            <p:cNvGrpSpPr/>
            <p:nvPr/>
          </p:nvGrpSpPr>
          <p:grpSpPr>
            <a:xfrm>
              <a:off x="7373256" y="4775520"/>
              <a:ext cx="180000" cy="180000"/>
              <a:chOff x="2537136" y="1269000"/>
              <a:chExt cx="180000" cy="180000"/>
            </a:xfrm>
          </p:grpSpPr>
          <p:sp>
            <p:nvSpPr>
              <p:cNvPr id="757" name="Ellipse 756">
                <a:extLst>
                  <a:ext uri="{FF2B5EF4-FFF2-40B4-BE49-F238E27FC236}">
                    <a16:creationId xmlns:a16="http://schemas.microsoft.com/office/drawing/2014/main" id="{F5AE1E18-C96C-213E-24B9-25FE102F1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8" name="Minuszeichen 757">
                <a:extLst>
                  <a:ext uri="{FF2B5EF4-FFF2-40B4-BE49-F238E27FC236}">
                    <a16:creationId xmlns:a16="http://schemas.microsoft.com/office/drawing/2014/main" id="{F289B883-2746-D50E-735A-D28D72366E6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9" name="Gruppieren 738">
              <a:extLst>
                <a:ext uri="{FF2B5EF4-FFF2-40B4-BE49-F238E27FC236}">
                  <a16:creationId xmlns:a16="http://schemas.microsoft.com/office/drawing/2014/main" id="{E01A3B40-FDF2-1ED6-F72F-48C76A189509}"/>
                </a:ext>
              </a:extLst>
            </p:cNvPr>
            <p:cNvGrpSpPr/>
            <p:nvPr/>
          </p:nvGrpSpPr>
          <p:grpSpPr>
            <a:xfrm>
              <a:off x="7373256" y="1900714"/>
              <a:ext cx="180000" cy="180000"/>
              <a:chOff x="2537136" y="1269000"/>
              <a:chExt cx="180000" cy="180000"/>
            </a:xfrm>
          </p:grpSpPr>
          <p:sp>
            <p:nvSpPr>
              <p:cNvPr id="755" name="Ellipse 754">
                <a:extLst>
                  <a:ext uri="{FF2B5EF4-FFF2-40B4-BE49-F238E27FC236}">
                    <a16:creationId xmlns:a16="http://schemas.microsoft.com/office/drawing/2014/main" id="{FB7CDF34-268E-F6FC-E9D3-8169D0BDC9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6" name="Minuszeichen 755">
                <a:extLst>
                  <a:ext uri="{FF2B5EF4-FFF2-40B4-BE49-F238E27FC236}">
                    <a16:creationId xmlns:a16="http://schemas.microsoft.com/office/drawing/2014/main" id="{262DC424-C128-2C89-03D1-DA6E9C8FFD9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0" name="Gruppieren 739">
              <a:extLst>
                <a:ext uri="{FF2B5EF4-FFF2-40B4-BE49-F238E27FC236}">
                  <a16:creationId xmlns:a16="http://schemas.microsoft.com/office/drawing/2014/main" id="{03527B1E-1703-1854-DC62-259E0382E632}"/>
                </a:ext>
              </a:extLst>
            </p:cNvPr>
            <p:cNvGrpSpPr/>
            <p:nvPr/>
          </p:nvGrpSpPr>
          <p:grpSpPr>
            <a:xfrm>
              <a:off x="4656000" y="1900714"/>
              <a:ext cx="180000" cy="180000"/>
              <a:chOff x="2537136" y="1269000"/>
              <a:chExt cx="180000" cy="180000"/>
            </a:xfrm>
          </p:grpSpPr>
          <p:sp>
            <p:nvSpPr>
              <p:cNvPr id="753" name="Ellipse 752">
                <a:extLst>
                  <a:ext uri="{FF2B5EF4-FFF2-40B4-BE49-F238E27FC236}">
                    <a16:creationId xmlns:a16="http://schemas.microsoft.com/office/drawing/2014/main" id="{F064152C-0334-949E-162B-AD6E7B4CC9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4" name="Minuszeichen 753">
                <a:extLst>
                  <a:ext uri="{FF2B5EF4-FFF2-40B4-BE49-F238E27FC236}">
                    <a16:creationId xmlns:a16="http://schemas.microsoft.com/office/drawing/2014/main" id="{60CC6B75-35ED-BFB2-16C0-B5F22BE5632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1" name="Gruppieren 740">
              <a:extLst>
                <a:ext uri="{FF2B5EF4-FFF2-40B4-BE49-F238E27FC236}">
                  <a16:creationId xmlns:a16="http://schemas.microsoft.com/office/drawing/2014/main" id="{CBC46E5C-9465-F70A-5B70-7AC01EB0D0BB}"/>
                </a:ext>
              </a:extLst>
            </p:cNvPr>
            <p:cNvGrpSpPr/>
            <p:nvPr/>
          </p:nvGrpSpPr>
          <p:grpSpPr>
            <a:xfrm>
              <a:off x="6006000" y="1339747"/>
              <a:ext cx="180000" cy="180000"/>
              <a:chOff x="2537136" y="1269000"/>
              <a:chExt cx="180000" cy="180000"/>
            </a:xfrm>
          </p:grpSpPr>
          <p:sp>
            <p:nvSpPr>
              <p:cNvPr id="751" name="Ellipse 750">
                <a:extLst>
                  <a:ext uri="{FF2B5EF4-FFF2-40B4-BE49-F238E27FC236}">
                    <a16:creationId xmlns:a16="http://schemas.microsoft.com/office/drawing/2014/main" id="{BBB0EF09-8D5C-4E61-C894-1775C45048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2" name="Minuszeichen 751">
                <a:extLst>
                  <a:ext uri="{FF2B5EF4-FFF2-40B4-BE49-F238E27FC236}">
                    <a16:creationId xmlns:a16="http://schemas.microsoft.com/office/drawing/2014/main" id="{D8DAA96C-C01B-8D65-1A75-8C9F8DFF303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2" name="Gruppieren 741">
              <a:extLst>
                <a:ext uri="{FF2B5EF4-FFF2-40B4-BE49-F238E27FC236}">
                  <a16:creationId xmlns:a16="http://schemas.microsoft.com/office/drawing/2014/main" id="{39B7A270-A42E-7464-55C1-AECB662AFDAB}"/>
                </a:ext>
              </a:extLst>
            </p:cNvPr>
            <p:cNvGrpSpPr/>
            <p:nvPr/>
          </p:nvGrpSpPr>
          <p:grpSpPr>
            <a:xfrm>
              <a:off x="6006000" y="5312040"/>
              <a:ext cx="180000" cy="180000"/>
              <a:chOff x="2537136" y="1269000"/>
              <a:chExt cx="180000" cy="180000"/>
            </a:xfrm>
          </p:grpSpPr>
          <p:sp>
            <p:nvSpPr>
              <p:cNvPr id="749" name="Ellipse 748">
                <a:extLst>
                  <a:ext uri="{FF2B5EF4-FFF2-40B4-BE49-F238E27FC236}">
                    <a16:creationId xmlns:a16="http://schemas.microsoft.com/office/drawing/2014/main" id="{C5003FA0-B764-FE61-E62D-97AE16AD9D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0" name="Minuszeichen 749">
                <a:extLst>
                  <a:ext uri="{FF2B5EF4-FFF2-40B4-BE49-F238E27FC236}">
                    <a16:creationId xmlns:a16="http://schemas.microsoft.com/office/drawing/2014/main" id="{79080962-7A0A-993C-C153-AD76BAD390F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3" name="Gruppieren 742">
              <a:extLst>
                <a:ext uri="{FF2B5EF4-FFF2-40B4-BE49-F238E27FC236}">
                  <a16:creationId xmlns:a16="http://schemas.microsoft.com/office/drawing/2014/main" id="{B7AF00AA-6F1E-AB0A-B538-950B1ADE944B}"/>
                </a:ext>
              </a:extLst>
            </p:cNvPr>
            <p:cNvGrpSpPr/>
            <p:nvPr/>
          </p:nvGrpSpPr>
          <p:grpSpPr>
            <a:xfrm>
              <a:off x="6006000" y="1900714"/>
              <a:ext cx="180000" cy="180000"/>
              <a:chOff x="2537136" y="1269000"/>
              <a:chExt cx="180000" cy="180000"/>
            </a:xfrm>
          </p:grpSpPr>
          <p:sp>
            <p:nvSpPr>
              <p:cNvPr id="747" name="Ellipse 746">
                <a:extLst>
                  <a:ext uri="{FF2B5EF4-FFF2-40B4-BE49-F238E27FC236}">
                    <a16:creationId xmlns:a16="http://schemas.microsoft.com/office/drawing/2014/main" id="{2EB219DC-164A-8B0C-35CF-2492E71E08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8" name="Minuszeichen 747">
                <a:extLst>
                  <a:ext uri="{FF2B5EF4-FFF2-40B4-BE49-F238E27FC236}">
                    <a16:creationId xmlns:a16="http://schemas.microsoft.com/office/drawing/2014/main" id="{2A895B6C-97F5-1EE6-1492-3E4D710E34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44" name="Gruppieren 743">
              <a:extLst>
                <a:ext uri="{FF2B5EF4-FFF2-40B4-BE49-F238E27FC236}">
                  <a16:creationId xmlns:a16="http://schemas.microsoft.com/office/drawing/2014/main" id="{921BAA17-A489-70F0-C9E6-A7E4A1CC4039}"/>
                </a:ext>
              </a:extLst>
            </p:cNvPr>
            <p:cNvGrpSpPr/>
            <p:nvPr/>
          </p:nvGrpSpPr>
          <p:grpSpPr>
            <a:xfrm>
              <a:off x="6006000" y="4775520"/>
              <a:ext cx="180000" cy="180000"/>
              <a:chOff x="2537136" y="1269000"/>
              <a:chExt cx="180000" cy="180000"/>
            </a:xfrm>
          </p:grpSpPr>
          <p:sp>
            <p:nvSpPr>
              <p:cNvPr id="745" name="Ellipse 744">
                <a:extLst>
                  <a:ext uri="{FF2B5EF4-FFF2-40B4-BE49-F238E27FC236}">
                    <a16:creationId xmlns:a16="http://schemas.microsoft.com/office/drawing/2014/main" id="{A3695C73-05F0-6E8D-17D8-FC1F141C7C3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6" name="Minuszeichen 745">
                <a:extLst>
                  <a:ext uri="{FF2B5EF4-FFF2-40B4-BE49-F238E27FC236}">
                    <a16:creationId xmlns:a16="http://schemas.microsoft.com/office/drawing/2014/main" id="{190EB75F-269B-D11F-0E54-0D15C8D200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822" name="Gruppieren 821">
            <a:extLst>
              <a:ext uri="{FF2B5EF4-FFF2-40B4-BE49-F238E27FC236}">
                <a16:creationId xmlns:a16="http://schemas.microsoft.com/office/drawing/2014/main" id="{71FF2296-246D-9009-3F23-8F8D80DBE4B8}"/>
              </a:ext>
            </a:extLst>
          </p:cNvPr>
          <p:cNvGrpSpPr>
            <a:grpSpLocks noChangeAspect="1"/>
          </p:cNvGrpSpPr>
          <p:nvPr/>
        </p:nvGrpSpPr>
        <p:grpSpPr>
          <a:xfrm>
            <a:off x="8930356" y="2774616"/>
            <a:ext cx="1258865" cy="1306104"/>
            <a:chOff x="3576000" y="816426"/>
            <a:chExt cx="5040000" cy="5229127"/>
          </a:xfrm>
        </p:grpSpPr>
        <p:grpSp>
          <p:nvGrpSpPr>
            <p:cNvPr id="823" name="Magnesium ohne e-">
              <a:extLst>
                <a:ext uri="{FF2B5EF4-FFF2-40B4-BE49-F238E27FC236}">
                  <a16:creationId xmlns:a16="http://schemas.microsoft.com/office/drawing/2014/main" id="{42F98BCE-3E59-B1A0-819A-E8467A55FE3F}"/>
                </a:ext>
              </a:extLst>
            </p:cNvPr>
            <p:cNvGrpSpPr/>
            <p:nvPr/>
          </p:nvGrpSpPr>
          <p:grpSpPr>
            <a:xfrm>
              <a:off x="3576000" y="909000"/>
              <a:ext cx="5040000" cy="5040000"/>
              <a:chOff x="3576000" y="909000"/>
              <a:chExt cx="5040000" cy="5040000"/>
            </a:xfrm>
          </p:grpSpPr>
          <p:sp>
            <p:nvSpPr>
              <p:cNvPr id="860" name="K-Schale">
                <a:extLst>
                  <a:ext uri="{FF2B5EF4-FFF2-40B4-BE49-F238E27FC236}">
                    <a16:creationId xmlns:a16="http://schemas.microsoft.com/office/drawing/2014/main" id="{4704ACD4-237B-FD44-19AD-17BB4FAE303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861" name="Atomkern mit Protonen und Neutronen">
                <a:extLst>
                  <a:ext uri="{FF2B5EF4-FFF2-40B4-BE49-F238E27FC236}">
                    <a16:creationId xmlns:a16="http://schemas.microsoft.com/office/drawing/2014/main" id="{D3241C9B-397D-808D-644E-435EB4D7758F}"/>
                  </a:ext>
                </a:extLst>
              </p:cNvPr>
              <p:cNvGrpSpPr/>
              <p:nvPr/>
            </p:nvGrpSpPr>
            <p:grpSpPr>
              <a:xfrm>
                <a:off x="5196000" y="2529000"/>
                <a:ext cx="1800000" cy="1800000"/>
                <a:chOff x="5196000" y="2529000"/>
                <a:chExt cx="1800000" cy="1800000"/>
              </a:xfrm>
            </p:grpSpPr>
            <p:sp>
              <p:nvSpPr>
                <p:cNvPr id="864" name="Atomkern">
                  <a:extLst>
                    <a:ext uri="{FF2B5EF4-FFF2-40B4-BE49-F238E27FC236}">
                      <a16:creationId xmlns:a16="http://schemas.microsoft.com/office/drawing/2014/main" id="{031ECAD2-DDE4-209A-96E9-087643451AF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865" name="Gruppieren 864">
                  <a:extLst>
                    <a:ext uri="{FF2B5EF4-FFF2-40B4-BE49-F238E27FC236}">
                      <a16:creationId xmlns:a16="http://schemas.microsoft.com/office/drawing/2014/main" id="{E61C4609-43E0-76D5-6B31-83A3E26C1B94}"/>
                    </a:ext>
                  </a:extLst>
                </p:cNvPr>
                <p:cNvGrpSpPr>
                  <a:grpSpLocks noChangeAspect="1"/>
                </p:cNvGrpSpPr>
                <p:nvPr/>
              </p:nvGrpSpPr>
              <p:grpSpPr>
                <a:xfrm>
                  <a:off x="5848033" y="3791651"/>
                  <a:ext cx="180000" cy="180000"/>
                  <a:chOff x="3172968" y="2304288"/>
                  <a:chExt cx="180000" cy="180000"/>
                </a:xfrm>
              </p:grpSpPr>
              <p:sp>
                <p:nvSpPr>
                  <p:cNvPr id="911" name="Ellipse 910">
                    <a:extLst>
                      <a:ext uri="{FF2B5EF4-FFF2-40B4-BE49-F238E27FC236}">
                        <a16:creationId xmlns:a16="http://schemas.microsoft.com/office/drawing/2014/main" id="{DF1B68D3-E690-4F55-A564-3C545D2701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2" name="Additionszeichen 911">
                    <a:extLst>
                      <a:ext uri="{FF2B5EF4-FFF2-40B4-BE49-F238E27FC236}">
                        <a16:creationId xmlns:a16="http://schemas.microsoft.com/office/drawing/2014/main" id="{4D41BA51-FB7B-C823-4AB9-11E71C448B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66" name="Gruppieren 865">
                  <a:extLst>
                    <a:ext uri="{FF2B5EF4-FFF2-40B4-BE49-F238E27FC236}">
                      <a16:creationId xmlns:a16="http://schemas.microsoft.com/office/drawing/2014/main" id="{A46CF812-F3B7-CAD0-D2D7-449616994982}"/>
                    </a:ext>
                  </a:extLst>
                </p:cNvPr>
                <p:cNvGrpSpPr>
                  <a:grpSpLocks noChangeAspect="1"/>
                </p:cNvGrpSpPr>
                <p:nvPr/>
              </p:nvGrpSpPr>
              <p:grpSpPr>
                <a:xfrm>
                  <a:off x="6270000" y="3698425"/>
                  <a:ext cx="180000" cy="180000"/>
                  <a:chOff x="3172968" y="2304288"/>
                  <a:chExt cx="180000" cy="180000"/>
                </a:xfrm>
              </p:grpSpPr>
              <p:sp>
                <p:nvSpPr>
                  <p:cNvPr id="909" name="Ellipse 908">
                    <a:extLst>
                      <a:ext uri="{FF2B5EF4-FFF2-40B4-BE49-F238E27FC236}">
                        <a16:creationId xmlns:a16="http://schemas.microsoft.com/office/drawing/2014/main" id="{C2A9E211-D75C-0B84-319E-15B44CA6EB1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0" name="Additionszeichen 909">
                    <a:extLst>
                      <a:ext uri="{FF2B5EF4-FFF2-40B4-BE49-F238E27FC236}">
                        <a16:creationId xmlns:a16="http://schemas.microsoft.com/office/drawing/2014/main" id="{631F399C-6649-55B1-8F49-2DE17BE3460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67" name="Gruppieren 866">
                  <a:extLst>
                    <a:ext uri="{FF2B5EF4-FFF2-40B4-BE49-F238E27FC236}">
                      <a16:creationId xmlns:a16="http://schemas.microsoft.com/office/drawing/2014/main" id="{6855C3E0-A162-7B5C-E6DE-62B247206994}"/>
                    </a:ext>
                  </a:extLst>
                </p:cNvPr>
                <p:cNvGrpSpPr>
                  <a:grpSpLocks noChangeAspect="1"/>
                </p:cNvGrpSpPr>
                <p:nvPr/>
              </p:nvGrpSpPr>
              <p:grpSpPr>
                <a:xfrm>
                  <a:off x="5499300" y="3931942"/>
                  <a:ext cx="180000" cy="180000"/>
                  <a:chOff x="3172968" y="2304288"/>
                  <a:chExt cx="180000" cy="180000"/>
                </a:xfrm>
              </p:grpSpPr>
              <p:sp>
                <p:nvSpPr>
                  <p:cNvPr id="907" name="Ellipse 906">
                    <a:extLst>
                      <a:ext uri="{FF2B5EF4-FFF2-40B4-BE49-F238E27FC236}">
                        <a16:creationId xmlns:a16="http://schemas.microsoft.com/office/drawing/2014/main" id="{97CB3584-361E-44A3-EC47-4AA58C8800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8" name="Additionszeichen 907">
                    <a:extLst>
                      <a:ext uri="{FF2B5EF4-FFF2-40B4-BE49-F238E27FC236}">
                        <a16:creationId xmlns:a16="http://schemas.microsoft.com/office/drawing/2014/main" id="{A80E33FD-B819-D685-037B-4D4A08F846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68" name="Gruppieren 867">
                  <a:extLst>
                    <a:ext uri="{FF2B5EF4-FFF2-40B4-BE49-F238E27FC236}">
                      <a16:creationId xmlns:a16="http://schemas.microsoft.com/office/drawing/2014/main" id="{A1F6DE87-E5F0-1B9F-9105-8C472D3A1978}"/>
                    </a:ext>
                  </a:extLst>
                </p:cNvPr>
                <p:cNvGrpSpPr>
                  <a:grpSpLocks noChangeAspect="1"/>
                </p:cNvGrpSpPr>
                <p:nvPr/>
              </p:nvGrpSpPr>
              <p:grpSpPr>
                <a:xfrm>
                  <a:off x="6030156" y="4086630"/>
                  <a:ext cx="180000" cy="180000"/>
                  <a:chOff x="3172968" y="2304288"/>
                  <a:chExt cx="180000" cy="180000"/>
                </a:xfrm>
              </p:grpSpPr>
              <p:sp>
                <p:nvSpPr>
                  <p:cNvPr id="905" name="Ellipse 904">
                    <a:extLst>
                      <a:ext uri="{FF2B5EF4-FFF2-40B4-BE49-F238E27FC236}">
                        <a16:creationId xmlns:a16="http://schemas.microsoft.com/office/drawing/2014/main" id="{B5662A3C-20B3-8FA5-0BB7-80187FDD203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6" name="Additionszeichen 905">
                    <a:extLst>
                      <a:ext uri="{FF2B5EF4-FFF2-40B4-BE49-F238E27FC236}">
                        <a16:creationId xmlns:a16="http://schemas.microsoft.com/office/drawing/2014/main" id="{F5A8159E-B9D7-EDCB-CBA6-B51D4EFEB34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69" name="Gruppieren 868">
                  <a:extLst>
                    <a:ext uri="{FF2B5EF4-FFF2-40B4-BE49-F238E27FC236}">
                      <a16:creationId xmlns:a16="http://schemas.microsoft.com/office/drawing/2014/main" id="{3BFE38CB-BAFE-5292-B6F3-712CA48FB60E}"/>
                    </a:ext>
                  </a:extLst>
                </p:cNvPr>
                <p:cNvGrpSpPr>
                  <a:grpSpLocks noChangeAspect="1"/>
                </p:cNvGrpSpPr>
                <p:nvPr/>
              </p:nvGrpSpPr>
              <p:grpSpPr>
                <a:xfrm>
                  <a:off x="6020438" y="3296696"/>
                  <a:ext cx="180000" cy="180000"/>
                  <a:chOff x="3172968" y="2304288"/>
                  <a:chExt cx="180000" cy="180000"/>
                </a:xfrm>
              </p:grpSpPr>
              <p:sp>
                <p:nvSpPr>
                  <p:cNvPr id="903" name="Ellipse 902">
                    <a:extLst>
                      <a:ext uri="{FF2B5EF4-FFF2-40B4-BE49-F238E27FC236}">
                        <a16:creationId xmlns:a16="http://schemas.microsoft.com/office/drawing/2014/main" id="{8F5D28E7-7FBA-9F73-5145-3A778F22E0E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4" name="Additionszeichen 903">
                    <a:extLst>
                      <a:ext uri="{FF2B5EF4-FFF2-40B4-BE49-F238E27FC236}">
                        <a16:creationId xmlns:a16="http://schemas.microsoft.com/office/drawing/2014/main" id="{27AE37C2-63EE-DC27-BE91-35A99D6922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0" name="Gruppieren 869">
                  <a:extLst>
                    <a:ext uri="{FF2B5EF4-FFF2-40B4-BE49-F238E27FC236}">
                      <a16:creationId xmlns:a16="http://schemas.microsoft.com/office/drawing/2014/main" id="{61323822-4739-066B-CD39-EBABCAEE203C}"/>
                    </a:ext>
                  </a:extLst>
                </p:cNvPr>
                <p:cNvGrpSpPr>
                  <a:grpSpLocks noChangeAspect="1"/>
                </p:cNvGrpSpPr>
                <p:nvPr/>
              </p:nvGrpSpPr>
              <p:grpSpPr>
                <a:xfrm>
                  <a:off x="6540000" y="3667688"/>
                  <a:ext cx="180000" cy="180000"/>
                  <a:chOff x="3172968" y="2304288"/>
                  <a:chExt cx="180000" cy="180000"/>
                </a:xfrm>
              </p:grpSpPr>
              <p:sp>
                <p:nvSpPr>
                  <p:cNvPr id="901" name="Ellipse 900">
                    <a:extLst>
                      <a:ext uri="{FF2B5EF4-FFF2-40B4-BE49-F238E27FC236}">
                        <a16:creationId xmlns:a16="http://schemas.microsoft.com/office/drawing/2014/main" id="{51EC866D-3D98-D0AB-79FD-DD05A831EB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2" name="Additionszeichen 901">
                    <a:extLst>
                      <a:ext uri="{FF2B5EF4-FFF2-40B4-BE49-F238E27FC236}">
                        <a16:creationId xmlns:a16="http://schemas.microsoft.com/office/drawing/2014/main" id="{510EF6C7-862F-ABB4-196F-B9B6CF7898C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1" name="Gruppieren 870">
                  <a:extLst>
                    <a:ext uri="{FF2B5EF4-FFF2-40B4-BE49-F238E27FC236}">
                      <a16:creationId xmlns:a16="http://schemas.microsoft.com/office/drawing/2014/main" id="{FDB8D41F-B9E4-8440-A846-639693479F11}"/>
                    </a:ext>
                  </a:extLst>
                </p:cNvPr>
                <p:cNvGrpSpPr>
                  <a:grpSpLocks noChangeAspect="1"/>
                </p:cNvGrpSpPr>
                <p:nvPr/>
              </p:nvGrpSpPr>
              <p:grpSpPr>
                <a:xfrm>
                  <a:off x="6696374" y="3186376"/>
                  <a:ext cx="180000" cy="180000"/>
                  <a:chOff x="3172968" y="2304288"/>
                  <a:chExt cx="180000" cy="180000"/>
                </a:xfrm>
              </p:grpSpPr>
              <p:sp>
                <p:nvSpPr>
                  <p:cNvPr id="899" name="Ellipse 898">
                    <a:extLst>
                      <a:ext uri="{FF2B5EF4-FFF2-40B4-BE49-F238E27FC236}">
                        <a16:creationId xmlns:a16="http://schemas.microsoft.com/office/drawing/2014/main" id="{E2587142-49F9-721D-27F6-2DD94A7C6E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0" name="Additionszeichen 899">
                    <a:extLst>
                      <a:ext uri="{FF2B5EF4-FFF2-40B4-BE49-F238E27FC236}">
                        <a16:creationId xmlns:a16="http://schemas.microsoft.com/office/drawing/2014/main" id="{C075A049-067F-9D68-68E1-3FC68A0D9B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2" name="Gruppieren 871">
                  <a:extLst>
                    <a:ext uri="{FF2B5EF4-FFF2-40B4-BE49-F238E27FC236}">
                      <a16:creationId xmlns:a16="http://schemas.microsoft.com/office/drawing/2014/main" id="{542049C5-1A9F-B686-A446-5CA7BDB4FE66}"/>
                    </a:ext>
                  </a:extLst>
                </p:cNvPr>
                <p:cNvGrpSpPr>
                  <a:grpSpLocks noChangeAspect="1"/>
                </p:cNvGrpSpPr>
                <p:nvPr/>
              </p:nvGrpSpPr>
              <p:grpSpPr>
                <a:xfrm>
                  <a:off x="5577515" y="3084316"/>
                  <a:ext cx="180000" cy="180000"/>
                  <a:chOff x="3172968" y="2304288"/>
                  <a:chExt cx="180000" cy="180000"/>
                </a:xfrm>
              </p:grpSpPr>
              <p:sp>
                <p:nvSpPr>
                  <p:cNvPr id="897" name="Ellipse 896">
                    <a:extLst>
                      <a:ext uri="{FF2B5EF4-FFF2-40B4-BE49-F238E27FC236}">
                        <a16:creationId xmlns:a16="http://schemas.microsoft.com/office/drawing/2014/main" id="{47A08607-3953-FC25-E301-11BA3D635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8" name="Additionszeichen 897">
                    <a:extLst>
                      <a:ext uri="{FF2B5EF4-FFF2-40B4-BE49-F238E27FC236}">
                        <a16:creationId xmlns:a16="http://schemas.microsoft.com/office/drawing/2014/main" id="{9D9358B0-0FE9-4057-19CC-7C44952710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3" name="Gruppieren 872">
                  <a:extLst>
                    <a:ext uri="{FF2B5EF4-FFF2-40B4-BE49-F238E27FC236}">
                      <a16:creationId xmlns:a16="http://schemas.microsoft.com/office/drawing/2014/main" id="{A806D1E2-E66B-A5F4-4306-D053F5DD503A}"/>
                    </a:ext>
                  </a:extLst>
                </p:cNvPr>
                <p:cNvGrpSpPr>
                  <a:grpSpLocks noChangeAspect="1"/>
                </p:cNvGrpSpPr>
                <p:nvPr/>
              </p:nvGrpSpPr>
              <p:grpSpPr>
                <a:xfrm>
                  <a:off x="5940252" y="2903697"/>
                  <a:ext cx="180000" cy="180000"/>
                  <a:chOff x="3172968" y="2304288"/>
                  <a:chExt cx="180000" cy="180000"/>
                </a:xfrm>
              </p:grpSpPr>
              <p:sp>
                <p:nvSpPr>
                  <p:cNvPr id="895" name="Ellipse 894">
                    <a:extLst>
                      <a:ext uri="{FF2B5EF4-FFF2-40B4-BE49-F238E27FC236}">
                        <a16:creationId xmlns:a16="http://schemas.microsoft.com/office/drawing/2014/main" id="{0BF16824-3616-E956-A2EC-068E7D4604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6" name="Additionszeichen 895">
                    <a:extLst>
                      <a:ext uri="{FF2B5EF4-FFF2-40B4-BE49-F238E27FC236}">
                        <a16:creationId xmlns:a16="http://schemas.microsoft.com/office/drawing/2014/main" id="{9318B073-0DFB-F93C-A8ED-D37F8EC941C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4" name="Gruppieren 873">
                  <a:extLst>
                    <a:ext uri="{FF2B5EF4-FFF2-40B4-BE49-F238E27FC236}">
                      <a16:creationId xmlns:a16="http://schemas.microsoft.com/office/drawing/2014/main" id="{8AF4AAF9-B47E-29BC-B4D1-0532A1FF0B34}"/>
                    </a:ext>
                  </a:extLst>
                </p:cNvPr>
                <p:cNvGrpSpPr>
                  <a:grpSpLocks noChangeAspect="1"/>
                </p:cNvGrpSpPr>
                <p:nvPr/>
              </p:nvGrpSpPr>
              <p:grpSpPr>
                <a:xfrm>
                  <a:off x="5597520" y="2746772"/>
                  <a:ext cx="180000" cy="180000"/>
                  <a:chOff x="3172968" y="2304288"/>
                  <a:chExt cx="180000" cy="180000"/>
                </a:xfrm>
              </p:grpSpPr>
              <p:sp>
                <p:nvSpPr>
                  <p:cNvPr id="893" name="Ellipse 892">
                    <a:extLst>
                      <a:ext uri="{FF2B5EF4-FFF2-40B4-BE49-F238E27FC236}">
                        <a16:creationId xmlns:a16="http://schemas.microsoft.com/office/drawing/2014/main" id="{196503E1-0501-8D1B-4AF8-60CEDB6F8D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4" name="Additionszeichen 893">
                    <a:extLst>
                      <a:ext uri="{FF2B5EF4-FFF2-40B4-BE49-F238E27FC236}">
                        <a16:creationId xmlns:a16="http://schemas.microsoft.com/office/drawing/2014/main" id="{2654A4F5-B24F-661E-D33A-CE809CDCDB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5" name="Gruppieren 874">
                  <a:extLst>
                    <a:ext uri="{FF2B5EF4-FFF2-40B4-BE49-F238E27FC236}">
                      <a16:creationId xmlns:a16="http://schemas.microsoft.com/office/drawing/2014/main" id="{48F6087B-D2B5-832A-F675-EB8A31E18586}"/>
                    </a:ext>
                  </a:extLst>
                </p:cNvPr>
                <p:cNvGrpSpPr>
                  <a:grpSpLocks noChangeAspect="1"/>
                </p:cNvGrpSpPr>
                <p:nvPr/>
              </p:nvGrpSpPr>
              <p:grpSpPr>
                <a:xfrm>
                  <a:off x="6310896" y="2729578"/>
                  <a:ext cx="180000" cy="180000"/>
                  <a:chOff x="3172968" y="2304288"/>
                  <a:chExt cx="180000" cy="180000"/>
                </a:xfrm>
              </p:grpSpPr>
              <p:sp>
                <p:nvSpPr>
                  <p:cNvPr id="891" name="Ellipse 890">
                    <a:extLst>
                      <a:ext uri="{FF2B5EF4-FFF2-40B4-BE49-F238E27FC236}">
                        <a16:creationId xmlns:a16="http://schemas.microsoft.com/office/drawing/2014/main" id="{1230EC59-8E8A-15C8-F6BB-5656A6B8D59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2" name="Additionszeichen 891">
                    <a:extLst>
                      <a:ext uri="{FF2B5EF4-FFF2-40B4-BE49-F238E27FC236}">
                        <a16:creationId xmlns:a16="http://schemas.microsoft.com/office/drawing/2014/main" id="{51B5B67F-1604-2049-DAC3-77A53357D25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76" name="Gruppieren 875">
                  <a:extLst>
                    <a:ext uri="{FF2B5EF4-FFF2-40B4-BE49-F238E27FC236}">
                      <a16:creationId xmlns:a16="http://schemas.microsoft.com/office/drawing/2014/main" id="{623AF3C6-EBF9-1FCF-DC05-5972487EB401}"/>
                    </a:ext>
                  </a:extLst>
                </p:cNvPr>
                <p:cNvGrpSpPr>
                  <a:grpSpLocks noChangeAspect="1"/>
                </p:cNvGrpSpPr>
                <p:nvPr/>
              </p:nvGrpSpPr>
              <p:grpSpPr>
                <a:xfrm>
                  <a:off x="5311404" y="3346168"/>
                  <a:ext cx="180000" cy="180000"/>
                  <a:chOff x="3172968" y="2304288"/>
                  <a:chExt cx="180000" cy="180000"/>
                </a:xfrm>
              </p:grpSpPr>
              <p:sp>
                <p:nvSpPr>
                  <p:cNvPr id="889" name="Ellipse 888">
                    <a:extLst>
                      <a:ext uri="{FF2B5EF4-FFF2-40B4-BE49-F238E27FC236}">
                        <a16:creationId xmlns:a16="http://schemas.microsoft.com/office/drawing/2014/main" id="{25CFDA9E-40B9-2ADA-277C-C7C119174B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0" name="Additionszeichen 889">
                    <a:extLst>
                      <a:ext uri="{FF2B5EF4-FFF2-40B4-BE49-F238E27FC236}">
                        <a16:creationId xmlns:a16="http://schemas.microsoft.com/office/drawing/2014/main" id="{03A7C18C-3A93-63A7-BC82-CAD5AA2BE1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77" name="Ellipse 876">
                  <a:extLst>
                    <a:ext uri="{FF2B5EF4-FFF2-40B4-BE49-F238E27FC236}">
                      <a16:creationId xmlns:a16="http://schemas.microsoft.com/office/drawing/2014/main" id="{DB4E02C4-74E3-313C-C8C6-00E8E77244C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8" name="Ellipse 877">
                  <a:extLst>
                    <a:ext uri="{FF2B5EF4-FFF2-40B4-BE49-F238E27FC236}">
                      <a16:creationId xmlns:a16="http://schemas.microsoft.com/office/drawing/2014/main" id="{0CEA678A-5EE0-F108-4F06-A26C5916EA1B}"/>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9" name="Ellipse 878">
                  <a:extLst>
                    <a:ext uri="{FF2B5EF4-FFF2-40B4-BE49-F238E27FC236}">
                      <a16:creationId xmlns:a16="http://schemas.microsoft.com/office/drawing/2014/main" id="{388DE0CC-7A8E-CEEE-6E72-61F7D96D0EC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0" name="Ellipse 879">
                  <a:extLst>
                    <a:ext uri="{FF2B5EF4-FFF2-40B4-BE49-F238E27FC236}">
                      <a16:creationId xmlns:a16="http://schemas.microsoft.com/office/drawing/2014/main" id="{804685EB-FA4F-6C47-C577-8F5E700CF8E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1" name="Ellipse 880">
                  <a:extLst>
                    <a:ext uri="{FF2B5EF4-FFF2-40B4-BE49-F238E27FC236}">
                      <a16:creationId xmlns:a16="http://schemas.microsoft.com/office/drawing/2014/main" id="{DEA58B12-BD98-28B5-1F75-587E6564027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2" name="Ellipse 881">
                  <a:extLst>
                    <a:ext uri="{FF2B5EF4-FFF2-40B4-BE49-F238E27FC236}">
                      <a16:creationId xmlns:a16="http://schemas.microsoft.com/office/drawing/2014/main" id="{77582C3A-B2C9-7707-2C04-C0B4435D090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3" name="Ellipse 882">
                  <a:extLst>
                    <a:ext uri="{FF2B5EF4-FFF2-40B4-BE49-F238E27FC236}">
                      <a16:creationId xmlns:a16="http://schemas.microsoft.com/office/drawing/2014/main" id="{770D595B-88CA-1BC1-22E4-1460F0DD3B2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4" name="Ellipse 883">
                  <a:extLst>
                    <a:ext uri="{FF2B5EF4-FFF2-40B4-BE49-F238E27FC236}">
                      <a16:creationId xmlns:a16="http://schemas.microsoft.com/office/drawing/2014/main" id="{FA21DFE9-AC6F-DB23-BB3B-4ABA98E2BA94}"/>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5" name="Ellipse 884">
                  <a:extLst>
                    <a:ext uri="{FF2B5EF4-FFF2-40B4-BE49-F238E27FC236}">
                      <a16:creationId xmlns:a16="http://schemas.microsoft.com/office/drawing/2014/main" id="{7452FA60-008E-FF9B-E90D-C827F43A88DC}"/>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6" name="Ellipse 885">
                  <a:extLst>
                    <a:ext uri="{FF2B5EF4-FFF2-40B4-BE49-F238E27FC236}">
                      <a16:creationId xmlns:a16="http://schemas.microsoft.com/office/drawing/2014/main" id="{00E315F8-EE0F-04BC-6A32-F6E906EF00D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7" name="Ellipse 886">
                  <a:extLst>
                    <a:ext uri="{FF2B5EF4-FFF2-40B4-BE49-F238E27FC236}">
                      <a16:creationId xmlns:a16="http://schemas.microsoft.com/office/drawing/2014/main" id="{DA58C17A-7768-5654-4771-7B8F91F2403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8" name="Ellipse 887">
                  <a:extLst>
                    <a:ext uri="{FF2B5EF4-FFF2-40B4-BE49-F238E27FC236}">
                      <a16:creationId xmlns:a16="http://schemas.microsoft.com/office/drawing/2014/main" id="{1D32D4AA-5534-805F-9AC8-59894990C703}"/>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62" name="L-Schale">
                <a:extLst>
                  <a:ext uri="{FF2B5EF4-FFF2-40B4-BE49-F238E27FC236}">
                    <a16:creationId xmlns:a16="http://schemas.microsoft.com/office/drawing/2014/main" id="{E5DDB92C-4CA7-4831-EE0E-86F820EEF98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863" name="M-Schale">
                <a:extLst>
                  <a:ext uri="{FF2B5EF4-FFF2-40B4-BE49-F238E27FC236}">
                    <a16:creationId xmlns:a16="http://schemas.microsoft.com/office/drawing/2014/main" id="{EE8C25BF-CDB3-BCF0-D9E3-D00C67D9B80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824" name="Gruppieren 823">
              <a:extLst>
                <a:ext uri="{FF2B5EF4-FFF2-40B4-BE49-F238E27FC236}">
                  <a16:creationId xmlns:a16="http://schemas.microsoft.com/office/drawing/2014/main" id="{2118B4BC-42BC-C556-3CE2-F225FE387CDF}"/>
                </a:ext>
              </a:extLst>
            </p:cNvPr>
            <p:cNvGrpSpPr/>
            <p:nvPr/>
          </p:nvGrpSpPr>
          <p:grpSpPr>
            <a:xfrm>
              <a:off x="6006000" y="816426"/>
              <a:ext cx="180000" cy="180000"/>
              <a:chOff x="2537136" y="1269000"/>
              <a:chExt cx="180000" cy="180000"/>
            </a:xfrm>
          </p:grpSpPr>
          <p:sp>
            <p:nvSpPr>
              <p:cNvPr id="858" name="Ellipse 857">
                <a:extLst>
                  <a:ext uri="{FF2B5EF4-FFF2-40B4-BE49-F238E27FC236}">
                    <a16:creationId xmlns:a16="http://schemas.microsoft.com/office/drawing/2014/main" id="{432CCA45-3073-39AA-C862-FE45268618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9" name="Minuszeichen 858">
                <a:extLst>
                  <a:ext uri="{FF2B5EF4-FFF2-40B4-BE49-F238E27FC236}">
                    <a16:creationId xmlns:a16="http://schemas.microsoft.com/office/drawing/2014/main" id="{C7EA19D6-7A9D-4A55-EE33-1B656F6115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5" name="Gruppieren 824">
              <a:extLst>
                <a:ext uri="{FF2B5EF4-FFF2-40B4-BE49-F238E27FC236}">
                  <a16:creationId xmlns:a16="http://schemas.microsoft.com/office/drawing/2014/main" id="{9E62451B-B668-FDEB-4323-6CBFBE945583}"/>
                </a:ext>
              </a:extLst>
            </p:cNvPr>
            <p:cNvGrpSpPr/>
            <p:nvPr/>
          </p:nvGrpSpPr>
          <p:grpSpPr>
            <a:xfrm>
              <a:off x="6003948" y="5865553"/>
              <a:ext cx="180000" cy="180000"/>
              <a:chOff x="2537136" y="1269000"/>
              <a:chExt cx="180000" cy="180000"/>
            </a:xfrm>
          </p:grpSpPr>
          <p:sp>
            <p:nvSpPr>
              <p:cNvPr id="856" name="Ellipse 855">
                <a:extLst>
                  <a:ext uri="{FF2B5EF4-FFF2-40B4-BE49-F238E27FC236}">
                    <a16:creationId xmlns:a16="http://schemas.microsoft.com/office/drawing/2014/main" id="{841AF5CA-12D1-C3DE-CC23-43E1908A5D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7" name="Minuszeichen 856">
                <a:extLst>
                  <a:ext uri="{FF2B5EF4-FFF2-40B4-BE49-F238E27FC236}">
                    <a16:creationId xmlns:a16="http://schemas.microsoft.com/office/drawing/2014/main" id="{756D669A-2F53-6AD6-B88D-706DCC0C8D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6" name="Gruppieren 825">
              <a:extLst>
                <a:ext uri="{FF2B5EF4-FFF2-40B4-BE49-F238E27FC236}">
                  <a16:creationId xmlns:a16="http://schemas.microsoft.com/office/drawing/2014/main" id="{7B41A33B-2316-B60A-0D46-029E262303FE}"/>
                </a:ext>
              </a:extLst>
            </p:cNvPr>
            <p:cNvGrpSpPr/>
            <p:nvPr/>
          </p:nvGrpSpPr>
          <p:grpSpPr>
            <a:xfrm>
              <a:off x="7989107" y="3335661"/>
              <a:ext cx="180000" cy="180000"/>
              <a:chOff x="2537136" y="1269000"/>
              <a:chExt cx="180000" cy="180000"/>
            </a:xfrm>
          </p:grpSpPr>
          <p:sp>
            <p:nvSpPr>
              <p:cNvPr id="854" name="Ellipse 853">
                <a:extLst>
                  <a:ext uri="{FF2B5EF4-FFF2-40B4-BE49-F238E27FC236}">
                    <a16:creationId xmlns:a16="http://schemas.microsoft.com/office/drawing/2014/main" id="{8CD991FA-B2E1-2F54-2D8F-1DE34E52B61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5" name="Minuszeichen 854">
                <a:extLst>
                  <a:ext uri="{FF2B5EF4-FFF2-40B4-BE49-F238E27FC236}">
                    <a16:creationId xmlns:a16="http://schemas.microsoft.com/office/drawing/2014/main" id="{16C3794B-9804-687A-2391-F5DB4C564E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7" name="Gruppieren 826">
              <a:extLst>
                <a:ext uri="{FF2B5EF4-FFF2-40B4-BE49-F238E27FC236}">
                  <a16:creationId xmlns:a16="http://schemas.microsoft.com/office/drawing/2014/main" id="{0A53EE67-9844-F23C-69B2-F1EB0EDEE027}"/>
                </a:ext>
              </a:extLst>
            </p:cNvPr>
            <p:cNvGrpSpPr/>
            <p:nvPr/>
          </p:nvGrpSpPr>
          <p:grpSpPr>
            <a:xfrm>
              <a:off x="4026000" y="3339000"/>
              <a:ext cx="180000" cy="180000"/>
              <a:chOff x="2537136" y="1269000"/>
              <a:chExt cx="180000" cy="180000"/>
            </a:xfrm>
          </p:grpSpPr>
          <p:sp>
            <p:nvSpPr>
              <p:cNvPr id="852" name="Ellipse 851">
                <a:extLst>
                  <a:ext uri="{FF2B5EF4-FFF2-40B4-BE49-F238E27FC236}">
                    <a16:creationId xmlns:a16="http://schemas.microsoft.com/office/drawing/2014/main" id="{D4585D0C-CA00-6D37-D46C-CEB5E39C78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3" name="Minuszeichen 852">
                <a:extLst>
                  <a:ext uri="{FF2B5EF4-FFF2-40B4-BE49-F238E27FC236}">
                    <a16:creationId xmlns:a16="http://schemas.microsoft.com/office/drawing/2014/main" id="{16A31F8F-AB29-51B9-BCDF-5DC2CEFB2F8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8" name="Gruppieren 827">
              <a:extLst>
                <a:ext uri="{FF2B5EF4-FFF2-40B4-BE49-F238E27FC236}">
                  <a16:creationId xmlns:a16="http://schemas.microsoft.com/office/drawing/2014/main" id="{BD0AB3A3-808B-8A15-03F5-6BC5911DD1B1}"/>
                </a:ext>
              </a:extLst>
            </p:cNvPr>
            <p:cNvGrpSpPr/>
            <p:nvPr/>
          </p:nvGrpSpPr>
          <p:grpSpPr>
            <a:xfrm>
              <a:off x="4656000" y="4775520"/>
              <a:ext cx="180000" cy="180000"/>
              <a:chOff x="2537136" y="1269000"/>
              <a:chExt cx="180000" cy="180000"/>
            </a:xfrm>
          </p:grpSpPr>
          <p:sp>
            <p:nvSpPr>
              <p:cNvPr id="850" name="Ellipse 849">
                <a:extLst>
                  <a:ext uri="{FF2B5EF4-FFF2-40B4-BE49-F238E27FC236}">
                    <a16:creationId xmlns:a16="http://schemas.microsoft.com/office/drawing/2014/main" id="{557A20BE-997C-A75A-C6DD-290077AC311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1" name="Minuszeichen 850">
                <a:extLst>
                  <a:ext uri="{FF2B5EF4-FFF2-40B4-BE49-F238E27FC236}">
                    <a16:creationId xmlns:a16="http://schemas.microsoft.com/office/drawing/2014/main" id="{FBCE7457-4945-2DA5-00F8-4A4566541E4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29" name="Gruppieren 828">
              <a:extLst>
                <a:ext uri="{FF2B5EF4-FFF2-40B4-BE49-F238E27FC236}">
                  <a16:creationId xmlns:a16="http://schemas.microsoft.com/office/drawing/2014/main" id="{74CF32E6-D721-BC3A-DCEA-59D3D2643008}"/>
                </a:ext>
              </a:extLst>
            </p:cNvPr>
            <p:cNvGrpSpPr/>
            <p:nvPr/>
          </p:nvGrpSpPr>
          <p:grpSpPr>
            <a:xfrm>
              <a:off x="7373256" y="4775520"/>
              <a:ext cx="180000" cy="180000"/>
              <a:chOff x="2537136" y="1269000"/>
              <a:chExt cx="180000" cy="180000"/>
            </a:xfrm>
          </p:grpSpPr>
          <p:sp>
            <p:nvSpPr>
              <p:cNvPr id="848" name="Ellipse 847">
                <a:extLst>
                  <a:ext uri="{FF2B5EF4-FFF2-40B4-BE49-F238E27FC236}">
                    <a16:creationId xmlns:a16="http://schemas.microsoft.com/office/drawing/2014/main" id="{C54329A8-3819-6BAB-9962-1096EBB055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9" name="Minuszeichen 848">
                <a:extLst>
                  <a:ext uri="{FF2B5EF4-FFF2-40B4-BE49-F238E27FC236}">
                    <a16:creationId xmlns:a16="http://schemas.microsoft.com/office/drawing/2014/main" id="{E8F05E14-F1F7-6A65-627A-4795BEF748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0" name="Gruppieren 829">
              <a:extLst>
                <a:ext uri="{FF2B5EF4-FFF2-40B4-BE49-F238E27FC236}">
                  <a16:creationId xmlns:a16="http://schemas.microsoft.com/office/drawing/2014/main" id="{BF469075-3A56-E1E2-6AD0-4F8D89E211E6}"/>
                </a:ext>
              </a:extLst>
            </p:cNvPr>
            <p:cNvGrpSpPr/>
            <p:nvPr/>
          </p:nvGrpSpPr>
          <p:grpSpPr>
            <a:xfrm>
              <a:off x="7373256" y="1900714"/>
              <a:ext cx="180000" cy="180000"/>
              <a:chOff x="2537136" y="1269000"/>
              <a:chExt cx="180000" cy="180000"/>
            </a:xfrm>
          </p:grpSpPr>
          <p:sp>
            <p:nvSpPr>
              <p:cNvPr id="846" name="Ellipse 845">
                <a:extLst>
                  <a:ext uri="{FF2B5EF4-FFF2-40B4-BE49-F238E27FC236}">
                    <a16:creationId xmlns:a16="http://schemas.microsoft.com/office/drawing/2014/main" id="{96E2710D-F72D-2951-BA06-8D988F887A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7" name="Minuszeichen 846">
                <a:extLst>
                  <a:ext uri="{FF2B5EF4-FFF2-40B4-BE49-F238E27FC236}">
                    <a16:creationId xmlns:a16="http://schemas.microsoft.com/office/drawing/2014/main" id="{53DBBCE6-3C88-4FCE-F6DA-2EE69C384F4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1" name="Gruppieren 830">
              <a:extLst>
                <a:ext uri="{FF2B5EF4-FFF2-40B4-BE49-F238E27FC236}">
                  <a16:creationId xmlns:a16="http://schemas.microsoft.com/office/drawing/2014/main" id="{29A2A48F-7DB6-752B-04D5-EC41FCC470B2}"/>
                </a:ext>
              </a:extLst>
            </p:cNvPr>
            <p:cNvGrpSpPr/>
            <p:nvPr/>
          </p:nvGrpSpPr>
          <p:grpSpPr>
            <a:xfrm>
              <a:off x="4656000" y="1900714"/>
              <a:ext cx="180000" cy="180000"/>
              <a:chOff x="2537136" y="1269000"/>
              <a:chExt cx="180000" cy="180000"/>
            </a:xfrm>
          </p:grpSpPr>
          <p:sp>
            <p:nvSpPr>
              <p:cNvPr id="844" name="Ellipse 843">
                <a:extLst>
                  <a:ext uri="{FF2B5EF4-FFF2-40B4-BE49-F238E27FC236}">
                    <a16:creationId xmlns:a16="http://schemas.microsoft.com/office/drawing/2014/main" id="{EDB971F5-95DF-7F33-ADDA-689B14F38BC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5" name="Minuszeichen 844">
                <a:extLst>
                  <a:ext uri="{FF2B5EF4-FFF2-40B4-BE49-F238E27FC236}">
                    <a16:creationId xmlns:a16="http://schemas.microsoft.com/office/drawing/2014/main" id="{113CB2DE-84BE-F983-F822-751E7732DF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2" name="Gruppieren 831">
              <a:extLst>
                <a:ext uri="{FF2B5EF4-FFF2-40B4-BE49-F238E27FC236}">
                  <a16:creationId xmlns:a16="http://schemas.microsoft.com/office/drawing/2014/main" id="{81F87707-7C41-534D-CE77-A8F03F18AA1C}"/>
                </a:ext>
              </a:extLst>
            </p:cNvPr>
            <p:cNvGrpSpPr/>
            <p:nvPr/>
          </p:nvGrpSpPr>
          <p:grpSpPr>
            <a:xfrm>
              <a:off x="6006000" y="1339747"/>
              <a:ext cx="180000" cy="180000"/>
              <a:chOff x="2537136" y="1269000"/>
              <a:chExt cx="180000" cy="180000"/>
            </a:xfrm>
          </p:grpSpPr>
          <p:sp>
            <p:nvSpPr>
              <p:cNvPr id="842" name="Ellipse 841">
                <a:extLst>
                  <a:ext uri="{FF2B5EF4-FFF2-40B4-BE49-F238E27FC236}">
                    <a16:creationId xmlns:a16="http://schemas.microsoft.com/office/drawing/2014/main" id="{89D560B3-9A91-1802-0A11-02C5E22989E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3" name="Minuszeichen 842">
                <a:extLst>
                  <a:ext uri="{FF2B5EF4-FFF2-40B4-BE49-F238E27FC236}">
                    <a16:creationId xmlns:a16="http://schemas.microsoft.com/office/drawing/2014/main" id="{0F656EDF-E00A-8FCE-60D0-4BDD5237B9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3" name="Gruppieren 832">
              <a:extLst>
                <a:ext uri="{FF2B5EF4-FFF2-40B4-BE49-F238E27FC236}">
                  <a16:creationId xmlns:a16="http://schemas.microsoft.com/office/drawing/2014/main" id="{52949F4A-D2D6-4EBE-072B-A1D6FDAFCA5A}"/>
                </a:ext>
              </a:extLst>
            </p:cNvPr>
            <p:cNvGrpSpPr/>
            <p:nvPr/>
          </p:nvGrpSpPr>
          <p:grpSpPr>
            <a:xfrm>
              <a:off x="6006000" y="5312040"/>
              <a:ext cx="180000" cy="180000"/>
              <a:chOff x="2537136" y="1269000"/>
              <a:chExt cx="180000" cy="180000"/>
            </a:xfrm>
          </p:grpSpPr>
          <p:sp>
            <p:nvSpPr>
              <p:cNvPr id="840" name="Ellipse 839">
                <a:extLst>
                  <a:ext uri="{FF2B5EF4-FFF2-40B4-BE49-F238E27FC236}">
                    <a16:creationId xmlns:a16="http://schemas.microsoft.com/office/drawing/2014/main" id="{D692C011-6ED1-DDE7-3052-A6430C06A1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1" name="Minuszeichen 840">
                <a:extLst>
                  <a:ext uri="{FF2B5EF4-FFF2-40B4-BE49-F238E27FC236}">
                    <a16:creationId xmlns:a16="http://schemas.microsoft.com/office/drawing/2014/main" id="{CAE3271F-53F8-FA8C-FDA5-680B1644742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4" name="Gruppieren 833">
              <a:extLst>
                <a:ext uri="{FF2B5EF4-FFF2-40B4-BE49-F238E27FC236}">
                  <a16:creationId xmlns:a16="http://schemas.microsoft.com/office/drawing/2014/main" id="{914FC3E2-A07C-8EBB-B3F3-4E3B55B99B16}"/>
                </a:ext>
              </a:extLst>
            </p:cNvPr>
            <p:cNvGrpSpPr/>
            <p:nvPr/>
          </p:nvGrpSpPr>
          <p:grpSpPr>
            <a:xfrm>
              <a:off x="6006000" y="1900714"/>
              <a:ext cx="180000" cy="180000"/>
              <a:chOff x="2537136" y="1269000"/>
              <a:chExt cx="180000" cy="180000"/>
            </a:xfrm>
          </p:grpSpPr>
          <p:sp>
            <p:nvSpPr>
              <p:cNvPr id="838" name="Ellipse 837">
                <a:extLst>
                  <a:ext uri="{FF2B5EF4-FFF2-40B4-BE49-F238E27FC236}">
                    <a16:creationId xmlns:a16="http://schemas.microsoft.com/office/drawing/2014/main" id="{EC9B1C0E-3F1B-B51B-4DFE-3BA7AAE1509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9" name="Minuszeichen 838">
                <a:extLst>
                  <a:ext uri="{FF2B5EF4-FFF2-40B4-BE49-F238E27FC236}">
                    <a16:creationId xmlns:a16="http://schemas.microsoft.com/office/drawing/2014/main" id="{C8F06739-92F9-C782-42C0-6AFC9F95EA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35" name="Gruppieren 834">
              <a:extLst>
                <a:ext uri="{FF2B5EF4-FFF2-40B4-BE49-F238E27FC236}">
                  <a16:creationId xmlns:a16="http://schemas.microsoft.com/office/drawing/2014/main" id="{95B034CA-B061-E526-A728-D4A117B368DB}"/>
                </a:ext>
              </a:extLst>
            </p:cNvPr>
            <p:cNvGrpSpPr/>
            <p:nvPr/>
          </p:nvGrpSpPr>
          <p:grpSpPr>
            <a:xfrm>
              <a:off x="6006000" y="4775520"/>
              <a:ext cx="180000" cy="180000"/>
              <a:chOff x="2537136" y="1269000"/>
              <a:chExt cx="180000" cy="180000"/>
            </a:xfrm>
          </p:grpSpPr>
          <p:sp>
            <p:nvSpPr>
              <p:cNvPr id="836" name="Ellipse 835">
                <a:extLst>
                  <a:ext uri="{FF2B5EF4-FFF2-40B4-BE49-F238E27FC236}">
                    <a16:creationId xmlns:a16="http://schemas.microsoft.com/office/drawing/2014/main" id="{8DCBE8A4-DB37-CB9F-900E-42C28D5D354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7" name="Minuszeichen 836">
                <a:extLst>
                  <a:ext uri="{FF2B5EF4-FFF2-40B4-BE49-F238E27FC236}">
                    <a16:creationId xmlns:a16="http://schemas.microsoft.com/office/drawing/2014/main" id="{4B54B0E4-0098-40C9-D4D2-B3278D4BCF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913" name="Gruppieren 912">
            <a:extLst>
              <a:ext uri="{FF2B5EF4-FFF2-40B4-BE49-F238E27FC236}">
                <a16:creationId xmlns:a16="http://schemas.microsoft.com/office/drawing/2014/main" id="{24E4FBD3-3688-691A-AD13-890E5921DF29}"/>
              </a:ext>
            </a:extLst>
          </p:cNvPr>
          <p:cNvGrpSpPr>
            <a:grpSpLocks noChangeAspect="1"/>
          </p:cNvGrpSpPr>
          <p:nvPr/>
        </p:nvGrpSpPr>
        <p:grpSpPr>
          <a:xfrm>
            <a:off x="3733203" y="2804603"/>
            <a:ext cx="1258865" cy="1306104"/>
            <a:chOff x="3576000" y="816426"/>
            <a:chExt cx="5040000" cy="5229127"/>
          </a:xfrm>
        </p:grpSpPr>
        <p:grpSp>
          <p:nvGrpSpPr>
            <p:cNvPr id="914" name="Magnesium ohne e-">
              <a:extLst>
                <a:ext uri="{FF2B5EF4-FFF2-40B4-BE49-F238E27FC236}">
                  <a16:creationId xmlns:a16="http://schemas.microsoft.com/office/drawing/2014/main" id="{5E988455-E1BA-2E53-CABD-14F262ACBD3F}"/>
                </a:ext>
              </a:extLst>
            </p:cNvPr>
            <p:cNvGrpSpPr/>
            <p:nvPr/>
          </p:nvGrpSpPr>
          <p:grpSpPr>
            <a:xfrm>
              <a:off x="3576000" y="909000"/>
              <a:ext cx="5040000" cy="5040000"/>
              <a:chOff x="3576000" y="909000"/>
              <a:chExt cx="5040000" cy="5040000"/>
            </a:xfrm>
          </p:grpSpPr>
          <p:sp>
            <p:nvSpPr>
              <p:cNvPr id="951" name="K-Schale">
                <a:extLst>
                  <a:ext uri="{FF2B5EF4-FFF2-40B4-BE49-F238E27FC236}">
                    <a16:creationId xmlns:a16="http://schemas.microsoft.com/office/drawing/2014/main" id="{A5304911-DA16-C520-F050-30C2EBBFB6A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952" name="Atomkern mit Protonen und Neutronen">
                <a:extLst>
                  <a:ext uri="{FF2B5EF4-FFF2-40B4-BE49-F238E27FC236}">
                    <a16:creationId xmlns:a16="http://schemas.microsoft.com/office/drawing/2014/main" id="{AB7E2776-73F6-C750-8642-DFA2838C516C}"/>
                  </a:ext>
                </a:extLst>
              </p:cNvPr>
              <p:cNvGrpSpPr/>
              <p:nvPr/>
            </p:nvGrpSpPr>
            <p:grpSpPr>
              <a:xfrm>
                <a:off x="5196000" y="2529000"/>
                <a:ext cx="1800000" cy="1800000"/>
                <a:chOff x="5196000" y="2529000"/>
                <a:chExt cx="1800000" cy="1800000"/>
              </a:xfrm>
            </p:grpSpPr>
            <p:sp>
              <p:nvSpPr>
                <p:cNvPr id="955" name="Atomkern">
                  <a:extLst>
                    <a:ext uri="{FF2B5EF4-FFF2-40B4-BE49-F238E27FC236}">
                      <a16:creationId xmlns:a16="http://schemas.microsoft.com/office/drawing/2014/main" id="{A99E06E6-D891-20F1-A4F9-8DE1E515A4F7}"/>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956" name="Gruppieren 955">
                  <a:extLst>
                    <a:ext uri="{FF2B5EF4-FFF2-40B4-BE49-F238E27FC236}">
                      <a16:creationId xmlns:a16="http://schemas.microsoft.com/office/drawing/2014/main" id="{951BE551-3FB2-C9BB-BD56-92F4D9E69794}"/>
                    </a:ext>
                  </a:extLst>
                </p:cNvPr>
                <p:cNvGrpSpPr>
                  <a:grpSpLocks noChangeAspect="1"/>
                </p:cNvGrpSpPr>
                <p:nvPr/>
              </p:nvGrpSpPr>
              <p:grpSpPr>
                <a:xfrm>
                  <a:off x="5848033" y="3791651"/>
                  <a:ext cx="180000" cy="180000"/>
                  <a:chOff x="3172968" y="2304288"/>
                  <a:chExt cx="180000" cy="180000"/>
                </a:xfrm>
              </p:grpSpPr>
              <p:sp>
                <p:nvSpPr>
                  <p:cNvPr id="1002" name="Ellipse 1001">
                    <a:extLst>
                      <a:ext uri="{FF2B5EF4-FFF2-40B4-BE49-F238E27FC236}">
                        <a16:creationId xmlns:a16="http://schemas.microsoft.com/office/drawing/2014/main" id="{8E1C8B08-9E19-EDE2-0BAE-7830324400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3" name="Additionszeichen 1002">
                    <a:extLst>
                      <a:ext uri="{FF2B5EF4-FFF2-40B4-BE49-F238E27FC236}">
                        <a16:creationId xmlns:a16="http://schemas.microsoft.com/office/drawing/2014/main" id="{C2A909E2-EDCC-A639-998A-087CDD9323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57" name="Gruppieren 956">
                  <a:extLst>
                    <a:ext uri="{FF2B5EF4-FFF2-40B4-BE49-F238E27FC236}">
                      <a16:creationId xmlns:a16="http://schemas.microsoft.com/office/drawing/2014/main" id="{DF6DBD69-F460-4469-BB25-F02763C8073F}"/>
                    </a:ext>
                  </a:extLst>
                </p:cNvPr>
                <p:cNvGrpSpPr>
                  <a:grpSpLocks noChangeAspect="1"/>
                </p:cNvGrpSpPr>
                <p:nvPr/>
              </p:nvGrpSpPr>
              <p:grpSpPr>
                <a:xfrm>
                  <a:off x="6270000" y="3698425"/>
                  <a:ext cx="180000" cy="180000"/>
                  <a:chOff x="3172968" y="2304288"/>
                  <a:chExt cx="180000" cy="180000"/>
                </a:xfrm>
              </p:grpSpPr>
              <p:sp>
                <p:nvSpPr>
                  <p:cNvPr id="1000" name="Ellipse 999">
                    <a:extLst>
                      <a:ext uri="{FF2B5EF4-FFF2-40B4-BE49-F238E27FC236}">
                        <a16:creationId xmlns:a16="http://schemas.microsoft.com/office/drawing/2014/main" id="{914BB1AA-D730-A423-029B-F29C6F6D886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1" name="Additionszeichen 1000">
                    <a:extLst>
                      <a:ext uri="{FF2B5EF4-FFF2-40B4-BE49-F238E27FC236}">
                        <a16:creationId xmlns:a16="http://schemas.microsoft.com/office/drawing/2014/main" id="{305C7485-A200-531D-D611-44556E33D4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58" name="Gruppieren 957">
                  <a:extLst>
                    <a:ext uri="{FF2B5EF4-FFF2-40B4-BE49-F238E27FC236}">
                      <a16:creationId xmlns:a16="http://schemas.microsoft.com/office/drawing/2014/main" id="{26654487-08E1-70FB-EC0D-4CDBDC0E3E58}"/>
                    </a:ext>
                  </a:extLst>
                </p:cNvPr>
                <p:cNvGrpSpPr>
                  <a:grpSpLocks noChangeAspect="1"/>
                </p:cNvGrpSpPr>
                <p:nvPr/>
              </p:nvGrpSpPr>
              <p:grpSpPr>
                <a:xfrm>
                  <a:off x="5499300" y="3931942"/>
                  <a:ext cx="180000" cy="180000"/>
                  <a:chOff x="3172968" y="2304288"/>
                  <a:chExt cx="180000" cy="180000"/>
                </a:xfrm>
              </p:grpSpPr>
              <p:sp>
                <p:nvSpPr>
                  <p:cNvPr id="998" name="Ellipse 997">
                    <a:extLst>
                      <a:ext uri="{FF2B5EF4-FFF2-40B4-BE49-F238E27FC236}">
                        <a16:creationId xmlns:a16="http://schemas.microsoft.com/office/drawing/2014/main" id="{F710A970-CFF4-84D6-0A76-25E9CBEE03B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9" name="Additionszeichen 998">
                    <a:extLst>
                      <a:ext uri="{FF2B5EF4-FFF2-40B4-BE49-F238E27FC236}">
                        <a16:creationId xmlns:a16="http://schemas.microsoft.com/office/drawing/2014/main" id="{C1CE7372-BB4C-EF21-A854-AB27550D7C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59" name="Gruppieren 958">
                  <a:extLst>
                    <a:ext uri="{FF2B5EF4-FFF2-40B4-BE49-F238E27FC236}">
                      <a16:creationId xmlns:a16="http://schemas.microsoft.com/office/drawing/2014/main" id="{03672082-F38D-D7FF-68D8-F96CBBA101F5}"/>
                    </a:ext>
                  </a:extLst>
                </p:cNvPr>
                <p:cNvGrpSpPr>
                  <a:grpSpLocks noChangeAspect="1"/>
                </p:cNvGrpSpPr>
                <p:nvPr/>
              </p:nvGrpSpPr>
              <p:grpSpPr>
                <a:xfrm>
                  <a:off x="6030156" y="4086630"/>
                  <a:ext cx="180000" cy="180000"/>
                  <a:chOff x="3172968" y="2304288"/>
                  <a:chExt cx="180000" cy="180000"/>
                </a:xfrm>
              </p:grpSpPr>
              <p:sp>
                <p:nvSpPr>
                  <p:cNvPr id="996" name="Ellipse 995">
                    <a:extLst>
                      <a:ext uri="{FF2B5EF4-FFF2-40B4-BE49-F238E27FC236}">
                        <a16:creationId xmlns:a16="http://schemas.microsoft.com/office/drawing/2014/main" id="{143C9029-17E0-7D81-09D3-F80E298C499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7" name="Additionszeichen 996">
                    <a:extLst>
                      <a:ext uri="{FF2B5EF4-FFF2-40B4-BE49-F238E27FC236}">
                        <a16:creationId xmlns:a16="http://schemas.microsoft.com/office/drawing/2014/main" id="{1B23A1AF-EFA4-7A83-3244-86BAE7141F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0" name="Gruppieren 959">
                  <a:extLst>
                    <a:ext uri="{FF2B5EF4-FFF2-40B4-BE49-F238E27FC236}">
                      <a16:creationId xmlns:a16="http://schemas.microsoft.com/office/drawing/2014/main" id="{FF7AB120-1455-4DE3-F572-D0A72A37CB1A}"/>
                    </a:ext>
                  </a:extLst>
                </p:cNvPr>
                <p:cNvGrpSpPr>
                  <a:grpSpLocks noChangeAspect="1"/>
                </p:cNvGrpSpPr>
                <p:nvPr/>
              </p:nvGrpSpPr>
              <p:grpSpPr>
                <a:xfrm>
                  <a:off x="6020438" y="3296696"/>
                  <a:ext cx="180000" cy="180000"/>
                  <a:chOff x="3172968" y="2304288"/>
                  <a:chExt cx="180000" cy="180000"/>
                </a:xfrm>
              </p:grpSpPr>
              <p:sp>
                <p:nvSpPr>
                  <p:cNvPr id="994" name="Ellipse 993">
                    <a:extLst>
                      <a:ext uri="{FF2B5EF4-FFF2-40B4-BE49-F238E27FC236}">
                        <a16:creationId xmlns:a16="http://schemas.microsoft.com/office/drawing/2014/main" id="{3252142E-0AEE-57C7-7275-A67E135535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5" name="Additionszeichen 994">
                    <a:extLst>
                      <a:ext uri="{FF2B5EF4-FFF2-40B4-BE49-F238E27FC236}">
                        <a16:creationId xmlns:a16="http://schemas.microsoft.com/office/drawing/2014/main" id="{A79695D8-73C7-BE47-5A59-CB850B1C4B5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1" name="Gruppieren 960">
                  <a:extLst>
                    <a:ext uri="{FF2B5EF4-FFF2-40B4-BE49-F238E27FC236}">
                      <a16:creationId xmlns:a16="http://schemas.microsoft.com/office/drawing/2014/main" id="{E4CEB1C9-4719-28A2-8696-A920C92FF701}"/>
                    </a:ext>
                  </a:extLst>
                </p:cNvPr>
                <p:cNvGrpSpPr>
                  <a:grpSpLocks noChangeAspect="1"/>
                </p:cNvGrpSpPr>
                <p:nvPr/>
              </p:nvGrpSpPr>
              <p:grpSpPr>
                <a:xfrm>
                  <a:off x="6540000" y="3667688"/>
                  <a:ext cx="180000" cy="180000"/>
                  <a:chOff x="3172968" y="2304288"/>
                  <a:chExt cx="180000" cy="180000"/>
                </a:xfrm>
              </p:grpSpPr>
              <p:sp>
                <p:nvSpPr>
                  <p:cNvPr id="992" name="Ellipse 991">
                    <a:extLst>
                      <a:ext uri="{FF2B5EF4-FFF2-40B4-BE49-F238E27FC236}">
                        <a16:creationId xmlns:a16="http://schemas.microsoft.com/office/drawing/2014/main" id="{EE762E60-36CF-86DC-6B0F-C9E880FBF2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3" name="Additionszeichen 992">
                    <a:extLst>
                      <a:ext uri="{FF2B5EF4-FFF2-40B4-BE49-F238E27FC236}">
                        <a16:creationId xmlns:a16="http://schemas.microsoft.com/office/drawing/2014/main" id="{E823DE96-3366-A752-4A4B-5B3B6545DA1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2" name="Gruppieren 961">
                  <a:extLst>
                    <a:ext uri="{FF2B5EF4-FFF2-40B4-BE49-F238E27FC236}">
                      <a16:creationId xmlns:a16="http://schemas.microsoft.com/office/drawing/2014/main" id="{A48AABD6-E8BB-37B2-376B-5CCFF843130A}"/>
                    </a:ext>
                  </a:extLst>
                </p:cNvPr>
                <p:cNvGrpSpPr>
                  <a:grpSpLocks noChangeAspect="1"/>
                </p:cNvGrpSpPr>
                <p:nvPr/>
              </p:nvGrpSpPr>
              <p:grpSpPr>
                <a:xfrm>
                  <a:off x="6696374" y="3186376"/>
                  <a:ext cx="180000" cy="180000"/>
                  <a:chOff x="3172968" y="2304288"/>
                  <a:chExt cx="180000" cy="180000"/>
                </a:xfrm>
              </p:grpSpPr>
              <p:sp>
                <p:nvSpPr>
                  <p:cNvPr id="990" name="Ellipse 989">
                    <a:extLst>
                      <a:ext uri="{FF2B5EF4-FFF2-40B4-BE49-F238E27FC236}">
                        <a16:creationId xmlns:a16="http://schemas.microsoft.com/office/drawing/2014/main" id="{EE56565E-59DE-CEC3-65BD-1FDA0564AE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1" name="Additionszeichen 990">
                    <a:extLst>
                      <a:ext uri="{FF2B5EF4-FFF2-40B4-BE49-F238E27FC236}">
                        <a16:creationId xmlns:a16="http://schemas.microsoft.com/office/drawing/2014/main" id="{3345F162-3709-CB02-038F-D7855BC03B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3" name="Gruppieren 962">
                  <a:extLst>
                    <a:ext uri="{FF2B5EF4-FFF2-40B4-BE49-F238E27FC236}">
                      <a16:creationId xmlns:a16="http://schemas.microsoft.com/office/drawing/2014/main" id="{B2B60803-C26D-2FB8-58CB-4A661D5C3355}"/>
                    </a:ext>
                  </a:extLst>
                </p:cNvPr>
                <p:cNvGrpSpPr>
                  <a:grpSpLocks noChangeAspect="1"/>
                </p:cNvGrpSpPr>
                <p:nvPr/>
              </p:nvGrpSpPr>
              <p:grpSpPr>
                <a:xfrm>
                  <a:off x="5577515" y="3084316"/>
                  <a:ext cx="180000" cy="180000"/>
                  <a:chOff x="3172968" y="2304288"/>
                  <a:chExt cx="180000" cy="180000"/>
                </a:xfrm>
              </p:grpSpPr>
              <p:sp>
                <p:nvSpPr>
                  <p:cNvPr id="988" name="Ellipse 987">
                    <a:extLst>
                      <a:ext uri="{FF2B5EF4-FFF2-40B4-BE49-F238E27FC236}">
                        <a16:creationId xmlns:a16="http://schemas.microsoft.com/office/drawing/2014/main" id="{F27B8EB3-C468-06B8-EA59-79ED36FF8E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9" name="Additionszeichen 988">
                    <a:extLst>
                      <a:ext uri="{FF2B5EF4-FFF2-40B4-BE49-F238E27FC236}">
                        <a16:creationId xmlns:a16="http://schemas.microsoft.com/office/drawing/2014/main" id="{243EA596-1183-87CD-99B2-BAB70E836A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4" name="Gruppieren 963">
                  <a:extLst>
                    <a:ext uri="{FF2B5EF4-FFF2-40B4-BE49-F238E27FC236}">
                      <a16:creationId xmlns:a16="http://schemas.microsoft.com/office/drawing/2014/main" id="{C504B2FF-872E-5CB4-315E-63626BEECE91}"/>
                    </a:ext>
                  </a:extLst>
                </p:cNvPr>
                <p:cNvGrpSpPr>
                  <a:grpSpLocks noChangeAspect="1"/>
                </p:cNvGrpSpPr>
                <p:nvPr/>
              </p:nvGrpSpPr>
              <p:grpSpPr>
                <a:xfrm>
                  <a:off x="5940252" y="2903697"/>
                  <a:ext cx="180000" cy="180000"/>
                  <a:chOff x="3172968" y="2304288"/>
                  <a:chExt cx="180000" cy="180000"/>
                </a:xfrm>
              </p:grpSpPr>
              <p:sp>
                <p:nvSpPr>
                  <p:cNvPr id="986" name="Ellipse 985">
                    <a:extLst>
                      <a:ext uri="{FF2B5EF4-FFF2-40B4-BE49-F238E27FC236}">
                        <a16:creationId xmlns:a16="http://schemas.microsoft.com/office/drawing/2014/main" id="{FAEA8C15-469B-4109-8E4A-A5C0D89F17F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7" name="Additionszeichen 986">
                    <a:extLst>
                      <a:ext uri="{FF2B5EF4-FFF2-40B4-BE49-F238E27FC236}">
                        <a16:creationId xmlns:a16="http://schemas.microsoft.com/office/drawing/2014/main" id="{9264D7C2-ECF1-23FB-BD4C-7AC759FBE9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5" name="Gruppieren 964">
                  <a:extLst>
                    <a:ext uri="{FF2B5EF4-FFF2-40B4-BE49-F238E27FC236}">
                      <a16:creationId xmlns:a16="http://schemas.microsoft.com/office/drawing/2014/main" id="{FA40FC8A-5946-EDFD-9D69-9B8F1A1FFEDE}"/>
                    </a:ext>
                  </a:extLst>
                </p:cNvPr>
                <p:cNvGrpSpPr>
                  <a:grpSpLocks noChangeAspect="1"/>
                </p:cNvGrpSpPr>
                <p:nvPr/>
              </p:nvGrpSpPr>
              <p:grpSpPr>
                <a:xfrm>
                  <a:off x="5597520" y="2746772"/>
                  <a:ext cx="180000" cy="180000"/>
                  <a:chOff x="3172968" y="2304288"/>
                  <a:chExt cx="180000" cy="180000"/>
                </a:xfrm>
              </p:grpSpPr>
              <p:sp>
                <p:nvSpPr>
                  <p:cNvPr id="984" name="Ellipse 983">
                    <a:extLst>
                      <a:ext uri="{FF2B5EF4-FFF2-40B4-BE49-F238E27FC236}">
                        <a16:creationId xmlns:a16="http://schemas.microsoft.com/office/drawing/2014/main" id="{F96B9CDC-3A7C-8249-1467-9842879BE8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5" name="Additionszeichen 984">
                    <a:extLst>
                      <a:ext uri="{FF2B5EF4-FFF2-40B4-BE49-F238E27FC236}">
                        <a16:creationId xmlns:a16="http://schemas.microsoft.com/office/drawing/2014/main" id="{F0D8D9D9-D270-B193-2562-877986F8676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6" name="Gruppieren 965">
                  <a:extLst>
                    <a:ext uri="{FF2B5EF4-FFF2-40B4-BE49-F238E27FC236}">
                      <a16:creationId xmlns:a16="http://schemas.microsoft.com/office/drawing/2014/main" id="{1FF20F74-07EC-500F-5470-9F348BAC9E95}"/>
                    </a:ext>
                  </a:extLst>
                </p:cNvPr>
                <p:cNvGrpSpPr>
                  <a:grpSpLocks noChangeAspect="1"/>
                </p:cNvGrpSpPr>
                <p:nvPr/>
              </p:nvGrpSpPr>
              <p:grpSpPr>
                <a:xfrm>
                  <a:off x="6310896" y="2729578"/>
                  <a:ext cx="180000" cy="180000"/>
                  <a:chOff x="3172968" y="2304288"/>
                  <a:chExt cx="180000" cy="180000"/>
                </a:xfrm>
              </p:grpSpPr>
              <p:sp>
                <p:nvSpPr>
                  <p:cNvPr id="982" name="Ellipse 981">
                    <a:extLst>
                      <a:ext uri="{FF2B5EF4-FFF2-40B4-BE49-F238E27FC236}">
                        <a16:creationId xmlns:a16="http://schemas.microsoft.com/office/drawing/2014/main" id="{6AEFCF6A-F8D0-E3BD-771F-6916F62F41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3" name="Additionszeichen 982">
                    <a:extLst>
                      <a:ext uri="{FF2B5EF4-FFF2-40B4-BE49-F238E27FC236}">
                        <a16:creationId xmlns:a16="http://schemas.microsoft.com/office/drawing/2014/main" id="{0F8A9BCF-6A49-D6B4-D04E-C5CD23B503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7" name="Gruppieren 966">
                  <a:extLst>
                    <a:ext uri="{FF2B5EF4-FFF2-40B4-BE49-F238E27FC236}">
                      <a16:creationId xmlns:a16="http://schemas.microsoft.com/office/drawing/2014/main" id="{3A90CFF1-39CA-346A-5665-D56F15A8E51A}"/>
                    </a:ext>
                  </a:extLst>
                </p:cNvPr>
                <p:cNvGrpSpPr>
                  <a:grpSpLocks noChangeAspect="1"/>
                </p:cNvGrpSpPr>
                <p:nvPr/>
              </p:nvGrpSpPr>
              <p:grpSpPr>
                <a:xfrm>
                  <a:off x="5311404" y="3346168"/>
                  <a:ext cx="180000" cy="180000"/>
                  <a:chOff x="3172968" y="2304288"/>
                  <a:chExt cx="180000" cy="180000"/>
                </a:xfrm>
              </p:grpSpPr>
              <p:sp>
                <p:nvSpPr>
                  <p:cNvPr id="980" name="Ellipse 979">
                    <a:extLst>
                      <a:ext uri="{FF2B5EF4-FFF2-40B4-BE49-F238E27FC236}">
                        <a16:creationId xmlns:a16="http://schemas.microsoft.com/office/drawing/2014/main" id="{55F2520B-9CFF-77AD-87C8-16412613D8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1" name="Additionszeichen 980">
                    <a:extLst>
                      <a:ext uri="{FF2B5EF4-FFF2-40B4-BE49-F238E27FC236}">
                        <a16:creationId xmlns:a16="http://schemas.microsoft.com/office/drawing/2014/main" id="{CB45F741-1F05-4AA5-2109-0592DE97C72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68" name="Ellipse 967">
                  <a:extLst>
                    <a:ext uri="{FF2B5EF4-FFF2-40B4-BE49-F238E27FC236}">
                      <a16:creationId xmlns:a16="http://schemas.microsoft.com/office/drawing/2014/main" id="{21026F86-4B16-1CE1-5B62-94A2F55F8A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9" name="Ellipse 968">
                  <a:extLst>
                    <a:ext uri="{FF2B5EF4-FFF2-40B4-BE49-F238E27FC236}">
                      <a16:creationId xmlns:a16="http://schemas.microsoft.com/office/drawing/2014/main" id="{6D1C167A-2481-F321-DE0B-4EFC6E3BEA8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0" name="Ellipse 969">
                  <a:extLst>
                    <a:ext uri="{FF2B5EF4-FFF2-40B4-BE49-F238E27FC236}">
                      <a16:creationId xmlns:a16="http://schemas.microsoft.com/office/drawing/2014/main" id="{041F007D-F8AE-8FF6-C344-D1AB8C05AB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1" name="Ellipse 970">
                  <a:extLst>
                    <a:ext uri="{FF2B5EF4-FFF2-40B4-BE49-F238E27FC236}">
                      <a16:creationId xmlns:a16="http://schemas.microsoft.com/office/drawing/2014/main" id="{8F0633D0-135D-8984-F691-5DEC076ABE9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2" name="Ellipse 971">
                  <a:extLst>
                    <a:ext uri="{FF2B5EF4-FFF2-40B4-BE49-F238E27FC236}">
                      <a16:creationId xmlns:a16="http://schemas.microsoft.com/office/drawing/2014/main" id="{425E84E6-7E88-3EA0-35E6-321A4587245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3" name="Ellipse 972">
                  <a:extLst>
                    <a:ext uri="{FF2B5EF4-FFF2-40B4-BE49-F238E27FC236}">
                      <a16:creationId xmlns:a16="http://schemas.microsoft.com/office/drawing/2014/main" id="{213A4BD5-E600-10DC-DF67-6CAB92FEFA6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4" name="Ellipse 973">
                  <a:extLst>
                    <a:ext uri="{FF2B5EF4-FFF2-40B4-BE49-F238E27FC236}">
                      <a16:creationId xmlns:a16="http://schemas.microsoft.com/office/drawing/2014/main" id="{085E836F-75CF-7DA9-4E09-5F64A9532861}"/>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5" name="Ellipse 974">
                  <a:extLst>
                    <a:ext uri="{FF2B5EF4-FFF2-40B4-BE49-F238E27FC236}">
                      <a16:creationId xmlns:a16="http://schemas.microsoft.com/office/drawing/2014/main" id="{AB69319D-F71D-A99D-05C3-DBFA08DE37DA}"/>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6" name="Ellipse 975">
                  <a:extLst>
                    <a:ext uri="{FF2B5EF4-FFF2-40B4-BE49-F238E27FC236}">
                      <a16:creationId xmlns:a16="http://schemas.microsoft.com/office/drawing/2014/main" id="{37B2C4CF-33E3-E59E-6EBB-C2967234AF4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7" name="Ellipse 976">
                  <a:extLst>
                    <a:ext uri="{FF2B5EF4-FFF2-40B4-BE49-F238E27FC236}">
                      <a16:creationId xmlns:a16="http://schemas.microsoft.com/office/drawing/2014/main" id="{774B6981-6EC7-CB98-36CD-207761EE4BA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8" name="Ellipse 977">
                  <a:extLst>
                    <a:ext uri="{FF2B5EF4-FFF2-40B4-BE49-F238E27FC236}">
                      <a16:creationId xmlns:a16="http://schemas.microsoft.com/office/drawing/2014/main" id="{1DB10AD9-2282-4012-F119-DB328658895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9" name="Ellipse 978">
                  <a:extLst>
                    <a:ext uri="{FF2B5EF4-FFF2-40B4-BE49-F238E27FC236}">
                      <a16:creationId xmlns:a16="http://schemas.microsoft.com/office/drawing/2014/main" id="{BAFDDD11-8898-D8A3-5956-E415EEA356B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53" name="L-Schale">
                <a:extLst>
                  <a:ext uri="{FF2B5EF4-FFF2-40B4-BE49-F238E27FC236}">
                    <a16:creationId xmlns:a16="http://schemas.microsoft.com/office/drawing/2014/main" id="{D835D264-89BD-BE80-EB62-F0F9A9073469}"/>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954" name="M-Schale">
                <a:extLst>
                  <a:ext uri="{FF2B5EF4-FFF2-40B4-BE49-F238E27FC236}">
                    <a16:creationId xmlns:a16="http://schemas.microsoft.com/office/drawing/2014/main" id="{C4144BC5-9B9B-EB3B-2FD3-72877207F8E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915" name="Gruppieren 914">
              <a:extLst>
                <a:ext uri="{FF2B5EF4-FFF2-40B4-BE49-F238E27FC236}">
                  <a16:creationId xmlns:a16="http://schemas.microsoft.com/office/drawing/2014/main" id="{00DD6EF2-C3C3-E207-107F-26738BE7467D}"/>
                </a:ext>
              </a:extLst>
            </p:cNvPr>
            <p:cNvGrpSpPr/>
            <p:nvPr/>
          </p:nvGrpSpPr>
          <p:grpSpPr>
            <a:xfrm>
              <a:off x="6006000" y="816426"/>
              <a:ext cx="180000" cy="180000"/>
              <a:chOff x="2537136" y="1269000"/>
              <a:chExt cx="180000" cy="180000"/>
            </a:xfrm>
          </p:grpSpPr>
          <p:sp>
            <p:nvSpPr>
              <p:cNvPr id="949" name="Ellipse 948">
                <a:extLst>
                  <a:ext uri="{FF2B5EF4-FFF2-40B4-BE49-F238E27FC236}">
                    <a16:creationId xmlns:a16="http://schemas.microsoft.com/office/drawing/2014/main" id="{BF5F72EF-A497-1D16-9752-81C11CAE19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0" name="Minuszeichen 949">
                <a:extLst>
                  <a:ext uri="{FF2B5EF4-FFF2-40B4-BE49-F238E27FC236}">
                    <a16:creationId xmlns:a16="http://schemas.microsoft.com/office/drawing/2014/main" id="{FC2259B0-1E97-779D-BC0E-BD320F6E358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6" name="Gruppieren 915">
              <a:extLst>
                <a:ext uri="{FF2B5EF4-FFF2-40B4-BE49-F238E27FC236}">
                  <a16:creationId xmlns:a16="http://schemas.microsoft.com/office/drawing/2014/main" id="{8EA35C25-CFC7-C0C7-2310-D4CC749864D9}"/>
                </a:ext>
              </a:extLst>
            </p:cNvPr>
            <p:cNvGrpSpPr/>
            <p:nvPr/>
          </p:nvGrpSpPr>
          <p:grpSpPr>
            <a:xfrm>
              <a:off x="6003948" y="5865553"/>
              <a:ext cx="180000" cy="180000"/>
              <a:chOff x="2537136" y="1269000"/>
              <a:chExt cx="180000" cy="180000"/>
            </a:xfrm>
          </p:grpSpPr>
          <p:sp>
            <p:nvSpPr>
              <p:cNvPr id="947" name="Ellipse 946">
                <a:extLst>
                  <a:ext uri="{FF2B5EF4-FFF2-40B4-BE49-F238E27FC236}">
                    <a16:creationId xmlns:a16="http://schemas.microsoft.com/office/drawing/2014/main" id="{3349EE7D-4799-7AC3-30D2-BC4A2807B4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8" name="Minuszeichen 947">
                <a:extLst>
                  <a:ext uri="{FF2B5EF4-FFF2-40B4-BE49-F238E27FC236}">
                    <a16:creationId xmlns:a16="http://schemas.microsoft.com/office/drawing/2014/main" id="{84BC7A82-4004-BB94-4536-11828B8350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7" name="Gruppieren 916">
              <a:extLst>
                <a:ext uri="{FF2B5EF4-FFF2-40B4-BE49-F238E27FC236}">
                  <a16:creationId xmlns:a16="http://schemas.microsoft.com/office/drawing/2014/main" id="{91028E53-548B-9956-DD15-19E8FE40959A}"/>
                </a:ext>
              </a:extLst>
            </p:cNvPr>
            <p:cNvGrpSpPr/>
            <p:nvPr/>
          </p:nvGrpSpPr>
          <p:grpSpPr>
            <a:xfrm>
              <a:off x="7989107" y="3335661"/>
              <a:ext cx="180000" cy="180000"/>
              <a:chOff x="2537136" y="1269000"/>
              <a:chExt cx="180000" cy="180000"/>
            </a:xfrm>
          </p:grpSpPr>
          <p:sp>
            <p:nvSpPr>
              <p:cNvPr id="945" name="Ellipse 944">
                <a:extLst>
                  <a:ext uri="{FF2B5EF4-FFF2-40B4-BE49-F238E27FC236}">
                    <a16:creationId xmlns:a16="http://schemas.microsoft.com/office/drawing/2014/main" id="{36B3BA1B-25D4-FE5D-5217-1855A303D4C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6" name="Minuszeichen 945">
                <a:extLst>
                  <a:ext uri="{FF2B5EF4-FFF2-40B4-BE49-F238E27FC236}">
                    <a16:creationId xmlns:a16="http://schemas.microsoft.com/office/drawing/2014/main" id="{4C9ED4A5-906F-07FF-6F9E-44981180FD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8" name="Gruppieren 917">
              <a:extLst>
                <a:ext uri="{FF2B5EF4-FFF2-40B4-BE49-F238E27FC236}">
                  <a16:creationId xmlns:a16="http://schemas.microsoft.com/office/drawing/2014/main" id="{FB3DA5E8-4AA9-1BFF-678F-9B71C8BC1BAF}"/>
                </a:ext>
              </a:extLst>
            </p:cNvPr>
            <p:cNvGrpSpPr/>
            <p:nvPr/>
          </p:nvGrpSpPr>
          <p:grpSpPr>
            <a:xfrm>
              <a:off x="4026000" y="3339000"/>
              <a:ext cx="180000" cy="180000"/>
              <a:chOff x="2537136" y="1269000"/>
              <a:chExt cx="180000" cy="180000"/>
            </a:xfrm>
          </p:grpSpPr>
          <p:sp>
            <p:nvSpPr>
              <p:cNvPr id="943" name="Ellipse 942">
                <a:extLst>
                  <a:ext uri="{FF2B5EF4-FFF2-40B4-BE49-F238E27FC236}">
                    <a16:creationId xmlns:a16="http://schemas.microsoft.com/office/drawing/2014/main" id="{BFDF36AE-A27D-16BD-EB27-ECF3C67D8FA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4" name="Minuszeichen 943">
                <a:extLst>
                  <a:ext uri="{FF2B5EF4-FFF2-40B4-BE49-F238E27FC236}">
                    <a16:creationId xmlns:a16="http://schemas.microsoft.com/office/drawing/2014/main" id="{910D42C2-5FE0-FDC8-77EA-CC2922AD0ED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9" name="Gruppieren 918">
              <a:extLst>
                <a:ext uri="{FF2B5EF4-FFF2-40B4-BE49-F238E27FC236}">
                  <a16:creationId xmlns:a16="http://schemas.microsoft.com/office/drawing/2014/main" id="{BD7C3E3B-584D-30C8-B25B-617D8713AF99}"/>
                </a:ext>
              </a:extLst>
            </p:cNvPr>
            <p:cNvGrpSpPr/>
            <p:nvPr/>
          </p:nvGrpSpPr>
          <p:grpSpPr>
            <a:xfrm>
              <a:off x="4656000" y="4775520"/>
              <a:ext cx="180000" cy="180000"/>
              <a:chOff x="2537136" y="1269000"/>
              <a:chExt cx="180000" cy="180000"/>
            </a:xfrm>
          </p:grpSpPr>
          <p:sp>
            <p:nvSpPr>
              <p:cNvPr id="941" name="Ellipse 940">
                <a:extLst>
                  <a:ext uri="{FF2B5EF4-FFF2-40B4-BE49-F238E27FC236}">
                    <a16:creationId xmlns:a16="http://schemas.microsoft.com/office/drawing/2014/main" id="{56611983-51D5-8C48-B853-C0CFAD9DE8A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2" name="Minuszeichen 941">
                <a:extLst>
                  <a:ext uri="{FF2B5EF4-FFF2-40B4-BE49-F238E27FC236}">
                    <a16:creationId xmlns:a16="http://schemas.microsoft.com/office/drawing/2014/main" id="{F6DBFD80-1117-DD1A-2AD0-98076DAB7C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0" name="Gruppieren 919">
              <a:extLst>
                <a:ext uri="{FF2B5EF4-FFF2-40B4-BE49-F238E27FC236}">
                  <a16:creationId xmlns:a16="http://schemas.microsoft.com/office/drawing/2014/main" id="{D21E63C7-ABBF-FFBA-D150-B24F9FD21EA9}"/>
                </a:ext>
              </a:extLst>
            </p:cNvPr>
            <p:cNvGrpSpPr/>
            <p:nvPr/>
          </p:nvGrpSpPr>
          <p:grpSpPr>
            <a:xfrm>
              <a:off x="7373256" y="4775520"/>
              <a:ext cx="180000" cy="180000"/>
              <a:chOff x="2537136" y="1269000"/>
              <a:chExt cx="180000" cy="180000"/>
            </a:xfrm>
          </p:grpSpPr>
          <p:sp>
            <p:nvSpPr>
              <p:cNvPr id="939" name="Ellipse 938">
                <a:extLst>
                  <a:ext uri="{FF2B5EF4-FFF2-40B4-BE49-F238E27FC236}">
                    <a16:creationId xmlns:a16="http://schemas.microsoft.com/office/drawing/2014/main" id="{ED3C6533-D68C-B67B-5C06-EC33D29AC3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0" name="Minuszeichen 939">
                <a:extLst>
                  <a:ext uri="{FF2B5EF4-FFF2-40B4-BE49-F238E27FC236}">
                    <a16:creationId xmlns:a16="http://schemas.microsoft.com/office/drawing/2014/main" id="{F6AA9A70-93A7-C420-A96D-1B2379E2FA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1" name="Gruppieren 920">
              <a:extLst>
                <a:ext uri="{FF2B5EF4-FFF2-40B4-BE49-F238E27FC236}">
                  <a16:creationId xmlns:a16="http://schemas.microsoft.com/office/drawing/2014/main" id="{BAEED18E-9155-D1C3-210D-871AFA0BD924}"/>
                </a:ext>
              </a:extLst>
            </p:cNvPr>
            <p:cNvGrpSpPr/>
            <p:nvPr/>
          </p:nvGrpSpPr>
          <p:grpSpPr>
            <a:xfrm>
              <a:off x="7373256" y="1900714"/>
              <a:ext cx="180000" cy="180000"/>
              <a:chOff x="2537136" y="1269000"/>
              <a:chExt cx="180000" cy="180000"/>
            </a:xfrm>
          </p:grpSpPr>
          <p:sp>
            <p:nvSpPr>
              <p:cNvPr id="937" name="Ellipse 936">
                <a:extLst>
                  <a:ext uri="{FF2B5EF4-FFF2-40B4-BE49-F238E27FC236}">
                    <a16:creationId xmlns:a16="http://schemas.microsoft.com/office/drawing/2014/main" id="{19CC459A-EFDA-9F2A-6173-7E2E58A2FE8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8" name="Minuszeichen 937">
                <a:extLst>
                  <a:ext uri="{FF2B5EF4-FFF2-40B4-BE49-F238E27FC236}">
                    <a16:creationId xmlns:a16="http://schemas.microsoft.com/office/drawing/2014/main" id="{DEFC8A58-2F2A-42E4-F20F-803B42B209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2" name="Gruppieren 921">
              <a:extLst>
                <a:ext uri="{FF2B5EF4-FFF2-40B4-BE49-F238E27FC236}">
                  <a16:creationId xmlns:a16="http://schemas.microsoft.com/office/drawing/2014/main" id="{F4A6D99C-4769-D488-A293-D7DBE0EE35A3}"/>
                </a:ext>
              </a:extLst>
            </p:cNvPr>
            <p:cNvGrpSpPr/>
            <p:nvPr/>
          </p:nvGrpSpPr>
          <p:grpSpPr>
            <a:xfrm>
              <a:off x="4656000" y="1900714"/>
              <a:ext cx="180000" cy="180000"/>
              <a:chOff x="2537136" y="1269000"/>
              <a:chExt cx="180000" cy="180000"/>
            </a:xfrm>
          </p:grpSpPr>
          <p:sp>
            <p:nvSpPr>
              <p:cNvPr id="935" name="Ellipse 934">
                <a:extLst>
                  <a:ext uri="{FF2B5EF4-FFF2-40B4-BE49-F238E27FC236}">
                    <a16:creationId xmlns:a16="http://schemas.microsoft.com/office/drawing/2014/main" id="{FAFF6938-FCD0-E708-C321-435688DD7D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6" name="Minuszeichen 935">
                <a:extLst>
                  <a:ext uri="{FF2B5EF4-FFF2-40B4-BE49-F238E27FC236}">
                    <a16:creationId xmlns:a16="http://schemas.microsoft.com/office/drawing/2014/main" id="{969FA3AF-DF37-F090-117E-B1ADA4DE9C6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3" name="Gruppieren 922">
              <a:extLst>
                <a:ext uri="{FF2B5EF4-FFF2-40B4-BE49-F238E27FC236}">
                  <a16:creationId xmlns:a16="http://schemas.microsoft.com/office/drawing/2014/main" id="{FADD051D-1903-CDB3-CA95-80FC6D05EC35}"/>
                </a:ext>
              </a:extLst>
            </p:cNvPr>
            <p:cNvGrpSpPr/>
            <p:nvPr/>
          </p:nvGrpSpPr>
          <p:grpSpPr>
            <a:xfrm>
              <a:off x="6006000" y="1339747"/>
              <a:ext cx="180000" cy="180000"/>
              <a:chOff x="2537136" y="1269000"/>
              <a:chExt cx="180000" cy="180000"/>
            </a:xfrm>
          </p:grpSpPr>
          <p:sp>
            <p:nvSpPr>
              <p:cNvPr id="933" name="Ellipse 932">
                <a:extLst>
                  <a:ext uri="{FF2B5EF4-FFF2-40B4-BE49-F238E27FC236}">
                    <a16:creationId xmlns:a16="http://schemas.microsoft.com/office/drawing/2014/main" id="{5CEC5789-5DB2-28CD-1C28-FD291518DA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4" name="Minuszeichen 933">
                <a:extLst>
                  <a:ext uri="{FF2B5EF4-FFF2-40B4-BE49-F238E27FC236}">
                    <a16:creationId xmlns:a16="http://schemas.microsoft.com/office/drawing/2014/main" id="{F2D9060F-F2F2-CE8C-2FF6-AE93A467E1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4" name="Gruppieren 923">
              <a:extLst>
                <a:ext uri="{FF2B5EF4-FFF2-40B4-BE49-F238E27FC236}">
                  <a16:creationId xmlns:a16="http://schemas.microsoft.com/office/drawing/2014/main" id="{763EE62D-1AC4-8FF8-733B-2394C17ECCFD}"/>
                </a:ext>
              </a:extLst>
            </p:cNvPr>
            <p:cNvGrpSpPr/>
            <p:nvPr/>
          </p:nvGrpSpPr>
          <p:grpSpPr>
            <a:xfrm>
              <a:off x="6006000" y="5312040"/>
              <a:ext cx="180000" cy="180000"/>
              <a:chOff x="2537136" y="1269000"/>
              <a:chExt cx="180000" cy="180000"/>
            </a:xfrm>
          </p:grpSpPr>
          <p:sp>
            <p:nvSpPr>
              <p:cNvPr id="931" name="Ellipse 930">
                <a:extLst>
                  <a:ext uri="{FF2B5EF4-FFF2-40B4-BE49-F238E27FC236}">
                    <a16:creationId xmlns:a16="http://schemas.microsoft.com/office/drawing/2014/main" id="{67AB88FC-6B68-CF3F-B3CC-462586D8AA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2" name="Minuszeichen 931">
                <a:extLst>
                  <a:ext uri="{FF2B5EF4-FFF2-40B4-BE49-F238E27FC236}">
                    <a16:creationId xmlns:a16="http://schemas.microsoft.com/office/drawing/2014/main" id="{BA661205-998D-036F-D620-719EBC5194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5" name="Gruppieren 924">
              <a:extLst>
                <a:ext uri="{FF2B5EF4-FFF2-40B4-BE49-F238E27FC236}">
                  <a16:creationId xmlns:a16="http://schemas.microsoft.com/office/drawing/2014/main" id="{6E7CCFC6-E6BF-8BD5-DADC-AEB633FB268E}"/>
                </a:ext>
              </a:extLst>
            </p:cNvPr>
            <p:cNvGrpSpPr/>
            <p:nvPr/>
          </p:nvGrpSpPr>
          <p:grpSpPr>
            <a:xfrm>
              <a:off x="6006000" y="1900714"/>
              <a:ext cx="180000" cy="180000"/>
              <a:chOff x="2537136" y="1269000"/>
              <a:chExt cx="180000" cy="180000"/>
            </a:xfrm>
          </p:grpSpPr>
          <p:sp>
            <p:nvSpPr>
              <p:cNvPr id="929" name="Ellipse 928">
                <a:extLst>
                  <a:ext uri="{FF2B5EF4-FFF2-40B4-BE49-F238E27FC236}">
                    <a16:creationId xmlns:a16="http://schemas.microsoft.com/office/drawing/2014/main" id="{A2C71904-DB3B-03AD-9930-1CAFC25FAB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0" name="Minuszeichen 929">
                <a:extLst>
                  <a:ext uri="{FF2B5EF4-FFF2-40B4-BE49-F238E27FC236}">
                    <a16:creationId xmlns:a16="http://schemas.microsoft.com/office/drawing/2014/main" id="{53B1F470-9940-E554-3B4C-A31B2F5DBB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26" name="Gruppieren 925">
              <a:extLst>
                <a:ext uri="{FF2B5EF4-FFF2-40B4-BE49-F238E27FC236}">
                  <a16:creationId xmlns:a16="http://schemas.microsoft.com/office/drawing/2014/main" id="{70D77D32-7897-156B-60B1-D88B439662A2}"/>
                </a:ext>
              </a:extLst>
            </p:cNvPr>
            <p:cNvGrpSpPr/>
            <p:nvPr/>
          </p:nvGrpSpPr>
          <p:grpSpPr>
            <a:xfrm>
              <a:off x="6006000" y="4775520"/>
              <a:ext cx="180000" cy="180000"/>
              <a:chOff x="2537136" y="1269000"/>
              <a:chExt cx="180000" cy="180000"/>
            </a:xfrm>
          </p:grpSpPr>
          <p:sp>
            <p:nvSpPr>
              <p:cNvPr id="927" name="Ellipse 926">
                <a:extLst>
                  <a:ext uri="{FF2B5EF4-FFF2-40B4-BE49-F238E27FC236}">
                    <a16:creationId xmlns:a16="http://schemas.microsoft.com/office/drawing/2014/main" id="{12A4BFCB-6B8B-89DA-DFB2-528B499FA27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8" name="Minuszeichen 927">
                <a:extLst>
                  <a:ext uri="{FF2B5EF4-FFF2-40B4-BE49-F238E27FC236}">
                    <a16:creationId xmlns:a16="http://schemas.microsoft.com/office/drawing/2014/main" id="{A2683DB8-9F7D-DBBA-AF3B-7FBF06BDA84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004" name="Gruppieren 1003">
            <a:extLst>
              <a:ext uri="{FF2B5EF4-FFF2-40B4-BE49-F238E27FC236}">
                <a16:creationId xmlns:a16="http://schemas.microsoft.com/office/drawing/2014/main" id="{1D49A5A8-861D-43C0-7627-5C4CF62643D6}"/>
              </a:ext>
            </a:extLst>
          </p:cNvPr>
          <p:cNvGrpSpPr>
            <a:grpSpLocks noChangeAspect="1"/>
          </p:cNvGrpSpPr>
          <p:nvPr/>
        </p:nvGrpSpPr>
        <p:grpSpPr>
          <a:xfrm>
            <a:off x="1998814" y="2817573"/>
            <a:ext cx="1258865" cy="1306104"/>
            <a:chOff x="3576000" y="816426"/>
            <a:chExt cx="5040000" cy="5229127"/>
          </a:xfrm>
        </p:grpSpPr>
        <p:grpSp>
          <p:nvGrpSpPr>
            <p:cNvPr id="1005" name="Magnesium ohne e-">
              <a:extLst>
                <a:ext uri="{FF2B5EF4-FFF2-40B4-BE49-F238E27FC236}">
                  <a16:creationId xmlns:a16="http://schemas.microsoft.com/office/drawing/2014/main" id="{C700234B-5917-2369-4B73-F10CF3EC23DA}"/>
                </a:ext>
              </a:extLst>
            </p:cNvPr>
            <p:cNvGrpSpPr/>
            <p:nvPr/>
          </p:nvGrpSpPr>
          <p:grpSpPr>
            <a:xfrm>
              <a:off x="3576000" y="909000"/>
              <a:ext cx="5040000" cy="5040000"/>
              <a:chOff x="3576000" y="909000"/>
              <a:chExt cx="5040000" cy="5040000"/>
            </a:xfrm>
          </p:grpSpPr>
          <p:sp>
            <p:nvSpPr>
              <p:cNvPr id="1042" name="K-Schale">
                <a:extLst>
                  <a:ext uri="{FF2B5EF4-FFF2-40B4-BE49-F238E27FC236}">
                    <a16:creationId xmlns:a16="http://schemas.microsoft.com/office/drawing/2014/main" id="{0E5FCDBF-3415-7831-4449-16858BDC9FED}"/>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043" name="Atomkern mit Protonen und Neutronen">
                <a:extLst>
                  <a:ext uri="{FF2B5EF4-FFF2-40B4-BE49-F238E27FC236}">
                    <a16:creationId xmlns:a16="http://schemas.microsoft.com/office/drawing/2014/main" id="{53E3F1D6-A520-FDA0-03B9-7DE068558A16}"/>
                  </a:ext>
                </a:extLst>
              </p:cNvPr>
              <p:cNvGrpSpPr/>
              <p:nvPr/>
            </p:nvGrpSpPr>
            <p:grpSpPr>
              <a:xfrm>
                <a:off x="5196000" y="2529000"/>
                <a:ext cx="1800000" cy="1800000"/>
                <a:chOff x="5196000" y="2529000"/>
                <a:chExt cx="1800000" cy="1800000"/>
              </a:xfrm>
            </p:grpSpPr>
            <p:sp>
              <p:nvSpPr>
                <p:cNvPr id="1046" name="Atomkern">
                  <a:extLst>
                    <a:ext uri="{FF2B5EF4-FFF2-40B4-BE49-F238E27FC236}">
                      <a16:creationId xmlns:a16="http://schemas.microsoft.com/office/drawing/2014/main" id="{9786829C-C29C-29AF-B718-FDFE8D5B604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047" name="Gruppieren 1046">
                  <a:extLst>
                    <a:ext uri="{FF2B5EF4-FFF2-40B4-BE49-F238E27FC236}">
                      <a16:creationId xmlns:a16="http://schemas.microsoft.com/office/drawing/2014/main" id="{D335E2BA-F0F0-A10F-8443-15E19271974C}"/>
                    </a:ext>
                  </a:extLst>
                </p:cNvPr>
                <p:cNvGrpSpPr>
                  <a:grpSpLocks noChangeAspect="1"/>
                </p:cNvGrpSpPr>
                <p:nvPr/>
              </p:nvGrpSpPr>
              <p:grpSpPr>
                <a:xfrm>
                  <a:off x="5848033" y="3791651"/>
                  <a:ext cx="180000" cy="180000"/>
                  <a:chOff x="3172968" y="2304288"/>
                  <a:chExt cx="180000" cy="180000"/>
                </a:xfrm>
              </p:grpSpPr>
              <p:sp>
                <p:nvSpPr>
                  <p:cNvPr id="1093" name="Ellipse 1092">
                    <a:extLst>
                      <a:ext uri="{FF2B5EF4-FFF2-40B4-BE49-F238E27FC236}">
                        <a16:creationId xmlns:a16="http://schemas.microsoft.com/office/drawing/2014/main" id="{C6B9FC6B-462D-046D-C8D9-E77A0A3E08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4" name="Additionszeichen 1093">
                    <a:extLst>
                      <a:ext uri="{FF2B5EF4-FFF2-40B4-BE49-F238E27FC236}">
                        <a16:creationId xmlns:a16="http://schemas.microsoft.com/office/drawing/2014/main" id="{5F4411FE-65A0-14F8-22A4-9071EF8F6A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48" name="Gruppieren 1047">
                  <a:extLst>
                    <a:ext uri="{FF2B5EF4-FFF2-40B4-BE49-F238E27FC236}">
                      <a16:creationId xmlns:a16="http://schemas.microsoft.com/office/drawing/2014/main" id="{37974988-95CF-FCF1-0269-48161DD98C65}"/>
                    </a:ext>
                  </a:extLst>
                </p:cNvPr>
                <p:cNvGrpSpPr>
                  <a:grpSpLocks noChangeAspect="1"/>
                </p:cNvGrpSpPr>
                <p:nvPr/>
              </p:nvGrpSpPr>
              <p:grpSpPr>
                <a:xfrm>
                  <a:off x="6270000" y="3698425"/>
                  <a:ext cx="180000" cy="180000"/>
                  <a:chOff x="3172968" y="2304288"/>
                  <a:chExt cx="180000" cy="180000"/>
                </a:xfrm>
              </p:grpSpPr>
              <p:sp>
                <p:nvSpPr>
                  <p:cNvPr id="1091" name="Ellipse 1090">
                    <a:extLst>
                      <a:ext uri="{FF2B5EF4-FFF2-40B4-BE49-F238E27FC236}">
                        <a16:creationId xmlns:a16="http://schemas.microsoft.com/office/drawing/2014/main" id="{B9E74A36-0C49-C16C-5C32-1C9AB1B1E5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2" name="Additionszeichen 1091">
                    <a:extLst>
                      <a:ext uri="{FF2B5EF4-FFF2-40B4-BE49-F238E27FC236}">
                        <a16:creationId xmlns:a16="http://schemas.microsoft.com/office/drawing/2014/main" id="{FA4AB110-BF32-037C-CD4F-23A78D2EA2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49" name="Gruppieren 1048">
                  <a:extLst>
                    <a:ext uri="{FF2B5EF4-FFF2-40B4-BE49-F238E27FC236}">
                      <a16:creationId xmlns:a16="http://schemas.microsoft.com/office/drawing/2014/main" id="{9B2FBFB7-FEE0-D847-2BD5-9C0B0E878EE7}"/>
                    </a:ext>
                  </a:extLst>
                </p:cNvPr>
                <p:cNvGrpSpPr>
                  <a:grpSpLocks noChangeAspect="1"/>
                </p:cNvGrpSpPr>
                <p:nvPr/>
              </p:nvGrpSpPr>
              <p:grpSpPr>
                <a:xfrm>
                  <a:off x="5499300" y="3931942"/>
                  <a:ext cx="180000" cy="180000"/>
                  <a:chOff x="3172968" y="2304288"/>
                  <a:chExt cx="180000" cy="180000"/>
                </a:xfrm>
              </p:grpSpPr>
              <p:sp>
                <p:nvSpPr>
                  <p:cNvPr id="1089" name="Ellipse 1088">
                    <a:extLst>
                      <a:ext uri="{FF2B5EF4-FFF2-40B4-BE49-F238E27FC236}">
                        <a16:creationId xmlns:a16="http://schemas.microsoft.com/office/drawing/2014/main" id="{70E5A4EC-7ABB-7D3F-3F75-75F6A81876B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0" name="Additionszeichen 1089">
                    <a:extLst>
                      <a:ext uri="{FF2B5EF4-FFF2-40B4-BE49-F238E27FC236}">
                        <a16:creationId xmlns:a16="http://schemas.microsoft.com/office/drawing/2014/main" id="{9DBE6F54-2BA1-8995-DE84-D97A17AA10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0" name="Gruppieren 1049">
                  <a:extLst>
                    <a:ext uri="{FF2B5EF4-FFF2-40B4-BE49-F238E27FC236}">
                      <a16:creationId xmlns:a16="http://schemas.microsoft.com/office/drawing/2014/main" id="{1CBB1E47-FF21-2FE0-FCFA-65E5C71AB085}"/>
                    </a:ext>
                  </a:extLst>
                </p:cNvPr>
                <p:cNvGrpSpPr>
                  <a:grpSpLocks noChangeAspect="1"/>
                </p:cNvGrpSpPr>
                <p:nvPr/>
              </p:nvGrpSpPr>
              <p:grpSpPr>
                <a:xfrm>
                  <a:off x="6030156" y="4086630"/>
                  <a:ext cx="180000" cy="180000"/>
                  <a:chOff x="3172968" y="2304288"/>
                  <a:chExt cx="180000" cy="180000"/>
                </a:xfrm>
              </p:grpSpPr>
              <p:sp>
                <p:nvSpPr>
                  <p:cNvPr id="1087" name="Ellipse 1086">
                    <a:extLst>
                      <a:ext uri="{FF2B5EF4-FFF2-40B4-BE49-F238E27FC236}">
                        <a16:creationId xmlns:a16="http://schemas.microsoft.com/office/drawing/2014/main" id="{FA9C8015-D87B-DCB8-2BA7-CABB222BBA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8" name="Additionszeichen 1087">
                    <a:extLst>
                      <a:ext uri="{FF2B5EF4-FFF2-40B4-BE49-F238E27FC236}">
                        <a16:creationId xmlns:a16="http://schemas.microsoft.com/office/drawing/2014/main" id="{9DC6CD07-ED44-567E-0674-4D8BA2CE30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1" name="Gruppieren 1050">
                  <a:extLst>
                    <a:ext uri="{FF2B5EF4-FFF2-40B4-BE49-F238E27FC236}">
                      <a16:creationId xmlns:a16="http://schemas.microsoft.com/office/drawing/2014/main" id="{9F9D4B32-A5F5-D15D-D66F-1A5C020F0831}"/>
                    </a:ext>
                  </a:extLst>
                </p:cNvPr>
                <p:cNvGrpSpPr>
                  <a:grpSpLocks noChangeAspect="1"/>
                </p:cNvGrpSpPr>
                <p:nvPr/>
              </p:nvGrpSpPr>
              <p:grpSpPr>
                <a:xfrm>
                  <a:off x="6020438" y="3296696"/>
                  <a:ext cx="180000" cy="180000"/>
                  <a:chOff x="3172968" y="2304288"/>
                  <a:chExt cx="180000" cy="180000"/>
                </a:xfrm>
              </p:grpSpPr>
              <p:sp>
                <p:nvSpPr>
                  <p:cNvPr id="1085" name="Ellipse 1084">
                    <a:extLst>
                      <a:ext uri="{FF2B5EF4-FFF2-40B4-BE49-F238E27FC236}">
                        <a16:creationId xmlns:a16="http://schemas.microsoft.com/office/drawing/2014/main" id="{174700D3-A4A5-DDD1-4C96-163AFFB3F9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6" name="Additionszeichen 1085">
                    <a:extLst>
                      <a:ext uri="{FF2B5EF4-FFF2-40B4-BE49-F238E27FC236}">
                        <a16:creationId xmlns:a16="http://schemas.microsoft.com/office/drawing/2014/main" id="{F487DCA5-9AB5-1D86-0F05-1038CEB335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2" name="Gruppieren 1051">
                  <a:extLst>
                    <a:ext uri="{FF2B5EF4-FFF2-40B4-BE49-F238E27FC236}">
                      <a16:creationId xmlns:a16="http://schemas.microsoft.com/office/drawing/2014/main" id="{91B32FD7-B465-6EA8-FC7F-C25C3ABBFEB4}"/>
                    </a:ext>
                  </a:extLst>
                </p:cNvPr>
                <p:cNvGrpSpPr>
                  <a:grpSpLocks noChangeAspect="1"/>
                </p:cNvGrpSpPr>
                <p:nvPr/>
              </p:nvGrpSpPr>
              <p:grpSpPr>
                <a:xfrm>
                  <a:off x="6540000" y="3667688"/>
                  <a:ext cx="180000" cy="180000"/>
                  <a:chOff x="3172968" y="2304288"/>
                  <a:chExt cx="180000" cy="180000"/>
                </a:xfrm>
              </p:grpSpPr>
              <p:sp>
                <p:nvSpPr>
                  <p:cNvPr id="1083" name="Ellipse 1082">
                    <a:extLst>
                      <a:ext uri="{FF2B5EF4-FFF2-40B4-BE49-F238E27FC236}">
                        <a16:creationId xmlns:a16="http://schemas.microsoft.com/office/drawing/2014/main" id="{C45B7D44-AF95-A5DB-E10B-5675680429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4" name="Additionszeichen 1083">
                    <a:extLst>
                      <a:ext uri="{FF2B5EF4-FFF2-40B4-BE49-F238E27FC236}">
                        <a16:creationId xmlns:a16="http://schemas.microsoft.com/office/drawing/2014/main" id="{3E4EAA96-1E18-FA62-2ABA-0D97AC8883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3" name="Gruppieren 1052">
                  <a:extLst>
                    <a:ext uri="{FF2B5EF4-FFF2-40B4-BE49-F238E27FC236}">
                      <a16:creationId xmlns:a16="http://schemas.microsoft.com/office/drawing/2014/main" id="{C62830A7-FB40-7D71-97A1-019A0F2AE047}"/>
                    </a:ext>
                  </a:extLst>
                </p:cNvPr>
                <p:cNvGrpSpPr>
                  <a:grpSpLocks noChangeAspect="1"/>
                </p:cNvGrpSpPr>
                <p:nvPr/>
              </p:nvGrpSpPr>
              <p:grpSpPr>
                <a:xfrm>
                  <a:off x="6696374" y="3186376"/>
                  <a:ext cx="180000" cy="180000"/>
                  <a:chOff x="3172968" y="2304288"/>
                  <a:chExt cx="180000" cy="180000"/>
                </a:xfrm>
              </p:grpSpPr>
              <p:sp>
                <p:nvSpPr>
                  <p:cNvPr id="1081" name="Ellipse 1080">
                    <a:extLst>
                      <a:ext uri="{FF2B5EF4-FFF2-40B4-BE49-F238E27FC236}">
                        <a16:creationId xmlns:a16="http://schemas.microsoft.com/office/drawing/2014/main" id="{30F4582A-80F4-91EA-8B42-73B5FFA052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2" name="Additionszeichen 1081">
                    <a:extLst>
                      <a:ext uri="{FF2B5EF4-FFF2-40B4-BE49-F238E27FC236}">
                        <a16:creationId xmlns:a16="http://schemas.microsoft.com/office/drawing/2014/main" id="{93A4DCB8-45F4-6C53-E916-D32CC3AEE5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4" name="Gruppieren 1053">
                  <a:extLst>
                    <a:ext uri="{FF2B5EF4-FFF2-40B4-BE49-F238E27FC236}">
                      <a16:creationId xmlns:a16="http://schemas.microsoft.com/office/drawing/2014/main" id="{BC4D8B2F-ACC2-AD83-B730-259B9614FA67}"/>
                    </a:ext>
                  </a:extLst>
                </p:cNvPr>
                <p:cNvGrpSpPr>
                  <a:grpSpLocks noChangeAspect="1"/>
                </p:cNvGrpSpPr>
                <p:nvPr/>
              </p:nvGrpSpPr>
              <p:grpSpPr>
                <a:xfrm>
                  <a:off x="5577515" y="3084316"/>
                  <a:ext cx="180000" cy="180000"/>
                  <a:chOff x="3172968" y="2304288"/>
                  <a:chExt cx="180000" cy="180000"/>
                </a:xfrm>
              </p:grpSpPr>
              <p:sp>
                <p:nvSpPr>
                  <p:cNvPr id="1079" name="Ellipse 1078">
                    <a:extLst>
                      <a:ext uri="{FF2B5EF4-FFF2-40B4-BE49-F238E27FC236}">
                        <a16:creationId xmlns:a16="http://schemas.microsoft.com/office/drawing/2014/main" id="{C0C65631-5C8C-6BB8-EA36-4AC7C058270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0" name="Additionszeichen 1079">
                    <a:extLst>
                      <a:ext uri="{FF2B5EF4-FFF2-40B4-BE49-F238E27FC236}">
                        <a16:creationId xmlns:a16="http://schemas.microsoft.com/office/drawing/2014/main" id="{44DFBEA1-684C-F82C-91E5-155116C694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5" name="Gruppieren 1054">
                  <a:extLst>
                    <a:ext uri="{FF2B5EF4-FFF2-40B4-BE49-F238E27FC236}">
                      <a16:creationId xmlns:a16="http://schemas.microsoft.com/office/drawing/2014/main" id="{C0453495-CA24-D1E6-B95E-5EF94F072D32}"/>
                    </a:ext>
                  </a:extLst>
                </p:cNvPr>
                <p:cNvGrpSpPr>
                  <a:grpSpLocks noChangeAspect="1"/>
                </p:cNvGrpSpPr>
                <p:nvPr/>
              </p:nvGrpSpPr>
              <p:grpSpPr>
                <a:xfrm>
                  <a:off x="5940252" y="2903697"/>
                  <a:ext cx="180000" cy="180000"/>
                  <a:chOff x="3172968" y="2304288"/>
                  <a:chExt cx="180000" cy="180000"/>
                </a:xfrm>
              </p:grpSpPr>
              <p:sp>
                <p:nvSpPr>
                  <p:cNvPr id="1077" name="Ellipse 1076">
                    <a:extLst>
                      <a:ext uri="{FF2B5EF4-FFF2-40B4-BE49-F238E27FC236}">
                        <a16:creationId xmlns:a16="http://schemas.microsoft.com/office/drawing/2014/main" id="{BC15D9AA-DCC2-3BC3-AFBC-D462DAD168B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8" name="Additionszeichen 1077">
                    <a:extLst>
                      <a:ext uri="{FF2B5EF4-FFF2-40B4-BE49-F238E27FC236}">
                        <a16:creationId xmlns:a16="http://schemas.microsoft.com/office/drawing/2014/main" id="{C79056E8-384F-5EFA-A792-74CA93B3BF9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6" name="Gruppieren 1055">
                  <a:extLst>
                    <a:ext uri="{FF2B5EF4-FFF2-40B4-BE49-F238E27FC236}">
                      <a16:creationId xmlns:a16="http://schemas.microsoft.com/office/drawing/2014/main" id="{EDBEA7BE-FC81-E60B-FAC9-CFF3D5161CE4}"/>
                    </a:ext>
                  </a:extLst>
                </p:cNvPr>
                <p:cNvGrpSpPr>
                  <a:grpSpLocks noChangeAspect="1"/>
                </p:cNvGrpSpPr>
                <p:nvPr/>
              </p:nvGrpSpPr>
              <p:grpSpPr>
                <a:xfrm>
                  <a:off x="5597520" y="2746772"/>
                  <a:ext cx="180000" cy="180000"/>
                  <a:chOff x="3172968" y="2304288"/>
                  <a:chExt cx="180000" cy="180000"/>
                </a:xfrm>
              </p:grpSpPr>
              <p:sp>
                <p:nvSpPr>
                  <p:cNvPr id="1075" name="Ellipse 1074">
                    <a:extLst>
                      <a:ext uri="{FF2B5EF4-FFF2-40B4-BE49-F238E27FC236}">
                        <a16:creationId xmlns:a16="http://schemas.microsoft.com/office/drawing/2014/main" id="{44AFAC06-65C6-C70C-C2AC-D48DBD97E1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6" name="Additionszeichen 1075">
                    <a:extLst>
                      <a:ext uri="{FF2B5EF4-FFF2-40B4-BE49-F238E27FC236}">
                        <a16:creationId xmlns:a16="http://schemas.microsoft.com/office/drawing/2014/main" id="{5FC32854-4733-3CD2-BBF2-A2F5D7A58F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7" name="Gruppieren 1056">
                  <a:extLst>
                    <a:ext uri="{FF2B5EF4-FFF2-40B4-BE49-F238E27FC236}">
                      <a16:creationId xmlns:a16="http://schemas.microsoft.com/office/drawing/2014/main" id="{176344E2-D36E-4C37-8F74-EADEEFF97D1D}"/>
                    </a:ext>
                  </a:extLst>
                </p:cNvPr>
                <p:cNvGrpSpPr>
                  <a:grpSpLocks noChangeAspect="1"/>
                </p:cNvGrpSpPr>
                <p:nvPr/>
              </p:nvGrpSpPr>
              <p:grpSpPr>
                <a:xfrm>
                  <a:off x="6310896" y="2729578"/>
                  <a:ext cx="180000" cy="180000"/>
                  <a:chOff x="3172968" y="2304288"/>
                  <a:chExt cx="180000" cy="180000"/>
                </a:xfrm>
              </p:grpSpPr>
              <p:sp>
                <p:nvSpPr>
                  <p:cNvPr id="1073" name="Ellipse 1072">
                    <a:extLst>
                      <a:ext uri="{FF2B5EF4-FFF2-40B4-BE49-F238E27FC236}">
                        <a16:creationId xmlns:a16="http://schemas.microsoft.com/office/drawing/2014/main" id="{D5F191B6-0698-D8F5-81CC-C2917E9B4D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4" name="Additionszeichen 1073">
                    <a:extLst>
                      <a:ext uri="{FF2B5EF4-FFF2-40B4-BE49-F238E27FC236}">
                        <a16:creationId xmlns:a16="http://schemas.microsoft.com/office/drawing/2014/main" id="{368C1C6C-AA93-47D7-F4D6-CF70D5C260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8" name="Gruppieren 1057">
                  <a:extLst>
                    <a:ext uri="{FF2B5EF4-FFF2-40B4-BE49-F238E27FC236}">
                      <a16:creationId xmlns:a16="http://schemas.microsoft.com/office/drawing/2014/main" id="{F14300D3-6973-4C4C-B0C0-FDFDCCE41D93}"/>
                    </a:ext>
                  </a:extLst>
                </p:cNvPr>
                <p:cNvGrpSpPr>
                  <a:grpSpLocks noChangeAspect="1"/>
                </p:cNvGrpSpPr>
                <p:nvPr/>
              </p:nvGrpSpPr>
              <p:grpSpPr>
                <a:xfrm>
                  <a:off x="5311404" y="3346168"/>
                  <a:ext cx="180000" cy="180000"/>
                  <a:chOff x="3172968" y="2304288"/>
                  <a:chExt cx="180000" cy="180000"/>
                </a:xfrm>
              </p:grpSpPr>
              <p:sp>
                <p:nvSpPr>
                  <p:cNvPr id="1071" name="Ellipse 1070">
                    <a:extLst>
                      <a:ext uri="{FF2B5EF4-FFF2-40B4-BE49-F238E27FC236}">
                        <a16:creationId xmlns:a16="http://schemas.microsoft.com/office/drawing/2014/main" id="{F282C729-0838-A455-53BF-0D5FB35322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2" name="Additionszeichen 1071">
                    <a:extLst>
                      <a:ext uri="{FF2B5EF4-FFF2-40B4-BE49-F238E27FC236}">
                        <a16:creationId xmlns:a16="http://schemas.microsoft.com/office/drawing/2014/main" id="{F5BFD281-466F-6B4B-331C-6F9FA6562DE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59" name="Ellipse 1058">
                  <a:extLst>
                    <a:ext uri="{FF2B5EF4-FFF2-40B4-BE49-F238E27FC236}">
                      <a16:creationId xmlns:a16="http://schemas.microsoft.com/office/drawing/2014/main" id="{2E1F03E0-E87E-2768-3A19-D1B4654E49A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0" name="Ellipse 1059">
                  <a:extLst>
                    <a:ext uri="{FF2B5EF4-FFF2-40B4-BE49-F238E27FC236}">
                      <a16:creationId xmlns:a16="http://schemas.microsoft.com/office/drawing/2014/main" id="{9B50EFF1-4792-C236-E382-0C1170A8CF6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1" name="Ellipse 1060">
                  <a:extLst>
                    <a:ext uri="{FF2B5EF4-FFF2-40B4-BE49-F238E27FC236}">
                      <a16:creationId xmlns:a16="http://schemas.microsoft.com/office/drawing/2014/main" id="{D81CA104-8212-FBED-72F0-F77F10B14D4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2" name="Ellipse 1061">
                  <a:extLst>
                    <a:ext uri="{FF2B5EF4-FFF2-40B4-BE49-F238E27FC236}">
                      <a16:creationId xmlns:a16="http://schemas.microsoft.com/office/drawing/2014/main" id="{3D6D6EBA-051E-5F2D-C09A-1C88E5B7268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3" name="Ellipse 1062">
                  <a:extLst>
                    <a:ext uri="{FF2B5EF4-FFF2-40B4-BE49-F238E27FC236}">
                      <a16:creationId xmlns:a16="http://schemas.microsoft.com/office/drawing/2014/main" id="{4FFA8CD7-9773-F850-3CAA-7D41A6C242A1}"/>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4" name="Ellipse 1063">
                  <a:extLst>
                    <a:ext uri="{FF2B5EF4-FFF2-40B4-BE49-F238E27FC236}">
                      <a16:creationId xmlns:a16="http://schemas.microsoft.com/office/drawing/2014/main" id="{81DABA6D-2BD2-E6CE-D775-2FEBF09BB15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5" name="Ellipse 1064">
                  <a:extLst>
                    <a:ext uri="{FF2B5EF4-FFF2-40B4-BE49-F238E27FC236}">
                      <a16:creationId xmlns:a16="http://schemas.microsoft.com/office/drawing/2014/main" id="{3FCCD3D2-58D0-EEDC-5433-5FD6423396A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6" name="Ellipse 1065">
                  <a:extLst>
                    <a:ext uri="{FF2B5EF4-FFF2-40B4-BE49-F238E27FC236}">
                      <a16:creationId xmlns:a16="http://schemas.microsoft.com/office/drawing/2014/main" id="{778782AB-8143-3BDC-07B3-38E2C6D89BA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7" name="Ellipse 1066">
                  <a:extLst>
                    <a:ext uri="{FF2B5EF4-FFF2-40B4-BE49-F238E27FC236}">
                      <a16:creationId xmlns:a16="http://schemas.microsoft.com/office/drawing/2014/main" id="{CB185C62-6112-FE72-1AD6-D56C64DC31E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8" name="Ellipse 1067">
                  <a:extLst>
                    <a:ext uri="{FF2B5EF4-FFF2-40B4-BE49-F238E27FC236}">
                      <a16:creationId xmlns:a16="http://schemas.microsoft.com/office/drawing/2014/main" id="{5980EB39-A6B2-A211-472A-104F7909430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9" name="Ellipse 1068">
                  <a:extLst>
                    <a:ext uri="{FF2B5EF4-FFF2-40B4-BE49-F238E27FC236}">
                      <a16:creationId xmlns:a16="http://schemas.microsoft.com/office/drawing/2014/main" id="{718D34FB-8F0B-1DD2-60F0-841707A9221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0" name="Ellipse 1069">
                  <a:extLst>
                    <a:ext uri="{FF2B5EF4-FFF2-40B4-BE49-F238E27FC236}">
                      <a16:creationId xmlns:a16="http://schemas.microsoft.com/office/drawing/2014/main" id="{734AD18B-E19A-0E1E-16F8-BFF48E84709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44" name="L-Schale">
                <a:extLst>
                  <a:ext uri="{FF2B5EF4-FFF2-40B4-BE49-F238E27FC236}">
                    <a16:creationId xmlns:a16="http://schemas.microsoft.com/office/drawing/2014/main" id="{5D527B94-7966-CE3D-A3A0-6FE84D848A9A}"/>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045" name="M-Schale">
                <a:extLst>
                  <a:ext uri="{FF2B5EF4-FFF2-40B4-BE49-F238E27FC236}">
                    <a16:creationId xmlns:a16="http://schemas.microsoft.com/office/drawing/2014/main" id="{B78D55CC-D6B5-3D6A-37B6-0CDD21A5B5B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006" name="Gruppieren 1005">
              <a:extLst>
                <a:ext uri="{FF2B5EF4-FFF2-40B4-BE49-F238E27FC236}">
                  <a16:creationId xmlns:a16="http://schemas.microsoft.com/office/drawing/2014/main" id="{03D3CB9B-AE62-BC53-6DD6-E94D318642EF}"/>
                </a:ext>
              </a:extLst>
            </p:cNvPr>
            <p:cNvGrpSpPr/>
            <p:nvPr/>
          </p:nvGrpSpPr>
          <p:grpSpPr>
            <a:xfrm>
              <a:off x="6006000" y="816426"/>
              <a:ext cx="180000" cy="180000"/>
              <a:chOff x="2537136" y="1269000"/>
              <a:chExt cx="180000" cy="180000"/>
            </a:xfrm>
          </p:grpSpPr>
          <p:sp>
            <p:nvSpPr>
              <p:cNvPr id="1040" name="Ellipse 1039">
                <a:extLst>
                  <a:ext uri="{FF2B5EF4-FFF2-40B4-BE49-F238E27FC236}">
                    <a16:creationId xmlns:a16="http://schemas.microsoft.com/office/drawing/2014/main" id="{B5E082D4-B6AC-4EB1-0071-FE9725C52C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1" name="Minuszeichen 1040">
                <a:extLst>
                  <a:ext uri="{FF2B5EF4-FFF2-40B4-BE49-F238E27FC236}">
                    <a16:creationId xmlns:a16="http://schemas.microsoft.com/office/drawing/2014/main" id="{ED3CEB5E-456E-45CE-7D0F-CB365A39B5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7" name="Gruppieren 1006">
              <a:extLst>
                <a:ext uri="{FF2B5EF4-FFF2-40B4-BE49-F238E27FC236}">
                  <a16:creationId xmlns:a16="http://schemas.microsoft.com/office/drawing/2014/main" id="{4CCCE70F-8F5A-9134-1B1C-196F50448889}"/>
                </a:ext>
              </a:extLst>
            </p:cNvPr>
            <p:cNvGrpSpPr/>
            <p:nvPr/>
          </p:nvGrpSpPr>
          <p:grpSpPr>
            <a:xfrm>
              <a:off x="6003948" y="5865553"/>
              <a:ext cx="180000" cy="180000"/>
              <a:chOff x="2537136" y="1269000"/>
              <a:chExt cx="180000" cy="180000"/>
            </a:xfrm>
          </p:grpSpPr>
          <p:sp>
            <p:nvSpPr>
              <p:cNvPr id="1038" name="Ellipse 1037">
                <a:extLst>
                  <a:ext uri="{FF2B5EF4-FFF2-40B4-BE49-F238E27FC236}">
                    <a16:creationId xmlns:a16="http://schemas.microsoft.com/office/drawing/2014/main" id="{05FFEC0C-9A2D-1AC7-31BB-FE32B42F26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9" name="Minuszeichen 1038">
                <a:extLst>
                  <a:ext uri="{FF2B5EF4-FFF2-40B4-BE49-F238E27FC236}">
                    <a16:creationId xmlns:a16="http://schemas.microsoft.com/office/drawing/2014/main" id="{A4AFC560-496C-60D5-06E7-2DE7D9701C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8" name="Gruppieren 1007">
              <a:extLst>
                <a:ext uri="{FF2B5EF4-FFF2-40B4-BE49-F238E27FC236}">
                  <a16:creationId xmlns:a16="http://schemas.microsoft.com/office/drawing/2014/main" id="{537E000A-FA23-D4C0-83F5-578710290079}"/>
                </a:ext>
              </a:extLst>
            </p:cNvPr>
            <p:cNvGrpSpPr/>
            <p:nvPr/>
          </p:nvGrpSpPr>
          <p:grpSpPr>
            <a:xfrm>
              <a:off x="7989107" y="3335661"/>
              <a:ext cx="180000" cy="180000"/>
              <a:chOff x="2537136" y="1269000"/>
              <a:chExt cx="180000" cy="180000"/>
            </a:xfrm>
          </p:grpSpPr>
          <p:sp>
            <p:nvSpPr>
              <p:cNvPr id="1036" name="Ellipse 1035">
                <a:extLst>
                  <a:ext uri="{FF2B5EF4-FFF2-40B4-BE49-F238E27FC236}">
                    <a16:creationId xmlns:a16="http://schemas.microsoft.com/office/drawing/2014/main" id="{0D32F65E-7F7B-95E8-C224-5F39583DD2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7" name="Minuszeichen 1036">
                <a:extLst>
                  <a:ext uri="{FF2B5EF4-FFF2-40B4-BE49-F238E27FC236}">
                    <a16:creationId xmlns:a16="http://schemas.microsoft.com/office/drawing/2014/main" id="{9B94F58D-F063-DC93-6A3C-9320BA58EE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9" name="Gruppieren 1008">
              <a:extLst>
                <a:ext uri="{FF2B5EF4-FFF2-40B4-BE49-F238E27FC236}">
                  <a16:creationId xmlns:a16="http://schemas.microsoft.com/office/drawing/2014/main" id="{2BBF19A8-421C-3714-009C-B9FFF9354FD2}"/>
                </a:ext>
              </a:extLst>
            </p:cNvPr>
            <p:cNvGrpSpPr/>
            <p:nvPr/>
          </p:nvGrpSpPr>
          <p:grpSpPr>
            <a:xfrm>
              <a:off x="4026000" y="3339000"/>
              <a:ext cx="180000" cy="180000"/>
              <a:chOff x="2537136" y="1269000"/>
              <a:chExt cx="180000" cy="180000"/>
            </a:xfrm>
          </p:grpSpPr>
          <p:sp>
            <p:nvSpPr>
              <p:cNvPr id="1034" name="Ellipse 1033">
                <a:extLst>
                  <a:ext uri="{FF2B5EF4-FFF2-40B4-BE49-F238E27FC236}">
                    <a16:creationId xmlns:a16="http://schemas.microsoft.com/office/drawing/2014/main" id="{E9FBEAC0-66C0-C5B5-E511-126FD2412F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5" name="Minuszeichen 1034">
                <a:extLst>
                  <a:ext uri="{FF2B5EF4-FFF2-40B4-BE49-F238E27FC236}">
                    <a16:creationId xmlns:a16="http://schemas.microsoft.com/office/drawing/2014/main" id="{DF1B901E-45B8-035B-7286-BBA303CB21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0" name="Gruppieren 1009">
              <a:extLst>
                <a:ext uri="{FF2B5EF4-FFF2-40B4-BE49-F238E27FC236}">
                  <a16:creationId xmlns:a16="http://schemas.microsoft.com/office/drawing/2014/main" id="{51D457BD-8FF6-ACD9-C165-BDC974A5F2F9}"/>
                </a:ext>
              </a:extLst>
            </p:cNvPr>
            <p:cNvGrpSpPr/>
            <p:nvPr/>
          </p:nvGrpSpPr>
          <p:grpSpPr>
            <a:xfrm>
              <a:off x="4656000" y="4775520"/>
              <a:ext cx="180000" cy="180000"/>
              <a:chOff x="2537136" y="1269000"/>
              <a:chExt cx="180000" cy="180000"/>
            </a:xfrm>
          </p:grpSpPr>
          <p:sp>
            <p:nvSpPr>
              <p:cNvPr id="1032" name="Ellipse 1031">
                <a:extLst>
                  <a:ext uri="{FF2B5EF4-FFF2-40B4-BE49-F238E27FC236}">
                    <a16:creationId xmlns:a16="http://schemas.microsoft.com/office/drawing/2014/main" id="{04D0F7C8-3F1C-8971-AC1C-4AF25808B8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3" name="Minuszeichen 1032">
                <a:extLst>
                  <a:ext uri="{FF2B5EF4-FFF2-40B4-BE49-F238E27FC236}">
                    <a16:creationId xmlns:a16="http://schemas.microsoft.com/office/drawing/2014/main" id="{C34C1C81-1044-BBF7-79C0-04D9C42325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1" name="Gruppieren 1010">
              <a:extLst>
                <a:ext uri="{FF2B5EF4-FFF2-40B4-BE49-F238E27FC236}">
                  <a16:creationId xmlns:a16="http://schemas.microsoft.com/office/drawing/2014/main" id="{14B551E9-F024-CF2C-7323-C1A3D841F4A4}"/>
                </a:ext>
              </a:extLst>
            </p:cNvPr>
            <p:cNvGrpSpPr/>
            <p:nvPr/>
          </p:nvGrpSpPr>
          <p:grpSpPr>
            <a:xfrm>
              <a:off x="7373256" y="4775520"/>
              <a:ext cx="180000" cy="180000"/>
              <a:chOff x="2537136" y="1269000"/>
              <a:chExt cx="180000" cy="180000"/>
            </a:xfrm>
          </p:grpSpPr>
          <p:sp>
            <p:nvSpPr>
              <p:cNvPr id="1030" name="Ellipse 1029">
                <a:extLst>
                  <a:ext uri="{FF2B5EF4-FFF2-40B4-BE49-F238E27FC236}">
                    <a16:creationId xmlns:a16="http://schemas.microsoft.com/office/drawing/2014/main" id="{E6EEBD1D-5883-4C65-3DD9-FCB1E4CEF7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1" name="Minuszeichen 1030">
                <a:extLst>
                  <a:ext uri="{FF2B5EF4-FFF2-40B4-BE49-F238E27FC236}">
                    <a16:creationId xmlns:a16="http://schemas.microsoft.com/office/drawing/2014/main" id="{93199D19-0DA8-E37D-7136-CAB6D2DB70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2" name="Gruppieren 1011">
              <a:extLst>
                <a:ext uri="{FF2B5EF4-FFF2-40B4-BE49-F238E27FC236}">
                  <a16:creationId xmlns:a16="http://schemas.microsoft.com/office/drawing/2014/main" id="{D75C0234-658E-9383-9E60-51D539C86532}"/>
                </a:ext>
              </a:extLst>
            </p:cNvPr>
            <p:cNvGrpSpPr/>
            <p:nvPr/>
          </p:nvGrpSpPr>
          <p:grpSpPr>
            <a:xfrm>
              <a:off x="7373256" y="1900714"/>
              <a:ext cx="180000" cy="180000"/>
              <a:chOff x="2537136" y="1269000"/>
              <a:chExt cx="180000" cy="180000"/>
            </a:xfrm>
          </p:grpSpPr>
          <p:sp>
            <p:nvSpPr>
              <p:cNvPr id="1028" name="Ellipse 1027">
                <a:extLst>
                  <a:ext uri="{FF2B5EF4-FFF2-40B4-BE49-F238E27FC236}">
                    <a16:creationId xmlns:a16="http://schemas.microsoft.com/office/drawing/2014/main" id="{01D089B0-7CC7-36EE-81A1-DD3061141BD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9" name="Minuszeichen 1028">
                <a:extLst>
                  <a:ext uri="{FF2B5EF4-FFF2-40B4-BE49-F238E27FC236}">
                    <a16:creationId xmlns:a16="http://schemas.microsoft.com/office/drawing/2014/main" id="{41C90B03-E162-B60F-98C0-DBA04B54C7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3" name="Gruppieren 1012">
              <a:extLst>
                <a:ext uri="{FF2B5EF4-FFF2-40B4-BE49-F238E27FC236}">
                  <a16:creationId xmlns:a16="http://schemas.microsoft.com/office/drawing/2014/main" id="{FE39C11A-257E-0307-E526-6266370CA0F6}"/>
                </a:ext>
              </a:extLst>
            </p:cNvPr>
            <p:cNvGrpSpPr/>
            <p:nvPr/>
          </p:nvGrpSpPr>
          <p:grpSpPr>
            <a:xfrm>
              <a:off x="4656000" y="1900714"/>
              <a:ext cx="180000" cy="180000"/>
              <a:chOff x="2537136" y="1269000"/>
              <a:chExt cx="180000" cy="180000"/>
            </a:xfrm>
          </p:grpSpPr>
          <p:sp>
            <p:nvSpPr>
              <p:cNvPr id="1026" name="Ellipse 1025">
                <a:extLst>
                  <a:ext uri="{FF2B5EF4-FFF2-40B4-BE49-F238E27FC236}">
                    <a16:creationId xmlns:a16="http://schemas.microsoft.com/office/drawing/2014/main" id="{C3567D8E-1A34-3117-D77B-60BF6D5F34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7" name="Minuszeichen 1026">
                <a:extLst>
                  <a:ext uri="{FF2B5EF4-FFF2-40B4-BE49-F238E27FC236}">
                    <a16:creationId xmlns:a16="http://schemas.microsoft.com/office/drawing/2014/main" id="{D8C6C82C-D3D6-698F-C31F-75044CDC82B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4" name="Gruppieren 1013">
              <a:extLst>
                <a:ext uri="{FF2B5EF4-FFF2-40B4-BE49-F238E27FC236}">
                  <a16:creationId xmlns:a16="http://schemas.microsoft.com/office/drawing/2014/main" id="{C443049C-8DC3-2E0D-B130-90C3480749A7}"/>
                </a:ext>
              </a:extLst>
            </p:cNvPr>
            <p:cNvGrpSpPr/>
            <p:nvPr/>
          </p:nvGrpSpPr>
          <p:grpSpPr>
            <a:xfrm>
              <a:off x="6006000" y="1339747"/>
              <a:ext cx="180000" cy="180000"/>
              <a:chOff x="2537136" y="1269000"/>
              <a:chExt cx="180000" cy="180000"/>
            </a:xfrm>
          </p:grpSpPr>
          <p:sp>
            <p:nvSpPr>
              <p:cNvPr id="1024" name="Ellipse 1023">
                <a:extLst>
                  <a:ext uri="{FF2B5EF4-FFF2-40B4-BE49-F238E27FC236}">
                    <a16:creationId xmlns:a16="http://schemas.microsoft.com/office/drawing/2014/main" id="{E7BFA76D-0C66-4D92-AAA4-3B5D1055696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5" name="Minuszeichen 1024">
                <a:extLst>
                  <a:ext uri="{FF2B5EF4-FFF2-40B4-BE49-F238E27FC236}">
                    <a16:creationId xmlns:a16="http://schemas.microsoft.com/office/drawing/2014/main" id="{2827C5F5-8448-BE8B-F456-D1C46D3C368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5" name="Gruppieren 1014">
              <a:extLst>
                <a:ext uri="{FF2B5EF4-FFF2-40B4-BE49-F238E27FC236}">
                  <a16:creationId xmlns:a16="http://schemas.microsoft.com/office/drawing/2014/main" id="{97489B6E-4D9D-D387-32EA-69198C710EB1}"/>
                </a:ext>
              </a:extLst>
            </p:cNvPr>
            <p:cNvGrpSpPr/>
            <p:nvPr/>
          </p:nvGrpSpPr>
          <p:grpSpPr>
            <a:xfrm>
              <a:off x="6006000" y="5312040"/>
              <a:ext cx="180000" cy="180000"/>
              <a:chOff x="2537136" y="1269000"/>
              <a:chExt cx="180000" cy="180000"/>
            </a:xfrm>
          </p:grpSpPr>
          <p:sp>
            <p:nvSpPr>
              <p:cNvPr id="1022" name="Ellipse 1021">
                <a:extLst>
                  <a:ext uri="{FF2B5EF4-FFF2-40B4-BE49-F238E27FC236}">
                    <a16:creationId xmlns:a16="http://schemas.microsoft.com/office/drawing/2014/main" id="{EA4FDAFF-9C0A-6171-FBFC-67143CCA05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3" name="Minuszeichen 1022">
                <a:extLst>
                  <a:ext uri="{FF2B5EF4-FFF2-40B4-BE49-F238E27FC236}">
                    <a16:creationId xmlns:a16="http://schemas.microsoft.com/office/drawing/2014/main" id="{8E556466-7923-9C13-0D33-AD40F2AE59D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6" name="Gruppieren 1015">
              <a:extLst>
                <a:ext uri="{FF2B5EF4-FFF2-40B4-BE49-F238E27FC236}">
                  <a16:creationId xmlns:a16="http://schemas.microsoft.com/office/drawing/2014/main" id="{D501A0F5-6F7F-C7E0-0BAA-EC03053742D5}"/>
                </a:ext>
              </a:extLst>
            </p:cNvPr>
            <p:cNvGrpSpPr/>
            <p:nvPr/>
          </p:nvGrpSpPr>
          <p:grpSpPr>
            <a:xfrm>
              <a:off x="6006000" y="1900714"/>
              <a:ext cx="180000" cy="180000"/>
              <a:chOff x="2537136" y="1269000"/>
              <a:chExt cx="180000" cy="180000"/>
            </a:xfrm>
          </p:grpSpPr>
          <p:sp>
            <p:nvSpPr>
              <p:cNvPr id="1020" name="Ellipse 1019">
                <a:extLst>
                  <a:ext uri="{FF2B5EF4-FFF2-40B4-BE49-F238E27FC236}">
                    <a16:creationId xmlns:a16="http://schemas.microsoft.com/office/drawing/2014/main" id="{11C63938-3272-4E44-5657-4C0966428ED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1" name="Minuszeichen 1020">
                <a:extLst>
                  <a:ext uri="{FF2B5EF4-FFF2-40B4-BE49-F238E27FC236}">
                    <a16:creationId xmlns:a16="http://schemas.microsoft.com/office/drawing/2014/main" id="{7CBE925A-D9E0-4FE8-A6E0-3E1BAC0A1F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7" name="Gruppieren 1016">
              <a:extLst>
                <a:ext uri="{FF2B5EF4-FFF2-40B4-BE49-F238E27FC236}">
                  <a16:creationId xmlns:a16="http://schemas.microsoft.com/office/drawing/2014/main" id="{D3F392D5-109C-5199-F47C-6B0A836305C8}"/>
                </a:ext>
              </a:extLst>
            </p:cNvPr>
            <p:cNvGrpSpPr/>
            <p:nvPr/>
          </p:nvGrpSpPr>
          <p:grpSpPr>
            <a:xfrm>
              <a:off x="6006000" y="4775520"/>
              <a:ext cx="180000" cy="180000"/>
              <a:chOff x="2537136" y="1269000"/>
              <a:chExt cx="180000" cy="180000"/>
            </a:xfrm>
          </p:grpSpPr>
          <p:sp>
            <p:nvSpPr>
              <p:cNvPr id="1018" name="Ellipse 1017">
                <a:extLst>
                  <a:ext uri="{FF2B5EF4-FFF2-40B4-BE49-F238E27FC236}">
                    <a16:creationId xmlns:a16="http://schemas.microsoft.com/office/drawing/2014/main" id="{C3A3D233-A94C-B308-8CD1-D754946C47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9" name="Minuszeichen 1018">
                <a:extLst>
                  <a:ext uri="{FF2B5EF4-FFF2-40B4-BE49-F238E27FC236}">
                    <a16:creationId xmlns:a16="http://schemas.microsoft.com/office/drawing/2014/main" id="{67AAA405-A96A-923C-EDBF-C4DADE0D997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095" name="Gruppieren 1094">
            <a:extLst>
              <a:ext uri="{FF2B5EF4-FFF2-40B4-BE49-F238E27FC236}">
                <a16:creationId xmlns:a16="http://schemas.microsoft.com/office/drawing/2014/main" id="{7F2323BC-456B-0C8E-4904-45962010C138}"/>
              </a:ext>
            </a:extLst>
          </p:cNvPr>
          <p:cNvGrpSpPr>
            <a:grpSpLocks noChangeAspect="1"/>
          </p:cNvGrpSpPr>
          <p:nvPr/>
        </p:nvGrpSpPr>
        <p:grpSpPr>
          <a:xfrm>
            <a:off x="1998814" y="4570800"/>
            <a:ext cx="1258865" cy="1306104"/>
            <a:chOff x="3576000" y="816426"/>
            <a:chExt cx="5040000" cy="5229127"/>
          </a:xfrm>
        </p:grpSpPr>
        <p:grpSp>
          <p:nvGrpSpPr>
            <p:cNvPr id="1096" name="Magnesium ohne e-">
              <a:extLst>
                <a:ext uri="{FF2B5EF4-FFF2-40B4-BE49-F238E27FC236}">
                  <a16:creationId xmlns:a16="http://schemas.microsoft.com/office/drawing/2014/main" id="{9028A58A-2841-ADE2-595C-9C227EAADCEA}"/>
                </a:ext>
              </a:extLst>
            </p:cNvPr>
            <p:cNvGrpSpPr/>
            <p:nvPr/>
          </p:nvGrpSpPr>
          <p:grpSpPr>
            <a:xfrm>
              <a:off x="3576000" y="909000"/>
              <a:ext cx="5040000" cy="5040000"/>
              <a:chOff x="3576000" y="909000"/>
              <a:chExt cx="5040000" cy="5040000"/>
            </a:xfrm>
          </p:grpSpPr>
          <p:sp>
            <p:nvSpPr>
              <p:cNvPr id="1133" name="K-Schale">
                <a:extLst>
                  <a:ext uri="{FF2B5EF4-FFF2-40B4-BE49-F238E27FC236}">
                    <a16:creationId xmlns:a16="http://schemas.microsoft.com/office/drawing/2014/main" id="{B170F33F-F775-A532-AA8E-FAF0914105CF}"/>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134" name="Atomkern mit Protonen und Neutronen">
                <a:extLst>
                  <a:ext uri="{FF2B5EF4-FFF2-40B4-BE49-F238E27FC236}">
                    <a16:creationId xmlns:a16="http://schemas.microsoft.com/office/drawing/2014/main" id="{09CEC07B-6CFC-9EFF-6542-1EF044E87CF2}"/>
                  </a:ext>
                </a:extLst>
              </p:cNvPr>
              <p:cNvGrpSpPr/>
              <p:nvPr/>
            </p:nvGrpSpPr>
            <p:grpSpPr>
              <a:xfrm>
                <a:off x="5196000" y="2529000"/>
                <a:ext cx="1800000" cy="1800000"/>
                <a:chOff x="5196000" y="2529000"/>
                <a:chExt cx="1800000" cy="1800000"/>
              </a:xfrm>
            </p:grpSpPr>
            <p:sp>
              <p:nvSpPr>
                <p:cNvPr id="1137" name="Atomkern">
                  <a:extLst>
                    <a:ext uri="{FF2B5EF4-FFF2-40B4-BE49-F238E27FC236}">
                      <a16:creationId xmlns:a16="http://schemas.microsoft.com/office/drawing/2014/main" id="{EFA2A2FB-253E-79D4-63DF-BFE38FC25E4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138" name="Gruppieren 1137">
                  <a:extLst>
                    <a:ext uri="{FF2B5EF4-FFF2-40B4-BE49-F238E27FC236}">
                      <a16:creationId xmlns:a16="http://schemas.microsoft.com/office/drawing/2014/main" id="{0839ACFB-1643-F5DA-8690-0594E4BF126C}"/>
                    </a:ext>
                  </a:extLst>
                </p:cNvPr>
                <p:cNvGrpSpPr>
                  <a:grpSpLocks noChangeAspect="1"/>
                </p:cNvGrpSpPr>
                <p:nvPr/>
              </p:nvGrpSpPr>
              <p:grpSpPr>
                <a:xfrm>
                  <a:off x="5848033" y="3791651"/>
                  <a:ext cx="180000" cy="180000"/>
                  <a:chOff x="3172968" y="2304288"/>
                  <a:chExt cx="180000" cy="180000"/>
                </a:xfrm>
              </p:grpSpPr>
              <p:sp>
                <p:nvSpPr>
                  <p:cNvPr id="1184" name="Ellipse 1183">
                    <a:extLst>
                      <a:ext uri="{FF2B5EF4-FFF2-40B4-BE49-F238E27FC236}">
                        <a16:creationId xmlns:a16="http://schemas.microsoft.com/office/drawing/2014/main" id="{5C798BD8-A1C1-AB79-C044-69EF4FB6988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5" name="Additionszeichen 1184">
                    <a:extLst>
                      <a:ext uri="{FF2B5EF4-FFF2-40B4-BE49-F238E27FC236}">
                        <a16:creationId xmlns:a16="http://schemas.microsoft.com/office/drawing/2014/main" id="{924AD254-E01E-B47D-DBB8-E0D5D0D311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39" name="Gruppieren 1138">
                  <a:extLst>
                    <a:ext uri="{FF2B5EF4-FFF2-40B4-BE49-F238E27FC236}">
                      <a16:creationId xmlns:a16="http://schemas.microsoft.com/office/drawing/2014/main" id="{A94C0050-725C-A3CF-8D88-702E57F65D93}"/>
                    </a:ext>
                  </a:extLst>
                </p:cNvPr>
                <p:cNvGrpSpPr>
                  <a:grpSpLocks noChangeAspect="1"/>
                </p:cNvGrpSpPr>
                <p:nvPr/>
              </p:nvGrpSpPr>
              <p:grpSpPr>
                <a:xfrm>
                  <a:off x="6270000" y="3698425"/>
                  <a:ext cx="180000" cy="180000"/>
                  <a:chOff x="3172968" y="2304288"/>
                  <a:chExt cx="180000" cy="180000"/>
                </a:xfrm>
              </p:grpSpPr>
              <p:sp>
                <p:nvSpPr>
                  <p:cNvPr id="1182" name="Ellipse 1181">
                    <a:extLst>
                      <a:ext uri="{FF2B5EF4-FFF2-40B4-BE49-F238E27FC236}">
                        <a16:creationId xmlns:a16="http://schemas.microsoft.com/office/drawing/2014/main" id="{DF08F457-2AC7-9E5D-5C52-9DE3C894B33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3" name="Additionszeichen 1182">
                    <a:extLst>
                      <a:ext uri="{FF2B5EF4-FFF2-40B4-BE49-F238E27FC236}">
                        <a16:creationId xmlns:a16="http://schemas.microsoft.com/office/drawing/2014/main" id="{B34411E1-B6FF-555D-7812-5D0A085F0C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0" name="Gruppieren 1139">
                  <a:extLst>
                    <a:ext uri="{FF2B5EF4-FFF2-40B4-BE49-F238E27FC236}">
                      <a16:creationId xmlns:a16="http://schemas.microsoft.com/office/drawing/2014/main" id="{40667564-D6A8-6A93-7407-2B796BD21CBC}"/>
                    </a:ext>
                  </a:extLst>
                </p:cNvPr>
                <p:cNvGrpSpPr>
                  <a:grpSpLocks noChangeAspect="1"/>
                </p:cNvGrpSpPr>
                <p:nvPr/>
              </p:nvGrpSpPr>
              <p:grpSpPr>
                <a:xfrm>
                  <a:off x="5499300" y="3931942"/>
                  <a:ext cx="180000" cy="180000"/>
                  <a:chOff x="3172968" y="2304288"/>
                  <a:chExt cx="180000" cy="180000"/>
                </a:xfrm>
              </p:grpSpPr>
              <p:sp>
                <p:nvSpPr>
                  <p:cNvPr id="1180" name="Ellipse 1179">
                    <a:extLst>
                      <a:ext uri="{FF2B5EF4-FFF2-40B4-BE49-F238E27FC236}">
                        <a16:creationId xmlns:a16="http://schemas.microsoft.com/office/drawing/2014/main" id="{56C02C0D-E6A9-10B1-94CC-FCEF446774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1" name="Additionszeichen 1180">
                    <a:extLst>
                      <a:ext uri="{FF2B5EF4-FFF2-40B4-BE49-F238E27FC236}">
                        <a16:creationId xmlns:a16="http://schemas.microsoft.com/office/drawing/2014/main" id="{AD506777-E37E-B59E-A891-E3C751FD075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1" name="Gruppieren 1140">
                  <a:extLst>
                    <a:ext uri="{FF2B5EF4-FFF2-40B4-BE49-F238E27FC236}">
                      <a16:creationId xmlns:a16="http://schemas.microsoft.com/office/drawing/2014/main" id="{F70EC977-71AD-022C-EFD5-9CC5AA0F60BC}"/>
                    </a:ext>
                  </a:extLst>
                </p:cNvPr>
                <p:cNvGrpSpPr>
                  <a:grpSpLocks noChangeAspect="1"/>
                </p:cNvGrpSpPr>
                <p:nvPr/>
              </p:nvGrpSpPr>
              <p:grpSpPr>
                <a:xfrm>
                  <a:off x="6030156" y="4086630"/>
                  <a:ext cx="180000" cy="180000"/>
                  <a:chOff x="3172968" y="2304288"/>
                  <a:chExt cx="180000" cy="180000"/>
                </a:xfrm>
              </p:grpSpPr>
              <p:sp>
                <p:nvSpPr>
                  <p:cNvPr id="1178" name="Ellipse 1177">
                    <a:extLst>
                      <a:ext uri="{FF2B5EF4-FFF2-40B4-BE49-F238E27FC236}">
                        <a16:creationId xmlns:a16="http://schemas.microsoft.com/office/drawing/2014/main" id="{6E8272A5-A513-E716-66D6-467EBB3BB1A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9" name="Additionszeichen 1178">
                    <a:extLst>
                      <a:ext uri="{FF2B5EF4-FFF2-40B4-BE49-F238E27FC236}">
                        <a16:creationId xmlns:a16="http://schemas.microsoft.com/office/drawing/2014/main" id="{88629B0B-BFC9-96F8-D3BD-56F7BC5EB7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2" name="Gruppieren 1141">
                  <a:extLst>
                    <a:ext uri="{FF2B5EF4-FFF2-40B4-BE49-F238E27FC236}">
                      <a16:creationId xmlns:a16="http://schemas.microsoft.com/office/drawing/2014/main" id="{B5248BF0-5778-58C0-2672-F58098EE2D98}"/>
                    </a:ext>
                  </a:extLst>
                </p:cNvPr>
                <p:cNvGrpSpPr>
                  <a:grpSpLocks noChangeAspect="1"/>
                </p:cNvGrpSpPr>
                <p:nvPr/>
              </p:nvGrpSpPr>
              <p:grpSpPr>
                <a:xfrm>
                  <a:off x="6020438" y="3296696"/>
                  <a:ext cx="180000" cy="180000"/>
                  <a:chOff x="3172968" y="2304288"/>
                  <a:chExt cx="180000" cy="180000"/>
                </a:xfrm>
              </p:grpSpPr>
              <p:sp>
                <p:nvSpPr>
                  <p:cNvPr id="1176" name="Ellipse 1175">
                    <a:extLst>
                      <a:ext uri="{FF2B5EF4-FFF2-40B4-BE49-F238E27FC236}">
                        <a16:creationId xmlns:a16="http://schemas.microsoft.com/office/drawing/2014/main" id="{0BCE51E6-70B4-28A4-BEDA-A34ABC4585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 name="Additionszeichen 1176">
                    <a:extLst>
                      <a:ext uri="{FF2B5EF4-FFF2-40B4-BE49-F238E27FC236}">
                        <a16:creationId xmlns:a16="http://schemas.microsoft.com/office/drawing/2014/main" id="{D2E17378-0671-425A-436E-11A05E5DB7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3" name="Gruppieren 1142">
                  <a:extLst>
                    <a:ext uri="{FF2B5EF4-FFF2-40B4-BE49-F238E27FC236}">
                      <a16:creationId xmlns:a16="http://schemas.microsoft.com/office/drawing/2014/main" id="{FF51C54D-828A-8A13-3A58-B12234D61D23}"/>
                    </a:ext>
                  </a:extLst>
                </p:cNvPr>
                <p:cNvGrpSpPr>
                  <a:grpSpLocks noChangeAspect="1"/>
                </p:cNvGrpSpPr>
                <p:nvPr/>
              </p:nvGrpSpPr>
              <p:grpSpPr>
                <a:xfrm>
                  <a:off x="6540000" y="3667688"/>
                  <a:ext cx="180000" cy="180000"/>
                  <a:chOff x="3172968" y="2304288"/>
                  <a:chExt cx="180000" cy="180000"/>
                </a:xfrm>
              </p:grpSpPr>
              <p:sp>
                <p:nvSpPr>
                  <p:cNvPr id="1174" name="Ellipse 1173">
                    <a:extLst>
                      <a:ext uri="{FF2B5EF4-FFF2-40B4-BE49-F238E27FC236}">
                        <a16:creationId xmlns:a16="http://schemas.microsoft.com/office/drawing/2014/main" id="{DE9FCE12-D6B2-28FF-1E3D-F2A9BD610D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5" name="Additionszeichen 1174">
                    <a:extLst>
                      <a:ext uri="{FF2B5EF4-FFF2-40B4-BE49-F238E27FC236}">
                        <a16:creationId xmlns:a16="http://schemas.microsoft.com/office/drawing/2014/main" id="{6BF4099F-9FBD-9DD2-8577-770C64D6EC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4" name="Gruppieren 1143">
                  <a:extLst>
                    <a:ext uri="{FF2B5EF4-FFF2-40B4-BE49-F238E27FC236}">
                      <a16:creationId xmlns:a16="http://schemas.microsoft.com/office/drawing/2014/main" id="{897A9E5C-D32E-CCCC-ED7C-69DB809E73CE}"/>
                    </a:ext>
                  </a:extLst>
                </p:cNvPr>
                <p:cNvGrpSpPr>
                  <a:grpSpLocks noChangeAspect="1"/>
                </p:cNvGrpSpPr>
                <p:nvPr/>
              </p:nvGrpSpPr>
              <p:grpSpPr>
                <a:xfrm>
                  <a:off x="6696374" y="3186376"/>
                  <a:ext cx="180000" cy="180000"/>
                  <a:chOff x="3172968" y="2304288"/>
                  <a:chExt cx="180000" cy="180000"/>
                </a:xfrm>
              </p:grpSpPr>
              <p:sp>
                <p:nvSpPr>
                  <p:cNvPr id="1172" name="Ellipse 1171">
                    <a:extLst>
                      <a:ext uri="{FF2B5EF4-FFF2-40B4-BE49-F238E27FC236}">
                        <a16:creationId xmlns:a16="http://schemas.microsoft.com/office/drawing/2014/main" id="{99FF0C3D-90BC-50C4-C7C7-90BD158C00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3" name="Additionszeichen 1172">
                    <a:extLst>
                      <a:ext uri="{FF2B5EF4-FFF2-40B4-BE49-F238E27FC236}">
                        <a16:creationId xmlns:a16="http://schemas.microsoft.com/office/drawing/2014/main" id="{20BC3928-3ED9-D5F7-7EF0-A95F2C92D2F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5" name="Gruppieren 1144">
                  <a:extLst>
                    <a:ext uri="{FF2B5EF4-FFF2-40B4-BE49-F238E27FC236}">
                      <a16:creationId xmlns:a16="http://schemas.microsoft.com/office/drawing/2014/main" id="{2C98861D-1FEC-248E-1477-B36E0AF32A82}"/>
                    </a:ext>
                  </a:extLst>
                </p:cNvPr>
                <p:cNvGrpSpPr>
                  <a:grpSpLocks noChangeAspect="1"/>
                </p:cNvGrpSpPr>
                <p:nvPr/>
              </p:nvGrpSpPr>
              <p:grpSpPr>
                <a:xfrm>
                  <a:off x="5577515" y="3084316"/>
                  <a:ext cx="180000" cy="180000"/>
                  <a:chOff x="3172968" y="2304288"/>
                  <a:chExt cx="180000" cy="180000"/>
                </a:xfrm>
              </p:grpSpPr>
              <p:sp>
                <p:nvSpPr>
                  <p:cNvPr id="1170" name="Ellipse 1169">
                    <a:extLst>
                      <a:ext uri="{FF2B5EF4-FFF2-40B4-BE49-F238E27FC236}">
                        <a16:creationId xmlns:a16="http://schemas.microsoft.com/office/drawing/2014/main" id="{937F0320-2EF7-23B9-7B67-4F8211287A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1" name="Additionszeichen 1170">
                    <a:extLst>
                      <a:ext uri="{FF2B5EF4-FFF2-40B4-BE49-F238E27FC236}">
                        <a16:creationId xmlns:a16="http://schemas.microsoft.com/office/drawing/2014/main" id="{B01BDE2B-364F-015F-47D7-70890B7220F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6" name="Gruppieren 1145">
                  <a:extLst>
                    <a:ext uri="{FF2B5EF4-FFF2-40B4-BE49-F238E27FC236}">
                      <a16:creationId xmlns:a16="http://schemas.microsoft.com/office/drawing/2014/main" id="{105C221C-9349-7F9C-C347-604AAA1AF151}"/>
                    </a:ext>
                  </a:extLst>
                </p:cNvPr>
                <p:cNvGrpSpPr>
                  <a:grpSpLocks noChangeAspect="1"/>
                </p:cNvGrpSpPr>
                <p:nvPr/>
              </p:nvGrpSpPr>
              <p:grpSpPr>
                <a:xfrm>
                  <a:off x="5940252" y="2903697"/>
                  <a:ext cx="180000" cy="180000"/>
                  <a:chOff x="3172968" y="2304288"/>
                  <a:chExt cx="180000" cy="180000"/>
                </a:xfrm>
              </p:grpSpPr>
              <p:sp>
                <p:nvSpPr>
                  <p:cNvPr id="1168" name="Ellipse 1167">
                    <a:extLst>
                      <a:ext uri="{FF2B5EF4-FFF2-40B4-BE49-F238E27FC236}">
                        <a16:creationId xmlns:a16="http://schemas.microsoft.com/office/drawing/2014/main" id="{EDF7C40C-D65C-6C2B-B357-B11DCF783F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9" name="Additionszeichen 1168">
                    <a:extLst>
                      <a:ext uri="{FF2B5EF4-FFF2-40B4-BE49-F238E27FC236}">
                        <a16:creationId xmlns:a16="http://schemas.microsoft.com/office/drawing/2014/main" id="{5C838870-7DB9-EDA6-50F2-4F3C090FC9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7" name="Gruppieren 1146">
                  <a:extLst>
                    <a:ext uri="{FF2B5EF4-FFF2-40B4-BE49-F238E27FC236}">
                      <a16:creationId xmlns:a16="http://schemas.microsoft.com/office/drawing/2014/main" id="{03D32C71-3346-7C7B-8506-91EA80BA98A6}"/>
                    </a:ext>
                  </a:extLst>
                </p:cNvPr>
                <p:cNvGrpSpPr>
                  <a:grpSpLocks noChangeAspect="1"/>
                </p:cNvGrpSpPr>
                <p:nvPr/>
              </p:nvGrpSpPr>
              <p:grpSpPr>
                <a:xfrm>
                  <a:off x="5597520" y="2746772"/>
                  <a:ext cx="180000" cy="180000"/>
                  <a:chOff x="3172968" y="2304288"/>
                  <a:chExt cx="180000" cy="180000"/>
                </a:xfrm>
              </p:grpSpPr>
              <p:sp>
                <p:nvSpPr>
                  <p:cNvPr id="1166" name="Ellipse 1165">
                    <a:extLst>
                      <a:ext uri="{FF2B5EF4-FFF2-40B4-BE49-F238E27FC236}">
                        <a16:creationId xmlns:a16="http://schemas.microsoft.com/office/drawing/2014/main" id="{9BDF5D6A-6658-760E-F29A-DD3ED0D16B3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7" name="Additionszeichen 1166">
                    <a:extLst>
                      <a:ext uri="{FF2B5EF4-FFF2-40B4-BE49-F238E27FC236}">
                        <a16:creationId xmlns:a16="http://schemas.microsoft.com/office/drawing/2014/main" id="{AD88266F-33B8-F29A-2DC5-604CD3B8E8F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8" name="Gruppieren 1147">
                  <a:extLst>
                    <a:ext uri="{FF2B5EF4-FFF2-40B4-BE49-F238E27FC236}">
                      <a16:creationId xmlns:a16="http://schemas.microsoft.com/office/drawing/2014/main" id="{D764DDEC-9D0D-25B9-7654-40DACC81BF4F}"/>
                    </a:ext>
                  </a:extLst>
                </p:cNvPr>
                <p:cNvGrpSpPr>
                  <a:grpSpLocks noChangeAspect="1"/>
                </p:cNvGrpSpPr>
                <p:nvPr/>
              </p:nvGrpSpPr>
              <p:grpSpPr>
                <a:xfrm>
                  <a:off x="6310896" y="2729578"/>
                  <a:ext cx="180000" cy="180000"/>
                  <a:chOff x="3172968" y="2304288"/>
                  <a:chExt cx="180000" cy="180000"/>
                </a:xfrm>
              </p:grpSpPr>
              <p:sp>
                <p:nvSpPr>
                  <p:cNvPr id="1164" name="Ellipse 1163">
                    <a:extLst>
                      <a:ext uri="{FF2B5EF4-FFF2-40B4-BE49-F238E27FC236}">
                        <a16:creationId xmlns:a16="http://schemas.microsoft.com/office/drawing/2014/main" id="{A7C9E7B8-7F82-BCB2-4664-1BEDEEB4D4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5" name="Additionszeichen 1164">
                    <a:extLst>
                      <a:ext uri="{FF2B5EF4-FFF2-40B4-BE49-F238E27FC236}">
                        <a16:creationId xmlns:a16="http://schemas.microsoft.com/office/drawing/2014/main" id="{6F26988B-0FFC-E15F-AF86-5C9A8202DE9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9" name="Gruppieren 1148">
                  <a:extLst>
                    <a:ext uri="{FF2B5EF4-FFF2-40B4-BE49-F238E27FC236}">
                      <a16:creationId xmlns:a16="http://schemas.microsoft.com/office/drawing/2014/main" id="{D647D933-5A70-CCD5-644A-4A438F17CF27}"/>
                    </a:ext>
                  </a:extLst>
                </p:cNvPr>
                <p:cNvGrpSpPr>
                  <a:grpSpLocks noChangeAspect="1"/>
                </p:cNvGrpSpPr>
                <p:nvPr/>
              </p:nvGrpSpPr>
              <p:grpSpPr>
                <a:xfrm>
                  <a:off x="5311404" y="3346168"/>
                  <a:ext cx="180000" cy="180000"/>
                  <a:chOff x="3172968" y="2304288"/>
                  <a:chExt cx="180000" cy="180000"/>
                </a:xfrm>
              </p:grpSpPr>
              <p:sp>
                <p:nvSpPr>
                  <p:cNvPr id="1162" name="Ellipse 1161">
                    <a:extLst>
                      <a:ext uri="{FF2B5EF4-FFF2-40B4-BE49-F238E27FC236}">
                        <a16:creationId xmlns:a16="http://schemas.microsoft.com/office/drawing/2014/main" id="{7F0E5026-AAA8-900C-D16E-AB35F434DA1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3" name="Additionszeichen 1162">
                    <a:extLst>
                      <a:ext uri="{FF2B5EF4-FFF2-40B4-BE49-F238E27FC236}">
                        <a16:creationId xmlns:a16="http://schemas.microsoft.com/office/drawing/2014/main" id="{9368FA9E-736E-C829-4FC1-83918323B7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50" name="Ellipse 1149">
                  <a:extLst>
                    <a:ext uri="{FF2B5EF4-FFF2-40B4-BE49-F238E27FC236}">
                      <a16:creationId xmlns:a16="http://schemas.microsoft.com/office/drawing/2014/main" id="{AE189099-37E6-F5C8-04DA-0B31233ECA2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1" name="Ellipse 1150">
                  <a:extLst>
                    <a:ext uri="{FF2B5EF4-FFF2-40B4-BE49-F238E27FC236}">
                      <a16:creationId xmlns:a16="http://schemas.microsoft.com/office/drawing/2014/main" id="{110DE76D-D6DF-EA84-B28D-2DB6ED9EDB71}"/>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2" name="Ellipse 1151">
                  <a:extLst>
                    <a:ext uri="{FF2B5EF4-FFF2-40B4-BE49-F238E27FC236}">
                      <a16:creationId xmlns:a16="http://schemas.microsoft.com/office/drawing/2014/main" id="{6D785DF8-AFDE-D0BB-5342-F61BE27A0923}"/>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3" name="Ellipse 1152">
                  <a:extLst>
                    <a:ext uri="{FF2B5EF4-FFF2-40B4-BE49-F238E27FC236}">
                      <a16:creationId xmlns:a16="http://schemas.microsoft.com/office/drawing/2014/main" id="{4E518D9A-CA0C-5111-D37B-99933498307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4" name="Ellipse 1153">
                  <a:extLst>
                    <a:ext uri="{FF2B5EF4-FFF2-40B4-BE49-F238E27FC236}">
                      <a16:creationId xmlns:a16="http://schemas.microsoft.com/office/drawing/2014/main" id="{39403819-FF04-77A4-DC59-BEF69954CEC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5" name="Ellipse 1154">
                  <a:extLst>
                    <a:ext uri="{FF2B5EF4-FFF2-40B4-BE49-F238E27FC236}">
                      <a16:creationId xmlns:a16="http://schemas.microsoft.com/office/drawing/2014/main" id="{22E5BD9F-057E-81BD-1AEA-E44CE88B749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6" name="Ellipse 1155">
                  <a:extLst>
                    <a:ext uri="{FF2B5EF4-FFF2-40B4-BE49-F238E27FC236}">
                      <a16:creationId xmlns:a16="http://schemas.microsoft.com/office/drawing/2014/main" id="{E8D4FEE2-FFCF-8521-3450-3114C397201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7" name="Ellipse 1156">
                  <a:extLst>
                    <a:ext uri="{FF2B5EF4-FFF2-40B4-BE49-F238E27FC236}">
                      <a16:creationId xmlns:a16="http://schemas.microsoft.com/office/drawing/2014/main" id="{E92CE9EC-3D9D-3265-2914-40E9621C08B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8" name="Ellipse 1157">
                  <a:extLst>
                    <a:ext uri="{FF2B5EF4-FFF2-40B4-BE49-F238E27FC236}">
                      <a16:creationId xmlns:a16="http://schemas.microsoft.com/office/drawing/2014/main" id="{7F094B40-4924-C1B8-4960-BDBDF5F424C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9" name="Ellipse 1158">
                  <a:extLst>
                    <a:ext uri="{FF2B5EF4-FFF2-40B4-BE49-F238E27FC236}">
                      <a16:creationId xmlns:a16="http://schemas.microsoft.com/office/drawing/2014/main" id="{BA3358D7-5717-5B2D-9AE0-8AB5260B464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0" name="Ellipse 1159">
                  <a:extLst>
                    <a:ext uri="{FF2B5EF4-FFF2-40B4-BE49-F238E27FC236}">
                      <a16:creationId xmlns:a16="http://schemas.microsoft.com/office/drawing/2014/main" id="{358BA549-0503-28D9-FABC-C4B7CAD66E8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1" name="Ellipse 1160">
                  <a:extLst>
                    <a:ext uri="{FF2B5EF4-FFF2-40B4-BE49-F238E27FC236}">
                      <a16:creationId xmlns:a16="http://schemas.microsoft.com/office/drawing/2014/main" id="{CB008303-C3EB-C3D9-51D0-7862E9BEB59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35" name="L-Schale">
                <a:extLst>
                  <a:ext uri="{FF2B5EF4-FFF2-40B4-BE49-F238E27FC236}">
                    <a16:creationId xmlns:a16="http://schemas.microsoft.com/office/drawing/2014/main" id="{4E8DB28B-E00B-AB85-5EA7-D5C6D887852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136" name="M-Schale">
                <a:extLst>
                  <a:ext uri="{FF2B5EF4-FFF2-40B4-BE49-F238E27FC236}">
                    <a16:creationId xmlns:a16="http://schemas.microsoft.com/office/drawing/2014/main" id="{7909D3BF-9D46-81F0-EB93-1EF227E4F61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097" name="Gruppieren 1096">
              <a:extLst>
                <a:ext uri="{FF2B5EF4-FFF2-40B4-BE49-F238E27FC236}">
                  <a16:creationId xmlns:a16="http://schemas.microsoft.com/office/drawing/2014/main" id="{87D17EF9-1BE3-A4E1-8B21-1D77C935AD0F}"/>
                </a:ext>
              </a:extLst>
            </p:cNvPr>
            <p:cNvGrpSpPr/>
            <p:nvPr/>
          </p:nvGrpSpPr>
          <p:grpSpPr>
            <a:xfrm>
              <a:off x="6006000" y="816426"/>
              <a:ext cx="180000" cy="180000"/>
              <a:chOff x="2537136" y="1269000"/>
              <a:chExt cx="180000" cy="180000"/>
            </a:xfrm>
          </p:grpSpPr>
          <p:sp>
            <p:nvSpPr>
              <p:cNvPr id="1131" name="Ellipse 1130">
                <a:extLst>
                  <a:ext uri="{FF2B5EF4-FFF2-40B4-BE49-F238E27FC236}">
                    <a16:creationId xmlns:a16="http://schemas.microsoft.com/office/drawing/2014/main" id="{A3C889C1-494B-56D4-CACE-418A2C3B32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2" name="Minuszeichen 1131">
                <a:extLst>
                  <a:ext uri="{FF2B5EF4-FFF2-40B4-BE49-F238E27FC236}">
                    <a16:creationId xmlns:a16="http://schemas.microsoft.com/office/drawing/2014/main" id="{19BF2022-C21A-5FE9-5E1C-53F257A831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8" name="Gruppieren 1097">
              <a:extLst>
                <a:ext uri="{FF2B5EF4-FFF2-40B4-BE49-F238E27FC236}">
                  <a16:creationId xmlns:a16="http://schemas.microsoft.com/office/drawing/2014/main" id="{FBE7C478-0828-550A-60DA-3FB4450CABB7}"/>
                </a:ext>
              </a:extLst>
            </p:cNvPr>
            <p:cNvGrpSpPr/>
            <p:nvPr/>
          </p:nvGrpSpPr>
          <p:grpSpPr>
            <a:xfrm>
              <a:off x="6003948" y="5865553"/>
              <a:ext cx="180000" cy="180000"/>
              <a:chOff x="2537136" y="1269000"/>
              <a:chExt cx="180000" cy="180000"/>
            </a:xfrm>
          </p:grpSpPr>
          <p:sp>
            <p:nvSpPr>
              <p:cNvPr id="1129" name="Ellipse 1128">
                <a:extLst>
                  <a:ext uri="{FF2B5EF4-FFF2-40B4-BE49-F238E27FC236}">
                    <a16:creationId xmlns:a16="http://schemas.microsoft.com/office/drawing/2014/main" id="{282552AF-5BB8-F2F0-1994-F1337687174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0" name="Minuszeichen 1129">
                <a:extLst>
                  <a:ext uri="{FF2B5EF4-FFF2-40B4-BE49-F238E27FC236}">
                    <a16:creationId xmlns:a16="http://schemas.microsoft.com/office/drawing/2014/main" id="{223ACAEF-3DFA-A472-16EB-43F5B5DD1E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9" name="Gruppieren 1098">
              <a:extLst>
                <a:ext uri="{FF2B5EF4-FFF2-40B4-BE49-F238E27FC236}">
                  <a16:creationId xmlns:a16="http://schemas.microsoft.com/office/drawing/2014/main" id="{9F8407DE-DFF5-09FD-EE56-B2ED897E9D13}"/>
                </a:ext>
              </a:extLst>
            </p:cNvPr>
            <p:cNvGrpSpPr/>
            <p:nvPr/>
          </p:nvGrpSpPr>
          <p:grpSpPr>
            <a:xfrm>
              <a:off x="7989107" y="3335661"/>
              <a:ext cx="180000" cy="180000"/>
              <a:chOff x="2537136" y="1269000"/>
              <a:chExt cx="180000" cy="180000"/>
            </a:xfrm>
          </p:grpSpPr>
          <p:sp>
            <p:nvSpPr>
              <p:cNvPr id="1127" name="Ellipse 1126">
                <a:extLst>
                  <a:ext uri="{FF2B5EF4-FFF2-40B4-BE49-F238E27FC236}">
                    <a16:creationId xmlns:a16="http://schemas.microsoft.com/office/drawing/2014/main" id="{1A6C460D-A104-D9E4-A164-8A97446883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8" name="Minuszeichen 1127">
                <a:extLst>
                  <a:ext uri="{FF2B5EF4-FFF2-40B4-BE49-F238E27FC236}">
                    <a16:creationId xmlns:a16="http://schemas.microsoft.com/office/drawing/2014/main" id="{D662CB89-5BC6-D774-166F-69BECC8ADB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0" name="Gruppieren 1099">
              <a:extLst>
                <a:ext uri="{FF2B5EF4-FFF2-40B4-BE49-F238E27FC236}">
                  <a16:creationId xmlns:a16="http://schemas.microsoft.com/office/drawing/2014/main" id="{F08663B2-0228-7891-6A2A-1E27EAACFBDB}"/>
                </a:ext>
              </a:extLst>
            </p:cNvPr>
            <p:cNvGrpSpPr/>
            <p:nvPr/>
          </p:nvGrpSpPr>
          <p:grpSpPr>
            <a:xfrm>
              <a:off x="4026000" y="3339000"/>
              <a:ext cx="180000" cy="180000"/>
              <a:chOff x="2537136" y="1269000"/>
              <a:chExt cx="180000" cy="180000"/>
            </a:xfrm>
          </p:grpSpPr>
          <p:sp>
            <p:nvSpPr>
              <p:cNvPr id="1125" name="Ellipse 1124">
                <a:extLst>
                  <a:ext uri="{FF2B5EF4-FFF2-40B4-BE49-F238E27FC236}">
                    <a16:creationId xmlns:a16="http://schemas.microsoft.com/office/drawing/2014/main" id="{7F6D7D8F-3489-53E7-B4CB-5E5ACE9265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6" name="Minuszeichen 1125">
                <a:extLst>
                  <a:ext uri="{FF2B5EF4-FFF2-40B4-BE49-F238E27FC236}">
                    <a16:creationId xmlns:a16="http://schemas.microsoft.com/office/drawing/2014/main" id="{A3CA567A-91A9-06F1-7B18-BB4893A438B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1" name="Gruppieren 1100">
              <a:extLst>
                <a:ext uri="{FF2B5EF4-FFF2-40B4-BE49-F238E27FC236}">
                  <a16:creationId xmlns:a16="http://schemas.microsoft.com/office/drawing/2014/main" id="{6EC5A031-205B-161E-839C-DC63972FE8CA}"/>
                </a:ext>
              </a:extLst>
            </p:cNvPr>
            <p:cNvGrpSpPr/>
            <p:nvPr/>
          </p:nvGrpSpPr>
          <p:grpSpPr>
            <a:xfrm>
              <a:off x="4656000" y="4775520"/>
              <a:ext cx="180000" cy="180000"/>
              <a:chOff x="2537136" y="1269000"/>
              <a:chExt cx="180000" cy="180000"/>
            </a:xfrm>
          </p:grpSpPr>
          <p:sp>
            <p:nvSpPr>
              <p:cNvPr id="1123" name="Ellipse 1122">
                <a:extLst>
                  <a:ext uri="{FF2B5EF4-FFF2-40B4-BE49-F238E27FC236}">
                    <a16:creationId xmlns:a16="http://schemas.microsoft.com/office/drawing/2014/main" id="{D72C6A18-3576-80EB-CA24-95A43F3CC4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4" name="Minuszeichen 1123">
                <a:extLst>
                  <a:ext uri="{FF2B5EF4-FFF2-40B4-BE49-F238E27FC236}">
                    <a16:creationId xmlns:a16="http://schemas.microsoft.com/office/drawing/2014/main" id="{EC2607A6-E675-35A1-E112-5A0C0E18BD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2" name="Gruppieren 1101">
              <a:extLst>
                <a:ext uri="{FF2B5EF4-FFF2-40B4-BE49-F238E27FC236}">
                  <a16:creationId xmlns:a16="http://schemas.microsoft.com/office/drawing/2014/main" id="{C64A0996-4C94-D3F6-1EF1-51FBA27783E6}"/>
                </a:ext>
              </a:extLst>
            </p:cNvPr>
            <p:cNvGrpSpPr/>
            <p:nvPr/>
          </p:nvGrpSpPr>
          <p:grpSpPr>
            <a:xfrm>
              <a:off x="7373256" y="4775520"/>
              <a:ext cx="180000" cy="180000"/>
              <a:chOff x="2537136" y="1269000"/>
              <a:chExt cx="180000" cy="180000"/>
            </a:xfrm>
          </p:grpSpPr>
          <p:sp>
            <p:nvSpPr>
              <p:cNvPr id="1121" name="Ellipse 1120">
                <a:extLst>
                  <a:ext uri="{FF2B5EF4-FFF2-40B4-BE49-F238E27FC236}">
                    <a16:creationId xmlns:a16="http://schemas.microsoft.com/office/drawing/2014/main" id="{4852F30D-059A-5237-C0D0-8DBBEA4037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2" name="Minuszeichen 1121">
                <a:extLst>
                  <a:ext uri="{FF2B5EF4-FFF2-40B4-BE49-F238E27FC236}">
                    <a16:creationId xmlns:a16="http://schemas.microsoft.com/office/drawing/2014/main" id="{92216D28-108B-2849-47B6-15C9E601C70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3" name="Gruppieren 1102">
              <a:extLst>
                <a:ext uri="{FF2B5EF4-FFF2-40B4-BE49-F238E27FC236}">
                  <a16:creationId xmlns:a16="http://schemas.microsoft.com/office/drawing/2014/main" id="{697CF2AF-93CC-CB63-8B1E-F5511DB5CAEE}"/>
                </a:ext>
              </a:extLst>
            </p:cNvPr>
            <p:cNvGrpSpPr/>
            <p:nvPr/>
          </p:nvGrpSpPr>
          <p:grpSpPr>
            <a:xfrm>
              <a:off x="7373256" y="1900714"/>
              <a:ext cx="180000" cy="180000"/>
              <a:chOff x="2537136" y="1269000"/>
              <a:chExt cx="180000" cy="180000"/>
            </a:xfrm>
          </p:grpSpPr>
          <p:sp>
            <p:nvSpPr>
              <p:cNvPr id="1119" name="Ellipse 1118">
                <a:extLst>
                  <a:ext uri="{FF2B5EF4-FFF2-40B4-BE49-F238E27FC236}">
                    <a16:creationId xmlns:a16="http://schemas.microsoft.com/office/drawing/2014/main" id="{7C9DC561-427D-19A1-43D8-DF3B5E210BE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0" name="Minuszeichen 1119">
                <a:extLst>
                  <a:ext uri="{FF2B5EF4-FFF2-40B4-BE49-F238E27FC236}">
                    <a16:creationId xmlns:a16="http://schemas.microsoft.com/office/drawing/2014/main" id="{6010816A-82BB-C0D4-BA51-4EFCEF9EDA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4" name="Gruppieren 1103">
              <a:extLst>
                <a:ext uri="{FF2B5EF4-FFF2-40B4-BE49-F238E27FC236}">
                  <a16:creationId xmlns:a16="http://schemas.microsoft.com/office/drawing/2014/main" id="{CF31BC4D-99A8-FFFE-2759-355673ADED04}"/>
                </a:ext>
              </a:extLst>
            </p:cNvPr>
            <p:cNvGrpSpPr/>
            <p:nvPr/>
          </p:nvGrpSpPr>
          <p:grpSpPr>
            <a:xfrm>
              <a:off x="4656000" y="1900714"/>
              <a:ext cx="180000" cy="180000"/>
              <a:chOff x="2537136" y="1269000"/>
              <a:chExt cx="180000" cy="180000"/>
            </a:xfrm>
          </p:grpSpPr>
          <p:sp>
            <p:nvSpPr>
              <p:cNvPr id="1117" name="Ellipse 1116">
                <a:extLst>
                  <a:ext uri="{FF2B5EF4-FFF2-40B4-BE49-F238E27FC236}">
                    <a16:creationId xmlns:a16="http://schemas.microsoft.com/office/drawing/2014/main" id="{8F92D67F-4234-4672-796A-F4F0BF2688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8" name="Minuszeichen 1117">
                <a:extLst>
                  <a:ext uri="{FF2B5EF4-FFF2-40B4-BE49-F238E27FC236}">
                    <a16:creationId xmlns:a16="http://schemas.microsoft.com/office/drawing/2014/main" id="{BDFB0C00-3030-3562-99D6-A902A9F45D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5" name="Gruppieren 1104">
              <a:extLst>
                <a:ext uri="{FF2B5EF4-FFF2-40B4-BE49-F238E27FC236}">
                  <a16:creationId xmlns:a16="http://schemas.microsoft.com/office/drawing/2014/main" id="{37A26A5B-AA74-A524-97D0-4E5CAD2179D8}"/>
                </a:ext>
              </a:extLst>
            </p:cNvPr>
            <p:cNvGrpSpPr/>
            <p:nvPr/>
          </p:nvGrpSpPr>
          <p:grpSpPr>
            <a:xfrm>
              <a:off x="6006000" y="1339747"/>
              <a:ext cx="180000" cy="180000"/>
              <a:chOff x="2537136" y="1269000"/>
              <a:chExt cx="180000" cy="180000"/>
            </a:xfrm>
          </p:grpSpPr>
          <p:sp>
            <p:nvSpPr>
              <p:cNvPr id="1115" name="Ellipse 1114">
                <a:extLst>
                  <a:ext uri="{FF2B5EF4-FFF2-40B4-BE49-F238E27FC236}">
                    <a16:creationId xmlns:a16="http://schemas.microsoft.com/office/drawing/2014/main" id="{22B4DDDA-A49A-B843-5C1B-98A6EDA7A0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6" name="Minuszeichen 1115">
                <a:extLst>
                  <a:ext uri="{FF2B5EF4-FFF2-40B4-BE49-F238E27FC236}">
                    <a16:creationId xmlns:a16="http://schemas.microsoft.com/office/drawing/2014/main" id="{6BFF20AF-A5DF-4DD8-8299-A1D9940025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6" name="Gruppieren 1105">
              <a:extLst>
                <a:ext uri="{FF2B5EF4-FFF2-40B4-BE49-F238E27FC236}">
                  <a16:creationId xmlns:a16="http://schemas.microsoft.com/office/drawing/2014/main" id="{3A0B570E-2C27-AF3D-EA0C-40ABFAD5EFF1}"/>
                </a:ext>
              </a:extLst>
            </p:cNvPr>
            <p:cNvGrpSpPr/>
            <p:nvPr/>
          </p:nvGrpSpPr>
          <p:grpSpPr>
            <a:xfrm>
              <a:off x="6006000" y="5312040"/>
              <a:ext cx="180000" cy="180000"/>
              <a:chOff x="2537136" y="1269000"/>
              <a:chExt cx="180000" cy="180000"/>
            </a:xfrm>
          </p:grpSpPr>
          <p:sp>
            <p:nvSpPr>
              <p:cNvPr id="1113" name="Ellipse 1112">
                <a:extLst>
                  <a:ext uri="{FF2B5EF4-FFF2-40B4-BE49-F238E27FC236}">
                    <a16:creationId xmlns:a16="http://schemas.microsoft.com/office/drawing/2014/main" id="{F8C370B7-1822-6EF8-F92A-1BC123ED11A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4" name="Minuszeichen 1113">
                <a:extLst>
                  <a:ext uri="{FF2B5EF4-FFF2-40B4-BE49-F238E27FC236}">
                    <a16:creationId xmlns:a16="http://schemas.microsoft.com/office/drawing/2014/main" id="{A3CD7644-063A-1FB8-80D1-4824D1FAB0C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7" name="Gruppieren 1106">
              <a:extLst>
                <a:ext uri="{FF2B5EF4-FFF2-40B4-BE49-F238E27FC236}">
                  <a16:creationId xmlns:a16="http://schemas.microsoft.com/office/drawing/2014/main" id="{24000A01-7AB0-84F0-3017-2FC47AB51E13}"/>
                </a:ext>
              </a:extLst>
            </p:cNvPr>
            <p:cNvGrpSpPr/>
            <p:nvPr/>
          </p:nvGrpSpPr>
          <p:grpSpPr>
            <a:xfrm>
              <a:off x="6006000" y="1900714"/>
              <a:ext cx="180000" cy="180000"/>
              <a:chOff x="2537136" y="1269000"/>
              <a:chExt cx="180000" cy="180000"/>
            </a:xfrm>
          </p:grpSpPr>
          <p:sp>
            <p:nvSpPr>
              <p:cNvPr id="1111" name="Ellipse 1110">
                <a:extLst>
                  <a:ext uri="{FF2B5EF4-FFF2-40B4-BE49-F238E27FC236}">
                    <a16:creationId xmlns:a16="http://schemas.microsoft.com/office/drawing/2014/main" id="{6FCFFAC7-2CB1-FAF3-8629-1019FC7316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2" name="Minuszeichen 1111">
                <a:extLst>
                  <a:ext uri="{FF2B5EF4-FFF2-40B4-BE49-F238E27FC236}">
                    <a16:creationId xmlns:a16="http://schemas.microsoft.com/office/drawing/2014/main" id="{DE15AD38-544D-3B5E-A14E-31E7A4D233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8" name="Gruppieren 1107">
              <a:extLst>
                <a:ext uri="{FF2B5EF4-FFF2-40B4-BE49-F238E27FC236}">
                  <a16:creationId xmlns:a16="http://schemas.microsoft.com/office/drawing/2014/main" id="{6C33624A-5825-0959-1A6B-4567625BD34C}"/>
                </a:ext>
              </a:extLst>
            </p:cNvPr>
            <p:cNvGrpSpPr/>
            <p:nvPr/>
          </p:nvGrpSpPr>
          <p:grpSpPr>
            <a:xfrm>
              <a:off x="6006000" y="4775520"/>
              <a:ext cx="180000" cy="180000"/>
              <a:chOff x="2537136" y="1269000"/>
              <a:chExt cx="180000" cy="180000"/>
            </a:xfrm>
          </p:grpSpPr>
          <p:sp>
            <p:nvSpPr>
              <p:cNvPr id="1109" name="Ellipse 1108">
                <a:extLst>
                  <a:ext uri="{FF2B5EF4-FFF2-40B4-BE49-F238E27FC236}">
                    <a16:creationId xmlns:a16="http://schemas.microsoft.com/office/drawing/2014/main" id="{1642CF73-5828-AE8A-5921-FAA4577B4B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0" name="Minuszeichen 1109">
                <a:extLst>
                  <a:ext uri="{FF2B5EF4-FFF2-40B4-BE49-F238E27FC236}">
                    <a16:creationId xmlns:a16="http://schemas.microsoft.com/office/drawing/2014/main" id="{4EF1B8C1-418E-A399-621A-15446A12144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186" name="Gruppieren 1185">
            <a:extLst>
              <a:ext uri="{FF2B5EF4-FFF2-40B4-BE49-F238E27FC236}">
                <a16:creationId xmlns:a16="http://schemas.microsoft.com/office/drawing/2014/main" id="{10FD8801-7FCC-6694-65CD-61A8123064F8}"/>
              </a:ext>
            </a:extLst>
          </p:cNvPr>
          <p:cNvGrpSpPr>
            <a:grpSpLocks noChangeAspect="1"/>
          </p:cNvGrpSpPr>
          <p:nvPr/>
        </p:nvGrpSpPr>
        <p:grpSpPr>
          <a:xfrm>
            <a:off x="3733203" y="4492132"/>
            <a:ext cx="1258865" cy="1306104"/>
            <a:chOff x="3576000" y="816426"/>
            <a:chExt cx="5040000" cy="5229127"/>
          </a:xfrm>
        </p:grpSpPr>
        <p:grpSp>
          <p:nvGrpSpPr>
            <p:cNvPr id="1187" name="Magnesium ohne e-">
              <a:extLst>
                <a:ext uri="{FF2B5EF4-FFF2-40B4-BE49-F238E27FC236}">
                  <a16:creationId xmlns:a16="http://schemas.microsoft.com/office/drawing/2014/main" id="{3B412305-8EE7-B988-069C-F0BC87724AEB}"/>
                </a:ext>
              </a:extLst>
            </p:cNvPr>
            <p:cNvGrpSpPr/>
            <p:nvPr/>
          </p:nvGrpSpPr>
          <p:grpSpPr>
            <a:xfrm>
              <a:off x="3576000" y="909000"/>
              <a:ext cx="5040000" cy="5040000"/>
              <a:chOff x="3576000" y="909000"/>
              <a:chExt cx="5040000" cy="5040000"/>
            </a:xfrm>
          </p:grpSpPr>
          <p:sp>
            <p:nvSpPr>
              <p:cNvPr id="1224" name="K-Schale">
                <a:extLst>
                  <a:ext uri="{FF2B5EF4-FFF2-40B4-BE49-F238E27FC236}">
                    <a16:creationId xmlns:a16="http://schemas.microsoft.com/office/drawing/2014/main" id="{0A7886AA-3FE2-5041-BF0D-9F6E0FF8EEE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225" name="Atomkern mit Protonen und Neutronen">
                <a:extLst>
                  <a:ext uri="{FF2B5EF4-FFF2-40B4-BE49-F238E27FC236}">
                    <a16:creationId xmlns:a16="http://schemas.microsoft.com/office/drawing/2014/main" id="{2C22B3C0-03A1-2547-0106-DB5AB63369DF}"/>
                  </a:ext>
                </a:extLst>
              </p:cNvPr>
              <p:cNvGrpSpPr/>
              <p:nvPr/>
            </p:nvGrpSpPr>
            <p:grpSpPr>
              <a:xfrm>
                <a:off x="5196000" y="2529000"/>
                <a:ext cx="1800000" cy="1800000"/>
                <a:chOff x="5196000" y="2529000"/>
                <a:chExt cx="1800000" cy="1800000"/>
              </a:xfrm>
            </p:grpSpPr>
            <p:sp>
              <p:nvSpPr>
                <p:cNvPr id="1228" name="Atomkern">
                  <a:extLst>
                    <a:ext uri="{FF2B5EF4-FFF2-40B4-BE49-F238E27FC236}">
                      <a16:creationId xmlns:a16="http://schemas.microsoft.com/office/drawing/2014/main" id="{C532B5A3-6237-3972-E1A9-7F728375E16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229" name="Gruppieren 1228">
                  <a:extLst>
                    <a:ext uri="{FF2B5EF4-FFF2-40B4-BE49-F238E27FC236}">
                      <a16:creationId xmlns:a16="http://schemas.microsoft.com/office/drawing/2014/main" id="{EB70F4E5-6625-A84D-D17E-15F4E59C312D}"/>
                    </a:ext>
                  </a:extLst>
                </p:cNvPr>
                <p:cNvGrpSpPr>
                  <a:grpSpLocks noChangeAspect="1"/>
                </p:cNvGrpSpPr>
                <p:nvPr/>
              </p:nvGrpSpPr>
              <p:grpSpPr>
                <a:xfrm>
                  <a:off x="5848033" y="3791651"/>
                  <a:ext cx="180000" cy="180000"/>
                  <a:chOff x="3172968" y="2304288"/>
                  <a:chExt cx="180000" cy="180000"/>
                </a:xfrm>
              </p:grpSpPr>
              <p:sp>
                <p:nvSpPr>
                  <p:cNvPr id="1275" name="Ellipse 1274">
                    <a:extLst>
                      <a:ext uri="{FF2B5EF4-FFF2-40B4-BE49-F238E27FC236}">
                        <a16:creationId xmlns:a16="http://schemas.microsoft.com/office/drawing/2014/main" id="{DCF4EB75-073E-94E7-6EDE-D312545C1A7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6" name="Additionszeichen 1275">
                    <a:extLst>
                      <a:ext uri="{FF2B5EF4-FFF2-40B4-BE49-F238E27FC236}">
                        <a16:creationId xmlns:a16="http://schemas.microsoft.com/office/drawing/2014/main" id="{E18479A6-5F2E-89FB-E7B3-68F3CF5139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0" name="Gruppieren 1229">
                  <a:extLst>
                    <a:ext uri="{FF2B5EF4-FFF2-40B4-BE49-F238E27FC236}">
                      <a16:creationId xmlns:a16="http://schemas.microsoft.com/office/drawing/2014/main" id="{E8A7E293-432E-3436-338D-AD2A2018B340}"/>
                    </a:ext>
                  </a:extLst>
                </p:cNvPr>
                <p:cNvGrpSpPr>
                  <a:grpSpLocks noChangeAspect="1"/>
                </p:cNvGrpSpPr>
                <p:nvPr/>
              </p:nvGrpSpPr>
              <p:grpSpPr>
                <a:xfrm>
                  <a:off x="6270000" y="3698425"/>
                  <a:ext cx="180000" cy="180000"/>
                  <a:chOff x="3172968" y="2304288"/>
                  <a:chExt cx="180000" cy="180000"/>
                </a:xfrm>
              </p:grpSpPr>
              <p:sp>
                <p:nvSpPr>
                  <p:cNvPr id="1273" name="Ellipse 1272">
                    <a:extLst>
                      <a:ext uri="{FF2B5EF4-FFF2-40B4-BE49-F238E27FC236}">
                        <a16:creationId xmlns:a16="http://schemas.microsoft.com/office/drawing/2014/main" id="{A4DFA533-2750-038B-EEE3-9369851FB2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4" name="Additionszeichen 1273">
                    <a:extLst>
                      <a:ext uri="{FF2B5EF4-FFF2-40B4-BE49-F238E27FC236}">
                        <a16:creationId xmlns:a16="http://schemas.microsoft.com/office/drawing/2014/main" id="{9F4FA879-0D70-AF00-17C8-4E443B5646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1" name="Gruppieren 1230">
                  <a:extLst>
                    <a:ext uri="{FF2B5EF4-FFF2-40B4-BE49-F238E27FC236}">
                      <a16:creationId xmlns:a16="http://schemas.microsoft.com/office/drawing/2014/main" id="{BC470D0C-D07A-F36E-A117-E382E8CA1CF1}"/>
                    </a:ext>
                  </a:extLst>
                </p:cNvPr>
                <p:cNvGrpSpPr>
                  <a:grpSpLocks noChangeAspect="1"/>
                </p:cNvGrpSpPr>
                <p:nvPr/>
              </p:nvGrpSpPr>
              <p:grpSpPr>
                <a:xfrm>
                  <a:off x="5499300" y="3931942"/>
                  <a:ext cx="180000" cy="180000"/>
                  <a:chOff x="3172968" y="2304288"/>
                  <a:chExt cx="180000" cy="180000"/>
                </a:xfrm>
              </p:grpSpPr>
              <p:sp>
                <p:nvSpPr>
                  <p:cNvPr id="1271" name="Ellipse 1270">
                    <a:extLst>
                      <a:ext uri="{FF2B5EF4-FFF2-40B4-BE49-F238E27FC236}">
                        <a16:creationId xmlns:a16="http://schemas.microsoft.com/office/drawing/2014/main" id="{619665ED-F4E8-D8AF-46B1-1BC8D79B19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2" name="Additionszeichen 1271">
                    <a:extLst>
                      <a:ext uri="{FF2B5EF4-FFF2-40B4-BE49-F238E27FC236}">
                        <a16:creationId xmlns:a16="http://schemas.microsoft.com/office/drawing/2014/main" id="{29E09188-7085-F0A4-7D68-209B95B0B6A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2" name="Gruppieren 1231">
                  <a:extLst>
                    <a:ext uri="{FF2B5EF4-FFF2-40B4-BE49-F238E27FC236}">
                      <a16:creationId xmlns:a16="http://schemas.microsoft.com/office/drawing/2014/main" id="{EEA27870-F947-8CC6-D085-4E61A97008F9}"/>
                    </a:ext>
                  </a:extLst>
                </p:cNvPr>
                <p:cNvGrpSpPr>
                  <a:grpSpLocks noChangeAspect="1"/>
                </p:cNvGrpSpPr>
                <p:nvPr/>
              </p:nvGrpSpPr>
              <p:grpSpPr>
                <a:xfrm>
                  <a:off x="6030156" y="4086630"/>
                  <a:ext cx="180000" cy="180000"/>
                  <a:chOff x="3172968" y="2304288"/>
                  <a:chExt cx="180000" cy="180000"/>
                </a:xfrm>
              </p:grpSpPr>
              <p:sp>
                <p:nvSpPr>
                  <p:cNvPr id="1269" name="Ellipse 1268">
                    <a:extLst>
                      <a:ext uri="{FF2B5EF4-FFF2-40B4-BE49-F238E27FC236}">
                        <a16:creationId xmlns:a16="http://schemas.microsoft.com/office/drawing/2014/main" id="{C5C79C8B-B237-93FF-F059-F50BE73ACD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0" name="Additionszeichen 1269">
                    <a:extLst>
                      <a:ext uri="{FF2B5EF4-FFF2-40B4-BE49-F238E27FC236}">
                        <a16:creationId xmlns:a16="http://schemas.microsoft.com/office/drawing/2014/main" id="{166E66D1-B049-4D07-FE1B-4570486039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3" name="Gruppieren 1232">
                  <a:extLst>
                    <a:ext uri="{FF2B5EF4-FFF2-40B4-BE49-F238E27FC236}">
                      <a16:creationId xmlns:a16="http://schemas.microsoft.com/office/drawing/2014/main" id="{238DEA7D-4A91-0DB6-5FD7-AA55F533E63C}"/>
                    </a:ext>
                  </a:extLst>
                </p:cNvPr>
                <p:cNvGrpSpPr>
                  <a:grpSpLocks noChangeAspect="1"/>
                </p:cNvGrpSpPr>
                <p:nvPr/>
              </p:nvGrpSpPr>
              <p:grpSpPr>
                <a:xfrm>
                  <a:off x="6020438" y="3296696"/>
                  <a:ext cx="180000" cy="180000"/>
                  <a:chOff x="3172968" y="2304288"/>
                  <a:chExt cx="180000" cy="180000"/>
                </a:xfrm>
              </p:grpSpPr>
              <p:sp>
                <p:nvSpPr>
                  <p:cNvPr id="1267" name="Ellipse 1266">
                    <a:extLst>
                      <a:ext uri="{FF2B5EF4-FFF2-40B4-BE49-F238E27FC236}">
                        <a16:creationId xmlns:a16="http://schemas.microsoft.com/office/drawing/2014/main" id="{C1B48CA6-ABF9-FE0E-74B2-66C7B9C8E6C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8" name="Additionszeichen 1267">
                    <a:extLst>
                      <a:ext uri="{FF2B5EF4-FFF2-40B4-BE49-F238E27FC236}">
                        <a16:creationId xmlns:a16="http://schemas.microsoft.com/office/drawing/2014/main" id="{558CB510-07F0-0546-B731-9C79644465C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4" name="Gruppieren 1233">
                  <a:extLst>
                    <a:ext uri="{FF2B5EF4-FFF2-40B4-BE49-F238E27FC236}">
                      <a16:creationId xmlns:a16="http://schemas.microsoft.com/office/drawing/2014/main" id="{BEC8515B-89F5-7167-0A03-30B0B38CD3DC}"/>
                    </a:ext>
                  </a:extLst>
                </p:cNvPr>
                <p:cNvGrpSpPr>
                  <a:grpSpLocks noChangeAspect="1"/>
                </p:cNvGrpSpPr>
                <p:nvPr/>
              </p:nvGrpSpPr>
              <p:grpSpPr>
                <a:xfrm>
                  <a:off x="6540000" y="3667688"/>
                  <a:ext cx="180000" cy="180000"/>
                  <a:chOff x="3172968" y="2304288"/>
                  <a:chExt cx="180000" cy="180000"/>
                </a:xfrm>
              </p:grpSpPr>
              <p:sp>
                <p:nvSpPr>
                  <p:cNvPr id="1265" name="Ellipse 1264">
                    <a:extLst>
                      <a:ext uri="{FF2B5EF4-FFF2-40B4-BE49-F238E27FC236}">
                        <a16:creationId xmlns:a16="http://schemas.microsoft.com/office/drawing/2014/main" id="{857713E3-2702-DC93-AE57-BFCBA887E8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6" name="Additionszeichen 1265">
                    <a:extLst>
                      <a:ext uri="{FF2B5EF4-FFF2-40B4-BE49-F238E27FC236}">
                        <a16:creationId xmlns:a16="http://schemas.microsoft.com/office/drawing/2014/main" id="{7E86D6A4-6C51-971A-998E-F88C4088B8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5" name="Gruppieren 1234">
                  <a:extLst>
                    <a:ext uri="{FF2B5EF4-FFF2-40B4-BE49-F238E27FC236}">
                      <a16:creationId xmlns:a16="http://schemas.microsoft.com/office/drawing/2014/main" id="{0484F75C-16EB-ED81-CFD8-B23531D7EAD9}"/>
                    </a:ext>
                  </a:extLst>
                </p:cNvPr>
                <p:cNvGrpSpPr>
                  <a:grpSpLocks noChangeAspect="1"/>
                </p:cNvGrpSpPr>
                <p:nvPr/>
              </p:nvGrpSpPr>
              <p:grpSpPr>
                <a:xfrm>
                  <a:off x="6696374" y="3186376"/>
                  <a:ext cx="180000" cy="180000"/>
                  <a:chOff x="3172968" y="2304288"/>
                  <a:chExt cx="180000" cy="180000"/>
                </a:xfrm>
              </p:grpSpPr>
              <p:sp>
                <p:nvSpPr>
                  <p:cNvPr id="1263" name="Ellipse 1262">
                    <a:extLst>
                      <a:ext uri="{FF2B5EF4-FFF2-40B4-BE49-F238E27FC236}">
                        <a16:creationId xmlns:a16="http://schemas.microsoft.com/office/drawing/2014/main" id="{BC8F8CF2-235D-27A0-C456-441EC9BE7E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4" name="Additionszeichen 1263">
                    <a:extLst>
                      <a:ext uri="{FF2B5EF4-FFF2-40B4-BE49-F238E27FC236}">
                        <a16:creationId xmlns:a16="http://schemas.microsoft.com/office/drawing/2014/main" id="{DF5B24CA-1E77-249C-4F24-F5F0F2A45C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6" name="Gruppieren 1235">
                  <a:extLst>
                    <a:ext uri="{FF2B5EF4-FFF2-40B4-BE49-F238E27FC236}">
                      <a16:creationId xmlns:a16="http://schemas.microsoft.com/office/drawing/2014/main" id="{03701ED1-D81F-951C-6838-9313FABC9574}"/>
                    </a:ext>
                  </a:extLst>
                </p:cNvPr>
                <p:cNvGrpSpPr>
                  <a:grpSpLocks noChangeAspect="1"/>
                </p:cNvGrpSpPr>
                <p:nvPr/>
              </p:nvGrpSpPr>
              <p:grpSpPr>
                <a:xfrm>
                  <a:off x="5577515" y="3084316"/>
                  <a:ext cx="180000" cy="180000"/>
                  <a:chOff x="3172968" y="2304288"/>
                  <a:chExt cx="180000" cy="180000"/>
                </a:xfrm>
              </p:grpSpPr>
              <p:sp>
                <p:nvSpPr>
                  <p:cNvPr id="1261" name="Ellipse 1260">
                    <a:extLst>
                      <a:ext uri="{FF2B5EF4-FFF2-40B4-BE49-F238E27FC236}">
                        <a16:creationId xmlns:a16="http://schemas.microsoft.com/office/drawing/2014/main" id="{BA873C4A-F3F1-610A-DC4E-7CA15472BC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2" name="Additionszeichen 1261">
                    <a:extLst>
                      <a:ext uri="{FF2B5EF4-FFF2-40B4-BE49-F238E27FC236}">
                        <a16:creationId xmlns:a16="http://schemas.microsoft.com/office/drawing/2014/main" id="{40D707BE-345D-B16D-2F48-8E9203B6916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7" name="Gruppieren 1236">
                  <a:extLst>
                    <a:ext uri="{FF2B5EF4-FFF2-40B4-BE49-F238E27FC236}">
                      <a16:creationId xmlns:a16="http://schemas.microsoft.com/office/drawing/2014/main" id="{82C58034-82FF-1CA6-E12B-6590C8D1FE4D}"/>
                    </a:ext>
                  </a:extLst>
                </p:cNvPr>
                <p:cNvGrpSpPr>
                  <a:grpSpLocks noChangeAspect="1"/>
                </p:cNvGrpSpPr>
                <p:nvPr/>
              </p:nvGrpSpPr>
              <p:grpSpPr>
                <a:xfrm>
                  <a:off x="5940252" y="2903697"/>
                  <a:ext cx="180000" cy="180000"/>
                  <a:chOff x="3172968" y="2304288"/>
                  <a:chExt cx="180000" cy="180000"/>
                </a:xfrm>
              </p:grpSpPr>
              <p:sp>
                <p:nvSpPr>
                  <p:cNvPr id="1259" name="Ellipse 1258">
                    <a:extLst>
                      <a:ext uri="{FF2B5EF4-FFF2-40B4-BE49-F238E27FC236}">
                        <a16:creationId xmlns:a16="http://schemas.microsoft.com/office/drawing/2014/main" id="{8A9CBA9E-1AE9-CF84-DCF7-C2B83EB686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0" name="Additionszeichen 1259">
                    <a:extLst>
                      <a:ext uri="{FF2B5EF4-FFF2-40B4-BE49-F238E27FC236}">
                        <a16:creationId xmlns:a16="http://schemas.microsoft.com/office/drawing/2014/main" id="{F7C66E93-15D6-02DF-9CA9-40BBF3D1A24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8" name="Gruppieren 1237">
                  <a:extLst>
                    <a:ext uri="{FF2B5EF4-FFF2-40B4-BE49-F238E27FC236}">
                      <a16:creationId xmlns:a16="http://schemas.microsoft.com/office/drawing/2014/main" id="{CD26B679-1C1A-664F-54D8-109C53988921}"/>
                    </a:ext>
                  </a:extLst>
                </p:cNvPr>
                <p:cNvGrpSpPr>
                  <a:grpSpLocks noChangeAspect="1"/>
                </p:cNvGrpSpPr>
                <p:nvPr/>
              </p:nvGrpSpPr>
              <p:grpSpPr>
                <a:xfrm>
                  <a:off x="5597520" y="2746772"/>
                  <a:ext cx="180000" cy="180000"/>
                  <a:chOff x="3172968" y="2304288"/>
                  <a:chExt cx="180000" cy="180000"/>
                </a:xfrm>
              </p:grpSpPr>
              <p:sp>
                <p:nvSpPr>
                  <p:cNvPr id="1257" name="Ellipse 1256">
                    <a:extLst>
                      <a:ext uri="{FF2B5EF4-FFF2-40B4-BE49-F238E27FC236}">
                        <a16:creationId xmlns:a16="http://schemas.microsoft.com/office/drawing/2014/main" id="{998DA8A2-6BAF-74C8-67BC-3ADC9A9B57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8" name="Additionszeichen 1257">
                    <a:extLst>
                      <a:ext uri="{FF2B5EF4-FFF2-40B4-BE49-F238E27FC236}">
                        <a16:creationId xmlns:a16="http://schemas.microsoft.com/office/drawing/2014/main" id="{5D29C195-EF5E-D1A4-B621-B80AC02901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9" name="Gruppieren 1238">
                  <a:extLst>
                    <a:ext uri="{FF2B5EF4-FFF2-40B4-BE49-F238E27FC236}">
                      <a16:creationId xmlns:a16="http://schemas.microsoft.com/office/drawing/2014/main" id="{ADC24B01-5F56-920D-D476-6DA257316DAB}"/>
                    </a:ext>
                  </a:extLst>
                </p:cNvPr>
                <p:cNvGrpSpPr>
                  <a:grpSpLocks noChangeAspect="1"/>
                </p:cNvGrpSpPr>
                <p:nvPr/>
              </p:nvGrpSpPr>
              <p:grpSpPr>
                <a:xfrm>
                  <a:off x="6310896" y="2729578"/>
                  <a:ext cx="180000" cy="180000"/>
                  <a:chOff x="3172968" y="2304288"/>
                  <a:chExt cx="180000" cy="180000"/>
                </a:xfrm>
              </p:grpSpPr>
              <p:sp>
                <p:nvSpPr>
                  <p:cNvPr id="1255" name="Ellipse 1254">
                    <a:extLst>
                      <a:ext uri="{FF2B5EF4-FFF2-40B4-BE49-F238E27FC236}">
                        <a16:creationId xmlns:a16="http://schemas.microsoft.com/office/drawing/2014/main" id="{FD19F333-BD55-484A-BA21-B6711747B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6" name="Additionszeichen 1255">
                    <a:extLst>
                      <a:ext uri="{FF2B5EF4-FFF2-40B4-BE49-F238E27FC236}">
                        <a16:creationId xmlns:a16="http://schemas.microsoft.com/office/drawing/2014/main" id="{E35BACB4-AD22-95F3-5679-84C2C45A83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40" name="Gruppieren 1239">
                  <a:extLst>
                    <a:ext uri="{FF2B5EF4-FFF2-40B4-BE49-F238E27FC236}">
                      <a16:creationId xmlns:a16="http://schemas.microsoft.com/office/drawing/2014/main" id="{E3C1AB02-CAA8-D3F5-CDB7-49EA4FD28610}"/>
                    </a:ext>
                  </a:extLst>
                </p:cNvPr>
                <p:cNvGrpSpPr>
                  <a:grpSpLocks noChangeAspect="1"/>
                </p:cNvGrpSpPr>
                <p:nvPr/>
              </p:nvGrpSpPr>
              <p:grpSpPr>
                <a:xfrm>
                  <a:off x="5311404" y="3346168"/>
                  <a:ext cx="180000" cy="180000"/>
                  <a:chOff x="3172968" y="2304288"/>
                  <a:chExt cx="180000" cy="180000"/>
                </a:xfrm>
              </p:grpSpPr>
              <p:sp>
                <p:nvSpPr>
                  <p:cNvPr id="1253" name="Ellipse 1252">
                    <a:extLst>
                      <a:ext uri="{FF2B5EF4-FFF2-40B4-BE49-F238E27FC236}">
                        <a16:creationId xmlns:a16="http://schemas.microsoft.com/office/drawing/2014/main" id="{718806A2-167A-3B0E-4E90-FB2C89A2762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4" name="Additionszeichen 1253">
                    <a:extLst>
                      <a:ext uri="{FF2B5EF4-FFF2-40B4-BE49-F238E27FC236}">
                        <a16:creationId xmlns:a16="http://schemas.microsoft.com/office/drawing/2014/main" id="{F6E93AAD-A9DC-EDEF-3C78-093D04DAC6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41" name="Ellipse 1240">
                  <a:extLst>
                    <a:ext uri="{FF2B5EF4-FFF2-40B4-BE49-F238E27FC236}">
                      <a16:creationId xmlns:a16="http://schemas.microsoft.com/office/drawing/2014/main" id="{91166413-834F-4D22-BBBB-587E5A31337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2" name="Ellipse 1241">
                  <a:extLst>
                    <a:ext uri="{FF2B5EF4-FFF2-40B4-BE49-F238E27FC236}">
                      <a16:creationId xmlns:a16="http://schemas.microsoft.com/office/drawing/2014/main" id="{AA2F70CF-F1FF-ADEF-3E11-0D0C5442CE0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3" name="Ellipse 1242">
                  <a:extLst>
                    <a:ext uri="{FF2B5EF4-FFF2-40B4-BE49-F238E27FC236}">
                      <a16:creationId xmlns:a16="http://schemas.microsoft.com/office/drawing/2014/main" id="{4B441920-84DE-D41B-7B0E-2893006C785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4" name="Ellipse 1243">
                  <a:extLst>
                    <a:ext uri="{FF2B5EF4-FFF2-40B4-BE49-F238E27FC236}">
                      <a16:creationId xmlns:a16="http://schemas.microsoft.com/office/drawing/2014/main" id="{BD785161-05A7-4EB2-4C2E-29122F5D25C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5" name="Ellipse 1244">
                  <a:extLst>
                    <a:ext uri="{FF2B5EF4-FFF2-40B4-BE49-F238E27FC236}">
                      <a16:creationId xmlns:a16="http://schemas.microsoft.com/office/drawing/2014/main" id="{6DBBA81C-5677-0E64-F0A5-AD32DF48AAA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6" name="Ellipse 1245">
                  <a:extLst>
                    <a:ext uri="{FF2B5EF4-FFF2-40B4-BE49-F238E27FC236}">
                      <a16:creationId xmlns:a16="http://schemas.microsoft.com/office/drawing/2014/main" id="{C5577D00-A487-0F6E-9F95-3CF4E8FAECA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7" name="Ellipse 1246">
                  <a:extLst>
                    <a:ext uri="{FF2B5EF4-FFF2-40B4-BE49-F238E27FC236}">
                      <a16:creationId xmlns:a16="http://schemas.microsoft.com/office/drawing/2014/main" id="{35C2C28D-2A5C-3452-5487-CA3779D8487E}"/>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8" name="Ellipse 1247">
                  <a:extLst>
                    <a:ext uri="{FF2B5EF4-FFF2-40B4-BE49-F238E27FC236}">
                      <a16:creationId xmlns:a16="http://schemas.microsoft.com/office/drawing/2014/main" id="{927C7744-B72C-AB65-8A45-1EB23FBACC4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49" name="Ellipse 1248">
                  <a:extLst>
                    <a:ext uri="{FF2B5EF4-FFF2-40B4-BE49-F238E27FC236}">
                      <a16:creationId xmlns:a16="http://schemas.microsoft.com/office/drawing/2014/main" id="{826C90C8-9680-9A00-E510-874C5B892B05}"/>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0" name="Ellipse 1249">
                  <a:extLst>
                    <a:ext uri="{FF2B5EF4-FFF2-40B4-BE49-F238E27FC236}">
                      <a16:creationId xmlns:a16="http://schemas.microsoft.com/office/drawing/2014/main" id="{40E9C539-7280-1604-76EF-3301209821F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1" name="Ellipse 1250">
                  <a:extLst>
                    <a:ext uri="{FF2B5EF4-FFF2-40B4-BE49-F238E27FC236}">
                      <a16:creationId xmlns:a16="http://schemas.microsoft.com/office/drawing/2014/main" id="{FF4D8487-C49F-DCDF-1E38-26D4A830417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2" name="Ellipse 1251">
                  <a:extLst>
                    <a:ext uri="{FF2B5EF4-FFF2-40B4-BE49-F238E27FC236}">
                      <a16:creationId xmlns:a16="http://schemas.microsoft.com/office/drawing/2014/main" id="{AC66CCFA-6BB6-AE9D-BD93-C6E6039310C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26" name="L-Schale">
                <a:extLst>
                  <a:ext uri="{FF2B5EF4-FFF2-40B4-BE49-F238E27FC236}">
                    <a16:creationId xmlns:a16="http://schemas.microsoft.com/office/drawing/2014/main" id="{382D5134-091A-D79E-5AE0-1E16D4C677D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227" name="M-Schale">
                <a:extLst>
                  <a:ext uri="{FF2B5EF4-FFF2-40B4-BE49-F238E27FC236}">
                    <a16:creationId xmlns:a16="http://schemas.microsoft.com/office/drawing/2014/main" id="{1BD91CB8-5588-2AF7-9986-F541BA83F3D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188" name="Gruppieren 1187">
              <a:extLst>
                <a:ext uri="{FF2B5EF4-FFF2-40B4-BE49-F238E27FC236}">
                  <a16:creationId xmlns:a16="http://schemas.microsoft.com/office/drawing/2014/main" id="{326E6108-8653-8C9C-5583-63408FB19A83}"/>
                </a:ext>
              </a:extLst>
            </p:cNvPr>
            <p:cNvGrpSpPr/>
            <p:nvPr/>
          </p:nvGrpSpPr>
          <p:grpSpPr>
            <a:xfrm>
              <a:off x="6006000" y="816426"/>
              <a:ext cx="180000" cy="180000"/>
              <a:chOff x="2537136" y="1269000"/>
              <a:chExt cx="180000" cy="180000"/>
            </a:xfrm>
          </p:grpSpPr>
          <p:sp>
            <p:nvSpPr>
              <p:cNvPr id="1222" name="Ellipse 1221">
                <a:extLst>
                  <a:ext uri="{FF2B5EF4-FFF2-40B4-BE49-F238E27FC236}">
                    <a16:creationId xmlns:a16="http://schemas.microsoft.com/office/drawing/2014/main" id="{D2667B4B-E371-D558-31AE-5823DC09298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3" name="Minuszeichen 1222">
                <a:extLst>
                  <a:ext uri="{FF2B5EF4-FFF2-40B4-BE49-F238E27FC236}">
                    <a16:creationId xmlns:a16="http://schemas.microsoft.com/office/drawing/2014/main" id="{333BF962-565F-D8D2-380E-6380C358966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89" name="Gruppieren 1188">
              <a:extLst>
                <a:ext uri="{FF2B5EF4-FFF2-40B4-BE49-F238E27FC236}">
                  <a16:creationId xmlns:a16="http://schemas.microsoft.com/office/drawing/2014/main" id="{C2E2C354-4C35-24DF-5775-1E32EBF73122}"/>
                </a:ext>
              </a:extLst>
            </p:cNvPr>
            <p:cNvGrpSpPr/>
            <p:nvPr/>
          </p:nvGrpSpPr>
          <p:grpSpPr>
            <a:xfrm>
              <a:off x="6003948" y="5865553"/>
              <a:ext cx="180000" cy="180000"/>
              <a:chOff x="2537136" y="1269000"/>
              <a:chExt cx="180000" cy="180000"/>
            </a:xfrm>
          </p:grpSpPr>
          <p:sp>
            <p:nvSpPr>
              <p:cNvPr id="1220" name="Ellipse 1219">
                <a:extLst>
                  <a:ext uri="{FF2B5EF4-FFF2-40B4-BE49-F238E27FC236}">
                    <a16:creationId xmlns:a16="http://schemas.microsoft.com/office/drawing/2014/main" id="{982A34E3-3B4E-3B88-895B-48A7965244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21" name="Minuszeichen 1220">
                <a:extLst>
                  <a:ext uri="{FF2B5EF4-FFF2-40B4-BE49-F238E27FC236}">
                    <a16:creationId xmlns:a16="http://schemas.microsoft.com/office/drawing/2014/main" id="{B104640D-ABDA-0BDF-67AC-7163312FEC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0" name="Gruppieren 1189">
              <a:extLst>
                <a:ext uri="{FF2B5EF4-FFF2-40B4-BE49-F238E27FC236}">
                  <a16:creationId xmlns:a16="http://schemas.microsoft.com/office/drawing/2014/main" id="{0A1670EE-37E1-70F1-3900-A408A94630D1}"/>
                </a:ext>
              </a:extLst>
            </p:cNvPr>
            <p:cNvGrpSpPr/>
            <p:nvPr/>
          </p:nvGrpSpPr>
          <p:grpSpPr>
            <a:xfrm>
              <a:off x="7989107" y="3335661"/>
              <a:ext cx="180000" cy="180000"/>
              <a:chOff x="2537136" y="1269000"/>
              <a:chExt cx="180000" cy="180000"/>
            </a:xfrm>
          </p:grpSpPr>
          <p:sp>
            <p:nvSpPr>
              <p:cNvPr id="1218" name="Ellipse 1217">
                <a:extLst>
                  <a:ext uri="{FF2B5EF4-FFF2-40B4-BE49-F238E27FC236}">
                    <a16:creationId xmlns:a16="http://schemas.microsoft.com/office/drawing/2014/main" id="{EB63C0B6-C2D1-0B4D-8F17-3BF551C79F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9" name="Minuszeichen 1218">
                <a:extLst>
                  <a:ext uri="{FF2B5EF4-FFF2-40B4-BE49-F238E27FC236}">
                    <a16:creationId xmlns:a16="http://schemas.microsoft.com/office/drawing/2014/main" id="{8703E8D0-BE6B-DA89-4195-AB16861CD9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1" name="Gruppieren 1190">
              <a:extLst>
                <a:ext uri="{FF2B5EF4-FFF2-40B4-BE49-F238E27FC236}">
                  <a16:creationId xmlns:a16="http://schemas.microsoft.com/office/drawing/2014/main" id="{4BB3EF1A-0176-F8E0-BCA0-2CC5FB332BE5}"/>
                </a:ext>
              </a:extLst>
            </p:cNvPr>
            <p:cNvGrpSpPr/>
            <p:nvPr/>
          </p:nvGrpSpPr>
          <p:grpSpPr>
            <a:xfrm>
              <a:off x="4026000" y="3339000"/>
              <a:ext cx="180000" cy="180000"/>
              <a:chOff x="2537136" y="1269000"/>
              <a:chExt cx="180000" cy="180000"/>
            </a:xfrm>
          </p:grpSpPr>
          <p:sp>
            <p:nvSpPr>
              <p:cNvPr id="1216" name="Ellipse 1215">
                <a:extLst>
                  <a:ext uri="{FF2B5EF4-FFF2-40B4-BE49-F238E27FC236}">
                    <a16:creationId xmlns:a16="http://schemas.microsoft.com/office/drawing/2014/main" id="{03F23484-C639-E633-FC0B-2F7BCC8768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7" name="Minuszeichen 1216">
                <a:extLst>
                  <a:ext uri="{FF2B5EF4-FFF2-40B4-BE49-F238E27FC236}">
                    <a16:creationId xmlns:a16="http://schemas.microsoft.com/office/drawing/2014/main" id="{2EB02C68-7815-4B7A-6B3D-B4B23646ADB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2" name="Gruppieren 1191">
              <a:extLst>
                <a:ext uri="{FF2B5EF4-FFF2-40B4-BE49-F238E27FC236}">
                  <a16:creationId xmlns:a16="http://schemas.microsoft.com/office/drawing/2014/main" id="{0C39F09C-EE5E-7982-304B-DAD919670E47}"/>
                </a:ext>
              </a:extLst>
            </p:cNvPr>
            <p:cNvGrpSpPr/>
            <p:nvPr/>
          </p:nvGrpSpPr>
          <p:grpSpPr>
            <a:xfrm>
              <a:off x="4656000" y="4775520"/>
              <a:ext cx="180000" cy="180000"/>
              <a:chOff x="2537136" y="1269000"/>
              <a:chExt cx="180000" cy="180000"/>
            </a:xfrm>
          </p:grpSpPr>
          <p:sp>
            <p:nvSpPr>
              <p:cNvPr id="1214" name="Ellipse 1213">
                <a:extLst>
                  <a:ext uri="{FF2B5EF4-FFF2-40B4-BE49-F238E27FC236}">
                    <a16:creationId xmlns:a16="http://schemas.microsoft.com/office/drawing/2014/main" id="{4E29546F-0A94-AC19-65DA-7A5953A115B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5" name="Minuszeichen 1214">
                <a:extLst>
                  <a:ext uri="{FF2B5EF4-FFF2-40B4-BE49-F238E27FC236}">
                    <a16:creationId xmlns:a16="http://schemas.microsoft.com/office/drawing/2014/main" id="{5E706085-0E88-D769-C1E6-2D35C0C245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3" name="Gruppieren 1192">
              <a:extLst>
                <a:ext uri="{FF2B5EF4-FFF2-40B4-BE49-F238E27FC236}">
                  <a16:creationId xmlns:a16="http://schemas.microsoft.com/office/drawing/2014/main" id="{3722A40D-440C-4BDE-1302-814623FC7AE9}"/>
                </a:ext>
              </a:extLst>
            </p:cNvPr>
            <p:cNvGrpSpPr/>
            <p:nvPr/>
          </p:nvGrpSpPr>
          <p:grpSpPr>
            <a:xfrm>
              <a:off x="7373256" y="4775520"/>
              <a:ext cx="180000" cy="180000"/>
              <a:chOff x="2537136" y="1269000"/>
              <a:chExt cx="180000" cy="180000"/>
            </a:xfrm>
          </p:grpSpPr>
          <p:sp>
            <p:nvSpPr>
              <p:cNvPr id="1212" name="Ellipse 1211">
                <a:extLst>
                  <a:ext uri="{FF2B5EF4-FFF2-40B4-BE49-F238E27FC236}">
                    <a16:creationId xmlns:a16="http://schemas.microsoft.com/office/drawing/2014/main" id="{3CE4C037-4F8C-A9C3-352E-9A07B25F8F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3" name="Minuszeichen 1212">
                <a:extLst>
                  <a:ext uri="{FF2B5EF4-FFF2-40B4-BE49-F238E27FC236}">
                    <a16:creationId xmlns:a16="http://schemas.microsoft.com/office/drawing/2014/main" id="{7FCD4C1D-7F3D-B59F-7576-13067E61D76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4" name="Gruppieren 1193">
              <a:extLst>
                <a:ext uri="{FF2B5EF4-FFF2-40B4-BE49-F238E27FC236}">
                  <a16:creationId xmlns:a16="http://schemas.microsoft.com/office/drawing/2014/main" id="{F7978A66-AB51-DA05-4799-F96EF578149E}"/>
                </a:ext>
              </a:extLst>
            </p:cNvPr>
            <p:cNvGrpSpPr/>
            <p:nvPr/>
          </p:nvGrpSpPr>
          <p:grpSpPr>
            <a:xfrm>
              <a:off x="7373256" y="1900714"/>
              <a:ext cx="180000" cy="180000"/>
              <a:chOff x="2537136" y="1269000"/>
              <a:chExt cx="180000" cy="180000"/>
            </a:xfrm>
          </p:grpSpPr>
          <p:sp>
            <p:nvSpPr>
              <p:cNvPr id="1210" name="Ellipse 1209">
                <a:extLst>
                  <a:ext uri="{FF2B5EF4-FFF2-40B4-BE49-F238E27FC236}">
                    <a16:creationId xmlns:a16="http://schemas.microsoft.com/office/drawing/2014/main" id="{D591A909-46BE-013E-05C6-9A96E1BFF2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11" name="Minuszeichen 1210">
                <a:extLst>
                  <a:ext uri="{FF2B5EF4-FFF2-40B4-BE49-F238E27FC236}">
                    <a16:creationId xmlns:a16="http://schemas.microsoft.com/office/drawing/2014/main" id="{C1639157-8006-4493-D44E-937AD0F05E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5" name="Gruppieren 1194">
              <a:extLst>
                <a:ext uri="{FF2B5EF4-FFF2-40B4-BE49-F238E27FC236}">
                  <a16:creationId xmlns:a16="http://schemas.microsoft.com/office/drawing/2014/main" id="{3704505D-A7E0-57BA-22EB-473BF3C5C455}"/>
                </a:ext>
              </a:extLst>
            </p:cNvPr>
            <p:cNvGrpSpPr/>
            <p:nvPr/>
          </p:nvGrpSpPr>
          <p:grpSpPr>
            <a:xfrm>
              <a:off x="4656000" y="1900714"/>
              <a:ext cx="180000" cy="180000"/>
              <a:chOff x="2537136" y="1269000"/>
              <a:chExt cx="180000" cy="180000"/>
            </a:xfrm>
          </p:grpSpPr>
          <p:sp>
            <p:nvSpPr>
              <p:cNvPr id="1208" name="Ellipse 1207">
                <a:extLst>
                  <a:ext uri="{FF2B5EF4-FFF2-40B4-BE49-F238E27FC236}">
                    <a16:creationId xmlns:a16="http://schemas.microsoft.com/office/drawing/2014/main" id="{8EA542D8-6F90-C799-AAA2-EC3F89F894F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9" name="Minuszeichen 1208">
                <a:extLst>
                  <a:ext uri="{FF2B5EF4-FFF2-40B4-BE49-F238E27FC236}">
                    <a16:creationId xmlns:a16="http://schemas.microsoft.com/office/drawing/2014/main" id="{01B03990-6C0C-203F-1199-0D90C7D1A4E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6" name="Gruppieren 1195">
              <a:extLst>
                <a:ext uri="{FF2B5EF4-FFF2-40B4-BE49-F238E27FC236}">
                  <a16:creationId xmlns:a16="http://schemas.microsoft.com/office/drawing/2014/main" id="{7B362D2B-0127-B303-995C-D2F54767D002}"/>
                </a:ext>
              </a:extLst>
            </p:cNvPr>
            <p:cNvGrpSpPr/>
            <p:nvPr/>
          </p:nvGrpSpPr>
          <p:grpSpPr>
            <a:xfrm>
              <a:off x="6006000" y="1339747"/>
              <a:ext cx="180000" cy="180000"/>
              <a:chOff x="2537136" y="1269000"/>
              <a:chExt cx="180000" cy="180000"/>
            </a:xfrm>
          </p:grpSpPr>
          <p:sp>
            <p:nvSpPr>
              <p:cNvPr id="1206" name="Ellipse 1205">
                <a:extLst>
                  <a:ext uri="{FF2B5EF4-FFF2-40B4-BE49-F238E27FC236}">
                    <a16:creationId xmlns:a16="http://schemas.microsoft.com/office/drawing/2014/main" id="{13E05019-CCD9-EE55-0AFA-223C8BDD6D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7" name="Minuszeichen 1206">
                <a:extLst>
                  <a:ext uri="{FF2B5EF4-FFF2-40B4-BE49-F238E27FC236}">
                    <a16:creationId xmlns:a16="http://schemas.microsoft.com/office/drawing/2014/main" id="{B1B283EC-448B-984C-64DF-80952634E0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7" name="Gruppieren 1196">
              <a:extLst>
                <a:ext uri="{FF2B5EF4-FFF2-40B4-BE49-F238E27FC236}">
                  <a16:creationId xmlns:a16="http://schemas.microsoft.com/office/drawing/2014/main" id="{26A35990-ECC6-0755-5A4C-9ADAB5EA7A09}"/>
                </a:ext>
              </a:extLst>
            </p:cNvPr>
            <p:cNvGrpSpPr/>
            <p:nvPr/>
          </p:nvGrpSpPr>
          <p:grpSpPr>
            <a:xfrm>
              <a:off x="6006000" y="5312040"/>
              <a:ext cx="180000" cy="180000"/>
              <a:chOff x="2537136" y="1269000"/>
              <a:chExt cx="180000" cy="180000"/>
            </a:xfrm>
          </p:grpSpPr>
          <p:sp>
            <p:nvSpPr>
              <p:cNvPr id="1204" name="Ellipse 1203">
                <a:extLst>
                  <a:ext uri="{FF2B5EF4-FFF2-40B4-BE49-F238E27FC236}">
                    <a16:creationId xmlns:a16="http://schemas.microsoft.com/office/drawing/2014/main" id="{C82A08D9-F7EE-1DB8-1BE0-A071E6CFEA8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5" name="Minuszeichen 1204">
                <a:extLst>
                  <a:ext uri="{FF2B5EF4-FFF2-40B4-BE49-F238E27FC236}">
                    <a16:creationId xmlns:a16="http://schemas.microsoft.com/office/drawing/2014/main" id="{FE3A0453-D693-75E8-9D9E-505074D515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8" name="Gruppieren 1197">
              <a:extLst>
                <a:ext uri="{FF2B5EF4-FFF2-40B4-BE49-F238E27FC236}">
                  <a16:creationId xmlns:a16="http://schemas.microsoft.com/office/drawing/2014/main" id="{0E5FBC4B-0218-2E02-CCDE-4DFCDD52A7BF}"/>
                </a:ext>
              </a:extLst>
            </p:cNvPr>
            <p:cNvGrpSpPr/>
            <p:nvPr/>
          </p:nvGrpSpPr>
          <p:grpSpPr>
            <a:xfrm>
              <a:off x="6006000" y="1900714"/>
              <a:ext cx="180000" cy="180000"/>
              <a:chOff x="2537136" y="1269000"/>
              <a:chExt cx="180000" cy="180000"/>
            </a:xfrm>
          </p:grpSpPr>
          <p:sp>
            <p:nvSpPr>
              <p:cNvPr id="1202" name="Ellipse 1201">
                <a:extLst>
                  <a:ext uri="{FF2B5EF4-FFF2-40B4-BE49-F238E27FC236}">
                    <a16:creationId xmlns:a16="http://schemas.microsoft.com/office/drawing/2014/main" id="{EE76FCB6-4508-EF12-115B-A5EDDBC5BA0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3" name="Minuszeichen 1202">
                <a:extLst>
                  <a:ext uri="{FF2B5EF4-FFF2-40B4-BE49-F238E27FC236}">
                    <a16:creationId xmlns:a16="http://schemas.microsoft.com/office/drawing/2014/main" id="{77FD9AD2-5202-B01A-AD31-016D1B4025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9" name="Gruppieren 1198">
              <a:extLst>
                <a:ext uri="{FF2B5EF4-FFF2-40B4-BE49-F238E27FC236}">
                  <a16:creationId xmlns:a16="http://schemas.microsoft.com/office/drawing/2014/main" id="{2701672F-B86E-908A-1667-EE37F494773A}"/>
                </a:ext>
              </a:extLst>
            </p:cNvPr>
            <p:cNvGrpSpPr/>
            <p:nvPr/>
          </p:nvGrpSpPr>
          <p:grpSpPr>
            <a:xfrm>
              <a:off x="6006000" y="4775520"/>
              <a:ext cx="180000" cy="180000"/>
              <a:chOff x="2537136" y="1269000"/>
              <a:chExt cx="180000" cy="180000"/>
            </a:xfrm>
          </p:grpSpPr>
          <p:sp>
            <p:nvSpPr>
              <p:cNvPr id="1200" name="Ellipse 1199">
                <a:extLst>
                  <a:ext uri="{FF2B5EF4-FFF2-40B4-BE49-F238E27FC236}">
                    <a16:creationId xmlns:a16="http://schemas.microsoft.com/office/drawing/2014/main" id="{2D5B0D8B-F37E-3E6C-0E25-775CE74F8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1" name="Minuszeichen 1200">
                <a:extLst>
                  <a:ext uri="{FF2B5EF4-FFF2-40B4-BE49-F238E27FC236}">
                    <a16:creationId xmlns:a16="http://schemas.microsoft.com/office/drawing/2014/main" id="{CB7249D9-C9A4-F488-987E-DB1363655C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277" name="Gruppieren 1276">
            <a:extLst>
              <a:ext uri="{FF2B5EF4-FFF2-40B4-BE49-F238E27FC236}">
                <a16:creationId xmlns:a16="http://schemas.microsoft.com/office/drawing/2014/main" id="{94E52719-7D30-DF23-A7ED-30FA9DE9931D}"/>
              </a:ext>
            </a:extLst>
          </p:cNvPr>
          <p:cNvGrpSpPr>
            <a:grpSpLocks noChangeAspect="1"/>
          </p:cNvGrpSpPr>
          <p:nvPr/>
        </p:nvGrpSpPr>
        <p:grpSpPr>
          <a:xfrm>
            <a:off x="5466567" y="4445881"/>
            <a:ext cx="1258865" cy="1306104"/>
            <a:chOff x="3576000" y="816426"/>
            <a:chExt cx="5040000" cy="5229127"/>
          </a:xfrm>
        </p:grpSpPr>
        <p:grpSp>
          <p:nvGrpSpPr>
            <p:cNvPr id="1278" name="Magnesium ohne e-">
              <a:extLst>
                <a:ext uri="{FF2B5EF4-FFF2-40B4-BE49-F238E27FC236}">
                  <a16:creationId xmlns:a16="http://schemas.microsoft.com/office/drawing/2014/main" id="{3B891464-8FB1-8BE3-86BC-775B80272F74}"/>
                </a:ext>
              </a:extLst>
            </p:cNvPr>
            <p:cNvGrpSpPr/>
            <p:nvPr/>
          </p:nvGrpSpPr>
          <p:grpSpPr>
            <a:xfrm>
              <a:off x="3576000" y="909000"/>
              <a:ext cx="5040000" cy="5040000"/>
              <a:chOff x="3576000" y="909000"/>
              <a:chExt cx="5040000" cy="5040000"/>
            </a:xfrm>
          </p:grpSpPr>
          <p:sp>
            <p:nvSpPr>
              <p:cNvPr id="1315" name="K-Schale">
                <a:extLst>
                  <a:ext uri="{FF2B5EF4-FFF2-40B4-BE49-F238E27FC236}">
                    <a16:creationId xmlns:a16="http://schemas.microsoft.com/office/drawing/2014/main" id="{A1102FC9-B758-F0A3-2E6D-78C22F37C4E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316" name="Atomkern mit Protonen und Neutronen">
                <a:extLst>
                  <a:ext uri="{FF2B5EF4-FFF2-40B4-BE49-F238E27FC236}">
                    <a16:creationId xmlns:a16="http://schemas.microsoft.com/office/drawing/2014/main" id="{B9F64107-1DC1-84A0-649E-3F346D96DD60}"/>
                  </a:ext>
                </a:extLst>
              </p:cNvPr>
              <p:cNvGrpSpPr/>
              <p:nvPr/>
            </p:nvGrpSpPr>
            <p:grpSpPr>
              <a:xfrm>
                <a:off x="5196000" y="2529000"/>
                <a:ext cx="1800000" cy="1800000"/>
                <a:chOff x="5196000" y="2529000"/>
                <a:chExt cx="1800000" cy="1800000"/>
              </a:xfrm>
            </p:grpSpPr>
            <p:sp>
              <p:nvSpPr>
                <p:cNvPr id="1319" name="Atomkern">
                  <a:extLst>
                    <a:ext uri="{FF2B5EF4-FFF2-40B4-BE49-F238E27FC236}">
                      <a16:creationId xmlns:a16="http://schemas.microsoft.com/office/drawing/2014/main" id="{D834E9CB-2AF4-2F60-FED3-83A9E07AD81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320" name="Gruppieren 1319">
                  <a:extLst>
                    <a:ext uri="{FF2B5EF4-FFF2-40B4-BE49-F238E27FC236}">
                      <a16:creationId xmlns:a16="http://schemas.microsoft.com/office/drawing/2014/main" id="{9CDF8217-7EA3-E2AD-1CB2-6C4AE28EF0B1}"/>
                    </a:ext>
                  </a:extLst>
                </p:cNvPr>
                <p:cNvGrpSpPr>
                  <a:grpSpLocks noChangeAspect="1"/>
                </p:cNvGrpSpPr>
                <p:nvPr/>
              </p:nvGrpSpPr>
              <p:grpSpPr>
                <a:xfrm>
                  <a:off x="5848033" y="3791651"/>
                  <a:ext cx="180000" cy="180000"/>
                  <a:chOff x="3172968" y="2304288"/>
                  <a:chExt cx="180000" cy="180000"/>
                </a:xfrm>
              </p:grpSpPr>
              <p:sp>
                <p:nvSpPr>
                  <p:cNvPr id="1366" name="Ellipse 1365">
                    <a:extLst>
                      <a:ext uri="{FF2B5EF4-FFF2-40B4-BE49-F238E27FC236}">
                        <a16:creationId xmlns:a16="http://schemas.microsoft.com/office/drawing/2014/main" id="{E60BACE5-EE96-6D1B-34D0-B76C704ABD0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7" name="Additionszeichen 1366">
                    <a:extLst>
                      <a:ext uri="{FF2B5EF4-FFF2-40B4-BE49-F238E27FC236}">
                        <a16:creationId xmlns:a16="http://schemas.microsoft.com/office/drawing/2014/main" id="{2A4EA743-3BF0-42E9-1F4B-A7EF0C666F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1" name="Gruppieren 1320">
                  <a:extLst>
                    <a:ext uri="{FF2B5EF4-FFF2-40B4-BE49-F238E27FC236}">
                      <a16:creationId xmlns:a16="http://schemas.microsoft.com/office/drawing/2014/main" id="{A514AB7F-C54B-BB08-6B7F-437BB825DCEC}"/>
                    </a:ext>
                  </a:extLst>
                </p:cNvPr>
                <p:cNvGrpSpPr>
                  <a:grpSpLocks noChangeAspect="1"/>
                </p:cNvGrpSpPr>
                <p:nvPr/>
              </p:nvGrpSpPr>
              <p:grpSpPr>
                <a:xfrm>
                  <a:off x="6270000" y="3698425"/>
                  <a:ext cx="180000" cy="180000"/>
                  <a:chOff x="3172968" y="2304288"/>
                  <a:chExt cx="180000" cy="180000"/>
                </a:xfrm>
              </p:grpSpPr>
              <p:sp>
                <p:nvSpPr>
                  <p:cNvPr id="1364" name="Ellipse 1363">
                    <a:extLst>
                      <a:ext uri="{FF2B5EF4-FFF2-40B4-BE49-F238E27FC236}">
                        <a16:creationId xmlns:a16="http://schemas.microsoft.com/office/drawing/2014/main" id="{276BFDC4-2440-9D6C-BCE5-A3D5C3B2B40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5" name="Additionszeichen 1364">
                    <a:extLst>
                      <a:ext uri="{FF2B5EF4-FFF2-40B4-BE49-F238E27FC236}">
                        <a16:creationId xmlns:a16="http://schemas.microsoft.com/office/drawing/2014/main" id="{59897699-A71F-D14A-78FC-7C4500AB650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2" name="Gruppieren 1321">
                  <a:extLst>
                    <a:ext uri="{FF2B5EF4-FFF2-40B4-BE49-F238E27FC236}">
                      <a16:creationId xmlns:a16="http://schemas.microsoft.com/office/drawing/2014/main" id="{53FD88EE-840E-E5C9-015A-6901CDEDAA41}"/>
                    </a:ext>
                  </a:extLst>
                </p:cNvPr>
                <p:cNvGrpSpPr>
                  <a:grpSpLocks noChangeAspect="1"/>
                </p:cNvGrpSpPr>
                <p:nvPr/>
              </p:nvGrpSpPr>
              <p:grpSpPr>
                <a:xfrm>
                  <a:off x="5499300" y="3931942"/>
                  <a:ext cx="180000" cy="180000"/>
                  <a:chOff x="3172968" y="2304288"/>
                  <a:chExt cx="180000" cy="180000"/>
                </a:xfrm>
              </p:grpSpPr>
              <p:sp>
                <p:nvSpPr>
                  <p:cNvPr id="1362" name="Ellipse 1361">
                    <a:extLst>
                      <a:ext uri="{FF2B5EF4-FFF2-40B4-BE49-F238E27FC236}">
                        <a16:creationId xmlns:a16="http://schemas.microsoft.com/office/drawing/2014/main" id="{969F2259-7150-164E-14B9-0763C9C6478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3" name="Additionszeichen 1362">
                    <a:extLst>
                      <a:ext uri="{FF2B5EF4-FFF2-40B4-BE49-F238E27FC236}">
                        <a16:creationId xmlns:a16="http://schemas.microsoft.com/office/drawing/2014/main" id="{4F597528-2D1C-E6DA-FB14-280316B326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3" name="Gruppieren 1322">
                  <a:extLst>
                    <a:ext uri="{FF2B5EF4-FFF2-40B4-BE49-F238E27FC236}">
                      <a16:creationId xmlns:a16="http://schemas.microsoft.com/office/drawing/2014/main" id="{16657EA2-6011-9A63-1644-0C794D88DEA7}"/>
                    </a:ext>
                  </a:extLst>
                </p:cNvPr>
                <p:cNvGrpSpPr>
                  <a:grpSpLocks noChangeAspect="1"/>
                </p:cNvGrpSpPr>
                <p:nvPr/>
              </p:nvGrpSpPr>
              <p:grpSpPr>
                <a:xfrm>
                  <a:off x="6030156" y="4086630"/>
                  <a:ext cx="180000" cy="180000"/>
                  <a:chOff x="3172968" y="2304288"/>
                  <a:chExt cx="180000" cy="180000"/>
                </a:xfrm>
              </p:grpSpPr>
              <p:sp>
                <p:nvSpPr>
                  <p:cNvPr id="1360" name="Ellipse 1359">
                    <a:extLst>
                      <a:ext uri="{FF2B5EF4-FFF2-40B4-BE49-F238E27FC236}">
                        <a16:creationId xmlns:a16="http://schemas.microsoft.com/office/drawing/2014/main" id="{DD56096F-D7D0-823E-FB83-38D6659566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1" name="Additionszeichen 1360">
                    <a:extLst>
                      <a:ext uri="{FF2B5EF4-FFF2-40B4-BE49-F238E27FC236}">
                        <a16:creationId xmlns:a16="http://schemas.microsoft.com/office/drawing/2014/main" id="{129FFFA9-16A2-5CA0-A3B2-EE2EE3D1FD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4" name="Gruppieren 1323">
                  <a:extLst>
                    <a:ext uri="{FF2B5EF4-FFF2-40B4-BE49-F238E27FC236}">
                      <a16:creationId xmlns:a16="http://schemas.microsoft.com/office/drawing/2014/main" id="{E828F669-1E1C-CEA9-26DC-54255105BCA1}"/>
                    </a:ext>
                  </a:extLst>
                </p:cNvPr>
                <p:cNvGrpSpPr>
                  <a:grpSpLocks noChangeAspect="1"/>
                </p:cNvGrpSpPr>
                <p:nvPr/>
              </p:nvGrpSpPr>
              <p:grpSpPr>
                <a:xfrm>
                  <a:off x="6020438" y="3296696"/>
                  <a:ext cx="180000" cy="180000"/>
                  <a:chOff x="3172968" y="2304288"/>
                  <a:chExt cx="180000" cy="180000"/>
                </a:xfrm>
              </p:grpSpPr>
              <p:sp>
                <p:nvSpPr>
                  <p:cNvPr id="1358" name="Ellipse 1357">
                    <a:extLst>
                      <a:ext uri="{FF2B5EF4-FFF2-40B4-BE49-F238E27FC236}">
                        <a16:creationId xmlns:a16="http://schemas.microsoft.com/office/drawing/2014/main" id="{1985AEEE-47D6-0D08-6177-06C56B0A640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9" name="Additionszeichen 1358">
                    <a:extLst>
                      <a:ext uri="{FF2B5EF4-FFF2-40B4-BE49-F238E27FC236}">
                        <a16:creationId xmlns:a16="http://schemas.microsoft.com/office/drawing/2014/main" id="{5401A357-B2F0-E5C9-32C8-CCDD044262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5" name="Gruppieren 1324">
                  <a:extLst>
                    <a:ext uri="{FF2B5EF4-FFF2-40B4-BE49-F238E27FC236}">
                      <a16:creationId xmlns:a16="http://schemas.microsoft.com/office/drawing/2014/main" id="{116D4104-8F93-92E5-8E0F-567DC7F02186}"/>
                    </a:ext>
                  </a:extLst>
                </p:cNvPr>
                <p:cNvGrpSpPr>
                  <a:grpSpLocks noChangeAspect="1"/>
                </p:cNvGrpSpPr>
                <p:nvPr/>
              </p:nvGrpSpPr>
              <p:grpSpPr>
                <a:xfrm>
                  <a:off x="6540000" y="3667688"/>
                  <a:ext cx="180000" cy="180000"/>
                  <a:chOff x="3172968" y="2304288"/>
                  <a:chExt cx="180000" cy="180000"/>
                </a:xfrm>
              </p:grpSpPr>
              <p:sp>
                <p:nvSpPr>
                  <p:cNvPr id="1356" name="Ellipse 1355">
                    <a:extLst>
                      <a:ext uri="{FF2B5EF4-FFF2-40B4-BE49-F238E27FC236}">
                        <a16:creationId xmlns:a16="http://schemas.microsoft.com/office/drawing/2014/main" id="{FD5EC0E6-52F7-57A0-E598-4B9AE0B1F2F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7" name="Additionszeichen 1356">
                    <a:extLst>
                      <a:ext uri="{FF2B5EF4-FFF2-40B4-BE49-F238E27FC236}">
                        <a16:creationId xmlns:a16="http://schemas.microsoft.com/office/drawing/2014/main" id="{AB66C211-1881-C1B0-74D3-87E772C40B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6" name="Gruppieren 1325">
                  <a:extLst>
                    <a:ext uri="{FF2B5EF4-FFF2-40B4-BE49-F238E27FC236}">
                      <a16:creationId xmlns:a16="http://schemas.microsoft.com/office/drawing/2014/main" id="{FB77C4F0-65F9-4DA9-67D9-1E7DD27FF42E}"/>
                    </a:ext>
                  </a:extLst>
                </p:cNvPr>
                <p:cNvGrpSpPr>
                  <a:grpSpLocks noChangeAspect="1"/>
                </p:cNvGrpSpPr>
                <p:nvPr/>
              </p:nvGrpSpPr>
              <p:grpSpPr>
                <a:xfrm>
                  <a:off x="6696374" y="3186376"/>
                  <a:ext cx="180000" cy="180000"/>
                  <a:chOff x="3172968" y="2304288"/>
                  <a:chExt cx="180000" cy="180000"/>
                </a:xfrm>
              </p:grpSpPr>
              <p:sp>
                <p:nvSpPr>
                  <p:cNvPr id="1354" name="Ellipse 1353">
                    <a:extLst>
                      <a:ext uri="{FF2B5EF4-FFF2-40B4-BE49-F238E27FC236}">
                        <a16:creationId xmlns:a16="http://schemas.microsoft.com/office/drawing/2014/main" id="{4CDD67AD-77E0-862A-6247-F392D22A71F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5" name="Additionszeichen 1354">
                    <a:extLst>
                      <a:ext uri="{FF2B5EF4-FFF2-40B4-BE49-F238E27FC236}">
                        <a16:creationId xmlns:a16="http://schemas.microsoft.com/office/drawing/2014/main" id="{908A015D-00FA-2DFE-9AB6-DD9893D8EE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7" name="Gruppieren 1326">
                  <a:extLst>
                    <a:ext uri="{FF2B5EF4-FFF2-40B4-BE49-F238E27FC236}">
                      <a16:creationId xmlns:a16="http://schemas.microsoft.com/office/drawing/2014/main" id="{44BA442F-75A2-7B5B-285D-365C543F5982}"/>
                    </a:ext>
                  </a:extLst>
                </p:cNvPr>
                <p:cNvGrpSpPr>
                  <a:grpSpLocks noChangeAspect="1"/>
                </p:cNvGrpSpPr>
                <p:nvPr/>
              </p:nvGrpSpPr>
              <p:grpSpPr>
                <a:xfrm>
                  <a:off x="5577515" y="3084316"/>
                  <a:ext cx="180000" cy="180000"/>
                  <a:chOff x="3172968" y="2304288"/>
                  <a:chExt cx="180000" cy="180000"/>
                </a:xfrm>
              </p:grpSpPr>
              <p:sp>
                <p:nvSpPr>
                  <p:cNvPr id="1352" name="Ellipse 1351">
                    <a:extLst>
                      <a:ext uri="{FF2B5EF4-FFF2-40B4-BE49-F238E27FC236}">
                        <a16:creationId xmlns:a16="http://schemas.microsoft.com/office/drawing/2014/main" id="{5D37B9D7-2679-01C9-0114-176C75BF37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3" name="Additionszeichen 1352">
                    <a:extLst>
                      <a:ext uri="{FF2B5EF4-FFF2-40B4-BE49-F238E27FC236}">
                        <a16:creationId xmlns:a16="http://schemas.microsoft.com/office/drawing/2014/main" id="{4B65524E-7718-30DD-C1F9-F434E71159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8" name="Gruppieren 1327">
                  <a:extLst>
                    <a:ext uri="{FF2B5EF4-FFF2-40B4-BE49-F238E27FC236}">
                      <a16:creationId xmlns:a16="http://schemas.microsoft.com/office/drawing/2014/main" id="{CB6762B6-458E-8600-28A5-85523BBC9C27}"/>
                    </a:ext>
                  </a:extLst>
                </p:cNvPr>
                <p:cNvGrpSpPr>
                  <a:grpSpLocks noChangeAspect="1"/>
                </p:cNvGrpSpPr>
                <p:nvPr/>
              </p:nvGrpSpPr>
              <p:grpSpPr>
                <a:xfrm>
                  <a:off x="5940252" y="2903697"/>
                  <a:ext cx="180000" cy="180000"/>
                  <a:chOff x="3172968" y="2304288"/>
                  <a:chExt cx="180000" cy="180000"/>
                </a:xfrm>
              </p:grpSpPr>
              <p:sp>
                <p:nvSpPr>
                  <p:cNvPr id="1350" name="Ellipse 1349">
                    <a:extLst>
                      <a:ext uri="{FF2B5EF4-FFF2-40B4-BE49-F238E27FC236}">
                        <a16:creationId xmlns:a16="http://schemas.microsoft.com/office/drawing/2014/main" id="{407780F8-A063-44BA-2CA5-722963C68E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1" name="Additionszeichen 1350">
                    <a:extLst>
                      <a:ext uri="{FF2B5EF4-FFF2-40B4-BE49-F238E27FC236}">
                        <a16:creationId xmlns:a16="http://schemas.microsoft.com/office/drawing/2014/main" id="{6F90543F-70A9-B48C-09CF-D3EC1BB4BA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29" name="Gruppieren 1328">
                  <a:extLst>
                    <a:ext uri="{FF2B5EF4-FFF2-40B4-BE49-F238E27FC236}">
                      <a16:creationId xmlns:a16="http://schemas.microsoft.com/office/drawing/2014/main" id="{18FF4CB8-1589-C0DA-3CC6-C0A6E111834C}"/>
                    </a:ext>
                  </a:extLst>
                </p:cNvPr>
                <p:cNvGrpSpPr>
                  <a:grpSpLocks noChangeAspect="1"/>
                </p:cNvGrpSpPr>
                <p:nvPr/>
              </p:nvGrpSpPr>
              <p:grpSpPr>
                <a:xfrm>
                  <a:off x="5597520" y="2746772"/>
                  <a:ext cx="180000" cy="180000"/>
                  <a:chOff x="3172968" y="2304288"/>
                  <a:chExt cx="180000" cy="180000"/>
                </a:xfrm>
              </p:grpSpPr>
              <p:sp>
                <p:nvSpPr>
                  <p:cNvPr id="1348" name="Ellipse 1347">
                    <a:extLst>
                      <a:ext uri="{FF2B5EF4-FFF2-40B4-BE49-F238E27FC236}">
                        <a16:creationId xmlns:a16="http://schemas.microsoft.com/office/drawing/2014/main" id="{CF57762C-E280-55A6-4DE1-1D43715CA44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9" name="Additionszeichen 1348">
                    <a:extLst>
                      <a:ext uri="{FF2B5EF4-FFF2-40B4-BE49-F238E27FC236}">
                        <a16:creationId xmlns:a16="http://schemas.microsoft.com/office/drawing/2014/main" id="{EAB09875-6372-57C0-FE9B-10373719F1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30" name="Gruppieren 1329">
                  <a:extLst>
                    <a:ext uri="{FF2B5EF4-FFF2-40B4-BE49-F238E27FC236}">
                      <a16:creationId xmlns:a16="http://schemas.microsoft.com/office/drawing/2014/main" id="{3921C443-141A-CB16-B718-D1E6DCA72233}"/>
                    </a:ext>
                  </a:extLst>
                </p:cNvPr>
                <p:cNvGrpSpPr>
                  <a:grpSpLocks noChangeAspect="1"/>
                </p:cNvGrpSpPr>
                <p:nvPr/>
              </p:nvGrpSpPr>
              <p:grpSpPr>
                <a:xfrm>
                  <a:off x="6310896" y="2729578"/>
                  <a:ext cx="180000" cy="180000"/>
                  <a:chOff x="3172968" y="2304288"/>
                  <a:chExt cx="180000" cy="180000"/>
                </a:xfrm>
              </p:grpSpPr>
              <p:sp>
                <p:nvSpPr>
                  <p:cNvPr id="1346" name="Ellipse 1345">
                    <a:extLst>
                      <a:ext uri="{FF2B5EF4-FFF2-40B4-BE49-F238E27FC236}">
                        <a16:creationId xmlns:a16="http://schemas.microsoft.com/office/drawing/2014/main" id="{8E941176-F4FF-7EE8-202E-395B859DB4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7" name="Additionszeichen 1346">
                    <a:extLst>
                      <a:ext uri="{FF2B5EF4-FFF2-40B4-BE49-F238E27FC236}">
                        <a16:creationId xmlns:a16="http://schemas.microsoft.com/office/drawing/2014/main" id="{3EE10C7F-047B-EC98-7E32-B4A378FEB0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31" name="Gruppieren 1330">
                  <a:extLst>
                    <a:ext uri="{FF2B5EF4-FFF2-40B4-BE49-F238E27FC236}">
                      <a16:creationId xmlns:a16="http://schemas.microsoft.com/office/drawing/2014/main" id="{1AB9CBB8-FFFB-6E88-20ED-EE1E3DE71307}"/>
                    </a:ext>
                  </a:extLst>
                </p:cNvPr>
                <p:cNvGrpSpPr>
                  <a:grpSpLocks noChangeAspect="1"/>
                </p:cNvGrpSpPr>
                <p:nvPr/>
              </p:nvGrpSpPr>
              <p:grpSpPr>
                <a:xfrm>
                  <a:off x="5311404" y="3346168"/>
                  <a:ext cx="180000" cy="180000"/>
                  <a:chOff x="3172968" y="2304288"/>
                  <a:chExt cx="180000" cy="180000"/>
                </a:xfrm>
              </p:grpSpPr>
              <p:sp>
                <p:nvSpPr>
                  <p:cNvPr id="1344" name="Ellipse 1343">
                    <a:extLst>
                      <a:ext uri="{FF2B5EF4-FFF2-40B4-BE49-F238E27FC236}">
                        <a16:creationId xmlns:a16="http://schemas.microsoft.com/office/drawing/2014/main" id="{1516FC25-FA2B-84D2-CEFB-1B4CBAE899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5" name="Additionszeichen 1344">
                    <a:extLst>
                      <a:ext uri="{FF2B5EF4-FFF2-40B4-BE49-F238E27FC236}">
                        <a16:creationId xmlns:a16="http://schemas.microsoft.com/office/drawing/2014/main" id="{DAF3E74F-03AE-661E-4579-010A990ECA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32" name="Ellipse 1331">
                  <a:extLst>
                    <a:ext uri="{FF2B5EF4-FFF2-40B4-BE49-F238E27FC236}">
                      <a16:creationId xmlns:a16="http://schemas.microsoft.com/office/drawing/2014/main" id="{C8BA83EA-3EC5-2596-7596-B32EAD8F33C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 name="Ellipse 1332">
                  <a:extLst>
                    <a:ext uri="{FF2B5EF4-FFF2-40B4-BE49-F238E27FC236}">
                      <a16:creationId xmlns:a16="http://schemas.microsoft.com/office/drawing/2014/main" id="{70D75A4A-8BA5-2D49-A54F-CE1B6966EA3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4" name="Ellipse 1333">
                  <a:extLst>
                    <a:ext uri="{FF2B5EF4-FFF2-40B4-BE49-F238E27FC236}">
                      <a16:creationId xmlns:a16="http://schemas.microsoft.com/office/drawing/2014/main" id="{D2F093A6-9C45-0357-0769-8521BCAB8E0B}"/>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5" name="Ellipse 1334">
                  <a:extLst>
                    <a:ext uri="{FF2B5EF4-FFF2-40B4-BE49-F238E27FC236}">
                      <a16:creationId xmlns:a16="http://schemas.microsoft.com/office/drawing/2014/main" id="{0BB9371B-506C-9E06-0000-E00568055480}"/>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6" name="Ellipse 1335">
                  <a:extLst>
                    <a:ext uri="{FF2B5EF4-FFF2-40B4-BE49-F238E27FC236}">
                      <a16:creationId xmlns:a16="http://schemas.microsoft.com/office/drawing/2014/main" id="{1493858C-458C-EC58-C747-87C2FE71E36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7" name="Ellipse 1336">
                  <a:extLst>
                    <a:ext uri="{FF2B5EF4-FFF2-40B4-BE49-F238E27FC236}">
                      <a16:creationId xmlns:a16="http://schemas.microsoft.com/office/drawing/2014/main" id="{CF663FA3-4D44-0E6C-334F-D23F28C74CA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8" name="Ellipse 1337">
                  <a:extLst>
                    <a:ext uri="{FF2B5EF4-FFF2-40B4-BE49-F238E27FC236}">
                      <a16:creationId xmlns:a16="http://schemas.microsoft.com/office/drawing/2014/main" id="{860D2729-874D-7736-0824-B069A73B94C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9" name="Ellipse 1338">
                  <a:extLst>
                    <a:ext uri="{FF2B5EF4-FFF2-40B4-BE49-F238E27FC236}">
                      <a16:creationId xmlns:a16="http://schemas.microsoft.com/office/drawing/2014/main" id="{FDF07089-3844-8ED3-AC99-92DF6F371BF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0" name="Ellipse 1339">
                  <a:extLst>
                    <a:ext uri="{FF2B5EF4-FFF2-40B4-BE49-F238E27FC236}">
                      <a16:creationId xmlns:a16="http://schemas.microsoft.com/office/drawing/2014/main" id="{2E7E1D32-5FED-9030-2ED0-2AE0ACBBA37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1" name="Ellipse 1340">
                  <a:extLst>
                    <a:ext uri="{FF2B5EF4-FFF2-40B4-BE49-F238E27FC236}">
                      <a16:creationId xmlns:a16="http://schemas.microsoft.com/office/drawing/2014/main" id="{299396A9-4B99-9B5B-30C5-70D2839C397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2" name="Ellipse 1341">
                  <a:extLst>
                    <a:ext uri="{FF2B5EF4-FFF2-40B4-BE49-F238E27FC236}">
                      <a16:creationId xmlns:a16="http://schemas.microsoft.com/office/drawing/2014/main" id="{115EB6BC-44E2-6313-7D80-EFA34E48CF4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3" name="Ellipse 1342">
                  <a:extLst>
                    <a:ext uri="{FF2B5EF4-FFF2-40B4-BE49-F238E27FC236}">
                      <a16:creationId xmlns:a16="http://schemas.microsoft.com/office/drawing/2014/main" id="{9BCC6090-DCF3-216D-AB55-BC59E630E9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17" name="L-Schale">
                <a:extLst>
                  <a:ext uri="{FF2B5EF4-FFF2-40B4-BE49-F238E27FC236}">
                    <a16:creationId xmlns:a16="http://schemas.microsoft.com/office/drawing/2014/main" id="{28FD2AB2-CDA4-203F-408B-9141A617797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318" name="M-Schale">
                <a:extLst>
                  <a:ext uri="{FF2B5EF4-FFF2-40B4-BE49-F238E27FC236}">
                    <a16:creationId xmlns:a16="http://schemas.microsoft.com/office/drawing/2014/main" id="{FA72A6D6-74A5-AEA6-903F-7A5AFAE2A50D}"/>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279" name="Gruppieren 1278">
              <a:extLst>
                <a:ext uri="{FF2B5EF4-FFF2-40B4-BE49-F238E27FC236}">
                  <a16:creationId xmlns:a16="http://schemas.microsoft.com/office/drawing/2014/main" id="{16E74885-C3CB-8A23-D2A4-ECA027701470}"/>
                </a:ext>
              </a:extLst>
            </p:cNvPr>
            <p:cNvGrpSpPr/>
            <p:nvPr/>
          </p:nvGrpSpPr>
          <p:grpSpPr>
            <a:xfrm>
              <a:off x="6006000" y="816426"/>
              <a:ext cx="180000" cy="180000"/>
              <a:chOff x="2537136" y="1269000"/>
              <a:chExt cx="180000" cy="180000"/>
            </a:xfrm>
          </p:grpSpPr>
          <p:sp>
            <p:nvSpPr>
              <p:cNvPr id="1313" name="Ellipse 1312">
                <a:extLst>
                  <a:ext uri="{FF2B5EF4-FFF2-40B4-BE49-F238E27FC236}">
                    <a16:creationId xmlns:a16="http://schemas.microsoft.com/office/drawing/2014/main" id="{8AB96CA8-D8B4-48A5-A4C2-62B53274F1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4" name="Minuszeichen 1313">
                <a:extLst>
                  <a:ext uri="{FF2B5EF4-FFF2-40B4-BE49-F238E27FC236}">
                    <a16:creationId xmlns:a16="http://schemas.microsoft.com/office/drawing/2014/main" id="{940D8B25-BC43-C1E4-516B-567CEB4592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0" name="Gruppieren 1279">
              <a:extLst>
                <a:ext uri="{FF2B5EF4-FFF2-40B4-BE49-F238E27FC236}">
                  <a16:creationId xmlns:a16="http://schemas.microsoft.com/office/drawing/2014/main" id="{BF57DECF-D532-0314-0FDA-B5186AF6A4C1}"/>
                </a:ext>
              </a:extLst>
            </p:cNvPr>
            <p:cNvGrpSpPr/>
            <p:nvPr/>
          </p:nvGrpSpPr>
          <p:grpSpPr>
            <a:xfrm>
              <a:off x="6003948" y="5865553"/>
              <a:ext cx="180000" cy="180000"/>
              <a:chOff x="2537136" y="1269000"/>
              <a:chExt cx="180000" cy="180000"/>
            </a:xfrm>
          </p:grpSpPr>
          <p:sp>
            <p:nvSpPr>
              <p:cNvPr id="1311" name="Ellipse 1310">
                <a:extLst>
                  <a:ext uri="{FF2B5EF4-FFF2-40B4-BE49-F238E27FC236}">
                    <a16:creationId xmlns:a16="http://schemas.microsoft.com/office/drawing/2014/main" id="{276A87F1-1F6E-F73B-D9CB-A5566914C8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2" name="Minuszeichen 1311">
                <a:extLst>
                  <a:ext uri="{FF2B5EF4-FFF2-40B4-BE49-F238E27FC236}">
                    <a16:creationId xmlns:a16="http://schemas.microsoft.com/office/drawing/2014/main" id="{91C6DEB4-ABBA-C0A5-5DCA-1DA9A7DBA1F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1" name="Gruppieren 1280">
              <a:extLst>
                <a:ext uri="{FF2B5EF4-FFF2-40B4-BE49-F238E27FC236}">
                  <a16:creationId xmlns:a16="http://schemas.microsoft.com/office/drawing/2014/main" id="{07EFC071-5409-AC35-0F7F-BED7FA190868}"/>
                </a:ext>
              </a:extLst>
            </p:cNvPr>
            <p:cNvGrpSpPr/>
            <p:nvPr/>
          </p:nvGrpSpPr>
          <p:grpSpPr>
            <a:xfrm>
              <a:off x="7989107" y="3335661"/>
              <a:ext cx="180000" cy="180000"/>
              <a:chOff x="2537136" y="1269000"/>
              <a:chExt cx="180000" cy="180000"/>
            </a:xfrm>
          </p:grpSpPr>
          <p:sp>
            <p:nvSpPr>
              <p:cNvPr id="1309" name="Ellipse 1308">
                <a:extLst>
                  <a:ext uri="{FF2B5EF4-FFF2-40B4-BE49-F238E27FC236}">
                    <a16:creationId xmlns:a16="http://schemas.microsoft.com/office/drawing/2014/main" id="{F8CAEEF2-A202-9415-27C6-A2B9B68DBEC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0" name="Minuszeichen 1309">
                <a:extLst>
                  <a:ext uri="{FF2B5EF4-FFF2-40B4-BE49-F238E27FC236}">
                    <a16:creationId xmlns:a16="http://schemas.microsoft.com/office/drawing/2014/main" id="{8A066420-7850-E140-3BA6-68671CE6AD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2" name="Gruppieren 1281">
              <a:extLst>
                <a:ext uri="{FF2B5EF4-FFF2-40B4-BE49-F238E27FC236}">
                  <a16:creationId xmlns:a16="http://schemas.microsoft.com/office/drawing/2014/main" id="{81ADEACB-4406-DD61-DAD8-4B19EBB8371A}"/>
                </a:ext>
              </a:extLst>
            </p:cNvPr>
            <p:cNvGrpSpPr/>
            <p:nvPr/>
          </p:nvGrpSpPr>
          <p:grpSpPr>
            <a:xfrm>
              <a:off x="4026000" y="3339000"/>
              <a:ext cx="180000" cy="180000"/>
              <a:chOff x="2537136" y="1269000"/>
              <a:chExt cx="180000" cy="180000"/>
            </a:xfrm>
          </p:grpSpPr>
          <p:sp>
            <p:nvSpPr>
              <p:cNvPr id="1307" name="Ellipse 1306">
                <a:extLst>
                  <a:ext uri="{FF2B5EF4-FFF2-40B4-BE49-F238E27FC236}">
                    <a16:creationId xmlns:a16="http://schemas.microsoft.com/office/drawing/2014/main" id="{A6399A6D-BB4F-0F4B-8B70-BD24A7FD1E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8" name="Minuszeichen 1307">
                <a:extLst>
                  <a:ext uri="{FF2B5EF4-FFF2-40B4-BE49-F238E27FC236}">
                    <a16:creationId xmlns:a16="http://schemas.microsoft.com/office/drawing/2014/main" id="{73261D5E-69E8-4102-E8E7-F4D648A6F2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3" name="Gruppieren 1282">
              <a:extLst>
                <a:ext uri="{FF2B5EF4-FFF2-40B4-BE49-F238E27FC236}">
                  <a16:creationId xmlns:a16="http://schemas.microsoft.com/office/drawing/2014/main" id="{E96FBBB9-35A0-9D54-92C3-7177C9A66719}"/>
                </a:ext>
              </a:extLst>
            </p:cNvPr>
            <p:cNvGrpSpPr/>
            <p:nvPr/>
          </p:nvGrpSpPr>
          <p:grpSpPr>
            <a:xfrm>
              <a:off x="4656000" y="4775520"/>
              <a:ext cx="180000" cy="180000"/>
              <a:chOff x="2537136" y="1269000"/>
              <a:chExt cx="180000" cy="180000"/>
            </a:xfrm>
          </p:grpSpPr>
          <p:sp>
            <p:nvSpPr>
              <p:cNvPr id="1305" name="Ellipse 1304">
                <a:extLst>
                  <a:ext uri="{FF2B5EF4-FFF2-40B4-BE49-F238E27FC236}">
                    <a16:creationId xmlns:a16="http://schemas.microsoft.com/office/drawing/2014/main" id="{E8D9B20F-5C68-B844-BEDC-ED0895C3773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6" name="Minuszeichen 1305">
                <a:extLst>
                  <a:ext uri="{FF2B5EF4-FFF2-40B4-BE49-F238E27FC236}">
                    <a16:creationId xmlns:a16="http://schemas.microsoft.com/office/drawing/2014/main" id="{EF5265BB-F3A0-28D6-469F-BE22AFD1466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4" name="Gruppieren 1283">
              <a:extLst>
                <a:ext uri="{FF2B5EF4-FFF2-40B4-BE49-F238E27FC236}">
                  <a16:creationId xmlns:a16="http://schemas.microsoft.com/office/drawing/2014/main" id="{F8F3BC08-3740-7CDE-776B-67075363FE40}"/>
                </a:ext>
              </a:extLst>
            </p:cNvPr>
            <p:cNvGrpSpPr/>
            <p:nvPr/>
          </p:nvGrpSpPr>
          <p:grpSpPr>
            <a:xfrm>
              <a:off x="7373256" y="4775520"/>
              <a:ext cx="180000" cy="180000"/>
              <a:chOff x="2537136" y="1269000"/>
              <a:chExt cx="180000" cy="180000"/>
            </a:xfrm>
          </p:grpSpPr>
          <p:sp>
            <p:nvSpPr>
              <p:cNvPr id="1303" name="Ellipse 1302">
                <a:extLst>
                  <a:ext uri="{FF2B5EF4-FFF2-40B4-BE49-F238E27FC236}">
                    <a16:creationId xmlns:a16="http://schemas.microsoft.com/office/drawing/2014/main" id="{AEEE765E-BE0F-7BF6-A812-C523CF711A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4" name="Minuszeichen 1303">
                <a:extLst>
                  <a:ext uri="{FF2B5EF4-FFF2-40B4-BE49-F238E27FC236}">
                    <a16:creationId xmlns:a16="http://schemas.microsoft.com/office/drawing/2014/main" id="{6059E61F-36DF-38F5-6110-367A37F842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5" name="Gruppieren 1284">
              <a:extLst>
                <a:ext uri="{FF2B5EF4-FFF2-40B4-BE49-F238E27FC236}">
                  <a16:creationId xmlns:a16="http://schemas.microsoft.com/office/drawing/2014/main" id="{5381C7B9-ED9A-569D-F8B5-18BA1DCC6F0F}"/>
                </a:ext>
              </a:extLst>
            </p:cNvPr>
            <p:cNvGrpSpPr/>
            <p:nvPr/>
          </p:nvGrpSpPr>
          <p:grpSpPr>
            <a:xfrm>
              <a:off x="7373256" y="1900714"/>
              <a:ext cx="180000" cy="180000"/>
              <a:chOff x="2537136" y="1269000"/>
              <a:chExt cx="180000" cy="180000"/>
            </a:xfrm>
          </p:grpSpPr>
          <p:sp>
            <p:nvSpPr>
              <p:cNvPr id="1301" name="Ellipse 1300">
                <a:extLst>
                  <a:ext uri="{FF2B5EF4-FFF2-40B4-BE49-F238E27FC236}">
                    <a16:creationId xmlns:a16="http://schemas.microsoft.com/office/drawing/2014/main" id="{3FBC41B7-584B-58A7-9EF5-DC4FCCF2B4E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2" name="Minuszeichen 1301">
                <a:extLst>
                  <a:ext uri="{FF2B5EF4-FFF2-40B4-BE49-F238E27FC236}">
                    <a16:creationId xmlns:a16="http://schemas.microsoft.com/office/drawing/2014/main" id="{D7A4BA70-10A7-7122-DD5E-6A597006F8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6" name="Gruppieren 1285">
              <a:extLst>
                <a:ext uri="{FF2B5EF4-FFF2-40B4-BE49-F238E27FC236}">
                  <a16:creationId xmlns:a16="http://schemas.microsoft.com/office/drawing/2014/main" id="{7E80E1A7-EE1E-1D81-80BA-F79AE650B3E5}"/>
                </a:ext>
              </a:extLst>
            </p:cNvPr>
            <p:cNvGrpSpPr/>
            <p:nvPr/>
          </p:nvGrpSpPr>
          <p:grpSpPr>
            <a:xfrm>
              <a:off x="4656000" y="1900714"/>
              <a:ext cx="180000" cy="180000"/>
              <a:chOff x="2537136" y="1269000"/>
              <a:chExt cx="180000" cy="180000"/>
            </a:xfrm>
          </p:grpSpPr>
          <p:sp>
            <p:nvSpPr>
              <p:cNvPr id="1299" name="Ellipse 1298">
                <a:extLst>
                  <a:ext uri="{FF2B5EF4-FFF2-40B4-BE49-F238E27FC236}">
                    <a16:creationId xmlns:a16="http://schemas.microsoft.com/office/drawing/2014/main" id="{76B9BF91-891D-40EF-51B1-6AE3B3DCC7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0" name="Minuszeichen 1299">
                <a:extLst>
                  <a:ext uri="{FF2B5EF4-FFF2-40B4-BE49-F238E27FC236}">
                    <a16:creationId xmlns:a16="http://schemas.microsoft.com/office/drawing/2014/main" id="{D6845173-120E-30FA-B018-A7C5E12A19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7" name="Gruppieren 1286">
              <a:extLst>
                <a:ext uri="{FF2B5EF4-FFF2-40B4-BE49-F238E27FC236}">
                  <a16:creationId xmlns:a16="http://schemas.microsoft.com/office/drawing/2014/main" id="{C7CEAAF1-2663-C37A-9CB0-0831CEEE1A18}"/>
                </a:ext>
              </a:extLst>
            </p:cNvPr>
            <p:cNvGrpSpPr/>
            <p:nvPr/>
          </p:nvGrpSpPr>
          <p:grpSpPr>
            <a:xfrm>
              <a:off x="6006000" y="1339747"/>
              <a:ext cx="180000" cy="180000"/>
              <a:chOff x="2537136" y="1269000"/>
              <a:chExt cx="180000" cy="180000"/>
            </a:xfrm>
          </p:grpSpPr>
          <p:sp>
            <p:nvSpPr>
              <p:cNvPr id="1297" name="Ellipse 1296">
                <a:extLst>
                  <a:ext uri="{FF2B5EF4-FFF2-40B4-BE49-F238E27FC236}">
                    <a16:creationId xmlns:a16="http://schemas.microsoft.com/office/drawing/2014/main" id="{49565465-4277-08A8-69D3-5303733F74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8" name="Minuszeichen 1297">
                <a:extLst>
                  <a:ext uri="{FF2B5EF4-FFF2-40B4-BE49-F238E27FC236}">
                    <a16:creationId xmlns:a16="http://schemas.microsoft.com/office/drawing/2014/main" id="{3E3B504C-8844-B68C-98BD-00484AD84A1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8" name="Gruppieren 1287">
              <a:extLst>
                <a:ext uri="{FF2B5EF4-FFF2-40B4-BE49-F238E27FC236}">
                  <a16:creationId xmlns:a16="http://schemas.microsoft.com/office/drawing/2014/main" id="{4AB73FB2-9252-2412-69EB-97BD4CF2D539}"/>
                </a:ext>
              </a:extLst>
            </p:cNvPr>
            <p:cNvGrpSpPr/>
            <p:nvPr/>
          </p:nvGrpSpPr>
          <p:grpSpPr>
            <a:xfrm>
              <a:off x="6006000" y="5312040"/>
              <a:ext cx="180000" cy="180000"/>
              <a:chOff x="2537136" y="1269000"/>
              <a:chExt cx="180000" cy="180000"/>
            </a:xfrm>
          </p:grpSpPr>
          <p:sp>
            <p:nvSpPr>
              <p:cNvPr id="1295" name="Ellipse 1294">
                <a:extLst>
                  <a:ext uri="{FF2B5EF4-FFF2-40B4-BE49-F238E27FC236}">
                    <a16:creationId xmlns:a16="http://schemas.microsoft.com/office/drawing/2014/main" id="{ADBF2CC8-5FA6-A19F-562F-8E94D07F05D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6" name="Minuszeichen 1295">
                <a:extLst>
                  <a:ext uri="{FF2B5EF4-FFF2-40B4-BE49-F238E27FC236}">
                    <a16:creationId xmlns:a16="http://schemas.microsoft.com/office/drawing/2014/main" id="{0F2B6485-21EC-515C-724E-91962E2A2F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89" name="Gruppieren 1288">
              <a:extLst>
                <a:ext uri="{FF2B5EF4-FFF2-40B4-BE49-F238E27FC236}">
                  <a16:creationId xmlns:a16="http://schemas.microsoft.com/office/drawing/2014/main" id="{464E09A7-B90F-5731-E7B0-EC710A7F1CF6}"/>
                </a:ext>
              </a:extLst>
            </p:cNvPr>
            <p:cNvGrpSpPr/>
            <p:nvPr/>
          </p:nvGrpSpPr>
          <p:grpSpPr>
            <a:xfrm>
              <a:off x="6006000" y="1900714"/>
              <a:ext cx="180000" cy="180000"/>
              <a:chOff x="2537136" y="1269000"/>
              <a:chExt cx="180000" cy="180000"/>
            </a:xfrm>
          </p:grpSpPr>
          <p:sp>
            <p:nvSpPr>
              <p:cNvPr id="1293" name="Ellipse 1292">
                <a:extLst>
                  <a:ext uri="{FF2B5EF4-FFF2-40B4-BE49-F238E27FC236}">
                    <a16:creationId xmlns:a16="http://schemas.microsoft.com/office/drawing/2014/main" id="{D02C5216-1F15-A1CC-69E6-9B50558E23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4" name="Minuszeichen 1293">
                <a:extLst>
                  <a:ext uri="{FF2B5EF4-FFF2-40B4-BE49-F238E27FC236}">
                    <a16:creationId xmlns:a16="http://schemas.microsoft.com/office/drawing/2014/main" id="{65725A47-FC40-2CFD-AB75-1F04AE6006D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90" name="Gruppieren 1289">
              <a:extLst>
                <a:ext uri="{FF2B5EF4-FFF2-40B4-BE49-F238E27FC236}">
                  <a16:creationId xmlns:a16="http://schemas.microsoft.com/office/drawing/2014/main" id="{4F0312C5-1B4B-73C3-EECF-C847DF6F718B}"/>
                </a:ext>
              </a:extLst>
            </p:cNvPr>
            <p:cNvGrpSpPr/>
            <p:nvPr/>
          </p:nvGrpSpPr>
          <p:grpSpPr>
            <a:xfrm>
              <a:off x="6006000" y="4775520"/>
              <a:ext cx="180000" cy="180000"/>
              <a:chOff x="2537136" y="1269000"/>
              <a:chExt cx="180000" cy="180000"/>
            </a:xfrm>
          </p:grpSpPr>
          <p:sp>
            <p:nvSpPr>
              <p:cNvPr id="1291" name="Ellipse 1290">
                <a:extLst>
                  <a:ext uri="{FF2B5EF4-FFF2-40B4-BE49-F238E27FC236}">
                    <a16:creationId xmlns:a16="http://schemas.microsoft.com/office/drawing/2014/main" id="{98E8FDF3-FBCB-E501-046A-FF279895353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2" name="Minuszeichen 1291">
                <a:extLst>
                  <a:ext uri="{FF2B5EF4-FFF2-40B4-BE49-F238E27FC236}">
                    <a16:creationId xmlns:a16="http://schemas.microsoft.com/office/drawing/2014/main" id="{A70228B3-1D65-E12C-5511-F0FBF6ADFCB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368" name="Gruppieren 1367">
            <a:extLst>
              <a:ext uri="{FF2B5EF4-FFF2-40B4-BE49-F238E27FC236}">
                <a16:creationId xmlns:a16="http://schemas.microsoft.com/office/drawing/2014/main" id="{E4653204-0392-3F58-AC33-A629CDF9D6D7}"/>
              </a:ext>
            </a:extLst>
          </p:cNvPr>
          <p:cNvGrpSpPr>
            <a:grpSpLocks noChangeAspect="1"/>
          </p:cNvGrpSpPr>
          <p:nvPr/>
        </p:nvGrpSpPr>
        <p:grpSpPr>
          <a:xfrm>
            <a:off x="7197441" y="4445881"/>
            <a:ext cx="1258865" cy="1306104"/>
            <a:chOff x="3576000" y="816426"/>
            <a:chExt cx="5040000" cy="5229127"/>
          </a:xfrm>
        </p:grpSpPr>
        <p:grpSp>
          <p:nvGrpSpPr>
            <p:cNvPr id="1369" name="Magnesium ohne e-">
              <a:extLst>
                <a:ext uri="{FF2B5EF4-FFF2-40B4-BE49-F238E27FC236}">
                  <a16:creationId xmlns:a16="http://schemas.microsoft.com/office/drawing/2014/main" id="{E0E74CE2-FB80-2E2D-F2F1-BE5F348967DF}"/>
                </a:ext>
              </a:extLst>
            </p:cNvPr>
            <p:cNvGrpSpPr/>
            <p:nvPr/>
          </p:nvGrpSpPr>
          <p:grpSpPr>
            <a:xfrm>
              <a:off x="3576000" y="909000"/>
              <a:ext cx="5040000" cy="5040000"/>
              <a:chOff x="3576000" y="909000"/>
              <a:chExt cx="5040000" cy="5040000"/>
            </a:xfrm>
          </p:grpSpPr>
          <p:sp>
            <p:nvSpPr>
              <p:cNvPr id="1406" name="K-Schale">
                <a:extLst>
                  <a:ext uri="{FF2B5EF4-FFF2-40B4-BE49-F238E27FC236}">
                    <a16:creationId xmlns:a16="http://schemas.microsoft.com/office/drawing/2014/main" id="{D61FE11C-F9A4-FDFD-A3E7-E3D3DE330DE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407" name="Atomkern mit Protonen und Neutronen">
                <a:extLst>
                  <a:ext uri="{FF2B5EF4-FFF2-40B4-BE49-F238E27FC236}">
                    <a16:creationId xmlns:a16="http://schemas.microsoft.com/office/drawing/2014/main" id="{3E71F3CF-26F7-9655-AB38-63AADC2BE430}"/>
                  </a:ext>
                </a:extLst>
              </p:cNvPr>
              <p:cNvGrpSpPr/>
              <p:nvPr/>
            </p:nvGrpSpPr>
            <p:grpSpPr>
              <a:xfrm>
                <a:off x="5196000" y="2529000"/>
                <a:ext cx="1800000" cy="1800000"/>
                <a:chOff x="5196000" y="2529000"/>
                <a:chExt cx="1800000" cy="1800000"/>
              </a:xfrm>
            </p:grpSpPr>
            <p:sp>
              <p:nvSpPr>
                <p:cNvPr id="1410" name="Atomkern">
                  <a:extLst>
                    <a:ext uri="{FF2B5EF4-FFF2-40B4-BE49-F238E27FC236}">
                      <a16:creationId xmlns:a16="http://schemas.microsoft.com/office/drawing/2014/main" id="{1DC9037B-0FA8-7709-ED1C-FCEC9EB6529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411" name="Gruppieren 1410">
                  <a:extLst>
                    <a:ext uri="{FF2B5EF4-FFF2-40B4-BE49-F238E27FC236}">
                      <a16:creationId xmlns:a16="http://schemas.microsoft.com/office/drawing/2014/main" id="{81CAD7A4-6350-EF04-15F3-30B41C1A0527}"/>
                    </a:ext>
                  </a:extLst>
                </p:cNvPr>
                <p:cNvGrpSpPr>
                  <a:grpSpLocks noChangeAspect="1"/>
                </p:cNvGrpSpPr>
                <p:nvPr/>
              </p:nvGrpSpPr>
              <p:grpSpPr>
                <a:xfrm>
                  <a:off x="5848033" y="3791651"/>
                  <a:ext cx="180000" cy="180000"/>
                  <a:chOff x="3172968" y="2304288"/>
                  <a:chExt cx="180000" cy="180000"/>
                </a:xfrm>
              </p:grpSpPr>
              <p:sp>
                <p:nvSpPr>
                  <p:cNvPr id="1457" name="Ellipse 1456">
                    <a:extLst>
                      <a:ext uri="{FF2B5EF4-FFF2-40B4-BE49-F238E27FC236}">
                        <a16:creationId xmlns:a16="http://schemas.microsoft.com/office/drawing/2014/main" id="{70D2A7DA-B7D2-56DF-432D-BD79A16428C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8" name="Additionszeichen 1457">
                    <a:extLst>
                      <a:ext uri="{FF2B5EF4-FFF2-40B4-BE49-F238E27FC236}">
                        <a16:creationId xmlns:a16="http://schemas.microsoft.com/office/drawing/2014/main" id="{7A48CE72-ED19-418D-155F-DB871A4B3D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2" name="Gruppieren 1411">
                  <a:extLst>
                    <a:ext uri="{FF2B5EF4-FFF2-40B4-BE49-F238E27FC236}">
                      <a16:creationId xmlns:a16="http://schemas.microsoft.com/office/drawing/2014/main" id="{86A004E1-0DEB-8A75-84BF-5F71ACFFC02C}"/>
                    </a:ext>
                  </a:extLst>
                </p:cNvPr>
                <p:cNvGrpSpPr>
                  <a:grpSpLocks noChangeAspect="1"/>
                </p:cNvGrpSpPr>
                <p:nvPr/>
              </p:nvGrpSpPr>
              <p:grpSpPr>
                <a:xfrm>
                  <a:off x="6270000" y="3698425"/>
                  <a:ext cx="180000" cy="180000"/>
                  <a:chOff x="3172968" y="2304288"/>
                  <a:chExt cx="180000" cy="180000"/>
                </a:xfrm>
              </p:grpSpPr>
              <p:sp>
                <p:nvSpPr>
                  <p:cNvPr id="1455" name="Ellipse 1454">
                    <a:extLst>
                      <a:ext uri="{FF2B5EF4-FFF2-40B4-BE49-F238E27FC236}">
                        <a16:creationId xmlns:a16="http://schemas.microsoft.com/office/drawing/2014/main" id="{B97E615B-0A0A-B386-633A-2D5F79E240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6" name="Additionszeichen 1455">
                    <a:extLst>
                      <a:ext uri="{FF2B5EF4-FFF2-40B4-BE49-F238E27FC236}">
                        <a16:creationId xmlns:a16="http://schemas.microsoft.com/office/drawing/2014/main" id="{4858DBD3-B39C-D0CA-D018-A13ED87EABC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3" name="Gruppieren 1412">
                  <a:extLst>
                    <a:ext uri="{FF2B5EF4-FFF2-40B4-BE49-F238E27FC236}">
                      <a16:creationId xmlns:a16="http://schemas.microsoft.com/office/drawing/2014/main" id="{68B1624D-BB11-45B7-00E7-569614E018D4}"/>
                    </a:ext>
                  </a:extLst>
                </p:cNvPr>
                <p:cNvGrpSpPr>
                  <a:grpSpLocks noChangeAspect="1"/>
                </p:cNvGrpSpPr>
                <p:nvPr/>
              </p:nvGrpSpPr>
              <p:grpSpPr>
                <a:xfrm>
                  <a:off x="5499300" y="3931942"/>
                  <a:ext cx="180000" cy="180000"/>
                  <a:chOff x="3172968" y="2304288"/>
                  <a:chExt cx="180000" cy="180000"/>
                </a:xfrm>
              </p:grpSpPr>
              <p:sp>
                <p:nvSpPr>
                  <p:cNvPr id="1453" name="Ellipse 1452">
                    <a:extLst>
                      <a:ext uri="{FF2B5EF4-FFF2-40B4-BE49-F238E27FC236}">
                        <a16:creationId xmlns:a16="http://schemas.microsoft.com/office/drawing/2014/main" id="{46CA7465-E1D1-21BB-EA62-6C6A5FBFA4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4" name="Additionszeichen 1453">
                    <a:extLst>
                      <a:ext uri="{FF2B5EF4-FFF2-40B4-BE49-F238E27FC236}">
                        <a16:creationId xmlns:a16="http://schemas.microsoft.com/office/drawing/2014/main" id="{CA0F93B2-ABF6-3911-30CD-D5503C435BD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4" name="Gruppieren 1413">
                  <a:extLst>
                    <a:ext uri="{FF2B5EF4-FFF2-40B4-BE49-F238E27FC236}">
                      <a16:creationId xmlns:a16="http://schemas.microsoft.com/office/drawing/2014/main" id="{8E26DA06-74B9-1863-8883-7333E300B8FA}"/>
                    </a:ext>
                  </a:extLst>
                </p:cNvPr>
                <p:cNvGrpSpPr>
                  <a:grpSpLocks noChangeAspect="1"/>
                </p:cNvGrpSpPr>
                <p:nvPr/>
              </p:nvGrpSpPr>
              <p:grpSpPr>
                <a:xfrm>
                  <a:off x="6030156" y="4086630"/>
                  <a:ext cx="180000" cy="180000"/>
                  <a:chOff x="3172968" y="2304288"/>
                  <a:chExt cx="180000" cy="180000"/>
                </a:xfrm>
              </p:grpSpPr>
              <p:sp>
                <p:nvSpPr>
                  <p:cNvPr id="1451" name="Ellipse 1450">
                    <a:extLst>
                      <a:ext uri="{FF2B5EF4-FFF2-40B4-BE49-F238E27FC236}">
                        <a16:creationId xmlns:a16="http://schemas.microsoft.com/office/drawing/2014/main" id="{9295C15F-6D82-D6C1-FB40-C6367E8E3D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2" name="Additionszeichen 1451">
                    <a:extLst>
                      <a:ext uri="{FF2B5EF4-FFF2-40B4-BE49-F238E27FC236}">
                        <a16:creationId xmlns:a16="http://schemas.microsoft.com/office/drawing/2014/main" id="{375083E2-2EE1-0FB7-AC92-376761831E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5" name="Gruppieren 1414">
                  <a:extLst>
                    <a:ext uri="{FF2B5EF4-FFF2-40B4-BE49-F238E27FC236}">
                      <a16:creationId xmlns:a16="http://schemas.microsoft.com/office/drawing/2014/main" id="{634AEC82-FA58-521C-89B5-28C6DF5CF43D}"/>
                    </a:ext>
                  </a:extLst>
                </p:cNvPr>
                <p:cNvGrpSpPr>
                  <a:grpSpLocks noChangeAspect="1"/>
                </p:cNvGrpSpPr>
                <p:nvPr/>
              </p:nvGrpSpPr>
              <p:grpSpPr>
                <a:xfrm>
                  <a:off x="6020438" y="3296696"/>
                  <a:ext cx="180000" cy="180000"/>
                  <a:chOff x="3172968" y="2304288"/>
                  <a:chExt cx="180000" cy="180000"/>
                </a:xfrm>
              </p:grpSpPr>
              <p:sp>
                <p:nvSpPr>
                  <p:cNvPr id="1449" name="Ellipse 1448">
                    <a:extLst>
                      <a:ext uri="{FF2B5EF4-FFF2-40B4-BE49-F238E27FC236}">
                        <a16:creationId xmlns:a16="http://schemas.microsoft.com/office/drawing/2014/main" id="{4782E022-3D00-1935-4208-05485F660E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0" name="Additionszeichen 1449">
                    <a:extLst>
                      <a:ext uri="{FF2B5EF4-FFF2-40B4-BE49-F238E27FC236}">
                        <a16:creationId xmlns:a16="http://schemas.microsoft.com/office/drawing/2014/main" id="{AA098E20-55A4-13C1-D3A8-33A68858A1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6" name="Gruppieren 1415">
                  <a:extLst>
                    <a:ext uri="{FF2B5EF4-FFF2-40B4-BE49-F238E27FC236}">
                      <a16:creationId xmlns:a16="http://schemas.microsoft.com/office/drawing/2014/main" id="{F97E57B4-9392-1B4F-C481-D3C8E34ED0B6}"/>
                    </a:ext>
                  </a:extLst>
                </p:cNvPr>
                <p:cNvGrpSpPr>
                  <a:grpSpLocks noChangeAspect="1"/>
                </p:cNvGrpSpPr>
                <p:nvPr/>
              </p:nvGrpSpPr>
              <p:grpSpPr>
                <a:xfrm>
                  <a:off x="6540000" y="3667688"/>
                  <a:ext cx="180000" cy="180000"/>
                  <a:chOff x="3172968" y="2304288"/>
                  <a:chExt cx="180000" cy="180000"/>
                </a:xfrm>
              </p:grpSpPr>
              <p:sp>
                <p:nvSpPr>
                  <p:cNvPr id="1447" name="Ellipse 1446">
                    <a:extLst>
                      <a:ext uri="{FF2B5EF4-FFF2-40B4-BE49-F238E27FC236}">
                        <a16:creationId xmlns:a16="http://schemas.microsoft.com/office/drawing/2014/main" id="{92D61AE8-BB2F-AE73-6B6D-273B3FD48A8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8" name="Additionszeichen 1447">
                    <a:extLst>
                      <a:ext uri="{FF2B5EF4-FFF2-40B4-BE49-F238E27FC236}">
                        <a16:creationId xmlns:a16="http://schemas.microsoft.com/office/drawing/2014/main" id="{F6D6D324-9752-B990-BC02-B1EDEE1C2E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7" name="Gruppieren 1416">
                  <a:extLst>
                    <a:ext uri="{FF2B5EF4-FFF2-40B4-BE49-F238E27FC236}">
                      <a16:creationId xmlns:a16="http://schemas.microsoft.com/office/drawing/2014/main" id="{15235AFD-6A83-07A3-506E-FE176620BAFE}"/>
                    </a:ext>
                  </a:extLst>
                </p:cNvPr>
                <p:cNvGrpSpPr>
                  <a:grpSpLocks noChangeAspect="1"/>
                </p:cNvGrpSpPr>
                <p:nvPr/>
              </p:nvGrpSpPr>
              <p:grpSpPr>
                <a:xfrm>
                  <a:off x="6696374" y="3186376"/>
                  <a:ext cx="180000" cy="180000"/>
                  <a:chOff x="3172968" y="2304288"/>
                  <a:chExt cx="180000" cy="180000"/>
                </a:xfrm>
              </p:grpSpPr>
              <p:sp>
                <p:nvSpPr>
                  <p:cNvPr id="1445" name="Ellipse 1444">
                    <a:extLst>
                      <a:ext uri="{FF2B5EF4-FFF2-40B4-BE49-F238E27FC236}">
                        <a16:creationId xmlns:a16="http://schemas.microsoft.com/office/drawing/2014/main" id="{A4165911-7CE9-08FC-5216-3A4C272FB3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6" name="Additionszeichen 1445">
                    <a:extLst>
                      <a:ext uri="{FF2B5EF4-FFF2-40B4-BE49-F238E27FC236}">
                        <a16:creationId xmlns:a16="http://schemas.microsoft.com/office/drawing/2014/main" id="{660212B1-0106-9CAF-72F0-5BFC60950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8" name="Gruppieren 1417">
                  <a:extLst>
                    <a:ext uri="{FF2B5EF4-FFF2-40B4-BE49-F238E27FC236}">
                      <a16:creationId xmlns:a16="http://schemas.microsoft.com/office/drawing/2014/main" id="{18716230-98CF-8F36-7916-4306407BAAE0}"/>
                    </a:ext>
                  </a:extLst>
                </p:cNvPr>
                <p:cNvGrpSpPr>
                  <a:grpSpLocks noChangeAspect="1"/>
                </p:cNvGrpSpPr>
                <p:nvPr/>
              </p:nvGrpSpPr>
              <p:grpSpPr>
                <a:xfrm>
                  <a:off x="5577515" y="3084316"/>
                  <a:ext cx="180000" cy="180000"/>
                  <a:chOff x="3172968" y="2304288"/>
                  <a:chExt cx="180000" cy="180000"/>
                </a:xfrm>
              </p:grpSpPr>
              <p:sp>
                <p:nvSpPr>
                  <p:cNvPr id="1443" name="Ellipse 1442">
                    <a:extLst>
                      <a:ext uri="{FF2B5EF4-FFF2-40B4-BE49-F238E27FC236}">
                        <a16:creationId xmlns:a16="http://schemas.microsoft.com/office/drawing/2014/main" id="{BC1B5166-79BE-D8E7-EF23-8D9C562810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4" name="Additionszeichen 1443">
                    <a:extLst>
                      <a:ext uri="{FF2B5EF4-FFF2-40B4-BE49-F238E27FC236}">
                        <a16:creationId xmlns:a16="http://schemas.microsoft.com/office/drawing/2014/main" id="{B72DD32E-D3CB-795A-5677-560C8EAA54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19" name="Gruppieren 1418">
                  <a:extLst>
                    <a:ext uri="{FF2B5EF4-FFF2-40B4-BE49-F238E27FC236}">
                      <a16:creationId xmlns:a16="http://schemas.microsoft.com/office/drawing/2014/main" id="{892B8C2C-F3BE-9292-87F3-9FB73AA0D78D}"/>
                    </a:ext>
                  </a:extLst>
                </p:cNvPr>
                <p:cNvGrpSpPr>
                  <a:grpSpLocks noChangeAspect="1"/>
                </p:cNvGrpSpPr>
                <p:nvPr/>
              </p:nvGrpSpPr>
              <p:grpSpPr>
                <a:xfrm>
                  <a:off x="5940252" y="2903697"/>
                  <a:ext cx="180000" cy="180000"/>
                  <a:chOff x="3172968" y="2304288"/>
                  <a:chExt cx="180000" cy="180000"/>
                </a:xfrm>
              </p:grpSpPr>
              <p:sp>
                <p:nvSpPr>
                  <p:cNvPr id="1441" name="Ellipse 1440">
                    <a:extLst>
                      <a:ext uri="{FF2B5EF4-FFF2-40B4-BE49-F238E27FC236}">
                        <a16:creationId xmlns:a16="http://schemas.microsoft.com/office/drawing/2014/main" id="{47FFC4F9-4A4A-D0E4-4BAF-F7D7A5724B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2" name="Additionszeichen 1441">
                    <a:extLst>
                      <a:ext uri="{FF2B5EF4-FFF2-40B4-BE49-F238E27FC236}">
                        <a16:creationId xmlns:a16="http://schemas.microsoft.com/office/drawing/2014/main" id="{E338CE81-4585-7B5E-1B72-F37C702931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20" name="Gruppieren 1419">
                  <a:extLst>
                    <a:ext uri="{FF2B5EF4-FFF2-40B4-BE49-F238E27FC236}">
                      <a16:creationId xmlns:a16="http://schemas.microsoft.com/office/drawing/2014/main" id="{D1546F44-234E-EACF-234D-007FBAB3C4D8}"/>
                    </a:ext>
                  </a:extLst>
                </p:cNvPr>
                <p:cNvGrpSpPr>
                  <a:grpSpLocks noChangeAspect="1"/>
                </p:cNvGrpSpPr>
                <p:nvPr/>
              </p:nvGrpSpPr>
              <p:grpSpPr>
                <a:xfrm>
                  <a:off x="5597520" y="2746772"/>
                  <a:ext cx="180000" cy="180000"/>
                  <a:chOff x="3172968" y="2304288"/>
                  <a:chExt cx="180000" cy="180000"/>
                </a:xfrm>
              </p:grpSpPr>
              <p:sp>
                <p:nvSpPr>
                  <p:cNvPr id="1439" name="Ellipse 1438">
                    <a:extLst>
                      <a:ext uri="{FF2B5EF4-FFF2-40B4-BE49-F238E27FC236}">
                        <a16:creationId xmlns:a16="http://schemas.microsoft.com/office/drawing/2014/main" id="{5077535B-F45B-5E75-E073-7E53E4AA01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0" name="Additionszeichen 1439">
                    <a:extLst>
                      <a:ext uri="{FF2B5EF4-FFF2-40B4-BE49-F238E27FC236}">
                        <a16:creationId xmlns:a16="http://schemas.microsoft.com/office/drawing/2014/main" id="{65580B34-5015-A1CA-F243-AFAB82AF7C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21" name="Gruppieren 1420">
                  <a:extLst>
                    <a:ext uri="{FF2B5EF4-FFF2-40B4-BE49-F238E27FC236}">
                      <a16:creationId xmlns:a16="http://schemas.microsoft.com/office/drawing/2014/main" id="{C6DEDEEB-5102-702D-73ED-EBA51C58B1DF}"/>
                    </a:ext>
                  </a:extLst>
                </p:cNvPr>
                <p:cNvGrpSpPr>
                  <a:grpSpLocks noChangeAspect="1"/>
                </p:cNvGrpSpPr>
                <p:nvPr/>
              </p:nvGrpSpPr>
              <p:grpSpPr>
                <a:xfrm>
                  <a:off x="6310896" y="2729578"/>
                  <a:ext cx="180000" cy="180000"/>
                  <a:chOff x="3172968" y="2304288"/>
                  <a:chExt cx="180000" cy="180000"/>
                </a:xfrm>
              </p:grpSpPr>
              <p:sp>
                <p:nvSpPr>
                  <p:cNvPr id="1437" name="Ellipse 1436">
                    <a:extLst>
                      <a:ext uri="{FF2B5EF4-FFF2-40B4-BE49-F238E27FC236}">
                        <a16:creationId xmlns:a16="http://schemas.microsoft.com/office/drawing/2014/main" id="{A771BF8F-B32C-0999-99B8-624012659FC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8" name="Additionszeichen 1437">
                    <a:extLst>
                      <a:ext uri="{FF2B5EF4-FFF2-40B4-BE49-F238E27FC236}">
                        <a16:creationId xmlns:a16="http://schemas.microsoft.com/office/drawing/2014/main" id="{592A78D4-9808-6437-104C-15D26D77D75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22" name="Gruppieren 1421">
                  <a:extLst>
                    <a:ext uri="{FF2B5EF4-FFF2-40B4-BE49-F238E27FC236}">
                      <a16:creationId xmlns:a16="http://schemas.microsoft.com/office/drawing/2014/main" id="{E59D395A-E48C-E50D-8D71-B932EA879C47}"/>
                    </a:ext>
                  </a:extLst>
                </p:cNvPr>
                <p:cNvGrpSpPr>
                  <a:grpSpLocks noChangeAspect="1"/>
                </p:cNvGrpSpPr>
                <p:nvPr/>
              </p:nvGrpSpPr>
              <p:grpSpPr>
                <a:xfrm>
                  <a:off x="5311404" y="3346168"/>
                  <a:ext cx="180000" cy="180000"/>
                  <a:chOff x="3172968" y="2304288"/>
                  <a:chExt cx="180000" cy="180000"/>
                </a:xfrm>
              </p:grpSpPr>
              <p:sp>
                <p:nvSpPr>
                  <p:cNvPr id="1435" name="Ellipse 1434">
                    <a:extLst>
                      <a:ext uri="{FF2B5EF4-FFF2-40B4-BE49-F238E27FC236}">
                        <a16:creationId xmlns:a16="http://schemas.microsoft.com/office/drawing/2014/main" id="{3A02E656-EA17-91BC-E3EE-07FC75860A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6" name="Additionszeichen 1435">
                    <a:extLst>
                      <a:ext uri="{FF2B5EF4-FFF2-40B4-BE49-F238E27FC236}">
                        <a16:creationId xmlns:a16="http://schemas.microsoft.com/office/drawing/2014/main" id="{803BC458-3FA1-5D66-8C91-50CBA968C6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23" name="Ellipse 1422">
                  <a:extLst>
                    <a:ext uri="{FF2B5EF4-FFF2-40B4-BE49-F238E27FC236}">
                      <a16:creationId xmlns:a16="http://schemas.microsoft.com/office/drawing/2014/main" id="{3FF703B1-DC4F-99C3-5897-4977BFE8DE9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4" name="Ellipse 1423">
                  <a:extLst>
                    <a:ext uri="{FF2B5EF4-FFF2-40B4-BE49-F238E27FC236}">
                      <a16:creationId xmlns:a16="http://schemas.microsoft.com/office/drawing/2014/main" id="{FA94FEFC-2393-AF37-564A-75D8BC96066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5" name="Ellipse 1424">
                  <a:extLst>
                    <a:ext uri="{FF2B5EF4-FFF2-40B4-BE49-F238E27FC236}">
                      <a16:creationId xmlns:a16="http://schemas.microsoft.com/office/drawing/2014/main" id="{8F6A43EC-4C17-B14E-CD7F-5B4AC0F4F00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6" name="Ellipse 1425">
                  <a:extLst>
                    <a:ext uri="{FF2B5EF4-FFF2-40B4-BE49-F238E27FC236}">
                      <a16:creationId xmlns:a16="http://schemas.microsoft.com/office/drawing/2014/main" id="{616F722B-D8BC-8719-03AB-610EE997FB0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7" name="Ellipse 1426">
                  <a:extLst>
                    <a:ext uri="{FF2B5EF4-FFF2-40B4-BE49-F238E27FC236}">
                      <a16:creationId xmlns:a16="http://schemas.microsoft.com/office/drawing/2014/main" id="{97033A46-6624-5D54-0C95-EA22E68DB88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8" name="Ellipse 1427">
                  <a:extLst>
                    <a:ext uri="{FF2B5EF4-FFF2-40B4-BE49-F238E27FC236}">
                      <a16:creationId xmlns:a16="http://schemas.microsoft.com/office/drawing/2014/main" id="{31FF9D70-8C89-33F2-A025-05B219B85CF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9" name="Ellipse 1428">
                  <a:extLst>
                    <a:ext uri="{FF2B5EF4-FFF2-40B4-BE49-F238E27FC236}">
                      <a16:creationId xmlns:a16="http://schemas.microsoft.com/office/drawing/2014/main" id="{25C72C10-1B30-E206-AF8A-84D951B1C6A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0" name="Ellipse 1429">
                  <a:extLst>
                    <a:ext uri="{FF2B5EF4-FFF2-40B4-BE49-F238E27FC236}">
                      <a16:creationId xmlns:a16="http://schemas.microsoft.com/office/drawing/2014/main" id="{BAAED2DB-5E77-2E59-1A60-BEF397805C2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1" name="Ellipse 1430">
                  <a:extLst>
                    <a:ext uri="{FF2B5EF4-FFF2-40B4-BE49-F238E27FC236}">
                      <a16:creationId xmlns:a16="http://schemas.microsoft.com/office/drawing/2014/main" id="{C8C4EC8F-578C-35CF-DF66-81971850923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2" name="Ellipse 1431">
                  <a:extLst>
                    <a:ext uri="{FF2B5EF4-FFF2-40B4-BE49-F238E27FC236}">
                      <a16:creationId xmlns:a16="http://schemas.microsoft.com/office/drawing/2014/main" id="{E81BDC1E-40B2-2217-01A3-C28B5E01520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3" name="Ellipse 1432">
                  <a:extLst>
                    <a:ext uri="{FF2B5EF4-FFF2-40B4-BE49-F238E27FC236}">
                      <a16:creationId xmlns:a16="http://schemas.microsoft.com/office/drawing/2014/main" id="{1CBD5850-C918-9FEB-2070-30FE9262076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4" name="Ellipse 1433">
                  <a:extLst>
                    <a:ext uri="{FF2B5EF4-FFF2-40B4-BE49-F238E27FC236}">
                      <a16:creationId xmlns:a16="http://schemas.microsoft.com/office/drawing/2014/main" id="{F7F1DA3D-E4CF-8A8E-B7F6-481C1C1B088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08" name="L-Schale">
                <a:extLst>
                  <a:ext uri="{FF2B5EF4-FFF2-40B4-BE49-F238E27FC236}">
                    <a16:creationId xmlns:a16="http://schemas.microsoft.com/office/drawing/2014/main" id="{8C0893E0-1203-D8C7-9E98-AAD91EF23E0C}"/>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409" name="M-Schale">
                <a:extLst>
                  <a:ext uri="{FF2B5EF4-FFF2-40B4-BE49-F238E27FC236}">
                    <a16:creationId xmlns:a16="http://schemas.microsoft.com/office/drawing/2014/main" id="{C557FFEF-C15C-9589-1738-11D02E6E18B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370" name="Gruppieren 1369">
              <a:extLst>
                <a:ext uri="{FF2B5EF4-FFF2-40B4-BE49-F238E27FC236}">
                  <a16:creationId xmlns:a16="http://schemas.microsoft.com/office/drawing/2014/main" id="{AEDFEC9C-C7B8-E4C9-D841-74334E8A6B35}"/>
                </a:ext>
              </a:extLst>
            </p:cNvPr>
            <p:cNvGrpSpPr/>
            <p:nvPr/>
          </p:nvGrpSpPr>
          <p:grpSpPr>
            <a:xfrm>
              <a:off x="6006000" y="816426"/>
              <a:ext cx="180000" cy="180000"/>
              <a:chOff x="2537136" y="1269000"/>
              <a:chExt cx="180000" cy="180000"/>
            </a:xfrm>
          </p:grpSpPr>
          <p:sp>
            <p:nvSpPr>
              <p:cNvPr id="1404" name="Ellipse 1403">
                <a:extLst>
                  <a:ext uri="{FF2B5EF4-FFF2-40B4-BE49-F238E27FC236}">
                    <a16:creationId xmlns:a16="http://schemas.microsoft.com/office/drawing/2014/main" id="{5E73C222-7A57-4B50-3B9B-AD5B3C11A2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5" name="Minuszeichen 1404">
                <a:extLst>
                  <a:ext uri="{FF2B5EF4-FFF2-40B4-BE49-F238E27FC236}">
                    <a16:creationId xmlns:a16="http://schemas.microsoft.com/office/drawing/2014/main" id="{D0A82E74-0ACD-CA96-4F69-5E618DB7C47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1" name="Gruppieren 1370">
              <a:extLst>
                <a:ext uri="{FF2B5EF4-FFF2-40B4-BE49-F238E27FC236}">
                  <a16:creationId xmlns:a16="http://schemas.microsoft.com/office/drawing/2014/main" id="{7A394B41-1E2C-41E4-F05D-41A45760AD70}"/>
                </a:ext>
              </a:extLst>
            </p:cNvPr>
            <p:cNvGrpSpPr/>
            <p:nvPr/>
          </p:nvGrpSpPr>
          <p:grpSpPr>
            <a:xfrm>
              <a:off x="6003948" y="5865553"/>
              <a:ext cx="180000" cy="180000"/>
              <a:chOff x="2537136" y="1269000"/>
              <a:chExt cx="180000" cy="180000"/>
            </a:xfrm>
          </p:grpSpPr>
          <p:sp>
            <p:nvSpPr>
              <p:cNvPr id="1402" name="Ellipse 1401">
                <a:extLst>
                  <a:ext uri="{FF2B5EF4-FFF2-40B4-BE49-F238E27FC236}">
                    <a16:creationId xmlns:a16="http://schemas.microsoft.com/office/drawing/2014/main" id="{DDBF47AB-C773-EB70-E1E9-AA8DA3AA2C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3" name="Minuszeichen 1402">
                <a:extLst>
                  <a:ext uri="{FF2B5EF4-FFF2-40B4-BE49-F238E27FC236}">
                    <a16:creationId xmlns:a16="http://schemas.microsoft.com/office/drawing/2014/main" id="{FAC2A716-B97B-1918-C77B-2DDF64E87D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2" name="Gruppieren 1371">
              <a:extLst>
                <a:ext uri="{FF2B5EF4-FFF2-40B4-BE49-F238E27FC236}">
                  <a16:creationId xmlns:a16="http://schemas.microsoft.com/office/drawing/2014/main" id="{EB48099B-AD67-5559-52D3-69A48895474F}"/>
                </a:ext>
              </a:extLst>
            </p:cNvPr>
            <p:cNvGrpSpPr/>
            <p:nvPr/>
          </p:nvGrpSpPr>
          <p:grpSpPr>
            <a:xfrm>
              <a:off x="7989107" y="3335661"/>
              <a:ext cx="180000" cy="180000"/>
              <a:chOff x="2537136" y="1269000"/>
              <a:chExt cx="180000" cy="180000"/>
            </a:xfrm>
          </p:grpSpPr>
          <p:sp>
            <p:nvSpPr>
              <p:cNvPr id="1400" name="Ellipse 1399">
                <a:extLst>
                  <a:ext uri="{FF2B5EF4-FFF2-40B4-BE49-F238E27FC236}">
                    <a16:creationId xmlns:a16="http://schemas.microsoft.com/office/drawing/2014/main" id="{EFCEE74D-C4ED-59EF-6493-9E12E1C3032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1" name="Minuszeichen 1400">
                <a:extLst>
                  <a:ext uri="{FF2B5EF4-FFF2-40B4-BE49-F238E27FC236}">
                    <a16:creationId xmlns:a16="http://schemas.microsoft.com/office/drawing/2014/main" id="{C2BE91C2-6965-105F-44AE-E32CDB10D4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3" name="Gruppieren 1372">
              <a:extLst>
                <a:ext uri="{FF2B5EF4-FFF2-40B4-BE49-F238E27FC236}">
                  <a16:creationId xmlns:a16="http://schemas.microsoft.com/office/drawing/2014/main" id="{CD49C91D-1F9B-82D7-2934-629667BCCA0D}"/>
                </a:ext>
              </a:extLst>
            </p:cNvPr>
            <p:cNvGrpSpPr/>
            <p:nvPr/>
          </p:nvGrpSpPr>
          <p:grpSpPr>
            <a:xfrm>
              <a:off x="4026000" y="3339000"/>
              <a:ext cx="180000" cy="180000"/>
              <a:chOff x="2537136" y="1269000"/>
              <a:chExt cx="180000" cy="180000"/>
            </a:xfrm>
          </p:grpSpPr>
          <p:sp>
            <p:nvSpPr>
              <p:cNvPr id="1398" name="Ellipse 1397">
                <a:extLst>
                  <a:ext uri="{FF2B5EF4-FFF2-40B4-BE49-F238E27FC236}">
                    <a16:creationId xmlns:a16="http://schemas.microsoft.com/office/drawing/2014/main" id="{9EFF81A0-4F22-F763-CF8A-C2D7C82FFF0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9" name="Minuszeichen 1398">
                <a:extLst>
                  <a:ext uri="{FF2B5EF4-FFF2-40B4-BE49-F238E27FC236}">
                    <a16:creationId xmlns:a16="http://schemas.microsoft.com/office/drawing/2014/main" id="{2301E456-EB88-22F3-D405-A1BD0359A74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4" name="Gruppieren 1373">
              <a:extLst>
                <a:ext uri="{FF2B5EF4-FFF2-40B4-BE49-F238E27FC236}">
                  <a16:creationId xmlns:a16="http://schemas.microsoft.com/office/drawing/2014/main" id="{84E8B245-3518-3ACE-47F6-FB053AC6CDD1}"/>
                </a:ext>
              </a:extLst>
            </p:cNvPr>
            <p:cNvGrpSpPr/>
            <p:nvPr/>
          </p:nvGrpSpPr>
          <p:grpSpPr>
            <a:xfrm>
              <a:off x="4656000" y="4775520"/>
              <a:ext cx="180000" cy="180000"/>
              <a:chOff x="2537136" y="1269000"/>
              <a:chExt cx="180000" cy="180000"/>
            </a:xfrm>
          </p:grpSpPr>
          <p:sp>
            <p:nvSpPr>
              <p:cNvPr id="1396" name="Ellipse 1395">
                <a:extLst>
                  <a:ext uri="{FF2B5EF4-FFF2-40B4-BE49-F238E27FC236}">
                    <a16:creationId xmlns:a16="http://schemas.microsoft.com/office/drawing/2014/main" id="{1EC6C284-45F6-FF00-F7EB-F4D5EC723B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7" name="Minuszeichen 1396">
                <a:extLst>
                  <a:ext uri="{FF2B5EF4-FFF2-40B4-BE49-F238E27FC236}">
                    <a16:creationId xmlns:a16="http://schemas.microsoft.com/office/drawing/2014/main" id="{9398C5C0-C6A1-977C-4E87-4FF5837617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5" name="Gruppieren 1374">
              <a:extLst>
                <a:ext uri="{FF2B5EF4-FFF2-40B4-BE49-F238E27FC236}">
                  <a16:creationId xmlns:a16="http://schemas.microsoft.com/office/drawing/2014/main" id="{C1C7A6C1-5EB1-F088-EC2F-959D098AD374}"/>
                </a:ext>
              </a:extLst>
            </p:cNvPr>
            <p:cNvGrpSpPr/>
            <p:nvPr/>
          </p:nvGrpSpPr>
          <p:grpSpPr>
            <a:xfrm>
              <a:off x="7373256" y="4775520"/>
              <a:ext cx="180000" cy="180000"/>
              <a:chOff x="2537136" y="1269000"/>
              <a:chExt cx="180000" cy="180000"/>
            </a:xfrm>
          </p:grpSpPr>
          <p:sp>
            <p:nvSpPr>
              <p:cNvPr id="1394" name="Ellipse 1393">
                <a:extLst>
                  <a:ext uri="{FF2B5EF4-FFF2-40B4-BE49-F238E27FC236}">
                    <a16:creationId xmlns:a16="http://schemas.microsoft.com/office/drawing/2014/main" id="{3EC815F1-3CFE-566A-FD1B-8A7EB004E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5" name="Minuszeichen 1394">
                <a:extLst>
                  <a:ext uri="{FF2B5EF4-FFF2-40B4-BE49-F238E27FC236}">
                    <a16:creationId xmlns:a16="http://schemas.microsoft.com/office/drawing/2014/main" id="{96535D64-21FE-66E1-27C3-0C13A00875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6" name="Gruppieren 1375">
              <a:extLst>
                <a:ext uri="{FF2B5EF4-FFF2-40B4-BE49-F238E27FC236}">
                  <a16:creationId xmlns:a16="http://schemas.microsoft.com/office/drawing/2014/main" id="{077A018C-4D44-9748-FDDD-79AEEC3AD9FB}"/>
                </a:ext>
              </a:extLst>
            </p:cNvPr>
            <p:cNvGrpSpPr/>
            <p:nvPr/>
          </p:nvGrpSpPr>
          <p:grpSpPr>
            <a:xfrm>
              <a:off x="7373256" y="1900714"/>
              <a:ext cx="180000" cy="180000"/>
              <a:chOff x="2537136" y="1269000"/>
              <a:chExt cx="180000" cy="180000"/>
            </a:xfrm>
          </p:grpSpPr>
          <p:sp>
            <p:nvSpPr>
              <p:cNvPr id="1392" name="Ellipse 1391">
                <a:extLst>
                  <a:ext uri="{FF2B5EF4-FFF2-40B4-BE49-F238E27FC236}">
                    <a16:creationId xmlns:a16="http://schemas.microsoft.com/office/drawing/2014/main" id="{F09F926D-95CB-4419-E1F5-38F4031181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3" name="Minuszeichen 1392">
                <a:extLst>
                  <a:ext uri="{FF2B5EF4-FFF2-40B4-BE49-F238E27FC236}">
                    <a16:creationId xmlns:a16="http://schemas.microsoft.com/office/drawing/2014/main" id="{8DA8B198-1124-D63A-EB62-DA58B7D133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7" name="Gruppieren 1376">
              <a:extLst>
                <a:ext uri="{FF2B5EF4-FFF2-40B4-BE49-F238E27FC236}">
                  <a16:creationId xmlns:a16="http://schemas.microsoft.com/office/drawing/2014/main" id="{26875FA7-7B73-894C-96B9-D76B0AECE72D}"/>
                </a:ext>
              </a:extLst>
            </p:cNvPr>
            <p:cNvGrpSpPr/>
            <p:nvPr/>
          </p:nvGrpSpPr>
          <p:grpSpPr>
            <a:xfrm>
              <a:off x="4656000" y="1900714"/>
              <a:ext cx="180000" cy="180000"/>
              <a:chOff x="2537136" y="1269000"/>
              <a:chExt cx="180000" cy="180000"/>
            </a:xfrm>
          </p:grpSpPr>
          <p:sp>
            <p:nvSpPr>
              <p:cNvPr id="1390" name="Ellipse 1389">
                <a:extLst>
                  <a:ext uri="{FF2B5EF4-FFF2-40B4-BE49-F238E27FC236}">
                    <a16:creationId xmlns:a16="http://schemas.microsoft.com/office/drawing/2014/main" id="{1B7057B5-AFDF-ACEC-2077-B88212CFB3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1" name="Minuszeichen 1390">
                <a:extLst>
                  <a:ext uri="{FF2B5EF4-FFF2-40B4-BE49-F238E27FC236}">
                    <a16:creationId xmlns:a16="http://schemas.microsoft.com/office/drawing/2014/main" id="{69135D8B-1BED-41B1-50B4-896132BC2F1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8" name="Gruppieren 1377">
              <a:extLst>
                <a:ext uri="{FF2B5EF4-FFF2-40B4-BE49-F238E27FC236}">
                  <a16:creationId xmlns:a16="http://schemas.microsoft.com/office/drawing/2014/main" id="{0DD7108D-AAFF-F7B1-CD02-0A6383EDF33B}"/>
                </a:ext>
              </a:extLst>
            </p:cNvPr>
            <p:cNvGrpSpPr/>
            <p:nvPr/>
          </p:nvGrpSpPr>
          <p:grpSpPr>
            <a:xfrm>
              <a:off x="6006000" y="1339747"/>
              <a:ext cx="180000" cy="180000"/>
              <a:chOff x="2537136" y="1269000"/>
              <a:chExt cx="180000" cy="180000"/>
            </a:xfrm>
          </p:grpSpPr>
          <p:sp>
            <p:nvSpPr>
              <p:cNvPr id="1388" name="Ellipse 1387">
                <a:extLst>
                  <a:ext uri="{FF2B5EF4-FFF2-40B4-BE49-F238E27FC236}">
                    <a16:creationId xmlns:a16="http://schemas.microsoft.com/office/drawing/2014/main" id="{6C965AE7-C804-0FB1-21DF-D89F4120AD2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9" name="Minuszeichen 1388">
                <a:extLst>
                  <a:ext uri="{FF2B5EF4-FFF2-40B4-BE49-F238E27FC236}">
                    <a16:creationId xmlns:a16="http://schemas.microsoft.com/office/drawing/2014/main" id="{FBD1C74E-C446-0C9D-A691-0BF005878B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79" name="Gruppieren 1378">
              <a:extLst>
                <a:ext uri="{FF2B5EF4-FFF2-40B4-BE49-F238E27FC236}">
                  <a16:creationId xmlns:a16="http://schemas.microsoft.com/office/drawing/2014/main" id="{25131EC7-B983-73E1-4C9D-90C3757E079D}"/>
                </a:ext>
              </a:extLst>
            </p:cNvPr>
            <p:cNvGrpSpPr/>
            <p:nvPr/>
          </p:nvGrpSpPr>
          <p:grpSpPr>
            <a:xfrm>
              <a:off x="6006000" y="5312040"/>
              <a:ext cx="180000" cy="180000"/>
              <a:chOff x="2537136" y="1269000"/>
              <a:chExt cx="180000" cy="180000"/>
            </a:xfrm>
          </p:grpSpPr>
          <p:sp>
            <p:nvSpPr>
              <p:cNvPr id="1386" name="Ellipse 1385">
                <a:extLst>
                  <a:ext uri="{FF2B5EF4-FFF2-40B4-BE49-F238E27FC236}">
                    <a16:creationId xmlns:a16="http://schemas.microsoft.com/office/drawing/2014/main" id="{4584FA74-5921-3A8C-8313-4D7031B02C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7" name="Minuszeichen 1386">
                <a:extLst>
                  <a:ext uri="{FF2B5EF4-FFF2-40B4-BE49-F238E27FC236}">
                    <a16:creationId xmlns:a16="http://schemas.microsoft.com/office/drawing/2014/main" id="{22CB4C85-7208-8109-3922-8779F71407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80" name="Gruppieren 1379">
              <a:extLst>
                <a:ext uri="{FF2B5EF4-FFF2-40B4-BE49-F238E27FC236}">
                  <a16:creationId xmlns:a16="http://schemas.microsoft.com/office/drawing/2014/main" id="{07988164-DDE1-B769-659B-D57D479E86D1}"/>
                </a:ext>
              </a:extLst>
            </p:cNvPr>
            <p:cNvGrpSpPr/>
            <p:nvPr/>
          </p:nvGrpSpPr>
          <p:grpSpPr>
            <a:xfrm>
              <a:off x="6006000" y="1900714"/>
              <a:ext cx="180000" cy="180000"/>
              <a:chOff x="2537136" y="1269000"/>
              <a:chExt cx="180000" cy="180000"/>
            </a:xfrm>
          </p:grpSpPr>
          <p:sp>
            <p:nvSpPr>
              <p:cNvPr id="1384" name="Ellipse 1383">
                <a:extLst>
                  <a:ext uri="{FF2B5EF4-FFF2-40B4-BE49-F238E27FC236}">
                    <a16:creationId xmlns:a16="http://schemas.microsoft.com/office/drawing/2014/main" id="{5E5D6413-DEC9-5D66-F222-E74E8886A2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5" name="Minuszeichen 1384">
                <a:extLst>
                  <a:ext uri="{FF2B5EF4-FFF2-40B4-BE49-F238E27FC236}">
                    <a16:creationId xmlns:a16="http://schemas.microsoft.com/office/drawing/2014/main" id="{CE5FE033-CB5A-1A04-5482-D72F3A8BE0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81" name="Gruppieren 1380">
              <a:extLst>
                <a:ext uri="{FF2B5EF4-FFF2-40B4-BE49-F238E27FC236}">
                  <a16:creationId xmlns:a16="http://schemas.microsoft.com/office/drawing/2014/main" id="{3EB15634-8F63-5B73-2954-76157A1E1596}"/>
                </a:ext>
              </a:extLst>
            </p:cNvPr>
            <p:cNvGrpSpPr/>
            <p:nvPr/>
          </p:nvGrpSpPr>
          <p:grpSpPr>
            <a:xfrm>
              <a:off x="6006000" y="4775520"/>
              <a:ext cx="180000" cy="180000"/>
              <a:chOff x="2537136" y="1269000"/>
              <a:chExt cx="180000" cy="180000"/>
            </a:xfrm>
          </p:grpSpPr>
          <p:sp>
            <p:nvSpPr>
              <p:cNvPr id="1382" name="Ellipse 1381">
                <a:extLst>
                  <a:ext uri="{FF2B5EF4-FFF2-40B4-BE49-F238E27FC236}">
                    <a16:creationId xmlns:a16="http://schemas.microsoft.com/office/drawing/2014/main" id="{C2F02A11-F30C-74D0-3AAF-FF70DA9B4E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3" name="Minuszeichen 1382">
                <a:extLst>
                  <a:ext uri="{FF2B5EF4-FFF2-40B4-BE49-F238E27FC236}">
                    <a16:creationId xmlns:a16="http://schemas.microsoft.com/office/drawing/2014/main" id="{E26D80A8-3FD8-0442-F9F8-5A8DF0EB66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459" name="Gruppieren 1458">
            <a:extLst>
              <a:ext uri="{FF2B5EF4-FFF2-40B4-BE49-F238E27FC236}">
                <a16:creationId xmlns:a16="http://schemas.microsoft.com/office/drawing/2014/main" id="{374C7B56-32A3-1F2B-A68F-DB3641A58A73}"/>
              </a:ext>
            </a:extLst>
          </p:cNvPr>
          <p:cNvGrpSpPr>
            <a:grpSpLocks noChangeAspect="1"/>
          </p:cNvGrpSpPr>
          <p:nvPr/>
        </p:nvGrpSpPr>
        <p:grpSpPr>
          <a:xfrm>
            <a:off x="8923752" y="4432546"/>
            <a:ext cx="1258865" cy="1306104"/>
            <a:chOff x="3576000" y="816426"/>
            <a:chExt cx="5040000" cy="5229127"/>
          </a:xfrm>
        </p:grpSpPr>
        <p:grpSp>
          <p:nvGrpSpPr>
            <p:cNvPr id="1460" name="Magnesium ohne e-">
              <a:extLst>
                <a:ext uri="{FF2B5EF4-FFF2-40B4-BE49-F238E27FC236}">
                  <a16:creationId xmlns:a16="http://schemas.microsoft.com/office/drawing/2014/main" id="{00F93E8B-83BD-9EB7-D2BC-4A7A5C704478}"/>
                </a:ext>
              </a:extLst>
            </p:cNvPr>
            <p:cNvGrpSpPr/>
            <p:nvPr/>
          </p:nvGrpSpPr>
          <p:grpSpPr>
            <a:xfrm>
              <a:off x="3576000" y="909000"/>
              <a:ext cx="5040000" cy="5040000"/>
              <a:chOff x="3576000" y="909000"/>
              <a:chExt cx="5040000" cy="5040000"/>
            </a:xfrm>
          </p:grpSpPr>
          <p:sp>
            <p:nvSpPr>
              <p:cNvPr id="1497" name="K-Schale">
                <a:extLst>
                  <a:ext uri="{FF2B5EF4-FFF2-40B4-BE49-F238E27FC236}">
                    <a16:creationId xmlns:a16="http://schemas.microsoft.com/office/drawing/2014/main" id="{A1E8BF9A-E91B-3ADA-C532-BC498BAFE13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498" name="Atomkern mit Protonen und Neutronen">
                <a:extLst>
                  <a:ext uri="{FF2B5EF4-FFF2-40B4-BE49-F238E27FC236}">
                    <a16:creationId xmlns:a16="http://schemas.microsoft.com/office/drawing/2014/main" id="{4797C6DC-F170-4FB3-9DF0-2A19F350E00A}"/>
                  </a:ext>
                </a:extLst>
              </p:cNvPr>
              <p:cNvGrpSpPr/>
              <p:nvPr/>
            </p:nvGrpSpPr>
            <p:grpSpPr>
              <a:xfrm>
                <a:off x="5196000" y="2529000"/>
                <a:ext cx="1800000" cy="1800000"/>
                <a:chOff x="5196000" y="2529000"/>
                <a:chExt cx="1800000" cy="1800000"/>
              </a:xfrm>
            </p:grpSpPr>
            <p:sp>
              <p:nvSpPr>
                <p:cNvPr id="1501" name="Atomkern">
                  <a:extLst>
                    <a:ext uri="{FF2B5EF4-FFF2-40B4-BE49-F238E27FC236}">
                      <a16:creationId xmlns:a16="http://schemas.microsoft.com/office/drawing/2014/main" id="{CF354737-AE72-EA9B-722A-78A3589A1BE6}"/>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02" name="Gruppieren 1501">
                  <a:extLst>
                    <a:ext uri="{FF2B5EF4-FFF2-40B4-BE49-F238E27FC236}">
                      <a16:creationId xmlns:a16="http://schemas.microsoft.com/office/drawing/2014/main" id="{80A24FEC-2021-77D3-2A1B-86784CC956EE}"/>
                    </a:ext>
                  </a:extLst>
                </p:cNvPr>
                <p:cNvGrpSpPr>
                  <a:grpSpLocks noChangeAspect="1"/>
                </p:cNvGrpSpPr>
                <p:nvPr/>
              </p:nvGrpSpPr>
              <p:grpSpPr>
                <a:xfrm>
                  <a:off x="5848033" y="3791651"/>
                  <a:ext cx="180000" cy="180000"/>
                  <a:chOff x="3172968" y="2304288"/>
                  <a:chExt cx="180000" cy="180000"/>
                </a:xfrm>
              </p:grpSpPr>
              <p:sp>
                <p:nvSpPr>
                  <p:cNvPr id="1548" name="Ellipse 1547">
                    <a:extLst>
                      <a:ext uri="{FF2B5EF4-FFF2-40B4-BE49-F238E27FC236}">
                        <a16:creationId xmlns:a16="http://schemas.microsoft.com/office/drawing/2014/main" id="{5528ED37-7F7C-ADAE-49C1-991C03F4A6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9" name="Additionszeichen 1548">
                    <a:extLst>
                      <a:ext uri="{FF2B5EF4-FFF2-40B4-BE49-F238E27FC236}">
                        <a16:creationId xmlns:a16="http://schemas.microsoft.com/office/drawing/2014/main" id="{BB20338C-02A5-54B0-3BF0-B99CE88911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3" name="Gruppieren 1502">
                  <a:extLst>
                    <a:ext uri="{FF2B5EF4-FFF2-40B4-BE49-F238E27FC236}">
                      <a16:creationId xmlns:a16="http://schemas.microsoft.com/office/drawing/2014/main" id="{1AF23F4B-CDBB-C9A2-393B-4F8E01541AF0}"/>
                    </a:ext>
                  </a:extLst>
                </p:cNvPr>
                <p:cNvGrpSpPr>
                  <a:grpSpLocks noChangeAspect="1"/>
                </p:cNvGrpSpPr>
                <p:nvPr/>
              </p:nvGrpSpPr>
              <p:grpSpPr>
                <a:xfrm>
                  <a:off x="6270000" y="3698425"/>
                  <a:ext cx="180000" cy="180000"/>
                  <a:chOff x="3172968" y="2304288"/>
                  <a:chExt cx="180000" cy="180000"/>
                </a:xfrm>
              </p:grpSpPr>
              <p:sp>
                <p:nvSpPr>
                  <p:cNvPr id="1546" name="Ellipse 1545">
                    <a:extLst>
                      <a:ext uri="{FF2B5EF4-FFF2-40B4-BE49-F238E27FC236}">
                        <a16:creationId xmlns:a16="http://schemas.microsoft.com/office/drawing/2014/main" id="{6FC14338-4261-48F3-DF82-CF136CC35E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7" name="Additionszeichen 1546">
                    <a:extLst>
                      <a:ext uri="{FF2B5EF4-FFF2-40B4-BE49-F238E27FC236}">
                        <a16:creationId xmlns:a16="http://schemas.microsoft.com/office/drawing/2014/main" id="{C05E3B10-D9DB-39FE-C7C1-ABFE491DE34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4" name="Gruppieren 1503">
                  <a:extLst>
                    <a:ext uri="{FF2B5EF4-FFF2-40B4-BE49-F238E27FC236}">
                      <a16:creationId xmlns:a16="http://schemas.microsoft.com/office/drawing/2014/main" id="{D2D9BD2F-77E9-E289-78ED-22703B7DFDD0}"/>
                    </a:ext>
                  </a:extLst>
                </p:cNvPr>
                <p:cNvGrpSpPr>
                  <a:grpSpLocks noChangeAspect="1"/>
                </p:cNvGrpSpPr>
                <p:nvPr/>
              </p:nvGrpSpPr>
              <p:grpSpPr>
                <a:xfrm>
                  <a:off x="5499300" y="3931942"/>
                  <a:ext cx="180000" cy="180000"/>
                  <a:chOff x="3172968" y="2304288"/>
                  <a:chExt cx="180000" cy="180000"/>
                </a:xfrm>
              </p:grpSpPr>
              <p:sp>
                <p:nvSpPr>
                  <p:cNvPr id="1544" name="Ellipse 1543">
                    <a:extLst>
                      <a:ext uri="{FF2B5EF4-FFF2-40B4-BE49-F238E27FC236}">
                        <a16:creationId xmlns:a16="http://schemas.microsoft.com/office/drawing/2014/main" id="{9A69B999-D7E0-E4F3-17B3-139095698D5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5" name="Additionszeichen 1544">
                    <a:extLst>
                      <a:ext uri="{FF2B5EF4-FFF2-40B4-BE49-F238E27FC236}">
                        <a16:creationId xmlns:a16="http://schemas.microsoft.com/office/drawing/2014/main" id="{D5B0E8AD-F193-19DF-6D26-98B1EEAB1A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5" name="Gruppieren 1504">
                  <a:extLst>
                    <a:ext uri="{FF2B5EF4-FFF2-40B4-BE49-F238E27FC236}">
                      <a16:creationId xmlns:a16="http://schemas.microsoft.com/office/drawing/2014/main" id="{E1B0AF90-03D6-34C6-CD6A-1DC51F7A23F2}"/>
                    </a:ext>
                  </a:extLst>
                </p:cNvPr>
                <p:cNvGrpSpPr>
                  <a:grpSpLocks noChangeAspect="1"/>
                </p:cNvGrpSpPr>
                <p:nvPr/>
              </p:nvGrpSpPr>
              <p:grpSpPr>
                <a:xfrm>
                  <a:off x="6030156" y="4086630"/>
                  <a:ext cx="180000" cy="180000"/>
                  <a:chOff x="3172968" y="2304288"/>
                  <a:chExt cx="180000" cy="180000"/>
                </a:xfrm>
              </p:grpSpPr>
              <p:sp>
                <p:nvSpPr>
                  <p:cNvPr id="1542" name="Ellipse 1541">
                    <a:extLst>
                      <a:ext uri="{FF2B5EF4-FFF2-40B4-BE49-F238E27FC236}">
                        <a16:creationId xmlns:a16="http://schemas.microsoft.com/office/drawing/2014/main" id="{05D00EDC-FA7C-1413-44AA-B5A6121045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3" name="Additionszeichen 1542">
                    <a:extLst>
                      <a:ext uri="{FF2B5EF4-FFF2-40B4-BE49-F238E27FC236}">
                        <a16:creationId xmlns:a16="http://schemas.microsoft.com/office/drawing/2014/main" id="{958992DE-B5DB-1628-49D8-4C9A551F5F8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6" name="Gruppieren 1505">
                  <a:extLst>
                    <a:ext uri="{FF2B5EF4-FFF2-40B4-BE49-F238E27FC236}">
                      <a16:creationId xmlns:a16="http://schemas.microsoft.com/office/drawing/2014/main" id="{45BC00ED-B196-66A8-5FD1-8F639A50761E}"/>
                    </a:ext>
                  </a:extLst>
                </p:cNvPr>
                <p:cNvGrpSpPr>
                  <a:grpSpLocks noChangeAspect="1"/>
                </p:cNvGrpSpPr>
                <p:nvPr/>
              </p:nvGrpSpPr>
              <p:grpSpPr>
                <a:xfrm>
                  <a:off x="6020438" y="3296696"/>
                  <a:ext cx="180000" cy="180000"/>
                  <a:chOff x="3172968" y="2304288"/>
                  <a:chExt cx="180000" cy="180000"/>
                </a:xfrm>
              </p:grpSpPr>
              <p:sp>
                <p:nvSpPr>
                  <p:cNvPr id="1540" name="Ellipse 1539">
                    <a:extLst>
                      <a:ext uri="{FF2B5EF4-FFF2-40B4-BE49-F238E27FC236}">
                        <a16:creationId xmlns:a16="http://schemas.microsoft.com/office/drawing/2014/main" id="{EF99660E-0E8A-A584-9D12-527FBC366D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1" name="Additionszeichen 1540">
                    <a:extLst>
                      <a:ext uri="{FF2B5EF4-FFF2-40B4-BE49-F238E27FC236}">
                        <a16:creationId xmlns:a16="http://schemas.microsoft.com/office/drawing/2014/main" id="{0E183872-F280-6F51-BDE5-4329C3116F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7" name="Gruppieren 1506">
                  <a:extLst>
                    <a:ext uri="{FF2B5EF4-FFF2-40B4-BE49-F238E27FC236}">
                      <a16:creationId xmlns:a16="http://schemas.microsoft.com/office/drawing/2014/main" id="{18D9F453-2540-8749-9F97-6FB6FB737F45}"/>
                    </a:ext>
                  </a:extLst>
                </p:cNvPr>
                <p:cNvGrpSpPr>
                  <a:grpSpLocks noChangeAspect="1"/>
                </p:cNvGrpSpPr>
                <p:nvPr/>
              </p:nvGrpSpPr>
              <p:grpSpPr>
                <a:xfrm>
                  <a:off x="6540000" y="3667688"/>
                  <a:ext cx="180000" cy="180000"/>
                  <a:chOff x="3172968" y="2304288"/>
                  <a:chExt cx="180000" cy="180000"/>
                </a:xfrm>
              </p:grpSpPr>
              <p:sp>
                <p:nvSpPr>
                  <p:cNvPr id="1538" name="Ellipse 1537">
                    <a:extLst>
                      <a:ext uri="{FF2B5EF4-FFF2-40B4-BE49-F238E27FC236}">
                        <a16:creationId xmlns:a16="http://schemas.microsoft.com/office/drawing/2014/main" id="{9709B54C-81B6-393B-E7C5-A777024ADE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9" name="Additionszeichen 1538">
                    <a:extLst>
                      <a:ext uri="{FF2B5EF4-FFF2-40B4-BE49-F238E27FC236}">
                        <a16:creationId xmlns:a16="http://schemas.microsoft.com/office/drawing/2014/main" id="{9E633D14-00F5-884C-2011-5A1220F00E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8" name="Gruppieren 1507">
                  <a:extLst>
                    <a:ext uri="{FF2B5EF4-FFF2-40B4-BE49-F238E27FC236}">
                      <a16:creationId xmlns:a16="http://schemas.microsoft.com/office/drawing/2014/main" id="{2DE488AA-D580-0DA0-C18E-0D574BDB41B6}"/>
                    </a:ext>
                  </a:extLst>
                </p:cNvPr>
                <p:cNvGrpSpPr>
                  <a:grpSpLocks noChangeAspect="1"/>
                </p:cNvGrpSpPr>
                <p:nvPr/>
              </p:nvGrpSpPr>
              <p:grpSpPr>
                <a:xfrm>
                  <a:off x="6696374" y="3186376"/>
                  <a:ext cx="180000" cy="180000"/>
                  <a:chOff x="3172968" y="2304288"/>
                  <a:chExt cx="180000" cy="180000"/>
                </a:xfrm>
              </p:grpSpPr>
              <p:sp>
                <p:nvSpPr>
                  <p:cNvPr id="1536" name="Ellipse 1535">
                    <a:extLst>
                      <a:ext uri="{FF2B5EF4-FFF2-40B4-BE49-F238E27FC236}">
                        <a16:creationId xmlns:a16="http://schemas.microsoft.com/office/drawing/2014/main" id="{C8F7BD6B-65E1-8DAB-D5C8-CEF1A26F2C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 name="Additionszeichen 1536">
                    <a:extLst>
                      <a:ext uri="{FF2B5EF4-FFF2-40B4-BE49-F238E27FC236}">
                        <a16:creationId xmlns:a16="http://schemas.microsoft.com/office/drawing/2014/main" id="{5748204F-9661-D733-5698-889845A17A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09" name="Gruppieren 1508">
                  <a:extLst>
                    <a:ext uri="{FF2B5EF4-FFF2-40B4-BE49-F238E27FC236}">
                      <a16:creationId xmlns:a16="http://schemas.microsoft.com/office/drawing/2014/main" id="{3134DD72-0183-9FA2-9DF8-1159560F06C8}"/>
                    </a:ext>
                  </a:extLst>
                </p:cNvPr>
                <p:cNvGrpSpPr>
                  <a:grpSpLocks noChangeAspect="1"/>
                </p:cNvGrpSpPr>
                <p:nvPr/>
              </p:nvGrpSpPr>
              <p:grpSpPr>
                <a:xfrm>
                  <a:off x="5577515" y="3084316"/>
                  <a:ext cx="180000" cy="180000"/>
                  <a:chOff x="3172968" y="2304288"/>
                  <a:chExt cx="180000" cy="180000"/>
                </a:xfrm>
              </p:grpSpPr>
              <p:sp>
                <p:nvSpPr>
                  <p:cNvPr id="1534" name="Ellipse 1533">
                    <a:extLst>
                      <a:ext uri="{FF2B5EF4-FFF2-40B4-BE49-F238E27FC236}">
                        <a16:creationId xmlns:a16="http://schemas.microsoft.com/office/drawing/2014/main" id="{7E5FC452-9C05-7284-9CD9-3056099973A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5" name="Additionszeichen 1534">
                    <a:extLst>
                      <a:ext uri="{FF2B5EF4-FFF2-40B4-BE49-F238E27FC236}">
                        <a16:creationId xmlns:a16="http://schemas.microsoft.com/office/drawing/2014/main" id="{1A48516E-0913-61B6-BFB3-33097D7738D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10" name="Gruppieren 1509">
                  <a:extLst>
                    <a:ext uri="{FF2B5EF4-FFF2-40B4-BE49-F238E27FC236}">
                      <a16:creationId xmlns:a16="http://schemas.microsoft.com/office/drawing/2014/main" id="{623B6591-8320-BABD-9D77-F1E611649D6E}"/>
                    </a:ext>
                  </a:extLst>
                </p:cNvPr>
                <p:cNvGrpSpPr>
                  <a:grpSpLocks noChangeAspect="1"/>
                </p:cNvGrpSpPr>
                <p:nvPr/>
              </p:nvGrpSpPr>
              <p:grpSpPr>
                <a:xfrm>
                  <a:off x="5940252" y="2903697"/>
                  <a:ext cx="180000" cy="180000"/>
                  <a:chOff x="3172968" y="2304288"/>
                  <a:chExt cx="180000" cy="180000"/>
                </a:xfrm>
              </p:grpSpPr>
              <p:sp>
                <p:nvSpPr>
                  <p:cNvPr id="1532" name="Ellipse 1531">
                    <a:extLst>
                      <a:ext uri="{FF2B5EF4-FFF2-40B4-BE49-F238E27FC236}">
                        <a16:creationId xmlns:a16="http://schemas.microsoft.com/office/drawing/2014/main" id="{26AE4D3B-25C6-7006-B8D4-8064CCFAB7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3" name="Additionszeichen 1532">
                    <a:extLst>
                      <a:ext uri="{FF2B5EF4-FFF2-40B4-BE49-F238E27FC236}">
                        <a16:creationId xmlns:a16="http://schemas.microsoft.com/office/drawing/2014/main" id="{648285E1-A136-C63A-A99D-E0A13C3CD6F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11" name="Gruppieren 1510">
                  <a:extLst>
                    <a:ext uri="{FF2B5EF4-FFF2-40B4-BE49-F238E27FC236}">
                      <a16:creationId xmlns:a16="http://schemas.microsoft.com/office/drawing/2014/main" id="{2035E594-CAE0-1F64-A29D-14B66C39ACD0}"/>
                    </a:ext>
                  </a:extLst>
                </p:cNvPr>
                <p:cNvGrpSpPr>
                  <a:grpSpLocks noChangeAspect="1"/>
                </p:cNvGrpSpPr>
                <p:nvPr/>
              </p:nvGrpSpPr>
              <p:grpSpPr>
                <a:xfrm>
                  <a:off x="5597520" y="2746772"/>
                  <a:ext cx="180000" cy="180000"/>
                  <a:chOff x="3172968" y="2304288"/>
                  <a:chExt cx="180000" cy="180000"/>
                </a:xfrm>
              </p:grpSpPr>
              <p:sp>
                <p:nvSpPr>
                  <p:cNvPr id="1530" name="Ellipse 1529">
                    <a:extLst>
                      <a:ext uri="{FF2B5EF4-FFF2-40B4-BE49-F238E27FC236}">
                        <a16:creationId xmlns:a16="http://schemas.microsoft.com/office/drawing/2014/main" id="{B3744E07-7057-674B-32E4-992183539E3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1" name="Additionszeichen 1530">
                    <a:extLst>
                      <a:ext uri="{FF2B5EF4-FFF2-40B4-BE49-F238E27FC236}">
                        <a16:creationId xmlns:a16="http://schemas.microsoft.com/office/drawing/2014/main" id="{33B64F85-805A-261C-6339-7164E54A8B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12" name="Gruppieren 1511">
                  <a:extLst>
                    <a:ext uri="{FF2B5EF4-FFF2-40B4-BE49-F238E27FC236}">
                      <a16:creationId xmlns:a16="http://schemas.microsoft.com/office/drawing/2014/main" id="{BFAB6485-B549-897C-4BD2-DBCAA3930C9C}"/>
                    </a:ext>
                  </a:extLst>
                </p:cNvPr>
                <p:cNvGrpSpPr>
                  <a:grpSpLocks noChangeAspect="1"/>
                </p:cNvGrpSpPr>
                <p:nvPr/>
              </p:nvGrpSpPr>
              <p:grpSpPr>
                <a:xfrm>
                  <a:off x="6310896" y="2729578"/>
                  <a:ext cx="180000" cy="180000"/>
                  <a:chOff x="3172968" y="2304288"/>
                  <a:chExt cx="180000" cy="180000"/>
                </a:xfrm>
              </p:grpSpPr>
              <p:sp>
                <p:nvSpPr>
                  <p:cNvPr id="1528" name="Ellipse 1527">
                    <a:extLst>
                      <a:ext uri="{FF2B5EF4-FFF2-40B4-BE49-F238E27FC236}">
                        <a16:creationId xmlns:a16="http://schemas.microsoft.com/office/drawing/2014/main" id="{0F480B51-8B1B-B11F-9FE7-2191281568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9" name="Additionszeichen 1528">
                    <a:extLst>
                      <a:ext uri="{FF2B5EF4-FFF2-40B4-BE49-F238E27FC236}">
                        <a16:creationId xmlns:a16="http://schemas.microsoft.com/office/drawing/2014/main" id="{C4172B46-F97B-5778-20EE-5EC63133F1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13" name="Gruppieren 1512">
                  <a:extLst>
                    <a:ext uri="{FF2B5EF4-FFF2-40B4-BE49-F238E27FC236}">
                      <a16:creationId xmlns:a16="http://schemas.microsoft.com/office/drawing/2014/main" id="{5CB679F9-5FE3-23B6-3AE4-D21D7F1A1D9E}"/>
                    </a:ext>
                  </a:extLst>
                </p:cNvPr>
                <p:cNvGrpSpPr>
                  <a:grpSpLocks noChangeAspect="1"/>
                </p:cNvGrpSpPr>
                <p:nvPr/>
              </p:nvGrpSpPr>
              <p:grpSpPr>
                <a:xfrm>
                  <a:off x="5311404" y="3346168"/>
                  <a:ext cx="180000" cy="180000"/>
                  <a:chOff x="3172968" y="2304288"/>
                  <a:chExt cx="180000" cy="180000"/>
                </a:xfrm>
              </p:grpSpPr>
              <p:sp>
                <p:nvSpPr>
                  <p:cNvPr id="1526" name="Ellipse 1525">
                    <a:extLst>
                      <a:ext uri="{FF2B5EF4-FFF2-40B4-BE49-F238E27FC236}">
                        <a16:creationId xmlns:a16="http://schemas.microsoft.com/office/drawing/2014/main" id="{010CE05D-5AB5-B927-68A9-F49FFDAB91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7" name="Additionszeichen 1526">
                    <a:extLst>
                      <a:ext uri="{FF2B5EF4-FFF2-40B4-BE49-F238E27FC236}">
                        <a16:creationId xmlns:a16="http://schemas.microsoft.com/office/drawing/2014/main" id="{68EBB580-546E-7A97-E2C0-06A2E5AE361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14" name="Ellipse 1513">
                  <a:extLst>
                    <a:ext uri="{FF2B5EF4-FFF2-40B4-BE49-F238E27FC236}">
                      <a16:creationId xmlns:a16="http://schemas.microsoft.com/office/drawing/2014/main" id="{9744B6E4-0E47-6E4D-949E-DE1CEEE3E9D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5" name="Ellipse 1514">
                  <a:extLst>
                    <a:ext uri="{FF2B5EF4-FFF2-40B4-BE49-F238E27FC236}">
                      <a16:creationId xmlns:a16="http://schemas.microsoft.com/office/drawing/2014/main" id="{03107E02-BA85-AF6D-1651-E96144C08B9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6" name="Ellipse 1515">
                  <a:extLst>
                    <a:ext uri="{FF2B5EF4-FFF2-40B4-BE49-F238E27FC236}">
                      <a16:creationId xmlns:a16="http://schemas.microsoft.com/office/drawing/2014/main" id="{6BE6D3CF-9FE9-E97C-E4B0-CD5CD749E99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7" name="Ellipse 1516">
                  <a:extLst>
                    <a:ext uri="{FF2B5EF4-FFF2-40B4-BE49-F238E27FC236}">
                      <a16:creationId xmlns:a16="http://schemas.microsoft.com/office/drawing/2014/main" id="{26FC922A-B51D-96E5-6138-EE147A8C5D8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8" name="Ellipse 1517">
                  <a:extLst>
                    <a:ext uri="{FF2B5EF4-FFF2-40B4-BE49-F238E27FC236}">
                      <a16:creationId xmlns:a16="http://schemas.microsoft.com/office/drawing/2014/main" id="{2E8E5E13-3874-40FF-BCEF-8560485103C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19" name="Ellipse 1518">
                  <a:extLst>
                    <a:ext uri="{FF2B5EF4-FFF2-40B4-BE49-F238E27FC236}">
                      <a16:creationId xmlns:a16="http://schemas.microsoft.com/office/drawing/2014/main" id="{052D361F-D0CD-C01C-493B-4B456BCE44B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0" name="Ellipse 1519">
                  <a:extLst>
                    <a:ext uri="{FF2B5EF4-FFF2-40B4-BE49-F238E27FC236}">
                      <a16:creationId xmlns:a16="http://schemas.microsoft.com/office/drawing/2014/main" id="{C68EA656-3F6B-FE98-942B-63DBE2ED830E}"/>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1" name="Ellipse 1520">
                  <a:extLst>
                    <a:ext uri="{FF2B5EF4-FFF2-40B4-BE49-F238E27FC236}">
                      <a16:creationId xmlns:a16="http://schemas.microsoft.com/office/drawing/2014/main" id="{4457C90A-5413-47AE-0F82-A1484ECDC21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2" name="Ellipse 1521">
                  <a:extLst>
                    <a:ext uri="{FF2B5EF4-FFF2-40B4-BE49-F238E27FC236}">
                      <a16:creationId xmlns:a16="http://schemas.microsoft.com/office/drawing/2014/main" id="{182F6D08-72A6-3F32-4E22-3F8C725DF30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3" name="Ellipse 1522">
                  <a:extLst>
                    <a:ext uri="{FF2B5EF4-FFF2-40B4-BE49-F238E27FC236}">
                      <a16:creationId xmlns:a16="http://schemas.microsoft.com/office/drawing/2014/main" id="{D088064C-E01E-7B96-8686-BE775081CB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4" name="Ellipse 1523">
                  <a:extLst>
                    <a:ext uri="{FF2B5EF4-FFF2-40B4-BE49-F238E27FC236}">
                      <a16:creationId xmlns:a16="http://schemas.microsoft.com/office/drawing/2014/main" id="{E5931B6A-E684-748F-5F94-12792BD0C5F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5" name="Ellipse 1524">
                  <a:extLst>
                    <a:ext uri="{FF2B5EF4-FFF2-40B4-BE49-F238E27FC236}">
                      <a16:creationId xmlns:a16="http://schemas.microsoft.com/office/drawing/2014/main" id="{118D37D2-E7B0-F114-13D9-F39C71221EE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99" name="L-Schale">
                <a:extLst>
                  <a:ext uri="{FF2B5EF4-FFF2-40B4-BE49-F238E27FC236}">
                    <a16:creationId xmlns:a16="http://schemas.microsoft.com/office/drawing/2014/main" id="{47DD55C1-13BB-564B-7237-3B1C63EFC42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500" name="M-Schale">
                <a:extLst>
                  <a:ext uri="{FF2B5EF4-FFF2-40B4-BE49-F238E27FC236}">
                    <a16:creationId xmlns:a16="http://schemas.microsoft.com/office/drawing/2014/main" id="{44836656-4EF0-43F5-A392-F49B86C6EE3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461" name="Gruppieren 1460">
              <a:extLst>
                <a:ext uri="{FF2B5EF4-FFF2-40B4-BE49-F238E27FC236}">
                  <a16:creationId xmlns:a16="http://schemas.microsoft.com/office/drawing/2014/main" id="{73EB474D-F6B5-60D0-0895-279B6280A07D}"/>
                </a:ext>
              </a:extLst>
            </p:cNvPr>
            <p:cNvGrpSpPr/>
            <p:nvPr/>
          </p:nvGrpSpPr>
          <p:grpSpPr>
            <a:xfrm>
              <a:off x="6006000" y="816426"/>
              <a:ext cx="180000" cy="180000"/>
              <a:chOff x="2537136" y="1269000"/>
              <a:chExt cx="180000" cy="180000"/>
            </a:xfrm>
          </p:grpSpPr>
          <p:sp>
            <p:nvSpPr>
              <p:cNvPr id="1495" name="Ellipse 1494">
                <a:extLst>
                  <a:ext uri="{FF2B5EF4-FFF2-40B4-BE49-F238E27FC236}">
                    <a16:creationId xmlns:a16="http://schemas.microsoft.com/office/drawing/2014/main" id="{16F0B289-4127-2EFA-A5B4-68F26F7D4F5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6" name="Minuszeichen 1495">
                <a:extLst>
                  <a:ext uri="{FF2B5EF4-FFF2-40B4-BE49-F238E27FC236}">
                    <a16:creationId xmlns:a16="http://schemas.microsoft.com/office/drawing/2014/main" id="{5DDA628F-FC20-86E3-FF08-BE2F1C3228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2" name="Gruppieren 1461">
              <a:extLst>
                <a:ext uri="{FF2B5EF4-FFF2-40B4-BE49-F238E27FC236}">
                  <a16:creationId xmlns:a16="http://schemas.microsoft.com/office/drawing/2014/main" id="{C9209839-8F03-3575-7274-5DFF56DE974F}"/>
                </a:ext>
              </a:extLst>
            </p:cNvPr>
            <p:cNvGrpSpPr/>
            <p:nvPr/>
          </p:nvGrpSpPr>
          <p:grpSpPr>
            <a:xfrm>
              <a:off x="6003948" y="5865553"/>
              <a:ext cx="180000" cy="180000"/>
              <a:chOff x="2537136" y="1269000"/>
              <a:chExt cx="180000" cy="180000"/>
            </a:xfrm>
          </p:grpSpPr>
          <p:sp>
            <p:nvSpPr>
              <p:cNvPr id="1493" name="Ellipse 1492">
                <a:extLst>
                  <a:ext uri="{FF2B5EF4-FFF2-40B4-BE49-F238E27FC236}">
                    <a16:creationId xmlns:a16="http://schemas.microsoft.com/office/drawing/2014/main" id="{B0E517E5-42E4-5EEC-6DC2-DE57799C72F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4" name="Minuszeichen 1493">
                <a:extLst>
                  <a:ext uri="{FF2B5EF4-FFF2-40B4-BE49-F238E27FC236}">
                    <a16:creationId xmlns:a16="http://schemas.microsoft.com/office/drawing/2014/main" id="{A792E843-D398-8E16-3494-4284DB062F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3" name="Gruppieren 1462">
              <a:extLst>
                <a:ext uri="{FF2B5EF4-FFF2-40B4-BE49-F238E27FC236}">
                  <a16:creationId xmlns:a16="http://schemas.microsoft.com/office/drawing/2014/main" id="{CAEE2BB4-987A-80E9-E392-A0452AA01DFC}"/>
                </a:ext>
              </a:extLst>
            </p:cNvPr>
            <p:cNvGrpSpPr/>
            <p:nvPr/>
          </p:nvGrpSpPr>
          <p:grpSpPr>
            <a:xfrm>
              <a:off x="7989107" y="3335661"/>
              <a:ext cx="180000" cy="180000"/>
              <a:chOff x="2537136" y="1269000"/>
              <a:chExt cx="180000" cy="180000"/>
            </a:xfrm>
          </p:grpSpPr>
          <p:sp>
            <p:nvSpPr>
              <p:cNvPr id="1491" name="Ellipse 1490">
                <a:extLst>
                  <a:ext uri="{FF2B5EF4-FFF2-40B4-BE49-F238E27FC236}">
                    <a16:creationId xmlns:a16="http://schemas.microsoft.com/office/drawing/2014/main" id="{3226F787-C351-BC18-D0B3-9BE544587A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2" name="Minuszeichen 1491">
                <a:extLst>
                  <a:ext uri="{FF2B5EF4-FFF2-40B4-BE49-F238E27FC236}">
                    <a16:creationId xmlns:a16="http://schemas.microsoft.com/office/drawing/2014/main" id="{D7139A1E-EE48-8EC0-8293-A0669BB71F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4" name="Gruppieren 1463">
              <a:extLst>
                <a:ext uri="{FF2B5EF4-FFF2-40B4-BE49-F238E27FC236}">
                  <a16:creationId xmlns:a16="http://schemas.microsoft.com/office/drawing/2014/main" id="{BC55C0B9-A9C0-BD5D-6657-E07F21A4091B}"/>
                </a:ext>
              </a:extLst>
            </p:cNvPr>
            <p:cNvGrpSpPr/>
            <p:nvPr/>
          </p:nvGrpSpPr>
          <p:grpSpPr>
            <a:xfrm>
              <a:off x="4026000" y="3339000"/>
              <a:ext cx="180000" cy="180000"/>
              <a:chOff x="2537136" y="1269000"/>
              <a:chExt cx="180000" cy="180000"/>
            </a:xfrm>
          </p:grpSpPr>
          <p:sp>
            <p:nvSpPr>
              <p:cNvPr id="1489" name="Ellipse 1488">
                <a:extLst>
                  <a:ext uri="{FF2B5EF4-FFF2-40B4-BE49-F238E27FC236}">
                    <a16:creationId xmlns:a16="http://schemas.microsoft.com/office/drawing/2014/main" id="{D43523F1-5BB5-B399-468C-9330C36EBE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90" name="Minuszeichen 1489">
                <a:extLst>
                  <a:ext uri="{FF2B5EF4-FFF2-40B4-BE49-F238E27FC236}">
                    <a16:creationId xmlns:a16="http://schemas.microsoft.com/office/drawing/2014/main" id="{16CD3A2F-88A4-8925-C2BF-32CEFFA5BF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5" name="Gruppieren 1464">
              <a:extLst>
                <a:ext uri="{FF2B5EF4-FFF2-40B4-BE49-F238E27FC236}">
                  <a16:creationId xmlns:a16="http://schemas.microsoft.com/office/drawing/2014/main" id="{248BE93E-889A-F889-E37C-0813D5564E8C}"/>
                </a:ext>
              </a:extLst>
            </p:cNvPr>
            <p:cNvGrpSpPr/>
            <p:nvPr/>
          </p:nvGrpSpPr>
          <p:grpSpPr>
            <a:xfrm>
              <a:off x="4656000" y="4775520"/>
              <a:ext cx="180000" cy="180000"/>
              <a:chOff x="2537136" y="1269000"/>
              <a:chExt cx="180000" cy="180000"/>
            </a:xfrm>
          </p:grpSpPr>
          <p:sp>
            <p:nvSpPr>
              <p:cNvPr id="1487" name="Ellipse 1486">
                <a:extLst>
                  <a:ext uri="{FF2B5EF4-FFF2-40B4-BE49-F238E27FC236}">
                    <a16:creationId xmlns:a16="http://schemas.microsoft.com/office/drawing/2014/main" id="{4F4F74F3-4303-B6DC-8598-5802C3BB7A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8" name="Minuszeichen 1487">
                <a:extLst>
                  <a:ext uri="{FF2B5EF4-FFF2-40B4-BE49-F238E27FC236}">
                    <a16:creationId xmlns:a16="http://schemas.microsoft.com/office/drawing/2014/main" id="{1F664740-BBE8-1E5B-3539-36CDC6DE678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6" name="Gruppieren 1465">
              <a:extLst>
                <a:ext uri="{FF2B5EF4-FFF2-40B4-BE49-F238E27FC236}">
                  <a16:creationId xmlns:a16="http://schemas.microsoft.com/office/drawing/2014/main" id="{6B8A3E76-238D-984E-DA17-35B0F5D4A152}"/>
                </a:ext>
              </a:extLst>
            </p:cNvPr>
            <p:cNvGrpSpPr/>
            <p:nvPr/>
          </p:nvGrpSpPr>
          <p:grpSpPr>
            <a:xfrm>
              <a:off x="7373256" y="4775520"/>
              <a:ext cx="180000" cy="180000"/>
              <a:chOff x="2537136" y="1269000"/>
              <a:chExt cx="180000" cy="180000"/>
            </a:xfrm>
          </p:grpSpPr>
          <p:sp>
            <p:nvSpPr>
              <p:cNvPr id="1485" name="Ellipse 1484">
                <a:extLst>
                  <a:ext uri="{FF2B5EF4-FFF2-40B4-BE49-F238E27FC236}">
                    <a16:creationId xmlns:a16="http://schemas.microsoft.com/office/drawing/2014/main" id="{AD6B017B-C812-DA89-16DF-40EF79FCA6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6" name="Minuszeichen 1485">
                <a:extLst>
                  <a:ext uri="{FF2B5EF4-FFF2-40B4-BE49-F238E27FC236}">
                    <a16:creationId xmlns:a16="http://schemas.microsoft.com/office/drawing/2014/main" id="{454CF457-0F99-F631-A128-654622AB72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7" name="Gruppieren 1466">
              <a:extLst>
                <a:ext uri="{FF2B5EF4-FFF2-40B4-BE49-F238E27FC236}">
                  <a16:creationId xmlns:a16="http://schemas.microsoft.com/office/drawing/2014/main" id="{8F53969D-10D3-08AF-57E5-17A1B21937F6}"/>
                </a:ext>
              </a:extLst>
            </p:cNvPr>
            <p:cNvGrpSpPr/>
            <p:nvPr/>
          </p:nvGrpSpPr>
          <p:grpSpPr>
            <a:xfrm>
              <a:off x="7373256" y="1900714"/>
              <a:ext cx="180000" cy="180000"/>
              <a:chOff x="2537136" y="1269000"/>
              <a:chExt cx="180000" cy="180000"/>
            </a:xfrm>
          </p:grpSpPr>
          <p:sp>
            <p:nvSpPr>
              <p:cNvPr id="1483" name="Ellipse 1482">
                <a:extLst>
                  <a:ext uri="{FF2B5EF4-FFF2-40B4-BE49-F238E27FC236}">
                    <a16:creationId xmlns:a16="http://schemas.microsoft.com/office/drawing/2014/main" id="{BBF80D77-CA8C-38C7-14D5-0BF4B98B56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4" name="Minuszeichen 1483">
                <a:extLst>
                  <a:ext uri="{FF2B5EF4-FFF2-40B4-BE49-F238E27FC236}">
                    <a16:creationId xmlns:a16="http://schemas.microsoft.com/office/drawing/2014/main" id="{D1F8829D-2F2A-5D11-015C-80E8EFDA02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8" name="Gruppieren 1467">
              <a:extLst>
                <a:ext uri="{FF2B5EF4-FFF2-40B4-BE49-F238E27FC236}">
                  <a16:creationId xmlns:a16="http://schemas.microsoft.com/office/drawing/2014/main" id="{45B83DFC-6FC4-DF23-69FA-54A325CF16CE}"/>
                </a:ext>
              </a:extLst>
            </p:cNvPr>
            <p:cNvGrpSpPr/>
            <p:nvPr/>
          </p:nvGrpSpPr>
          <p:grpSpPr>
            <a:xfrm>
              <a:off x="4656000" y="1900714"/>
              <a:ext cx="180000" cy="180000"/>
              <a:chOff x="2537136" y="1269000"/>
              <a:chExt cx="180000" cy="180000"/>
            </a:xfrm>
          </p:grpSpPr>
          <p:sp>
            <p:nvSpPr>
              <p:cNvPr id="1481" name="Ellipse 1480">
                <a:extLst>
                  <a:ext uri="{FF2B5EF4-FFF2-40B4-BE49-F238E27FC236}">
                    <a16:creationId xmlns:a16="http://schemas.microsoft.com/office/drawing/2014/main" id="{D2923A34-26B0-5BFF-EDCA-7ED0BA0F96B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2" name="Minuszeichen 1481">
                <a:extLst>
                  <a:ext uri="{FF2B5EF4-FFF2-40B4-BE49-F238E27FC236}">
                    <a16:creationId xmlns:a16="http://schemas.microsoft.com/office/drawing/2014/main" id="{B87CB363-CB1F-C9CD-48B2-34417EBCC1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69" name="Gruppieren 1468">
              <a:extLst>
                <a:ext uri="{FF2B5EF4-FFF2-40B4-BE49-F238E27FC236}">
                  <a16:creationId xmlns:a16="http://schemas.microsoft.com/office/drawing/2014/main" id="{C093CB36-F70E-EA63-36B6-7F6318961FF4}"/>
                </a:ext>
              </a:extLst>
            </p:cNvPr>
            <p:cNvGrpSpPr/>
            <p:nvPr/>
          </p:nvGrpSpPr>
          <p:grpSpPr>
            <a:xfrm>
              <a:off x="6006000" y="1339747"/>
              <a:ext cx="180000" cy="180000"/>
              <a:chOff x="2537136" y="1269000"/>
              <a:chExt cx="180000" cy="180000"/>
            </a:xfrm>
          </p:grpSpPr>
          <p:sp>
            <p:nvSpPr>
              <p:cNvPr id="1479" name="Ellipse 1478">
                <a:extLst>
                  <a:ext uri="{FF2B5EF4-FFF2-40B4-BE49-F238E27FC236}">
                    <a16:creationId xmlns:a16="http://schemas.microsoft.com/office/drawing/2014/main" id="{07C2A8BB-EF0A-83D3-4EA3-300624768B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0" name="Minuszeichen 1479">
                <a:extLst>
                  <a:ext uri="{FF2B5EF4-FFF2-40B4-BE49-F238E27FC236}">
                    <a16:creationId xmlns:a16="http://schemas.microsoft.com/office/drawing/2014/main" id="{BA784AC5-AF3C-8B4C-4614-C85EEA8A45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70" name="Gruppieren 1469">
              <a:extLst>
                <a:ext uri="{FF2B5EF4-FFF2-40B4-BE49-F238E27FC236}">
                  <a16:creationId xmlns:a16="http://schemas.microsoft.com/office/drawing/2014/main" id="{9F18D86F-6426-3090-F2AE-E848E7CCF5F5}"/>
                </a:ext>
              </a:extLst>
            </p:cNvPr>
            <p:cNvGrpSpPr/>
            <p:nvPr/>
          </p:nvGrpSpPr>
          <p:grpSpPr>
            <a:xfrm>
              <a:off x="6006000" y="5312040"/>
              <a:ext cx="180000" cy="180000"/>
              <a:chOff x="2537136" y="1269000"/>
              <a:chExt cx="180000" cy="180000"/>
            </a:xfrm>
          </p:grpSpPr>
          <p:sp>
            <p:nvSpPr>
              <p:cNvPr id="1477" name="Ellipse 1476">
                <a:extLst>
                  <a:ext uri="{FF2B5EF4-FFF2-40B4-BE49-F238E27FC236}">
                    <a16:creationId xmlns:a16="http://schemas.microsoft.com/office/drawing/2014/main" id="{E59AABF3-E95B-659C-0514-76BD646B9BB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8" name="Minuszeichen 1477">
                <a:extLst>
                  <a:ext uri="{FF2B5EF4-FFF2-40B4-BE49-F238E27FC236}">
                    <a16:creationId xmlns:a16="http://schemas.microsoft.com/office/drawing/2014/main" id="{6EE73B03-7070-C300-7D1A-C002B817CF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71" name="Gruppieren 1470">
              <a:extLst>
                <a:ext uri="{FF2B5EF4-FFF2-40B4-BE49-F238E27FC236}">
                  <a16:creationId xmlns:a16="http://schemas.microsoft.com/office/drawing/2014/main" id="{AB56CC3B-C112-A614-4CA8-266D41A685CB}"/>
                </a:ext>
              </a:extLst>
            </p:cNvPr>
            <p:cNvGrpSpPr/>
            <p:nvPr/>
          </p:nvGrpSpPr>
          <p:grpSpPr>
            <a:xfrm>
              <a:off x="6006000" y="1900714"/>
              <a:ext cx="180000" cy="180000"/>
              <a:chOff x="2537136" y="1269000"/>
              <a:chExt cx="180000" cy="180000"/>
            </a:xfrm>
          </p:grpSpPr>
          <p:sp>
            <p:nvSpPr>
              <p:cNvPr id="1475" name="Ellipse 1474">
                <a:extLst>
                  <a:ext uri="{FF2B5EF4-FFF2-40B4-BE49-F238E27FC236}">
                    <a16:creationId xmlns:a16="http://schemas.microsoft.com/office/drawing/2014/main" id="{7E90AE93-5B43-61F7-B192-047F3616B67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6" name="Minuszeichen 1475">
                <a:extLst>
                  <a:ext uri="{FF2B5EF4-FFF2-40B4-BE49-F238E27FC236}">
                    <a16:creationId xmlns:a16="http://schemas.microsoft.com/office/drawing/2014/main" id="{473685AB-E353-046A-ECEB-102FC377A1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72" name="Gruppieren 1471">
              <a:extLst>
                <a:ext uri="{FF2B5EF4-FFF2-40B4-BE49-F238E27FC236}">
                  <a16:creationId xmlns:a16="http://schemas.microsoft.com/office/drawing/2014/main" id="{D42D5A4C-4E2D-5913-95F6-A04A76336A3F}"/>
                </a:ext>
              </a:extLst>
            </p:cNvPr>
            <p:cNvGrpSpPr/>
            <p:nvPr/>
          </p:nvGrpSpPr>
          <p:grpSpPr>
            <a:xfrm>
              <a:off x="6006000" y="4775520"/>
              <a:ext cx="180000" cy="180000"/>
              <a:chOff x="2537136" y="1269000"/>
              <a:chExt cx="180000" cy="180000"/>
            </a:xfrm>
          </p:grpSpPr>
          <p:sp>
            <p:nvSpPr>
              <p:cNvPr id="1473" name="Ellipse 1472">
                <a:extLst>
                  <a:ext uri="{FF2B5EF4-FFF2-40B4-BE49-F238E27FC236}">
                    <a16:creationId xmlns:a16="http://schemas.microsoft.com/office/drawing/2014/main" id="{5982D5DF-3F9B-3504-28A7-0413A4B9DBE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 name="Minuszeichen 1473">
                <a:extLst>
                  <a:ext uri="{FF2B5EF4-FFF2-40B4-BE49-F238E27FC236}">
                    <a16:creationId xmlns:a16="http://schemas.microsoft.com/office/drawing/2014/main" id="{E8066E39-170E-339B-63F8-A04331794F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550" name="Gruppieren 1549">
            <a:extLst>
              <a:ext uri="{FF2B5EF4-FFF2-40B4-BE49-F238E27FC236}">
                <a16:creationId xmlns:a16="http://schemas.microsoft.com/office/drawing/2014/main" id="{44E02ADE-2716-FBDE-0494-8487CBA2C09E}"/>
              </a:ext>
            </a:extLst>
          </p:cNvPr>
          <p:cNvGrpSpPr>
            <a:grpSpLocks noChangeAspect="1"/>
          </p:cNvGrpSpPr>
          <p:nvPr/>
        </p:nvGrpSpPr>
        <p:grpSpPr>
          <a:xfrm>
            <a:off x="2014690" y="1053434"/>
            <a:ext cx="1258865" cy="1306104"/>
            <a:chOff x="3576000" y="816426"/>
            <a:chExt cx="5040000" cy="5229127"/>
          </a:xfrm>
        </p:grpSpPr>
        <p:grpSp>
          <p:nvGrpSpPr>
            <p:cNvPr id="1551" name="Magnesium ohne e-">
              <a:extLst>
                <a:ext uri="{FF2B5EF4-FFF2-40B4-BE49-F238E27FC236}">
                  <a16:creationId xmlns:a16="http://schemas.microsoft.com/office/drawing/2014/main" id="{83D95797-9A9F-8D60-AF0E-2F8B89E059E8}"/>
                </a:ext>
              </a:extLst>
            </p:cNvPr>
            <p:cNvGrpSpPr/>
            <p:nvPr/>
          </p:nvGrpSpPr>
          <p:grpSpPr>
            <a:xfrm>
              <a:off x="3576000" y="909000"/>
              <a:ext cx="5040000" cy="5040000"/>
              <a:chOff x="3576000" y="909000"/>
              <a:chExt cx="5040000" cy="5040000"/>
            </a:xfrm>
          </p:grpSpPr>
          <p:sp>
            <p:nvSpPr>
              <p:cNvPr id="1588" name="K-Schale">
                <a:extLst>
                  <a:ext uri="{FF2B5EF4-FFF2-40B4-BE49-F238E27FC236}">
                    <a16:creationId xmlns:a16="http://schemas.microsoft.com/office/drawing/2014/main" id="{65394B9C-9EDD-7F0D-27B9-C4FE5EEAE1B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89" name="Atomkern mit Protonen und Neutronen">
                <a:extLst>
                  <a:ext uri="{FF2B5EF4-FFF2-40B4-BE49-F238E27FC236}">
                    <a16:creationId xmlns:a16="http://schemas.microsoft.com/office/drawing/2014/main" id="{12D373C4-79D0-DD4A-38AD-432BC25771C8}"/>
                  </a:ext>
                </a:extLst>
              </p:cNvPr>
              <p:cNvGrpSpPr/>
              <p:nvPr/>
            </p:nvGrpSpPr>
            <p:grpSpPr>
              <a:xfrm>
                <a:off x="5196000" y="2529000"/>
                <a:ext cx="1800000" cy="1800000"/>
                <a:chOff x="5196000" y="2529000"/>
                <a:chExt cx="1800000" cy="1800000"/>
              </a:xfrm>
            </p:grpSpPr>
            <p:sp>
              <p:nvSpPr>
                <p:cNvPr id="1592" name="Atomkern">
                  <a:extLst>
                    <a:ext uri="{FF2B5EF4-FFF2-40B4-BE49-F238E27FC236}">
                      <a16:creationId xmlns:a16="http://schemas.microsoft.com/office/drawing/2014/main" id="{8F66B03E-C14A-E8A7-679D-68B176985D6C}"/>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93" name="Gruppieren 1592">
                  <a:extLst>
                    <a:ext uri="{FF2B5EF4-FFF2-40B4-BE49-F238E27FC236}">
                      <a16:creationId xmlns:a16="http://schemas.microsoft.com/office/drawing/2014/main" id="{2A42C06C-60B5-E890-A1C2-F6EA346E4B60}"/>
                    </a:ext>
                  </a:extLst>
                </p:cNvPr>
                <p:cNvGrpSpPr>
                  <a:grpSpLocks noChangeAspect="1"/>
                </p:cNvGrpSpPr>
                <p:nvPr/>
              </p:nvGrpSpPr>
              <p:grpSpPr>
                <a:xfrm>
                  <a:off x="5848033" y="3791651"/>
                  <a:ext cx="180000" cy="180000"/>
                  <a:chOff x="3172968" y="2304288"/>
                  <a:chExt cx="180000" cy="180000"/>
                </a:xfrm>
              </p:grpSpPr>
              <p:sp>
                <p:nvSpPr>
                  <p:cNvPr id="1639" name="Ellipse 1638">
                    <a:extLst>
                      <a:ext uri="{FF2B5EF4-FFF2-40B4-BE49-F238E27FC236}">
                        <a16:creationId xmlns:a16="http://schemas.microsoft.com/office/drawing/2014/main" id="{97967EEB-C457-DBB9-78EA-6BC8FEB6C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 name="Additionszeichen 1639">
                    <a:extLst>
                      <a:ext uri="{FF2B5EF4-FFF2-40B4-BE49-F238E27FC236}">
                        <a16:creationId xmlns:a16="http://schemas.microsoft.com/office/drawing/2014/main" id="{230F62BA-47E8-F7A2-0D4A-6AADAD48D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4" name="Gruppieren 1593">
                  <a:extLst>
                    <a:ext uri="{FF2B5EF4-FFF2-40B4-BE49-F238E27FC236}">
                      <a16:creationId xmlns:a16="http://schemas.microsoft.com/office/drawing/2014/main" id="{6ACFB311-B544-9B6F-E265-8F6A0FCA9BAF}"/>
                    </a:ext>
                  </a:extLst>
                </p:cNvPr>
                <p:cNvGrpSpPr>
                  <a:grpSpLocks noChangeAspect="1"/>
                </p:cNvGrpSpPr>
                <p:nvPr/>
              </p:nvGrpSpPr>
              <p:grpSpPr>
                <a:xfrm>
                  <a:off x="6270000" y="3698425"/>
                  <a:ext cx="180000" cy="180000"/>
                  <a:chOff x="3172968" y="2304288"/>
                  <a:chExt cx="180000" cy="180000"/>
                </a:xfrm>
              </p:grpSpPr>
              <p:sp>
                <p:nvSpPr>
                  <p:cNvPr id="1637" name="Ellipse 1636">
                    <a:extLst>
                      <a:ext uri="{FF2B5EF4-FFF2-40B4-BE49-F238E27FC236}">
                        <a16:creationId xmlns:a16="http://schemas.microsoft.com/office/drawing/2014/main" id="{97DA1DB9-BAA6-C4C9-7167-D01AA278644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 name="Additionszeichen 1637">
                    <a:extLst>
                      <a:ext uri="{FF2B5EF4-FFF2-40B4-BE49-F238E27FC236}">
                        <a16:creationId xmlns:a16="http://schemas.microsoft.com/office/drawing/2014/main" id="{32C0A2B6-1747-BE28-FE15-AA3298E470B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5" name="Gruppieren 1594">
                  <a:extLst>
                    <a:ext uri="{FF2B5EF4-FFF2-40B4-BE49-F238E27FC236}">
                      <a16:creationId xmlns:a16="http://schemas.microsoft.com/office/drawing/2014/main" id="{C6D7F5E6-28E1-D1F3-F58E-285F50EC2FC9}"/>
                    </a:ext>
                  </a:extLst>
                </p:cNvPr>
                <p:cNvGrpSpPr>
                  <a:grpSpLocks noChangeAspect="1"/>
                </p:cNvGrpSpPr>
                <p:nvPr/>
              </p:nvGrpSpPr>
              <p:grpSpPr>
                <a:xfrm>
                  <a:off x="5499300" y="3931942"/>
                  <a:ext cx="180000" cy="180000"/>
                  <a:chOff x="3172968" y="2304288"/>
                  <a:chExt cx="180000" cy="180000"/>
                </a:xfrm>
              </p:grpSpPr>
              <p:sp>
                <p:nvSpPr>
                  <p:cNvPr id="1635" name="Ellipse 1634">
                    <a:extLst>
                      <a:ext uri="{FF2B5EF4-FFF2-40B4-BE49-F238E27FC236}">
                        <a16:creationId xmlns:a16="http://schemas.microsoft.com/office/drawing/2014/main" id="{9E458FC7-A17E-41BD-78ED-53734159E6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6" name="Additionszeichen 1635">
                    <a:extLst>
                      <a:ext uri="{FF2B5EF4-FFF2-40B4-BE49-F238E27FC236}">
                        <a16:creationId xmlns:a16="http://schemas.microsoft.com/office/drawing/2014/main" id="{1F7FADBA-0481-85C3-089C-C8ED764133C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6" name="Gruppieren 1595">
                  <a:extLst>
                    <a:ext uri="{FF2B5EF4-FFF2-40B4-BE49-F238E27FC236}">
                      <a16:creationId xmlns:a16="http://schemas.microsoft.com/office/drawing/2014/main" id="{D38D06D5-8298-F353-AA93-47A2D36FF7A4}"/>
                    </a:ext>
                  </a:extLst>
                </p:cNvPr>
                <p:cNvGrpSpPr>
                  <a:grpSpLocks noChangeAspect="1"/>
                </p:cNvGrpSpPr>
                <p:nvPr/>
              </p:nvGrpSpPr>
              <p:grpSpPr>
                <a:xfrm>
                  <a:off x="6030156" y="4086630"/>
                  <a:ext cx="180000" cy="180000"/>
                  <a:chOff x="3172968" y="2304288"/>
                  <a:chExt cx="180000" cy="180000"/>
                </a:xfrm>
              </p:grpSpPr>
              <p:sp>
                <p:nvSpPr>
                  <p:cNvPr id="1633" name="Ellipse 1632">
                    <a:extLst>
                      <a:ext uri="{FF2B5EF4-FFF2-40B4-BE49-F238E27FC236}">
                        <a16:creationId xmlns:a16="http://schemas.microsoft.com/office/drawing/2014/main" id="{CE25A038-F803-C3E5-F17A-5FC1678A6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4" name="Additionszeichen 1633">
                    <a:extLst>
                      <a:ext uri="{FF2B5EF4-FFF2-40B4-BE49-F238E27FC236}">
                        <a16:creationId xmlns:a16="http://schemas.microsoft.com/office/drawing/2014/main" id="{B367941B-D3FB-D4AB-F356-395B31ACFDF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7" name="Gruppieren 1596">
                  <a:extLst>
                    <a:ext uri="{FF2B5EF4-FFF2-40B4-BE49-F238E27FC236}">
                      <a16:creationId xmlns:a16="http://schemas.microsoft.com/office/drawing/2014/main" id="{7FD7E04D-D164-042D-719E-84A1FB170A23}"/>
                    </a:ext>
                  </a:extLst>
                </p:cNvPr>
                <p:cNvGrpSpPr>
                  <a:grpSpLocks noChangeAspect="1"/>
                </p:cNvGrpSpPr>
                <p:nvPr/>
              </p:nvGrpSpPr>
              <p:grpSpPr>
                <a:xfrm>
                  <a:off x="6020438" y="3296696"/>
                  <a:ext cx="180000" cy="180000"/>
                  <a:chOff x="3172968" y="2304288"/>
                  <a:chExt cx="180000" cy="180000"/>
                </a:xfrm>
              </p:grpSpPr>
              <p:sp>
                <p:nvSpPr>
                  <p:cNvPr id="1631" name="Ellipse 1630">
                    <a:extLst>
                      <a:ext uri="{FF2B5EF4-FFF2-40B4-BE49-F238E27FC236}">
                        <a16:creationId xmlns:a16="http://schemas.microsoft.com/office/drawing/2014/main" id="{69E495CA-38C4-C9DC-052B-F0740DE26B9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2" name="Additionszeichen 1631">
                    <a:extLst>
                      <a:ext uri="{FF2B5EF4-FFF2-40B4-BE49-F238E27FC236}">
                        <a16:creationId xmlns:a16="http://schemas.microsoft.com/office/drawing/2014/main" id="{AABD129A-2C51-0D80-AAFF-6339176531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8" name="Gruppieren 1597">
                  <a:extLst>
                    <a:ext uri="{FF2B5EF4-FFF2-40B4-BE49-F238E27FC236}">
                      <a16:creationId xmlns:a16="http://schemas.microsoft.com/office/drawing/2014/main" id="{F665B00A-6FC1-2255-9225-E0B18764AC24}"/>
                    </a:ext>
                  </a:extLst>
                </p:cNvPr>
                <p:cNvGrpSpPr>
                  <a:grpSpLocks noChangeAspect="1"/>
                </p:cNvGrpSpPr>
                <p:nvPr/>
              </p:nvGrpSpPr>
              <p:grpSpPr>
                <a:xfrm>
                  <a:off x="6540000" y="3667688"/>
                  <a:ext cx="180000" cy="180000"/>
                  <a:chOff x="3172968" y="2304288"/>
                  <a:chExt cx="180000" cy="180000"/>
                </a:xfrm>
              </p:grpSpPr>
              <p:sp>
                <p:nvSpPr>
                  <p:cNvPr id="1629" name="Ellipse 1628">
                    <a:extLst>
                      <a:ext uri="{FF2B5EF4-FFF2-40B4-BE49-F238E27FC236}">
                        <a16:creationId xmlns:a16="http://schemas.microsoft.com/office/drawing/2014/main" id="{D6B818CD-9280-8ED9-F8EB-DC037B36DA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0" name="Additionszeichen 1629">
                    <a:extLst>
                      <a:ext uri="{FF2B5EF4-FFF2-40B4-BE49-F238E27FC236}">
                        <a16:creationId xmlns:a16="http://schemas.microsoft.com/office/drawing/2014/main" id="{631E2791-7B62-27F9-8534-7570552541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99" name="Gruppieren 1598">
                  <a:extLst>
                    <a:ext uri="{FF2B5EF4-FFF2-40B4-BE49-F238E27FC236}">
                      <a16:creationId xmlns:a16="http://schemas.microsoft.com/office/drawing/2014/main" id="{476972B2-6B48-5668-54D8-D0E269718192}"/>
                    </a:ext>
                  </a:extLst>
                </p:cNvPr>
                <p:cNvGrpSpPr>
                  <a:grpSpLocks noChangeAspect="1"/>
                </p:cNvGrpSpPr>
                <p:nvPr/>
              </p:nvGrpSpPr>
              <p:grpSpPr>
                <a:xfrm>
                  <a:off x="6696374" y="3186376"/>
                  <a:ext cx="180000" cy="180000"/>
                  <a:chOff x="3172968" y="2304288"/>
                  <a:chExt cx="180000" cy="180000"/>
                </a:xfrm>
              </p:grpSpPr>
              <p:sp>
                <p:nvSpPr>
                  <p:cNvPr id="1627" name="Ellipse 1626">
                    <a:extLst>
                      <a:ext uri="{FF2B5EF4-FFF2-40B4-BE49-F238E27FC236}">
                        <a16:creationId xmlns:a16="http://schemas.microsoft.com/office/drawing/2014/main" id="{2166D9D9-B792-A866-56E9-A1A0C27D836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28" name="Additionszeichen 1627">
                    <a:extLst>
                      <a:ext uri="{FF2B5EF4-FFF2-40B4-BE49-F238E27FC236}">
                        <a16:creationId xmlns:a16="http://schemas.microsoft.com/office/drawing/2014/main" id="{E5C5CF56-32A4-9CCB-9E6E-73432556E2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00" name="Gruppieren 1599">
                  <a:extLst>
                    <a:ext uri="{FF2B5EF4-FFF2-40B4-BE49-F238E27FC236}">
                      <a16:creationId xmlns:a16="http://schemas.microsoft.com/office/drawing/2014/main" id="{DF24B5CC-D8CF-9CDD-9E25-8A0F6C2C348D}"/>
                    </a:ext>
                  </a:extLst>
                </p:cNvPr>
                <p:cNvGrpSpPr>
                  <a:grpSpLocks noChangeAspect="1"/>
                </p:cNvGrpSpPr>
                <p:nvPr/>
              </p:nvGrpSpPr>
              <p:grpSpPr>
                <a:xfrm>
                  <a:off x="5577515" y="3084316"/>
                  <a:ext cx="180000" cy="180000"/>
                  <a:chOff x="3172968" y="2304288"/>
                  <a:chExt cx="180000" cy="180000"/>
                </a:xfrm>
              </p:grpSpPr>
              <p:sp>
                <p:nvSpPr>
                  <p:cNvPr id="1625" name="Ellipse 1624">
                    <a:extLst>
                      <a:ext uri="{FF2B5EF4-FFF2-40B4-BE49-F238E27FC236}">
                        <a16:creationId xmlns:a16="http://schemas.microsoft.com/office/drawing/2014/main" id="{8CBA5FF8-9E1D-10C0-0DDE-F8D92C841A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26" name="Additionszeichen 1625">
                    <a:extLst>
                      <a:ext uri="{FF2B5EF4-FFF2-40B4-BE49-F238E27FC236}">
                        <a16:creationId xmlns:a16="http://schemas.microsoft.com/office/drawing/2014/main" id="{A570E5D4-BFAC-8B8C-97DD-4C1B5273850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01" name="Gruppieren 1600">
                  <a:extLst>
                    <a:ext uri="{FF2B5EF4-FFF2-40B4-BE49-F238E27FC236}">
                      <a16:creationId xmlns:a16="http://schemas.microsoft.com/office/drawing/2014/main" id="{4ADC51FA-D74E-D806-9425-090AA98FE463}"/>
                    </a:ext>
                  </a:extLst>
                </p:cNvPr>
                <p:cNvGrpSpPr>
                  <a:grpSpLocks noChangeAspect="1"/>
                </p:cNvGrpSpPr>
                <p:nvPr/>
              </p:nvGrpSpPr>
              <p:grpSpPr>
                <a:xfrm>
                  <a:off x="5940252" y="2903697"/>
                  <a:ext cx="180000" cy="180000"/>
                  <a:chOff x="3172968" y="2304288"/>
                  <a:chExt cx="180000" cy="180000"/>
                </a:xfrm>
              </p:grpSpPr>
              <p:sp>
                <p:nvSpPr>
                  <p:cNvPr id="1623" name="Ellipse 1622">
                    <a:extLst>
                      <a:ext uri="{FF2B5EF4-FFF2-40B4-BE49-F238E27FC236}">
                        <a16:creationId xmlns:a16="http://schemas.microsoft.com/office/drawing/2014/main" id="{6EB924AD-3EAD-B3D7-11B1-CE370384E8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24" name="Additionszeichen 1623">
                    <a:extLst>
                      <a:ext uri="{FF2B5EF4-FFF2-40B4-BE49-F238E27FC236}">
                        <a16:creationId xmlns:a16="http://schemas.microsoft.com/office/drawing/2014/main" id="{67CAC23B-2D6A-05E8-6CCD-3F202F2139A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02" name="Gruppieren 1601">
                  <a:extLst>
                    <a:ext uri="{FF2B5EF4-FFF2-40B4-BE49-F238E27FC236}">
                      <a16:creationId xmlns:a16="http://schemas.microsoft.com/office/drawing/2014/main" id="{F8AB55AC-0901-AA2F-4F90-D7AF67146C4D}"/>
                    </a:ext>
                  </a:extLst>
                </p:cNvPr>
                <p:cNvGrpSpPr>
                  <a:grpSpLocks noChangeAspect="1"/>
                </p:cNvGrpSpPr>
                <p:nvPr/>
              </p:nvGrpSpPr>
              <p:grpSpPr>
                <a:xfrm>
                  <a:off x="5597520" y="2746772"/>
                  <a:ext cx="180000" cy="180000"/>
                  <a:chOff x="3172968" y="2304288"/>
                  <a:chExt cx="180000" cy="180000"/>
                </a:xfrm>
              </p:grpSpPr>
              <p:sp>
                <p:nvSpPr>
                  <p:cNvPr id="1621" name="Ellipse 1620">
                    <a:extLst>
                      <a:ext uri="{FF2B5EF4-FFF2-40B4-BE49-F238E27FC236}">
                        <a16:creationId xmlns:a16="http://schemas.microsoft.com/office/drawing/2014/main" id="{5623D587-5606-9FDB-167C-8E7A3EAFB56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22" name="Additionszeichen 1621">
                    <a:extLst>
                      <a:ext uri="{FF2B5EF4-FFF2-40B4-BE49-F238E27FC236}">
                        <a16:creationId xmlns:a16="http://schemas.microsoft.com/office/drawing/2014/main" id="{2D825317-2258-9C9E-2659-66D819E702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03" name="Gruppieren 1602">
                  <a:extLst>
                    <a:ext uri="{FF2B5EF4-FFF2-40B4-BE49-F238E27FC236}">
                      <a16:creationId xmlns:a16="http://schemas.microsoft.com/office/drawing/2014/main" id="{CA539CB6-B4AD-496B-E8F8-135FC38AA43A}"/>
                    </a:ext>
                  </a:extLst>
                </p:cNvPr>
                <p:cNvGrpSpPr>
                  <a:grpSpLocks noChangeAspect="1"/>
                </p:cNvGrpSpPr>
                <p:nvPr/>
              </p:nvGrpSpPr>
              <p:grpSpPr>
                <a:xfrm>
                  <a:off x="6310896" y="2729578"/>
                  <a:ext cx="180000" cy="180000"/>
                  <a:chOff x="3172968" y="2304288"/>
                  <a:chExt cx="180000" cy="180000"/>
                </a:xfrm>
              </p:grpSpPr>
              <p:sp>
                <p:nvSpPr>
                  <p:cNvPr id="1619" name="Ellipse 1618">
                    <a:extLst>
                      <a:ext uri="{FF2B5EF4-FFF2-40B4-BE49-F238E27FC236}">
                        <a16:creationId xmlns:a16="http://schemas.microsoft.com/office/drawing/2014/main" id="{5D24C249-90ED-C879-2133-9A02ECD8AEC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20" name="Additionszeichen 1619">
                    <a:extLst>
                      <a:ext uri="{FF2B5EF4-FFF2-40B4-BE49-F238E27FC236}">
                        <a16:creationId xmlns:a16="http://schemas.microsoft.com/office/drawing/2014/main" id="{CB062DD5-6EC9-FDD1-625D-18DF3B139D2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04" name="Gruppieren 1603">
                  <a:extLst>
                    <a:ext uri="{FF2B5EF4-FFF2-40B4-BE49-F238E27FC236}">
                      <a16:creationId xmlns:a16="http://schemas.microsoft.com/office/drawing/2014/main" id="{1DCD3C5B-D155-6968-B991-73C6D7B18B47}"/>
                    </a:ext>
                  </a:extLst>
                </p:cNvPr>
                <p:cNvGrpSpPr>
                  <a:grpSpLocks noChangeAspect="1"/>
                </p:cNvGrpSpPr>
                <p:nvPr/>
              </p:nvGrpSpPr>
              <p:grpSpPr>
                <a:xfrm>
                  <a:off x="5311404" y="3346168"/>
                  <a:ext cx="180000" cy="180000"/>
                  <a:chOff x="3172968" y="2304288"/>
                  <a:chExt cx="180000" cy="180000"/>
                </a:xfrm>
              </p:grpSpPr>
              <p:sp>
                <p:nvSpPr>
                  <p:cNvPr id="1617" name="Ellipse 1616">
                    <a:extLst>
                      <a:ext uri="{FF2B5EF4-FFF2-40B4-BE49-F238E27FC236}">
                        <a16:creationId xmlns:a16="http://schemas.microsoft.com/office/drawing/2014/main" id="{9986C982-E4B9-BAE3-74EE-198AB84B69E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8" name="Additionszeichen 1617">
                    <a:extLst>
                      <a:ext uri="{FF2B5EF4-FFF2-40B4-BE49-F238E27FC236}">
                        <a16:creationId xmlns:a16="http://schemas.microsoft.com/office/drawing/2014/main" id="{7D601777-6CE1-EA9D-0949-7085000C48D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05" name="Ellipse 1604">
                  <a:extLst>
                    <a:ext uri="{FF2B5EF4-FFF2-40B4-BE49-F238E27FC236}">
                      <a16:creationId xmlns:a16="http://schemas.microsoft.com/office/drawing/2014/main" id="{B2C271A8-8B33-6D06-67D9-68E74D69AAA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6" name="Ellipse 1605">
                  <a:extLst>
                    <a:ext uri="{FF2B5EF4-FFF2-40B4-BE49-F238E27FC236}">
                      <a16:creationId xmlns:a16="http://schemas.microsoft.com/office/drawing/2014/main" id="{1160DCF6-42DF-E4FC-5BB9-3EA8F18B6C4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7" name="Ellipse 1606">
                  <a:extLst>
                    <a:ext uri="{FF2B5EF4-FFF2-40B4-BE49-F238E27FC236}">
                      <a16:creationId xmlns:a16="http://schemas.microsoft.com/office/drawing/2014/main" id="{26268F11-CB97-E5E5-F0A4-6BDC1D761B1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8" name="Ellipse 1607">
                  <a:extLst>
                    <a:ext uri="{FF2B5EF4-FFF2-40B4-BE49-F238E27FC236}">
                      <a16:creationId xmlns:a16="http://schemas.microsoft.com/office/drawing/2014/main" id="{8E180C1A-7FB3-1CEA-1A56-F8D7EC863A72}"/>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9" name="Ellipse 1608">
                  <a:extLst>
                    <a:ext uri="{FF2B5EF4-FFF2-40B4-BE49-F238E27FC236}">
                      <a16:creationId xmlns:a16="http://schemas.microsoft.com/office/drawing/2014/main" id="{57C46721-B0AA-F5A1-FFF5-A23355F15D9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0" name="Ellipse 1609">
                  <a:extLst>
                    <a:ext uri="{FF2B5EF4-FFF2-40B4-BE49-F238E27FC236}">
                      <a16:creationId xmlns:a16="http://schemas.microsoft.com/office/drawing/2014/main" id="{5E60BAAE-2C89-E8A2-AACE-2550968D0F3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1" name="Ellipse 1610">
                  <a:extLst>
                    <a:ext uri="{FF2B5EF4-FFF2-40B4-BE49-F238E27FC236}">
                      <a16:creationId xmlns:a16="http://schemas.microsoft.com/office/drawing/2014/main" id="{A8D23632-6851-56B8-F9FB-0C9AAA3D7B1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2" name="Ellipse 1611">
                  <a:extLst>
                    <a:ext uri="{FF2B5EF4-FFF2-40B4-BE49-F238E27FC236}">
                      <a16:creationId xmlns:a16="http://schemas.microsoft.com/office/drawing/2014/main" id="{97312D6F-E270-B6FE-8468-3F41ED29D75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3" name="Ellipse 1612">
                  <a:extLst>
                    <a:ext uri="{FF2B5EF4-FFF2-40B4-BE49-F238E27FC236}">
                      <a16:creationId xmlns:a16="http://schemas.microsoft.com/office/drawing/2014/main" id="{D1BA3E12-E15B-055D-5F29-BAB3435441A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4" name="Ellipse 1613">
                  <a:extLst>
                    <a:ext uri="{FF2B5EF4-FFF2-40B4-BE49-F238E27FC236}">
                      <a16:creationId xmlns:a16="http://schemas.microsoft.com/office/drawing/2014/main" id="{58145BB0-3600-837C-58FE-2E7446A83EE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5" name="Ellipse 1614">
                  <a:extLst>
                    <a:ext uri="{FF2B5EF4-FFF2-40B4-BE49-F238E27FC236}">
                      <a16:creationId xmlns:a16="http://schemas.microsoft.com/office/drawing/2014/main" id="{07543E16-2395-F6CB-4B78-4464CA67B421}"/>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16" name="Ellipse 1615">
                  <a:extLst>
                    <a:ext uri="{FF2B5EF4-FFF2-40B4-BE49-F238E27FC236}">
                      <a16:creationId xmlns:a16="http://schemas.microsoft.com/office/drawing/2014/main" id="{05D86944-A402-D69E-CADF-2FA32DC19EB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90" name="L-Schale">
                <a:extLst>
                  <a:ext uri="{FF2B5EF4-FFF2-40B4-BE49-F238E27FC236}">
                    <a16:creationId xmlns:a16="http://schemas.microsoft.com/office/drawing/2014/main" id="{72588F9B-A956-5D4A-B2C9-DAC94DE592B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591" name="M-Schale">
                <a:extLst>
                  <a:ext uri="{FF2B5EF4-FFF2-40B4-BE49-F238E27FC236}">
                    <a16:creationId xmlns:a16="http://schemas.microsoft.com/office/drawing/2014/main" id="{47ABB426-209A-37F5-1BC5-DCF6C6443B6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552" name="Gruppieren 1551">
              <a:extLst>
                <a:ext uri="{FF2B5EF4-FFF2-40B4-BE49-F238E27FC236}">
                  <a16:creationId xmlns:a16="http://schemas.microsoft.com/office/drawing/2014/main" id="{17FD0918-46AA-E36F-E0C7-3B99421FF4E0}"/>
                </a:ext>
              </a:extLst>
            </p:cNvPr>
            <p:cNvGrpSpPr/>
            <p:nvPr/>
          </p:nvGrpSpPr>
          <p:grpSpPr>
            <a:xfrm>
              <a:off x="6006000" y="816426"/>
              <a:ext cx="180000" cy="180000"/>
              <a:chOff x="2537136" y="1269000"/>
              <a:chExt cx="180000" cy="180000"/>
            </a:xfrm>
          </p:grpSpPr>
          <p:sp>
            <p:nvSpPr>
              <p:cNvPr id="1586" name="Ellipse 1585">
                <a:extLst>
                  <a:ext uri="{FF2B5EF4-FFF2-40B4-BE49-F238E27FC236}">
                    <a16:creationId xmlns:a16="http://schemas.microsoft.com/office/drawing/2014/main" id="{EC040FD4-A93A-A7D7-B504-4F6999420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7" name="Minuszeichen 1586">
                <a:extLst>
                  <a:ext uri="{FF2B5EF4-FFF2-40B4-BE49-F238E27FC236}">
                    <a16:creationId xmlns:a16="http://schemas.microsoft.com/office/drawing/2014/main" id="{68532E6D-8706-C4E2-AE98-57C298EE61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3" name="Gruppieren 1552">
              <a:extLst>
                <a:ext uri="{FF2B5EF4-FFF2-40B4-BE49-F238E27FC236}">
                  <a16:creationId xmlns:a16="http://schemas.microsoft.com/office/drawing/2014/main" id="{22B0294A-AD86-6C33-97E0-E3C6A7CF874A}"/>
                </a:ext>
              </a:extLst>
            </p:cNvPr>
            <p:cNvGrpSpPr/>
            <p:nvPr/>
          </p:nvGrpSpPr>
          <p:grpSpPr>
            <a:xfrm>
              <a:off x="6003948" y="5865553"/>
              <a:ext cx="180000" cy="180000"/>
              <a:chOff x="2537136" y="1269000"/>
              <a:chExt cx="180000" cy="180000"/>
            </a:xfrm>
          </p:grpSpPr>
          <p:sp>
            <p:nvSpPr>
              <p:cNvPr id="1584" name="Ellipse 1583">
                <a:extLst>
                  <a:ext uri="{FF2B5EF4-FFF2-40B4-BE49-F238E27FC236}">
                    <a16:creationId xmlns:a16="http://schemas.microsoft.com/office/drawing/2014/main" id="{D672D86C-57CD-4D0F-2F7C-EE6A81534B7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5" name="Minuszeichen 1584">
                <a:extLst>
                  <a:ext uri="{FF2B5EF4-FFF2-40B4-BE49-F238E27FC236}">
                    <a16:creationId xmlns:a16="http://schemas.microsoft.com/office/drawing/2014/main" id="{94B53651-744A-86BA-2426-753364B462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4" name="Gruppieren 1553">
              <a:extLst>
                <a:ext uri="{FF2B5EF4-FFF2-40B4-BE49-F238E27FC236}">
                  <a16:creationId xmlns:a16="http://schemas.microsoft.com/office/drawing/2014/main" id="{E500751A-4255-F05D-722D-1F4DF2726D09}"/>
                </a:ext>
              </a:extLst>
            </p:cNvPr>
            <p:cNvGrpSpPr/>
            <p:nvPr/>
          </p:nvGrpSpPr>
          <p:grpSpPr>
            <a:xfrm>
              <a:off x="7989107" y="3335661"/>
              <a:ext cx="180000" cy="180000"/>
              <a:chOff x="2537136" y="1269000"/>
              <a:chExt cx="180000" cy="180000"/>
            </a:xfrm>
          </p:grpSpPr>
          <p:sp>
            <p:nvSpPr>
              <p:cNvPr id="1582" name="Ellipse 1581">
                <a:extLst>
                  <a:ext uri="{FF2B5EF4-FFF2-40B4-BE49-F238E27FC236}">
                    <a16:creationId xmlns:a16="http://schemas.microsoft.com/office/drawing/2014/main" id="{B56493F2-B1EF-2248-E050-78698D4AAB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3" name="Minuszeichen 1582">
                <a:extLst>
                  <a:ext uri="{FF2B5EF4-FFF2-40B4-BE49-F238E27FC236}">
                    <a16:creationId xmlns:a16="http://schemas.microsoft.com/office/drawing/2014/main" id="{2A8F585C-FB7D-2246-C039-BFA6008DA5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5" name="Gruppieren 1554">
              <a:extLst>
                <a:ext uri="{FF2B5EF4-FFF2-40B4-BE49-F238E27FC236}">
                  <a16:creationId xmlns:a16="http://schemas.microsoft.com/office/drawing/2014/main" id="{BCA36A65-A506-4D83-68FB-085A35B66BE1}"/>
                </a:ext>
              </a:extLst>
            </p:cNvPr>
            <p:cNvGrpSpPr/>
            <p:nvPr/>
          </p:nvGrpSpPr>
          <p:grpSpPr>
            <a:xfrm>
              <a:off x="4026000" y="3339000"/>
              <a:ext cx="180000" cy="180000"/>
              <a:chOff x="2537136" y="1269000"/>
              <a:chExt cx="180000" cy="180000"/>
            </a:xfrm>
          </p:grpSpPr>
          <p:sp>
            <p:nvSpPr>
              <p:cNvPr id="1580" name="Ellipse 1579">
                <a:extLst>
                  <a:ext uri="{FF2B5EF4-FFF2-40B4-BE49-F238E27FC236}">
                    <a16:creationId xmlns:a16="http://schemas.microsoft.com/office/drawing/2014/main" id="{4351D716-2479-331E-6E9D-68E150D6BE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1" name="Minuszeichen 1580">
                <a:extLst>
                  <a:ext uri="{FF2B5EF4-FFF2-40B4-BE49-F238E27FC236}">
                    <a16:creationId xmlns:a16="http://schemas.microsoft.com/office/drawing/2014/main" id="{1111F52E-6141-4F25-918F-58F81AE7618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6" name="Gruppieren 1555">
              <a:extLst>
                <a:ext uri="{FF2B5EF4-FFF2-40B4-BE49-F238E27FC236}">
                  <a16:creationId xmlns:a16="http://schemas.microsoft.com/office/drawing/2014/main" id="{BD05C033-F468-4B4F-C6EB-4A6B90D8E5CF}"/>
                </a:ext>
              </a:extLst>
            </p:cNvPr>
            <p:cNvGrpSpPr/>
            <p:nvPr/>
          </p:nvGrpSpPr>
          <p:grpSpPr>
            <a:xfrm>
              <a:off x="4656000" y="4775520"/>
              <a:ext cx="180000" cy="180000"/>
              <a:chOff x="2537136" y="1269000"/>
              <a:chExt cx="180000" cy="180000"/>
            </a:xfrm>
          </p:grpSpPr>
          <p:sp>
            <p:nvSpPr>
              <p:cNvPr id="1578" name="Ellipse 1577">
                <a:extLst>
                  <a:ext uri="{FF2B5EF4-FFF2-40B4-BE49-F238E27FC236}">
                    <a16:creationId xmlns:a16="http://schemas.microsoft.com/office/drawing/2014/main" id="{2B11C001-D8AD-C381-89E8-AC523059F7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9" name="Minuszeichen 1578">
                <a:extLst>
                  <a:ext uri="{FF2B5EF4-FFF2-40B4-BE49-F238E27FC236}">
                    <a16:creationId xmlns:a16="http://schemas.microsoft.com/office/drawing/2014/main" id="{E1D96529-15BE-1A60-007E-F09E23985E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7" name="Gruppieren 1556">
              <a:extLst>
                <a:ext uri="{FF2B5EF4-FFF2-40B4-BE49-F238E27FC236}">
                  <a16:creationId xmlns:a16="http://schemas.microsoft.com/office/drawing/2014/main" id="{BC4435A4-9BC5-4F16-B8A9-688F8655FFF5}"/>
                </a:ext>
              </a:extLst>
            </p:cNvPr>
            <p:cNvGrpSpPr/>
            <p:nvPr/>
          </p:nvGrpSpPr>
          <p:grpSpPr>
            <a:xfrm>
              <a:off x="7373256" y="4775520"/>
              <a:ext cx="180000" cy="180000"/>
              <a:chOff x="2537136" y="1269000"/>
              <a:chExt cx="180000" cy="180000"/>
            </a:xfrm>
          </p:grpSpPr>
          <p:sp>
            <p:nvSpPr>
              <p:cNvPr id="1576" name="Ellipse 1575">
                <a:extLst>
                  <a:ext uri="{FF2B5EF4-FFF2-40B4-BE49-F238E27FC236}">
                    <a16:creationId xmlns:a16="http://schemas.microsoft.com/office/drawing/2014/main" id="{85A83D45-71FB-4915-E0C4-BCF2DF35CF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7" name="Minuszeichen 1576">
                <a:extLst>
                  <a:ext uri="{FF2B5EF4-FFF2-40B4-BE49-F238E27FC236}">
                    <a16:creationId xmlns:a16="http://schemas.microsoft.com/office/drawing/2014/main" id="{D15C9C44-1B40-D720-3CAF-110F4BD887F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8" name="Gruppieren 1557">
              <a:extLst>
                <a:ext uri="{FF2B5EF4-FFF2-40B4-BE49-F238E27FC236}">
                  <a16:creationId xmlns:a16="http://schemas.microsoft.com/office/drawing/2014/main" id="{937A914E-EF16-025D-9BFF-5E226389979B}"/>
                </a:ext>
              </a:extLst>
            </p:cNvPr>
            <p:cNvGrpSpPr/>
            <p:nvPr/>
          </p:nvGrpSpPr>
          <p:grpSpPr>
            <a:xfrm>
              <a:off x="7373256" y="1900714"/>
              <a:ext cx="180000" cy="180000"/>
              <a:chOff x="2537136" y="1269000"/>
              <a:chExt cx="180000" cy="180000"/>
            </a:xfrm>
          </p:grpSpPr>
          <p:sp>
            <p:nvSpPr>
              <p:cNvPr id="1574" name="Ellipse 1573">
                <a:extLst>
                  <a:ext uri="{FF2B5EF4-FFF2-40B4-BE49-F238E27FC236}">
                    <a16:creationId xmlns:a16="http://schemas.microsoft.com/office/drawing/2014/main" id="{7A13B0CA-B010-D9C6-2504-9F8029E726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5" name="Minuszeichen 1574">
                <a:extLst>
                  <a:ext uri="{FF2B5EF4-FFF2-40B4-BE49-F238E27FC236}">
                    <a16:creationId xmlns:a16="http://schemas.microsoft.com/office/drawing/2014/main" id="{DC954F26-59CA-0ECD-59FF-83ADE43B462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59" name="Gruppieren 1558">
              <a:extLst>
                <a:ext uri="{FF2B5EF4-FFF2-40B4-BE49-F238E27FC236}">
                  <a16:creationId xmlns:a16="http://schemas.microsoft.com/office/drawing/2014/main" id="{75D9844F-06E0-32DB-BBF5-1E95C0E73CC8}"/>
                </a:ext>
              </a:extLst>
            </p:cNvPr>
            <p:cNvGrpSpPr/>
            <p:nvPr/>
          </p:nvGrpSpPr>
          <p:grpSpPr>
            <a:xfrm>
              <a:off x="4656000" y="1900714"/>
              <a:ext cx="180000" cy="180000"/>
              <a:chOff x="2537136" y="1269000"/>
              <a:chExt cx="180000" cy="180000"/>
            </a:xfrm>
          </p:grpSpPr>
          <p:sp>
            <p:nvSpPr>
              <p:cNvPr id="1572" name="Ellipse 1571">
                <a:extLst>
                  <a:ext uri="{FF2B5EF4-FFF2-40B4-BE49-F238E27FC236}">
                    <a16:creationId xmlns:a16="http://schemas.microsoft.com/office/drawing/2014/main" id="{A1416C74-CD73-A9F3-5530-318D39939E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3" name="Minuszeichen 1572">
                <a:extLst>
                  <a:ext uri="{FF2B5EF4-FFF2-40B4-BE49-F238E27FC236}">
                    <a16:creationId xmlns:a16="http://schemas.microsoft.com/office/drawing/2014/main" id="{1460BC0A-B3B4-798E-C2E5-1766BE26A7A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60" name="Gruppieren 1559">
              <a:extLst>
                <a:ext uri="{FF2B5EF4-FFF2-40B4-BE49-F238E27FC236}">
                  <a16:creationId xmlns:a16="http://schemas.microsoft.com/office/drawing/2014/main" id="{F3BDE234-E155-66DF-7677-B655939899DB}"/>
                </a:ext>
              </a:extLst>
            </p:cNvPr>
            <p:cNvGrpSpPr/>
            <p:nvPr/>
          </p:nvGrpSpPr>
          <p:grpSpPr>
            <a:xfrm>
              <a:off x="6006000" y="1339747"/>
              <a:ext cx="180000" cy="180000"/>
              <a:chOff x="2537136" y="1269000"/>
              <a:chExt cx="180000" cy="180000"/>
            </a:xfrm>
          </p:grpSpPr>
          <p:sp>
            <p:nvSpPr>
              <p:cNvPr id="1570" name="Ellipse 1569">
                <a:extLst>
                  <a:ext uri="{FF2B5EF4-FFF2-40B4-BE49-F238E27FC236}">
                    <a16:creationId xmlns:a16="http://schemas.microsoft.com/office/drawing/2014/main" id="{A77CB108-8BC3-5AA8-E1AB-A26FE8A8AAE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1" name="Minuszeichen 1570">
                <a:extLst>
                  <a:ext uri="{FF2B5EF4-FFF2-40B4-BE49-F238E27FC236}">
                    <a16:creationId xmlns:a16="http://schemas.microsoft.com/office/drawing/2014/main" id="{9491BEDD-E163-65F4-BF7F-B06024BDF9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61" name="Gruppieren 1560">
              <a:extLst>
                <a:ext uri="{FF2B5EF4-FFF2-40B4-BE49-F238E27FC236}">
                  <a16:creationId xmlns:a16="http://schemas.microsoft.com/office/drawing/2014/main" id="{98A712B8-8EF0-7953-634E-11B850E38C5F}"/>
                </a:ext>
              </a:extLst>
            </p:cNvPr>
            <p:cNvGrpSpPr/>
            <p:nvPr/>
          </p:nvGrpSpPr>
          <p:grpSpPr>
            <a:xfrm>
              <a:off x="6006000" y="5312040"/>
              <a:ext cx="180000" cy="180000"/>
              <a:chOff x="2537136" y="1269000"/>
              <a:chExt cx="180000" cy="180000"/>
            </a:xfrm>
          </p:grpSpPr>
          <p:sp>
            <p:nvSpPr>
              <p:cNvPr id="1568" name="Ellipse 1567">
                <a:extLst>
                  <a:ext uri="{FF2B5EF4-FFF2-40B4-BE49-F238E27FC236}">
                    <a16:creationId xmlns:a16="http://schemas.microsoft.com/office/drawing/2014/main" id="{5F304972-B5DE-E205-473F-5F396C47E8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69" name="Minuszeichen 1568">
                <a:extLst>
                  <a:ext uri="{FF2B5EF4-FFF2-40B4-BE49-F238E27FC236}">
                    <a16:creationId xmlns:a16="http://schemas.microsoft.com/office/drawing/2014/main" id="{7212A3FC-6847-8385-0B5F-5B87816A081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62" name="Gruppieren 1561">
              <a:extLst>
                <a:ext uri="{FF2B5EF4-FFF2-40B4-BE49-F238E27FC236}">
                  <a16:creationId xmlns:a16="http://schemas.microsoft.com/office/drawing/2014/main" id="{6EC2DE5F-FB11-7FB2-7EAD-C01C3279E9CB}"/>
                </a:ext>
              </a:extLst>
            </p:cNvPr>
            <p:cNvGrpSpPr/>
            <p:nvPr/>
          </p:nvGrpSpPr>
          <p:grpSpPr>
            <a:xfrm>
              <a:off x="6006000" y="1900714"/>
              <a:ext cx="180000" cy="180000"/>
              <a:chOff x="2537136" y="1269000"/>
              <a:chExt cx="180000" cy="180000"/>
            </a:xfrm>
          </p:grpSpPr>
          <p:sp>
            <p:nvSpPr>
              <p:cNvPr id="1566" name="Ellipse 1565">
                <a:extLst>
                  <a:ext uri="{FF2B5EF4-FFF2-40B4-BE49-F238E27FC236}">
                    <a16:creationId xmlns:a16="http://schemas.microsoft.com/office/drawing/2014/main" id="{A219F2F7-18BD-C256-4238-3C71466D17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67" name="Minuszeichen 1566">
                <a:extLst>
                  <a:ext uri="{FF2B5EF4-FFF2-40B4-BE49-F238E27FC236}">
                    <a16:creationId xmlns:a16="http://schemas.microsoft.com/office/drawing/2014/main" id="{DDF6E061-DC83-DF0A-CA0B-1C0A8088D8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563" name="Gruppieren 1562">
              <a:extLst>
                <a:ext uri="{FF2B5EF4-FFF2-40B4-BE49-F238E27FC236}">
                  <a16:creationId xmlns:a16="http://schemas.microsoft.com/office/drawing/2014/main" id="{5F7DED2C-3829-89E1-1465-9C51B4B49150}"/>
                </a:ext>
              </a:extLst>
            </p:cNvPr>
            <p:cNvGrpSpPr/>
            <p:nvPr/>
          </p:nvGrpSpPr>
          <p:grpSpPr>
            <a:xfrm>
              <a:off x="6006000" y="4775520"/>
              <a:ext cx="180000" cy="180000"/>
              <a:chOff x="2537136" y="1269000"/>
              <a:chExt cx="180000" cy="180000"/>
            </a:xfrm>
          </p:grpSpPr>
          <p:sp>
            <p:nvSpPr>
              <p:cNvPr id="1564" name="Ellipse 1563">
                <a:extLst>
                  <a:ext uri="{FF2B5EF4-FFF2-40B4-BE49-F238E27FC236}">
                    <a16:creationId xmlns:a16="http://schemas.microsoft.com/office/drawing/2014/main" id="{D947DD9B-AEE2-A44B-9FA6-B95BCC9AC0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65" name="Minuszeichen 1564">
                <a:extLst>
                  <a:ext uri="{FF2B5EF4-FFF2-40B4-BE49-F238E27FC236}">
                    <a16:creationId xmlns:a16="http://schemas.microsoft.com/office/drawing/2014/main" id="{6DB7E82C-4524-CCEF-5C96-68EAB015348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641" name="Gruppieren 1640">
            <a:extLst>
              <a:ext uri="{FF2B5EF4-FFF2-40B4-BE49-F238E27FC236}">
                <a16:creationId xmlns:a16="http://schemas.microsoft.com/office/drawing/2014/main" id="{0328423A-2AF8-F812-E50D-B40CF7AFC566}"/>
              </a:ext>
            </a:extLst>
          </p:cNvPr>
          <p:cNvGrpSpPr>
            <a:grpSpLocks noChangeAspect="1"/>
          </p:cNvGrpSpPr>
          <p:nvPr/>
        </p:nvGrpSpPr>
        <p:grpSpPr>
          <a:xfrm>
            <a:off x="3726599" y="1035044"/>
            <a:ext cx="1258865" cy="1306104"/>
            <a:chOff x="3576000" y="816426"/>
            <a:chExt cx="5040000" cy="5229127"/>
          </a:xfrm>
        </p:grpSpPr>
        <p:grpSp>
          <p:nvGrpSpPr>
            <p:cNvPr id="1642" name="Magnesium ohne e-">
              <a:extLst>
                <a:ext uri="{FF2B5EF4-FFF2-40B4-BE49-F238E27FC236}">
                  <a16:creationId xmlns:a16="http://schemas.microsoft.com/office/drawing/2014/main" id="{07AE5B04-6373-53F5-600A-2FB35C5942B8}"/>
                </a:ext>
              </a:extLst>
            </p:cNvPr>
            <p:cNvGrpSpPr/>
            <p:nvPr/>
          </p:nvGrpSpPr>
          <p:grpSpPr>
            <a:xfrm>
              <a:off x="3576000" y="909000"/>
              <a:ext cx="5040000" cy="5040000"/>
              <a:chOff x="3576000" y="909000"/>
              <a:chExt cx="5040000" cy="5040000"/>
            </a:xfrm>
          </p:grpSpPr>
          <p:sp>
            <p:nvSpPr>
              <p:cNvPr id="1679" name="K-Schale">
                <a:extLst>
                  <a:ext uri="{FF2B5EF4-FFF2-40B4-BE49-F238E27FC236}">
                    <a16:creationId xmlns:a16="http://schemas.microsoft.com/office/drawing/2014/main" id="{7A88E69D-166C-08C2-DE73-2174345DD28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680" name="Atomkern mit Protonen und Neutronen">
                <a:extLst>
                  <a:ext uri="{FF2B5EF4-FFF2-40B4-BE49-F238E27FC236}">
                    <a16:creationId xmlns:a16="http://schemas.microsoft.com/office/drawing/2014/main" id="{73534958-6487-D70A-0FA2-6F90906C23FD}"/>
                  </a:ext>
                </a:extLst>
              </p:cNvPr>
              <p:cNvGrpSpPr/>
              <p:nvPr/>
            </p:nvGrpSpPr>
            <p:grpSpPr>
              <a:xfrm>
                <a:off x="5196000" y="2529000"/>
                <a:ext cx="1800000" cy="1800000"/>
                <a:chOff x="5196000" y="2529000"/>
                <a:chExt cx="1800000" cy="1800000"/>
              </a:xfrm>
            </p:grpSpPr>
            <p:sp>
              <p:nvSpPr>
                <p:cNvPr id="1683" name="Atomkern">
                  <a:extLst>
                    <a:ext uri="{FF2B5EF4-FFF2-40B4-BE49-F238E27FC236}">
                      <a16:creationId xmlns:a16="http://schemas.microsoft.com/office/drawing/2014/main" id="{A568B101-73B0-6CE1-ED94-514F4DA6A37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684" name="Gruppieren 1683">
                  <a:extLst>
                    <a:ext uri="{FF2B5EF4-FFF2-40B4-BE49-F238E27FC236}">
                      <a16:creationId xmlns:a16="http://schemas.microsoft.com/office/drawing/2014/main" id="{50A7E447-884D-449A-61B3-48CD6DBEF563}"/>
                    </a:ext>
                  </a:extLst>
                </p:cNvPr>
                <p:cNvGrpSpPr>
                  <a:grpSpLocks noChangeAspect="1"/>
                </p:cNvGrpSpPr>
                <p:nvPr/>
              </p:nvGrpSpPr>
              <p:grpSpPr>
                <a:xfrm>
                  <a:off x="5848033" y="3791651"/>
                  <a:ext cx="180000" cy="180000"/>
                  <a:chOff x="3172968" y="2304288"/>
                  <a:chExt cx="180000" cy="180000"/>
                </a:xfrm>
              </p:grpSpPr>
              <p:sp>
                <p:nvSpPr>
                  <p:cNvPr id="1730" name="Ellipse 1729">
                    <a:extLst>
                      <a:ext uri="{FF2B5EF4-FFF2-40B4-BE49-F238E27FC236}">
                        <a16:creationId xmlns:a16="http://schemas.microsoft.com/office/drawing/2014/main" id="{9949D8A6-E22D-06BF-1165-50D3600458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31" name="Additionszeichen 1730">
                    <a:extLst>
                      <a:ext uri="{FF2B5EF4-FFF2-40B4-BE49-F238E27FC236}">
                        <a16:creationId xmlns:a16="http://schemas.microsoft.com/office/drawing/2014/main" id="{50D5D6F2-7749-13D8-4293-9D32A44AFD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5" name="Gruppieren 1684">
                  <a:extLst>
                    <a:ext uri="{FF2B5EF4-FFF2-40B4-BE49-F238E27FC236}">
                      <a16:creationId xmlns:a16="http://schemas.microsoft.com/office/drawing/2014/main" id="{302791F2-76B8-AADF-C38C-032D20BFEB9D}"/>
                    </a:ext>
                  </a:extLst>
                </p:cNvPr>
                <p:cNvGrpSpPr>
                  <a:grpSpLocks noChangeAspect="1"/>
                </p:cNvGrpSpPr>
                <p:nvPr/>
              </p:nvGrpSpPr>
              <p:grpSpPr>
                <a:xfrm>
                  <a:off x="6270000" y="3698425"/>
                  <a:ext cx="180000" cy="180000"/>
                  <a:chOff x="3172968" y="2304288"/>
                  <a:chExt cx="180000" cy="180000"/>
                </a:xfrm>
              </p:grpSpPr>
              <p:sp>
                <p:nvSpPr>
                  <p:cNvPr id="1728" name="Ellipse 1727">
                    <a:extLst>
                      <a:ext uri="{FF2B5EF4-FFF2-40B4-BE49-F238E27FC236}">
                        <a16:creationId xmlns:a16="http://schemas.microsoft.com/office/drawing/2014/main" id="{D9434D8E-75A6-831C-FC32-08901691ED4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9" name="Additionszeichen 1728">
                    <a:extLst>
                      <a:ext uri="{FF2B5EF4-FFF2-40B4-BE49-F238E27FC236}">
                        <a16:creationId xmlns:a16="http://schemas.microsoft.com/office/drawing/2014/main" id="{51478898-A266-415A-F8C7-2958A0C1AB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6" name="Gruppieren 1685">
                  <a:extLst>
                    <a:ext uri="{FF2B5EF4-FFF2-40B4-BE49-F238E27FC236}">
                      <a16:creationId xmlns:a16="http://schemas.microsoft.com/office/drawing/2014/main" id="{FBC9AA0B-913C-741A-6B2B-E34CFC1BA279}"/>
                    </a:ext>
                  </a:extLst>
                </p:cNvPr>
                <p:cNvGrpSpPr>
                  <a:grpSpLocks noChangeAspect="1"/>
                </p:cNvGrpSpPr>
                <p:nvPr/>
              </p:nvGrpSpPr>
              <p:grpSpPr>
                <a:xfrm>
                  <a:off x="5499300" y="3931942"/>
                  <a:ext cx="180000" cy="180000"/>
                  <a:chOff x="3172968" y="2304288"/>
                  <a:chExt cx="180000" cy="180000"/>
                </a:xfrm>
              </p:grpSpPr>
              <p:sp>
                <p:nvSpPr>
                  <p:cNvPr id="1726" name="Ellipse 1725">
                    <a:extLst>
                      <a:ext uri="{FF2B5EF4-FFF2-40B4-BE49-F238E27FC236}">
                        <a16:creationId xmlns:a16="http://schemas.microsoft.com/office/drawing/2014/main" id="{5D8CC5FD-B361-9CFF-9575-76A957013A8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7" name="Additionszeichen 1726">
                    <a:extLst>
                      <a:ext uri="{FF2B5EF4-FFF2-40B4-BE49-F238E27FC236}">
                        <a16:creationId xmlns:a16="http://schemas.microsoft.com/office/drawing/2014/main" id="{4F71225F-25AB-1753-D995-CB4BE5F8E3E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7" name="Gruppieren 1686">
                  <a:extLst>
                    <a:ext uri="{FF2B5EF4-FFF2-40B4-BE49-F238E27FC236}">
                      <a16:creationId xmlns:a16="http://schemas.microsoft.com/office/drawing/2014/main" id="{4A07D7B3-5AFB-C307-2AFA-BF343C2F0A77}"/>
                    </a:ext>
                  </a:extLst>
                </p:cNvPr>
                <p:cNvGrpSpPr>
                  <a:grpSpLocks noChangeAspect="1"/>
                </p:cNvGrpSpPr>
                <p:nvPr/>
              </p:nvGrpSpPr>
              <p:grpSpPr>
                <a:xfrm>
                  <a:off x="6030156" y="4086630"/>
                  <a:ext cx="180000" cy="180000"/>
                  <a:chOff x="3172968" y="2304288"/>
                  <a:chExt cx="180000" cy="180000"/>
                </a:xfrm>
              </p:grpSpPr>
              <p:sp>
                <p:nvSpPr>
                  <p:cNvPr id="1724" name="Ellipse 1723">
                    <a:extLst>
                      <a:ext uri="{FF2B5EF4-FFF2-40B4-BE49-F238E27FC236}">
                        <a16:creationId xmlns:a16="http://schemas.microsoft.com/office/drawing/2014/main" id="{3A457996-27DD-E676-E5A3-D4B0B086E0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5" name="Additionszeichen 1724">
                    <a:extLst>
                      <a:ext uri="{FF2B5EF4-FFF2-40B4-BE49-F238E27FC236}">
                        <a16:creationId xmlns:a16="http://schemas.microsoft.com/office/drawing/2014/main" id="{B6CA433C-BC19-156F-7D37-C2059DF57F1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8" name="Gruppieren 1687">
                  <a:extLst>
                    <a:ext uri="{FF2B5EF4-FFF2-40B4-BE49-F238E27FC236}">
                      <a16:creationId xmlns:a16="http://schemas.microsoft.com/office/drawing/2014/main" id="{D20754AE-BD6B-07DC-BBF5-779FB8011BC1}"/>
                    </a:ext>
                  </a:extLst>
                </p:cNvPr>
                <p:cNvGrpSpPr>
                  <a:grpSpLocks noChangeAspect="1"/>
                </p:cNvGrpSpPr>
                <p:nvPr/>
              </p:nvGrpSpPr>
              <p:grpSpPr>
                <a:xfrm>
                  <a:off x="6020438" y="3296696"/>
                  <a:ext cx="180000" cy="180000"/>
                  <a:chOff x="3172968" y="2304288"/>
                  <a:chExt cx="180000" cy="180000"/>
                </a:xfrm>
              </p:grpSpPr>
              <p:sp>
                <p:nvSpPr>
                  <p:cNvPr id="1722" name="Ellipse 1721">
                    <a:extLst>
                      <a:ext uri="{FF2B5EF4-FFF2-40B4-BE49-F238E27FC236}">
                        <a16:creationId xmlns:a16="http://schemas.microsoft.com/office/drawing/2014/main" id="{0BDCB093-5A1D-2C5B-BD49-3258EF0AB1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3" name="Additionszeichen 1722">
                    <a:extLst>
                      <a:ext uri="{FF2B5EF4-FFF2-40B4-BE49-F238E27FC236}">
                        <a16:creationId xmlns:a16="http://schemas.microsoft.com/office/drawing/2014/main" id="{BBA6449D-B9C5-8082-3C82-8C1253AE79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89" name="Gruppieren 1688">
                  <a:extLst>
                    <a:ext uri="{FF2B5EF4-FFF2-40B4-BE49-F238E27FC236}">
                      <a16:creationId xmlns:a16="http://schemas.microsoft.com/office/drawing/2014/main" id="{CB431D58-0803-8758-B994-3B4F279FCCBF}"/>
                    </a:ext>
                  </a:extLst>
                </p:cNvPr>
                <p:cNvGrpSpPr>
                  <a:grpSpLocks noChangeAspect="1"/>
                </p:cNvGrpSpPr>
                <p:nvPr/>
              </p:nvGrpSpPr>
              <p:grpSpPr>
                <a:xfrm>
                  <a:off x="6540000" y="3667688"/>
                  <a:ext cx="180000" cy="180000"/>
                  <a:chOff x="3172968" y="2304288"/>
                  <a:chExt cx="180000" cy="180000"/>
                </a:xfrm>
              </p:grpSpPr>
              <p:sp>
                <p:nvSpPr>
                  <p:cNvPr id="1720" name="Ellipse 1719">
                    <a:extLst>
                      <a:ext uri="{FF2B5EF4-FFF2-40B4-BE49-F238E27FC236}">
                        <a16:creationId xmlns:a16="http://schemas.microsoft.com/office/drawing/2014/main" id="{18446CDE-71F6-72C9-622A-F19BEA6290B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21" name="Additionszeichen 1720">
                    <a:extLst>
                      <a:ext uri="{FF2B5EF4-FFF2-40B4-BE49-F238E27FC236}">
                        <a16:creationId xmlns:a16="http://schemas.microsoft.com/office/drawing/2014/main" id="{5BD6CF52-90CA-0706-DC91-740B595A6A9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0" name="Gruppieren 1689">
                  <a:extLst>
                    <a:ext uri="{FF2B5EF4-FFF2-40B4-BE49-F238E27FC236}">
                      <a16:creationId xmlns:a16="http://schemas.microsoft.com/office/drawing/2014/main" id="{22DB2437-35B6-077F-7A54-99EA262C173D}"/>
                    </a:ext>
                  </a:extLst>
                </p:cNvPr>
                <p:cNvGrpSpPr>
                  <a:grpSpLocks noChangeAspect="1"/>
                </p:cNvGrpSpPr>
                <p:nvPr/>
              </p:nvGrpSpPr>
              <p:grpSpPr>
                <a:xfrm>
                  <a:off x="6696374" y="3186376"/>
                  <a:ext cx="180000" cy="180000"/>
                  <a:chOff x="3172968" y="2304288"/>
                  <a:chExt cx="180000" cy="180000"/>
                </a:xfrm>
              </p:grpSpPr>
              <p:sp>
                <p:nvSpPr>
                  <p:cNvPr id="1718" name="Ellipse 1717">
                    <a:extLst>
                      <a:ext uri="{FF2B5EF4-FFF2-40B4-BE49-F238E27FC236}">
                        <a16:creationId xmlns:a16="http://schemas.microsoft.com/office/drawing/2014/main" id="{CEE6B7EB-2275-DC6C-7361-52D967842C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9" name="Additionszeichen 1718">
                    <a:extLst>
                      <a:ext uri="{FF2B5EF4-FFF2-40B4-BE49-F238E27FC236}">
                        <a16:creationId xmlns:a16="http://schemas.microsoft.com/office/drawing/2014/main" id="{4D428E82-DCD7-CA0D-5D35-5372B4FF343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1" name="Gruppieren 1690">
                  <a:extLst>
                    <a:ext uri="{FF2B5EF4-FFF2-40B4-BE49-F238E27FC236}">
                      <a16:creationId xmlns:a16="http://schemas.microsoft.com/office/drawing/2014/main" id="{5C85B8DF-49E0-CE60-E05D-91F8D394DF82}"/>
                    </a:ext>
                  </a:extLst>
                </p:cNvPr>
                <p:cNvGrpSpPr>
                  <a:grpSpLocks noChangeAspect="1"/>
                </p:cNvGrpSpPr>
                <p:nvPr/>
              </p:nvGrpSpPr>
              <p:grpSpPr>
                <a:xfrm>
                  <a:off x="5577515" y="3084316"/>
                  <a:ext cx="180000" cy="180000"/>
                  <a:chOff x="3172968" y="2304288"/>
                  <a:chExt cx="180000" cy="180000"/>
                </a:xfrm>
              </p:grpSpPr>
              <p:sp>
                <p:nvSpPr>
                  <p:cNvPr id="1716" name="Ellipse 1715">
                    <a:extLst>
                      <a:ext uri="{FF2B5EF4-FFF2-40B4-BE49-F238E27FC236}">
                        <a16:creationId xmlns:a16="http://schemas.microsoft.com/office/drawing/2014/main" id="{541FE26F-8EB4-2385-B9E2-62655B0AE9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7" name="Additionszeichen 1716">
                    <a:extLst>
                      <a:ext uri="{FF2B5EF4-FFF2-40B4-BE49-F238E27FC236}">
                        <a16:creationId xmlns:a16="http://schemas.microsoft.com/office/drawing/2014/main" id="{60B1ED74-2F71-413A-CF0D-436859C2A5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2" name="Gruppieren 1691">
                  <a:extLst>
                    <a:ext uri="{FF2B5EF4-FFF2-40B4-BE49-F238E27FC236}">
                      <a16:creationId xmlns:a16="http://schemas.microsoft.com/office/drawing/2014/main" id="{D0C3758C-7415-AFB0-461B-86EE91BDA191}"/>
                    </a:ext>
                  </a:extLst>
                </p:cNvPr>
                <p:cNvGrpSpPr>
                  <a:grpSpLocks noChangeAspect="1"/>
                </p:cNvGrpSpPr>
                <p:nvPr/>
              </p:nvGrpSpPr>
              <p:grpSpPr>
                <a:xfrm>
                  <a:off x="5940252" y="2903697"/>
                  <a:ext cx="180000" cy="180000"/>
                  <a:chOff x="3172968" y="2304288"/>
                  <a:chExt cx="180000" cy="180000"/>
                </a:xfrm>
              </p:grpSpPr>
              <p:sp>
                <p:nvSpPr>
                  <p:cNvPr id="1714" name="Ellipse 1713">
                    <a:extLst>
                      <a:ext uri="{FF2B5EF4-FFF2-40B4-BE49-F238E27FC236}">
                        <a16:creationId xmlns:a16="http://schemas.microsoft.com/office/drawing/2014/main" id="{4F57D08C-8F9B-0709-7375-BA2196DFE6B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5" name="Additionszeichen 1714">
                    <a:extLst>
                      <a:ext uri="{FF2B5EF4-FFF2-40B4-BE49-F238E27FC236}">
                        <a16:creationId xmlns:a16="http://schemas.microsoft.com/office/drawing/2014/main" id="{6FA9746F-7132-EBEA-415D-CB16791D1A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3" name="Gruppieren 1692">
                  <a:extLst>
                    <a:ext uri="{FF2B5EF4-FFF2-40B4-BE49-F238E27FC236}">
                      <a16:creationId xmlns:a16="http://schemas.microsoft.com/office/drawing/2014/main" id="{ACE92F2C-B191-2145-5209-C0EF0FDEC620}"/>
                    </a:ext>
                  </a:extLst>
                </p:cNvPr>
                <p:cNvGrpSpPr>
                  <a:grpSpLocks noChangeAspect="1"/>
                </p:cNvGrpSpPr>
                <p:nvPr/>
              </p:nvGrpSpPr>
              <p:grpSpPr>
                <a:xfrm>
                  <a:off x="5597520" y="2746772"/>
                  <a:ext cx="180000" cy="180000"/>
                  <a:chOff x="3172968" y="2304288"/>
                  <a:chExt cx="180000" cy="180000"/>
                </a:xfrm>
              </p:grpSpPr>
              <p:sp>
                <p:nvSpPr>
                  <p:cNvPr id="1712" name="Ellipse 1711">
                    <a:extLst>
                      <a:ext uri="{FF2B5EF4-FFF2-40B4-BE49-F238E27FC236}">
                        <a16:creationId xmlns:a16="http://schemas.microsoft.com/office/drawing/2014/main" id="{84A98C09-5AB4-7EAA-B80A-5F2C440C3FF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3" name="Additionszeichen 1712">
                    <a:extLst>
                      <a:ext uri="{FF2B5EF4-FFF2-40B4-BE49-F238E27FC236}">
                        <a16:creationId xmlns:a16="http://schemas.microsoft.com/office/drawing/2014/main" id="{9695E6EC-10EA-4DFC-949E-0D9D0B3482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4" name="Gruppieren 1693">
                  <a:extLst>
                    <a:ext uri="{FF2B5EF4-FFF2-40B4-BE49-F238E27FC236}">
                      <a16:creationId xmlns:a16="http://schemas.microsoft.com/office/drawing/2014/main" id="{2868D97B-1DD2-03F9-6C8B-7A5899677AF7}"/>
                    </a:ext>
                  </a:extLst>
                </p:cNvPr>
                <p:cNvGrpSpPr>
                  <a:grpSpLocks noChangeAspect="1"/>
                </p:cNvGrpSpPr>
                <p:nvPr/>
              </p:nvGrpSpPr>
              <p:grpSpPr>
                <a:xfrm>
                  <a:off x="6310896" y="2729578"/>
                  <a:ext cx="180000" cy="180000"/>
                  <a:chOff x="3172968" y="2304288"/>
                  <a:chExt cx="180000" cy="180000"/>
                </a:xfrm>
              </p:grpSpPr>
              <p:sp>
                <p:nvSpPr>
                  <p:cNvPr id="1710" name="Ellipse 1709">
                    <a:extLst>
                      <a:ext uri="{FF2B5EF4-FFF2-40B4-BE49-F238E27FC236}">
                        <a16:creationId xmlns:a16="http://schemas.microsoft.com/office/drawing/2014/main" id="{5D74ED17-4449-2CF7-2E21-B5C457F33F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11" name="Additionszeichen 1710">
                    <a:extLst>
                      <a:ext uri="{FF2B5EF4-FFF2-40B4-BE49-F238E27FC236}">
                        <a16:creationId xmlns:a16="http://schemas.microsoft.com/office/drawing/2014/main" id="{B60BAE71-4A2E-8670-6F0D-237FA44811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95" name="Gruppieren 1694">
                  <a:extLst>
                    <a:ext uri="{FF2B5EF4-FFF2-40B4-BE49-F238E27FC236}">
                      <a16:creationId xmlns:a16="http://schemas.microsoft.com/office/drawing/2014/main" id="{A9C80E4E-2CEA-FB9F-443D-510098145C74}"/>
                    </a:ext>
                  </a:extLst>
                </p:cNvPr>
                <p:cNvGrpSpPr>
                  <a:grpSpLocks noChangeAspect="1"/>
                </p:cNvGrpSpPr>
                <p:nvPr/>
              </p:nvGrpSpPr>
              <p:grpSpPr>
                <a:xfrm>
                  <a:off x="5311404" y="3346168"/>
                  <a:ext cx="180000" cy="180000"/>
                  <a:chOff x="3172968" y="2304288"/>
                  <a:chExt cx="180000" cy="180000"/>
                </a:xfrm>
              </p:grpSpPr>
              <p:sp>
                <p:nvSpPr>
                  <p:cNvPr id="1708" name="Ellipse 1707">
                    <a:extLst>
                      <a:ext uri="{FF2B5EF4-FFF2-40B4-BE49-F238E27FC236}">
                        <a16:creationId xmlns:a16="http://schemas.microsoft.com/office/drawing/2014/main" id="{2AD400E6-DAF7-E45D-5B51-B576381FF1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9" name="Additionszeichen 1708">
                    <a:extLst>
                      <a:ext uri="{FF2B5EF4-FFF2-40B4-BE49-F238E27FC236}">
                        <a16:creationId xmlns:a16="http://schemas.microsoft.com/office/drawing/2014/main" id="{A10775DF-C122-70A0-B6CB-AD9C6009A71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96" name="Ellipse 1695">
                  <a:extLst>
                    <a:ext uri="{FF2B5EF4-FFF2-40B4-BE49-F238E27FC236}">
                      <a16:creationId xmlns:a16="http://schemas.microsoft.com/office/drawing/2014/main" id="{6684980B-0904-E65D-79DD-DF96B26CF5BB}"/>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97" name="Ellipse 1696">
                  <a:extLst>
                    <a:ext uri="{FF2B5EF4-FFF2-40B4-BE49-F238E27FC236}">
                      <a16:creationId xmlns:a16="http://schemas.microsoft.com/office/drawing/2014/main" id="{814FF4FC-76CA-5E9A-F878-A9EBB222909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98" name="Ellipse 1697">
                  <a:extLst>
                    <a:ext uri="{FF2B5EF4-FFF2-40B4-BE49-F238E27FC236}">
                      <a16:creationId xmlns:a16="http://schemas.microsoft.com/office/drawing/2014/main" id="{3EB6F0F4-4A46-7D59-4438-2B69423DC4E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99" name="Ellipse 1698">
                  <a:extLst>
                    <a:ext uri="{FF2B5EF4-FFF2-40B4-BE49-F238E27FC236}">
                      <a16:creationId xmlns:a16="http://schemas.microsoft.com/office/drawing/2014/main" id="{08AE3CB3-4873-02A6-A9FB-E86FF0C3818A}"/>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0" name="Ellipse 1699">
                  <a:extLst>
                    <a:ext uri="{FF2B5EF4-FFF2-40B4-BE49-F238E27FC236}">
                      <a16:creationId xmlns:a16="http://schemas.microsoft.com/office/drawing/2014/main" id="{60EB8D62-7104-C78B-65A4-C98EA00265C8}"/>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1" name="Ellipse 1700">
                  <a:extLst>
                    <a:ext uri="{FF2B5EF4-FFF2-40B4-BE49-F238E27FC236}">
                      <a16:creationId xmlns:a16="http://schemas.microsoft.com/office/drawing/2014/main" id="{5887F418-0DDE-9D14-EC5D-88FC142B4B0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2" name="Ellipse 1701">
                  <a:extLst>
                    <a:ext uri="{FF2B5EF4-FFF2-40B4-BE49-F238E27FC236}">
                      <a16:creationId xmlns:a16="http://schemas.microsoft.com/office/drawing/2014/main" id="{86F855BF-1F21-3319-4416-C973A7B8175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3" name="Ellipse 1702">
                  <a:extLst>
                    <a:ext uri="{FF2B5EF4-FFF2-40B4-BE49-F238E27FC236}">
                      <a16:creationId xmlns:a16="http://schemas.microsoft.com/office/drawing/2014/main" id="{E3D2960D-985D-F8FF-0CA7-54B0B4E7A12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4" name="Ellipse 1703">
                  <a:extLst>
                    <a:ext uri="{FF2B5EF4-FFF2-40B4-BE49-F238E27FC236}">
                      <a16:creationId xmlns:a16="http://schemas.microsoft.com/office/drawing/2014/main" id="{1DCF1B28-EA13-6754-F055-77757ADA123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5" name="Ellipse 1704">
                  <a:extLst>
                    <a:ext uri="{FF2B5EF4-FFF2-40B4-BE49-F238E27FC236}">
                      <a16:creationId xmlns:a16="http://schemas.microsoft.com/office/drawing/2014/main" id="{D37FA4EA-442D-B8CB-A60C-E6545E10034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6" name="Ellipse 1705">
                  <a:extLst>
                    <a:ext uri="{FF2B5EF4-FFF2-40B4-BE49-F238E27FC236}">
                      <a16:creationId xmlns:a16="http://schemas.microsoft.com/office/drawing/2014/main" id="{F7F7FEE8-D469-1208-8CCB-FF36CE13BC95}"/>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07" name="Ellipse 1706">
                  <a:extLst>
                    <a:ext uri="{FF2B5EF4-FFF2-40B4-BE49-F238E27FC236}">
                      <a16:creationId xmlns:a16="http://schemas.microsoft.com/office/drawing/2014/main" id="{04B978DE-21FC-39B8-1AB3-27C72E37B6BD}"/>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81" name="L-Schale">
                <a:extLst>
                  <a:ext uri="{FF2B5EF4-FFF2-40B4-BE49-F238E27FC236}">
                    <a16:creationId xmlns:a16="http://schemas.microsoft.com/office/drawing/2014/main" id="{939196B3-7E61-4EC6-9CC4-9B7E7927FF57}"/>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682" name="M-Schale">
                <a:extLst>
                  <a:ext uri="{FF2B5EF4-FFF2-40B4-BE49-F238E27FC236}">
                    <a16:creationId xmlns:a16="http://schemas.microsoft.com/office/drawing/2014/main" id="{DAF54622-6A31-254D-C4D3-2B260401B82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643" name="Gruppieren 1642">
              <a:extLst>
                <a:ext uri="{FF2B5EF4-FFF2-40B4-BE49-F238E27FC236}">
                  <a16:creationId xmlns:a16="http://schemas.microsoft.com/office/drawing/2014/main" id="{3A03E77D-1C96-A6C4-9680-A39B0037E05D}"/>
                </a:ext>
              </a:extLst>
            </p:cNvPr>
            <p:cNvGrpSpPr/>
            <p:nvPr/>
          </p:nvGrpSpPr>
          <p:grpSpPr>
            <a:xfrm>
              <a:off x="6006000" y="816426"/>
              <a:ext cx="180000" cy="180000"/>
              <a:chOff x="2537136" y="1269000"/>
              <a:chExt cx="180000" cy="180000"/>
            </a:xfrm>
          </p:grpSpPr>
          <p:sp>
            <p:nvSpPr>
              <p:cNvPr id="1677" name="Ellipse 1676">
                <a:extLst>
                  <a:ext uri="{FF2B5EF4-FFF2-40B4-BE49-F238E27FC236}">
                    <a16:creationId xmlns:a16="http://schemas.microsoft.com/office/drawing/2014/main" id="{D77ABCC8-04A9-D413-AD0E-69D46C1FBF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8" name="Minuszeichen 1677">
                <a:extLst>
                  <a:ext uri="{FF2B5EF4-FFF2-40B4-BE49-F238E27FC236}">
                    <a16:creationId xmlns:a16="http://schemas.microsoft.com/office/drawing/2014/main" id="{91D7F546-E79D-1F7E-9662-E647921B8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4" name="Gruppieren 1643">
              <a:extLst>
                <a:ext uri="{FF2B5EF4-FFF2-40B4-BE49-F238E27FC236}">
                  <a16:creationId xmlns:a16="http://schemas.microsoft.com/office/drawing/2014/main" id="{5B852715-AF49-0335-A543-234F642B4B76}"/>
                </a:ext>
              </a:extLst>
            </p:cNvPr>
            <p:cNvGrpSpPr/>
            <p:nvPr/>
          </p:nvGrpSpPr>
          <p:grpSpPr>
            <a:xfrm>
              <a:off x="6003948" y="5865553"/>
              <a:ext cx="180000" cy="180000"/>
              <a:chOff x="2537136" y="1269000"/>
              <a:chExt cx="180000" cy="180000"/>
            </a:xfrm>
          </p:grpSpPr>
          <p:sp>
            <p:nvSpPr>
              <p:cNvPr id="1675" name="Ellipse 1674">
                <a:extLst>
                  <a:ext uri="{FF2B5EF4-FFF2-40B4-BE49-F238E27FC236}">
                    <a16:creationId xmlns:a16="http://schemas.microsoft.com/office/drawing/2014/main" id="{CC3DADC0-C571-3187-3EC8-50EA1C25FA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6" name="Minuszeichen 1675">
                <a:extLst>
                  <a:ext uri="{FF2B5EF4-FFF2-40B4-BE49-F238E27FC236}">
                    <a16:creationId xmlns:a16="http://schemas.microsoft.com/office/drawing/2014/main" id="{D78EA13F-13A3-3235-13D4-7D4E4CCDB1A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5" name="Gruppieren 1644">
              <a:extLst>
                <a:ext uri="{FF2B5EF4-FFF2-40B4-BE49-F238E27FC236}">
                  <a16:creationId xmlns:a16="http://schemas.microsoft.com/office/drawing/2014/main" id="{A97F8253-5B30-53F9-25EA-429065D0D462}"/>
                </a:ext>
              </a:extLst>
            </p:cNvPr>
            <p:cNvGrpSpPr/>
            <p:nvPr/>
          </p:nvGrpSpPr>
          <p:grpSpPr>
            <a:xfrm>
              <a:off x="7989107" y="3335661"/>
              <a:ext cx="180000" cy="180000"/>
              <a:chOff x="2537136" y="1269000"/>
              <a:chExt cx="180000" cy="180000"/>
            </a:xfrm>
          </p:grpSpPr>
          <p:sp>
            <p:nvSpPr>
              <p:cNvPr id="1673" name="Ellipse 1672">
                <a:extLst>
                  <a:ext uri="{FF2B5EF4-FFF2-40B4-BE49-F238E27FC236}">
                    <a16:creationId xmlns:a16="http://schemas.microsoft.com/office/drawing/2014/main" id="{5EF4C068-2B1F-3867-852D-F79B9C5C51D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4" name="Minuszeichen 1673">
                <a:extLst>
                  <a:ext uri="{FF2B5EF4-FFF2-40B4-BE49-F238E27FC236}">
                    <a16:creationId xmlns:a16="http://schemas.microsoft.com/office/drawing/2014/main" id="{D76D16D4-B8BD-7750-0A4F-0F59DE41DC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6" name="Gruppieren 1645">
              <a:extLst>
                <a:ext uri="{FF2B5EF4-FFF2-40B4-BE49-F238E27FC236}">
                  <a16:creationId xmlns:a16="http://schemas.microsoft.com/office/drawing/2014/main" id="{7AE74CB7-5BE0-B057-6442-65A885D70926}"/>
                </a:ext>
              </a:extLst>
            </p:cNvPr>
            <p:cNvGrpSpPr/>
            <p:nvPr/>
          </p:nvGrpSpPr>
          <p:grpSpPr>
            <a:xfrm>
              <a:off x="4026000" y="3339000"/>
              <a:ext cx="180000" cy="180000"/>
              <a:chOff x="2537136" y="1269000"/>
              <a:chExt cx="180000" cy="180000"/>
            </a:xfrm>
          </p:grpSpPr>
          <p:sp>
            <p:nvSpPr>
              <p:cNvPr id="1671" name="Ellipse 1670">
                <a:extLst>
                  <a:ext uri="{FF2B5EF4-FFF2-40B4-BE49-F238E27FC236}">
                    <a16:creationId xmlns:a16="http://schemas.microsoft.com/office/drawing/2014/main" id="{F81FD7F4-0551-0744-107B-6E389E6A91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2" name="Minuszeichen 1671">
                <a:extLst>
                  <a:ext uri="{FF2B5EF4-FFF2-40B4-BE49-F238E27FC236}">
                    <a16:creationId xmlns:a16="http://schemas.microsoft.com/office/drawing/2014/main" id="{60D7C45D-718E-F497-F153-9BD93D90AF5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7" name="Gruppieren 1646">
              <a:extLst>
                <a:ext uri="{FF2B5EF4-FFF2-40B4-BE49-F238E27FC236}">
                  <a16:creationId xmlns:a16="http://schemas.microsoft.com/office/drawing/2014/main" id="{2DF35E11-334A-3215-3C68-96F3E3EEEC44}"/>
                </a:ext>
              </a:extLst>
            </p:cNvPr>
            <p:cNvGrpSpPr/>
            <p:nvPr/>
          </p:nvGrpSpPr>
          <p:grpSpPr>
            <a:xfrm>
              <a:off x="4656000" y="4775520"/>
              <a:ext cx="180000" cy="180000"/>
              <a:chOff x="2537136" y="1269000"/>
              <a:chExt cx="180000" cy="180000"/>
            </a:xfrm>
          </p:grpSpPr>
          <p:sp>
            <p:nvSpPr>
              <p:cNvPr id="1669" name="Ellipse 1668">
                <a:extLst>
                  <a:ext uri="{FF2B5EF4-FFF2-40B4-BE49-F238E27FC236}">
                    <a16:creationId xmlns:a16="http://schemas.microsoft.com/office/drawing/2014/main" id="{55F94E90-2B6D-3768-73BB-F167B9B636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70" name="Minuszeichen 1669">
                <a:extLst>
                  <a:ext uri="{FF2B5EF4-FFF2-40B4-BE49-F238E27FC236}">
                    <a16:creationId xmlns:a16="http://schemas.microsoft.com/office/drawing/2014/main" id="{98CCB9EA-AD9D-D815-59F6-33416723864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8" name="Gruppieren 1647">
              <a:extLst>
                <a:ext uri="{FF2B5EF4-FFF2-40B4-BE49-F238E27FC236}">
                  <a16:creationId xmlns:a16="http://schemas.microsoft.com/office/drawing/2014/main" id="{FDC98A8B-EECF-E7FE-D313-576BD0FFB43F}"/>
                </a:ext>
              </a:extLst>
            </p:cNvPr>
            <p:cNvGrpSpPr/>
            <p:nvPr/>
          </p:nvGrpSpPr>
          <p:grpSpPr>
            <a:xfrm>
              <a:off x="7373256" y="4775520"/>
              <a:ext cx="180000" cy="180000"/>
              <a:chOff x="2537136" y="1269000"/>
              <a:chExt cx="180000" cy="180000"/>
            </a:xfrm>
          </p:grpSpPr>
          <p:sp>
            <p:nvSpPr>
              <p:cNvPr id="1667" name="Ellipse 1666">
                <a:extLst>
                  <a:ext uri="{FF2B5EF4-FFF2-40B4-BE49-F238E27FC236}">
                    <a16:creationId xmlns:a16="http://schemas.microsoft.com/office/drawing/2014/main" id="{EBB692DC-DE31-BCE0-4EE6-3F7A44D8C97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8" name="Minuszeichen 1667">
                <a:extLst>
                  <a:ext uri="{FF2B5EF4-FFF2-40B4-BE49-F238E27FC236}">
                    <a16:creationId xmlns:a16="http://schemas.microsoft.com/office/drawing/2014/main" id="{86926990-DBC5-033D-2E05-78E159139B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49" name="Gruppieren 1648">
              <a:extLst>
                <a:ext uri="{FF2B5EF4-FFF2-40B4-BE49-F238E27FC236}">
                  <a16:creationId xmlns:a16="http://schemas.microsoft.com/office/drawing/2014/main" id="{6899847C-5CEC-61A7-3D39-CD030162598B}"/>
                </a:ext>
              </a:extLst>
            </p:cNvPr>
            <p:cNvGrpSpPr/>
            <p:nvPr/>
          </p:nvGrpSpPr>
          <p:grpSpPr>
            <a:xfrm>
              <a:off x="7373256" y="1900714"/>
              <a:ext cx="180000" cy="180000"/>
              <a:chOff x="2537136" y="1269000"/>
              <a:chExt cx="180000" cy="180000"/>
            </a:xfrm>
          </p:grpSpPr>
          <p:sp>
            <p:nvSpPr>
              <p:cNvPr id="1665" name="Ellipse 1664">
                <a:extLst>
                  <a:ext uri="{FF2B5EF4-FFF2-40B4-BE49-F238E27FC236}">
                    <a16:creationId xmlns:a16="http://schemas.microsoft.com/office/drawing/2014/main" id="{CA376BE4-1923-AAC4-6A4C-8CD6E21CAE4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6" name="Minuszeichen 1665">
                <a:extLst>
                  <a:ext uri="{FF2B5EF4-FFF2-40B4-BE49-F238E27FC236}">
                    <a16:creationId xmlns:a16="http://schemas.microsoft.com/office/drawing/2014/main" id="{ED6225D2-CBC5-B781-E1C2-E415EDAC3E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0" name="Gruppieren 1649">
              <a:extLst>
                <a:ext uri="{FF2B5EF4-FFF2-40B4-BE49-F238E27FC236}">
                  <a16:creationId xmlns:a16="http://schemas.microsoft.com/office/drawing/2014/main" id="{96603699-A5F6-FB89-ABD4-EE7E5C794B90}"/>
                </a:ext>
              </a:extLst>
            </p:cNvPr>
            <p:cNvGrpSpPr/>
            <p:nvPr/>
          </p:nvGrpSpPr>
          <p:grpSpPr>
            <a:xfrm>
              <a:off x="4656000" y="1900714"/>
              <a:ext cx="180000" cy="180000"/>
              <a:chOff x="2537136" y="1269000"/>
              <a:chExt cx="180000" cy="180000"/>
            </a:xfrm>
          </p:grpSpPr>
          <p:sp>
            <p:nvSpPr>
              <p:cNvPr id="1663" name="Ellipse 1662">
                <a:extLst>
                  <a:ext uri="{FF2B5EF4-FFF2-40B4-BE49-F238E27FC236}">
                    <a16:creationId xmlns:a16="http://schemas.microsoft.com/office/drawing/2014/main" id="{99323B70-94AA-16B3-D63B-86B109213D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4" name="Minuszeichen 1663">
                <a:extLst>
                  <a:ext uri="{FF2B5EF4-FFF2-40B4-BE49-F238E27FC236}">
                    <a16:creationId xmlns:a16="http://schemas.microsoft.com/office/drawing/2014/main" id="{3813317C-C95C-7B3F-7D02-34DB3958F0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1" name="Gruppieren 1650">
              <a:extLst>
                <a:ext uri="{FF2B5EF4-FFF2-40B4-BE49-F238E27FC236}">
                  <a16:creationId xmlns:a16="http://schemas.microsoft.com/office/drawing/2014/main" id="{EE2B1799-9937-BE1A-593A-506169828387}"/>
                </a:ext>
              </a:extLst>
            </p:cNvPr>
            <p:cNvGrpSpPr/>
            <p:nvPr/>
          </p:nvGrpSpPr>
          <p:grpSpPr>
            <a:xfrm>
              <a:off x="6006000" y="1339747"/>
              <a:ext cx="180000" cy="180000"/>
              <a:chOff x="2537136" y="1269000"/>
              <a:chExt cx="180000" cy="180000"/>
            </a:xfrm>
          </p:grpSpPr>
          <p:sp>
            <p:nvSpPr>
              <p:cNvPr id="1661" name="Ellipse 1660">
                <a:extLst>
                  <a:ext uri="{FF2B5EF4-FFF2-40B4-BE49-F238E27FC236}">
                    <a16:creationId xmlns:a16="http://schemas.microsoft.com/office/drawing/2014/main" id="{3F52D6C9-69F8-700D-580E-480A1F7327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2" name="Minuszeichen 1661">
                <a:extLst>
                  <a:ext uri="{FF2B5EF4-FFF2-40B4-BE49-F238E27FC236}">
                    <a16:creationId xmlns:a16="http://schemas.microsoft.com/office/drawing/2014/main" id="{4AF31446-75B4-7424-071D-CFA4D64CA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2" name="Gruppieren 1651">
              <a:extLst>
                <a:ext uri="{FF2B5EF4-FFF2-40B4-BE49-F238E27FC236}">
                  <a16:creationId xmlns:a16="http://schemas.microsoft.com/office/drawing/2014/main" id="{B796F739-4D9A-0AA6-91C4-ED820F781B25}"/>
                </a:ext>
              </a:extLst>
            </p:cNvPr>
            <p:cNvGrpSpPr/>
            <p:nvPr/>
          </p:nvGrpSpPr>
          <p:grpSpPr>
            <a:xfrm>
              <a:off x="6006000" y="5312040"/>
              <a:ext cx="180000" cy="180000"/>
              <a:chOff x="2537136" y="1269000"/>
              <a:chExt cx="180000" cy="180000"/>
            </a:xfrm>
          </p:grpSpPr>
          <p:sp>
            <p:nvSpPr>
              <p:cNvPr id="1659" name="Ellipse 1658">
                <a:extLst>
                  <a:ext uri="{FF2B5EF4-FFF2-40B4-BE49-F238E27FC236}">
                    <a16:creationId xmlns:a16="http://schemas.microsoft.com/office/drawing/2014/main" id="{7D69F9FF-C858-CC7B-0854-580FB73BFC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60" name="Minuszeichen 1659">
                <a:extLst>
                  <a:ext uri="{FF2B5EF4-FFF2-40B4-BE49-F238E27FC236}">
                    <a16:creationId xmlns:a16="http://schemas.microsoft.com/office/drawing/2014/main" id="{8072F189-AF84-AEF0-2BC2-B8290C02F7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3" name="Gruppieren 1652">
              <a:extLst>
                <a:ext uri="{FF2B5EF4-FFF2-40B4-BE49-F238E27FC236}">
                  <a16:creationId xmlns:a16="http://schemas.microsoft.com/office/drawing/2014/main" id="{7F77695A-2C19-D106-4174-44E7DAF70892}"/>
                </a:ext>
              </a:extLst>
            </p:cNvPr>
            <p:cNvGrpSpPr/>
            <p:nvPr/>
          </p:nvGrpSpPr>
          <p:grpSpPr>
            <a:xfrm>
              <a:off x="6006000" y="1900714"/>
              <a:ext cx="180000" cy="180000"/>
              <a:chOff x="2537136" y="1269000"/>
              <a:chExt cx="180000" cy="180000"/>
            </a:xfrm>
          </p:grpSpPr>
          <p:sp>
            <p:nvSpPr>
              <p:cNvPr id="1657" name="Ellipse 1656">
                <a:extLst>
                  <a:ext uri="{FF2B5EF4-FFF2-40B4-BE49-F238E27FC236}">
                    <a16:creationId xmlns:a16="http://schemas.microsoft.com/office/drawing/2014/main" id="{F4519F6C-9796-D729-5439-466886916E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8" name="Minuszeichen 1657">
                <a:extLst>
                  <a:ext uri="{FF2B5EF4-FFF2-40B4-BE49-F238E27FC236}">
                    <a16:creationId xmlns:a16="http://schemas.microsoft.com/office/drawing/2014/main" id="{BB76FFBC-EF47-0F82-7478-A40EA02C62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54" name="Gruppieren 1653">
              <a:extLst>
                <a:ext uri="{FF2B5EF4-FFF2-40B4-BE49-F238E27FC236}">
                  <a16:creationId xmlns:a16="http://schemas.microsoft.com/office/drawing/2014/main" id="{86ABCCAA-1AB6-80D3-5560-79BBC1F89A09}"/>
                </a:ext>
              </a:extLst>
            </p:cNvPr>
            <p:cNvGrpSpPr/>
            <p:nvPr/>
          </p:nvGrpSpPr>
          <p:grpSpPr>
            <a:xfrm>
              <a:off x="6006000" y="4775520"/>
              <a:ext cx="180000" cy="180000"/>
              <a:chOff x="2537136" y="1269000"/>
              <a:chExt cx="180000" cy="180000"/>
            </a:xfrm>
          </p:grpSpPr>
          <p:sp>
            <p:nvSpPr>
              <p:cNvPr id="1655" name="Ellipse 1654">
                <a:extLst>
                  <a:ext uri="{FF2B5EF4-FFF2-40B4-BE49-F238E27FC236}">
                    <a16:creationId xmlns:a16="http://schemas.microsoft.com/office/drawing/2014/main" id="{75872F2E-BB67-2D3B-58A7-51CDA16FAE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56" name="Minuszeichen 1655">
                <a:extLst>
                  <a:ext uri="{FF2B5EF4-FFF2-40B4-BE49-F238E27FC236}">
                    <a16:creationId xmlns:a16="http://schemas.microsoft.com/office/drawing/2014/main" id="{38CB8F46-3B7A-A3CE-D8A9-4A7BBA2C305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732" name="Gruppieren 1731">
            <a:extLst>
              <a:ext uri="{FF2B5EF4-FFF2-40B4-BE49-F238E27FC236}">
                <a16:creationId xmlns:a16="http://schemas.microsoft.com/office/drawing/2014/main" id="{50E8BF2F-D324-C7BA-F750-9718FA1C143F}"/>
              </a:ext>
            </a:extLst>
          </p:cNvPr>
          <p:cNvGrpSpPr>
            <a:grpSpLocks noChangeAspect="1"/>
          </p:cNvGrpSpPr>
          <p:nvPr/>
        </p:nvGrpSpPr>
        <p:grpSpPr>
          <a:xfrm>
            <a:off x="5466567" y="1052371"/>
            <a:ext cx="1258865" cy="1306104"/>
            <a:chOff x="3576000" y="816426"/>
            <a:chExt cx="5040000" cy="5229127"/>
          </a:xfrm>
        </p:grpSpPr>
        <p:grpSp>
          <p:nvGrpSpPr>
            <p:cNvPr id="1733" name="Magnesium ohne e-">
              <a:extLst>
                <a:ext uri="{FF2B5EF4-FFF2-40B4-BE49-F238E27FC236}">
                  <a16:creationId xmlns:a16="http://schemas.microsoft.com/office/drawing/2014/main" id="{DF768FC8-E52E-737D-8E92-1F800100CD5C}"/>
                </a:ext>
              </a:extLst>
            </p:cNvPr>
            <p:cNvGrpSpPr/>
            <p:nvPr/>
          </p:nvGrpSpPr>
          <p:grpSpPr>
            <a:xfrm>
              <a:off x="3576000" y="909000"/>
              <a:ext cx="5040000" cy="5040000"/>
              <a:chOff x="3576000" y="909000"/>
              <a:chExt cx="5040000" cy="5040000"/>
            </a:xfrm>
          </p:grpSpPr>
          <p:sp>
            <p:nvSpPr>
              <p:cNvPr id="1770" name="K-Schale">
                <a:extLst>
                  <a:ext uri="{FF2B5EF4-FFF2-40B4-BE49-F238E27FC236}">
                    <a16:creationId xmlns:a16="http://schemas.microsoft.com/office/drawing/2014/main" id="{0094921B-DB5B-9174-9418-78006295DEC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771" name="Atomkern mit Protonen und Neutronen">
                <a:extLst>
                  <a:ext uri="{FF2B5EF4-FFF2-40B4-BE49-F238E27FC236}">
                    <a16:creationId xmlns:a16="http://schemas.microsoft.com/office/drawing/2014/main" id="{B338FE91-5E4D-C65A-0C2B-8C9C4E2B6B79}"/>
                  </a:ext>
                </a:extLst>
              </p:cNvPr>
              <p:cNvGrpSpPr/>
              <p:nvPr/>
            </p:nvGrpSpPr>
            <p:grpSpPr>
              <a:xfrm>
                <a:off x="5196000" y="2529000"/>
                <a:ext cx="1800000" cy="1800000"/>
                <a:chOff x="5196000" y="2529000"/>
                <a:chExt cx="1800000" cy="1800000"/>
              </a:xfrm>
            </p:grpSpPr>
            <p:sp>
              <p:nvSpPr>
                <p:cNvPr id="1774" name="Atomkern">
                  <a:extLst>
                    <a:ext uri="{FF2B5EF4-FFF2-40B4-BE49-F238E27FC236}">
                      <a16:creationId xmlns:a16="http://schemas.microsoft.com/office/drawing/2014/main" id="{D81AD60A-ADCE-DCEB-EF22-B1F6CCA8F48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775" name="Gruppieren 1774">
                  <a:extLst>
                    <a:ext uri="{FF2B5EF4-FFF2-40B4-BE49-F238E27FC236}">
                      <a16:creationId xmlns:a16="http://schemas.microsoft.com/office/drawing/2014/main" id="{2E71E311-64B0-43EE-A463-9C0A2457D560}"/>
                    </a:ext>
                  </a:extLst>
                </p:cNvPr>
                <p:cNvGrpSpPr>
                  <a:grpSpLocks noChangeAspect="1"/>
                </p:cNvGrpSpPr>
                <p:nvPr/>
              </p:nvGrpSpPr>
              <p:grpSpPr>
                <a:xfrm>
                  <a:off x="5848033" y="3791651"/>
                  <a:ext cx="180000" cy="180000"/>
                  <a:chOff x="3172968" y="2304288"/>
                  <a:chExt cx="180000" cy="180000"/>
                </a:xfrm>
              </p:grpSpPr>
              <p:sp>
                <p:nvSpPr>
                  <p:cNvPr id="1821" name="Ellipse 1820">
                    <a:extLst>
                      <a:ext uri="{FF2B5EF4-FFF2-40B4-BE49-F238E27FC236}">
                        <a16:creationId xmlns:a16="http://schemas.microsoft.com/office/drawing/2014/main" id="{87E7C6D0-D714-2D53-16EA-5E5BEC50CE8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22" name="Additionszeichen 1821">
                    <a:extLst>
                      <a:ext uri="{FF2B5EF4-FFF2-40B4-BE49-F238E27FC236}">
                        <a16:creationId xmlns:a16="http://schemas.microsoft.com/office/drawing/2014/main" id="{02B35DB8-E506-A5E7-9C1F-89A608F077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6" name="Gruppieren 1775">
                  <a:extLst>
                    <a:ext uri="{FF2B5EF4-FFF2-40B4-BE49-F238E27FC236}">
                      <a16:creationId xmlns:a16="http://schemas.microsoft.com/office/drawing/2014/main" id="{B6DA6768-C5D3-A9C5-0F9F-BC03B41E613C}"/>
                    </a:ext>
                  </a:extLst>
                </p:cNvPr>
                <p:cNvGrpSpPr>
                  <a:grpSpLocks noChangeAspect="1"/>
                </p:cNvGrpSpPr>
                <p:nvPr/>
              </p:nvGrpSpPr>
              <p:grpSpPr>
                <a:xfrm>
                  <a:off x="6270000" y="3698425"/>
                  <a:ext cx="180000" cy="180000"/>
                  <a:chOff x="3172968" y="2304288"/>
                  <a:chExt cx="180000" cy="180000"/>
                </a:xfrm>
              </p:grpSpPr>
              <p:sp>
                <p:nvSpPr>
                  <p:cNvPr id="1819" name="Ellipse 1818">
                    <a:extLst>
                      <a:ext uri="{FF2B5EF4-FFF2-40B4-BE49-F238E27FC236}">
                        <a16:creationId xmlns:a16="http://schemas.microsoft.com/office/drawing/2014/main" id="{83D621EC-C931-0C64-06D2-8CAC400BA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20" name="Additionszeichen 1819">
                    <a:extLst>
                      <a:ext uri="{FF2B5EF4-FFF2-40B4-BE49-F238E27FC236}">
                        <a16:creationId xmlns:a16="http://schemas.microsoft.com/office/drawing/2014/main" id="{056019DC-ABB3-1013-8DB9-222B778C41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7" name="Gruppieren 1776">
                  <a:extLst>
                    <a:ext uri="{FF2B5EF4-FFF2-40B4-BE49-F238E27FC236}">
                      <a16:creationId xmlns:a16="http://schemas.microsoft.com/office/drawing/2014/main" id="{AC392DAD-864E-0266-121A-6B47F71CB290}"/>
                    </a:ext>
                  </a:extLst>
                </p:cNvPr>
                <p:cNvGrpSpPr>
                  <a:grpSpLocks noChangeAspect="1"/>
                </p:cNvGrpSpPr>
                <p:nvPr/>
              </p:nvGrpSpPr>
              <p:grpSpPr>
                <a:xfrm>
                  <a:off x="5499300" y="3931942"/>
                  <a:ext cx="180000" cy="180000"/>
                  <a:chOff x="3172968" y="2304288"/>
                  <a:chExt cx="180000" cy="180000"/>
                </a:xfrm>
              </p:grpSpPr>
              <p:sp>
                <p:nvSpPr>
                  <p:cNvPr id="1817" name="Ellipse 1816">
                    <a:extLst>
                      <a:ext uri="{FF2B5EF4-FFF2-40B4-BE49-F238E27FC236}">
                        <a16:creationId xmlns:a16="http://schemas.microsoft.com/office/drawing/2014/main" id="{A997415B-9795-D189-8EC5-581C9F6795A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8" name="Additionszeichen 1817">
                    <a:extLst>
                      <a:ext uri="{FF2B5EF4-FFF2-40B4-BE49-F238E27FC236}">
                        <a16:creationId xmlns:a16="http://schemas.microsoft.com/office/drawing/2014/main" id="{C4145649-2E6E-8685-C5C1-177182B0ACC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8" name="Gruppieren 1777">
                  <a:extLst>
                    <a:ext uri="{FF2B5EF4-FFF2-40B4-BE49-F238E27FC236}">
                      <a16:creationId xmlns:a16="http://schemas.microsoft.com/office/drawing/2014/main" id="{31F22FCF-A980-6E4A-9424-353CA69328B9}"/>
                    </a:ext>
                  </a:extLst>
                </p:cNvPr>
                <p:cNvGrpSpPr>
                  <a:grpSpLocks noChangeAspect="1"/>
                </p:cNvGrpSpPr>
                <p:nvPr/>
              </p:nvGrpSpPr>
              <p:grpSpPr>
                <a:xfrm>
                  <a:off x="6030156" y="4086630"/>
                  <a:ext cx="180000" cy="180000"/>
                  <a:chOff x="3172968" y="2304288"/>
                  <a:chExt cx="180000" cy="180000"/>
                </a:xfrm>
              </p:grpSpPr>
              <p:sp>
                <p:nvSpPr>
                  <p:cNvPr id="1815" name="Ellipse 1814">
                    <a:extLst>
                      <a:ext uri="{FF2B5EF4-FFF2-40B4-BE49-F238E27FC236}">
                        <a16:creationId xmlns:a16="http://schemas.microsoft.com/office/drawing/2014/main" id="{7D12D7D8-D326-1E1B-30BC-205C0D24E09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6" name="Additionszeichen 1815">
                    <a:extLst>
                      <a:ext uri="{FF2B5EF4-FFF2-40B4-BE49-F238E27FC236}">
                        <a16:creationId xmlns:a16="http://schemas.microsoft.com/office/drawing/2014/main" id="{AB749886-F2C4-864B-480E-98E4D26524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79" name="Gruppieren 1778">
                  <a:extLst>
                    <a:ext uri="{FF2B5EF4-FFF2-40B4-BE49-F238E27FC236}">
                      <a16:creationId xmlns:a16="http://schemas.microsoft.com/office/drawing/2014/main" id="{B52F7F69-38D0-EA08-761F-A344AA0DCE8C}"/>
                    </a:ext>
                  </a:extLst>
                </p:cNvPr>
                <p:cNvGrpSpPr>
                  <a:grpSpLocks noChangeAspect="1"/>
                </p:cNvGrpSpPr>
                <p:nvPr/>
              </p:nvGrpSpPr>
              <p:grpSpPr>
                <a:xfrm>
                  <a:off x="6020438" y="3296696"/>
                  <a:ext cx="180000" cy="180000"/>
                  <a:chOff x="3172968" y="2304288"/>
                  <a:chExt cx="180000" cy="180000"/>
                </a:xfrm>
              </p:grpSpPr>
              <p:sp>
                <p:nvSpPr>
                  <p:cNvPr id="1813" name="Ellipse 1812">
                    <a:extLst>
                      <a:ext uri="{FF2B5EF4-FFF2-40B4-BE49-F238E27FC236}">
                        <a16:creationId xmlns:a16="http://schemas.microsoft.com/office/drawing/2014/main" id="{ECF40A9B-F54A-7B28-46F4-9DC21B9A4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4" name="Additionszeichen 1813">
                    <a:extLst>
                      <a:ext uri="{FF2B5EF4-FFF2-40B4-BE49-F238E27FC236}">
                        <a16:creationId xmlns:a16="http://schemas.microsoft.com/office/drawing/2014/main" id="{A5AA6A7D-210A-02EC-575C-E9CA0F6B695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0" name="Gruppieren 1779">
                  <a:extLst>
                    <a:ext uri="{FF2B5EF4-FFF2-40B4-BE49-F238E27FC236}">
                      <a16:creationId xmlns:a16="http://schemas.microsoft.com/office/drawing/2014/main" id="{C2B9FAD5-46FE-B210-69D7-DA102389282D}"/>
                    </a:ext>
                  </a:extLst>
                </p:cNvPr>
                <p:cNvGrpSpPr>
                  <a:grpSpLocks noChangeAspect="1"/>
                </p:cNvGrpSpPr>
                <p:nvPr/>
              </p:nvGrpSpPr>
              <p:grpSpPr>
                <a:xfrm>
                  <a:off x="6540000" y="3667688"/>
                  <a:ext cx="180000" cy="180000"/>
                  <a:chOff x="3172968" y="2304288"/>
                  <a:chExt cx="180000" cy="180000"/>
                </a:xfrm>
              </p:grpSpPr>
              <p:sp>
                <p:nvSpPr>
                  <p:cNvPr id="1811" name="Ellipse 1810">
                    <a:extLst>
                      <a:ext uri="{FF2B5EF4-FFF2-40B4-BE49-F238E27FC236}">
                        <a16:creationId xmlns:a16="http://schemas.microsoft.com/office/drawing/2014/main" id="{77902199-C17C-9825-AB5F-48489D4C91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2" name="Additionszeichen 1811">
                    <a:extLst>
                      <a:ext uri="{FF2B5EF4-FFF2-40B4-BE49-F238E27FC236}">
                        <a16:creationId xmlns:a16="http://schemas.microsoft.com/office/drawing/2014/main" id="{14692164-A87D-6B3A-8A29-34E78F39886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1" name="Gruppieren 1780">
                  <a:extLst>
                    <a:ext uri="{FF2B5EF4-FFF2-40B4-BE49-F238E27FC236}">
                      <a16:creationId xmlns:a16="http://schemas.microsoft.com/office/drawing/2014/main" id="{FDF615FC-7F24-0F10-788A-6D91D59D7797}"/>
                    </a:ext>
                  </a:extLst>
                </p:cNvPr>
                <p:cNvGrpSpPr>
                  <a:grpSpLocks noChangeAspect="1"/>
                </p:cNvGrpSpPr>
                <p:nvPr/>
              </p:nvGrpSpPr>
              <p:grpSpPr>
                <a:xfrm>
                  <a:off x="6696374" y="3186376"/>
                  <a:ext cx="180000" cy="180000"/>
                  <a:chOff x="3172968" y="2304288"/>
                  <a:chExt cx="180000" cy="180000"/>
                </a:xfrm>
              </p:grpSpPr>
              <p:sp>
                <p:nvSpPr>
                  <p:cNvPr id="1809" name="Ellipse 1808">
                    <a:extLst>
                      <a:ext uri="{FF2B5EF4-FFF2-40B4-BE49-F238E27FC236}">
                        <a16:creationId xmlns:a16="http://schemas.microsoft.com/office/drawing/2014/main" id="{6B21D74D-8513-0B23-D123-D5336C2723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10" name="Additionszeichen 1809">
                    <a:extLst>
                      <a:ext uri="{FF2B5EF4-FFF2-40B4-BE49-F238E27FC236}">
                        <a16:creationId xmlns:a16="http://schemas.microsoft.com/office/drawing/2014/main" id="{7556A341-54A6-804D-9CD9-47A750C5006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2" name="Gruppieren 1781">
                  <a:extLst>
                    <a:ext uri="{FF2B5EF4-FFF2-40B4-BE49-F238E27FC236}">
                      <a16:creationId xmlns:a16="http://schemas.microsoft.com/office/drawing/2014/main" id="{EA9C2E96-66FF-3B17-1C42-351ECF5CC549}"/>
                    </a:ext>
                  </a:extLst>
                </p:cNvPr>
                <p:cNvGrpSpPr>
                  <a:grpSpLocks noChangeAspect="1"/>
                </p:cNvGrpSpPr>
                <p:nvPr/>
              </p:nvGrpSpPr>
              <p:grpSpPr>
                <a:xfrm>
                  <a:off x="5577515" y="3084316"/>
                  <a:ext cx="180000" cy="180000"/>
                  <a:chOff x="3172968" y="2304288"/>
                  <a:chExt cx="180000" cy="180000"/>
                </a:xfrm>
              </p:grpSpPr>
              <p:sp>
                <p:nvSpPr>
                  <p:cNvPr id="1807" name="Ellipse 1806">
                    <a:extLst>
                      <a:ext uri="{FF2B5EF4-FFF2-40B4-BE49-F238E27FC236}">
                        <a16:creationId xmlns:a16="http://schemas.microsoft.com/office/drawing/2014/main" id="{D5F5F533-E16C-BDC0-1463-F31CCB31E5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8" name="Additionszeichen 1807">
                    <a:extLst>
                      <a:ext uri="{FF2B5EF4-FFF2-40B4-BE49-F238E27FC236}">
                        <a16:creationId xmlns:a16="http://schemas.microsoft.com/office/drawing/2014/main" id="{FBF6755E-471C-B8AB-4A08-B329B0BC63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3" name="Gruppieren 1782">
                  <a:extLst>
                    <a:ext uri="{FF2B5EF4-FFF2-40B4-BE49-F238E27FC236}">
                      <a16:creationId xmlns:a16="http://schemas.microsoft.com/office/drawing/2014/main" id="{62C4EACA-B15E-F86C-E1E3-862A542AA7FE}"/>
                    </a:ext>
                  </a:extLst>
                </p:cNvPr>
                <p:cNvGrpSpPr>
                  <a:grpSpLocks noChangeAspect="1"/>
                </p:cNvGrpSpPr>
                <p:nvPr/>
              </p:nvGrpSpPr>
              <p:grpSpPr>
                <a:xfrm>
                  <a:off x="5940252" y="2903697"/>
                  <a:ext cx="180000" cy="180000"/>
                  <a:chOff x="3172968" y="2304288"/>
                  <a:chExt cx="180000" cy="180000"/>
                </a:xfrm>
              </p:grpSpPr>
              <p:sp>
                <p:nvSpPr>
                  <p:cNvPr id="1805" name="Ellipse 1804">
                    <a:extLst>
                      <a:ext uri="{FF2B5EF4-FFF2-40B4-BE49-F238E27FC236}">
                        <a16:creationId xmlns:a16="http://schemas.microsoft.com/office/drawing/2014/main" id="{B680CE04-268B-ECF2-1B1A-C55B8068D1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6" name="Additionszeichen 1805">
                    <a:extLst>
                      <a:ext uri="{FF2B5EF4-FFF2-40B4-BE49-F238E27FC236}">
                        <a16:creationId xmlns:a16="http://schemas.microsoft.com/office/drawing/2014/main" id="{7D016762-F1AA-DC48-ECD7-0B18F2F907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4" name="Gruppieren 1783">
                  <a:extLst>
                    <a:ext uri="{FF2B5EF4-FFF2-40B4-BE49-F238E27FC236}">
                      <a16:creationId xmlns:a16="http://schemas.microsoft.com/office/drawing/2014/main" id="{A7A39E60-5D21-085F-EFAF-6288E97E051F}"/>
                    </a:ext>
                  </a:extLst>
                </p:cNvPr>
                <p:cNvGrpSpPr>
                  <a:grpSpLocks noChangeAspect="1"/>
                </p:cNvGrpSpPr>
                <p:nvPr/>
              </p:nvGrpSpPr>
              <p:grpSpPr>
                <a:xfrm>
                  <a:off x="5597520" y="2746772"/>
                  <a:ext cx="180000" cy="180000"/>
                  <a:chOff x="3172968" y="2304288"/>
                  <a:chExt cx="180000" cy="180000"/>
                </a:xfrm>
              </p:grpSpPr>
              <p:sp>
                <p:nvSpPr>
                  <p:cNvPr id="1803" name="Ellipse 1802">
                    <a:extLst>
                      <a:ext uri="{FF2B5EF4-FFF2-40B4-BE49-F238E27FC236}">
                        <a16:creationId xmlns:a16="http://schemas.microsoft.com/office/drawing/2014/main" id="{8E470875-CBBD-3B79-2D1D-E9C215BFB4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4" name="Additionszeichen 1803">
                    <a:extLst>
                      <a:ext uri="{FF2B5EF4-FFF2-40B4-BE49-F238E27FC236}">
                        <a16:creationId xmlns:a16="http://schemas.microsoft.com/office/drawing/2014/main" id="{FDBE7F9D-898E-702B-D6B1-F278A02BDFE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5" name="Gruppieren 1784">
                  <a:extLst>
                    <a:ext uri="{FF2B5EF4-FFF2-40B4-BE49-F238E27FC236}">
                      <a16:creationId xmlns:a16="http://schemas.microsoft.com/office/drawing/2014/main" id="{2D46D829-85B6-F9B3-A8D7-762995118914}"/>
                    </a:ext>
                  </a:extLst>
                </p:cNvPr>
                <p:cNvGrpSpPr>
                  <a:grpSpLocks noChangeAspect="1"/>
                </p:cNvGrpSpPr>
                <p:nvPr/>
              </p:nvGrpSpPr>
              <p:grpSpPr>
                <a:xfrm>
                  <a:off x="6310896" y="2729578"/>
                  <a:ext cx="180000" cy="180000"/>
                  <a:chOff x="3172968" y="2304288"/>
                  <a:chExt cx="180000" cy="180000"/>
                </a:xfrm>
              </p:grpSpPr>
              <p:sp>
                <p:nvSpPr>
                  <p:cNvPr id="1801" name="Ellipse 1800">
                    <a:extLst>
                      <a:ext uri="{FF2B5EF4-FFF2-40B4-BE49-F238E27FC236}">
                        <a16:creationId xmlns:a16="http://schemas.microsoft.com/office/drawing/2014/main" id="{03FAF4A3-5ACB-0E9D-03FD-4B7B7C460BA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2" name="Additionszeichen 1801">
                    <a:extLst>
                      <a:ext uri="{FF2B5EF4-FFF2-40B4-BE49-F238E27FC236}">
                        <a16:creationId xmlns:a16="http://schemas.microsoft.com/office/drawing/2014/main" id="{707CE420-AD87-BA15-141B-108A706D3E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86" name="Gruppieren 1785">
                  <a:extLst>
                    <a:ext uri="{FF2B5EF4-FFF2-40B4-BE49-F238E27FC236}">
                      <a16:creationId xmlns:a16="http://schemas.microsoft.com/office/drawing/2014/main" id="{846C6DD2-C855-B3AC-70D1-4F6AA056DEC7}"/>
                    </a:ext>
                  </a:extLst>
                </p:cNvPr>
                <p:cNvGrpSpPr>
                  <a:grpSpLocks noChangeAspect="1"/>
                </p:cNvGrpSpPr>
                <p:nvPr/>
              </p:nvGrpSpPr>
              <p:grpSpPr>
                <a:xfrm>
                  <a:off x="5311404" y="3346168"/>
                  <a:ext cx="180000" cy="180000"/>
                  <a:chOff x="3172968" y="2304288"/>
                  <a:chExt cx="180000" cy="180000"/>
                </a:xfrm>
              </p:grpSpPr>
              <p:sp>
                <p:nvSpPr>
                  <p:cNvPr id="1799" name="Ellipse 1798">
                    <a:extLst>
                      <a:ext uri="{FF2B5EF4-FFF2-40B4-BE49-F238E27FC236}">
                        <a16:creationId xmlns:a16="http://schemas.microsoft.com/office/drawing/2014/main" id="{869DEBC6-BE59-D188-98C0-BF32BDA234A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0" name="Additionszeichen 1799">
                    <a:extLst>
                      <a:ext uri="{FF2B5EF4-FFF2-40B4-BE49-F238E27FC236}">
                        <a16:creationId xmlns:a16="http://schemas.microsoft.com/office/drawing/2014/main" id="{3A8C04BD-C1FA-432E-7B0E-9F7116759ED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87" name="Ellipse 1786">
                  <a:extLst>
                    <a:ext uri="{FF2B5EF4-FFF2-40B4-BE49-F238E27FC236}">
                      <a16:creationId xmlns:a16="http://schemas.microsoft.com/office/drawing/2014/main" id="{128C4ABE-A678-550E-9C4E-F7D3BA2937D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88" name="Ellipse 1787">
                  <a:extLst>
                    <a:ext uri="{FF2B5EF4-FFF2-40B4-BE49-F238E27FC236}">
                      <a16:creationId xmlns:a16="http://schemas.microsoft.com/office/drawing/2014/main" id="{C6EDE7FF-3475-6D07-F952-C1FCC5DA8F0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89" name="Ellipse 1788">
                  <a:extLst>
                    <a:ext uri="{FF2B5EF4-FFF2-40B4-BE49-F238E27FC236}">
                      <a16:creationId xmlns:a16="http://schemas.microsoft.com/office/drawing/2014/main" id="{79E44BB8-4D0F-8A16-6A5E-13CEDD8D5DB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0" name="Ellipse 1789">
                  <a:extLst>
                    <a:ext uri="{FF2B5EF4-FFF2-40B4-BE49-F238E27FC236}">
                      <a16:creationId xmlns:a16="http://schemas.microsoft.com/office/drawing/2014/main" id="{87B0A209-6533-1B4C-6098-6FA99E6FD1E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1" name="Ellipse 1790">
                  <a:extLst>
                    <a:ext uri="{FF2B5EF4-FFF2-40B4-BE49-F238E27FC236}">
                      <a16:creationId xmlns:a16="http://schemas.microsoft.com/office/drawing/2014/main" id="{7CA2FCE1-6CBB-62F9-A8D9-A5D3CA2C7C56}"/>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2" name="Ellipse 1791">
                  <a:extLst>
                    <a:ext uri="{FF2B5EF4-FFF2-40B4-BE49-F238E27FC236}">
                      <a16:creationId xmlns:a16="http://schemas.microsoft.com/office/drawing/2014/main" id="{53C2E510-23B6-F3F6-B836-8947C0E629B5}"/>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3" name="Ellipse 1792">
                  <a:extLst>
                    <a:ext uri="{FF2B5EF4-FFF2-40B4-BE49-F238E27FC236}">
                      <a16:creationId xmlns:a16="http://schemas.microsoft.com/office/drawing/2014/main" id="{7A0F3466-E9FC-C9F8-8E4F-D6723C19D48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4" name="Ellipse 1793">
                  <a:extLst>
                    <a:ext uri="{FF2B5EF4-FFF2-40B4-BE49-F238E27FC236}">
                      <a16:creationId xmlns:a16="http://schemas.microsoft.com/office/drawing/2014/main" id="{15D43E3B-C68D-A709-5CC5-6AD403E45D4F}"/>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5" name="Ellipse 1794">
                  <a:extLst>
                    <a:ext uri="{FF2B5EF4-FFF2-40B4-BE49-F238E27FC236}">
                      <a16:creationId xmlns:a16="http://schemas.microsoft.com/office/drawing/2014/main" id="{18F5DA05-A7BD-34B4-8D60-98EB3885669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6" name="Ellipse 1795">
                  <a:extLst>
                    <a:ext uri="{FF2B5EF4-FFF2-40B4-BE49-F238E27FC236}">
                      <a16:creationId xmlns:a16="http://schemas.microsoft.com/office/drawing/2014/main" id="{0609CD33-732A-2079-254F-A45CB284A76A}"/>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7" name="Ellipse 1796">
                  <a:extLst>
                    <a:ext uri="{FF2B5EF4-FFF2-40B4-BE49-F238E27FC236}">
                      <a16:creationId xmlns:a16="http://schemas.microsoft.com/office/drawing/2014/main" id="{2FABBD23-FCD3-777B-6FA8-53937434882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98" name="Ellipse 1797">
                  <a:extLst>
                    <a:ext uri="{FF2B5EF4-FFF2-40B4-BE49-F238E27FC236}">
                      <a16:creationId xmlns:a16="http://schemas.microsoft.com/office/drawing/2014/main" id="{28C6EC91-57E7-3C78-C90C-6A6AB0E3D066}"/>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72" name="L-Schale">
                <a:extLst>
                  <a:ext uri="{FF2B5EF4-FFF2-40B4-BE49-F238E27FC236}">
                    <a16:creationId xmlns:a16="http://schemas.microsoft.com/office/drawing/2014/main" id="{C4D9CC10-24C2-19C0-BF2A-FE73FA7A7298}"/>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773" name="M-Schale">
                <a:extLst>
                  <a:ext uri="{FF2B5EF4-FFF2-40B4-BE49-F238E27FC236}">
                    <a16:creationId xmlns:a16="http://schemas.microsoft.com/office/drawing/2014/main" id="{083411B9-0B11-26B2-65F4-A8019103A78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734" name="Gruppieren 1733">
              <a:extLst>
                <a:ext uri="{FF2B5EF4-FFF2-40B4-BE49-F238E27FC236}">
                  <a16:creationId xmlns:a16="http://schemas.microsoft.com/office/drawing/2014/main" id="{036B9AF2-E3F9-1788-8CE8-7C8326FA0DAA}"/>
                </a:ext>
              </a:extLst>
            </p:cNvPr>
            <p:cNvGrpSpPr/>
            <p:nvPr/>
          </p:nvGrpSpPr>
          <p:grpSpPr>
            <a:xfrm>
              <a:off x="6006000" y="816426"/>
              <a:ext cx="180000" cy="180000"/>
              <a:chOff x="2537136" y="1269000"/>
              <a:chExt cx="180000" cy="180000"/>
            </a:xfrm>
          </p:grpSpPr>
          <p:sp>
            <p:nvSpPr>
              <p:cNvPr id="1768" name="Ellipse 1767">
                <a:extLst>
                  <a:ext uri="{FF2B5EF4-FFF2-40B4-BE49-F238E27FC236}">
                    <a16:creationId xmlns:a16="http://schemas.microsoft.com/office/drawing/2014/main" id="{5261AAAA-D92D-8B61-2D1D-843EECA4DB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9" name="Minuszeichen 1768">
                <a:extLst>
                  <a:ext uri="{FF2B5EF4-FFF2-40B4-BE49-F238E27FC236}">
                    <a16:creationId xmlns:a16="http://schemas.microsoft.com/office/drawing/2014/main" id="{C441B9B5-CDB3-5BF8-71DB-CED992E83A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5" name="Gruppieren 1734">
              <a:extLst>
                <a:ext uri="{FF2B5EF4-FFF2-40B4-BE49-F238E27FC236}">
                  <a16:creationId xmlns:a16="http://schemas.microsoft.com/office/drawing/2014/main" id="{21CF34E0-1ED9-F7D3-4214-743ED7A62BDA}"/>
                </a:ext>
              </a:extLst>
            </p:cNvPr>
            <p:cNvGrpSpPr/>
            <p:nvPr/>
          </p:nvGrpSpPr>
          <p:grpSpPr>
            <a:xfrm>
              <a:off x="6003948" y="5865553"/>
              <a:ext cx="180000" cy="180000"/>
              <a:chOff x="2537136" y="1269000"/>
              <a:chExt cx="180000" cy="180000"/>
            </a:xfrm>
          </p:grpSpPr>
          <p:sp>
            <p:nvSpPr>
              <p:cNvPr id="1766" name="Ellipse 1765">
                <a:extLst>
                  <a:ext uri="{FF2B5EF4-FFF2-40B4-BE49-F238E27FC236}">
                    <a16:creationId xmlns:a16="http://schemas.microsoft.com/office/drawing/2014/main" id="{185ACEC7-138D-1C97-93A0-BD2FBFF99BE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7" name="Minuszeichen 1766">
                <a:extLst>
                  <a:ext uri="{FF2B5EF4-FFF2-40B4-BE49-F238E27FC236}">
                    <a16:creationId xmlns:a16="http://schemas.microsoft.com/office/drawing/2014/main" id="{76046B64-4004-65A0-176F-CC9BBA68C6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6" name="Gruppieren 1735">
              <a:extLst>
                <a:ext uri="{FF2B5EF4-FFF2-40B4-BE49-F238E27FC236}">
                  <a16:creationId xmlns:a16="http://schemas.microsoft.com/office/drawing/2014/main" id="{A9790788-DCE7-233E-DE92-230D7FDC01EB}"/>
                </a:ext>
              </a:extLst>
            </p:cNvPr>
            <p:cNvGrpSpPr/>
            <p:nvPr/>
          </p:nvGrpSpPr>
          <p:grpSpPr>
            <a:xfrm>
              <a:off x="7989107" y="3335661"/>
              <a:ext cx="180000" cy="180000"/>
              <a:chOff x="2537136" y="1269000"/>
              <a:chExt cx="180000" cy="180000"/>
            </a:xfrm>
          </p:grpSpPr>
          <p:sp>
            <p:nvSpPr>
              <p:cNvPr id="1764" name="Ellipse 1763">
                <a:extLst>
                  <a:ext uri="{FF2B5EF4-FFF2-40B4-BE49-F238E27FC236}">
                    <a16:creationId xmlns:a16="http://schemas.microsoft.com/office/drawing/2014/main" id="{CA724209-8427-331C-55E7-003B9BE8B67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5" name="Minuszeichen 1764">
                <a:extLst>
                  <a:ext uri="{FF2B5EF4-FFF2-40B4-BE49-F238E27FC236}">
                    <a16:creationId xmlns:a16="http://schemas.microsoft.com/office/drawing/2014/main" id="{7B4AF2DD-9284-DE91-1D3D-12DEF017C2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7" name="Gruppieren 1736">
              <a:extLst>
                <a:ext uri="{FF2B5EF4-FFF2-40B4-BE49-F238E27FC236}">
                  <a16:creationId xmlns:a16="http://schemas.microsoft.com/office/drawing/2014/main" id="{4B7ACD21-0B0F-068B-9D7C-C026FA1525BF}"/>
                </a:ext>
              </a:extLst>
            </p:cNvPr>
            <p:cNvGrpSpPr/>
            <p:nvPr/>
          </p:nvGrpSpPr>
          <p:grpSpPr>
            <a:xfrm>
              <a:off x="4026000" y="3339000"/>
              <a:ext cx="180000" cy="180000"/>
              <a:chOff x="2537136" y="1269000"/>
              <a:chExt cx="180000" cy="180000"/>
            </a:xfrm>
          </p:grpSpPr>
          <p:sp>
            <p:nvSpPr>
              <p:cNvPr id="1762" name="Ellipse 1761">
                <a:extLst>
                  <a:ext uri="{FF2B5EF4-FFF2-40B4-BE49-F238E27FC236}">
                    <a16:creationId xmlns:a16="http://schemas.microsoft.com/office/drawing/2014/main" id="{F0D395E7-F348-3224-104D-C156A611A09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3" name="Minuszeichen 1762">
                <a:extLst>
                  <a:ext uri="{FF2B5EF4-FFF2-40B4-BE49-F238E27FC236}">
                    <a16:creationId xmlns:a16="http://schemas.microsoft.com/office/drawing/2014/main" id="{8DC68703-5E9A-88D2-8483-6C446F4351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8" name="Gruppieren 1737">
              <a:extLst>
                <a:ext uri="{FF2B5EF4-FFF2-40B4-BE49-F238E27FC236}">
                  <a16:creationId xmlns:a16="http://schemas.microsoft.com/office/drawing/2014/main" id="{9FDB96B6-4DF0-32BA-8DA1-BF594B293110}"/>
                </a:ext>
              </a:extLst>
            </p:cNvPr>
            <p:cNvGrpSpPr/>
            <p:nvPr/>
          </p:nvGrpSpPr>
          <p:grpSpPr>
            <a:xfrm>
              <a:off x="4656000" y="4775520"/>
              <a:ext cx="180000" cy="180000"/>
              <a:chOff x="2537136" y="1269000"/>
              <a:chExt cx="180000" cy="180000"/>
            </a:xfrm>
          </p:grpSpPr>
          <p:sp>
            <p:nvSpPr>
              <p:cNvPr id="1760" name="Ellipse 1759">
                <a:extLst>
                  <a:ext uri="{FF2B5EF4-FFF2-40B4-BE49-F238E27FC236}">
                    <a16:creationId xmlns:a16="http://schemas.microsoft.com/office/drawing/2014/main" id="{DB149314-8313-3DBB-9E30-EC8D8392A23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1" name="Minuszeichen 1760">
                <a:extLst>
                  <a:ext uri="{FF2B5EF4-FFF2-40B4-BE49-F238E27FC236}">
                    <a16:creationId xmlns:a16="http://schemas.microsoft.com/office/drawing/2014/main" id="{70011E2C-45FB-A366-F371-12460BAD060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39" name="Gruppieren 1738">
              <a:extLst>
                <a:ext uri="{FF2B5EF4-FFF2-40B4-BE49-F238E27FC236}">
                  <a16:creationId xmlns:a16="http://schemas.microsoft.com/office/drawing/2014/main" id="{908083CD-F25D-DF56-641E-1CFFC81DF44A}"/>
                </a:ext>
              </a:extLst>
            </p:cNvPr>
            <p:cNvGrpSpPr/>
            <p:nvPr/>
          </p:nvGrpSpPr>
          <p:grpSpPr>
            <a:xfrm>
              <a:off x="7373256" y="4775520"/>
              <a:ext cx="180000" cy="180000"/>
              <a:chOff x="2537136" y="1269000"/>
              <a:chExt cx="180000" cy="180000"/>
            </a:xfrm>
          </p:grpSpPr>
          <p:sp>
            <p:nvSpPr>
              <p:cNvPr id="1758" name="Ellipse 1757">
                <a:extLst>
                  <a:ext uri="{FF2B5EF4-FFF2-40B4-BE49-F238E27FC236}">
                    <a16:creationId xmlns:a16="http://schemas.microsoft.com/office/drawing/2014/main" id="{6922B260-AB6C-95BF-A7F7-7F2A7CD530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9" name="Minuszeichen 1758">
                <a:extLst>
                  <a:ext uri="{FF2B5EF4-FFF2-40B4-BE49-F238E27FC236}">
                    <a16:creationId xmlns:a16="http://schemas.microsoft.com/office/drawing/2014/main" id="{F8796000-8F9A-77B5-1F90-8EF22673438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0" name="Gruppieren 1739">
              <a:extLst>
                <a:ext uri="{FF2B5EF4-FFF2-40B4-BE49-F238E27FC236}">
                  <a16:creationId xmlns:a16="http://schemas.microsoft.com/office/drawing/2014/main" id="{4E578F11-2B6C-12B4-9BAE-187BEB010AEE}"/>
                </a:ext>
              </a:extLst>
            </p:cNvPr>
            <p:cNvGrpSpPr/>
            <p:nvPr/>
          </p:nvGrpSpPr>
          <p:grpSpPr>
            <a:xfrm>
              <a:off x="7373256" y="1900714"/>
              <a:ext cx="180000" cy="180000"/>
              <a:chOff x="2537136" y="1269000"/>
              <a:chExt cx="180000" cy="180000"/>
            </a:xfrm>
          </p:grpSpPr>
          <p:sp>
            <p:nvSpPr>
              <p:cNvPr id="1756" name="Ellipse 1755">
                <a:extLst>
                  <a:ext uri="{FF2B5EF4-FFF2-40B4-BE49-F238E27FC236}">
                    <a16:creationId xmlns:a16="http://schemas.microsoft.com/office/drawing/2014/main" id="{165FD8DA-F308-B12A-1E51-4B288105A6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7" name="Minuszeichen 1756">
                <a:extLst>
                  <a:ext uri="{FF2B5EF4-FFF2-40B4-BE49-F238E27FC236}">
                    <a16:creationId xmlns:a16="http://schemas.microsoft.com/office/drawing/2014/main" id="{3902E0A1-89C2-657F-A493-F9CB427A86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1" name="Gruppieren 1740">
              <a:extLst>
                <a:ext uri="{FF2B5EF4-FFF2-40B4-BE49-F238E27FC236}">
                  <a16:creationId xmlns:a16="http://schemas.microsoft.com/office/drawing/2014/main" id="{C679D68A-1C27-4C1B-6F92-AAF6A0816494}"/>
                </a:ext>
              </a:extLst>
            </p:cNvPr>
            <p:cNvGrpSpPr/>
            <p:nvPr/>
          </p:nvGrpSpPr>
          <p:grpSpPr>
            <a:xfrm>
              <a:off x="4656000" y="1900714"/>
              <a:ext cx="180000" cy="180000"/>
              <a:chOff x="2537136" y="1269000"/>
              <a:chExt cx="180000" cy="180000"/>
            </a:xfrm>
          </p:grpSpPr>
          <p:sp>
            <p:nvSpPr>
              <p:cNvPr id="1754" name="Ellipse 1753">
                <a:extLst>
                  <a:ext uri="{FF2B5EF4-FFF2-40B4-BE49-F238E27FC236}">
                    <a16:creationId xmlns:a16="http://schemas.microsoft.com/office/drawing/2014/main" id="{D1D00368-EC2C-5A18-7A02-523DC11A533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5" name="Minuszeichen 1754">
                <a:extLst>
                  <a:ext uri="{FF2B5EF4-FFF2-40B4-BE49-F238E27FC236}">
                    <a16:creationId xmlns:a16="http://schemas.microsoft.com/office/drawing/2014/main" id="{0389FBE0-3D13-3E53-5846-D1FDC0C127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2" name="Gruppieren 1741">
              <a:extLst>
                <a:ext uri="{FF2B5EF4-FFF2-40B4-BE49-F238E27FC236}">
                  <a16:creationId xmlns:a16="http://schemas.microsoft.com/office/drawing/2014/main" id="{8CED5924-A494-E5D5-74BF-8E3901DC0212}"/>
                </a:ext>
              </a:extLst>
            </p:cNvPr>
            <p:cNvGrpSpPr/>
            <p:nvPr/>
          </p:nvGrpSpPr>
          <p:grpSpPr>
            <a:xfrm>
              <a:off x="6006000" y="1339747"/>
              <a:ext cx="180000" cy="180000"/>
              <a:chOff x="2537136" y="1269000"/>
              <a:chExt cx="180000" cy="180000"/>
            </a:xfrm>
          </p:grpSpPr>
          <p:sp>
            <p:nvSpPr>
              <p:cNvPr id="1752" name="Ellipse 1751">
                <a:extLst>
                  <a:ext uri="{FF2B5EF4-FFF2-40B4-BE49-F238E27FC236}">
                    <a16:creationId xmlns:a16="http://schemas.microsoft.com/office/drawing/2014/main" id="{81BBAF9E-0AF9-1D01-8C5C-82F692D5D65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3" name="Minuszeichen 1752">
                <a:extLst>
                  <a:ext uri="{FF2B5EF4-FFF2-40B4-BE49-F238E27FC236}">
                    <a16:creationId xmlns:a16="http://schemas.microsoft.com/office/drawing/2014/main" id="{F1AB310A-3BB3-0106-49E9-5CC654495C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3" name="Gruppieren 1742">
              <a:extLst>
                <a:ext uri="{FF2B5EF4-FFF2-40B4-BE49-F238E27FC236}">
                  <a16:creationId xmlns:a16="http://schemas.microsoft.com/office/drawing/2014/main" id="{DA46DA7A-D0B7-FA3D-47F2-9F20ECF6289E}"/>
                </a:ext>
              </a:extLst>
            </p:cNvPr>
            <p:cNvGrpSpPr/>
            <p:nvPr/>
          </p:nvGrpSpPr>
          <p:grpSpPr>
            <a:xfrm>
              <a:off x="6006000" y="5312040"/>
              <a:ext cx="180000" cy="180000"/>
              <a:chOff x="2537136" y="1269000"/>
              <a:chExt cx="180000" cy="180000"/>
            </a:xfrm>
          </p:grpSpPr>
          <p:sp>
            <p:nvSpPr>
              <p:cNvPr id="1750" name="Ellipse 1749">
                <a:extLst>
                  <a:ext uri="{FF2B5EF4-FFF2-40B4-BE49-F238E27FC236}">
                    <a16:creationId xmlns:a16="http://schemas.microsoft.com/office/drawing/2014/main" id="{29F1F3C0-288C-3AFD-2250-451E801B15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51" name="Minuszeichen 1750">
                <a:extLst>
                  <a:ext uri="{FF2B5EF4-FFF2-40B4-BE49-F238E27FC236}">
                    <a16:creationId xmlns:a16="http://schemas.microsoft.com/office/drawing/2014/main" id="{DE37B48B-D880-BDD0-DF3C-96D8D0A82B5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4" name="Gruppieren 1743">
              <a:extLst>
                <a:ext uri="{FF2B5EF4-FFF2-40B4-BE49-F238E27FC236}">
                  <a16:creationId xmlns:a16="http://schemas.microsoft.com/office/drawing/2014/main" id="{A75F41C4-A348-D11C-3520-BCCA8FA7CC9E}"/>
                </a:ext>
              </a:extLst>
            </p:cNvPr>
            <p:cNvGrpSpPr/>
            <p:nvPr/>
          </p:nvGrpSpPr>
          <p:grpSpPr>
            <a:xfrm>
              <a:off x="6006000" y="1900714"/>
              <a:ext cx="180000" cy="180000"/>
              <a:chOff x="2537136" y="1269000"/>
              <a:chExt cx="180000" cy="180000"/>
            </a:xfrm>
          </p:grpSpPr>
          <p:sp>
            <p:nvSpPr>
              <p:cNvPr id="1748" name="Ellipse 1747">
                <a:extLst>
                  <a:ext uri="{FF2B5EF4-FFF2-40B4-BE49-F238E27FC236}">
                    <a16:creationId xmlns:a16="http://schemas.microsoft.com/office/drawing/2014/main" id="{BE42A546-A6D2-6EF3-D6CA-D563A1BF4F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9" name="Minuszeichen 1748">
                <a:extLst>
                  <a:ext uri="{FF2B5EF4-FFF2-40B4-BE49-F238E27FC236}">
                    <a16:creationId xmlns:a16="http://schemas.microsoft.com/office/drawing/2014/main" id="{B7E71504-EF4A-6B28-959B-627D5D63F0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45" name="Gruppieren 1744">
              <a:extLst>
                <a:ext uri="{FF2B5EF4-FFF2-40B4-BE49-F238E27FC236}">
                  <a16:creationId xmlns:a16="http://schemas.microsoft.com/office/drawing/2014/main" id="{8A9871E0-A954-4920-3CD7-44BF0CC5798F}"/>
                </a:ext>
              </a:extLst>
            </p:cNvPr>
            <p:cNvGrpSpPr/>
            <p:nvPr/>
          </p:nvGrpSpPr>
          <p:grpSpPr>
            <a:xfrm>
              <a:off x="6006000" y="4775520"/>
              <a:ext cx="180000" cy="180000"/>
              <a:chOff x="2537136" y="1269000"/>
              <a:chExt cx="180000" cy="180000"/>
            </a:xfrm>
          </p:grpSpPr>
          <p:sp>
            <p:nvSpPr>
              <p:cNvPr id="1746" name="Ellipse 1745">
                <a:extLst>
                  <a:ext uri="{FF2B5EF4-FFF2-40B4-BE49-F238E27FC236}">
                    <a16:creationId xmlns:a16="http://schemas.microsoft.com/office/drawing/2014/main" id="{C5810E3E-ACFE-E8FB-F0A9-1AF1D6DDB09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7" name="Minuszeichen 1746">
                <a:extLst>
                  <a:ext uri="{FF2B5EF4-FFF2-40B4-BE49-F238E27FC236}">
                    <a16:creationId xmlns:a16="http://schemas.microsoft.com/office/drawing/2014/main" id="{BB797EF2-B0B6-FFD9-620C-72121FAAF5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823" name="Gruppieren 1822">
            <a:extLst>
              <a:ext uri="{FF2B5EF4-FFF2-40B4-BE49-F238E27FC236}">
                <a16:creationId xmlns:a16="http://schemas.microsoft.com/office/drawing/2014/main" id="{19793DFA-AC7B-465F-C9B3-3D76E5732164}"/>
              </a:ext>
            </a:extLst>
          </p:cNvPr>
          <p:cNvGrpSpPr>
            <a:grpSpLocks noChangeAspect="1"/>
          </p:cNvGrpSpPr>
          <p:nvPr/>
        </p:nvGrpSpPr>
        <p:grpSpPr>
          <a:xfrm>
            <a:off x="7206535" y="1007068"/>
            <a:ext cx="1258865" cy="1306104"/>
            <a:chOff x="3576000" y="816426"/>
            <a:chExt cx="5040000" cy="5229127"/>
          </a:xfrm>
        </p:grpSpPr>
        <p:grpSp>
          <p:nvGrpSpPr>
            <p:cNvPr id="1824" name="Magnesium ohne e-">
              <a:extLst>
                <a:ext uri="{FF2B5EF4-FFF2-40B4-BE49-F238E27FC236}">
                  <a16:creationId xmlns:a16="http://schemas.microsoft.com/office/drawing/2014/main" id="{CF61DF6B-B13B-4EEB-ED78-850B432BD753}"/>
                </a:ext>
              </a:extLst>
            </p:cNvPr>
            <p:cNvGrpSpPr/>
            <p:nvPr/>
          </p:nvGrpSpPr>
          <p:grpSpPr>
            <a:xfrm>
              <a:off x="3576000" y="909000"/>
              <a:ext cx="5040000" cy="5040000"/>
              <a:chOff x="3576000" y="909000"/>
              <a:chExt cx="5040000" cy="5040000"/>
            </a:xfrm>
          </p:grpSpPr>
          <p:sp>
            <p:nvSpPr>
              <p:cNvPr id="1861" name="K-Schale">
                <a:extLst>
                  <a:ext uri="{FF2B5EF4-FFF2-40B4-BE49-F238E27FC236}">
                    <a16:creationId xmlns:a16="http://schemas.microsoft.com/office/drawing/2014/main" id="{34B206F2-C3C0-DB3D-A363-E4D587B67AF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862" name="Atomkern mit Protonen und Neutronen">
                <a:extLst>
                  <a:ext uri="{FF2B5EF4-FFF2-40B4-BE49-F238E27FC236}">
                    <a16:creationId xmlns:a16="http://schemas.microsoft.com/office/drawing/2014/main" id="{1AF2917C-EC7E-C3E8-D6B1-A550BE074EDE}"/>
                  </a:ext>
                </a:extLst>
              </p:cNvPr>
              <p:cNvGrpSpPr/>
              <p:nvPr/>
            </p:nvGrpSpPr>
            <p:grpSpPr>
              <a:xfrm>
                <a:off x="5196000" y="2529000"/>
                <a:ext cx="1800000" cy="1800000"/>
                <a:chOff x="5196000" y="2529000"/>
                <a:chExt cx="1800000" cy="1800000"/>
              </a:xfrm>
            </p:grpSpPr>
            <p:sp>
              <p:nvSpPr>
                <p:cNvPr id="1865" name="Atomkern">
                  <a:extLst>
                    <a:ext uri="{FF2B5EF4-FFF2-40B4-BE49-F238E27FC236}">
                      <a16:creationId xmlns:a16="http://schemas.microsoft.com/office/drawing/2014/main" id="{445681FE-6C24-449A-965B-5A5DD69F4E5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866" name="Gruppieren 1865">
                  <a:extLst>
                    <a:ext uri="{FF2B5EF4-FFF2-40B4-BE49-F238E27FC236}">
                      <a16:creationId xmlns:a16="http://schemas.microsoft.com/office/drawing/2014/main" id="{EB9945D5-39EF-5686-2726-A584573A7CB4}"/>
                    </a:ext>
                  </a:extLst>
                </p:cNvPr>
                <p:cNvGrpSpPr>
                  <a:grpSpLocks noChangeAspect="1"/>
                </p:cNvGrpSpPr>
                <p:nvPr/>
              </p:nvGrpSpPr>
              <p:grpSpPr>
                <a:xfrm>
                  <a:off x="5848033" y="3791651"/>
                  <a:ext cx="180000" cy="180000"/>
                  <a:chOff x="3172968" y="2304288"/>
                  <a:chExt cx="180000" cy="180000"/>
                </a:xfrm>
              </p:grpSpPr>
              <p:sp>
                <p:nvSpPr>
                  <p:cNvPr id="1912" name="Ellipse 1911">
                    <a:extLst>
                      <a:ext uri="{FF2B5EF4-FFF2-40B4-BE49-F238E27FC236}">
                        <a16:creationId xmlns:a16="http://schemas.microsoft.com/office/drawing/2014/main" id="{73199836-E392-1096-1388-666CA9F816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13" name="Additionszeichen 1912">
                    <a:extLst>
                      <a:ext uri="{FF2B5EF4-FFF2-40B4-BE49-F238E27FC236}">
                        <a16:creationId xmlns:a16="http://schemas.microsoft.com/office/drawing/2014/main" id="{FD8508DB-77FE-DA64-AAE5-0AF1B6338A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67" name="Gruppieren 1866">
                  <a:extLst>
                    <a:ext uri="{FF2B5EF4-FFF2-40B4-BE49-F238E27FC236}">
                      <a16:creationId xmlns:a16="http://schemas.microsoft.com/office/drawing/2014/main" id="{EA96ABA2-9A7B-D9B2-31A3-D66D6883854C}"/>
                    </a:ext>
                  </a:extLst>
                </p:cNvPr>
                <p:cNvGrpSpPr>
                  <a:grpSpLocks noChangeAspect="1"/>
                </p:cNvGrpSpPr>
                <p:nvPr/>
              </p:nvGrpSpPr>
              <p:grpSpPr>
                <a:xfrm>
                  <a:off x="6270000" y="3698425"/>
                  <a:ext cx="180000" cy="180000"/>
                  <a:chOff x="3172968" y="2304288"/>
                  <a:chExt cx="180000" cy="180000"/>
                </a:xfrm>
              </p:grpSpPr>
              <p:sp>
                <p:nvSpPr>
                  <p:cNvPr id="1910" name="Ellipse 1909">
                    <a:extLst>
                      <a:ext uri="{FF2B5EF4-FFF2-40B4-BE49-F238E27FC236}">
                        <a16:creationId xmlns:a16="http://schemas.microsoft.com/office/drawing/2014/main" id="{6184CB69-FFA2-18AE-D5E4-BA89FFFD1D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11" name="Additionszeichen 1910">
                    <a:extLst>
                      <a:ext uri="{FF2B5EF4-FFF2-40B4-BE49-F238E27FC236}">
                        <a16:creationId xmlns:a16="http://schemas.microsoft.com/office/drawing/2014/main" id="{F9FD984F-C9F8-A66B-DBFE-37BB32F5F1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68" name="Gruppieren 1867">
                  <a:extLst>
                    <a:ext uri="{FF2B5EF4-FFF2-40B4-BE49-F238E27FC236}">
                      <a16:creationId xmlns:a16="http://schemas.microsoft.com/office/drawing/2014/main" id="{DB541D34-3ED3-AC5E-FE71-6B18F73CE645}"/>
                    </a:ext>
                  </a:extLst>
                </p:cNvPr>
                <p:cNvGrpSpPr>
                  <a:grpSpLocks noChangeAspect="1"/>
                </p:cNvGrpSpPr>
                <p:nvPr/>
              </p:nvGrpSpPr>
              <p:grpSpPr>
                <a:xfrm>
                  <a:off x="5499300" y="3931942"/>
                  <a:ext cx="180000" cy="180000"/>
                  <a:chOff x="3172968" y="2304288"/>
                  <a:chExt cx="180000" cy="180000"/>
                </a:xfrm>
              </p:grpSpPr>
              <p:sp>
                <p:nvSpPr>
                  <p:cNvPr id="1908" name="Ellipse 1907">
                    <a:extLst>
                      <a:ext uri="{FF2B5EF4-FFF2-40B4-BE49-F238E27FC236}">
                        <a16:creationId xmlns:a16="http://schemas.microsoft.com/office/drawing/2014/main" id="{66F8D637-B421-75AE-0BAE-B306403994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9" name="Additionszeichen 1908">
                    <a:extLst>
                      <a:ext uri="{FF2B5EF4-FFF2-40B4-BE49-F238E27FC236}">
                        <a16:creationId xmlns:a16="http://schemas.microsoft.com/office/drawing/2014/main" id="{768F4F5A-54E0-5A18-DB01-EE6215CE377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69" name="Gruppieren 1868">
                  <a:extLst>
                    <a:ext uri="{FF2B5EF4-FFF2-40B4-BE49-F238E27FC236}">
                      <a16:creationId xmlns:a16="http://schemas.microsoft.com/office/drawing/2014/main" id="{E1CBD214-7284-AFE0-AB37-BE794D38FBCC}"/>
                    </a:ext>
                  </a:extLst>
                </p:cNvPr>
                <p:cNvGrpSpPr>
                  <a:grpSpLocks noChangeAspect="1"/>
                </p:cNvGrpSpPr>
                <p:nvPr/>
              </p:nvGrpSpPr>
              <p:grpSpPr>
                <a:xfrm>
                  <a:off x="6030156" y="4086630"/>
                  <a:ext cx="180000" cy="180000"/>
                  <a:chOff x="3172968" y="2304288"/>
                  <a:chExt cx="180000" cy="180000"/>
                </a:xfrm>
              </p:grpSpPr>
              <p:sp>
                <p:nvSpPr>
                  <p:cNvPr id="1906" name="Ellipse 1905">
                    <a:extLst>
                      <a:ext uri="{FF2B5EF4-FFF2-40B4-BE49-F238E27FC236}">
                        <a16:creationId xmlns:a16="http://schemas.microsoft.com/office/drawing/2014/main" id="{A626AD33-789D-6533-629C-A6C60CFA08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7" name="Additionszeichen 1906">
                    <a:extLst>
                      <a:ext uri="{FF2B5EF4-FFF2-40B4-BE49-F238E27FC236}">
                        <a16:creationId xmlns:a16="http://schemas.microsoft.com/office/drawing/2014/main" id="{2BBB5224-D82A-1A15-1EA4-DAE392921DB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0" name="Gruppieren 1869">
                  <a:extLst>
                    <a:ext uri="{FF2B5EF4-FFF2-40B4-BE49-F238E27FC236}">
                      <a16:creationId xmlns:a16="http://schemas.microsoft.com/office/drawing/2014/main" id="{FCF9250A-DA24-B464-F923-D0FCD66DBF09}"/>
                    </a:ext>
                  </a:extLst>
                </p:cNvPr>
                <p:cNvGrpSpPr>
                  <a:grpSpLocks noChangeAspect="1"/>
                </p:cNvGrpSpPr>
                <p:nvPr/>
              </p:nvGrpSpPr>
              <p:grpSpPr>
                <a:xfrm>
                  <a:off x="6020438" y="3296696"/>
                  <a:ext cx="180000" cy="180000"/>
                  <a:chOff x="3172968" y="2304288"/>
                  <a:chExt cx="180000" cy="180000"/>
                </a:xfrm>
              </p:grpSpPr>
              <p:sp>
                <p:nvSpPr>
                  <p:cNvPr id="1904" name="Ellipse 1903">
                    <a:extLst>
                      <a:ext uri="{FF2B5EF4-FFF2-40B4-BE49-F238E27FC236}">
                        <a16:creationId xmlns:a16="http://schemas.microsoft.com/office/drawing/2014/main" id="{33F3884A-E25F-0506-6237-8A9D3DA06A4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5" name="Additionszeichen 1904">
                    <a:extLst>
                      <a:ext uri="{FF2B5EF4-FFF2-40B4-BE49-F238E27FC236}">
                        <a16:creationId xmlns:a16="http://schemas.microsoft.com/office/drawing/2014/main" id="{7A02B3B6-0CEC-B702-8D9A-EAFE47BFF1B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1" name="Gruppieren 1870">
                  <a:extLst>
                    <a:ext uri="{FF2B5EF4-FFF2-40B4-BE49-F238E27FC236}">
                      <a16:creationId xmlns:a16="http://schemas.microsoft.com/office/drawing/2014/main" id="{A6C52753-2305-EE3B-38D9-046AAC7575CA}"/>
                    </a:ext>
                  </a:extLst>
                </p:cNvPr>
                <p:cNvGrpSpPr>
                  <a:grpSpLocks noChangeAspect="1"/>
                </p:cNvGrpSpPr>
                <p:nvPr/>
              </p:nvGrpSpPr>
              <p:grpSpPr>
                <a:xfrm>
                  <a:off x="6540000" y="3667688"/>
                  <a:ext cx="180000" cy="180000"/>
                  <a:chOff x="3172968" y="2304288"/>
                  <a:chExt cx="180000" cy="180000"/>
                </a:xfrm>
              </p:grpSpPr>
              <p:sp>
                <p:nvSpPr>
                  <p:cNvPr id="1902" name="Ellipse 1901">
                    <a:extLst>
                      <a:ext uri="{FF2B5EF4-FFF2-40B4-BE49-F238E27FC236}">
                        <a16:creationId xmlns:a16="http://schemas.microsoft.com/office/drawing/2014/main" id="{B4258B7D-729A-CDDB-B385-34B3B4E2AA3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3" name="Additionszeichen 1902">
                    <a:extLst>
                      <a:ext uri="{FF2B5EF4-FFF2-40B4-BE49-F238E27FC236}">
                        <a16:creationId xmlns:a16="http://schemas.microsoft.com/office/drawing/2014/main" id="{2F55CA97-45FB-5005-BF62-A4762596FA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2" name="Gruppieren 1871">
                  <a:extLst>
                    <a:ext uri="{FF2B5EF4-FFF2-40B4-BE49-F238E27FC236}">
                      <a16:creationId xmlns:a16="http://schemas.microsoft.com/office/drawing/2014/main" id="{8508C4BB-716A-4C19-6C8A-06BD1F3A7A31}"/>
                    </a:ext>
                  </a:extLst>
                </p:cNvPr>
                <p:cNvGrpSpPr>
                  <a:grpSpLocks noChangeAspect="1"/>
                </p:cNvGrpSpPr>
                <p:nvPr/>
              </p:nvGrpSpPr>
              <p:grpSpPr>
                <a:xfrm>
                  <a:off x="6696374" y="3186376"/>
                  <a:ext cx="180000" cy="180000"/>
                  <a:chOff x="3172968" y="2304288"/>
                  <a:chExt cx="180000" cy="180000"/>
                </a:xfrm>
              </p:grpSpPr>
              <p:sp>
                <p:nvSpPr>
                  <p:cNvPr id="1900" name="Ellipse 1899">
                    <a:extLst>
                      <a:ext uri="{FF2B5EF4-FFF2-40B4-BE49-F238E27FC236}">
                        <a16:creationId xmlns:a16="http://schemas.microsoft.com/office/drawing/2014/main" id="{3DB4C07A-3B68-FA40-C635-03D4E472D6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01" name="Additionszeichen 1900">
                    <a:extLst>
                      <a:ext uri="{FF2B5EF4-FFF2-40B4-BE49-F238E27FC236}">
                        <a16:creationId xmlns:a16="http://schemas.microsoft.com/office/drawing/2014/main" id="{DCD79A9B-2466-CF3A-698A-91AD9C5E19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3" name="Gruppieren 1872">
                  <a:extLst>
                    <a:ext uri="{FF2B5EF4-FFF2-40B4-BE49-F238E27FC236}">
                      <a16:creationId xmlns:a16="http://schemas.microsoft.com/office/drawing/2014/main" id="{549E585B-59B7-1A58-3B33-5B06B71F945C}"/>
                    </a:ext>
                  </a:extLst>
                </p:cNvPr>
                <p:cNvGrpSpPr>
                  <a:grpSpLocks noChangeAspect="1"/>
                </p:cNvGrpSpPr>
                <p:nvPr/>
              </p:nvGrpSpPr>
              <p:grpSpPr>
                <a:xfrm>
                  <a:off x="5577515" y="3084316"/>
                  <a:ext cx="180000" cy="180000"/>
                  <a:chOff x="3172968" y="2304288"/>
                  <a:chExt cx="180000" cy="180000"/>
                </a:xfrm>
              </p:grpSpPr>
              <p:sp>
                <p:nvSpPr>
                  <p:cNvPr id="1898" name="Ellipse 1897">
                    <a:extLst>
                      <a:ext uri="{FF2B5EF4-FFF2-40B4-BE49-F238E27FC236}">
                        <a16:creationId xmlns:a16="http://schemas.microsoft.com/office/drawing/2014/main" id="{A16489CF-3EC6-2938-4182-5B02E38A04D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9" name="Additionszeichen 1898">
                    <a:extLst>
                      <a:ext uri="{FF2B5EF4-FFF2-40B4-BE49-F238E27FC236}">
                        <a16:creationId xmlns:a16="http://schemas.microsoft.com/office/drawing/2014/main" id="{0B273147-8B26-53B4-37E2-C63936F5A8F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4" name="Gruppieren 1873">
                  <a:extLst>
                    <a:ext uri="{FF2B5EF4-FFF2-40B4-BE49-F238E27FC236}">
                      <a16:creationId xmlns:a16="http://schemas.microsoft.com/office/drawing/2014/main" id="{BB755538-AE36-07DC-21D1-BE6CEFBCC380}"/>
                    </a:ext>
                  </a:extLst>
                </p:cNvPr>
                <p:cNvGrpSpPr>
                  <a:grpSpLocks noChangeAspect="1"/>
                </p:cNvGrpSpPr>
                <p:nvPr/>
              </p:nvGrpSpPr>
              <p:grpSpPr>
                <a:xfrm>
                  <a:off x="5940252" y="2903697"/>
                  <a:ext cx="180000" cy="180000"/>
                  <a:chOff x="3172968" y="2304288"/>
                  <a:chExt cx="180000" cy="180000"/>
                </a:xfrm>
              </p:grpSpPr>
              <p:sp>
                <p:nvSpPr>
                  <p:cNvPr id="1896" name="Ellipse 1895">
                    <a:extLst>
                      <a:ext uri="{FF2B5EF4-FFF2-40B4-BE49-F238E27FC236}">
                        <a16:creationId xmlns:a16="http://schemas.microsoft.com/office/drawing/2014/main" id="{2B5F559F-9E34-7C7E-CD2F-3D949348AF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7" name="Additionszeichen 1896">
                    <a:extLst>
                      <a:ext uri="{FF2B5EF4-FFF2-40B4-BE49-F238E27FC236}">
                        <a16:creationId xmlns:a16="http://schemas.microsoft.com/office/drawing/2014/main" id="{01E0D59A-276B-4A52-0DF8-2284391057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5" name="Gruppieren 1874">
                  <a:extLst>
                    <a:ext uri="{FF2B5EF4-FFF2-40B4-BE49-F238E27FC236}">
                      <a16:creationId xmlns:a16="http://schemas.microsoft.com/office/drawing/2014/main" id="{6E5470D6-8CA1-7834-383F-F17597D83E21}"/>
                    </a:ext>
                  </a:extLst>
                </p:cNvPr>
                <p:cNvGrpSpPr>
                  <a:grpSpLocks noChangeAspect="1"/>
                </p:cNvGrpSpPr>
                <p:nvPr/>
              </p:nvGrpSpPr>
              <p:grpSpPr>
                <a:xfrm>
                  <a:off x="5597520" y="2746772"/>
                  <a:ext cx="180000" cy="180000"/>
                  <a:chOff x="3172968" y="2304288"/>
                  <a:chExt cx="180000" cy="180000"/>
                </a:xfrm>
              </p:grpSpPr>
              <p:sp>
                <p:nvSpPr>
                  <p:cNvPr id="1894" name="Ellipse 1893">
                    <a:extLst>
                      <a:ext uri="{FF2B5EF4-FFF2-40B4-BE49-F238E27FC236}">
                        <a16:creationId xmlns:a16="http://schemas.microsoft.com/office/drawing/2014/main" id="{9F55895D-3B91-BC37-202B-75CD6EB288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5" name="Additionszeichen 1894">
                    <a:extLst>
                      <a:ext uri="{FF2B5EF4-FFF2-40B4-BE49-F238E27FC236}">
                        <a16:creationId xmlns:a16="http://schemas.microsoft.com/office/drawing/2014/main" id="{788B5207-E8B1-1C85-7501-F223D851E6D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6" name="Gruppieren 1875">
                  <a:extLst>
                    <a:ext uri="{FF2B5EF4-FFF2-40B4-BE49-F238E27FC236}">
                      <a16:creationId xmlns:a16="http://schemas.microsoft.com/office/drawing/2014/main" id="{49C12FC3-8E96-FBE7-11D5-91689E808D91}"/>
                    </a:ext>
                  </a:extLst>
                </p:cNvPr>
                <p:cNvGrpSpPr>
                  <a:grpSpLocks noChangeAspect="1"/>
                </p:cNvGrpSpPr>
                <p:nvPr/>
              </p:nvGrpSpPr>
              <p:grpSpPr>
                <a:xfrm>
                  <a:off x="6310896" y="2729578"/>
                  <a:ext cx="180000" cy="180000"/>
                  <a:chOff x="3172968" y="2304288"/>
                  <a:chExt cx="180000" cy="180000"/>
                </a:xfrm>
              </p:grpSpPr>
              <p:sp>
                <p:nvSpPr>
                  <p:cNvPr id="1892" name="Ellipse 1891">
                    <a:extLst>
                      <a:ext uri="{FF2B5EF4-FFF2-40B4-BE49-F238E27FC236}">
                        <a16:creationId xmlns:a16="http://schemas.microsoft.com/office/drawing/2014/main" id="{97508D86-9733-1A0B-8EE8-83EFE70FAE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3" name="Additionszeichen 1892">
                    <a:extLst>
                      <a:ext uri="{FF2B5EF4-FFF2-40B4-BE49-F238E27FC236}">
                        <a16:creationId xmlns:a16="http://schemas.microsoft.com/office/drawing/2014/main" id="{D270080A-395D-50D3-2928-89A688C938D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77" name="Gruppieren 1876">
                  <a:extLst>
                    <a:ext uri="{FF2B5EF4-FFF2-40B4-BE49-F238E27FC236}">
                      <a16:creationId xmlns:a16="http://schemas.microsoft.com/office/drawing/2014/main" id="{6EC810D2-2B8B-1CB0-5038-FE305190A067}"/>
                    </a:ext>
                  </a:extLst>
                </p:cNvPr>
                <p:cNvGrpSpPr>
                  <a:grpSpLocks noChangeAspect="1"/>
                </p:cNvGrpSpPr>
                <p:nvPr/>
              </p:nvGrpSpPr>
              <p:grpSpPr>
                <a:xfrm>
                  <a:off x="5311404" y="3346168"/>
                  <a:ext cx="180000" cy="180000"/>
                  <a:chOff x="3172968" y="2304288"/>
                  <a:chExt cx="180000" cy="180000"/>
                </a:xfrm>
              </p:grpSpPr>
              <p:sp>
                <p:nvSpPr>
                  <p:cNvPr id="1890" name="Ellipse 1889">
                    <a:extLst>
                      <a:ext uri="{FF2B5EF4-FFF2-40B4-BE49-F238E27FC236}">
                        <a16:creationId xmlns:a16="http://schemas.microsoft.com/office/drawing/2014/main" id="{E33CA531-8321-C224-99FB-AF9658A9AC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91" name="Additionszeichen 1890">
                    <a:extLst>
                      <a:ext uri="{FF2B5EF4-FFF2-40B4-BE49-F238E27FC236}">
                        <a16:creationId xmlns:a16="http://schemas.microsoft.com/office/drawing/2014/main" id="{4535AD18-BF0E-0162-5D6F-E7962CE2371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878" name="Ellipse 1877">
                  <a:extLst>
                    <a:ext uri="{FF2B5EF4-FFF2-40B4-BE49-F238E27FC236}">
                      <a16:creationId xmlns:a16="http://schemas.microsoft.com/office/drawing/2014/main" id="{84887C4A-1B02-6D25-7028-8411BECD7EC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79" name="Ellipse 1878">
                  <a:extLst>
                    <a:ext uri="{FF2B5EF4-FFF2-40B4-BE49-F238E27FC236}">
                      <a16:creationId xmlns:a16="http://schemas.microsoft.com/office/drawing/2014/main" id="{09482FF6-673B-9489-683B-B765909CE8C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0" name="Ellipse 1879">
                  <a:extLst>
                    <a:ext uri="{FF2B5EF4-FFF2-40B4-BE49-F238E27FC236}">
                      <a16:creationId xmlns:a16="http://schemas.microsoft.com/office/drawing/2014/main" id="{8B8B496A-CA36-FCDF-B527-97D662E4146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1" name="Ellipse 1880">
                  <a:extLst>
                    <a:ext uri="{FF2B5EF4-FFF2-40B4-BE49-F238E27FC236}">
                      <a16:creationId xmlns:a16="http://schemas.microsoft.com/office/drawing/2014/main" id="{D287FAFF-49B3-1844-1EF0-D4DB89BA8AB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2" name="Ellipse 1881">
                  <a:extLst>
                    <a:ext uri="{FF2B5EF4-FFF2-40B4-BE49-F238E27FC236}">
                      <a16:creationId xmlns:a16="http://schemas.microsoft.com/office/drawing/2014/main" id="{B5A1E125-1A82-55C0-C51E-3AFFA30C597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3" name="Ellipse 1882">
                  <a:extLst>
                    <a:ext uri="{FF2B5EF4-FFF2-40B4-BE49-F238E27FC236}">
                      <a16:creationId xmlns:a16="http://schemas.microsoft.com/office/drawing/2014/main" id="{5BC889DA-4B08-AB26-19D4-837C0C9CD4F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4" name="Ellipse 1883">
                  <a:extLst>
                    <a:ext uri="{FF2B5EF4-FFF2-40B4-BE49-F238E27FC236}">
                      <a16:creationId xmlns:a16="http://schemas.microsoft.com/office/drawing/2014/main" id="{75A2A8D1-BC48-5888-7FA1-CAFC48496AB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5" name="Ellipse 1884">
                  <a:extLst>
                    <a:ext uri="{FF2B5EF4-FFF2-40B4-BE49-F238E27FC236}">
                      <a16:creationId xmlns:a16="http://schemas.microsoft.com/office/drawing/2014/main" id="{0360919C-0ADA-5D16-C93E-BDD82DC45CB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6" name="Ellipse 1885">
                  <a:extLst>
                    <a:ext uri="{FF2B5EF4-FFF2-40B4-BE49-F238E27FC236}">
                      <a16:creationId xmlns:a16="http://schemas.microsoft.com/office/drawing/2014/main" id="{3C506722-A8B8-0C8F-CB51-A03D5DDEC63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7" name="Ellipse 1886">
                  <a:extLst>
                    <a:ext uri="{FF2B5EF4-FFF2-40B4-BE49-F238E27FC236}">
                      <a16:creationId xmlns:a16="http://schemas.microsoft.com/office/drawing/2014/main" id="{48945DEC-73EE-424B-49A7-8FE8FC30B4E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8" name="Ellipse 1887">
                  <a:extLst>
                    <a:ext uri="{FF2B5EF4-FFF2-40B4-BE49-F238E27FC236}">
                      <a16:creationId xmlns:a16="http://schemas.microsoft.com/office/drawing/2014/main" id="{2C958EF1-519B-C578-A99A-380F3DD6A37B}"/>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89" name="Ellipse 1888">
                  <a:extLst>
                    <a:ext uri="{FF2B5EF4-FFF2-40B4-BE49-F238E27FC236}">
                      <a16:creationId xmlns:a16="http://schemas.microsoft.com/office/drawing/2014/main" id="{60C4A19B-5C5C-60A0-433E-C117E88501C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863" name="L-Schale">
                <a:extLst>
                  <a:ext uri="{FF2B5EF4-FFF2-40B4-BE49-F238E27FC236}">
                    <a16:creationId xmlns:a16="http://schemas.microsoft.com/office/drawing/2014/main" id="{32A697CF-AF4D-7D4B-4E66-61534152B41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864" name="M-Schale">
                <a:extLst>
                  <a:ext uri="{FF2B5EF4-FFF2-40B4-BE49-F238E27FC236}">
                    <a16:creationId xmlns:a16="http://schemas.microsoft.com/office/drawing/2014/main" id="{3F461515-A587-1AB6-4783-3849B1756633}"/>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825" name="Gruppieren 1824">
              <a:extLst>
                <a:ext uri="{FF2B5EF4-FFF2-40B4-BE49-F238E27FC236}">
                  <a16:creationId xmlns:a16="http://schemas.microsoft.com/office/drawing/2014/main" id="{ECDB49B6-1913-1304-0644-DCC51A9B9DEE}"/>
                </a:ext>
              </a:extLst>
            </p:cNvPr>
            <p:cNvGrpSpPr/>
            <p:nvPr/>
          </p:nvGrpSpPr>
          <p:grpSpPr>
            <a:xfrm>
              <a:off x="6006000" y="816426"/>
              <a:ext cx="180000" cy="180000"/>
              <a:chOff x="2537136" y="1269000"/>
              <a:chExt cx="180000" cy="180000"/>
            </a:xfrm>
          </p:grpSpPr>
          <p:sp>
            <p:nvSpPr>
              <p:cNvPr id="1859" name="Ellipse 1858">
                <a:extLst>
                  <a:ext uri="{FF2B5EF4-FFF2-40B4-BE49-F238E27FC236}">
                    <a16:creationId xmlns:a16="http://schemas.microsoft.com/office/drawing/2014/main" id="{2C6EC27D-1842-ECF2-6778-4BC22285633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60" name="Minuszeichen 1859">
                <a:extLst>
                  <a:ext uri="{FF2B5EF4-FFF2-40B4-BE49-F238E27FC236}">
                    <a16:creationId xmlns:a16="http://schemas.microsoft.com/office/drawing/2014/main" id="{905377B4-0628-4F33-D587-0875CA49B6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6" name="Gruppieren 1825">
              <a:extLst>
                <a:ext uri="{FF2B5EF4-FFF2-40B4-BE49-F238E27FC236}">
                  <a16:creationId xmlns:a16="http://schemas.microsoft.com/office/drawing/2014/main" id="{F7CBE97A-BF48-35B7-FC3F-2910C4BF0BBD}"/>
                </a:ext>
              </a:extLst>
            </p:cNvPr>
            <p:cNvGrpSpPr/>
            <p:nvPr/>
          </p:nvGrpSpPr>
          <p:grpSpPr>
            <a:xfrm>
              <a:off x="6003948" y="5865553"/>
              <a:ext cx="180000" cy="180000"/>
              <a:chOff x="2537136" y="1269000"/>
              <a:chExt cx="180000" cy="180000"/>
            </a:xfrm>
          </p:grpSpPr>
          <p:sp>
            <p:nvSpPr>
              <p:cNvPr id="1857" name="Ellipse 1856">
                <a:extLst>
                  <a:ext uri="{FF2B5EF4-FFF2-40B4-BE49-F238E27FC236}">
                    <a16:creationId xmlns:a16="http://schemas.microsoft.com/office/drawing/2014/main" id="{7B2C4195-6801-801B-1A69-4AE07D748CF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8" name="Minuszeichen 1857">
                <a:extLst>
                  <a:ext uri="{FF2B5EF4-FFF2-40B4-BE49-F238E27FC236}">
                    <a16:creationId xmlns:a16="http://schemas.microsoft.com/office/drawing/2014/main" id="{8B7BB09C-B72D-470D-16DD-92986634EB3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7" name="Gruppieren 1826">
              <a:extLst>
                <a:ext uri="{FF2B5EF4-FFF2-40B4-BE49-F238E27FC236}">
                  <a16:creationId xmlns:a16="http://schemas.microsoft.com/office/drawing/2014/main" id="{D0D35601-1FC4-ED29-4A43-E15B4DED663A}"/>
                </a:ext>
              </a:extLst>
            </p:cNvPr>
            <p:cNvGrpSpPr/>
            <p:nvPr/>
          </p:nvGrpSpPr>
          <p:grpSpPr>
            <a:xfrm>
              <a:off x="7989107" y="3335661"/>
              <a:ext cx="180000" cy="180000"/>
              <a:chOff x="2537136" y="1269000"/>
              <a:chExt cx="180000" cy="180000"/>
            </a:xfrm>
          </p:grpSpPr>
          <p:sp>
            <p:nvSpPr>
              <p:cNvPr id="1855" name="Ellipse 1854">
                <a:extLst>
                  <a:ext uri="{FF2B5EF4-FFF2-40B4-BE49-F238E27FC236}">
                    <a16:creationId xmlns:a16="http://schemas.microsoft.com/office/drawing/2014/main" id="{ABFFA658-5C79-2985-44C0-0227C09B6C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6" name="Minuszeichen 1855">
                <a:extLst>
                  <a:ext uri="{FF2B5EF4-FFF2-40B4-BE49-F238E27FC236}">
                    <a16:creationId xmlns:a16="http://schemas.microsoft.com/office/drawing/2014/main" id="{370231F3-05E2-07E0-8CD0-F6AD9E8775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8" name="Gruppieren 1827">
              <a:extLst>
                <a:ext uri="{FF2B5EF4-FFF2-40B4-BE49-F238E27FC236}">
                  <a16:creationId xmlns:a16="http://schemas.microsoft.com/office/drawing/2014/main" id="{B489BD66-5389-EF3B-253D-BA9DFBC8852F}"/>
                </a:ext>
              </a:extLst>
            </p:cNvPr>
            <p:cNvGrpSpPr/>
            <p:nvPr/>
          </p:nvGrpSpPr>
          <p:grpSpPr>
            <a:xfrm>
              <a:off x="4026000" y="3339000"/>
              <a:ext cx="180000" cy="180000"/>
              <a:chOff x="2537136" y="1269000"/>
              <a:chExt cx="180000" cy="180000"/>
            </a:xfrm>
          </p:grpSpPr>
          <p:sp>
            <p:nvSpPr>
              <p:cNvPr id="1853" name="Ellipse 1852">
                <a:extLst>
                  <a:ext uri="{FF2B5EF4-FFF2-40B4-BE49-F238E27FC236}">
                    <a16:creationId xmlns:a16="http://schemas.microsoft.com/office/drawing/2014/main" id="{8D4616B2-6ADC-AFD6-4468-EDA4D3EDB7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4" name="Minuszeichen 1853">
                <a:extLst>
                  <a:ext uri="{FF2B5EF4-FFF2-40B4-BE49-F238E27FC236}">
                    <a16:creationId xmlns:a16="http://schemas.microsoft.com/office/drawing/2014/main" id="{E6327236-54C6-EA3B-FBDD-AA6B2BE175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29" name="Gruppieren 1828">
              <a:extLst>
                <a:ext uri="{FF2B5EF4-FFF2-40B4-BE49-F238E27FC236}">
                  <a16:creationId xmlns:a16="http://schemas.microsoft.com/office/drawing/2014/main" id="{7111C6D3-093C-5BB8-E79B-BE7213E65CE4}"/>
                </a:ext>
              </a:extLst>
            </p:cNvPr>
            <p:cNvGrpSpPr/>
            <p:nvPr/>
          </p:nvGrpSpPr>
          <p:grpSpPr>
            <a:xfrm>
              <a:off x="4656000" y="4775520"/>
              <a:ext cx="180000" cy="180000"/>
              <a:chOff x="2537136" y="1269000"/>
              <a:chExt cx="180000" cy="180000"/>
            </a:xfrm>
          </p:grpSpPr>
          <p:sp>
            <p:nvSpPr>
              <p:cNvPr id="1851" name="Ellipse 1850">
                <a:extLst>
                  <a:ext uri="{FF2B5EF4-FFF2-40B4-BE49-F238E27FC236}">
                    <a16:creationId xmlns:a16="http://schemas.microsoft.com/office/drawing/2014/main" id="{2B18814F-7624-5633-9313-0EAB0E0218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2" name="Minuszeichen 1851">
                <a:extLst>
                  <a:ext uri="{FF2B5EF4-FFF2-40B4-BE49-F238E27FC236}">
                    <a16:creationId xmlns:a16="http://schemas.microsoft.com/office/drawing/2014/main" id="{05BDBB24-2060-E071-94FE-D4F0F1AB2ED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0" name="Gruppieren 1829">
              <a:extLst>
                <a:ext uri="{FF2B5EF4-FFF2-40B4-BE49-F238E27FC236}">
                  <a16:creationId xmlns:a16="http://schemas.microsoft.com/office/drawing/2014/main" id="{2D24EBC7-4276-5938-89BE-0B724C834965}"/>
                </a:ext>
              </a:extLst>
            </p:cNvPr>
            <p:cNvGrpSpPr/>
            <p:nvPr/>
          </p:nvGrpSpPr>
          <p:grpSpPr>
            <a:xfrm>
              <a:off x="7373256" y="4775520"/>
              <a:ext cx="180000" cy="180000"/>
              <a:chOff x="2537136" y="1269000"/>
              <a:chExt cx="180000" cy="180000"/>
            </a:xfrm>
          </p:grpSpPr>
          <p:sp>
            <p:nvSpPr>
              <p:cNvPr id="1849" name="Ellipse 1848">
                <a:extLst>
                  <a:ext uri="{FF2B5EF4-FFF2-40B4-BE49-F238E27FC236}">
                    <a16:creationId xmlns:a16="http://schemas.microsoft.com/office/drawing/2014/main" id="{9F7EE7E5-73A3-753E-4628-64FD7451FA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50" name="Minuszeichen 1849">
                <a:extLst>
                  <a:ext uri="{FF2B5EF4-FFF2-40B4-BE49-F238E27FC236}">
                    <a16:creationId xmlns:a16="http://schemas.microsoft.com/office/drawing/2014/main" id="{6225DDD0-97E4-1D28-D2ED-40EB184C95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1" name="Gruppieren 1830">
              <a:extLst>
                <a:ext uri="{FF2B5EF4-FFF2-40B4-BE49-F238E27FC236}">
                  <a16:creationId xmlns:a16="http://schemas.microsoft.com/office/drawing/2014/main" id="{13FD27A2-5597-0420-BDED-C5B9CBB64852}"/>
                </a:ext>
              </a:extLst>
            </p:cNvPr>
            <p:cNvGrpSpPr/>
            <p:nvPr/>
          </p:nvGrpSpPr>
          <p:grpSpPr>
            <a:xfrm>
              <a:off x="7373256" y="1900714"/>
              <a:ext cx="180000" cy="180000"/>
              <a:chOff x="2537136" y="1269000"/>
              <a:chExt cx="180000" cy="180000"/>
            </a:xfrm>
          </p:grpSpPr>
          <p:sp>
            <p:nvSpPr>
              <p:cNvPr id="1847" name="Ellipse 1846">
                <a:extLst>
                  <a:ext uri="{FF2B5EF4-FFF2-40B4-BE49-F238E27FC236}">
                    <a16:creationId xmlns:a16="http://schemas.microsoft.com/office/drawing/2014/main" id="{35A048E2-36F1-05A8-C6B5-CD6D94BD8D8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8" name="Minuszeichen 1847">
                <a:extLst>
                  <a:ext uri="{FF2B5EF4-FFF2-40B4-BE49-F238E27FC236}">
                    <a16:creationId xmlns:a16="http://schemas.microsoft.com/office/drawing/2014/main" id="{50A9DF90-49C5-CF16-DB21-216D7D0D5AB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2" name="Gruppieren 1831">
              <a:extLst>
                <a:ext uri="{FF2B5EF4-FFF2-40B4-BE49-F238E27FC236}">
                  <a16:creationId xmlns:a16="http://schemas.microsoft.com/office/drawing/2014/main" id="{88697404-1544-2FC1-F949-241B435452BF}"/>
                </a:ext>
              </a:extLst>
            </p:cNvPr>
            <p:cNvGrpSpPr/>
            <p:nvPr/>
          </p:nvGrpSpPr>
          <p:grpSpPr>
            <a:xfrm>
              <a:off x="4656000" y="1900714"/>
              <a:ext cx="180000" cy="180000"/>
              <a:chOff x="2537136" y="1269000"/>
              <a:chExt cx="180000" cy="180000"/>
            </a:xfrm>
          </p:grpSpPr>
          <p:sp>
            <p:nvSpPr>
              <p:cNvPr id="1845" name="Ellipse 1844">
                <a:extLst>
                  <a:ext uri="{FF2B5EF4-FFF2-40B4-BE49-F238E27FC236}">
                    <a16:creationId xmlns:a16="http://schemas.microsoft.com/office/drawing/2014/main" id="{F923CA1A-CD23-2240-343C-DF3B661EE43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6" name="Minuszeichen 1845">
                <a:extLst>
                  <a:ext uri="{FF2B5EF4-FFF2-40B4-BE49-F238E27FC236}">
                    <a16:creationId xmlns:a16="http://schemas.microsoft.com/office/drawing/2014/main" id="{A034DB18-1BFC-29E6-30DC-A4DF498E62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3" name="Gruppieren 1832">
              <a:extLst>
                <a:ext uri="{FF2B5EF4-FFF2-40B4-BE49-F238E27FC236}">
                  <a16:creationId xmlns:a16="http://schemas.microsoft.com/office/drawing/2014/main" id="{B702F372-C751-8C63-30D5-9CBE03778EA5}"/>
                </a:ext>
              </a:extLst>
            </p:cNvPr>
            <p:cNvGrpSpPr/>
            <p:nvPr/>
          </p:nvGrpSpPr>
          <p:grpSpPr>
            <a:xfrm>
              <a:off x="6006000" y="1339747"/>
              <a:ext cx="180000" cy="180000"/>
              <a:chOff x="2537136" y="1269000"/>
              <a:chExt cx="180000" cy="180000"/>
            </a:xfrm>
          </p:grpSpPr>
          <p:sp>
            <p:nvSpPr>
              <p:cNvPr id="1843" name="Ellipse 1842">
                <a:extLst>
                  <a:ext uri="{FF2B5EF4-FFF2-40B4-BE49-F238E27FC236}">
                    <a16:creationId xmlns:a16="http://schemas.microsoft.com/office/drawing/2014/main" id="{1E90076D-F01D-5735-5ECC-5FCEC302A7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4" name="Minuszeichen 1843">
                <a:extLst>
                  <a:ext uri="{FF2B5EF4-FFF2-40B4-BE49-F238E27FC236}">
                    <a16:creationId xmlns:a16="http://schemas.microsoft.com/office/drawing/2014/main" id="{5C0180BD-608A-BCCC-E73D-4EDE883B1C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4" name="Gruppieren 1833">
              <a:extLst>
                <a:ext uri="{FF2B5EF4-FFF2-40B4-BE49-F238E27FC236}">
                  <a16:creationId xmlns:a16="http://schemas.microsoft.com/office/drawing/2014/main" id="{22FFCA4F-D08B-7DFC-0AFD-CAFDBE55AAFD}"/>
                </a:ext>
              </a:extLst>
            </p:cNvPr>
            <p:cNvGrpSpPr/>
            <p:nvPr/>
          </p:nvGrpSpPr>
          <p:grpSpPr>
            <a:xfrm>
              <a:off x="6006000" y="5312040"/>
              <a:ext cx="180000" cy="180000"/>
              <a:chOff x="2537136" y="1269000"/>
              <a:chExt cx="180000" cy="180000"/>
            </a:xfrm>
          </p:grpSpPr>
          <p:sp>
            <p:nvSpPr>
              <p:cNvPr id="1841" name="Ellipse 1840">
                <a:extLst>
                  <a:ext uri="{FF2B5EF4-FFF2-40B4-BE49-F238E27FC236}">
                    <a16:creationId xmlns:a16="http://schemas.microsoft.com/office/drawing/2014/main" id="{95A8FFA4-87CE-E57A-CB9C-307E61BB7D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2" name="Minuszeichen 1841">
                <a:extLst>
                  <a:ext uri="{FF2B5EF4-FFF2-40B4-BE49-F238E27FC236}">
                    <a16:creationId xmlns:a16="http://schemas.microsoft.com/office/drawing/2014/main" id="{1A5803AA-56F6-6A80-3914-DE8337DD19C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5" name="Gruppieren 1834">
              <a:extLst>
                <a:ext uri="{FF2B5EF4-FFF2-40B4-BE49-F238E27FC236}">
                  <a16:creationId xmlns:a16="http://schemas.microsoft.com/office/drawing/2014/main" id="{A57AF787-2699-FDD8-AD2A-AAB3EF37DBEC}"/>
                </a:ext>
              </a:extLst>
            </p:cNvPr>
            <p:cNvGrpSpPr/>
            <p:nvPr/>
          </p:nvGrpSpPr>
          <p:grpSpPr>
            <a:xfrm>
              <a:off x="6006000" y="1900714"/>
              <a:ext cx="180000" cy="180000"/>
              <a:chOff x="2537136" y="1269000"/>
              <a:chExt cx="180000" cy="180000"/>
            </a:xfrm>
          </p:grpSpPr>
          <p:sp>
            <p:nvSpPr>
              <p:cNvPr id="1839" name="Ellipse 1838">
                <a:extLst>
                  <a:ext uri="{FF2B5EF4-FFF2-40B4-BE49-F238E27FC236}">
                    <a16:creationId xmlns:a16="http://schemas.microsoft.com/office/drawing/2014/main" id="{39A9D1E1-5F7C-EE85-B4AF-B0AD29D3B3A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40" name="Minuszeichen 1839">
                <a:extLst>
                  <a:ext uri="{FF2B5EF4-FFF2-40B4-BE49-F238E27FC236}">
                    <a16:creationId xmlns:a16="http://schemas.microsoft.com/office/drawing/2014/main" id="{55705FA0-6ACF-B6F2-8AFF-14DF926013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36" name="Gruppieren 1835">
              <a:extLst>
                <a:ext uri="{FF2B5EF4-FFF2-40B4-BE49-F238E27FC236}">
                  <a16:creationId xmlns:a16="http://schemas.microsoft.com/office/drawing/2014/main" id="{FD27F319-BD34-AF90-34AD-4F8A9EB587F4}"/>
                </a:ext>
              </a:extLst>
            </p:cNvPr>
            <p:cNvGrpSpPr/>
            <p:nvPr/>
          </p:nvGrpSpPr>
          <p:grpSpPr>
            <a:xfrm>
              <a:off x="6006000" y="4775520"/>
              <a:ext cx="180000" cy="180000"/>
              <a:chOff x="2537136" y="1269000"/>
              <a:chExt cx="180000" cy="180000"/>
            </a:xfrm>
          </p:grpSpPr>
          <p:sp>
            <p:nvSpPr>
              <p:cNvPr id="1837" name="Ellipse 1836">
                <a:extLst>
                  <a:ext uri="{FF2B5EF4-FFF2-40B4-BE49-F238E27FC236}">
                    <a16:creationId xmlns:a16="http://schemas.microsoft.com/office/drawing/2014/main" id="{F41E8A12-2ED9-0243-CE7A-B6222FF5E4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38" name="Minuszeichen 1837">
                <a:extLst>
                  <a:ext uri="{FF2B5EF4-FFF2-40B4-BE49-F238E27FC236}">
                    <a16:creationId xmlns:a16="http://schemas.microsoft.com/office/drawing/2014/main" id="{8C7528C0-FE1A-84C6-1047-26C1CC79C73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1914" name="Gruppieren 1913">
            <a:extLst>
              <a:ext uri="{FF2B5EF4-FFF2-40B4-BE49-F238E27FC236}">
                <a16:creationId xmlns:a16="http://schemas.microsoft.com/office/drawing/2014/main" id="{312BB32D-FA86-A5C3-529E-190A40414603}"/>
              </a:ext>
            </a:extLst>
          </p:cNvPr>
          <p:cNvGrpSpPr>
            <a:grpSpLocks noChangeAspect="1"/>
          </p:cNvGrpSpPr>
          <p:nvPr/>
        </p:nvGrpSpPr>
        <p:grpSpPr>
          <a:xfrm>
            <a:off x="8946231" y="1005736"/>
            <a:ext cx="1258865" cy="1306104"/>
            <a:chOff x="3576000" y="816426"/>
            <a:chExt cx="5040000" cy="5229127"/>
          </a:xfrm>
        </p:grpSpPr>
        <p:grpSp>
          <p:nvGrpSpPr>
            <p:cNvPr id="1915" name="Magnesium ohne e-">
              <a:extLst>
                <a:ext uri="{FF2B5EF4-FFF2-40B4-BE49-F238E27FC236}">
                  <a16:creationId xmlns:a16="http://schemas.microsoft.com/office/drawing/2014/main" id="{80891ED6-EE40-2FBE-333C-80962BAB99A2}"/>
                </a:ext>
              </a:extLst>
            </p:cNvPr>
            <p:cNvGrpSpPr/>
            <p:nvPr/>
          </p:nvGrpSpPr>
          <p:grpSpPr>
            <a:xfrm>
              <a:off x="3576000" y="909000"/>
              <a:ext cx="5040000" cy="5040000"/>
              <a:chOff x="3576000" y="909000"/>
              <a:chExt cx="5040000" cy="5040000"/>
            </a:xfrm>
          </p:grpSpPr>
          <p:sp>
            <p:nvSpPr>
              <p:cNvPr id="1952" name="K-Schale">
                <a:extLst>
                  <a:ext uri="{FF2B5EF4-FFF2-40B4-BE49-F238E27FC236}">
                    <a16:creationId xmlns:a16="http://schemas.microsoft.com/office/drawing/2014/main" id="{65488628-6397-D374-56B0-5EB396ECFD6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953" name="Atomkern mit Protonen und Neutronen">
                <a:extLst>
                  <a:ext uri="{FF2B5EF4-FFF2-40B4-BE49-F238E27FC236}">
                    <a16:creationId xmlns:a16="http://schemas.microsoft.com/office/drawing/2014/main" id="{AAB6DCFC-0BB7-D3BA-AD71-70E184280F7F}"/>
                  </a:ext>
                </a:extLst>
              </p:cNvPr>
              <p:cNvGrpSpPr/>
              <p:nvPr/>
            </p:nvGrpSpPr>
            <p:grpSpPr>
              <a:xfrm>
                <a:off x="5196000" y="2529000"/>
                <a:ext cx="1800000" cy="1800000"/>
                <a:chOff x="5196000" y="2529000"/>
                <a:chExt cx="1800000" cy="1800000"/>
              </a:xfrm>
            </p:grpSpPr>
            <p:sp>
              <p:nvSpPr>
                <p:cNvPr id="1956" name="Atomkern">
                  <a:extLst>
                    <a:ext uri="{FF2B5EF4-FFF2-40B4-BE49-F238E27FC236}">
                      <a16:creationId xmlns:a16="http://schemas.microsoft.com/office/drawing/2014/main" id="{80008614-81BC-4EB2-1563-2B65828902C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957" name="Gruppieren 1956">
                  <a:extLst>
                    <a:ext uri="{FF2B5EF4-FFF2-40B4-BE49-F238E27FC236}">
                      <a16:creationId xmlns:a16="http://schemas.microsoft.com/office/drawing/2014/main" id="{01652AB0-2A2A-2B52-43C0-2BE6B52B198A}"/>
                    </a:ext>
                  </a:extLst>
                </p:cNvPr>
                <p:cNvGrpSpPr>
                  <a:grpSpLocks noChangeAspect="1"/>
                </p:cNvGrpSpPr>
                <p:nvPr/>
              </p:nvGrpSpPr>
              <p:grpSpPr>
                <a:xfrm>
                  <a:off x="5848033" y="3791651"/>
                  <a:ext cx="180000" cy="180000"/>
                  <a:chOff x="3172968" y="2304288"/>
                  <a:chExt cx="180000" cy="180000"/>
                </a:xfrm>
              </p:grpSpPr>
              <p:sp>
                <p:nvSpPr>
                  <p:cNvPr id="2003" name="Ellipse 2002">
                    <a:extLst>
                      <a:ext uri="{FF2B5EF4-FFF2-40B4-BE49-F238E27FC236}">
                        <a16:creationId xmlns:a16="http://schemas.microsoft.com/office/drawing/2014/main" id="{E6E367B5-7E82-E6C8-02C7-4C44C84ADA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04" name="Additionszeichen 2003">
                    <a:extLst>
                      <a:ext uri="{FF2B5EF4-FFF2-40B4-BE49-F238E27FC236}">
                        <a16:creationId xmlns:a16="http://schemas.microsoft.com/office/drawing/2014/main" id="{CE70FFCA-7CF4-8B13-1C42-A50F0FB235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58" name="Gruppieren 1957">
                  <a:extLst>
                    <a:ext uri="{FF2B5EF4-FFF2-40B4-BE49-F238E27FC236}">
                      <a16:creationId xmlns:a16="http://schemas.microsoft.com/office/drawing/2014/main" id="{EF39DBCD-4013-48DC-5011-544CDA0A6FE2}"/>
                    </a:ext>
                  </a:extLst>
                </p:cNvPr>
                <p:cNvGrpSpPr>
                  <a:grpSpLocks noChangeAspect="1"/>
                </p:cNvGrpSpPr>
                <p:nvPr/>
              </p:nvGrpSpPr>
              <p:grpSpPr>
                <a:xfrm>
                  <a:off x="6270000" y="3698425"/>
                  <a:ext cx="180000" cy="180000"/>
                  <a:chOff x="3172968" y="2304288"/>
                  <a:chExt cx="180000" cy="180000"/>
                </a:xfrm>
              </p:grpSpPr>
              <p:sp>
                <p:nvSpPr>
                  <p:cNvPr id="2001" name="Ellipse 2000">
                    <a:extLst>
                      <a:ext uri="{FF2B5EF4-FFF2-40B4-BE49-F238E27FC236}">
                        <a16:creationId xmlns:a16="http://schemas.microsoft.com/office/drawing/2014/main" id="{42E137C0-5567-D4EE-09BA-707C4E961FE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02" name="Additionszeichen 2001">
                    <a:extLst>
                      <a:ext uri="{FF2B5EF4-FFF2-40B4-BE49-F238E27FC236}">
                        <a16:creationId xmlns:a16="http://schemas.microsoft.com/office/drawing/2014/main" id="{FE6D6025-9914-7977-1530-DF3C16E624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59" name="Gruppieren 1958">
                  <a:extLst>
                    <a:ext uri="{FF2B5EF4-FFF2-40B4-BE49-F238E27FC236}">
                      <a16:creationId xmlns:a16="http://schemas.microsoft.com/office/drawing/2014/main" id="{9FFC5D6E-C291-C1B4-CDFC-8B14C2C5FDD4}"/>
                    </a:ext>
                  </a:extLst>
                </p:cNvPr>
                <p:cNvGrpSpPr>
                  <a:grpSpLocks noChangeAspect="1"/>
                </p:cNvGrpSpPr>
                <p:nvPr/>
              </p:nvGrpSpPr>
              <p:grpSpPr>
                <a:xfrm>
                  <a:off x="5499300" y="3931942"/>
                  <a:ext cx="180000" cy="180000"/>
                  <a:chOff x="3172968" y="2304288"/>
                  <a:chExt cx="180000" cy="180000"/>
                </a:xfrm>
              </p:grpSpPr>
              <p:sp>
                <p:nvSpPr>
                  <p:cNvPr id="1999" name="Ellipse 1998">
                    <a:extLst>
                      <a:ext uri="{FF2B5EF4-FFF2-40B4-BE49-F238E27FC236}">
                        <a16:creationId xmlns:a16="http://schemas.microsoft.com/office/drawing/2014/main" id="{0B78536D-65AF-5AF5-A7C9-A24BB56C0F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00" name="Additionszeichen 1999">
                    <a:extLst>
                      <a:ext uri="{FF2B5EF4-FFF2-40B4-BE49-F238E27FC236}">
                        <a16:creationId xmlns:a16="http://schemas.microsoft.com/office/drawing/2014/main" id="{FC84FD9A-1191-7A9E-5CEB-73945A7B22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0" name="Gruppieren 1959">
                  <a:extLst>
                    <a:ext uri="{FF2B5EF4-FFF2-40B4-BE49-F238E27FC236}">
                      <a16:creationId xmlns:a16="http://schemas.microsoft.com/office/drawing/2014/main" id="{7894316E-015D-6A78-0399-1F41B33C49F4}"/>
                    </a:ext>
                  </a:extLst>
                </p:cNvPr>
                <p:cNvGrpSpPr>
                  <a:grpSpLocks noChangeAspect="1"/>
                </p:cNvGrpSpPr>
                <p:nvPr/>
              </p:nvGrpSpPr>
              <p:grpSpPr>
                <a:xfrm>
                  <a:off x="6030156" y="4086630"/>
                  <a:ext cx="180000" cy="180000"/>
                  <a:chOff x="3172968" y="2304288"/>
                  <a:chExt cx="180000" cy="180000"/>
                </a:xfrm>
              </p:grpSpPr>
              <p:sp>
                <p:nvSpPr>
                  <p:cNvPr id="1997" name="Ellipse 1996">
                    <a:extLst>
                      <a:ext uri="{FF2B5EF4-FFF2-40B4-BE49-F238E27FC236}">
                        <a16:creationId xmlns:a16="http://schemas.microsoft.com/office/drawing/2014/main" id="{F0CB131B-3940-865F-016A-1FA9E24A1A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98" name="Additionszeichen 1997">
                    <a:extLst>
                      <a:ext uri="{FF2B5EF4-FFF2-40B4-BE49-F238E27FC236}">
                        <a16:creationId xmlns:a16="http://schemas.microsoft.com/office/drawing/2014/main" id="{A504CE09-C953-3E75-EB94-C032C177CE4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1" name="Gruppieren 1960">
                  <a:extLst>
                    <a:ext uri="{FF2B5EF4-FFF2-40B4-BE49-F238E27FC236}">
                      <a16:creationId xmlns:a16="http://schemas.microsoft.com/office/drawing/2014/main" id="{1562C320-11F8-2FC2-6FEC-57A950EE1AF4}"/>
                    </a:ext>
                  </a:extLst>
                </p:cNvPr>
                <p:cNvGrpSpPr>
                  <a:grpSpLocks noChangeAspect="1"/>
                </p:cNvGrpSpPr>
                <p:nvPr/>
              </p:nvGrpSpPr>
              <p:grpSpPr>
                <a:xfrm>
                  <a:off x="6020438" y="3296696"/>
                  <a:ext cx="180000" cy="180000"/>
                  <a:chOff x="3172968" y="2304288"/>
                  <a:chExt cx="180000" cy="180000"/>
                </a:xfrm>
              </p:grpSpPr>
              <p:sp>
                <p:nvSpPr>
                  <p:cNvPr id="1995" name="Ellipse 1994">
                    <a:extLst>
                      <a:ext uri="{FF2B5EF4-FFF2-40B4-BE49-F238E27FC236}">
                        <a16:creationId xmlns:a16="http://schemas.microsoft.com/office/drawing/2014/main" id="{98F96BCE-D2AB-B020-2B3C-C0126758A71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96" name="Additionszeichen 1995">
                    <a:extLst>
                      <a:ext uri="{FF2B5EF4-FFF2-40B4-BE49-F238E27FC236}">
                        <a16:creationId xmlns:a16="http://schemas.microsoft.com/office/drawing/2014/main" id="{4928AE99-2673-6185-5858-AF5337D0A7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2" name="Gruppieren 1961">
                  <a:extLst>
                    <a:ext uri="{FF2B5EF4-FFF2-40B4-BE49-F238E27FC236}">
                      <a16:creationId xmlns:a16="http://schemas.microsoft.com/office/drawing/2014/main" id="{735FDD3A-C00E-3C4C-9E3D-10F34E852FF5}"/>
                    </a:ext>
                  </a:extLst>
                </p:cNvPr>
                <p:cNvGrpSpPr>
                  <a:grpSpLocks noChangeAspect="1"/>
                </p:cNvGrpSpPr>
                <p:nvPr/>
              </p:nvGrpSpPr>
              <p:grpSpPr>
                <a:xfrm>
                  <a:off x="6540000" y="3667688"/>
                  <a:ext cx="180000" cy="180000"/>
                  <a:chOff x="3172968" y="2304288"/>
                  <a:chExt cx="180000" cy="180000"/>
                </a:xfrm>
              </p:grpSpPr>
              <p:sp>
                <p:nvSpPr>
                  <p:cNvPr id="1993" name="Ellipse 1992">
                    <a:extLst>
                      <a:ext uri="{FF2B5EF4-FFF2-40B4-BE49-F238E27FC236}">
                        <a16:creationId xmlns:a16="http://schemas.microsoft.com/office/drawing/2014/main" id="{644D0055-10FD-44C4-388D-3D18EAF5EB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94" name="Additionszeichen 1993">
                    <a:extLst>
                      <a:ext uri="{FF2B5EF4-FFF2-40B4-BE49-F238E27FC236}">
                        <a16:creationId xmlns:a16="http://schemas.microsoft.com/office/drawing/2014/main" id="{CE7619AA-90D9-D55D-F720-FE926896B7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3" name="Gruppieren 1962">
                  <a:extLst>
                    <a:ext uri="{FF2B5EF4-FFF2-40B4-BE49-F238E27FC236}">
                      <a16:creationId xmlns:a16="http://schemas.microsoft.com/office/drawing/2014/main" id="{95520D7D-C326-704B-85C8-4576304DFBFC}"/>
                    </a:ext>
                  </a:extLst>
                </p:cNvPr>
                <p:cNvGrpSpPr>
                  <a:grpSpLocks noChangeAspect="1"/>
                </p:cNvGrpSpPr>
                <p:nvPr/>
              </p:nvGrpSpPr>
              <p:grpSpPr>
                <a:xfrm>
                  <a:off x="6696374" y="3186376"/>
                  <a:ext cx="180000" cy="180000"/>
                  <a:chOff x="3172968" y="2304288"/>
                  <a:chExt cx="180000" cy="180000"/>
                </a:xfrm>
              </p:grpSpPr>
              <p:sp>
                <p:nvSpPr>
                  <p:cNvPr id="1991" name="Ellipse 1990">
                    <a:extLst>
                      <a:ext uri="{FF2B5EF4-FFF2-40B4-BE49-F238E27FC236}">
                        <a16:creationId xmlns:a16="http://schemas.microsoft.com/office/drawing/2014/main" id="{D30E21E0-C2A8-4BD1-8645-7CE8C5E7F5A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92" name="Additionszeichen 1991">
                    <a:extLst>
                      <a:ext uri="{FF2B5EF4-FFF2-40B4-BE49-F238E27FC236}">
                        <a16:creationId xmlns:a16="http://schemas.microsoft.com/office/drawing/2014/main" id="{9D79D60C-4D03-F210-B2AA-3E98347DC6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4" name="Gruppieren 1963">
                  <a:extLst>
                    <a:ext uri="{FF2B5EF4-FFF2-40B4-BE49-F238E27FC236}">
                      <a16:creationId xmlns:a16="http://schemas.microsoft.com/office/drawing/2014/main" id="{4896C1FF-51CA-F82C-E6C4-FC6576BA8F24}"/>
                    </a:ext>
                  </a:extLst>
                </p:cNvPr>
                <p:cNvGrpSpPr>
                  <a:grpSpLocks noChangeAspect="1"/>
                </p:cNvGrpSpPr>
                <p:nvPr/>
              </p:nvGrpSpPr>
              <p:grpSpPr>
                <a:xfrm>
                  <a:off x="5577515" y="3084316"/>
                  <a:ext cx="180000" cy="180000"/>
                  <a:chOff x="3172968" y="2304288"/>
                  <a:chExt cx="180000" cy="180000"/>
                </a:xfrm>
              </p:grpSpPr>
              <p:sp>
                <p:nvSpPr>
                  <p:cNvPr id="1989" name="Ellipse 1988">
                    <a:extLst>
                      <a:ext uri="{FF2B5EF4-FFF2-40B4-BE49-F238E27FC236}">
                        <a16:creationId xmlns:a16="http://schemas.microsoft.com/office/drawing/2014/main" id="{57106AB4-6654-0791-570E-0A770E3DFC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90" name="Additionszeichen 1989">
                    <a:extLst>
                      <a:ext uri="{FF2B5EF4-FFF2-40B4-BE49-F238E27FC236}">
                        <a16:creationId xmlns:a16="http://schemas.microsoft.com/office/drawing/2014/main" id="{E3F60A68-635A-7BBC-8528-5C8C95B2E3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5" name="Gruppieren 1964">
                  <a:extLst>
                    <a:ext uri="{FF2B5EF4-FFF2-40B4-BE49-F238E27FC236}">
                      <a16:creationId xmlns:a16="http://schemas.microsoft.com/office/drawing/2014/main" id="{510C58B7-84CB-E1F4-DBBC-8DAD9D7374D6}"/>
                    </a:ext>
                  </a:extLst>
                </p:cNvPr>
                <p:cNvGrpSpPr>
                  <a:grpSpLocks noChangeAspect="1"/>
                </p:cNvGrpSpPr>
                <p:nvPr/>
              </p:nvGrpSpPr>
              <p:grpSpPr>
                <a:xfrm>
                  <a:off x="5940252" y="2903697"/>
                  <a:ext cx="180000" cy="180000"/>
                  <a:chOff x="3172968" y="2304288"/>
                  <a:chExt cx="180000" cy="180000"/>
                </a:xfrm>
              </p:grpSpPr>
              <p:sp>
                <p:nvSpPr>
                  <p:cNvPr id="1987" name="Ellipse 1986">
                    <a:extLst>
                      <a:ext uri="{FF2B5EF4-FFF2-40B4-BE49-F238E27FC236}">
                        <a16:creationId xmlns:a16="http://schemas.microsoft.com/office/drawing/2014/main" id="{C3459B76-0855-3D89-24BE-C42AB8A4E1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8" name="Additionszeichen 1987">
                    <a:extLst>
                      <a:ext uri="{FF2B5EF4-FFF2-40B4-BE49-F238E27FC236}">
                        <a16:creationId xmlns:a16="http://schemas.microsoft.com/office/drawing/2014/main" id="{B7E0DFDE-B279-5EBB-120A-33F9304EEC8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6" name="Gruppieren 1965">
                  <a:extLst>
                    <a:ext uri="{FF2B5EF4-FFF2-40B4-BE49-F238E27FC236}">
                      <a16:creationId xmlns:a16="http://schemas.microsoft.com/office/drawing/2014/main" id="{BBFF7883-7085-92A9-CD6E-D66FF3107967}"/>
                    </a:ext>
                  </a:extLst>
                </p:cNvPr>
                <p:cNvGrpSpPr>
                  <a:grpSpLocks noChangeAspect="1"/>
                </p:cNvGrpSpPr>
                <p:nvPr/>
              </p:nvGrpSpPr>
              <p:grpSpPr>
                <a:xfrm>
                  <a:off x="5597520" y="2746772"/>
                  <a:ext cx="180000" cy="180000"/>
                  <a:chOff x="3172968" y="2304288"/>
                  <a:chExt cx="180000" cy="180000"/>
                </a:xfrm>
              </p:grpSpPr>
              <p:sp>
                <p:nvSpPr>
                  <p:cNvPr id="1985" name="Ellipse 1984">
                    <a:extLst>
                      <a:ext uri="{FF2B5EF4-FFF2-40B4-BE49-F238E27FC236}">
                        <a16:creationId xmlns:a16="http://schemas.microsoft.com/office/drawing/2014/main" id="{312A5253-9565-2072-73F7-DA200E7E7F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6" name="Additionszeichen 1985">
                    <a:extLst>
                      <a:ext uri="{FF2B5EF4-FFF2-40B4-BE49-F238E27FC236}">
                        <a16:creationId xmlns:a16="http://schemas.microsoft.com/office/drawing/2014/main" id="{E6134153-6AF1-6B7B-5FFB-F7AB79FB64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7" name="Gruppieren 1966">
                  <a:extLst>
                    <a:ext uri="{FF2B5EF4-FFF2-40B4-BE49-F238E27FC236}">
                      <a16:creationId xmlns:a16="http://schemas.microsoft.com/office/drawing/2014/main" id="{5C2F8F63-01FE-DC16-CD49-85CB7464BF03}"/>
                    </a:ext>
                  </a:extLst>
                </p:cNvPr>
                <p:cNvGrpSpPr>
                  <a:grpSpLocks noChangeAspect="1"/>
                </p:cNvGrpSpPr>
                <p:nvPr/>
              </p:nvGrpSpPr>
              <p:grpSpPr>
                <a:xfrm>
                  <a:off x="6310896" y="2729578"/>
                  <a:ext cx="180000" cy="180000"/>
                  <a:chOff x="3172968" y="2304288"/>
                  <a:chExt cx="180000" cy="180000"/>
                </a:xfrm>
              </p:grpSpPr>
              <p:sp>
                <p:nvSpPr>
                  <p:cNvPr id="1983" name="Ellipse 1982">
                    <a:extLst>
                      <a:ext uri="{FF2B5EF4-FFF2-40B4-BE49-F238E27FC236}">
                        <a16:creationId xmlns:a16="http://schemas.microsoft.com/office/drawing/2014/main" id="{8C1A97F2-9880-1FDF-6FC0-9287A1DC111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4" name="Additionszeichen 1983">
                    <a:extLst>
                      <a:ext uri="{FF2B5EF4-FFF2-40B4-BE49-F238E27FC236}">
                        <a16:creationId xmlns:a16="http://schemas.microsoft.com/office/drawing/2014/main" id="{101B41EB-0663-7267-A214-EFB4C993CC4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68" name="Gruppieren 1967">
                  <a:extLst>
                    <a:ext uri="{FF2B5EF4-FFF2-40B4-BE49-F238E27FC236}">
                      <a16:creationId xmlns:a16="http://schemas.microsoft.com/office/drawing/2014/main" id="{9AD6D86D-8B0F-D4EB-F0DD-32C15815C9E0}"/>
                    </a:ext>
                  </a:extLst>
                </p:cNvPr>
                <p:cNvGrpSpPr>
                  <a:grpSpLocks noChangeAspect="1"/>
                </p:cNvGrpSpPr>
                <p:nvPr/>
              </p:nvGrpSpPr>
              <p:grpSpPr>
                <a:xfrm>
                  <a:off x="5311404" y="3346168"/>
                  <a:ext cx="180000" cy="180000"/>
                  <a:chOff x="3172968" y="2304288"/>
                  <a:chExt cx="180000" cy="180000"/>
                </a:xfrm>
              </p:grpSpPr>
              <p:sp>
                <p:nvSpPr>
                  <p:cNvPr id="1981" name="Ellipse 1980">
                    <a:extLst>
                      <a:ext uri="{FF2B5EF4-FFF2-40B4-BE49-F238E27FC236}">
                        <a16:creationId xmlns:a16="http://schemas.microsoft.com/office/drawing/2014/main" id="{D5A08E89-B306-CF79-422E-1DAA0F10F0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2" name="Additionszeichen 1981">
                    <a:extLst>
                      <a:ext uri="{FF2B5EF4-FFF2-40B4-BE49-F238E27FC236}">
                        <a16:creationId xmlns:a16="http://schemas.microsoft.com/office/drawing/2014/main" id="{E1E694F9-DBB5-C195-DCD6-E0CEE72CC1C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69" name="Ellipse 1968">
                  <a:extLst>
                    <a:ext uri="{FF2B5EF4-FFF2-40B4-BE49-F238E27FC236}">
                      <a16:creationId xmlns:a16="http://schemas.microsoft.com/office/drawing/2014/main" id="{767BE593-E637-ED9E-B84D-5E13B5DE76E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0" name="Ellipse 1969">
                  <a:extLst>
                    <a:ext uri="{FF2B5EF4-FFF2-40B4-BE49-F238E27FC236}">
                      <a16:creationId xmlns:a16="http://schemas.microsoft.com/office/drawing/2014/main" id="{AAA303C7-CAD3-7872-C840-85B54FEBF99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1" name="Ellipse 1970">
                  <a:extLst>
                    <a:ext uri="{FF2B5EF4-FFF2-40B4-BE49-F238E27FC236}">
                      <a16:creationId xmlns:a16="http://schemas.microsoft.com/office/drawing/2014/main" id="{4CD3A1C6-36A2-5D8F-3E08-7E87D8119C77}"/>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2" name="Ellipse 1971">
                  <a:extLst>
                    <a:ext uri="{FF2B5EF4-FFF2-40B4-BE49-F238E27FC236}">
                      <a16:creationId xmlns:a16="http://schemas.microsoft.com/office/drawing/2014/main" id="{DA5A8454-E15B-F307-BB96-5E5ABFE0A93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3" name="Ellipse 1972">
                  <a:extLst>
                    <a:ext uri="{FF2B5EF4-FFF2-40B4-BE49-F238E27FC236}">
                      <a16:creationId xmlns:a16="http://schemas.microsoft.com/office/drawing/2014/main" id="{315B3B06-74F2-BB0B-9C9D-C9DA912C254C}"/>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4" name="Ellipse 1973">
                  <a:extLst>
                    <a:ext uri="{FF2B5EF4-FFF2-40B4-BE49-F238E27FC236}">
                      <a16:creationId xmlns:a16="http://schemas.microsoft.com/office/drawing/2014/main" id="{D2866E38-6846-CE80-76E6-CF5FDEC3CDE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5" name="Ellipse 1974">
                  <a:extLst>
                    <a:ext uri="{FF2B5EF4-FFF2-40B4-BE49-F238E27FC236}">
                      <a16:creationId xmlns:a16="http://schemas.microsoft.com/office/drawing/2014/main" id="{0CDBC2ED-1B0B-FE77-3B5E-9DF3666F4389}"/>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6" name="Ellipse 1975">
                  <a:extLst>
                    <a:ext uri="{FF2B5EF4-FFF2-40B4-BE49-F238E27FC236}">
                      <a16:creationId xmlns:a16="http://schemas.microsoft.com/office/drawing/2014/main" id="{FAD6111B-6B3E-083F-5276-F0D099AB834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7" name="Ellipse 1976">
                  <a:extLst>
                    <a:ext uri="{FF2B5EF4-FFF2-40B4-BE49-F238E27FC236}">
                      <a16:creationId xmlns:a16="http://schemas.microsoft.com/office/drawing/2014/main" id="{3DBB9545-5C29-35CB-6A2B-A2702675A46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8" name="Ellipse 1977">
                  <a:extLst>
                    <a:ext uri="{FF2B5EF4-FFF2-40B4-BE49-F238E27FC236}">
                      <a16:creationId xmlns:a16="http://schemas.microsoft.com/office/drawing/2014/main" id="{59D16AAE-F28C-AAAA-8C12-C58FD02A5EA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9" name="Ellipse 1978">
                  <a:extLst>
                    <a:ext uri="{FF2B5EF4-FFF2-40B4-BE49-F238E27FC236}">
                      <a16:creationId xmlns:a16="http://schemas.microsoft.com/office/drawing/2014/main" id="{8ECE192C-6599-E43E-D461-B6842639B8A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0" name="Ellipse 1979">
                  <a:extLst>
                    <a:ext uri="{FF2B5EF4-FFF2-40B4-BE49-F238E27FC236}">
                      <a16:creationId xmlns:a16="http://schemas.microsoft.com/office/drawing/2014/main" id="{4D1D111A-55C7-4855-D4B3-DC36D67E867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54" name="L-Schale">
                <a:extLst>
                  <a:ext uri="{FF2B5EF4-FFF2-40B4-BE49-F238E27FC236}">
                    <a16:creationId xmlns:a16="http://schemas.microsoft.com/office/drawing/2014/main" id="{3790900A-D0DF-11B5-C70E-06495E441FD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955" name="M-Schale">
                <a:extLst>
                  <a:ext uri="{FF2B5EF4-FFF2-40B4-BE49-F238E27FC236}">
                    <a16:creationId xmlns:a16="http://schemas.microsoft.com/office/drawing/2014/main" id="{72FEA0A2-C048-D2C7-460C-08246570F13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1916" name="Gruppieren 1915">
              <a:extLst>
                <a:ext uri="{FF2B5EF4-FFF2-40B4-BE49-F238E27FC236}">
                  <a16:creationId xmlns:a16="http://schemas.microsoft.com/office/drawing/2014/main" id="{B405E946-6A3F-9635-588B-C2DD5ECF6F15}"/>
                </a:ext>
              </a:extLst>
            </p:cNvPr>
            <p:cNvGrpSpPr/>
            <p:nvPr/>
          </p:nvGrpSpPr>
          <p:grpSpPr>
            <a:xfrm>
              <a:off x="6006000" y="816426"/>
              <a:ext cx="180000" cy="180000"/>
              <a:chOff x="2537136" y="1269000"/>
              <a:chExt cx="180000" cy="180000"/>
            </a:xfrm>
          </p:grpSpPr>
          <p:sp>
            <p:nvSpPr>
              <p:cNvPr id="1950" name="Ellipse 1949">
                <a:extLst>
                  <a:ext uri="{FF2B5EF4-FFF2-40B4-BE49-F238E27FC236}">
                    <a16:creationId xmlns:a16="http://schemas.microsoft.com/office/drawing/2014/main" id="{61EE1D86-492E-82A1-A76F-7A12BA82E4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51" name="Minuszeichen 1950">
                <a:extLst>
                  <a:ext uri="{FF2B5EF4-FFF2-40B4-BE49-F238E27FC236}">
                    <a16:creationId xmlns:a16="http://schemas.microsoft.com/office/drawing/2014/main" id="{E9B89AC2-CA0E-C31B-052F-F8DAA767C9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17" name="Gruppieren 1916">
              <a:extLst>
                <a:ext uri="{FF2B5EF4-FFF2-40B4-BE49-F238E27FC236}">
                  <a16:creationId xmlns:a16="http://schemas.microsoft.com/office/drawing/2014/main" id="{8D2B4CFA-C7AB-0CCE-8A1A-F30E7980FF72}"/>
                </a:ext>
              </a:extLst>
            </p:cNvPr>
            <p:cNvGrpSpPr/>
            <p:nvPr/>
          </p:nvGrpSpPr>
          <p:grpSpPr>
            <a:xfrm>
              <a:off x="6003948" y="5865553"/>
              <a:ext cx="180000" cy="180000"/>
              <a:chOff x="2537136" y="1269000"/>
              <a:chExt cx="180000" cy="180000"/>
            </a:xfrm>
          </p:grpSpPr>
          <p:sp>
            <p:nvSpPr>
              <p:cNvPr id="1948" name="Ellipse 1947">
                <a:extLst>
                  <a:ext uri="{FF2B5EF4-FFF2-40B4-BE49-F238E27FC236}">
                    <a16:creationId xmlns:a16="http://schemas.microsoft.com/office/drawing/2014/main" id="{0A425DD8-CB20-2C2D-586F-876427EC64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9" name="Minuszeichen 1948">
                <a:extLst>
                  <a:ext uri="{FF2B5EF4-FFF2-40B4-BE49-F238E27FC236}">
                    <a16:creationId xmlns:a16="http://schemas.microsoft.com/office/drawing/2014/main" id="{52886F80-49F0-CEEC-1E7C-5EC12CE09DE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18" name="Gruppieren 1917">
              <a:extLst>
                <a:ext uri="{FF2B5EF4-FFF2-40B4-BE49-F238E27FC236}">
                  <a16:creationId xmlns:a16="http://schemas.microsoft.com/office/drawing/2014/main" id="{9FD8D534-D1BA-F871-D4D8-DACE6D88BC00}"/>
                </a:ext>
              </a:extLst>
            </p:cNvPr>
            <p:cNvGrpSpPr/>
            <p:nvPr/>
          </p:nvGrpSpPr>
          <p:grpSpPr>
            <a:xfrm>
              <a:off x="7989107" y="3335661"/>
              <a:ext cx="180000" cy="180000"/>
              <a:chOff x="2537136" y="1269000"/>
              <a:chExt cx="180000" cy="180000"/>
            </a:xfrm>
          </p:grpSpPr>
          <p:sp>
            <p:nvSpPr>
              <p:cNvPr id="1946" name="Ellipse 1945">
                <a:extLst>
                  <a:ext uri="{FF2B5EF4-FFF2-40B4-BE49-F238E27FC236}">
                    <a16:creationId xmlns:a16="http://schemas.microsoft.com/office/drawing/2014/main" id="{BA5DF9E0-87D0-60A8-CD23-D110FF379B4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7" name="Minuszeichen 1946">
                <a:extLst>
                  <a:ext uri="{FF2B5EF4-FFF2-40B4-BE49-F238E27FC236}">
                    <a16:creationId xmlns:a16="http://schemas.microsoft.com/office/drawing/2014/main" id="{94A51E11-B191-9F52-9D1E-F7653B2318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19" name="Gruppieren 1918">
              <a:extLst>
                <a:ext uri="{FF2B5EF4-FFF2-40B4-BE49-F238E27FC236}">
                  <a16:creationId xmlns:a16="http://schemas.microsoft.com/office/drawing/2014/main" id="{C3412C01-32A6-9B76-C50D-A39EE64C64C9}"/>
                </a:ext>
              </a:extLst>
            </p:cNvPr>
            <p:cNvGrpSpPr/>
            <p:nvPr/>
          </p:nvGrpSpPr>
          <p:grpSpPr>
            <a:xfrm>
              <a:off x="4026000" y="3339000"/>
              <a:ext cx="180000" cy="180000"/>
              <a:chOff x="2537136" y="1269000"/>
              <a:chExt cx="180000" cy="180000"/>
            </a:xfrm>
          </p:grpSpPr>
          <p:sp>
            <p:nvSpPr>
              <p:cNvPr id="1944" name="Ellipse 1943">
                <a:extLst>
                  <a:ext uri="{FF2B5EF4-FFF2-40B4-BE49-F238E27FC236}">
                    <a16:creationId xmlns:a16="http://schemas.microsoft.com/office/drawing/2014/main" id="{F313A236-7CA9-BEED-F80B-393DE2B2451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5" name="Minuszeichen 1944">
                <a:extLst>
                  <a:ext uri="{FF2B5EF4-FFF2-40B4-BE49-F238E27FC236}">
                    <a16:creationId xmlns:a16="http://schemas.microsoft.com/office/drawing/2014/main" id="{4AD1D434-4751-1F32-A1E9-2FF22E3AD2A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0" name="Gruppieren 1919">
              <a:extLst>
                <a:ext uri="{FF2B5EF4-FFF2-40B4-BE49-F238E27FC236}">
                  <a16:creationId xmlns:a16="http://schemas.microsoft.com/office/drawing/2014/main" id="{8E805B6B-AB89-C863-2814-ED5B6E3646B3}"/>
                </a:ext>
              </a:extLst>
            </p:cNvPr>
            <p:cNvGrpSpPr/>
            <p:nvPr/>
          </p:nvGrpSpPr>
          <p:grpSpPr>
            <a:xfrm>
              <a:off x="4656000" y="4775520"/>
              <a:ext cx="180000" cy="180000"/>
              <a:chOff x="2537136" y="1269000"/>
              <a:chExt cx="180000" cy="180000"/>
            </a:xfrm>
          </p:grpSpPr>
          <p:sp>
            <p:nvSpPr>
              <p:cNvPr id="1942" name="Ellipse 1941">
                <a:extLst>
                  <a:ext uri="{FF2B5EF4-FFF2-40B4-BE49-F238E27FC236}">
                    <a16:creationId xmlns:a16="http://schemas.microsoft.com/office/drawing/2014/main" id="{EF4A15E2-EB72-D9D9-DD8C-C466AE192BD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3" name="Minuszeichen 1942">
                <a:extLst>
                  <a:ext uri="{FF2B5EF4-FFF2-40B4-BE49-F238E27FC236}">
                    <a16:creationId xmlns:a16="http://schemas.microsoft.com/office/drawing/2014/main" id="{440E4524-60F3-9815-C6DC-B43D87921A3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1" name="Gruppieren 1920">
              <a:extLst>
                <a:ext uri="{FF2B5EF4-FFF2-40B4-BE49-F238E27FC236}">
                  <a16:creationId xmlns:a16="http://schemas.microsoft.com/office/drawing/2014/main" id="{AECD5392-368D-5968-9569-ACDAFFB358F5}"/>
                </a:ext>
              </a:extLst>
            </p:cNvPr>
            <p:cNvGrpSpPr/>
            <p:nvPr/>
          </p:nvGrpSpPr>
          <p:grpSpPr>
            <a:xfrm>
              <a:off x="7373256" y="4775520"/>
              <a:ext cx="180000" cy="180000"/>
              <a:chOff x="2537136" y="1269000"/>
              <a:chExt cx="180000" cy="180000"/>
            </a:xfrm>
          </p:grpSpPr>
          <p:sp>
            <p:nvSpPr>
              <p:cNvPr id="1940" name="Ellipse 1939">
                <a:extLst>
                  <a:ext uri="{FF2B5EF4-FFF2-40B4-BE49-F238E27FC236}">
                    <a16:creationId xmlns:a16="http://schemas.microsoft.com/office/drawing/2014/main" id="{7338454A-8C48-EC8E-1079-4E5ABF251DB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1" name="Minuszeichen 1940">
                <a:extLst>
                  <a:ext uri="{FF2B5EF4-FFF2-40B4-BE49-F238E27FC236}">
                    <a16:creationId xmlns:a16="http://schemas.microsoft.com/office/drawing/2014/main" id="{F8A2C336-423E-43B9-6C0F-8DDD9EAB53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2" name="Gruppieren 1921">
              <a:extLst>
                <a:ext uri="{FF2B5EF4-FFF2-40B4-BE49-F238E27FC236}">
                  <a16:creationId xmlns:a16="http://schemas.microsoft.com/office/drawing/2014/main" id="{2C86A29A-D413-5DB2-5761-8F70F40C6A90}"/>
                </a:ext>
              </a:extLst>
            </p:cNvPr>
            <p:cNvGrpSpPr/>
            <p:nvPr/>
          </p:nvGrpSpPr>
          <p:grpSpPr>
            <a:xfrm>
              <a:off x="7373256" y="1900714"/>
              <a:ext cx="180000" cy="180000"/>
              <a:chOff x="2537136" y="1269000"/>
              <a:chExt cx="180000" cy="180000"/>
            </a:xfrm>
          </p:grpSpPr>
          <p:sp>
            <p:nvSpPr>
              <p:cNvPr id="1938" name="Ellipse 1937">
                <a:extLst>
                  <a:ext uri="{FF2B5EF4-FFF2-40B4-BE49-F238E27FC236}">
                    <a16:creationId xmlns:a16="http://schemas.microsoft.com/office/drawing/2014/main" id="{F44F40D8-B2DE-5946-BAD6-B72B852646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9" name="Minuszeichen 1938">
                <a:extLst>
                  <a:ext uri="{FF2B5EF4-FFF2-40B4-BE49-F238E27FC236}">
                    <a16:creationId xmlns:a16="http://schemas.microsoft.com/office/drawing/2014/main" id="{BCF07187-F26B-3535-A049-46D4BD6E25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3" name="Gruppieren 1922">
              <a:extLst>
                <a:ext uri="{FF2B5EF4-FFF2-40B4-BE49-F238E27FC236}">
                  <a16:creationId xmlns:a16="http://schemas.microsoft.com/office/drawing/2014/main" id="{7A24B2F1-71F7-B920-DA1F-1B6494934126}"/>
                </a:ext>
              </a:extLst>
            </p:cNvPr>
            <p:cNvGrpSpPr/>
            <p:nvPr/>
          </p:nvGrpSpPr>
          <p:grpSpPr>
            <a:xfrm>
              <a:off x="4656000" y="1900714"/>
              <a:ext cx="180000" cy="180000"/>
              <a:chOff x="2537136" y="1269000"/>
              <a:chExt cx="180000" cy="180000"/>
            </a:xfrm>
          </p:grpSpPr>
          <p:sp>
            <p:nvSpPr>
              <p:cNvPr id="1936" name="Ellipse 1935">
                <a:extLst>
                  <a:ext uri="{FF2B5EF4-FFF2-40B4-BE49-F238E27FC236}">
                    <a16:creationId xmlns:a16="http://schemas.microsoft.com/office/drawing/2014/main" id="{8A3FD037-0B49-52A3-924C-9DB99C68FA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7" name="Minuszeichen 1936">
                <a:extLst>
                  <a:ext uri="{FF2B5EF4-FFF2-40B4-BE49-F238E27FC236}">
                    <a16:creationId xmlns:a16="http://schemas.microsoft.com/office/drawing/2014/main" id="{C3A3906A-FD55-1856-0A49-549220C2A43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4" name="Gruppieren 1923">
              <a:extLst>
                <a:ext uri="{FF2B5EF4-FFF2-40B4-BE49-F238E27FC236}">
                  <a16:creationId xmlns:a16="http://schemas.microsoft.com/office/drawing/2014/main" id="{EF848A90-CB17-D80E-2750-E348982EC946}"/>
                </a:ext>
              </a:extLst>
            </p:cNvPr>
            <p:cNvGrpSpPr/>
            <p:nvPr/>
          </p:nvGrpSpPr>
          <p:grpSpPr>
            <a:xfrm>
              <a:off x="6006000" y="1339747"/>
              <a:ext cx="180000" cy="180000"/>
              <a:chOff x="2537136" y="1269000"/>
              <a:chExt cx="180000" cy="180000"/>
            </a:xfrm>
          </p:grpSpPr>
          <p:sp>
            <p:nvSpPr>
              <p:cNvPr id="1934" name="Ellipse 1933">
                <a:extLst>
                  <a:ext uri="{FF2B5EF4-FFF2-40B4-BE49-F238E27FC236}">
                    <a16:creationId xmlns:a16="http://schemas.microsoft.com/office/drawing/2014/main" id="{8B2399C5-18AE-BD41-CEAA-866C269494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5" name="Minuszeichen 1934">
                <a:extLst>
                  <a:ext uri="{FF2B5EF4-FFF2-40B4-BE49-F238E27FC236}">
                    <a16:creationId xmlns:a16="http://schemas.microsoft.com/office/drawing/2014/main" id="{E816AB32-FD3A-2417-01D2-8358FB3101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5" name="Gruppieren 1924">
              <a:extLst>
                <a:ext uri="{FF2B5EF4-FFF2-40B4-BE49-F238E27FC236}">
                  <a16:creationId xmlns:a16="http://schemas.microsoft.com/office/drawing/2014/main" id="{F7045265-8F2F-6720-F560-D78F49738C73}"/>
                </a:ext>
              </a:extLst>
            </p:cNvPr>
            <p:cNvGrpSpPr/>
            <p:nvPr/>
          </p:nvGrpSpPr>
          <p:grpSpPr>
            <a:xfrm>
              <a:off x="6006000" y="5312040"/>
              <a:ext cx="180000" cy="180000"/>
              <a:chOff x="2537136" y="1269000"/>
              <a:chExt cx="180000" cy="180000"/>
            </a:xfrm>
          </p:grpSpPr>
          <p:sp>
            <p:nvSpPr>
              <p:cNvPr id="1932" name="Ellipse 1931">
                <a:extLst>
                  <a:ext uri="{FF2B5EF4-FFF2-40B4-BE49-F238E27FC236}">
                    <a16:creationId xmlns:a16="http://schemas.microsoft.com/office/drawing/2014/main" id="{A3FA6852-EE22-49E7-B484-AADF2441825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3" name="Minuszeichen 1932">
                <a:extLst>
                  <a:ext uri="{FF2B5EF4-FFF2-40B4-BE49-F238E27FC236}">
                    <a16:creationId xmlns:a16="http://schemas.microsoft.com/office/drawing/2014/main" id="{1B57410B-30AD-2F00-7C94-FE629FAE3F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6" name="Gruppieren 1925">
              <a:extLst>
                <a:ext uri="{FF2B5EF4-FFF2-40B4-BE49-F238E27FC236}">
                  <a16:creationId xmlns:a16="http://schemas.microsoft.com/office/drawing/2014/main" id="{3BAA963F-40D2-8356-0372-3333C1310A3B}"/>
                </a:ext>
              </a:extLst>
            </p:cNvPr>
            <p:cNvGrpSpPr/>
            <p:nvPr/>
          </p:nvGrpSpPr>
          <p:grpSpPr>
            <a:xfrm>
              <a:off x="6006000" y="1900714"/>
              <a:ext cx="180000" cy="180000"/>
              <a:chOff x="2537136" y="1269000"/>
              <a:chExt cx="180000" cy="180000"/>
            </a:xfrm>
          </p:grpSpPr>
          <p:sp>
            <p:nvSpPr>
              <p:cNvPr id="1930" name="Ellipse 1929">
                <a:extLst>
                  <a:ext uri="{FF2B5EF4-FFF2-40B4-BE49-F238E27FC236}">
                    <a16:creationId xmlns:a16="http://schemas.microsoft.com/office/drawing/2014/main" id="{D9818535-FE0C-792E-0DEA-AE12CDDAC20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1" name="Minuszeichen 1930">
                <a:extLst>
                  <a:ext uri="{FF2B5EF4-FFF2-40B4-BE49-F238E27FC236}">
                    <a16:creationId xmlns:a16="http://schemas.microsoft.com/office/drawing/2014/main" id="{0CF67696-005C-086D-C88C-BC4069732EF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27" name="Gruppieren 1926">
              <a:extLst>
                <a:ext uri="{FF2B5EF4-FFF2-40B4-BE49-F238E27FC236}">
                  <a16:creationId xmlns:a16="http://schemas.microsoft.com/office/drawing/2014/main" id="{8F8B789F-20FA-BBCC-FC2E-665BFD850427}"/>
                </a:ext>
              </a:extLst>
            </p:cNvPr>
            <p:cNvGrpSpPr/>
            <p:nvPr/>
          </p:nvGrpSpPr>
          <p:grpSpPr>
            <a:xfrm>
              <a:off x="6006000" y="4775520"/>
              <a:ext cx="180000" cy="180000"/>
              <a:chOff x="2537136" y="1269000"/>
              <a:chExt cx="180000" cy="180000"/>
            </a:xfrm>
          </p:grpSpPr>
          <p:sp>
            <p:nvSpPr>
              <p:cNvPr id="1928" name="Ellipse 1927">
                <a:extLst>
                  <a:ext uri="{FF2B5EF4-FFF2-40B4-BE49-F238E27FC236}">
                    <a16:creationId xmlns:a16="http://schemas.microsoft.com/office/drawing/2014/main" id="{0754C765-3D8D-3583-E61D-29A6227E7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29" name="Minuszeichen 1928">
                <a:extLst>
                  <a:ext uri="{FF2B5EF4-FFF2-40B4-BE49-F238E27FC236}">
                    <a16:creationId xmlns:a16="http://schemas.microsoft.com/office/drawing/2014/main" id="{71F75442-0EF7-9CDC-5DD7-63148E05400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006" name="Gruppieren 3005">
            <a:extLst>
              <a:ext uri="{FF2B5EF4-FFF2-40B4-BE49-F238E27FC236}">
                <a16:creationId xmlns:a16="http://schemas.microsoft.com/office/drawing/2014/main" id="{856DB522-BD1F-FC69-8BA9-286EA44E3B3A}"/>
              </a:ext>
            </a:extLst>
          </p:cNvPr>
          <p:cNvGrpSpPr>
            <a:grpSpLocks noChangeAspect="1"/>
          </p:cNvGrpSpPr>
          <p:nvPr/>
        </p:nvGrpSpPr>
        <p:grpSpPr>
          <a:xfrm>
            <a:off x="3733202" y="-669380"/>
            <a:ext cx="1258865" cy="1306104"/>
            <a:chOff x="3576000" y="816426"/>
            <a:chExt cx="5040000" cy="5229127"/>
          </a:xfrm>
        </p:grpSpPr>
        <p:grpSp>
          <p:nvGrpSpPr>
            <p:cNvPr id="3007" name="Magnesium ohne e-">
              <a:extLst>
                <a:ext uri="{FF2B5EF4-FFF2-40B4-BE49-F238E27FC236}">
                  <a16:creationId xmlns:a16="http://schemas.microsoft.com/office/drawing/2014/main" id="{4BA114F1-4FB0-55A8-BEA9-963262D61AED}"/>
                </a:ext>
              </a:extLst>
            </p:cNvPr>
            <p:cNvGrpSpPr/>
            <p:nvPr/>
          </p:nvGrpSpPr>
          <p:grpSpPr>
            <a:xfrm>
              <a:off x="3576000" y="909000"/>
              <a:ext cx="5040000" cy="5040000"/>
              <a:chOff x="3576000" y="909000"/>
              <a:chExt cx="5040000" cy="5040000"/>
            </a:xfrm>
          </p:grpSpPr>
          <p:sp>
            <p:nvSpPr>
              <p:cNvPr id="3044" name="K-Schale">
                <a:extLst>
                  <a:ext uri="{FF2B5EF4-FFF2-40B4-BE49-F238E27FC236}">
                    <a16:creationId xmlns:a16="http://schemas.microsoft.com/office/drawing/2014/main" id="{8C412361-DD3E-28DF-1A8D-672E20B08539}"/>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045" name="Atomkern mit Protonen und Neutronen">
                <a:extLst>
                  <a:ext uri="{FF2B5EF4-FFF2-40B4-BE49-F238E27FC236}">
                    <a16:creationId xmlns:a16="http://schemas.microsoft.com/office/drawing/2014/main" id="{E14B2E15-D583-523D-A37F-20F62FDAB8A8}"/>
                  </a:ext>
                </a:extLst>
              </p:cNvPr>
              <p:cNvGrpSpPr/>
              <p:nvPr/>
            </p:nvGrpSpPr>
            <p:grpSpPr>
              <a:xfrm>
                <a:off x="5196000" y="2529000"/>
                <a:ext cx="1800000" cy="1800000"/>
                <a:chOff x="5196000" y="2529000"/>
                <a:chExt cx="1800000" cy="1800000"/>
              </a:xfrm>
            </p:grpSpPr>
            <p:sp>
              <p:nvSpPr>
                <p:cNvPr id="3048" name="Atomkern">
                  <a:extLst>
                    <a:ext uri="{FF2B5EF4-FFF2-40B4-BE49-F238E27FC236}">
                      <a16:creationId xmlns:a16="http://schemas.microsoft.com/office/drawing/2014/main" id="{21DF7CBF-5CDC-1E16-A626-947D31B7D749}"/>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049" name="Gruppieren 3048">
                  <a:extLst>
                    <a:ext uri="{FF2B5EF4-FFF2-40B4-BE49-F238E27FC236}">
                      <a16:creationId xmlns:a16="http://schemas.microsoft.com/office/drawing/2014/main" id="{B6BF897C-86DA-A267-55F2-19874ADDD90A}"/>
                    </a:ext>
                  </a:extLst>
                </p:cNvPr>
                <p:cNvGrpSpPr>
                  <a:grpSpLocks noChangeAspect="1"/>
                </p:cNvGrpSpPr>
                <p:nvPr/>
              </p:nvGrpSpPr>
              <p:grpSpPr>
                <a:xfrm>
                  <a:off x="5848033" y="3791651"/>
                  <a:ext cx="180000" cy="180000"/>
                  <a:chOff x="3172968" y="2304288"/>
                  <a:chExt cx="180000" cy="180000"/>
                </a:xfrm>
              </p:grpSpPr>
              <p:sp>
                <p:nvSpPr>
                  <p:cNvPr id="3095" name="Ellipse 3094">
                    <a:extLst>
                      <a:ext uri="{FF2B5EF4-FFF2-40B4-BE49-F238E27FC236}">
                        <a16:creationId xmlns:a16="http://schemas.microsoft.com/office/drawing/2014/main" id="{2631F77D-877C-D35C-E3D2-89AD2F07D1E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6" name="Additionszeichen 3095">
                    <a:extLst>
                      <a:ext uri="{FF2B5EF4-FFF2-40B4-BE49-F238E27FC236}">
                        <a16:creationId xmlns:a16="http://schemas.microsoft.com/office/drawing/2014/main" id="{1C431EB9-A351-C85E-A73D-FF28B47674A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0" name="Gruppieren 3049">
                  <a:extLst>
                    <a:ext uri="{FF2B5EF4-FFF2-40B4-BE49-F238E27FC236}">
                      <a16:creationId xmlns:a16="http://schemas.microsoft.com/office/drawing/2014/main" id="{D6874F7F-C00C-8F1F-CFCE-988F8232E821}"/>
                    </a:ext>
                  </a:extLst>
                </p:cNvPr>
                <p:cNvGrpSpPr>
                  <a:grpSpLocks noChangeAspect="1"/>
                </p:cNvGrpSpPr>
                <p:nvPr/>
              </p:nvGrpSpPr>
              <p:grpSpPr>
                <a:xfrm>
                  <a:off x="6270000" y="3698425"/>
                  <a:ext cx="180000" cy="180000"/>
                  <a:chOff x="3172968" y="2304288"/>
                  <a:chExt cx="180000" cy="180000"/>
                </a:xfrm>
              </p:grpSpPr>
              <p:sp>
                <p:nvSpPr>
                  <p:cNvPr id="3093" name="Ellipse 3092">
                    <a:extLst>
                      <a:ext uri="{FF2B5EF4-FFF2-40B4-BE49-F238E27FC236}">
                        <a16:creationId xmlns:a16="http://schemas.microsoft.com/office/drawing/2014/main" id="{A5155078-B04A-DDD8-1322-7DE4BE64E6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4" name="Additionszeichen 3093">
                    <a:extLst>
                      <a:ext uri="{FF2B5EF4-FFF2-40B4-BE49-F238E27FC236}">
                        <a16:creationId xmlns:a16="http://schemas.microsoft.com/office/drawing/2014/main" id="{4162EBA0-1416-1018-C002-771AAE6C3E4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1" name="Gruppieren 3050">
                  <a:extLst>
                    <a:ext uri="{FF2B5EF4-FFF2-40B4-BE49-F238E27FC236}">
                      <a16:creationId xmlns:a16="http://schemas.microsoft.com/office/drawing/2014/main" id="{5AD14ABA-BCF9-6562-4FDD-204333827AEA}"/>
                    </a:ext>
                  </a:extLst>
                </p:cNvPr>
                <p:cNvGrpSpPr>
                  <a:grpSpLocks noChangeAspect="1"/>
                </p:cNvGrpSpPr>
                <p:nvPr/>
              </p:nvGrpSpPr>
              <p:grpSpPr>
                <a:xfrm>
                  <a:off x="5499300" y="3931942"/>
                  <a:ext cx="180000" cy="180000"/>
                  <a:chOff x="3172968" y="2304288"/>
                  <a:chExt cx="180000" cy="180000"/>
                </a:xfrm>
              </p:grpSpPr>
              <p:sp>
                <p:nvSpPr>
                  <p:cNvPr id="3091" name="Ellipse 3090">
                    <a:extLst>
                      <a:ext uri="{FF2B5EF4-FFF2-40B4-BE49-F238E27FC236}">
                        <a16:creationId xmlns:a16="http://schemas.microsoft.com/office/drawing/2014/main" id="{4ABBBF70-5E08-641E-D1F3-8B044807D6F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2" name="Additionszeichen 3091">
                    <a:extLst>
                      <a:ext uri="{FF2B5EF4-FFF2-40B4-BE49-F238E27FC236}">
                        <a16:creationId xmlns:a16="http://schemas.microsoft.com/office/drawing/2014/main" id="{BC170D4B-A98C-B7D5-6A05-4D2E8A84973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2" name="Gruppieren 3051">
                  <a:extLst>
                    <a:ext uri="{FF2B5EF4-FFF2-40B4-BE49-F238E27FC236}">
                      <a16:creationId xmlns:a16="http://schemas.microsoft.com/office/drawing/2014/main" id="{B2E2E8C7-EB1C-2999-D497-1F82C15CE9DD}"/>
                    </a:ext>
                  </a:extLst>
                </p:cNvPr>
                <p:cNvGrpSpPr>
                  <a:grpSpLocks noChangeAspect="1"/>
                </p:cNvGrpSpPr>
                <p:nvPr/>
              </p:nvGrpSpPr>
              <p:grpSpPr>
                <a:xfrm>
                  <a:off x="6030156" y="4086630"/>
                  <a:ext cx="180000" cy="180000"/>
                  <a:chOff x="3172968" y="2304288"/>
                  <a:chExt cx="180000" cy="180000"/>
                </a:xfrm>
              </p:grpSpPr>
              <p:sp>
                <p:nvSpPr>
                  <p:cNvPr id="3089" name="Ellipse 3088">
                    <a:extLst>
                      <a:ext uri="{FF2B5EF4-FFF2-40B4-BE49-F238E27FC236}">
                        <a16:creationId xmlns:a16="http://schemas.microsoft.com/office/drawing/2014/main" id="{1367521D-ED4C-57E5-9C41-3F296805399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0" name="Additionszeichen 3089">
                    <a:extLst>
                      <a:ext uri="{FF2B5EF4-FFF2-40B4-BE49-F238E27FC236}">
                        <a16:creationId xmlns:a16="http://schemas.microsoft.com/office/drawing/2014/main" id="{830D0759-D8EE-29D4-3A52-F914D1F351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3" name="Gruppieren 3052">
                  <a:extLst>
                    <a:ext uri="{FF2B5EF4-FFF2-40B4-BE49-F238E27FC236}">
                      <a16:creationId xmlns:a16="http://schemas.microsoft.com/office/drawing/2014/main" id="{C4F81704-5064-D6A3-2278-0F55AE90C1D7}"/>
                    </a:ext>
                  </a:extLst>
                </p:cNvPr>
                <p:cNvGrpSpPr>
                  <a:grpSpLocks noChangeAspect="1"/>
                </p:cNvGrpSpPr>
                <p:nvPr/>
              </p:nvGrpSpPr>
              <p:grpSpPr>
                <a:xfrm>
                  <a:off x="6020438" y="3296696"/>
                  <a:ext cx="180000" cy="180000"/>
                  <a:chOff x="3172968" y="2304288"/>
                  <a:chExt cx="180000" cy="180000"/>
                </a:xfrm>
              </p:grpSpPr>
              <p:sp>
                <p:nvSpPr>
                  <p:cNvPr id="3087" name="Ellipse 3086">
                    <a:extLst>
                      <a:ext uri="{FF2B5EF4-FFF2-40B4-BE49-F238E27FC236}">
                        <a16:creationId xmlns:a16="http://schemas.microsoft.com/office/drawing/2014/main" id="{2ADFC433-F1F7-AEA4-9961-DAD5C79064A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8" name="Additionszeichen 3087">
                    <a:extLst>
                      <a:ext uri="{FF2B5EF4-FFF2-40B4-BE49-F238E27FC236}">
                        <a16:creationId xmlns:a16="http://schemas.microsoft.com/office/drawing/2014/main" id="{C9BAEB89-991A-C9F0-7E46-A585625809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4" name="Gruppieren 3053">
                  <a:extLst>
                    <a:ext uri="{FF2B5EF4-FFF2-40B4-BE49-F238E27FC236}">
                      <a16:creationId xmlns:a16="http://schemas.microsoft.com/office/drawing/2014/main" id="{A4299741-9EB2-2577-94E2-47FC5CD7B950}"/>
                    </a:ext>
                  </a:extLst>
                </p:cNvPr>
                <p:cNvGrpSpPr>
                  <a:grpSpLocks noChangeAspect="1"/>
                </p:cNvGrpSpPr>
                <p:nvPr/>
              </p:nvGrpSpPr>
              <p:grpSpPr>
                <a:xfrm>
                  <a:off x="6540000" y="3667688"/>
                  <a:ext cx="180000" cy="180000"/>
                  <a:chOff x="3172968" y="2304288"/>
                  <a:chExt cx="180000" cy="180000"/>
                </a:xfrm>
              </p:grpSpPr>
              <p:sp>
                <p:nvSpPr>
                  <p:cNvPr id="3085" name="Ellipse 3084">
                    <a:extLst>
                      <a:ext uri="{FF2B5EF4-FFF2-40B4-BE49-F238E27FC236}">
                        <a16:creationId xmlns:a16="http://schemas.microsoft.com/office/drawing/2014/main" id="{93ACDE4C-683E-A220-752C-7CD184B929C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6" name="Additionszeichen 3085">
                    <a:extLst>
                      <a:ext uri="{FF2B5EF4-FFF2-40B4-BE49-F238E27FC236}">
                        <a16:creationId xmlns:a16="http://schemas.microsoft.com/office/drawing/2014/main" id="{22FE9E99-015A-FFA3-8635-68C6B67EF8C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5" name="Gruppieren 3054">
                  <a:extLst>
                    <a:ext uri="{FF2B5EF4-FFF2-40B4-BE49-F238E27FC236}">
                      <a16:creationId xmlns:a16="http://schemas.microsoft.com/office/drawing/2014/main" id="{8840D563-A745-60A4-FFCC-80F8CF33940D}"/>
                    </a:ext>
                  </a:extLst>
                </p:cNvPr>
                <p:cNvGrpSpPr>
                  <a:grpSpLocks noChangeAspect="1"/>
                </p:cNvGrpSpPr>
                <p:nvPr/>
              </p:nvGrpSpPr>
              <p:grpSpPr>
                <a:xfrm>
                  <a:off x="6696374" y="3186376"/>
                  <a:ext cx="180000" cy="180000"/>
                  <a:chOff x="3172968" y="2304288"/>
                  <a:chExt cx="180000" cy="180000"/>
                </a:xfrm>
              </p:grpSpPr>
              <p:sp>
                <p:nvSpPr>
                  <p:cNvPr id="3083" name="Ellipse 3082">
                    <a:extLst>
                      <a:ext uri="{FF2B5EF4-FFF2-40B4-BE49-F238E27FC236}">
                        <a16:creationId xmlns:a16="http://schemas.microsoft.com/office/drawing/2014/main" id="{E049A4DF-A892-1BEE-3AA1-DC66449FCB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4" name="Additionszeichen 3083">
                    <a:extLst>
                      <a:ext uri="{FF2B5EF4-FFF2-40B4-BE49-F238E27FC236}">
                        <a16:creationId xmlns:a16="http://schemas.microsoft.com/office/drawing/2014/main" id="{3C66544E-466E-3DA7-B2C1-0A13EBD4717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6" name="Gruppieren 3055">
                  <a:extLst>
                    <a:ext uri="{FF2B5EF4-FFF2-40B4-BE49-F238E27FC236}">
                      <a16:creationId xmlns:a16="http://schemas.microsoft.com/office/drawing/2014/main" id="{B08BAD7C-7023-51A7-1CAF-3EDDBC7199D5}"/>
                    </a:ext>
                  </a:extLst>
                </p:cNvPr>
                <p:cNvGrpSpPr>
                  <a:grpSpLocks noChangeAspect="1"/>
                </p:cNvGrpSpPr>
                <p:nvPr/>
              </p:nvGrpSpPr>
              <p:grpSpPr>
                <a:xfrm>
                  <a:off x="5577515" y="3084316"/>
                  <a:ext cx="180000" cy="180000"/>
                  <a:chOff x="3172968" y="2304288"/>
                  <a:chExt cx="180000" cy="180000"/>
                </a:xfrm>
              </p:grpSpPr>
              <p:sp>
                <p:nvSpPr>
                  <p:cNvPr id="3081" name="Ellipse 3080">
                    <a:extLst>
                      <a:ext uri="{FF2B5EF4-FFF2-40B4-BE49-F238E27FC236}">
                        <a16:creationId xmlns:a16="http://schemas.microsoft.com/office/drawing/2014/main" id="{89C11358-0F65-979B-8A2C-54A7077D84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2" name="Additionszeichen 3081">
                    <a:extLst>
                      <a:ext uri="{FF2B5EF4-FFF2-40B4-BE49-F238E27FC236}">
                        <a16:creationId xmlns:a16="http://schemas.microsoft.com/office/drawing/2014/main" id="{6B8AA8D7-9959-30E9-47A6-524623720D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7" name="Gruppieren 3056">
                  <a:extLst>
                    <a:ext uri="{FF2B5EF4-FFF2-40B4-BE49-F238E27FC236}">
                      <a16:creationId xmlns:a16="http://schemas.microsoft.com/office/drawing/2014/main" id="{9CE3CF9E-55E8-9408-35C2-19B73F23F3FA}"/>
                    </a:ext>
                  </a:extLst>
                </p:cNvPr>
                <p:cNvGrpSpPr>
                  <a:grpSpLocks noChangeAspect="1"/>
                </p:cNvGrpSpPr>
                <p:nvPr/>
              </p:nvGrpSpPr>
              <p:grpSpPr>
                <a:xfrm>
                  <a:off x="5940252" y="2903697"/>
                  <a:ext cx="180000" cy="180000"/>
                  <a:chOff x="3172968" y="2304288"/>
                  <a:chExt cx="180000" cy="180000"/>
                </a:xfrm>
              </p:grpSpPr>
              <p:sp>
                <p:nvSpPr>
                  <p:cNvPr id="3079" name="Ellipse 3078">
                    <a:extLst>
                      <a:ext uri="{FF2B5EF4-FFF2-40B4-BE49-F238E27FC236}">
                        <a16:creationId xmlns:a16="http://schemas.microsoft.com/office/drawing/2014/main" id="{AF02580A-DB54-2626-0B83-C4939F3230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0" name="Additionszeichen 3079">
                    <a:extLst>
                      <a:ext uri="{FF2B5EF4-FFF2-40B4-BE49-F238E27FC236}">
                        <a16:creationId xmlns:a16="http://schemas.microsoft.com/office/drawing/2014/main" id="{27FED66E-B89F-92C5-67CA-E2E11267D7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8" name="Gruppieren 3057">
                  <a:extLst>
                    <a:ext uri="{FF2B5EF4-FFF2-40B4-BE49-F238E27FC236}">
                      <a16:creationId xmlns:a16="http://schemas.microsoft.com/office/drawing/2014/main" id="{9C46E313-167C-279E-77C2-AA62A6237598}"/>
                    </a:ext>
                  </a:extLst>
                </p:cNvPr>
                <p:cNvGrpSpPr>
                  <a:grpSpLocks noChangeAspect="1"/>
                </p:cNvGrpSpPr>
                <p:nvPr/>
              </p:nvGrpSpPr>
              <p:grpSpPr>
                <a:xfrm>
                  <a:off x="5597520" y="2746772"/>
                  <a:ext cx="180000" cy="180000"/>
                  <a:chOff x="3172968" y="2304288"/>
                  <a:chExt cx="180000" cy="180000"/>
                </a:xfrm>
              </p:grpSpPr>
              <p:sp>
                <p:nvSpPr>
                  <p:cNvPr id="3077" name="Ellipse 3076">
                    <a:extLst>
                      <a:ext uri="{FF2B5EF4-FFF2-40B4-BE49-F238E27FC236}">
                        <a16:creationId xmlns:a16="http://schemas.microsoft.com/office/drawing/2014/main" id="{AEE79A8F-13A4-AF00-C441-543CB2C8C59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8" name="Additionszeichen 3077">
                    <a:extLst>
                      <a:ext uri="{FF2B5EF4-FFF2-40B4-BE49-F238E27FC236}">
                        <a16:creationId xmlns:a16="http://schemas.microsoft.com/office/drawing/2014/main" id="{5666F3CF-A699-0531-EA41-72C86935BFD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59" name="Gruppieren 3058">
                  <a:extLst>
                    <a:ext uri="{FF2B5EF4-FFF2-40B4-BE49-F238E27FC236}">
                      <a16:creationId xmlns:a16="http://schemas.microsoft.com/office/drawing/2014/main" id="{13929DD0-5C9D-4B49-D160-A8F65A36B8E4}"/>
                    </a:ext>
                  </a:extLst>
                </p:cNvPr>
                <p:cNvGrpSpPr>
                  <a:grpSpLocks noChangeAspect="1"/>
                </p:cNvGrpSpPr>
                <p:nvPr/>
              </p:nvGrpSpPr>
              <p:grpSpPr>
                <a:xfrm>
                  <a:off x="6310896" y="2729578"/>
                  <a:ext cx="180000" cy="180000"/>
                  <a:chOff x="3172968" y="2304288"/>
                  <a:chExt cx="180000" cy="180000"/>
                </a:xfrm>
              </p:grpSpPr>
              <p:sp>
                <p:nvSpPr>
                  <p:cNvPr id="3075" name="Ellipse 3074">
                    <a:extLst>
                      <a:ext uri="{FF2B5EF4-FFF2-40B4-BE49-F238E27FC236}">
                        <a16:creationId xmlns:a16="http://schemas.microsoft.com/office/drawing/2014/main" id="{82F3B781-8FB1-EA27-8909-4A6A257728C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6" name="Additionszeichen 3075">
                    <a:extLst>
                      <a:ext uri="{FF2B5EF4-FFF2-40B4-BE49-F238E27FC236}">
                        <a16:creationId xmlns:a16="http://schemas.microsoft.com/office/drawing/2014/main" id="{BED2190D-4A24-488C-CCFE-DFD17301F2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60" name="Gruppieren 3059">
                  <a:extLst>
                    <a:ext uri="{FF2B5EF4-FFF2-40B4-BE49-F238E27FC236}">
                      <a16:creationId xmlns:a16="http://schemas.microsoft.com/office/drawing/2014/main" id="{D8D15452-04E9-14D1-E209-0D6F1B0B790B}"/>
                    </a:ext>
                  </a:extLst>
                </p:cNvPr>
                <p:cNvGrpSpPr>
                  <a:grpSpLocks noChangeAspect="1"/>
                </p:cNvGrpSpPr>
                <p:nvPr/>
              </p:nvGrpSpPr>
              <p:grpSpPr>
                <a:xfrm>
                  <a:off x="5311404" y="3346168"/>
                  <a:ext cx="180000" cy="180000"/>
                  <a:chOff x="3172968" y="2304288"/>
                  <a:chExt cx="180000" cy="180000"/>
                </a:xfrm>
              </p:grpSpPr>
              <p:sp>
                <p:nvSpPr>
                  <p:cNvPr id="3073" name="Ellipse 3072">
                    <a:extLst>
                      <a:ext uri="{FF2B5EF4-FFF2-40B4-BE49-F238E27FC236}">
                        <a16:creationId xmlns:a16="http://schemas.microsoft.com/office/drawing/2014/main" id="{F68907BF-E660-8DDB-8441-EF316479580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4" name="Additionszeichen 3073">
                    <a:extLst>
                      <a:ext uri="{FF2B5EF4-FFF2-40B4-BE49-F238E27FC236}">
                        <a16:creationId xmlns:a16="http://schemas.microsoft.com/office/drawing/2014/main" id="{9F53E158-EF79-2E49-2083-725792038F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061" name="Ellipse 3060">
                  <a:extLst>
                    <a:ext uri="{FF2B5EF4-FFF2-40B4-BE49-F238E27FC236}">
                      <a16:creationId xmlns:a16="http://schemas.microsoft.com/office/drawing/2014/main" id="{EBD269B0-8233-E416-3703-B2404BC6BA8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2" name="Ellipse 3061">
                  <a:extLst>
                    <a:ext uri="{FF2B5EF4-FFF2-40B4-BE49-F238E27FC236}">
                      <a16:creationId xmlns:a16="http://schemas.microsoft.com/office/drawing/2014/main" id="{D6494D04-BD5A-C4B8-464B-9452547E9DD0}"/>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3" name="Ellipse 3062">
                  <a:extLst>
                    <a:ext uri="{FF2B5EF4-FFF2-40B4-BE49-F238E27FC236}">
                      <a16:creationId xmlns:a16="http://schemas.microsoft.com/office/drawing/2014/main" id="{33AC437E-CAB4-1121-08A5-0B2D5F1F0D9C}"/>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4" name="Ellipse 3063">
                  <a:extLst>
                    <a:ext uri="{FF2B5EF4-FFF2-40B4-BE49-F238E27FC236}">
                      <a16:creationId xmlns:a16="http://schemas.microsoft.com/office/drawing/2014/main" id="{F1F007F3-0DF1-842B-7827-37FD53AC640D}"/>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5" name="Ellipse 3064">
                  <a:extLst>
                    <a:ext uri="{FF2B5EF4-FFF2-40B4-BE49-F238E27FC236}">
                      <a16:creationId xmlns:a16="http://schemas.microsoft.com/office/drawing/2014/main" id="{62F2668B-CC90-AEDE-B0C8-CD2ACD56B54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6" name="Ellipse 3065">
                  <a:extLst>
                    <a:ext uri="{FF2B5EF4-FFF2-40B4-BE49-F238E27FC236}">
                      <a16:creationId xmlns:a16="http://schemas.microsoft.com/office/drawing/2014/main" id="{E9A953E4-0FC5-7DDC-84CB-7983F27303B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7" name="Ellipse 3066">
                  <a:extLst>
                    <a:ext uri="{FF2B5EF4-FFF2-40B4-BE49-F238E27FC236}">
                      <a16:creationId xmlns:a16="http://schemas.microsoft.com/office/drawing/2014/main" id="{E4771877-6AFE-F019-116C-F9763BFA426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8" name="Ellipse 3067">
                  <a:extLst>
                    <a:ext uri="{FF2B5EF4-FFF2-40B4-BE49-F238E27FC236}">
                      <a16:creationId xmlns:a16="http://schemas.microsoft.com/office/drawing/2014/main" id="{8991B214-FF7E-500B-4D61-DA8346386EE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69" name="Ellipse 3068">
                  <a:extLst>
                    <a:ext uri="{FF2B5EF4-FFF2-40B4-BE49-F238E27FC236}">
                      <a16:creationId xmlns:a16="http://schemas.microsoft.com/office/drawing/2014/main" id="{B0A86390-FB29-D282-9491-BB3D85BBD5D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0" name="Ellipse 3069">
                  <a:extLst>
                    <a:ext uri="{FF2B5EF4-FFF2-40B4-BE49-F238E27FC236}">
                      <a16:creationId xmlns:a16="http://schemas.microsoft.com/office/drawing/2014/main" id="{CBF0C843-92B2-CF0C-EF9E-21EF142D6D8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1" name="Ellipse 3070">
                  <a:extLst>
                    <a:ext uri="{FF2B5EF4-FFF2-40B4-BE49-F238E27FC236}">
                      <a16:creationId xmlns:a16="http://schemas.microsoft.com/office/drawing/2014/main" id="{77A5B9A8-BAC5-FFFB-D2A5-EB5D571AFB1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72" name="Ellipse 3071">
                  <a:extLst>
                    <a:ext uri="{FF2B5EF4-FFF2-40B4-BE49-F238E27FC236}">
                      <a16:creationId xmlns:a16="http://schemas.microsoft.com/office/drawing/2014/main" id="{35D8A975-EDEC-BEFC-7FF8-76A55B67374F}"/>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046" name="L-Schale">
                <a:extLst>
                  <a:ext uri="{FF2B5EF4-FFF2-40B4-BE49-F238E27FC236}">
                    <a16:creationId xmlns:a16="http://schemas.microsoft.com/office/drawing/2014/main" id="{4A3B43B2-49AF-D97A-9EC0-030CB74BBD26}"/>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047" name="M-Schale">
                <a:extLst>
                  <a:ext uri="{FF2B5EF4-FFF2-40B4-BE49-F238E27FC236}">
                    <a16:creationId xmlns:a16="http://schemas.microsoft.com/office/drawing/2014/main" id="{8A21B69D-D6C0-E481-74EE-0B499B802ACA}"/>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008" name="Gruppieren 3007">
              <a:extLst>
                <a:ext uri="{FF2B5EF4-FFF2-40B4-BE49-F238E27FC236}">
                  <a16:creationId xmlns:a16="http://schemas.microsoft.com/office/drawing/2014/main" id="{94A43D82-18C1-3289-0F16-C22F7601DDCC}"/>
                </a:ext>
              </a:extLst>
            </p:cNvPr>
            <p:cNvGrpSpPr/>
            <p:nvPr/>
          </p:nvGrpSpPr>
          <p:grpSpPr>
            <a:xfrm>
              <a:off x="6006000" y="816426"/>
              <a:ext cx="180000" cy="180000"/>
              <a:chOff x="2537136" y="1269000"/>
              <a:chExt cx="180000" cy="180000"/>
            </a:xfrm>
          </p:grpSpPr>
          <p:sp>
            <p:nvSpPr>
              <p:cNvPr id="3042" name="Ellipse 3041">
                <a:extLst>
                  <a:ext uri="{FF2B5EF4-FFF2-40B4-BE49-F238E27FC236}">
                    <a16:creationId xmlns:a16="http://schemas.microsoft.com/office/drawing/2014/main" id="{35F4288C-82F6-8418-4DBC-F31381CB18D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43" name="Minuszeichen 3042">
                <a:extLst>
                  <a:ext uri="{FF2B5EF4-FFF2-40B4-BE49-F238E27FC236}">
                    <a16:creationId xmlns:a16="http://schemas.microsoft.com/office/drawing/2014/main" id="{5CB55064-8C54-2045-5A31-BD2002EFE9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09" name="Gruppieren 3008">
              <a:extLst>
                <a:ext uri="{FF2B5EF4-FFF2-40B4-BE49-F238E27FC236}">
                  <a16:creationId xmlns:a16="http://schemas.microsoft.com/office/drawing/2014/main" id="{1A124047-09AB-E072-C192-209656BF4F70}"/>
                </a:ext>
              </a:extLst>
            </p:cNvPr>
            <p:cNvGrpSpPr/>
            <p:nvPr/>
          </p:nvGrpSpPr>
          <p:grpSpPr>
            <a:xfrm>
              <a:off x="6003948" y="5865553"/>
              <a:ext cx="180000" cy="180000"/>
              <a:chOff x="2537136" y="1269000"/>
              <a:chExt cx="180000" cy="180000"/>
            </a:xfrm>
          </p:grpSpPr>
          <p:sp>
            <p:nvSpPr>
              <p:cNvPr id="3040" name="Ellipse 3039">
                <a:extLst>
                  <a:ext uri="{FF2B5EF4-FFF2-40B4-BE49-F238E27FC236}">
                    <a16:creationId xmlns:a16="http://schemas.microsoft.com/office/drawing/2014/main" id="{9C320E84-C9DF-F4DC-A1B6-F3D4611EC97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41" name="Minuszeichen 3040">
                <a:extLst>
                  <a:ext uri="{FF2B5EF4-FFF2-40B4-BE49-F238E27FC236}">
                    <a16:creationId xmlns:a16="http://schemas.microsoft.com/office/drawing/2014/main" id="{B846DDB5-E09A-09D9-0EC8-A6DD796AEC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0" name="Gruppieren 3009">
              <a:extLst>
                <a:ext uri="{FF2B5EF4-FFF2-40B4-BE49-F238E27FC236}">
                  <a16:creationId xmlns:a16="http://schemas.microsoft.com/office/drawing/2014/main" id="{02363087-994E-778A-DF83-77D4B2E716F9}"/>
                </a:ext>
              </a:extLst>
            </p:cNvPr>
            <p:cNvGrpSpPr/>
            <p:nvPr/>
          </p:nvGrpSpPr>
          <p:grpSpPr>
            <a:xfrm>
              <a:off x="7989107" y="3335661"/>
              <a:ext cx="180000" cy="180000"/>
              <a:chOff x="2537136" y="1269000"/>
              <a:chExt cx="180000" cy="180000"/>
            </a:xfrm>
          </p:grpSpPr>
          <p:sp>
            <p:nvSpPr>
              <p:cNvPr id="3038" name="Ellipse 3037">
                <a:extLst>
                  <a:ext uri="{FF2B5EF4-FFF2-40B4-BE49-F238E27FC236}">
                    <a16:creationId xmlns:a16="http://schemas.microsoft.com/office/drawing/2014/main" id="{C72ACB7A-B52A-8C23-4702-1A4FFEFD3C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39" name="Minuszeichen 3038">
                <a:extLst>
                  <a:ext uri="{FF2B5EF4-FFF2-40B4-BE49-F238E27FC236}">
                    <a16:creationId xmlns:a16="http://schemas.microsoft.com/office/drawing/2014/main" id="{810298AC-093D-2238-DFE5-D239A64A57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1" name="Gruppieren 3010">
              <a:extLst>
                <a:ext uri="{FF2B5EF4-FFF2-40B4-BE49-F238E27FC236}">
                  <a16:creationId xmlns:a16="http://schemas.microsoft.com/office/drawing/2014/main" id="{F0E39B3C-2FEA-E9D0-173C-1193AE07729D}"/>
                </a:ext>
              </a:extLst>
            </p:cNvPr>
            <p:cNvGrpSpPr/>
            <p:nvPr/>
          </p:nvGrpSpPr>
          <p:grpSpPr>
            <a:xfrm>
              <a:off x="4026000" y="3339000"/>
              <a:ext cx="180000" cy="180000"/>
              <a:chOff x="2537136" y="1269000"/>
              <a:chExt cx="180000" cy="180000"/>
            </a:xfrm>
          </p:grpSpPr>
          <p:sp>
            <p:nvSpPr>
              <p:cNvPr id="3036" name="Ellipse 3035">
                <a:extLst>
                  <a:ext uri="{FF2B5EF4-FFF2-40B4-BE49-F238E27FC236}">
                    <a16:creationId xmlns:a16="http://schemas.microsoft.com/office/drawing/2014/main" id="{3C9D493C-77DF-73B0-E03F-AE99772D81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37" name="Minuszeichen 3036">
                <a:extLst>
                  <a:ext uri="{FF2B5EF4-FFF2-40B4-BE49-F238E27FC236}">
                    <a16:creationId xmlns:a16="http://schemas.microsoft.com/office/drawing/2014/main" id="{F542F9DB-398A-B0FD-09FA-BDA15AA69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2" name="Gruppieren 3011">
              <a:extLst>
                <a:ext uri="{FF2B5EF4-FFF2-40B4-BE49-F238E27FC236}">
                  <a16:creationId xmlns:a16="http://schemas.microsoft.com/office/drawing/2014/main" id="{013A1CA8-7F55-0ADF-7428-B9EC92936374}"/>
                </a:ext>
              </a:extLst>
            </p:cNvPr>
            <p:cNvGrpSpPr/>
            <p:nvPr/>
          </p:nvGrpSpPr>
          <p:grpSpPr>
            <a:xfrm>
              <a:off x="4656000" y="4775520"/>
              <a:ext cx="180000" cy="180000"/>
              <a:chOff x="2537136" y="1269000"/>
              <a:chExt cx="180000" cy="180000"/>
            </a:xfrm>
          </p:grpSpPr>
          <p:sp>
            <p:nvSpPr>
              <p:cNvPr id="3034" name="Ellipse 3033">
                <a:extLst>
                  <a:ext uri="{FF2B5EF4-FFF2-40B4-BE49-F238E27FC236}">
                    <a16:creationId xmlns:a16="http://schemas.microsoft.com/office/drawing/2014/main" id="{7D05338E-B201-5DBB-AFB9-35BC31B378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35" name="Minuszeichen 3034">
                <a:extLst>
                  <a:ext uri="{FF2B5EF4-FFF2-40B4-BE49-F238E27FC236}">
                    <a16:creationId xmlns:a16="http://schemas.microsoft.com/office/drawing/2014/main" id="{D6D3056C-4ADC-79D3-9202-BE8C5FC8860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3" name="Gruppieren 3012">
              <a:extLst>
                <a:ext uri="{FF2B5EF4-FFF2-40B4-BE49-F238E27FC236}">
                  <a16:creationId xmlns:a16="http://schemas.microsoft.com/office/drawing/2014/main" id="{9C5EFDE8-FC65-78F1-F556-3BF14AA3DF4B}"/>
                </a:ext>
              </a:extLst>
            </p:cNvPr>
            <p:cNvGrpSpPr/>
            <p:nvPr/>
          </p:nvGrpSpPr>
          <p:grpSpPr>
            <a:xfrm>
              <a:off x="7373256" y="4775520"/>
              <a:ext cx="180000" cy="180000"/>
              <a:chOff x="2537136" y="1269000"/>
              <a:chExt cx="180000" cy="180000"/>
            </a:xfrm>
          </p:grpSpPr>
          <p:sp>
            <p:nvSpPr>
              <p:cNvPr id="3032" name="Ellipse 3031">
                <a:extLst>
                  <a:ext uri="{FF2B5EF4-FFF2-40B4-BE49-F238E27FC236}">
                    <a16:creationId xmlns:a16="http://schemas.microsoft.com/office/drawing/2014/main" id="{9E1371BA-DB64-528B-ABB0-A96051A0E07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33" name="Minuszeichen 3032">
                <a:extLst>
                  <a:ext uri="{FF2B5EF4-FFF2-40B4-BE49-F238E27FC236}">
                    <a16:creationId xmlns:a16="http://schemas.microsoft.com/office/drawing/2014/main" id="{8ECD00EA-84FA-2A37-9469-47242DD2DF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4" name="Gruppieren 3013">
              <a:extLst>
                <a:ext uri="{FF2B5EF4-FFF2-40B4-BE49-F238E27FC236}">
                  <a16:creationId xmlns:a16="http://schemas.microsoft.com/office/drawing/2014/main" id="{021C8590-D00F-B2A5-A1F5-B3F2452C3B2B}"/>
                </a:ext>
              </a:extLst>
            </p:cNvPr>
            <p:cNvGrpSpPr/>
            <p:nvPr/>
          </p:nvGrpSpPr>
          <p:grpSpPr>
            <a:xfrm>
              <a:off x="7373256" y="1900714"/>
              <a:ext cx="180000" cy="180000"/>
              <a:chOff x="2537136" y="1269000"/>
              <a:chExt cx="180000" cy="180000"/>
            </a:xfrm>
          </p:grpSpPr>
          <p:sp>
            <p:nvSpPr>
              <p:cNvPr id="3030" name="Ellipse 3029">
                <a:extLst>
                  <a:ext uri="{FF2B5EF4-FFF2-40B4-BE49-F238E27FC236}">
                    <a16:creationId xmlns:a16="http://schemas.microsoft.com/office/drawing/2014/main" id="{330369B7-C8F4-C9D0-8931-47BEBD4976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31" name="Minuszeichen 3030">
                <a:extLst>
                  <a:ext uri="{FF2B5EF4-FFF2-40B4-BE49-F238E27FC236}">
                    <a16:creationId xmlns:a16="http://schemas.microsoft.com/office/drawing/2014/main" id="{45D73404-23AD-608A-7CC6-ED1746CD1F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5" name="Gruppieren 3014">
              <a:extLst>
                <a:ext uri="{FF2B5EF4-FFF2-40B4-BE49-F238E27FC236}">
                  <a16:creationId xmlns:a16="http://schemas.microsoft.com/office/drawing/2014/main" id="{64A3E684-DC81-7549-2E74-6B349C0F5808}"/>
                </a:ext>
              </a:extLst>
            </p:cNvPr>
            <p:cNvGrpSpPr/>
            <p:nvPr/>
          </p:nvGrpSpPr>
          <p:grpSpPr>
            <a:xfrm>
              <a:off x="4656000" y="1900714"/>
              <a:ext cx="180000" cy="180000"/>
              <a:chOff x="2537136" y="1269000"/>
              <a:chExt cx="180000" cy="180000"/>
            </a:xfrm>
          </p:grpSpPr>
          <p:sp>
            <p:nvSpPr>
              <p:cNvPr id="3028" name="Ellipse 3027">
                <a:extLst>
                  <a:ext uri="{FF2B5EF4-FFF2-40B4-BE49-F238E27FC236}">
                    <a16:creationId xmlns:a16="http://schemas.microsoft.com/office/drawing/2014/main" id="{353C7E93-657E-E163-4715-20227D3E6F6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29" name="Minuszeichen 3028">
                <a:extLst>
                  <a:ext uri="{FF2B5EF4-FFF2-40B4-BE49-F238E27FC236}">
                    <a16:creationId xmlns:a16="http://schemas.microsoft.com/office/drawing/2014/main" id="{0523D008-48F0-1086-F66A-84D2F688C94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6" name="Gruppieren 3015">
              <a:extLst>
                <a:ext uri="{FF2B5EF4-FFF2-40B4-BE49-F238E27FC236}">
                  <a16:creationId xmlns:a16="http://schemas.microsoft.com/office/drawing/2014/main" id="{996470D8-7A5E-773D-35F5-4C7E2E909089}"/>
                </a:ext>
              </a:extLst>
            </p:cNvPr>
            <p:cNvGrpSpPr/>
            <p:nvPr/>
          </p:nvGrpSpPr>
          <p:grpSpPr>
            <a:xfrm>
              <a:off x="6006000" y="1339747"/>
              <a:ext cx="180000" cy="180000"/>
              <a:chOff x="2537136" y="1269000"/>
              <a:chExt cx="180000" cy="180000"/>
            </a:xfrm>
          </p:grpSpPr>
          <p:sp>
            <p:nvSpPr>
              <p:cNvPr id="3026" name="Ellipse 3025">
                <a:extLst>
                  <a:ext uri="{FF2B5EF4-FFF2-40B4-BE49-F238E27FC236}">
                    <a16:creationId xmlns:a16="http://schemas.microsoft.com/office/drawing/2014/main" id="{30F3A387-C893-160D-6AC0-C70C3A927A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27" name="Minuszeichen 3026">
                <a:extLst>
                  <a:ext uri="{FF2B5EF4-FFF2-40B4-BE49-F238E27FC236}">
                    <a16:creationId xmlns:a16="http://schemas.microsoft.com/office/drawing/2014/main" id="{C1921C4B-64ED-E331-C8AA-19092156AA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7" name="Gruppieren 3016">
              <a:extLst>
                <a:ext uri="{FF2B5EF4-FFF2-40B4-BE49-F238E27FC236}">
                  <a16:creationId xmlns:a16="http://schemas.microsoft.com/office/drawing/2014/main" id="{9E8EFB2A-F6FA-C0F7-BA4F-C675347BA8BF}"/>
                </a:ext>
              </a:extLst>
            </p:cNvPr>
            <p:cNvGrpSpPr/>
            <p:nvPr/>
          </p:nvGrpSpPr>
          <p:grpSpPr>
            <a:xfrm>
              <a:off x="6006000" y="5312040"/>
              <a:ext cx="180000" cy="180000"/>
              <a:chOff x="2537136" y="1269000"/>
              <a:chExt cx="180000" cy="180000"/>
            </a:xfrm>
          </p:grpSpPr>
          <p:sp>
            <p:nvSpPr>
              <p:cNvPr id="3024" name="Ellipse 3023">
                <a:extLst>
                  <a:ext uri="{FF2B5EF4-FFF2-40B4-BE49-F238E27FC236}">
                    <a16:creationId xmlns:a16="http://schemas.microsoft.com/office/drawing/2014/main" id="{B2D0D9C1-1D6B-836F-4190-98099AA3C23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25" name="Minuszeichen 3024">
                <a:extLst>
                  <a:ext uri="{FF2B5EF4-FFF2-40B4-BE49-F238E27FC236}">
                    <a16:creationId xmlns:a16="http://schemas.microsoft.com/office/drawing/2014/main" id="{5B177298-3473-92DA-ED07-559D3FEC1A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8" name="Gruppieren 3017">
              <a:extLst>
                <a:ext uri="{FF2B5EF4-FFF2-40B4-BE49-F238E27FC236}">
                  <a16:creationId xmlns:a16="http://schemas.microsoft.com/office/drawing/2014/main" id="{2BF30DA4-3248-B658-5B98-65DCA91B6C3F}"/>
                </a:ext>
              </a:extLst>
            </p:cNvPr>
            <p:cNvGrpSpPr/>
            <p:nvPr/>
          </p:nvGrpSpPr>
          <p:grpSpPr>
            <a:xfrm>
              <a:off x="6006000" y="1900714"/>
              <a:ext cx="180000" cy="180000"/>
              <a:chOff x="2537136" y="1269000"/>
              <a:chExt cx="180000" cy="180000"/>
            </a:xfrm>
          </p:grpSpPr>
          <p:sp>
            <p:nvSpPr>
              <p:cNvPr id="3022" name="Ellipse 3021">
                <a:extLst>
                  <a:ext uri="{FF2B5EF4-FFF2-40B4-BE49-F238E27FC236}">
                    <a16:creationId xmlns:a16="http://schemas.microsoft.com/office/drawing/2014/main" id="{5E376E3F-F7B4-C3C8-15EA-A005664FC49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23" name="Minuszeichen 3022">
                <a:extLst>
                  <a:ext uri="{FF2B5EF4-FFF2-40B4-BE49-F238E27FC236}">
                    <a16:creationId xmlns:a16="http://schemas.microsoft.com/office/drawing/2014/main" id="{89618F39-F4B3-11F5-1D0B-CDEC8F3B74B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19" name="Gruppieren 3018">
              <a:extLst>
                <a:ext uri="{FF2B5EF4-FFF2-40B4-BE49-F238E27FC236}">
                  <a16:creationId xmlns:a16="http://schemas.microsoft.com/office/drawing/2014/main" id="{A7D12545-74A3-7092-001D-96840FF0C73F}"/>
                </a:ext>
              </a:extLst>
            </p:cNvPr>
            <p:cNvGrpSpPr/>
            <p:nvPr/>
          </p:nvGrpSpPr>
          <p:grpSpPr>
            <a:xfrm>
              <a:off x="6006000" y="4775520"/>
              <a:ext cx="180000" cy="180000"/>
              <a:chOff x="2537136" y="1269000"/>
              <a:chExt cx="180000" cy="180000"/>
            </a:xfrm>
          </p:grpSpPr>
          <p:sp>
            <p:nvSpPr>
              <p:cNvPr id="3020" name="Ellipse 3019">
                <a:extLst>
                  <a:ext uri="{FF2B5EF4-FFF2-40B4-BE49-F238E27FC236}">
                    <a16:creationId xmlns:a16="http://schemas.microsoft.com/office/drawing/2014/main" id="{66C149F5-163F-FDF0-3255-69B4EB34CD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21" name="Minuszeichen 3020">
                <a:extLst>
                  <a:ext uri="{FF2B5EF4-FFF2-40B4-BE49-F238E27FC236}">
                    <a16:creationId xmlns:a16="http://schemas.microsoft.com/office/drawing/2014/main" id="{93099003-CA6C-9E21-5316-C1BB3731E93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097" name="Gruppieren 3096">
            <a:extLst>
              <a:ext uri="{FF2B5EF4-FFF2-40B4-BE49-F238E27FC236}">
                <a16:creationId xmlns:a16="http://schemas.microsoft.com/office/drawing/2014/main" id="{FE374DB0-14A3-F36E-88E5-917F50FA5851}"/>
              </a:ext>
            </a:extLst>
          </p:cNvPr>
          <p:cNvGrpSpPr>
            <a:grpSpLocks noChangeAspect="1"/>
          </p:cNvGrpSpPr>
          <p:nvPr/>
        </p:nvGrpSpPr>
        <p:grpSpPr>
          <a:xfrm>
            <a:off x="2021293" y="-613003"/>
            <a:ext cx="1258865" cy="1306104"/>
            <a:chOff x="3576000" y="816426"/>
            <a:chExt cx="5040000" cy="5229127"/>
          </a:xfrm>
        </p:grpSpPr>
        <p:grpSp>
          <p:nvGrpSpPr>
            <p:cNvPr id="3098" name="Magnesium ohne e-">
              <a:extLst>
                <a:ext uri="{FF2B5EF4-FFF2-40B4-BE49-F238E27FC236}">
                  <a16:creationId xmlns:a16="http://schemas.microsoft.com/office/drawing/2014/main" id="{214732ED-F805-5C8E-DD80-D88C847DF1C1}"/>
                </a:ext>
              </a:extLst>
            </p:cNvPr>
            <p:cNvGrpSpPr/>
            <p:nvPr/>
          </p:nvGrpSpPr>
          <p:grpSpPr>
            <a:xfrm>
              <a:off x="3576000" y="909000"/>
              <a:ext cx="5040000" cy="5040000"/>
              <a:chOff x="3576000" y="909000"/>
              <a:chExt cx="5040000" cy="5040000"/>
            </a:xfrm>
          </p:grpSpPr>
          <p:sp>
            <p:nvSpPr>
              <p:cNvPr id="3135" name="K-Schale">
                <a:extLst>
                  <a:ext uri="{FF2B5EF4-FFF2-40B4-BE49-F238E27FC236}">
                    <a16:creationId xmlns:a16="http://schemas.microsoft.com/office/drawing/2014/main" id="{43A173AC-F83C-D2A0-B02B-589B4C355E5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136" name="Atomkern mit Protonen und Neutronen">
                <a:extLst>
                  <a:ext uri="{FF2B5EF4-FFF2-40B4-BE49-F238E27FC236}">
                    <a16:creationId xmlns:a16="http://schemas.microsoft.com/office/drawing/2014/main" id="{55037FF5-8D37-79E2-ECD9-A398313CCD2C}"/>
                  </a:ext>
                </a:extLst>
              </p:cNvPr>
              <p:cNvGrpSpPr/>
              <p:nvPr/>
            </p:nvGrpSpPr>
            <p:grpSpPr>
              <a:xfrm>
                <a:off x="5196000" y="2529000"/>
                <a:ext cx="1800000" cy="1800000"/>
                <a:chOff x="5196000" y="2529000"/>
                <a:chExt cx="1800000" cy="1800000"/>
              </a:xfrm>
            </p:grpSpPr>
            <p:sp>
              <p:nvSpPr>
                <p:cNvPr id="3139" name="Atomkern">
                  <a:extLst>
                    <a:ext uri="{FF2B5EF4-FFF2-40B4-BE49-F238E27FC236}">
                      <a16:creationId xmlns:a16="http://schemas.microsoft.com/office/drawing/2014/main" id="{ADB3C575-AD9E-5713-766F-E71565A62B8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140" name="Gruppieren 3139">
                  <a:extLst>
                    <a:ext uri="{FF2B5EF4-FFF2-40B4-BE49-F238E27FC236}">
                      <a16:creationId xmlns:a16="http://schemas.microsoft.com/office/drawing/2014/main" id="{53495B17-6007-C2E6-0BE5-9183197D04C4}"/>
                    </a:ext>
                  </a:extLst>
                </p:cNvPr>
                <p:cNvGrpSpPr>
                  <a:grpSpLocks noChangeAspect="1"/>
                </p:cNvGrpSpPr>
                <p:nvPr/>
              </p:nvGrpSpPr>
              <p:grpSpPr>
                <a:xfrm>
                  <a:off x="5848033" y="3791651"/>
                  <a:ext cx="180000" cy="180000"/>
                  <a:chOff x="3172968" y="2304288"/>
                  <a:chExt cx="180000" cy="180000"/>
                </a:xfrm>
              </p:grpSpPr>
              <p:sp>
                <p:nvSpPr>
                  <p:cNvPr id="3186" name="Ellipse 3185">
                    <a:extLst>
                      <a:ext uri="{FF2B5EF4-FFF2-40B4-BE49-F238E27FC236}">
                        <a16:creationId xmlns:a16="http://schemas.microsoft.com/office/drawing/2014/main" id="{68D82E59-3736-1E92-9AEC-50F1AB4078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87" name="Additionszeichen 3186">
                    <a:extLst>
                      <a:ext uri="{FF2B5EF4-FFF2-40B4-BE49-F238E27FC236}">
                        <a16:creationId xmlns:a16="http://schemas.microsoft.com/office/drawing/2014/main" id="{B559C615-0CD3-CDBF-BCA7-920B0039FE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1" name="Gruppieren 3140">
                  <a:extLst>
                    <a:ext uri="{FF2B5EF4-FFF2-40B4-BE49-F238E27FC236}">
                      <a16:creationId xmlns:a16="http://schemas.microsoft.com/office/drawing/2014/main" id="{4601208F-5FCD-3005-2B05-5ED04E14AE26}"/>
                    </a:ext>
                  </a:extLst>
                </p:cNvPr>
                <p:cNvGrpSpPr>
                  <a:grpSpLocks noChangeAspect="1"/>
                </p:cNvGrpSpPr>
                <p:nvPr/>
              </p:nvGrpSpPr>
              <p:grpSpPr>
                <a:xfrm>
                  <a:off x="6270000" y="3698425"/>
                  <a:ext cx="180000" cy="180000"/>
                  <a:chOff x="3172968" y="2304288"/>
                  <a:chExt cx="180000" cy="180000"/>
                </a:xfrm>
              </p:grpSpPr>
              <p:sp>
                <p:nvSpPr>
                  <p:cNvPr id="3184" name="Ellipse 3183">
                    <a:extLst>
                      <a:ext uri="{FF2B5EF4-FFF2-40B4-BE49-F238E27FC236}">
                        <a16:creationId xmlns:a16="http://schemas.microsoft.com/office/drawing/2014/main" id="{85CBDFB6-A649-A35E-9F5F-D1786D4BABA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85" name="Additionszeichen 3184">
                    <a:extLst>
                      <a:ext uri="{FF2B5EF4-FFF2-40B4-BE49-F238E27FC236}">
                        <a16:creationId xmlns:a16="http://schemas.microsoft.com/office/drawing/2014/main" id="{D1AEA848-CE70-643F-4137-DEFFD2B69D4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2" name="Gruppieren 3141">
                  <a:extLst>
                    <a:ext uri="{FF2B5EF4-FFF2-40B4-BE49-F238E27FC236}">
                      <a16:creationId xmlns:a16="http://schemas.microsoft.com/office/drawing/2014/main" id="{B36A7739-C2C1-DE9D-3E86-CD4FD4F1714F}"/>
                    </a:ext>
                  </a:extLst>
                </p:cNvPr>
                <p:cNvGrpSpPr>
                  <a:grpSpLocks noChangeAspect="1"/>
                </p:cNvGrpSpPr>
                <p:nvPr/>
              </p:nvGrpSpPr>
              <p:grpSpPr>
                <a:xfrm>
                  <a:off x="5499300" y="3931942"/>
                  <a:ext cx="180000" cy="180000"/>
                  <a:chOff x="3172968" y="2304288"/>
                  <a:chExt cx="180000" cy="180000"/>
                </a:xfrm>
              </p:grpSpPr>
              <p:sp>
                <p:nvSpPr>
                  <p:cNvPr id="3182" name="Ellipse 3181">
                    <a:extLst>
                      <a:ext uri="{FF2B5EF4-FFF2-40B4-BE49-F238E27FC236}">
                        <a16:creationId xmlns:a16="http://schemas.microsoft.com/office/drawing/2014/main" id="{5C4D01B0-3B15-D861-6173-51AFD8DBE66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83" name="Additionszeichen 3182">
                    <a:extLst>
                      <a:ext uri="{FF2B5EF4-FFF2-40B4-BE49-F238E27FC236}">
                        <a16:creationId xmlns:a16="http://schemas.microsoft.com/office/drawing/2014/main" id="{16DA2364-2EA7-8CA1-2E71-0496D373B13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3" name="Gruppieren 3142">
                  <a:extLst>
                    <a:ext uri="{FF2B5EF4-FFF2-40B4-BE49-F238E27FC236}">
                      <a16:creationId xmlns:a16="http://schemas.microsoft.com/office/drawing/2014/main" id="{6C8D0753-465E-3042-93DD-E21395015345}"/>
                    </a:ext>
                  </a:extLst>
                </p:cNvPr>
                <p:cNvGrpSpPr>
                  <a:grpSpLocks noChangeAspect="1"/>
                </p:cNvGrpSpPr>
                <p:nvPr/>
              </p:nvGrpSpPr>
              <p:grpSpPr>
                <a:xfrm>
                  <a:off x="6030156" y="4086630"/>
                  <a:ext cx="180000" cy="180000"/>
                  <a:chOff x="3172968" y="2304288"/>
                  <a:chExt cx="180000" cy="180000"/>
                </a:xfrm>
              </p:grpSpPr>
              <p:sp>
                <p:nvSpPr>
                  <p:cNvPr id="3180" name="Ellipse 3179">
                    <a:extLst>
                      <a:ext uri="{FF2B5EF4-FFF2-40B4-BE49-F238E27FC236}">
                        <a16:creationId xmlns:a16="http://schemas.microsoft.com/office/drawing/2014/main" id="{E94A5BF6-33FE-294A-86FD-FC978D984E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81" name="Additionszeichen 3180">
                    <a:extLst>
                      <a:ext uri="{FF2B5EF4-FFF2-40B4-BE49-F238E27FC236}">
                        <a16:creationId xmlns:a16="http://schemas.microsoft.com/office/drawing/2014/main" id="{8DBCD828-7ED9-752C-6CC3-7D57784FB0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4" name="Gruppieren 3143">
                  <a:extLst>
                    <a:ext uri="{FF2B5EF4-FFF2-40B4-BE49-F238E27FC236}">
                      <a16:creationId xmlns:a16="http://schemas.microsoft.com/office/drawing/2014/main" id="{32FF3861-A824-8908-4299-5D2B1D3A1466}"/>
                    </a:ext>
                  </a:extLst>
                </p:cNvPr>
                <p:cNvGrpSpPr>
                  <a:grpSpLocks noChangeAspect="1"/>
                </p:cNvGrpSpPr>
                <p:nvPr/>
              </p:nvGrpSpPr>
              <p:grpSpPr>
                <a:xfrm>
                  <a:off x="6020438" y="3296696"/>
                  <a:ext cx="180000" cy="180000"/>
                  <a:chOff x="3172968" y="2304288"/>
                  <a:chExt cx="180000" cy="180000"/>
                </a:xfrm>
              </p:grpSpPr>
              <p:sp>
                <p:nvSpPr>
                  <p:cNvPr id="3178" name="Ellipse 3177">
                    <a:extLst>
                      <a:ext uri="{FF2B5EF4-FFF2-40B4-BE49-F238E27FC236}">
                        <a16:creationId xmlns:a16="http://schemas.microsoft.com/office/drawing/2014/main" id="{D544A2BE-0D19-CF0D-9730-6AE51F17A6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79" name="Additionszeichen 3178">
                    <a:extLst>
                      <a:ext uri="{FF2B5EF4-FFF2-40B4-BE49-F238E27FC236}">
                        <a16:creationId xmlns:a16="http://schemas.microsoft.com/office/drawing/2014/main" id="{D7C5CFAE-5383-77EF-AD52-D40A05DA6B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5" name="Gruppieren 3144">
                  <a:extLst>
                    <a:ext uri="{FF2B5EF4-FFF2-40B4-BE49-F238E27FC236}">
                      <a16:creationId xmlns:a16="http://schemas.microsoft.com/office/drawing/2014/main" id="{72E9061C-D629-3940-958B-6AD5E85E91DD}"/>
                    </a:ext>
                  </a:extLst>
                </p:cNvPr>
                <p:cNvGrpSpPr>
                  <a:grpSpLocks noChangeAspect="1"/>
                </p:cNvGrpSpPr>
                <p:nvPr/>
              </p:nvGrpSpPr>
              <p:grpSpPr>
                <a:xfrm>
                  <a:off x="6540000" y="3667688"/>
                  <a:ext cx="180000" cy="180000"/>
                  <a:chOff x="3172968" y="2304288"/>
                  <a:chExt cx="180000" cy="180000"/>
                </a:xfrm>
              </p:grpSpPr>
              <p:sp>
                <p:nvSpPr>
                  <p:cNvPr id="3176" name="Ellipse 3175">
                    <a:extLst>
                      <a:ext uri="{FF2B5EF4-FFF2-40B4-BE49-F238E27FC236}">
                        <a16:creationId xmlns:a16="http://schemas.microsoft.com/office/drawing/2014/main" id="{9FAFD700-15E3-FAB6-71B1-2E5AF30AA6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77" name="Additionszeichen 3176">
                    <a:extLst>
                      <a:ext uri="{FF2B5EF4-FFF2-40B4-BE49-F238E27FC236}">
                        <a16:creationId xmlns:a16="http://schemas.microsoft.com/office/drawing/2014/main" id="{3E788CBA-E280-5430-4EF0-4088D9FAE6A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6" name="Gruppieren 3145">
                  <a:extLst>
                    <a:ext uri="{FF2B5EF4-FFF2-40B4-BE49-F238E27FC236}">
                      <a16:creationId xmlns:a16="http://schemas.microsoft.com/office/drawing/2014/main" id="{E2936F16-89FA-1FB5-EEDE-2BE2718C0A2A}"/>
                    </a:ext>
                  </a:extLst>
                </p:cNvPr>
                <p:cNvGrpSpPr>
                  <a:grpSpLocks noChangeAspect="1"/>
                </p:cNvGrpSpPr>
                <p:nvPr/>
              </p:nvGrpSpPr>
              <p:grpSpPr>
                <a:xfrm>
                  <a:off x="6696374" y="3186376"/>
                  <a:ext cx="180000" cy="180000"/>
                  <a:chOff x="3172968" y="2304288"/>
                  <a:chExt cx="180000" cy="180000"/>
                </a:xfrm>
              </p:grpSpPr>
              <p:sp>
                <p:nvSpPr>
                  <p:cNvPr id="3174" name="Ellipse 3173">
                    <a:extLst>
                      <a:ext uri="{FF2B5EF4-FFF2-40B4-BE49-F238E27FC236}">
                        <a16:creationId xmlns:a16="http://schemas.microsoft.com/office/drawing/2014/main" id="{6B7A745A-B03A-7E2B-B145-EFAE72B6FC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75" name="Additionszeichen 3174">
                    <a:extLst>
                      <a:ext uri="{FF2B5EF4-FFF2-40B4-BE49-F238E27FC236}">
                        <a16:creationId xmlns:a16="http://schemas.microsoft.com/office/drawing/2014/main" id="{265EB99B-5B12-84BA-596E-04A879478D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7" name="Gruppieren 3146">
                  <a:extLst>
                    <a:ext uri="{FF2B5EF4-FFF2-40B4-BE49-F238E27FC236}">
                      <a16:creationId xmlns:a16="http://schemas.microsoft.com/office/drawing/2014/main" id="{DB9D47A8-F272-78EA-B19E-0E5EFA6C425B}"/>
                    </a:ext>
                  </a:extLst>
                </p:cNvPr>
                <p:cNvGrpSpPr>
                  <a:grpSpLocks noChangeAspect="1"/>
                </p:cNvGrpSpPr>
                <p:nvPr/>
              </p:nvGrpSpPr>
              <p:grpSpPr>
                <a:xfrm>
                  <a:off x="5577515" y="3084316"/>
                  <a:ext cx="180000" cy="180000"/>
                  <a:chOff x="3172968" y="2304288"/>
                  <a:chExt cx="180000" cy="180000"/>
                </a:xfrm>
              </p:grpSpPr>
              <p:sp>
                <p:nvSpPr>
                  <p:cNvPr id="3172" name="Ellipse 3171">
                    <a:extLst>
                      <a:ext uri="{FF2B5EF4-FFF2-40B4-BE49-F238E27FC236}">
                        <a16:creationId xmlns:a16="http://schemas.microsoft.com/office/drawing/2014/main" id="{87473049-4A24-941B-A812-AFAE6D1C402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73" name="Additionszeichen 3172">
                    <a:extLst>
                      <a:ext uri="{FF2B5EF4-FFF2-40B4-BE49-F238E27FC236}">
                        <a16:creationId xmlns:a16="http://schemas.microsoft.com/office/drawing/2014/main" id="{AA545130-3F79-F935-E5CC-22E05BBBADE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8" name="Gruppieren 3147">
                  <a:extLst>
                    <a:ext uri="{FF2B5EF4-FFF2-40B4-BE49-F238E27FC236}">
                      <a16:creationId xmlns:a16="http://schemas.microsoft.com/office/drawing/2014/main" id="{A3A8F19D-2E24-AF51-2E50-6F92E47F4AA1}"/>
                    </a:ext>
                  </a:extLst>
                </p:cNvPr>
                <p:cNvGrpSpPr>
                  <a:grpSpLocks noChangeAspect="1"/>
                </p:cNvGrpSpPr>
                <p:nvPr/>
              </p:nvGrpSpPr>
              <p:grpSpPr>
                <a:xfrm>
                  <a:off x="5940252" y="2903697"/>
                  <a:ext cx="180000" cy="180000"/>
                  <a:chOff x="3172968" y="2304288"/>
                  <a:chExt cx="180000" cy="180000"/>
                </a:xfrm>
              </p:grpSpPr>
              <p:sp>
                <p:nvSpPr>
                  <p:cNvPr id="3170" name="Ellipse 3169">
                    <a:extLst>
                      <a:ext uri="{FF2B5EF4-FFF2-40B4-BE49-F238E27FC236}">
                        <a16:creationId xmlns:a16="http://schemas.microsoft.com/office/drawing/2014/main" id="{379AE746-F2DA-85F9-FA4E-BC46F603FF7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71" name="Additionszeichen 3170">
                    <a:extLst>
                      <a:ext uri="{FF2B5EF4-FFF2-40B4-BE49-F238E27FC236}">
                        <a16:creationId xmlns:a16="http://schemas.microsoft.com/office/drawing/2014/main" id="{90BEAAE6-8816-15A3-5223-34CC797709E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49" name="Gruppieren 3148">
                  <a:extLst>
                    <a:ext uri="{FF2B5EF4-FFF2-40B4-BE49-F238E27FC236}">
                      <a16:creationId xmlns:a16="http://schemas.microsoft.com/office/drawing/2014/main" id="{98A657E2-D9A7-AED4-74E9-32E1247D76D0}"/>
                    </a:ext>
                  </a:extLst>
                </p:cNvPr>
                <p:cNvGrpSpPr>
                  <a:grpSpLocks noChangeAspect="1"/>
                </p:cNvGrpSpPr>
                <p:nvPr/>
              </p:nvGrpSpPr>
              <p:grpSpPr>
                <a:xfrm>
                  <a:off x="5597520" y="2746772"/>
                  <a:ext cx="180000" cy="180000"/>
                  <a:chOff x="3172968" y="2304288"/>
                  <a:chExt cx="180000" cy="180000"/>
                </a:xfrm>
              </p:grpSpPr>
              <p:sp>
                <p:nvSpPr>
                  <p:cNvPr id="3168" name="Ellipse 3167">
                    <a:extLst>
                      <a:ext uri="{FF2B5EF4-FFF2-40B4-BE49-F238E27FC236}">
                        <a16:creationId xmlns:a16="http://schemas.microsoft.com/office/drawing/2014/main" id="{8B86BCB4-C50E-049A-EAB2-48954C35DC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9" name="Additionszeichen 3168">
                    <a:extLst>
                      <a:ext uri="{FF2B5EF4-FFF2-40B4-BE49-F238E27FC236}">
                        <a16:creationId xmlns:a16="http://schemas.microsoft.com/office/drawing/2014/main" id="{653030F3-3C66-322C-153B-03CB3542501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50" name="Gruppieren 3149">
                  <a:extLst>
                    <a:ext uri="{FF2B5EF4-FFF2-40B4-BE49-F238E27FC236}">
                      <a16:creationId xmlns:a16="http://schemas.microsoft.com/office/drawing/2014/main" id="{C0FB3D97-43D2-BAEA-24F1-A900D15721D4}"/>
                    </a:ext>
                  </a:extLst>
                </p:cNvPr>
                <p:cNvGrpSpPr>
                  <a:grpSpLocks noChangeAspect="1"/>
                </p:cNvGrpSpPr>
                <p:nvPr/>
              </p:nvGrpSpPr>
              <p:grpSpPr>
                <a:xfrm>
                  <a:off x="6310896" y="2729578"/>
                  <a:ext cx="180000" cy="180000"/>
                  <a:chOff x="3172968" y="2304288"/>
                  <a:chExt cx="180000" cy="180000"/>
                </a:xfrm>
              </p:grpSpPr>
              <p:sp>
                <p:nvSpPr>
                  <p:cNvPr id="3166" name="Ellipse 3165">
                    <a:extLst>
                      <a:ext uri="{FF2B5EF4-FFF2-40B4-BE49-F238E27FC236}">
                        <a16:creationId xmlns:a16="http://schemas.microsoft.com/office/drawing/2014/main" id="{FD211E5B-46E5-09CB-4360-77B3C0D3E3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7" name="Additionszeichen 3166">
                    <a:extLst>
                      <a:ext uri="{FF2B5EF4-FFF2-40B4-BE49-F238E27FC236}">
                        <a16:creationId xmlns:a16="http://schemas.microsoft.com/office/drawing/2014/main" id="{541652CE-E54B-4CA7-8E20-6F9FD47C108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51" name="Gruppieren 3150">
                  <a:extLst>
                    <a:ext uri="{FF2B5EF4-FFF2-40B4-BE49-F238E27FC236}">
                      <a16:creationId xmlns:a16="http://schemas.microsoft.com/office/drawing/2014/main" id="{9797B86D-5818-42C1-B25F-E53CEE80E108}"/>
                    </a:ext>
                  </a:extLst>
                </p:cNvPr>
                <p:cNvGrpSpPr>
                  <a:grpSpLocks noChangeAspect="1"/>
                </p:cNvGrpSpPr>
                <p:nvPr/>
              </p:nvGrpSpPr>
              <p:grpSpPr>
                <a:xfrm>
                  <a:off x="5311404" y="3346168"/>
                  <a:ext cx="180000" cy="180000"/>
                  <a:chOff x="3172968" y="2304288"/>
                  <a:chExt cx="180000" cy="180000"/>
                </a:xfrm>
              </p:grpSpPr>
              <p:sp>
                <p:nvSpPr>
                  <p:cNvPr id="3164" name="Ellipse 3163">
                    <a:extLst>
                      <a:ext uri="{FF2B5EF4-FFF2-40B4-BE49-F238E27FC236}">
                        <a16:creationId xmlns:a16="http://schemas.microsoft.com/office/drawing/2014/main" id="{E42C23CA-5700-E06D-5877-08A5227FF2C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5" name="Additionszeichen 3164">
                    <a:extLst>
                      <a:ext uri="{FF2B5EF4-FFF2-40B4-BE49-F238E27FC236}">
                        <a16:creationId xmlns:a16="http://schemas.microsoft.com/office/drawing/2014/main" id="{F38C08DB-9590-4209-56C2-29F98F6B5F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152" name="Ellipse 3151">
                  <a:extLst>
                    <a:ext uri="{FF2B5EF4-FFF2-40B4-BE49-F238E27FC236}">
                      <a16:creationId xmlns:a16="http://schemas.microsoft.com/office/drawing/2014/main" id="{F1CFB5B2-90EB-481A-8A00-3485F29C497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3" name="Ellipse 3152">
                  <a:extLst>
                    <a:ext uri="{FF2B5EF4-FFF2-40B4-BE49-F238E27FC236}">
                      <a16:creationId xmlns:a16="http://schemas.microsoft.com/office/drawing/2014/main" id="{BF13CB5F-60F4-61EC-6F34-11F36BA0598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4" name="Ellipse 3153">
                  <a:extLst>
                    <a:ext uri="{FF2B5EF4-FFF2-40B4-BE49-F238E27FC236}">
                      <a16:creationId xmlns:a16="http://schemas.microsoft.com/office/drawing/2014/main" id="{0A4FF2F5-E1AB-6AC1-5E07-0A903194CC48}"/>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5" name="Ellipse 3154">
                  <a:extLst>
                    <a:ext uri="{FF2B5EF4-FFF2-40B4-BE49-F238E27FC236}">
                      <a16:creationId xmlns:a16="http://schemas.microsoft.com/office/drawing/2014/main" id="{F5902329-E4FF-F628-96E9-1645515F425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6" name="Ellipse 3155">
                  <a:extLst>
                    <a:ext uri="{FF2B5EF4-FFF2-40B4-BE49-F238E27FC236}">
                      <a16:creationId xmlns:a16="http://schemas.microsoft.com/office/drawing/2014/main" id="{67CAC47A-3809-F885-2D9A-D3184964CE1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7" name="Ellipse 3156">
                  <a:extLst>
                    <a:ext uri="{FF2B5EF4-FFF2-40B4-BE49-F238E27FC236}">
                      <a16:creationId xmlns:a16="http://schemas.microsoft.com/office/drawing/2014/main" id="{45DE223D-2996-0494-DCF0-FC22DEC7F22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8" name="Ellipse 3157">
                  <a:extLst>
                    <a:ext uri="{FF2B5EF4-FFF2-40B4-BE49-F238E27FC236}">
                      <a16:creationId xmlns:a16="http://schemas.microsoft.com/office/drawing/2014/main" id="{EA2D5CF1-85EC-797C-9DAC-721F611FBBD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9" name="Ellipse 3158">
                  <a:extLst>
                    <a:ext uri="{FF2B5EF4-FFF2-40B4-BE49-F238E27FC236}">
                      <a16:creationId xmlns:a16="http://schemas.microsoft.com/office/drawing/2014/main" id="{F28D047D-0A2B-033F-2751-7DC62891198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0" name="Ellipse 3159">
                  <a:extLst>
                    <a:ext uri="{FF2B5EF4-FFF2-40B4-BE49-F238E27FC236}">
                      <a16:creationId xmlns:a16="http://schemas.microsoft.com/office/drawing/2014/main" id="{40078849-4E4E-CC51-ADFB-4B84AEC7D1F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1" name="Ellipse 3160">
                  <a:extLst>
                    <a:ext uri="{FF2B5EF4-FFF2-40B4-BE49-F238E27FC236}">
                      <a16:creationId xmlns:a16="http://schemas.microsoft.com/office/drawing/2014/main" id="{FFF0F63B-FFC0-5FBC-7396-6369B66052C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2" name="Ellipse 3161">
                  <a:extLst>
                    <a:ext uri="{FF2B5EF4-FFF2-40B4-BE49-F238E27FC236}">
                      <a16:creationId xmlns:a16="http://schemas.microsoft.com/office/drawing/2014/main" id="{A240256A-F9C9-6EA2-79DC-F7CDEA1FA4E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3" name="Ellipse 3162">
                  <a:extLst>
                    <a:ext uri="{FF2B5EF4-FFF2-40B4-BE49-F238E27FC236}">
                      <a16:creationId xmlns:a16="http://schemas.microsoft.com/office/drawing/2014/main" id="{6C00FCC3-6190-5A0F-0D92-35E0E20595C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137" name="L-Schale">
                <a:extLst>
                  <a:ext uri="{FF2B5EF4-FFF2-40B4-BE49-F238E27FC236}">
                    <a16:creationId xmlns:a16="http://schemas.microsoft.com/office/drawing/2014/main" id="{44CF2E55-2A53-41B6-ECC1-29F096CDA8B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138" name="M-Schale">
                <a:extLst>
                  <a:ext uri="{FF2B5EF4-FFF2-40B4-BE49-F238E27FC236}">
                    <a16:creationId xmlns:a16="http://schemas.microsoft.com/office/drawing/2014/main" id="{96CF6543-4E7E-752C-1CE8-62BED6D4ABFF}"/>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099" name="Gruppieren 3098">
              <a:extLst>
                <a:ext uri="{FF2B5EF4-FFF2-40B4-BE49-F238E27FC236}">
                  <a16:creationId xmlns:a16="http://schemas.microsoft.com/office/drawing/2014/main" id="{36971910-1E07-E7C1-1DFF-928157469C4E}"/>
                </a:ext>
              </a:extLst>
            </p:cNvPr>
            <p:cNvGrpSpPr/>
            <p:nvPr/>
          </p:nvGrpSpPr>
          <p:grpSpPr>
            <a:xfrm>
              <a:off x="6006000" y="816426"/>
              <a:ext cx="180000" cy="180000"/>
              <a:chOff x="2537136" y="1269000"/>
              <a:chExt cx="180000" cy="180000"/>
            </a:xfrm>
          </p:grpSpPr>
          <p:sp>
            <p:nvSpPr>
              <p:cNvPr id="3133" name="Ellipse 3132">
                <a:extLst>
                  <a:ext uri="{FF2B5EF4-FFF2-40B4-BE49-F238E27FC236}">
                    <a16:creationId xmlns:a16="http://schemas.microsoft.com/office/drawing/2014/main" id="{D893E14D-8C63-CC94-3BE1-90D2A41445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34" name="Minuszeichen 3133">
                <a:extLst>
                  <a:ext uri="{FF2B5EF4-FFF2-40B4-BE49-F238E27FC236}">
                    <a16:creationId xmlns:a16="http://schemas.microsoft.com/office/drawing/2014/main" id="{732F7B41-6B17-B473-5F63-0821CEDD195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0" name="Gruppieren 3099">
              <a:extLst>
                <a:ext uri="{FF2B5EF4-FFF2-40B4-BE49-F238E27FC236}">
                  <a16:creationId xmlns:a16="http://schemas.microsoft.com/office/drawing/2014/main" id="{1CAC96D4-E30F-AFD1-E05E-A705C1CE6F20}"/>
                </a:ext>
              </a:extLst>
            </p:cNvPr>
            <p:cNvGrpSpPr/>
            <p:nvPr/>
          </p:nvGrpSpPr>
          <p:grpSpPr>
            <a:xfrm>
              <a:off x="6003948" y="5865553"/>
              <a:ext cx="180000" cy="180000"/>
              <a:chOff x="2537136" y="1269000"/>
              <a:chExt cx="180000" cy="180000"/>
            </a:xfrm>
          </p:grpSpPr>
          <p:sp>
            <p:nvSpPr>
              <p:cNvPr id="3131" name="Ellipse 3130">
                <a:extLst>
                  <a:ext uri="{FF2B5EF4-FFF2-40B4-BE49-F238E27FC236}">
                    <a16:creationId xmlns:a16="http://schemas.microsoft.com/office/drawing/2014/main" id="{6F9FC95F-7DB9-F68E-9184-6C36B2B97A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32" name="Minuszeichen 3131">
                <a:extLst>
                  <a:ext uri="{FF2B5EF4-FFF2-40B4-BE49-F238E27FC236}">
                    <a16:creationId xmlns:a16="http://schemas.microsoft.com/office/drawing/2014/main" id="{DB962F48-E404-3D6E-1A5A-7EEC5932F04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1" name="Gruppieren 3100">
              <a:extLst>
                <a:ext uri="{FF2B5EF4-FFF2-40B4-BE49-F238E27FC236}">
                  <a16:creationId xmlns:a16="http://schemas.microsoft.com/office/drawing/2014/main" id="{6C25DDE0-D74D-733C-C646-1202B779F1CE}"/>
                </a:ext>
              </a:extLst>
            </p:cNvPr>
            <p:cNvGrpSpPr/>
            <p:nvPr/>
          </p:nvGrpSpPr>
          <p:grpSpPr>
            <a:xfrm>
              <a:off x="7989107" y="3335661"/>
              <a:ext cx="180000" cy="180000"/>
              <a:chOff x="2537136" y="1269000"/>
              <a:chExt cx="180000" cy="180000"/>
            </a:xfrm>
          </p:grpSpPr>
          <p:sp>
            <p:nvSpPr>
              <p:cNvPr id="3129" name="Ellipse 3128">
                <a:extLst>
                  <a:ext uri="{FF2B5EF4-FFF2-40B4-BE49-F238E27FC236}">
                    <a16:creationId xmlns:a16="http://schemas.microsoft.com/office/drawing/2014/main" id="{ECF142B8-0DE3-0694-D00B-E0ACCD8FEA9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30" name="Minuszeichen 3129">
                <a:extLst>
                  <a:ext uri="{FF2B5EF4-FFF2-40B4-BE49-F238E27FC236}">
                    <a16:creationId xmlns:a16="http://schemas.microsoft.com/office/drawing/2014/main" id="{1495D87B-05AE-A37D-3FB9-B4F33F89146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2" name="Gruppieren 3101">
              <a:extLst>
                <a:ext uri="{FF2B5EF4-FFF2-40B4-BE49-F238E27FC236}">
                  <a16:creationId xmlns:a16="http://schemas.microsoft.com/office/drawing/2014/main" id="{7180042E-6A47-766A-02E7-810D2B921D2D}"/>
                </a:ext>
              </a:extLst>
            </p:cNvPr>
            <p:cNvGrpSpPr/>
            <p:nvPr/>
          </p:nvGrpSpPr>
          <p:grpSpPr>
            <a:xfrm>
              <a:off x="4026000" y="3339000"/>
              <a:ext cx="180000" cy="180000"/>
              <a:chOff x="2537136" y="1269000"/>
              <a:chExt cx="180000" cy="180000"/>
            </a:xfrm>
          </p:grpSpPr>
          <p:sp>
            <p:nvSpPr>
              <p:cNvPr id="3127" name="Ellipse 3126">
                <a:extLst>
                  <a:ext uri="{FF2B5EF4-FFF2-40B4-BE49-F238E27FC236}">
                    <a16:creationId xmlns:a16="http://schemas.microsoft.com/office/drawing/2014/main" id="{F975BC79-E395-E542-7012-BE4C351F07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28" name="Minuszeichen 3127">
                <a:extLst>
                  <a:ext uri="{FF2B5EF4-FFF2-40B4-BE49-F238E27FC236}">
                    <a16:creationId xmlns:a16="http://schemas.microsoft.com/office/drawing/2014/main" id="{CEC7E5FB-360E-A187-5322-7FEA899F48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3" name="Gruppieren 3102">
              <a:extLst>
                <a:ext uri="{FF2B5EF4-FFF2-40B4-BE49-F238E27FC236}">
                  <a16:creationId xmlns:a16="http://schemas.microsoft.com/office/drawing/2014/main" id="{FC177321-C306-9BA7-CED3-3AFAA04ADAD2}"/>
                </a:ext>
              </a:extLst>
            </p:cNvPr>
            <p:cNvGrpSpPr/>
            <p:nvPr/>
          </p:nvGrpSpPr>
          <p:grpSpPr>
            <a:xfrm>
              <a:off x="4656000" y="4775520"/>
              <a:ext cx="180000" cy="180000"/>
              <a:chOff x="2537136" y="1269000"/>
              <a:chExt cx="180000" cy="180000"/>
            </a:xfrm>
          </p:grpSpPr>
          <p:sp>
            <p:nvSpPr>
              <p:cNvPr id="3125" name="Ellipse 3124">
                <a:extLst>
                  <a:ext uri="{FF2B5EF4-FFF2-40B4-BE49-F238E27FC236}">
                    <a16:creationId xmlns:a16="http://schemas.microsoft.com/office/drawing/2014/main" id="{60C79F95-7AEF-224E-820A-5446459CF6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26" name="Minuszeichen 3125">
                <a:extLst>
                  <a:ext uri="{FF2B5EF4-FFF2-40B4-BE49-F238E27FC236}">
                    <a16:creationId xmlns:a16="http://schemas.microsoft.com/office/drawing/2014/main" id="{2A49F4FD-6A33-8B27-C15C-68093849DD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4" name="Gruppieren 3103">
              <a:extLst>
                <a:ext uri="{FF2B5EF4-FFF2-40B4-BE49-F238E27FC236}">
                  <a16:creationId xmlns:a16="http://schemas.microsoft.com/office/drawing/2014/main" id="{AD004FC2-BC00-E57B-706C-CC5BB6A29F21}"/>
                </a:ext>
              </a:extLst>
            </p:cNvPr>
            <p:cNvGrpSpPr/>
            <p:nvPr/>
          </p:nvGrpSpPr>
          <p:grpSpPr>
            <a:xfrm>
              <a:off x="7373256" y="4775520"/>
              <a:ext cx="180000" cy="180000"/>
              <a:chOff x="2537136" y="1269000"/>
              <a:chExt cx="180000" cy="180000"/>
            </a:xfrm>
          </p:grpSpPr>
          <p:sp>
            <p:nvSpPr>
              <p:cNvPr id="3123" name="Ellipse 3122">
                <a:extLst>
                  <a:ext uri="{FF2B5EF4-FFF2-40B4-BE49-F238E27FC236}">
                    <a16:creationId xmlns:a16="http://schemas.microsoft.com/office/drawing/2014/main" id="{ABD86021-AEE2-4E7D-250E-7E14E775213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24" name="Minuszeichen 3123">
                <a:extLst>
                  <a:ext uri="{FF2B5EF4-FFF2-40B4-BE49-F238E27FC236}">
                    <a16:creationId xmlns:a16="http://schemas.microsoft.com/office/drawing/2014/main" id="{B77699EB-080D-7A95-98B8-B7C689015F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5" name="Gruppieren 3104">
              <a:extLst>
                <a:ext uri="{FF2B5EF4-FFF2-40B4-BE49-F238E27FC236}">
                  <a16:creationId xmlns:a16="http://schemas.microsoft.com/office/drawing/2014/main" id="{C06CDF87-0E0C-15DD-BFC0-A5E76AC75A5A}"/>
                </a:ext>
              </a:extLst>
            </p:cNvPr>
            <p:cNvGrpSpPr/>
            <p:nvPr/>
          </p:nvGrpSpPr>
          <p:grpSpPr>
            <a:xfrm>
              <a:off x="7373256" y="1900714"/>
              <a:ext cx="180000" cy="180000"/>
              <a:chOff x="2537136" y="1269000"/>
              <a:chExt cx="180000" cy="180000"/>
            </a:xfrm>
          </p:grpSpPr>
          <p:sp>
            <p:nvSpPr>
              <p:cNvPr id="3121" name="Ellipse 3120">
                <a:extLst>
                  <a:ext uri="{FF2B5EF4-FFF2-40B4-BE49-F238E27FC236}">
                    <a16:creationId xmlns:a16="http://schemas.microsoft.com/office/drawing/2014/main" id="{92703D22-FBDD-7381-886E-2256B66552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22" name="Minuszeichen 3121">
                <a:extLst>
                  <a:ext uri="{FF2B5EF4-FFF2-40B4-BE49-F238E27FC236}">
                    <a16:creationId xmlns:a16="http://schemas.microsoft.com/office/drawing/2014/main" id="{35B112F0-0353-977C-712E-DE148C6A12D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6" name="Gruppieren 3105">
              <a:extLst>
                <a:ext uri="{FF2B5EF4-FFF2-40B4-BE49-F238E27FC236}">
                  <a16:creationId xmlns:a16="http://schemas.microsoft.com/office/drawing/2014/main" id="{DAA41F15-F0EA-878E-C31D-BB7E2359E3BB}"/>
                </a:ext>
              </a:extLst>
            </p:cNvPr>
            <p:cNvGrpSpPr/>
            <p:nvPr/>
          </p:nvGrpSpPr>
          <p:grpSpPr>
            <a:xfrm>
              <a:off x="4656000" y="1900714"/>
              <a:ext cx="180000" cy="180000"/>
              <a:chOff x="2537136" y="1269000"/>
              <a:chExt cx="180000" cy="180000"/>
            </a:xfrm>
          </p:grpSpPr>
          <p:sp>
            <p:nvSpPr>
              <p:cNvPr id="3119" name="Ellipse 3118">
                <a:extLst>
                  <a:ext uri="{FF2B5EF4-FFF2-40B4-BE49-F238E27FC236}">
                    <a16:creationId xmlns:a16="http://schemas.microsoft.com/office/drawing/2014/main" id="{458925D1-5E38-4E36-F385-0DA58A0B5C1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20" name="Minuszeichen 3119">
                <a:extLst>
                  <a:ext uri="{FF2B5EF4-FFF2-40B4-BE49-F238E27FC236}">
                    <a16:creationId xmlns:a16="http://schemas.microsoft.com/office/drawing/2014/main" id="{2067EF00-AAB5-3192-9715-C62788DD58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7" name="Gruppieren 3106">
              <a:extLst>
                <a:ext uri="{FF2B5EF4-FFF2-40B4-BE49-F238E27FC236}">
                  <a16:creationId xmlns:a16="http://schemas.microsoft.com/office/drawing/2014/main" id="{9873992B-0ABC-E1A1-4718-D105A2C50310}"/>
                </a:ext>
              </a:extLst>
            </p:cNvPr>
            <p:cNvGrpSpPr/>
            <p:nvPr/>
          </p:nvGrpSpPr>
          <p:grpSpPr>
            <a:xfrm>
              <a:off x="6006000" y="1339747"/>
              <a:ext cx="180000" cy="180000"/>
              <a:chOff x="2537136" y="1269000"/>
              <a:chExt cx="180000" cy="180000"/>
            </a:xfrm>
          </p:grpSpPr>
          <p:sp>
            <p:nvSpPr>
              <p:cNvPr id="3117" name="Ellipse 3116">
                <a:extLst>
                  <a:ext uri="{FF2B5EF4-FFF2-40B4-BE49-F238E27FC236}">
                    <a16:creationId xmlns:a16="http://schemas.microsoft.com/office/drawing/2014/main" id="{5525D90F-9BB6-F403-39BD-CE29969236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18" name="Minuszeichen 3117">
                <a:extLst>
                  <a:ext uri="{FF2B5EF4-FFF2-40B4-BE49-F238E27FC236}">
                    <a16:creationId xmlns:a16="http://schemas.microsoft.com/office/drawing/2014/main" id="{E517A018-9422-9E43-0E68-4C6116330BB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8" name="Gruppieren 3107">
              <a:extLst>
                <a:ext uri="{FF2B5EF4-FFF2-40B4-BE49-F238E27FC236}">
                  <a16:creationId xmlns:a16="http://schemas.microsoft.com/office/drawing/2014/main" id="{52E52CB3-1B14-8308-E8E2-3EA60BE7613A}"/>
                </a:ext>
              </a:extLst>
            </p:cNvPr>
            <p:cNvGrpSpPr/>
            <p:nvPr/>
          </p:nvGrpSpPr>
          <p:grpSpPr>
            <a:xfrm>
              <a:off x="6006000" y="5312040"/>
              <a:ext cx="180000" cy="180000"/>
              <a:chOff x="2537136" y="1269000"/>
              <a:chExt cx="180000" cy="180000"/>
            </a:xfrm>
          </p:grpSpPr>
          <p:sp>
            <p:nvSpPr>
              <p:cNvPr id="3115" name="Ellipse 3114">
                <a:extLst>
                  <a:ext uri="{FF2B5EF4-FFF2-40B4-BE49-F238E27FC236}">
                    <a16:creationId xmlns:a16="http://schemas.microsoft.com/office/drawing/2014/main" id="{D933EBF5-475D-022F-3F9E-C80E6D62F7A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16" name="Minuszeichen 3115">
                <a:extLst>
                  <a:ext uri="{FF2B5EF4-FFF2-40B4-BE49-F238E27FC236}">
                    <a16:creationId xmlns:a16="http://schemas.microsoft.com/office/drawing/2014/main" id="{A90FFA8B-3F3E-3523-4795-95DC8BBB160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09" name="Gruppieren 3108">
              <a:extLst>
                <a:ext uri="{FF2B5EF4-FFF2-40B4-BE49-F238E27FC236}">
                  <a16:creationId xmlns:a16="http://schemas.microsoft.com/office/drawing/2014/main" id="{0A50D471-C07B-BC5C-4011-1BE45AD34E35}"/>
                </a:ext>
              </a:extLst>
            </p:cNvPr>
            <p:cNvGrpSpPr/>
            <p:nvPr/>
          </p:nvGrpSpPr>
          <p:grpSpPr>
            <a:xfrm>
              <a:off x="6006000" y="1900714"/>
              <a:ext cx="180000" cy="180000"/>
              <a:chOff x="2537136" y="1269000"/>
              <a:chExt cx="180000" cy="180000"/>
            </a:xfrm>
          </p:grpSpPr>
          <p:sp>
            <p:nvSpPr>
              <p:cNvPr id="3113" name="Ellipse 3112">
                <a:extLst>
                  <a:ext uri="{FF2B5EF4-FFF2-40B4-BE49-F238E27FC236}">
                    <a16:creationId xmlns:a16="http://schemas.microsoft.com/office/drawing/2014/main" id="{DD9CA43A-3A08-E1D6-30F4-55FD4E86004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14" name="Minuszeichen 3113">
                <a:extLst>
                  <a:ext uri="{FF2B5EF4-FFF2-40B4-BE49-F238E27FC236}">
                    <a16:creationId xmlns:a16="http://schemas.microsoft.com/office/drawing/2014/main" id="{F5EBB614-108E-FD96-F207-B9CA22DB01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10" name="Gruppieren 3109">
              <a:extLst>
                <a:ext uri="{FF2B5EF4-FFF2-40B4-BE49-F238E27FC236}">
                  <a16:creationId xmlns:a16="http://schemas.microsoft.com/office/drawing/2014/main" id="{33E8B2D4-5E99-5C37-58AC-4BE054C27A98}"/>
                </a:ext>
              </a:extLst>
            </p:cNvPr>
            <p:cNvGrpSpPr/>
            <p:nvPr/>
          </p:nvGrpSpPr>
          <p:grpSpPr>
            <a:xfrm>
              <a:off x="6006000" y="4775520"/>
              <a:ext cx="180000" cy="180000"/>
              <a:chOff x="2537136" y="1269000"/>
              <a:chExt cx="180000" cy="180000"/>
            </a:xfrm>
          </p:grpSpPr>
          <p:sp>
            <p:nvSpPr>
              <p:cNvPr id="3111" name="Ellipse 3110">
                <a:extLst>
                  <a:ext uri="{FF2B5EF4-FFF2-40B4-BE49-F238E27FC236}">
                    <a16:creationId xmlns:a16="http://schemas.microsoft.com/office/drawing/2014/main" id="{37388481-1CB1-9293-42B7-18A6499281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12" name="Minuszeichen 3111">
                <a:extLst>
                  <a:ext uri="{FF2B5EF4-FFF2-40B4-BE49-F238E27FC236}">
                    <a16:creationId xmlns:a16="http://schemas.microsoft.com/office/drawing/2014/main" id="{29C78F09-BBE5-864C-24CB-596A85F739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188" name="Gruppieren 3187">
            <a:extLst>
              <a:ext uri="{FF2B5EF4-FFF2-40B4-BE49-F238E27FC236}">
                <a16:creationId xmlns:a16="http://schemas.microsoft.com/office/drawing/2014/main" id="{25B08F81-51BB-B19A-4396-9A132A6D8682}"/>
              </a:ext>
            </a:extLst>
          </p:cNvPr>
          <p:cNvGrpSpPr>
            <a:grpSpLocks noChangeAspect="1"/>
          </p:cNvGrpSpPr>
          <p:nvPr/>
        </p:nvGrpSpPr>
        <p:grpSpPr>
          <a:xfrm>
            <a:off x="5442344" y="-651596"/>
            <a:ext cx="1258865" cy="1306104"/>
            <a:chOff x="3576000" y="816426"/>
            <a:chExt cx="5040000" cy="5229127"/>
          </a:xfrm>
        </p:grpSpPr>
        <p:grpSp>
          <p:nvGrpSpPr>
            <p:cNvPr id="3189" name="Magnesium ohne e-">
              <a:extLst>
                <a:ext uri="{FF2B5EF4-FFF2-40B4-BE49-F238E27FC236}">
                  <a16:creationId xmlns:a16="http://schemas.microsoft.com/office/drawing/2014/main" id="{415EC029-FA8E-6735-3932-6CCCDBCA825A}"/>
                </a:ext>
              </a:extLst>
            </p:cNvPr>
            <p:cNvGrpSpPr/>
            <p:nvPr/>
          </p:nvGrpSpPr>
          <p:grpSpPr>
            <a:xfrm>
              <a:off x="3576000" y="909000"/>
              <a:ext cx="5040000" cy="5040000"/>
              <a:chOff x="3576000" y="909000"/>
              <a:chExt cx="5040000" cy="5040000"/>
            </a:xfrm>
          </p:grpSpPr>
          <p:sp>
            <p:nvSpPr>
              <p:cNvPr id="3226" name="K-Schale">
                <a:extLst>
                  <a:ext uri="{FF2B5EF4-FFF2-40B4-BE49-F238E27FC236}">
                    <a16:creationId xmlns:a16="http://schemas.microsoft.com/office/drawing/2014/main" id="{899D1770-C010-2A60-E516-422ADB00DB9C}"/>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227" name="Atomkern mit Protonen und Neutronen">
                <a:extLst>
                  <a:ext uri="{FF2B5EF4-FFF2-40B4-BE49-F238E27FC236}">
                    <a16:creationId xmlns:a16="http://schemas.microsoft.com/office/drawing/2014/main" id="{E25279B4-B505-76A0-EEBC-01AAB98BAB5C}"/>
                  </a:ext>
                </a:extLst>
              </p:cNvPr>
              <p:cNvGrpSpPr/>
              <p:nvPr/>
            </p:nvGrpSpPr>
            <p:grpSpPr>
              <a:xfrm>
                <a:off x="5196000" y="2529000"/>
                <a:ext cx="1800000" cy="1800000"/>
                <a:chOff x="5196000" y="2529000"/>
                <a:chExt cx="1800000" cy="1800000"/>
              </a:xfrm>
            </p:grpSpPr>
            <p:sp>
              <p:nvSpPr>
                <p:cNvPr id="3230" name="Atomkern">
                  <a:extLst>
                    <a:ext uri="{FF2B5EF4-FFF2-40B4-BE49-F238E27FC236}">
                      <a16:creationId xmlns:a16="http://schemas.microsoft.com/office/drawing/2014/main" id="{6FC0B436-4304-6B06-A95D-7FA31AD54414}"/>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231" name="Gruppieren 3230">
                  <a:extLst>
                    <a:ext uri="{FF2B5EF4-FFF2-40B4-BE49-F238E27FC236}">
                      <a16:creationId xmlns:a16="http://schemas.microsoft.com/office/drawing/2014/main" id="{4843C36A-B096-0349-3812-B17942B511D2}"/>
                    </a:ext>
                  </a:extLst>
                </p:cNvPr>
                <p:cNvGrpSpPr>
                  <a:grpSpLocks noChangeAspect="1"/>
                </p:cNvGrpSpPr>
                <p:nvPr/>
              </p:nvGrpSpPr>
              <p:grpSpPr>
                <a:xfrm>
                  <a:off x="5848033" y="3791651"/>
                  <a:ext cx="180000" cy="180000"/>
                  <a:chOff x="3172968" y="2304288"/>
                  <a:chExt cx="180000" cy="180000"/>
                </a:xfrm>
              </p:grpSpPr>
              <p:sp>
                <p:nvSpPr>
                  <p:cNvPr id="3277" name="Ellipse 3276">
                    <a:extLst>
                      <a:ext uri="{FF2B5EF4-FFF2-40B4-BE49-F238E27FC236}">
                        <a16:creationId xmlns:a16="http://schemas.microsoft.com/office/drawing/2014/main" id="{DA757C92-E971-B80A-A237-FB25707EC45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8" name="Additionszeichen 3277">
                    <a:extLst>
                      <a:ext uri="{FF2B5EF4-FFF2-40B4-BE49-F238E27FC236}">
                        <a16:creationId xmlns:a16="http://schemas.microsoft.com/office/drawing/2014/main" id="{4676CA99-510F-CA8D-B5CE-30A469E308A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2" name="Gruppieren 3231">
                  <a:extLst>
                    <a:ext uri="{FF2B5EF4-FFF2-40B4-BE49-F238E27FC236}">
                      <a16:creationId xmlns:a16="http://schemas.microsoft.com/office/drawing/2014/main" id="{CA53F3CF-97C2-E48C-0147-0D7ECEB74A15}"/>
                    </a:ext>
                  </a:extLst>
                </p:cNvPr>
                <p:cNvGrpSpPr>
                  <a:grpSpLocks noChangeAspect="1"/>
                </p:cNvGrpSpPr>
                <p:nvPr/>
              </p:nvGrpSpPr>
              <p:grpSpPr>
                <a:xfrm>
                  <a:off x="6270000" y="3698425"/>
                  <a:ext cx="180000" cy="180000"/>
                  <a:chOff x="3172968" y="2304288"/>
                  <a:chExt cx="180000" cy="180000"/>
                </a:xfrm>
              </p:grpSpPr>
              <p:sp>
                <p:nvSpPr>
                  <p:cNvPr id="3275" name="Ellipse 3274">
                    <a:extLst>
                      <a:ext uri="{FF2B5EF4-FFF2-40B4-BE49-F238E27FC236}">
                        <a16:creationId xmlns:a16="http://schemas.microsoft.com/office/drawing/2014/main" id="{E4CD0AA9-92D1-9E04-2891-9CD2B8F86A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6" name="Additionszeichen 3275">
                    <a:extLst>
                      <a:ext uri="{FF2B5EF4-FFF2-40B4-BE49-F238E27FC236}">
                        <a16:creationId xmlns:a16="http://schemas.microsoft.com/office/drawing/2014/main" id="{FE08EB5F-EE25-6900-825D-F3F50D2A48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3" name="Gruppieren 3232">
                  <a:extLst>
                    <a:ext uri="{FF2B5EF4-FFF2-40B4-BE49-F238E27FC236}">
                      <a16:creationId xmlns:a16="http://schemas.microsoft.com/office/drawing/2014/main" id="{0ABFED9A-AFDE-12AC-2D3B-122D8B3B2FC1}"/>
                    </a:ext>
                  </a:extLst>
                </p:cNvPr>
                <p:cNvGrpSpPr>
                  <a:grpSpLocks noChangeAspect="1"/>
                </p:cNvGrpSpPr>
                <p:nvPr/>
              </p:nvGrpSpPr>
              <p:grpSpPr>
                <a:xfrm>
                  <a:off x="5499300" y="3931942"/>
                  <a:ext cx="180000" cy="180000"/>
                  <a:chOff x="3172968" y="2304288"/>
                  <a:chExt cx="180000" cy="180000"/>
                </a:xfrm>
              </p:grpSpPr>
              <p:sp>
                <p:nvSpPr>
                  <p:cNvPr id="3273" name="Ellipse 3272">
                    <a:extLst>
                      <a:ext uri="{FF2B5EF4-FFF2-40B4-BE49-F238E27FC236}">
                        <a16:creationId xmlns:a16="http://schemas.microsoft.com/office/drawing/2014/main" id="{9A9DD199-3BB8-C1F4-DB6E-B6A7BA6589E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4" name="Additionszeichen 3273">
                    <a:extLst>
                      <a:ext uri="{FF2B5EF4-FFF2-40B4-BE49-F238E27FC236}">
                        <a16:creationId xmlns:a16="http://schemas.microsoft.com/office/drawing/2014/main" id="{4D60DF71-BA22-AB39-2A42-D37F4B4E6F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4" name="Gruppieren 3233">
                  <a:extLst>
                    <a:ext uri="{FF2B5EF4-FFF2-40B4-BE49-F238E27FC236}">
                      <a16:creationId xmlns:a16="http://schemas.microsoft.com/office/drawing/2014/main" id="{BAC0C5A7-1BFE-8994-2B92-CB111BB525D6}"/>
                    </a:ext>
                  </a:extLst>
                </p:cNvPr>
                <p:cNvGrpSpPr>
                  <a:grpSpLocks noChangeAspect="1"/>
                </p:cNvGrpSpPr>
                <p:nvPr/>
              </p:nvGrpSpPr>
              <p:grpSpPr>
                <a:xfrm>
                  <a:off x="6030156" y="4086630"/>
                  <a:ext cx="180000" cy="180000"/>
                  <a:chOff x="3172968" y="2304288"/>
                  <a:chExt cx="180000" cy="180000"/>
                </a:xfrm>
              </p:grpSpPr>
              <p:sp>
                <p:nvSpPr>
                  <p:cNvPr id="3271" name="Ellipse 3270">
                    <a:extLst>
                      <a:ext uri="{FF2B5EF4-FFF2-40B4-BE49-F238E27FC236}">
                        <a16:creationId xmlns:a16="http://schemas.microsoft.com/office/drawing/2014/main" id="{7B5DE353-A61E-7058-18CA-F2F260A81A9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2" name="Additionszeichen 3271">
                    <a:extLst>
                      <a:ext uri="{FF2B5EF4-FFF2-40B4-BE49-F238E27FC236}">
                        <a16:creationId xmlns:a16="http://schemas.microsoft.com/office/drawing/2014/main" id="{093CC64B-A697-D792-B3BE-D9EF4B5ABC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5" name="Gruppieren 3234">
                  <a:extLst>
                    <a:ext uri="{FF2B5EF4-FFF2-40B4-BE49-F238E27FC236}">
                      <a16:creationId xmlns:a16="http://schemas.microsoft.com/office/drawing/2014/main" id="{2F70875F-E6F7-C520-60EF-400F326ECA22}"/>
                    </a:ext>
                  </a:extLst>
                </p:cNvPr>
                <p:cNvGrpSpPr>
                  <a:grpSpLocks noChangeAspect="1"/>
                </p:cNvGrpSpPr>
                <p:nvPr/>
              </p:nvGrpSpPr>
              <p:grpSpPr>
                <a:xfrm>
                  <a:off x="6020438" y="3296696"/>
                  <a:ext cx="180000" cy="180000"/>
                  <a:chOff x="3172968" y="2304288"/>
                  <a:chExt cx="180000" cy="180000"/>
                </a:xfrm>
              </p:grpSpPr>
              <p:sp>
                <p:nvSpPr>
                  <p:cNvPr id="3269" name="Ellipse 3268">
                    <a:extLst>
                      <a:ext uri="{FF2B5EF4-FFF2-40B4-BE49-F238E27FC236}">
                        <a16:creationId xmlns:a16="http://schemas.microsoft.com/office/drawing/2014/main" id="{1DE673BD-3938-DEE1-BB3C-8C17B53C948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0" name="Additionszeichen 3269">
                    <a:extLst>
                      <a:ext uri="{FF2B5EF4-FFF2-40B4-BE49-F238E27FC236}">
                        <a16:creationId xmlns:a16="http://schemas.microsoft.com/office/drawing/2014/main" id="{B7A31CA4-8E70-B73A-FA48-16DC6374FD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6" name="Gruppieren 3235">
                  <a:extLst>
                    <a:ext uri="{FF2B5EF4-FFF2-40B4-BE49-F238E27FC236}">
                      <a16:creationId xmlns:a16="http://schemas.microsoft.com/office/drawing/2014/main" id="{E0134159-F2F1-96BC-CBF4-278E5264F238}"/>
                    </a:ext>
                  </a:extLst>
                </p:cNvPr>
                <p:cNvGrpSpPr>
                  <a:grpSpLocks noChangeAspect="1"/>
                </p:cNvGrpSpPr>
                <p:nvPr/>
              </p:nvGrpSpPr>
              <p:grpSpPr>
                <a:xfrm>
                  <a:off x="6540000" y="3667688"/>
                  <a:ext cx="180000" cy="180000"/>
                  <a:chOff x="3172968" y="2304288"/>
                  <a:chExt cx="180000" cy="180000"/>
                </a:xfrm>
              </p:grpSpPr>
              <p:sp>
                <p:nvSpPr>
                  <p:cNvPr id="3267" name="Ellipse 3266">
                    <a:extLst>
                      <a:ext uri="{FF2B5EF4-FFF2-40B4-BE49-F238E27FC236}">
                        <a16:creationId xmlns:a16="http://schemas.microsoft.com/office/drawing/2014/main" id="{6FD00382-5404-C09E-23AE-5D79AE93EAC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68" name="Additionszeichen 3267">
                    <a:extLst>
                      <a:ext uri="{FF2B5EF4-FFF2-40B4-BE49-F238E27FC236}">
                        <a16:creationId xmlns:a16="http://schemas.microsoft.com/office/drawing/2014/main" id="{B0C25DAA-90C7-E83B-CDE3-2CF4E37D568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7" name="Gruppieren 3236">
                  <a:extLst>
                    <a:ext uri="{FF2B5EF4-FFF2-40B4-BE49-F238E27FC236}">
                      <a16:creationId xmlns:a16="http://schemas.microsoft.com/office/drawing/2014/main" id="{A9A48538-5255-61A4-BFFD-65D2069EF7FA}"/>
                    </a:ext>
                  </a:extLst>
                </p:cNvPr>
                <p:cNvGrpSpPr>
                  <a:grpSpLocks noChangeAspect="1"/>
                </p:cNvGrpSpPr>
                <p:nvPr/>
              </p:nvGrpSpPr>
              <p:grpSpPr>
                <a:xfrm>
                  <a:off x="6696374" y="3186376"/>
                  <a:ext cx="180000" cy="180000"/>
                  <a:chOff x="3172968" y="2304288"/>
                  <a:chExt cx="180000" cy="180000"/>
                </a:xfrm>
              </p:grpSpPr>
              <p:sp>
                <p:nvSpPr>
                  <p:cNvPr id="3265" name="Ellipse 3264">
                    <a:extLst>
                      <a:ext uri="{FF2B5EF4-FFF2-40B4-BE49-F238E27FC236}">
                        <a16:creationId xmlns:a16="http://schemas.microsoft.com/office/drawing/2014/main" id="{ED637BA5-518D-C168-BA84-BCD83EB365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66" name="Additionszeichen 3265">
                    <a:extLst>
                      <a:ext uri="{FF2B5EF4-FFF2-40B4-BE49-F238E27FC236}">
                        <a16:creationId xmlns:a16="http://schemas.microsoft.com/office/drawing/2014/main" id="{E1611BAD-4DAB-5618-D758-3809EF2410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8" name="Gruppieren 3237">
                  <a:extLst>
                    <a:ext uri="{FF2B5EF4-FFF2-40B4-BE49-F238E27FC236}">
                      <a16:creationId xmlns:a16="http://schemas.microsoft.com/office/drawing/2014/main" id="{6C026E4D-3F4D-CD76-12ED-CD44F6E7F2AA}"/>
                    </a:ext>
                  </a:extLst>
                </p:cNvPr>
                <p:cNvGrpSpPr>
                  <a:grpSpLocks noChangeAspect="1"/>
                </p:cNvGrpSpPr>
                <p:nvPr/>
              </p:nvGrpSpPr>
              <p:grpSpPr>
                <a:xfrm>
                  <a:off x="5577515" y="3084316"/>
                  <a:ext cx="180000" cy="180000"/>
                  <a:chOff x="3172968" y="2304288"/>
                  <a:chExt cx="180000" cy="180000"/>
                </a:xfrm>
              </p:grpSpPr>
              <p:sp>
                <p:nvSpPr>
                  <p:cNvPr id="3263" name="Ellipse 3262">
                    <a:extLst>
                      <a:ext uri="{FF2B5EF4-FFF2-40B4-BE49-F238E27FC236}">
                        <a16:creationId xmlns:a16="http://schemas.microsoft.com/office/drawing/2014/main" id="{A5DFA392-0A4B-785D-3A07-57CC509977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64" name="Additionszeichen 3263">
                    <a:extLst>
                      <a:ext uri="{FF2B5EF4-FFF2-40B4-BE49-F238E27FC236}">
                        <a16:creationId xmlns:a16="http://schemas.microsoft.com/office/drawing/2014/main" id="{EAB8E8B7-FFFC-BC9F-BC9B-FCF42370C2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39" name="Gruppieren 3238">
                  <a:extLst>
                    <a:ext uri="{FF2B5EF4-FFF2-40B4-BE49-F238E27FC236}">
                      <a16:creationId xmlns:a16="http://schemas.microsoft.com/office/drawing/2014/main" id="{19F8D2F1-B201-6307-099B-4E5A7E969BC4}"/>
                    </a:ext>
                  </a:extLst>
                </p:cNvPr>
                <p:cNvGrpSpPr>
                  <a:grpSpLocks noChangeAspect="1"/>
                </p:cNvGrpSpPr>
                <p:nvPr/>
              </p:nvGrpSpPr>
              <p:grpSpPr>
                <a:xfrm>
                  <a:off x="5940252" y="2903697"/>
                  <a:ext cx="180000" cy="180000"/>
                  <a:chOff x="3172968" y="2304288"/>
                  <a:chExt cx="180000" cy="180000"/>
                </a:xfrm>
              </p:grpSpPr>
              <p:sp>
                <p:nvSpPr>
                  <p:cNvPr id="3261" name="Ellipse 3260">
                    <a:extLst>
                      <a:ext uri="{FF2B5EF4-FFF2-40B4-BE49-F238E27FC236}">
                        <a16:creationId xmlns:a16="http://schemas.microsoft.com/office/drawing/2014/main" id="{4C1E6A1A-4F4A-D237-8FBD-90F5E65BBA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62" name="Additionszeichen 3261">
                    <a:extLst>
                      <a:ext uri="{FF2B5EF4-FFF2-40B4-BE49-F238E27FC236}">
                        <a16:creationId xmlns:a16="http://schemas.microsoft.com/office/drawing/2014/main" id="{9C52C0F6-626B-3F32-8A31-0E4BAE0C36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40" name="Gruppieren 3239">
                  <a:extLst>
                    <a:ext uri="{FF2B5EF4-FFF2-40B4-BE49-F238E27FC236}">
                      <a16:creationId xmlns:a16="http://schemas.microsoft.com/office/drawing/2014/main" id="{60620109-AC29-5509-A141-E027CABED157}"/>
                    </a:ext>
                  </a:extLst>
                </p:cNvPr>
                <p:cNvGrpSpPr>
                  <a:grpSpLocks noChangeAspect="1"/>
                </p:cNvGrpSpPr>
                <p:nvPr/>
              </p:nvGrpSpPr>
              <p:grpSpPr>
                <a:xfrm>
                  <a:off x="5597520" y="2746772"/>
                  <a:ext cx="180000" cy="180000"/>
                  <a:chOff x="3172968" y="2304288"/>
                  <a:chExt cx="180000" cy="180000"/>
                </a:xfrm>
              </p:grpSpPr>
              <p:sp>
                <p:nvSpPr>
                  <p:cNvPr id="3259" name="Ellipse 3258">
                    <a:extLst>
                      <a:ext uri="{FF2B5EF4-FFF2-40B4-BE49-F238E27FC236}">
                        <a16:creationId xmlns:a16="http://schemas.microsoft.com/office/drawing/2014/main" id="{24421BE7-2AF1-C758-2B07-202DB363D9B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60" name="Additionszeichen 3259">
                    <a:extLst>
                      <a:ext uri="{FF2B5EF4-FFF2-40B4-BE49-F238E27FC236}">
                        <a16:creationId xmlns:a16="http://schemas.microsoft.com/office/drawing/2014/main" id="{77BDAA14-CD65-21F9-FB8F-C431D043DDE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41" name="Gruppieren 3240">
                  <a:extLst>
                    <a:ext uri="{FF2B5EF4-FFF2-40B4-BE49-F238E27FC236}">
                      <a16:creationId xmlns:a16="http://schemas.microsoft.com/office/drawing/2014/main" id="{807EB0C2-243F-36FC-E705-6642EB8DCAB6}"/>
                    </a:ext>
                  </a:extLst>
                </p:cNvPr>
                <p:cNvGrpSpPr>
                  <a:grpSpLocks noChangeAspect="1"/>
                </p:cNvGrpSpPr>
                <p:nvPr/>
              </p:nvGrpSpPr>
              <p:grpSpPr>
                <a:xfrm>
                  <a:off x="6310896" y="2729578"/>
                  <a:ext cx="180000" cy="180000"/>
                  <a:chOff x="3172968" y="2304288"/>
                  <a:chExt cx="180000" cy="180000"/>
                </a:xfrm>
              </p:grpSpPr>
              <p:sp>
                <p:nvSpPr>
                  <p:cNvPr id="3257" name="Ellipse 3256">
                    <a:extLst>
                      <a:ext uri="{FF2B5EF4-FFF2-40B4-BE49-F238E27FC236}">
                        <a16:creationId xmlns:a16="http://schemas.microsoft.com/office/drawing/2014/main" id="{834884E8-2C09-D188-A6EC-46C9F864ECE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8" name="Additionszeichen 3257">
                    <a:extLst>
                      <a:ext uri="{FF2B5EF4-FFF2-40B4-BE49-F238E27FC236}">
                        <a16:creationId xmlns:a16="http://schemas.microsoft.com/office/drawing/2014/main" id="{644EC961-B174-436A-8665-B7EB24306BF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42" name="Gruppieren 3241">
                  <a:extLst>
                    <a:ext uri="{FF2B5EF4-FFF2-40B4-BE49-F238E27FC236}">
                      <a16:creationId xmlns:a16="http://schemas.microsoft.com/office/drawing/2014/main" id="{26A685B9-C4A1-BDB5-51D9-91A593B738BB}"/>
                    </a:ext>
                  </a:extLst>
                </p:cNvPr>
                <p:cNvGrpSpPr>
                  <a:grpSpLocks noChangeAspect="1"/>
                </p:cNvGrpSpPr>
                <p:nvPr/>
              </p:nvGrpSpPr>
              <p:grpSpPr>
                <a:xfrm>
                  <a:off x="5311404" y="3346168"/>
                  <a:ext cx="180000" cy="180000"/>
                  <a:chOff x="3172968" y="2304288"/>
                  <a:chExt cx="180000" cy="180000"/>
                </a:xfrm>
              </p:grpSpPr>
              <p:sp>
                <p:nvSpPr>
                  <p:cNvPr id="3255" name="Ellipse 3254">
                    <a:extLst>
                      <a:ext uri="{FF2B5EF4-FFF2-40B4-BE49-F238E27FC236}">
                        <a16:creationId xmlns:a16="http://schemas.microsoft.com/office/drawing/2014/main" id="{B206F295-FCEB-ECB7-C5F0-387A8646AA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6" name="Additionszeichen 3255">
                    <a:extLst>
                      <a:ext uri="{FF2B5EF4-FFF2-40B4-BE49-F238E27FC236}">
                        <a16:creationId xmlns:a16="http://schemas.microsoft.com/office/drawing/2014/main" id="{FED65A2E-D0BA-8294-C5B0-D495DFC876A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43" name="Ellipse 3242">
                  <a:extLst>
                    <a:ext uri="{FF2B5EF4-FFF2-40B4-BE49-F238E27FC236}">
                      <a16:creationId xmlns:a16="http://schemas.microsoft.com/office/drawing/2014/main" id="{3F71BD23-001D-9162-B224-E808FAFCF4B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4" name="Ellipse 3243">
                  <a:extLst>
                    <a:ext uri="{FF2B5EF4-FFF2-40B4-BE49-F238E27FC236}">
                      <a16:creationId xmlns:a16="http://schemas.microsoft.com/office/drawing/2014/main" id="{00EB4D7A-D26D-A01F-112A-633A6DE6E907}"/>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5" name="Ellipse 3244">
                  <a:extLst>
                    <a:ext uri="{FF2B5EF4-FFF2-40B4-BE49-F238E27FC236}">
                      <a16:creationId xmlns:a16="http://schemas.microsoft.com/office/drawing/2014/main" id="{62A69978-AE02-567F-7E36-863A7772270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6" name="Ellipse 3245">
                  <a:extLst>
                    <a:ext uri="{FF2B5EF4-FFF2-40B4-BE49-F238E27FC236}">
                      <a16:creationId xmlns:a16="http://schemas.microsoft.com/office/drawing/2014/main" id="{29A72657-D287-EB5D-A9CD-2BF8DCDBEE9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7" name="Ellipse 3246">
                  <a:extLst>
                    <a:ext uri="{FF2B5EF4-FFF2-40B4-BE49-F238E27FC236}">
                      <a16:creationId xmlns:a16="http://schemas.microsoft.com/office/drawing/2014/main" id="{F476A8CA-1D30-8091-16C3-48F9C269CB5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8" name="Ellipse 3247">
                  <a:extLst>
                    <a:ext uri="{FF2B5EF4-FFF2-40B4-BE49-F238E27FC236}">
                      <a16:creationId xmlns:a16="http://schemas.microsoft.com/office/drawing/2014/main" id="{15A51515-B82A-4DF8-2834-04A4BAE932A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49" name="Ellipse 3248">
                  <a:extLst>
                    <a:ext uri="{FF2B5EF4-FFF2-40B4-BE49-F238E27FC236}">
                      <a16:creationId xmlns:a16="http://schemas.microsoft.com/office/drawing/2014/main" id="{CC4E0BAD-6875-84AF-9146-97133103FA3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0" name="Ellipse 3249">
                  <a:extLst>
                    <a:ext uri="{FF2B5EF4-FFF2-40B4-BE49-F238E27FC236}">
                      <a16:creationId xmlns:a16="http://schemas.microsoft.com/office/drawing/2014/main" id="{DBF74F0D-15F5-9549-1343-F85BA7344FA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1" name="Ellipse 3250">
                  <a:extLst>
                    <a:ext uri="{FF2B5EF4-FFF2-40B4-BE49-F238E27FC236}">
                      <a16:creationId xmlns:a16="http://schemas.microsoft.com/office/drawing/2014/main" id="{ED57BDBE-8FD4-1E5D-2C91-C3BFC50AC908}"/>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2" name="Ellipse 3251">
                  <a:extLst>
                    <a:ext uri="{FF2B5EF4-FFF2-40B4-BE49-F238E27FC236}">
                      <a16:creationId xmlns:a16="http://schemas.microsoft.com/office/drawing/2014/main" id="{FD7687BF-C293-F8DD-FB36-ECB9532C50A2}"/>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3" name="Ellipse 3252">
                  <a:extLst>
                    <a:ext uri="{FF2B5EF4-FFF2-40B4-BE49-F238E27FC236}">
                      <a16:creationId xmlns:a16="http://schemas.microsoft.com/office/drawing/2014/main" id="{14905E90-804E-1F12-A447-D110E5F08FB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54" name="Ellipse 3253">
                  <a:extLst>
                    <a:ext uri="{FF2B5EF4-FFF2-40B4-BE49-F238E27FC236}">
                      <a16:creationId xmlns:a16="http://schemas.microsoft.com/office/drawing/2014/main" id="{A40C47E4-2195-0A5E-9202-E870E6FC73E8}"/>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28" name="L-Schale">
                <a:extLst>
                  <a:ext uri="{FF2B5EF4-FFF2-40B4-BE49-F238E27FC236}">
                    <a16:creationId xmlns:a16="http://schemas.microsoft.com/office/drawing/2014/main" id="{275CA475-ADF8-2F5F-8674-56FB43BFF3D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229" name="M-Schale">
                <a:extLst>
                  <a:ext uri="{FF2B5EF4-FFF2-40B4-BE49-F238E27FC236}">
                    <a16:creationId xmlns:a16="http://schemas.microsoft.com/office/drawing/2014/main" id="{F4CC707F-A633-440C-F40B-ACF3905AAC6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190" name="Gruppieren 3189">
              <a:extLst>
                <a:ext uri="{FF2B5EF4-FFF2-40B4-BE49-F238E27FC236}">
                  <a16:creationId xmlns:a16="http://schemas.microsoft.com/office/drawing/2014/main" id="{218B522B-80F9-B26C-9122-6400887DC22A}"/>
                </a:ext>
              </a:extLst>
            </p:cNvPr>
            <p:cNvGrpSpPr/>
            <p:nvPr/>
          </p:nvGrpSpPr>
          <p:grpSpPr>
            <a:xfrm>
              <a:off x="6006000" y="816426"/>
              <a:ext cx="180000" cy="180000"/>
              <a:chOff x="2537136" y="1269000"/>
              <a:chExt cx="180000" cy="180000"/>
            </a:xfrm>
          </p:grpSpPr>
          <p:sp>
            <p:nvSpPr>
              <p:cNvPr id="3224" name="Ellipse 3223">
                <a:extLst>
                  <a:ext uri="{FF2B5EF4-FFF2-40B4-BE49-F238E27FC236}">
                    <a16:creationId xmlns:a16="http://schemas.microsoft.com/office/drawing/2014/main" id="{0CA6CF44-9ABD-2C21-C5CE-0E8810A1DEE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25" name="Minuszeichen 3224">
                <a:extLst>
                  <a:ext uri="{FF2B5EF4-FFF2-40B4-BE49-F238E27FC236}">
                    <a16:creationId xmlns:a16="http://schemas.microsoft.com/office/drawing/2014/main" id="{5197F2DC-3D8F-6CE4-91B6-F007BB41501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1" name="Gruppieren 3190">
              <a:extLst>
                <a:ext uri="{FF2B5EF4-FFF2-40B4-BE49-F238E27FC236}">
                  <a16:creationId xmlns:a16="http://schemas.microsoft.com/office/drawing/2014/main" id="{76B0697C-314E-F882-DCF3-0B8DB7D739AA}"/>
                </a:ext>
              </a:extLst>
            </p:cNvPr>
            <p:cNvGrpSpPr/>
            <p:nvPr/>
          </p:nvGrpSpPr>
          <p:grpSpPr>
            <a:xfrm>
              <a:off x="6003948" y="5865553"/>
              <a:ext cx="180000" cy="180000"/>
              <a:chOff x="2537136" y="1269000"/>
              <a:chExt cx="180000" cy="180000"/>
            </a:xfrm>
          </p:grpSpPr>
          <p:sp>
            <p:nvSpPr>
              <p:cNvPr id="3222" name="Ellipse 3221">
                <a:extLst>
                  <a:ext uri="{FF2B5EF4-FFF2-40B4-BE49-F238E27FC236}">
                    <a16:creationId xmlns:a16="http://schemas.microsoft.com/office/drawing/2014/main" id="{BB05E668-D8D1-F677-B4FA-C8026A009B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23" name="Minuszeichen 3222">
                <a:extLst>
                  <a:ext uri="{FF2B5EF4-FFF2-40B4-BE49-F238E27FC236}">
                    <a16:creationId xmlns:a16="http://schemas.microsoft.com/office/drawing/2014/main" id="{62100C84-59C2-EF3E-C241-8ACC43F274E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2" name="Gruppieren 3191">
              <a:extLst>
                <a:ext uri="{FF2B5EF4-FFF2-40B4-BE49-F238E27FC236}">
                  <a16:creationId xmlns:a16="http://schemas.microsoft.com/office/drawing/2014/main" id="{8D5B8F68-5648-0627-570A-B8A8324F1E9D}"/>
                </a:ext>
              </a:extLst>
            </p:cNvPr>
            <p:cNvGrpSpPr/>
            <p:nvPr/>
          </p:nvGrpSpPr>
          <p:grpSpPr>
            <a:xfrm>
              <a:off x="7989107" y="3335661"/>
              <a:ext cx="180000" cy="180000"/>
              <a:chOff x="2537136" y="1269000"/>
              <a:chExt cx="180000" cy="180000"/>
            </a:xfrm>
          </p:grpSpPr>
          <p:sp>
            <p:nvSpPr>
              <p:cNvPr id="3220" name="Ellipse 3219">
                <a:extLst>
                  <a:ext uri="{FF2B5EF4-FFF2-40B4-BE49-F238E27FC236}">
                    <a16:creationId xmlns:a16="http://schemas.microsoft.com/office/drawing/2014/main" id="{CBB25EF8-B6A2-E3F4-B160-8A8B5735A1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21" name="Minuszeichen 3220">
                <a:extLst>
                  <a:ext uri="{FF2B5EF4-FFF2-40B4-BE49-F238E27FC236}">
                    <a16:creationId xmlns:a16="http://schemas.microsoft.com/office/drawing/2014/main" id="{6B45E420-6918-AD2E-CDCF-1A7517FDD03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3" name="Gruppieren 3192">
              <a:extLst>
                <a:ext uri="{FF2B5EF4-FFF2-40B4-BE49-F238E27FC236}">
                  <a16:creationId xmlns:a16="http://schemas.microsoft.com/office/drawing/2014/main" id="{F6257C35-6A29-C92A-88B9-1E0D119BEFFE}"/>
                </a:ext>
              </a:extLst>
            </p:cNvPr>
            <p:cNvGrpSpPr/>
            <p:nvPr/>
          </p:nvGrpSpPr>
          <p:grpSpPr>
            <a:xfrm>
              <a:off x="4026000" y="3339000"/>
              <a:ext cx="180000" cy="180000"/>
              <a:chOff x="2537136" y="1269000"/>
              <a:chExt cx="180000" cy="180000"/>
            </a:xfrm>
          </p:grpSpPr>
          <p:sp>
            <p:nvSpPr>
              <p:cNvPr id="3218" name="Ellipse 3217">
                <a:extLst>
                  <a:ext uri="{FF2B5EF4-FFF2-40B4-BE49-F238E27FC236}">
                    <a16:creationId xmlns:a16="http://schemas.microsoft.com/office/drawing/2014/main" id="{ED1DA44A-6CC5-55A9-BBEA-2C91E18C5F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19" name="Minuszeichen 3218">
                <a:extLst>
                  <a:ext uri="{FF2B5EF4-FFF2-40B4-BE49-F238E27FC236}">
                    <a16:creationId xmlns:a16="http://schemas.microsoft.com/office/drawing/2014/main" id="{092A6D88-6F99-F3BF-12CD-18C4AC5D55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4" name="Gruppieren 3193">
              <a:extLst>
                <a:ext uri="{FF2B5EF4-FFF2-40B4-BE49-F238E27FC236}">
                  <a16:creationId xmlns:a16="http://schemas.microsoft.com/office/drawing/2014/main" id="{4A246531-00BC-684E-FA12-639C9BFDC06E}"/>
                </a:ext>
              </a:extLst>
            </p:cNvPr>
            <p:cNvGrpSpPr/>
            <p:nvPr/>
          </p:nvGrpSpPr>
          <p:grpSpPr>
            <a:xfrm>
              <a:off x="4656000" y="4775520"/>
              <a:ext cx="180000" cy="180000"/>
              <a:chOff x="2537136" y="1269000"/>
              <a:chExt cx="180000" cy="180000"/>
            </a:xfrm>
          </p:grpSpPr>
          <p:sp>
            <p:nvSpPr>
              <p:cNvPr id="3216" name="Ellipse 3215">
                <a:extLst>
                  <a:ext uri="{FF2B5EF4-FFF2-40B4-BE49-F238E27FC236}">
                    <a16:creationId xmlns:a16="http://schemas.microsoft.com/office/drawing/2014/main" id="{6E21EEFC-01ED-165E-0A1F-F2C505EAE5E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17" name="Minuszeichen 3216">
                <a:extLst>
                  <a:ext uri="{FF2B5EF4-FFF2-40B4-BE49-F238E27FC236}">
                    <a16:creationId xmlns:a16="http://schemas.microsoft.com/office/drawing/2014/main" id="{DA66F49C-199B-2ABA-B376-54A41459FB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5" name="Gruppieren 3194">
              <a:extLst>
                <a:ext uri="{FF2B5EF4-FFF2-40B4-BE49-F238E27FC236}">
                  <a16:creationId xmlns:a16="http://schemas.microsoft.com/office/drawing/2014/main" id="{476F6F01-F29F-5821-07EE-2B18A9B356F2}"/>
                </a:ext>
              </a:extLst>
            </p:cNvPr>
            <p:cNvGrpSpPr/>
            <p:nvPr/>
          </p:nvGrpSpPr>
          <p:grpSpPr>
            <a:xfrm>
              <a:off x="7373256" y="4775520"/>
              <a:ext cx="180000" cy="180000"/>
              <a:chOff x="2537136" y="1269000"/>
              <a:chExt cx="180000" cy="180000"/>
            </a:xfrm>
          </p:grpSpPr>
          <p:sp>
            <p:nvSpPr>
              <p:cNvPr id="3214" name="Ellipse 3213">
                <a:extLst>
                  <a:ext uri="{FF2B5EF4-FFF2-40B4-BE49-F238E27FC236}">
                    <a16:creationId xmlns:a16="http://schemas.microsoft.com/office/drawing/2014/main" id="{54FC3720-46BD-4F3C-A876-E480E806775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15" name="Minuszeichen 3214">
                <a:extLst>
                  <a:ext uri="{FF2B5EF4-FFF2-40B4-BE49-F238E27FC236}">
                    <a16:creationId xmlns:a16="http://schemas.microsoft.com/office/drawing/2014/main" id="{DA7BE6B9-C6AE-034B-9B58-4F8FC9B23B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6" name="Gruppieren 3195">
              <a:extLst>
                <a:ext uri="{FF2B5EF4-FFF2-40B4-BE49-F238E27FC236}">
                  <a16:creationId xmlns:a16="http://schemas.microsoft.com/office/drawing/2014/main" id="{1DD86311-3BE5-7618-0214-24EA5E1D3604}"/>
                </a:ext>
              </a:extLst>
            </p:cNvPr>
            <p:cNvGrpSpPr/>
            <p:nvPr/>
          </p:nvGrpSpPr>
          <p:grpSpPr>
            <a:xfrm>
              <a:off x="7373256" y="1900714"/>
              <a:ext cx="180000" cy="180000"/>
              <a:chOff x="2537136" y="1269000"/>
              <a:chExt cx="180000" cy="180000"/>
            </a:xfrm>
          </p:grpSpPr>
          <p:sp>
            <p:nvSpPr>
              <p:cNvPr id="3212" name="Ellipse 3211">
                <a:extLst>
                  <a:ext uri="{FF2B5EF4-FFF2-40B4-BE49-F238E27FC236}">
                    <a16:creationId xmlns:a16="http://schemas.microsoft.com/office/drawing/2014/main" id="{416823A0-0E74-8BBC-9365-EB5E718216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13" name="Minuszeichen 3212">
                <a:extLst>
                  <a:ext uri="{FF2B5EF4-FFF2-40B4-BE49-F238E27FC236}">
                    <a16:creationId xmlns:a16="http://schemas.microsoft.com/office/drawing/2014/main" id="{DE71E495-29A1-A33B-EB45-CA667ABA42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7" name="Gruppieren 3196">
              <a:extLst>
                <a:ext uri="{FF2B5EF4-FFF2-40B4-BE49-F238E27FC236}">
                  <a16:creationId xmlns:a16="http://schemas.microsoft.com/office/drawing/2014/main" id="{A7CA97E0-3A37-7DBE-78BE-B7A9A304CA1B}"/>
                </a:ext>
              </a:extLst>
            </p:cNvPr>
            <p:cNvGrpSpPr/>
            <p:nvPr/>
          </p:nvGrpSpPr>
          <p:grpSpPr>
            <a:xfrm>
              <a:off x="4656000" y="1900714"/>
              <a:ext cx="180000" cy="180000"/>
              <a:chOff x="2537136" y="1269000"/>
              <a:chExt cx="180000" cy="180000"/>
            </a:xfrm>
          </p:grpSpPr>
          <p:sp>
            <p:nvSpPr>
              <p:cNvPr id="3210" name="Ellipse 3209">
                <a:extLst>
                  <a:ext uri="{FF2B5EF4-FFF2-40B4-BE49-F238E27FC236}">
                    <a16:creationId xmlns:a16="http://schemas.microsoft.com/office/drawing/2014/main" id="{61BDF99F-09DF-351A-4CB8-1F3518B03A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11" name="Minuszeichen 3210">
                <a:extLst>
                  <a:ext uri="{FF2B5EF4-FFF2-40B4-BE49-F238E27FC236}">
                    <a16:creationId xmlns:a16="http://schemas.microsoft.com/office/drawing/2014/main" id="{9D877C53-66B5-1897-821C-19D87E59529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8" name="Gruppieren 3197">
              <a:extLst>
                <a:ext uri="{FF2B5EF4-FFF2-40B4-BE49-F238E27FC236}">
                  <a16:creationId xmlns:a16="http://schemas.microsoft.com/office/drawing/2014/main" id="{57C35D4A-C55E-2D26-FB90-6A3F01B30233}"/>
                </a:ext>
              </a:extLst>
            </p:cNvPr>
            <p:cNvGrpSpPr/>
            <p:nvPr/>
          </p:nvGrpSpPr>
          <p:grpSpPr>
            <a:xfrm>
              <a:off x="6006000" y="1339747"/>
              <a:ext cx="180000" cy="180000"/>
              <a:chOff x="2537136" y="1269000"/>
              <a:chExt cx="180000" cy="180000"/>
            </a:xfrm>
          </p:grpSpPr>
          <p:sp>
            <p:nvSpPr>
              <p:cNvPr id="3208" name="Ellipse 3207">
                <a:extLst>
                  <a:ext uri="{FF2B5EF4-FFF2-40B4-BE49-F238E27FC236}">
                    <a16:creationId xmlns:a16="http://schemas.microsoft.com/office/drawing/2014/main" id="{0C9C58CA-7868-8AD1-5252-D238EF33DC3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09" name="Minuszeichen 3208">
                <a:extLst>
                  <a:ext uri="{FF2B5EF4-FFF2-40B4-BE49-F238E27FC236}">
                    <a16:creationId xmlns:a16="http://schemas.microsoft.com/office/drawing/2014/main" id="{0DEE9DB2-E346-1CB2-9CE2-55D431C8E1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199" name="Gruppieren 3198">
              <a:extLst>
                <a:ext uri="{FF2B5EF4-FFF2-40B4-BE49-F238E27FC236}">
                  <a16:creationId xmlns:a16="http://schemas.microsoft.com/office/drawing/2014/main" id="{0462BF6F-09DA-BB5A-42DC-A09FFBFAC2E6}"/>
                </a:ext>
              </a:extLst>
            </p:cNvPr>
            <p:cNvGrpSpPr/>
            <p:nvPr/>
          </p:nvGrpSpPr>
          <p:grpSpPr>
            <a:xfrm>
              <a:off x="6006000" y="5312040"/>
              <a:ext cx="180000" cy="180000"/>
              <a:chOff x="2537136" y="1269000"/>
              <a:chExt cx="180000" cy="180000"/>
            </a:xfrm>
          </p:grpSpPr>
          <p:sp>
            <p:nvSpPr>
              <p:cNvPr id="3206" name="Ellipse 3205">
                <a:extLst>
                  <a:ext uri="{FF2B5EF4-FFF2-40B4-BE49-F238E27FC236}">
                    <a16:creationId xmlns:a16="http://schemas.microsoft.com/office/drawing/2014/main" id="{644C02BD-25D4-D48C-3E34-3635A100AC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07" name="Minuszeichen 3206">
                <a:extLst>
                  <a:ext uri="{FF2B5EF4-FFF2-40B4-BE49-F238E27FC236}">
                    <a16:creationId xmlns:a16="http://schemas.microsoft.com/office/drawing/2014/main" id="{670B11FC-ED69-1C43-7E9A-3AE7D95316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00" name="Gruppieren 3199">
              <a:extLst>
                <a:ext uri="{FF2B5EF4-FFF2-40B4-BE49-F238E27FC236}">
                  <a16:creationId xmlns:a16="http://schemas.microsoft.com/office/drawing/2014/main" id="{CD23A74E-420A-B546-D238-4552BF3B3A2D}"/>
                </a:ext>
              </a:extLst>
            </p:cNvPr>
            <p:cNvGrpSpPr/>
            <p:nvPr/>
          </p:nvGrpSpPr>
          <p:grpSpPr>
            <a:xfrm>
              <a:off x="6006000" y="1900714"/>
              <a:ext cx="180000" cy="180000"/>
              <a:chOff x="2537136" y="1269000"/>
              <a:chExt cx="180000" cy="180000"/>
            </a:xfrm>
          </p:grpSpPr>
          <p:sp>
            <p:nvSpPr>
              <p:cNvPr id="3204" name="Ellipse 3203">
                <a:extLst>
                  <a:ext uri="{FF2B5EF4-FFF2-40B4-BE49-F238E27FC236}">
                    <a16:creationId xmlns:a16="http://schemas.microsoft.com/office/drawing/2014/main" id="{26CD80A7-1CC6-DD01-798A-095991F3196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05" name="Minuszeichen 3204">
                <a:extLst>
                  <a:ext uri="{FF2B5EF4-FFF2-40B4-BE49-F238E27FC236}">
                    <a16:creationId xmlns:a16="http://schemas.microsoft.com/office/drawing/2014/main" id="{07611012-99DF-0DAD-220C-9FF3CCB85D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01" name="Gruppieren 3200">
              <a:extLst>
                <a:ext uri="{FF2B5EF4-FFF2-40B4-BE49-F238E27FC236}">
                  <a16:creationId xmlns:a16="http://schemas.microsoft.com/office/drawing/2014/main" id="{9A58F946-4A8E-DB30-7AC2-F33226D5587A}"/>
                </a:ext>
              </a:extLst>
            </p:cNvPr>
            <p:cNvGrpSpPr/>
            <p:nvPr/>
          </p:nvGrpSpPr>
          <p:grpSpPr>
            <a:xfrm>
              <a:off x="6006000" y="4775520"/>
              <a:ext cx="180000" cy="180000"/>
              <a:chOff x="2537136" y="1269000"/>
              <a:chExt cx="180000" cy="180000"/>
            </a:xfrm>
          </p:grpSpPr>
          <p:sp>
            <p:nvSpPr>
              <p:cNvPr id="3202" name="Ellipse 3201">
                <a:extLst>
                  <a:ext uri="{FF2B5EF4-FFF2-40B4-BE49-F238E27FC236}">
                    <a16:creationId xmlns:a16="http://schemas.microsoft.com/office/drawing/2014/main" id="{70988A68-C6AD-025E-8BF5-FBFDA4FA04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03" name="Minuszeichen 3202">
                <a:extLst>
                  <a:ext uri="{FF2B5EF4-FFF2-40B4-BE49-F238E27FC236}">
                    <a16:creationId xmlns:a16="http://schemas.microsoft.com/office/drawing/2014/main" id="{D083B078-13B7-2F48-A6EC-306C458B186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279" name="Gruppieren 3278">
            <a:extLst>
              <a:ext uri="{FF2B5EF4-FFF2-40B4-BE49-F238E27FC236}">
                <a16:creationId xmlns:a16="http://schemas.microsoft.com/office/drawing/2014/main" id="{9DDAC438-819E-454D-7775-78078FDA3115}"/>
              </a:ext>
            </a:extLst>
          </p:cNvPr>
          <p:cNvGrpSpPr>
            <a:grpSpLocks noChangeAspect="1"/>
          </p:cNvGrpSpPr>
          <p:nvPr/>
        </p:nvGrpSpPr>
        <p:grpSpPr>
          <a:xfrm>
            <a:off x="7206021" y="-670242"/>
            <a:ext cx="1258865" cy="1306104"/>
            <a:chOff x="3576000" y="816426"/>
            <a:chExt cx="5040000" cy="5229127"/>
          </a:xfrm>
        </p:grpSpPr>
        <p:grpSp>
          <p:nvGrpSpPr>
            <p:cNvPr id="3280" name="Magnesium ohne e-">
              <a:extLst>
                <a:ext uri="{FF2B5EF4-FFF2-40B4-BE49-F238E27FC236}">
                  <a16:creationId xmlns:a16="http://schemas.microsoft.com/office/drawing/2014/main" id="{596081A9-88DF-323D-CFA7-854C6733CA5A}"/>
                </a:ext>
              </a:extLst>
            </p:cNvPr>
            <p:cNvGrpSpPr/>
            <p:nvPr/>
          </p:nvGrpSpPr>
          <p:grpSpPr>
            <a:xfrm>
              <a:off x="3576000" y="909000"/>
              <a:ext cx="5040000" cy="5040000"/>
              <a:chOff x="3576000" y="909000"/>
              <a:chExt cx="5040000" cy="5040000"/>
            </a:xfrm>
          </p:grpSpPr>
          <p:sp>
            <p:nvSpPr>
              <p:cNvPr id="3317" name="K-Schale">
                <a:extLst>
                  <a:ext uri="{FF2B5EF4-FFF2-40B4-BE49-F238E27FC236}">
                    <a16:creationId xmlns:a16="http://schemas.microsoft.com/office/drawing/2014/main" id="{3EC60379-3BC9-CFE9-8D85-E96968E46E4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318" name="Atomkern mit Protonen und Neutronen">
                <a:extLst>
                  <a:ext uri="{FF2B5EF4-FFF2-40B4-BE49-F238E27FC236}">
                    <a16:creationId xmlns:a16="http://schemas.microsoft.com/office/drawing/2014/main" id="{D3DEA575-E8A3-6EC6-27EA-38825905E92F}"/>
                  </a:ext>
                </a:extLst>
              </p:cNvPr>
              <p:cNvGrpSpPr/>
              <p:nvPr/>
            </p:nvGrpSpPr>
            <p:grpSpPr>
              <a:xfrm>
                <a:off x="5196000" y="2529000"/>
                <a:ext cx="1800000" cy="1800000"/>
                <a:chOff x="5196000" y="2529000"/>
                <a:chExt cx="1800000" cy="1800000"/>
              </a:xfrm>
            </p:grpSpPr>
            <p:sp>
              <p:nvSpPr>
                <p:cNvPr id="3321" name="Atomkern">
                  <a:extLst>
                    <a:ext uri="{FF2B5EF4-FFF2-40B4-BE49-F238E27FC236}">
                      <a16:creationId xmlns:a16="http://schemas.microsoft.com/office/drawing/2014/main" id="{72EAE3C5-E3D6-C1B4-5C4E-2016BC4F08A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322" name="Gruppieren 3321">
                  <a:extLst>
                    <a:ext uri="{FF2B5EF4-FFF2-40B4-BE49-F238E27FC236}">
                      <a16:creationId xmlns:a16="http://schemas.microsoft.com/office/drawing/2014/main" id="{1B2D7CB5-D096-252C-13D6-BD846BCB1FFD}"/>
                    </a:ext>
                  </a:extLst>
                </p:cNvPr>
                <p:cNvGrpSpPr>
                  <a:grpSpLocks noChangeAspect="1"/>
                </p:cNvGrpSpPr>
                <p:nvPr/>
              </p:nvGrpSpPr>
              <p:grpSpPr>
                <a:xfrm>
                  <a:off x="5848033" y="3791651"/>
                  <a:ext cx="180000" cy="180000"/>
                  <a:chOff x="3172968" y="2304288"/>
                  <a:chExt cx="180000" cy="180000"/>
                </a:xfrm>
              </p:grpSpPr>
              <p:sp>
                <p:nvSpPr>
                  <p:cNvPr id="3368" name="Ellipse 3367">
                    <a:extLst>
                      <a:ext uri="{FF2B5EF4-FFF2-40B4-BE49-F238E27FC236}">
                        <a16:creationId xmlns:a16="http://schemas.microsoft.com/office/drawing/2014/main" id="{F1B10306-B6FC-47FA-5DEA-3CAB1888D38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9" name="Additionszeichen 3368">
                    <a:extLst>
                      <a:ext uri="{FF2B5EF4-FFF2-40B4-BE49-F238E27FC236}">
                        <a16:creationId xmlns:a16="http://schemas.microsoft.com/office/drawing/2014/main" id="{7C9F5422-D990-8D16-222D-2C0AD44CCA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3" name="Gruppieren 3322">
                  <a:extLst>
                    <a:ext uri="{FF2B5EF4-FFF2-40B4-BE49-F238E27FC236}">
                      <a16:creationId xmlns:a16="http://schemas.microsoft.com/office/drawing/2014/main" id="{79FEE3BE-FB65-1C78-BF26-09E9CC790689}"/>
                    </a:ext>
                  </a:extLst>
                </p:cNvPr>
                <p:cNvGrpSpPr>
                  <a:grpSpLocks noChangeAspect="1"/>
                </p:cNvGrpSpPr>
                <p:nvPr/>
              </p:nvGrpSpPr>
              <p:grpSpPr>
                <a:xfrm>
                  <a:off x="6270000" y="3698425"/>
                  <a:ext cx="180000" cy="180000"/>
                  <a:chOff x="3172968" y="2304288"/>
                  <a:chExt cx="180000" cy="180000"/>
                </a:xfrm>
              </p:grpSpPr>
              <p:sp>
                <p:nvSpPr>
                  <p:cNvPr id="3366" name="Ellipse 3365">
                    <a:extLst>
                      <a:ext uri="{FF2B5EF4-FFF2-40B4-BE49-F238E27FC236}">
                        <a16:creationId xmlns:a16="http://schemas.microsoft.com/office/drawing/2014/main" id="{8865FF53-1AAB-5DE7-108F-C8143FD747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7" name="Additionszeichen 3366">
                    <a:extLst>
                      <a:ext uri="{FF2B5EF4-FFF2-40B4-BE49-F238E27FC236}">
                        <a16:creationId xmlns:a16="http://schemas.microsoft.com/office/drawing/2014/main" id="{8DFF2778-E051-3CFF-1E17-C55CFB1C6C6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4" name="Gruppieren 3323">
                  <a:extLst>
                    <a:ext uri="{FF2B5EF4-FFF2-40B4-BE49-F238E27FC236}">
                      <a16:creationId xmlns:a16="http://schemas.microsoft.com/office/drawing/2014/main" id="{7191F510-D158-917C-9212-DB97E38CC952}"/>
                    </a:ext>
                  </a:extLst>
                </p:cNvPr>
                <p:cNvGrpSpPr>
                  <a:grpSpLocks noChangeAspect="1"/>
                </p:cNvGrpSpPr>
                <p:nvPr/>
              </p:nvGrpSpPr>
              <p:grpSpPr>
                <a:xfrm>
                  <a:off x="5499300" y="3931942"/>
                  <a:ext cx="180000" cy="180000"/>
                  <a:chOff x="3172968" y="2304288"/>
                  <a:chExt cx="180000" cy="180000"/>
                </a:xfrm>
              </p:grpSpPr>
              <p:sp>
                <p:nvSpPr>
                  <p:cNvPr id="3364" name="Ellipse 3363">
                    <a:extLst>
                      <a:ext uri="{FF2B5EF4-FFF2-40B4-BE49-F238E27FC236}">
                        <a16:creationId xmlns:a16="http://schemas.microsoft.com/office/drawing/2014/main" id="{1F962C5A-B4F2-332B-7884-CE7DBDF50B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5" name="Additionszeichen 3364">
                    <a:extLst>
                      <a:ext uri="{FF2B5EF4-FFF2-40B4-BE49-F238E27FC236}">
                        <a16:creationId xmlns:a16="http://schemas.microsoft.com/office/drawing/2014/main" id="{EF81222E-BEB5-7AF5-F8BC-E07B9731B11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5" name="Gruppieren 3324">
                  <a:extLst>
                    <a:ext uri="{FF2B5EF4-FFF2-40B4-BE49-F238E27FC236}">
                      <a16:creationId xmlns:a16="http://schemas.microsoft.com/office/drawing/2014/main" id="{3171FC1C-7C68-A7DE-9740-A044B17D564A}"/>
                    </a:ext>
                  </a:extLst>
                </p:cNvPr>
                <p:cNvGrpSpPr>
                  <a:grpSpLocks noChangeAspect="1"/>
                </p:cNvGrpSpPr>
                <p:nvPr/>
              </p:nvGrpSpPr>
              <p:grpSpPr>
                <a:xfrm>
                  <a:off x="6030156" y="4086630"/>
                  <a:ext cx="180000" cy="180000"/>
                  <a:chOff x="3172968" y="2304288"/>
                  <a:chExt cx="180000" cy="180000"/>
                </a:xfrm>
              </p:grpSpPr>
              <p:sp>
                <p:nvSpPr>
                  <p:cNvPr id="3362" name="Ellipse 3361">
                    <a:extLst>
                      <a:ext uri="{FF2B5EF4-FFF2-40B4-BE49-F238E27FC236}">
                        <a16:creationId xmlns:a16="http://schemas.microsoft.com/office/drawing/2014/main" id="{5D607CCE-B9F8-CDBB-D800-237B7F46B9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3" name="Additionszeichen 3362">
                    <a:extLst>
                      <a:ext uri="{FF2B5EF4-FFF2-40B4-BE49-F238E27FC236}">
                        <a16:creationId xmlns:a16="http://schemas.microsoft.com/office/drawing/2014/main" id="{9A6D51EE-174D-CCE7-11D8-2B2C229C2F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6" name="Gruppieren 3325">
                  <a:extLst>
                    <a:ext uri="{FF2B5EF4-FFF2-40B4-BE49-F238E27FC236}">
                      <a16:creationId xmlns:a16="http://schemas.microsoft.com/office/drawing/2014/main" id="{4FF4A7E4-40F4-4F4D-CDD3-DF6296B74682}"/>
                    </a:ext>
                  </a:extLst>
                </p:cNvPr>
                <p:cNvGrpSpPr>
                  <a:grpSpLocks noChangeAspect="1"/>
                </p:cNvGrpSpPr>
                <p:nvPr/>
              </p:nvGrpSpPr>
              <p:grpSpPr>
                <a:xfrm>
                  <a:off x="6020438" y="3296696"/>
                  <a:ext cx="180000" cy="180000"/>
                  <a:chOff x="3172968" y="2304288"/>
                  <a:chExt cx="180000" cy="180000"/>
                </a:xfrm>
              </p:grpSpPr>
              <p:sp>
                <p:nvSpPr>
                  <p:cNvPr id="3360" name="Ellipse 3359">
                    <a:extLst>
                      <a:ext uri="{FF2B5EF4-FFF2-40B4-BE49-F238E27FC236}">
                        <a16:creationId xmlns:a16="http://schemas.microsoft.com/office/drawing/2014/main" id="{F994EE6C-9622-5C6D-DFAC-A79D56460D2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61" name="Additionszeichen 3360">
                    <a:extLst>
                      <a:ext uri="{FF2B5EF4-FFF2-40B4-BE49-F238E27FC236}">
                        <a16:creationId xmlns:a16="http://schemas.microsoft.com/office/drawing/2014/main" id="{DBE02E77-BBA4-6C9A-5B38-63B289ED19E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7" name="Gruppieren 3326">
                  <a:extLst>
                    <a:ext uri="{FF2B5EF4-FFF2-40B4-BE49-F238E27FC236}">
                      <a16:creationId xmlns:a16="http://schemas.microsoft.com/office/drawing/2014/main" id="{AAB6A0E5-75DE-24B3-C827-919D6C18B511}"/>
                    </a:ext>
                  </a:extLst>
                </p:cNvPr>
                <p:cNvGrpSpPr>
                  <a:grpSpLocks noChangeAspect="1"/>
                </p:cNvGrpSpPr>
                <p:nvPr/>
              </p:nvGrpSpPr>
              <p:grpSpPr>
                <a:xfrm>
                  <a:off x="6540000" y="3667688"/>
                  <a:ext cx="180000" cy="180000"/>
                  <a:chOff x="3172968" y="2304288"/>
                  <a:chExt cx="180000" cy="180000"/>
                </a:xfrm>
              </p:grpSpPr>
              <p:sp>
                <p:nvSpPr>
                  <p:cNvPr id="3358" name="Ellipse 3357">
                    <a:extLst>
                      <a:ext uri="{FF2B5EF4-FFF2-40B4-BE49-F238E27FC236}">
                        <a16:creationId xmlns:a16="http://schemas.microsoft.com/office/drawing/2014/main" id="{9F36703A-3ADA-0D10-23D1-1A83CC48A20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59" name="Additionszeichen 3358">
                    <a:extLst>
                      <a:ext uri="{FF2B5EF4-FFF2-40B4-BE49-F238E27FC236}">
                        <a16:creationId xmlns:a16="http://schemas.microsoft.com/office/drawing/2014/main" id="{AC8D0043-9EA3-F07F-FFFF-C799DDACA95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8" name="Gruppieren 3327">
                  <a:extLst>
                    <a:ext uri="{FF2B5EF4-FFF2-40B4-BE49-F238E27FC236}">
                      <a16:creationId xmlns:a16="http://schemas.microsoft.com/office/drawing/2014/main" id="{5560392C-7EAF-CCB3-3D25-25102AE8E6EC}"/>
                    </a:ext>
                  </a:extLst>
                </p:cNvPr>
                <p:cNvGrpSpPr>
                  <a:grpSpLocks noChangeAspect="1"/>
                </p:cNvGrpSpPr>
                <p:nvPr/>
              </p:nvGrpSpPr>
              <p:grpSpPr>
                <a:xfrm>
                  <a:off x="6696374" y="3186376"/>
                  <a:ext cx="180000" cy="180000"/>
                  <a:chOff x="3172968" y="2304288"/>
                  <a:chExt cx="180000" cy="180000"/>
                </a:xfrm>
              </p:grpSpPr>
              <p:sp>
                <p:nvSpPr>
                  <p:cNvPr id="3356" name="Ellipse 3355">
                    <a:extLst>
                      <a:ext uri="{FF2B5EF4-FFF2-40B4-BE49-F238E27FC236}">
                        <a16:creationId xmlns:a16="http://schemas.microsoft.com/office/drawing/2014/main" id="{28CF3459-A9EE-EB8C-7AE8-343F0730DA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57" name="Additionszeichen 3356">
                    <a:extLst>
                      <a:ext uri="{FF2B5EF4-FFF2-40B4-BE49-F238E27FC236}">
                        <a16:creationId xmlns:a16="http://schemas.microsoft.com/office/drawing/2014/main" id="{F87FA978-0E14-4020-7801-5A7799F31F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29" name="Gruppieren 3328">
                  <a:extLst>
                    <a:ext uri="{FF2B5EF4-FFF2-40B4-BE49-F238E27FC236}">
                      <a16:creationId xmlns:a16="http://schemas.microsoft.com/office/drawing/2014/main" id="{348DCEA2-17DE-C3FA-A08F-77D89B579A9F}"/>
                    </a:ext>
                  </a:extLst>
                </p:cNvPr>
                <p:cNvGrpSpPr>
                  <a:grpSpLocks noChangeAspect="1"/>
                </p:cNvGrpSpPr>
                <p:nvPr/>
              </p:nvGrpSpPr>
              <p:grpSpPr>
                <a:xfrm>
                  <a:off x="5577515" y="3084316"/>
                  <a:ext cx="180000" cy="180000"/>
                  <a:chOff x="3172968" y="2304288"/>
                  <a:chExt cx="180000" cy="180000"/>
                </a:xfrm>
              </p:grpSpPr>
              <p:sp>
                <p:nvSpPr>
                  <p:cNvPr id="3354" name="Ellipse 3353">
                    <a:extLst>
                      <a:ext uri="{FF2B5EF4-FFF2-40B4-BE49-F238E27FC236}">
                        <a16:creationId xmlns:a16="http://schemas.microsoft.com/office/drawing/2014/main" id="{09140841-50F7-951A-A8BF-93C04EEC188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55" name="Additionszeichen 3354">
                    <a:extLst>
                      <a:ext uri="{FF2B5EF4-FFF2-40B4-BE49-F238E27FC236}">
                        <a16:creationId xmlns:a16="http://schemas.microsoft.com/office/drawing/2014/main" id="{7B686B95-5859-0DEE-8119-773A418E9B6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30" name="Gruppieren 3329">
                  <a:extLst>
                    <a:ext uri="{FF2B5EF4-FFF2-40B4-BE49-F238E27FC236}">
                      <a16:creationId xmlns:a16="http://schemas.microsoft.com/office/drawing/2014/main" id="{1F9C8EB9-FF60-CB2B-6B9B-F78A81087A6F}"/>
                    </a:ext>
                  </a:extLst>
                </p:cNvPr>
                <p:cNvGrpSpPr>
                  <a:grpSpLocks noChangeAspect="1"/>
                </p:cNvGrpSpPr>
                <p:nvPr/>
              </p:nvGrpSpPr>
              <p:grpSpPr>
                <a:xfrm>
                  <a:off x="5940252" y="2903697"/>
                  <a:ext cx="180000" cy="180000"/>
                  <a:chOff x="3172968" y="2304288"/>
                  <a:chExt cx="180000" cy="180000"/>
                </a:xfrm>
              </p:grpSpPr>
              <p:sp>
                <p:nvSpPr>
                  <p:cNvPr id="3352" name="Ellipse 3351">
                    <a:extLst>
                      <a:ext uri="{FF2B5EF4-FFF2-40B4-BE49-F238E27FC236}">
                        <a16:creationId xmlns:a16="http://schemas.microsoft.com/office/drawing/2014/main" id="{2CA05F2A-D1A0-95AF-E0CF-445BCCC1E0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53" name="Additionszeichen 3352">
                    <a:extLst>
                      <a:ext uri="{FF2B5EF4-FFF2-40B4-BE49-F238E27FC236}">
                        <a16:creationId xmlns:a16="http://schemas.microsoft.com/office/drawing/2014/main" id="{558B28C4-72BF-42FF-5428-3125B6B9802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31" name="Gruppieren 3330">
                  <a:extLst>
                    <a:ext uri="{FF2B5EF4-FFF2-40B4-BE49-F238E27FC236}">
                      <a16:creationId xmlns:a16="http://schemas.microsoft.com/office/drawing/2014/main" id="{3E0E4095-20C9-E897-F0F7-6054FCDE530F}"/>
                    </a:ext>
                  </a:extLst>
                </p:cNvPr>
                <p:cNvGrpSpPr>
                  <a:grpSpLocks noChangeAspect="1"/>
                </p:cNvGrpSpPr>
                <p:nvPr/>
              </p:nvGrpSpPr>
              <p:grpSpPr>
                <a:xfrm>
                  <a:off x="5597520" y="2746772"/>
                  <a:ext cx="180000" cy="180000"/>
                  <a:chOff x="3172968" y="2304288"/>
                  <a:chExt cx="180000" cy="180000"/>
                </a:xfrm>
              </p:grpSpPr>
              <p:sp>
                <p:nvSpPr>
                  <p:cNvPr id="3350" name="Ellipse 3349">
                    <a:extLst>
                      <a:ext uri="{FF2B5EF4-FFF2-40B4-BE49-F238E27FC236}">
                        <a16:creationId xmlns:a16="http://schemas.microsoft.com/office/drawing/2014/main" id="{08FC8416-35C6-5770-BE8D-5E7771358A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51" name="Additionszeichen 3350">
                    <a:extLst>
                      <a:ext uri="{FF2B5EF4-FFF2-40B4-BE49-F238E27FC236}">
                        <a16:creationId xmlns:a16="http://schemas.microsoft.com/office/drawing/2014/main" id="{AD3D23F0-516F-604E-1F23-8296B17830A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32" name="Gruppieren 3331">
                  <a:extLst>
                    <a:ext uri="{FF2B5EF4-FFF2-40B4-BE49-F238E27FC236}">
                      <a16:creationId xmlns:a16="http://schemas.microsoft.com/office/drawing/2014/main" id="{B7E17786-2141-0EBB-3FB4-C4F3D30E44E1}"/>
                    </a:ext>
                  </a:extLst>
                </p:cNvPr>
                <p:cNvGrpSpPr>
                  <a:grpSpLocks noChangeAspect="1"/>
                </p:cNvGrpSpPr>
                <p:nvPr/>
              </p:nvGrpSpPr>
              <p:grpSpPr>
                <a:xfrm>
                  <a:off x="6310896" y="2729578"/>
                  <a:ext cx="180000" cy="180000"/>
                  <a:chOff x="3172968" y="2304288"/>
                  <a:chExt cx="180000" cy="180000"/>
                </a:xfrm>
              </p:grpSpPr>
              <p:sp>
                <p:nvSpPr>
                  <p:cNvPr id="3348" name="Ellipse 3347">
                    <a:extLst>
                      <a:ext uri="{FF2B5EF4-FFF2-40B4-BE49-F238E27FC236}">
                        <a16:creationId xmlns:a16="http://schemas.microsoft.com/office/drawing/2014/main" id="{F4B32CD1-4ED0-D7E0-DCF4-A2F2B274D44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9" name="Additionszeichen 3348">
                    <a:extLst>
                      <a:ext uri="{FF2B5EF4-FFF2-40B4-BE49-F238E27FC236}">
                        <a16:creationId xmlns:a16="http://schemas.microsoft.com/office/drawing/2014/main" id="{57836250-5808-D00B-9F9C-99D6B7D154D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33" name="Gruppieren 3332">
                  <a:extLst>
                    <a:ext uri="{FF2B5EF4-FFF2-40B4-BE49-F238E27FC236}">
                      <a16:creationId xmlns:a16="http://schemas.microsoft.com/office/drawing/2014/main" id="{0B0DBEEC-F967-8B26-724E-AB48D468780B}"/>
                    </a:ext>
                  </a:extLst>
                </p:cNvPr>
                <p:cNvGrpSpPr>
                  <a:grpSpLocks noChangeAspect="1"/>
                </p:cNvGrpSpPr>
                <p:nvPr/>
              </p:nvGrpSpPr>
              <p:grpSpPr>
                <a:xfrm>
                  <a:off x="5311404" y="3346168"/>
                  <a:ext cx="180000" cy="180000"/>
                  <a:chOff x="3172968" y="2304288"/>
                  <a:chExt cx="180000" cy="180000"/>
                </a:xfrm>
              </p:grpSpPr>
              <p:sp>
                <p:nvSpPr>
                  <p:cNvPr id="3346" name="Ellipse 3345">
                    <a:extLst>
                      <a:ext uri="{FF2B5EF4-FFF2-40B4-BE49-F238E27FC236}">
                        <a16:creationId xmlns:a16="http://schemas.microsoft.com/office/drawing/2014/main" id="{9F2A2F7C-74A5-95BE-DBA5-A9F86568D2F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7" name="Additionszeichen 3346">
                    <a:extLst>
                      <a:ext uri="{FF2B5EF4-FFF2-40B4-BE49-F238E27FC236}">
                        <a16:creationId xmlns:a16="http://schemas.microsoft.com/office/drawing/2014/main" id="{FEC8BA26-BC87-282F-E36D-7144EA41DB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334" name="Ellipse 3333">
                  <a:extLst>
                    <a:ext uri="{FF2B5EF4-FFF2-40B4-BE49-F238E27FC236}">
                      <a16:creationId xmlns:a16="http://schemas.microsoft.com/office/drawing/2014/main" id="{FF1BE755-9A6D-3DDD-585A-864D65508D3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5" name="Ellipse 3334">
                  <a:extLst>
                    <a:ext uri="{FF2B5EF4-FFF2-40B4-BE49-F238E27FC236}">
                      <a16:creationId xmlns:a16="http://schemas.microsoft.com/office/drawing/2014/main" id="{C417F0ED-52A9-3F1B-49AC-7D780AB30B82}"/>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6" name="Ellipse 3335">
                  <a:extLst>
                    <a:ext uri="{FF2B5EF4-FFF2-40B4-BE49-F238E27FC236}">
                      <a16:creationId xmlns:a16="http://schemas.microsoft.com/office/drawing/2014/main" id="{FFD3F64A-F3B4-7138-F754-EA78DADCC2A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7" name="Ellipse 3336">
                  <a:extLst>
                    <a:ext uri="{FF2B5EF4-FFF2-40B4-BE49-F238E27FC236}">
                      <a16:creationId xmlns:a16="http://schemas.microsoft.com/office/drawing/2014/main" id="{884BC13C-9EE0-033E-1EE5-4E84B78ABB0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8" name="Ellipse 3337">
                  <a:extLst>
                    <a:ext uri="{FF2B5EF4-FFF2-40B4-BE49-F238E27FC236}">
                      <a16:creationId xmlns:a16="http://schemas.microsoft.com/office/drawing/2014/main" id="{3089D6B6-BC2A-7E43-2B32-D377CC1072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9" name="Ellipse 3338">
                  <a:extLst>
                    <a:ext uri="{FF2B5EF4-FFF2-40B4-BE49-F238E27FC236}">
                      <a16:creationId xmlns:a16="http://schemas.microsoft.com/office/drawing/2014/main" id="{F19A11B7-F505-93DD-638E-F5310529C1D6}"/>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0" name="Ellipse 3339">
                  <a:extLst>
                    <a:ext uri="{FF2B5EF4-FFF2-40B4-BE49-F238E27FC236}">
                      <a16:creationId xmlns:a16="http://schemas.microsoft.com/office/drawing/2014/main" id="{E7E4CCAA-B568-633C-E95A-39E119873AC7}"/>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1" name="Ellipse 3340">
                  <a:extLst>
                    <a:ext uri="{FF2B5EF4-FFF2-40B4-BE49-F238E27FC236}">
                      <a16:creationId xmlns:a16="http://schemas.microsoft.com/office/drawing/2014/main" id="{4DFB2F2C-EAF5-CE5E-B938-5B95AD890FE0}"/>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2" name="Ellipse 3341">
                  <a:extLst>
                    <a:ext uri="{FF2B5EF4-FFF2-40B4-BE49-F238E27FC236}">
                      <a16:creationId xmlns:a16="http://schemas.microsoft.com/office/drawing/2014/main" id="{99D3B478-EDE6-7E5C-4DA8-F6D8AA91E29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3" name="Ellipse 3342">
                  <a:extLst>
                    <a:ext uri="{FF2B5EF4-FFF2-40B4-BE49-F238E27FC236}">
                      <a16:creationId xmlns:a16="http://schemas.microsoft.com/office/drawing/2014/main" id="{B5D8AA60-C38E-98EC-BE5F-670DEB8AC34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4" name="Ellipse 3343">
                  <a:extLst>
                    <a:ext uri="{FF2B5EF4-FFF2-40B4-BE49-F238E27FC236}">
                      <a16:creationId xmlns:a16="http://schemas.microsoft.com/office/drawing/2014/main" id="{8298A08B-B671-0272-39DC-D69F133DE16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45" name="Ellipse 3344">
                  <a:extLst>
                    <a:ext uri="{FF2B5EF4-FFF2-40B4-BE49-F238E27FC236}">
                      <a16:creationId xmlns:a16="http://schemas.microsoft.com/office/drawing/2014/main" id="{2D14840D-CB06-9F4A-21CF-C6746A01E07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319" name="L-Schale">
                <a:extLst>
                  <a:ext uri="{FF2B5EF4-FFF2-40B4-BE49-F238E27FC236}">
                    <a16:creationId xmlns:a16="http://schemas.microsoft.com/office/drawing/2014/main" id="{96AEBB99-5491-7629-8A34-279798DF0B53}"/>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320" name="M-Schale">
                <a:extLst>
                  <a:ext uri="{FF2B5EF4-FFF2-40B4-BE49-F238E27FC236}">
                    <a16:creationId xmlns:a16="http://schemas.microsoft.com/office/drawing/2014/main" id="{24D3EED0-9A8E-8F8D-ABB9-5857A62D82F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281" name="Gruppieren 3280">
              <a:extLst>
                <a:ext uri="{FF2B5EF4-FFF2-40B4-BE49-F238E27FC236}">
                  <a16:creationId xmlns:a16="http://schemas.microsoft.com/office/drawing/2014/main" id="{91D19D22-9128-F09A-9973-78FCAC9C57EB}"/>
                </a:ext>
              </a:extLst>
            </p:cNvPr>
            <p:cNvGrpSpPr/>
            <p:nvPr/>
          </p:nvGrpSpPr>
          <p:grpSpPr>
            <a:xfrm>
              <a:off x="6006000" y="816426"/>
              <a:ext cx="180000" cy="180000"/>
              <a:chOff x="2537136" y="1269000"/>
              <a:chExt cx="180000" cy="180000"/>
            </a:xfrm>
          </p:grpSpPr>
          <p:sp>
            <p:nvSpPr>
              <p:cNvPr id="3315" name="Ellipse 3314">
                <a:extLst>
                  <a:ext uri="{FF2B5EF4-FFF2-40B4-BE49-F238E27FC236}">
                    <a16:creationId xmlns:a16="http://schemas.microsoft.com/office/drawing/2014/main" id="{58AED758-AC25-0CD3-8100-E42694BEA66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16" name="Minuszeichen 3315">
                <a:extLst>
                  <a:ext uri="{FF2B5EF4-FFF2-40B4-BE49-F238E27FC236}">
                    <a16:creationId xmlns:a16="http://schemas.microsoft.com/office/drawing/2014/main" id="{3EF7AD4A-3865-DE71-ABE5-9E29D537C4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2" name="Gruppieren 3281">
              <a:extLst>
                <a:ext uri="{FF2B5EF4-FFF2-40B4-BE49-F238E27FC236}">
                  <a16:creationId xmlns:a16="http://schemas.microsoft.com/office/drawing/2014/main" id="{06FDD7C7-FD82-E8C8-83B9-7277F3936643}"/>
                </a:ext>
              </a:extLst>
            </p:cNvPr>
            <p:cNvGrpSpPr/>
            <p:nvPr/>
          </p:nvGrpSpPr>
          <p:grpSpPr>
            <a:xfrm>
              <a:off x="6003948" y="5865553"/>
              <a:ext cx="180000" cy="180000"/>
              <a:chOff x="2537136" y="1269000"/>
              <a:chExt cx="180000" cy="180000"/>
            </a:xfrm>
          </p:grpSpPr>
          <p:sp>
            <p:nvSpPr>
              <p:cNvPr id="3313" name="Ellipse 3312">
                <a:extLst>
                  <a:ext uri="{FF2B5EF4-FFF2-40B4-BE49-F238E27FC236}">
                    <a16:creationId xmlns:a16="http://schemas.microsoft.com/office/drawing/2014/main" id="{DA6A0543-6F4A-4E90-D965-A184B0ED68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14" name="Minuszeichen 3313">
                <a:extLst>
                  <a:ext uri="{FF2B5EF4-FFF2-40B4-BE49-F238E27FC236}">
                    <a16:creationId xmlns:a16="http://schemas.microsoft.com/office/drawing/2014/main" id="{C599B9AD-30A1-CAED-0475-30C8816CE42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3" name="Gruppieren 3282">
              <a:extLst>
                <a:ext uri="{FF2B5EF4-FFF2-40B4-BE49-F238E27FC236}">
                  <a16:creationId xmlns:a16="http://schemas.microsoft.com/office/drawing/2014/main" id="{B43919E9-3F7D-48E3-B38D-B0CC585F6D27}"/>
                </a:ext>
              </a:extLst>
            </p:cNvPr>
            <p:cNvGrpSpPr/>
            <p:nvPr/>
          </p:nvGrpSpPr>
          <p:grpSpPr>
            <a:xfrm>
              <a:off x="7989107" y="3335661"/>
              <a:ext cx="180000" cy="180000"/>
              <a:chOff x="2537136" y="1269000"/>
              <a:chExt cx="180000" cy="180000"/>
            </a:xfrm>
          </p:grpSpPr>
          <p:sp>
            <p:nvSpPr>
              <p:cNvPr id="3311" name="Ellipse 3310">
                <a:extLst>
                  <a:ext uri="{FF2B5EF4-FFF2-40B4-BE49-F238E27FC236}">
                    <a16:creationId xmlns:a16="http://schemas.microsoft.com/office/drawing/2014/main" id="{ACE55390-761A-05E4-7D1C-CC3FC98065D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12" name="Minuszeichen 3311">
                <a:extLst>
                  <a:ext uri="{FF2B5EF4-FFF2-40B4-BE49-F238E27FC236}">
                    <a16:creationId xmlns:a16="http://schemas.microsoft.com/office/drawing/2014/main" id="{CEF87B34-72BA-2C35-BEFB-368A331544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4" name="Gruppieren 3283">
              <a:extLst>
                <a:ext uri="{FF2B5EF4-FFF2-40B4-BE49-F238E27FC236}">
                  <a16:creationId xmlns:a16="http://schemas.microsoft.com/office/drawing/2014/main" id="{818EAA67-09FD-9B9D-45AD-8A28DBC0F1AA}"/>
                </a:ext>
              </a:extLst>
            </p:cNvPr>
            <p:cNvGrpSpPr/>
            <p:nvPr/>
          </p:nvGrpSpPr>
          <p:grpSpPr>
            <a:xfrm>
              <a:off x="4026000" y="3339000"/>
              <a:ext cx="180000" cy="180000"/>
              <a:chOff x="2537136" y="1269000"/>
              <a:chExt cx="180000" cy="180000"/>
            </a:xfrm>
          </p:grpSpPr>
          <p:sp>
            <p:nvSpPr>
              <p:cNvPr id="3309" name="Ellipse 3308">
                <a:extLst>
                  <a:ext uri="{FF2B5EF4-FFF2-40B4-BE49-F238E27FC236}">
                    <a16:creationId xmlns:a16="http://schemas.microsoft.com/office/drawing/2014/main" id="{B3FA818F-7363-FD99-8DA6-C05AC9FCA2D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10" name="Minuszeichen 3309">
                <a:extLst>
                  <a:ext uri="{FF2B5EF4-FFF2-40B4-BE49-F238E27FC236}">
                    <a16:creationId xmlns:a16="http://schemas.microsoft.com/office/drawing/2014/main" id="{CB946482-1F9F-FD28-F137-6DDE010F45E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5" name="Gruppieren 3284">
              <a:extLst>
                <a:ext uri="{FF2B5EF4-FFF2-40B4-BE49-F238E27FC236}">
                  <a16:creationId xmlns:a16="http://schemas.microsoft.com/office/drawing/2014/main" id="{A54D8935-E28A-188A-E0BD-21065EA8414F}"/>
                </a:ext>
              </a:extLst>
            </p:cNvPr>
            <p:cNvGrpSpPr/>
            <p:nvPr/>
          </p:nvGrpSpPr>
          <p:grpSpPr>
            <a:xfrm>
              <a:off x="4656000" y="4775520"/>
              <a:ext cx="180000" cy="180000"/>
              <a:chOff x="2537136" y="1269000"/>
              <a:chExt cx="180000" cy="180000"/>
            </a:xfrm>
          </p:grpSpPr>
          <p:sp>
            <p:nvSpPr>
              <p:cNvPr id="3307" name="Ellipse 3306">
                <a:extLst>
                  <a:ext uri="{FF2B5EF4-FFF2-40B4-BE49-F238E27FC236}">
                    <a16:creationId xmlns:a16="http://schemas.microsoft.com/office/drawing/2014/main" id="{B34E5FA7-DADD-0B6A-F463-4E92BDC8709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08" name="Minuszeichen 3307">
                <a:extLst>
                  <a:ext uri="{FF2B5EF4-FFF2-40B4-BE49-F238E27FC236}">
                    <a16:creationId xmlns:a16="http://schemas.microsoft.com/office/drawing/2014/main" id="{6AD34A3C-56A7-D963-9114-6E630BA2FAD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6" name="Gruppieren 3285">
              <a:extLst>
                <a:ext uri="{FF2B5EF4-FFF2-40B4-BE49-F238E27FC236}">
                  <a16:creationId xmlns:a16="http://schemas.microsoft.com/office/drawing/2014/main" id="{DB7068CE-21A4-BF43-28F7-829AC6CB8CEE}"/>
                </a:ext>
              </a:extLst>
            </p:cNvPr>
            <p:cNvGrpSpPr/>
            <p:nvPr/>
          </p:nvGrpSpPr>
          <p:grpSpPr>
            <a:xfrm>
              <a:off x="7373256" y="4775520"/>
              <a:ext cx="180000" cy="180000"/>
              <a:chOff x="2537136" y="1269000"/>
              <a:chExt cx="180000" cy="180000"/>
            </a:xfrm>
          </p:grpSpPr>
          <p:sp>
            <p:nvSpPr>
              <p:cNvPr id="3305" name="Ellipse 3304">
                <a:extLst>
                  <a:ext uri="{FF2B5EF4-FFF2-40B4-BE49-F238E27FC236}">
                    <a16:creationId xmlns:a16="http://schemas.microsoft.com/office/drawing/2014/main" id="{76CD5501-71BC-42DC-6E73-3A779A5830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06" name="Minuszeichen 3305">
                <a:extLst>
                  <a:ext uri="{FF2B5EF4-FFF2-40B4-BE49-F238E27FC236}">
                    <a16:creationId xmlns:a16="http://schemas.microsoft.com/office/drawing/2014/main" id="{5FC6B08A-054B-DC9F-5F0E-545D317C167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7" name="Gruppieren 3286">
              <a:extLst>
                <a:ext uri="{FF2B5EF4-FFF2-40B4-BE49-F238E27FC236}">
                  <a16:creationId xmlns:a16="http://schemas.microsoft.com/office/drawing/2014/main" id="{88238A3A-882B-28CF-67E9-2DCAFB085AE1}"/>
                </a:ext>
              </a:extLst>
            </p:cNvPr>
            <p:cNvGrpSpPr/>
            <p:nvPr/>
          </p:nvGrpSpPr>
          <p:grpSpPr>
            <a:xfrm>
              <a:off x="7373256" y="1900714"/>
              <a:ext cx="180000" cy="180000"/>
              <a:chOff x="2537136" y="1269000"/>
              <a:chExt cx="180000" cy="180000"/>
            </a:xfrm>
          </p:grpSpPr>
          <p:sp>
            <p:nvSpPr>
              <p:cNvPr id="3303" name="Ellipse 3302">
                <a:extLst>
                  <a:ext uri="{FF2B5EF4-FFF2-40B4-BE49-F238E27FC236}">
                    <a16:creationId xmlns:a16="http://schemas.microsoft.com/office/drawing/2014/main" id="{14F4C6DD-AB6D-B99B-D608-D83AF80AD7C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04" name="Minuszeichen 3303">
                <a:extLst>
                  <a:ext uri="{FF2B5EF4-FFF2-40B4-BE49-F238E27FC236}">
                    <a16:creationId xmlns:a16="http://schemas.microsoft.com/office/drawing/2014/main" id="{AA2B2974-F843-1B42-A256-E6DACF2FAC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8" name="Gruppieren 3287">
              <a:extLst>
                <a:ext uri="{FF2B5EF4-FFF2-40B4-BE49-F238E27FC236}">
                  <a16:creationId xmlns:a16="http://schemas.microsoft.com/office/drawing/2014/main" id="{C41076CC-19AF-413B-2FB5-4A0EDD94EAD3}"/>
                </a:ext>
              </a:extLst>
            </p:cNvPr>
            <p:cNvGrpSpPr/>
            <p:nvPr/>
          </p:nvGrpSpPr>
          <p:grpSpPr>
            <a:xfrm>
              <a:off x="4656000" y="1900714"/>
              <a:ext cx="180000" cy="180000"/>
              <a:chOff x="2537136" y="1269000"/>
              <a:chExt cx="180000" cy="180000"/>
            </a:xfrm>
          </p:grpSpPr>
          <p:sp>
            <p:nvSpPr>
              <p:cNvPr id="3301" name="Ellipse 3300">
                <a:extLst>
                  <a:ext uri="{FF2B5EF4-FFF2-40B4-BE49-F238E27FC236}">
                    <a16:creationId xmlns:a16="http://schemas.microsoft.com/office/drawing/2014/main" id="{5D8791E9-89D5-078C-3A1E-1F496BBC81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02" name="Minuszeichen 3301">
                <a:extLst>
                  <a:ext uri="{FF2B5EF4-FFF2-40B4-BE49-F238E27FC236}">
                    <a16:creationId xmlns:a16="http://schemas.microsoft.com/office/drawing/2014/main" id="{5A73708E-B59A-4C45-8519-4838459C73A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89" name="Gruppieren 3288">
              <a:extLst>
                <a:ext uri="{FF2B5EF4-FFF2-40B4-BE49-F238E27FC236}">
                  <a16:creationId xmlns:a16="http://schemas.microsoft.com/office/drawing/2014/main" id="{F2AB0CC3-F46D-0E7B-A77E-A8F055DA1B57}"/>
                </a:ext>
              </a:extLst>
            </p:cNvPr>
            <p:cNvGrpSpPr/>
            <p:nvPr/>
          </p:nvGrpSpPr>
          <p:grpSpPr>
            <a:xfrm>
              <a:off x="6006000" y="1339747"/>
              <a:ext cx="180000" cy="180000"/>
              <a:chOff x="2537136" y="1269000"/>
              <a:chExt cx="180000" cy="180000"/>
            </a:xfrm>
          </p:grpSpPr>
          <p:sp>
            <p:nvSpPr>
              <p:cNvPr id="3299" name="Ellipse 3298">
                <a:extLst>
                  <a:ext uri="{FF2B5EF4-FFF2-40B4-BE49-F238E27FC236}">
                    <a16:creationId xmlns:a16="http://schemas.microsoft.com/office/drawing/2014/main" id="{90A35ADA-A8E8-7960-21A9-ED4A5C1A50E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00" name="Minuszeichen 3299">
                <a:extLst>
                  <a:ext uri="{FF2B5EF4-FFF2-40B4-BE49-F238E27FC236}">
                    <a16:creationId xmlns:a16="http://schemas.microsoft.com/office/drawing/2014/main" id="{DDB63D36-C049-0CA2-96B7-CB2F14E50BC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90" name="Gruppieren 3289">
              <a:extLst>
                <a:ext uri="{FF2B5EF4-FFF2-40B4-BE49-F238E27FC236}">
                  <a16:creationId xmlns:a16="http://schemas.microsoft.com/office/drawing/2014/main" id="{6E3AD390-E662-6F4D-0F61-67E62ADFA90C}"/>
                </a:ext>
              </a:extLst>
            </p:cNvPr>
            <p:cNvGrpSpPr/>
            <p:nvPr/>
          </p:nvGrpSpPr>
          <p:grpSpPr>
            <a:xfrm>
              <a:off x="6006000" y="5312040"/>
              <a:ext cx="180000" cy="180000"/>
              <a:chOff x="2537136" y="1269000"/>
              <a:chExt cx="180000" cy="180000"/>
            </a:xfrm>
          </p:grpSpPr>
          <p:sp>
            <p:nvSpPr>
              <p:cNvPr id="3297" name="Ellipse 3296">
                <a:extLst>
                  <a:ext uri="{FF2B5EF4-FFF2-40B4-BE49-F238E27FC236}">
                    <a16:creationId xmlns:a16="http://schemas.microsoft.com/office/drawing/2014/main" id="{F234D789-CB87-9A7A-7B79-76E7D17C6C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98" name="Minuszeichen 3297">
                <a:extLst>
                  <a:ext uri="{FF2B5EF4-FFF2-40B4-BE49-F238E27FC236}">
                    <a16:creationId xmlns:a16="http://schemas.microsoft.com/office/drawing/2014/main" id="{70916E7F-5B6D-A497-4F78-23C9D9359AE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91" name="Gruppieren 3290">
              <a:extLst>
                <a:ext uri="{FF2B5EF4-FFF2-40B4-BE49-F238E27FC236}">
                  <a16:creationId xmlns:a16="http://schemas.microsoft.com/office/drawing/2014/main" id="{6C29FA0D-3D1B-3D9C-879F-88A4574D1328}"/>
                </a:ext>
              </a:extLst>
            </p:cNvPr>
            <p:cNvGrpSpPr/>
            <p:nvPr/>
          </p:nvGrpSpPr>
          <p:grpSpPr>
            <a:xfrm>
              <a:off x="6006000" y="1900714"/>
              <a:ext cx="180000" cy="180000"/>
              <a:chOff x="2537136" y="1269000"/>
              <a:chExt cx="180000" cy="180000"/>
            </a:xfrm>
          </p:grpSpPr>
          <p:sp>
            <p:nvSpPr>
              <p:cNvPr id="3295" name="Ellipse 3294">
                <a:extLst>
                  <a:ext uri="{FF2B5EF4-FFF2-40B4-BE49-F238E27FC236}">
                    <a16:creationId xmlns:a16="http://schemas.microsoft.com/office/drawing/2014/main" id="{397C9B09-9FDD-ABA4-5695-560421EBD07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96" name="Minuszeichen 3295">
                <a:extLst>
                  <a:ext uri="{FF2B5EF4-FFF2-40B4-BE49-F238E27FC236}">
                    <a16:creationId xmlns:a16="http://schemas.microsoft.com/office/drawing/2014/main" id="{C17C69F2-3DE7-71D6-DB94-66F8B8AE10E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92" name="Gruppieren 3291">
              <a:extLst>
                <a:ext uri="{FF2B5EF4-FFF2-40B4-BE49-F238E27FC236}">
                  <a16:creationId xmlns:a16="http://schemas.microsoft.com/office/drawing/2014/main" id="{228611D6-DC24-D2A9-AC6A-46C6DB3B13E9}"/>
                </a:ext>
              </a:extLst>
            </p:cNvPr>
            <p:cNvGrpSpPr/>
            <p:nvPr/>
          </p:nvGrpSpPr>
          <p:grpSpPr>
            <a:xfrm>
              <a:off x="6006000" y="4775520"/>
              <a:ext cx="180000" cy="180000"/>
              <a:chOff x="2537136" y="1269000"/>
              <a:chExt cx="180000" cy="180000"/>
            </a:xfrm>
          </p:grpSpPr>
          <p:sp>
            <p:nvSpPr>
              <p:cNvPr id="3293" name="Ellipse 3292">
                <a:extLst>
                  <a:ext uri="{FF2B5EF4-FFF2-40B4-BE49-F238E27FC236}">
                    <a16:creationId xmlns:a16="http://schemas.microsoft.com/office/drawing/2014/main" id="{519D6BD1-79D7-DCB7-8EFE-39631D1F17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94" name="Minuszeichen 3293">
                <a:extLst>
                  <a:ext uri="{FF2B5EF4-FFF2-40B4-BE49-F238E27FC236}">
                    <a16:creationId xmlns:a16="http://schemas.microsoft.com/office/drawing/2014/main" id="{4B81E888-DCED-B04F-DB5B-9BCCB44EB8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370" name="Gruppieren 3369">
            <a:extLst>
              <a:ext uri="{FF2B5EF4-FFF2-40B4-BE49-F238E27FC236}">
                <a16:creationId xmlns:a16="http://schemas.microsoft.com/office/drawing/2014/main" id="{C7D8672E-9118-1B79-A6AF-7D4A2B25AB8F}"/>
              </a:ext>
            </a:extLst>
          </p:cNvPr>
          <p:cNvGrpSpPr>
            <a:grpSpLocks noChangeAspect="1"/>
          </p:cNvGrpSpPr>
          <p:nvPr/>
        </p:nvGrpSpPr>
        <p:grpSpPr>
          <a:xfrm>
            <a:off x="8930356" y="-695940"/>
            <a:ext cx="1258865" cy="1306104"/>
            <a:chOff x="3576000" y="816426"/>
            <a:chExt cx="5040000" cy="5229127"/>
          </a:xfrm>
        </p:grpSpPr>
        <p:grpSp>
          <p:nvGrpSpPr>
            <p:cNvPr id="3371" name="Magnesium ohne e-">
              <a:extLst>
                <a:ext uri="{FF2B5EF4-FFF2-40B4-BE49-F238E27FC236}">
                  <a16:creationId xmlns:a16="http://schemas.microsoft.com/office/drawing/2014/main" id="{2CD6D9FF-7396-55A5-DCA6-E4C70176C61A}"/>
                </a:ext>
              </a:extLst>
            </p:cNvPr>
            <p:cNvGrpSpPr/>
            <p:nvPr/>
          </p:nvGrpSpPr>
          <p:grpSpPr>
            <a:xfrm>
              <a:off x="3576000" y="909000"/>
              <a:ext cx="5040000" cy="5040000"/>
              <a:chOff x="3576000" y="909000"/>
              <a:chExt cx="5040000" cy="5040000"/>
            </a:xfrm>
          </p:grpSpPr>
          <p:sp>
            <p:nvSpPr>
              <p:cNvPr id="3408" name="K-Schale">
                <a:extLst>
                  <a:ext uri="{FF2B5EF4-FFF2-40B4-BE49-F238E27FC236}">
                    <a16:creationId xmlns:a16="http://schemas.microsoft.com/office/drawing/2014/main" id="{24DC216A-FB35-E45E-A474-FFAC0D05F6BB}"/>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409" name="Atomkern mit Protonen und Neutronen">
                <a:extLst>
                  <a:ext uri="{FF2B5EF4-FFF2-40B4-BE49-F238E27FC236}">
                    <a16:creationId xmlns:a16="http://schemas.microsoft.com/office/drawing/2014/main" id="{81018768-97FC-4814-34EB-2CE3E7B1D6B7}"/>
                  </a:ext>
                </a:extLst>
              </p:cNvPr>
              <p:cNvGrpSpPr/>
              <p:nvPr/>
            </p:nvGrpSpPr>
            <p:grpSpPr>
              <a:xfrm>
                <a:off x="5196000" y="2529000"/>
                <a:ext cx="1800000" cy="1800000"/>
                <a:chOff x="5196000" y="2529000"/>
                <a:chExt cx="1800000" cy="1800000"/>
              </a:xfrm>
            </p:grpSpPr>
            <p:sp>
              <p:nvSpPr>
                <p:cNvPr id="3412" name="Atomkern">
                  <a:extLst>
                    <a:ext uri="{FF2B5EF4-FFF2-40B4-BE49-F238E27FC236}">
                      <a16:creationId xmlns:a16="http://schemas.microsoft.com/office/drawing/2014/main" id="{AD47B2D0-82DB-62DF-197D-996CE53903D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413" name="Gruppieren 3412">
                  <a:extLst>
                    <a:ext uri="{FF2B5EF4-FFF2-40B4-BE49-F238E27FC236}">
                      <a16:creationId xmlns:a16="http://schemas.microsoft.com/office/drawing/2014/main" id="{EB57CD1A-405D-0E86-2FF6-4E7A3ACA0ADC}"/>
                    </a:ext>
                  </a:extLst>
                </p:cNvPr>
                <p:cNvGrpSpPr>
                  <a:grpSpLocks noChangeAspect="1"/>
                </p:cNvGrpSpPr>
                <p:nvPr/>
              </p:nvGrpSpPr>
              <p:grpSpPr>
                <a:xfrm>
                  <a:off x="5848033" y="3791651"/>
                  <a:ext cx="180000" cy="180000"/>
                  <a:chOff x="3172968" y="2304288"/>
                  <a:chExt cx="180000" cy="180000"/>
                </a:xfrm>
              </p:grpSpPr>
              <p:sp>
                <p:nvSpPr>
                  <p:cNvPr id="3459" name="Ellipse 3458">
                    <a:extLst>
                      <a:ext uri="{FF2B5EF4-FFF2-40B4-BE49-F238E27FC236}">
                        <a16:creationId xmlns:a16="http://schemas.microsoft.com/office/drawing/2014/main" id="{55B778BE-4BA7-E2FC-A006-AE5FCFCB873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60" name="Additionszeichen 3459">
                    <a:extLst>
                      <a:ext uri="{FF2B5EF4-FFF2-40B4-BE49-F238E27FC236}">
                        <a16:creationId xmlns:a16="http://schemas.microsoft.com/office/drawing/2014/main" id="{CA702A93-2572-016C-FE96-DC2C86EAB2F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4" name="Gruppieren 3413">
                  <a:extLst>
                    <a:ext uri="{FF2B5EF4-FFF2-40B4-BE49-F238E27FC236}">
                      <a16:creationId xmlns:a16="http://schemas.microsoft.com/office/drawing/2014/main" id="{8759B830-C4FC-0297-7B39-0E36585E0120}"/>
                    </a:ext>
                  </a:extLst>
                </p:cNvPr>
                <p:cNvGrpSpPr>
                  <a:grpSpLocks noChangeAspect="1"/>
                </p:cNvGrpSpPr>
                <p:nvPr/>
              </p:nvGrpSpPr>
              <p:grpSpPr>
                <a:xfrm>
                  <a:off x="6270000" y="3698425"/>
                  <a:ext cx="180000" cy="180000"/>
                  <a:chOff x="3172968" y="2304288"/>
                  <a:chExt cx="180000" cy="180000"/>
                </a:xfrm>
              </p:grpSpPr>
              <p:sp>
                <p:nvSpPr>
                  <p:cNvPr id="3457" name="Ellipse 3456">
                    <a:extLst>
                      <a:ext uri="{FF2B5EF4-FFF2-40B4-BE49-F238E27FC236}">
                        <a16:creationId xmlns:a16="http://schemas.microsoft.com/office/drawing/2014/main" id="{4C739F19-3192-5824-87A6-CAFF663445A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58" name="Additionszeichen 3457">
                    <a:extLst>
                      <a:ext uri="{FF2B5EF4-FFF2-40B4-BE49-F238E27FC236}">
                        <a16:creationId xmlns:a16="http://schemas.microsoft.com/office/drawing/2014/main" id="{B5216E2C-F990-7AB4-971F-BD5C0807005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5" name="Gruppieren 3414">
                  <a:extLst>
                    <a:ext uri="{FF2B5EF4-FFF2-40B4-BE49-F238E27FC236}">
                      <a16:creationId xmlns:a16="http://schemas.microsoft.com/office/drawing/2014/main" id="{EBBC6DA4-32ED-2BFC-2E17-39561033FFA9}"/>
                    </a:ext>
                  </a:extLst>
                </p:cNvPr>
                <p:cNvGrpSpPr>
                  <a:grpSpLocks noChangeAspect="1"/>
                </p:cNvGrpSpPr>
                <p:nvPr/>
              </p:nvGrpSpPr>
              <p:grpSpPr>
                <a:xfrm>
                  <a:off x="5499300" y="3931942"/>
                  <a:ext cx="180000" cy="180000"/>
                  <a:chOff x="3172968" y="2304288"/>
                  <a:chExt cx="180000" cy="180000"/>
                </a:xfrm>
              </p:grpSpPr>
              <p:sp>
                <p:nvSpPr>
                  <p:cNvPr id="3455" name="Ellipse 3454">
                    <a:extLst>
                      <a:ext uri="{FF2B5EF4-FFF2-40B4-BE49-F238E27FC236}">
                        <a16:creationId xmlns:a16="http://schemas.microsoft.com/office/drawing/2014/main" id="{43D2DAFE-DB93-6C42-4B29-3008D63B36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56" name="Additionszeichen 3455">
                    <a:extLst>
                      <a:ext uri="{FF2B5EF4-FFF2-40B4-BE49-F238E27FC236}">
                        <a16:creationId xmlns:a16="http://schemas.microsoft.com/office/drawing/2014/main" id="{F29849F8-19E3-5B08-91C2-D3837AFE91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6" name="Gruppieren 3415">
                  <a:extLst>
                    <a:ext uri="{FF2B5EF4-FFF2-40B4-BE49-F238E27FC236}">
                      <a16:creationId xmlns:a16="http://schemas.microsoft.com/office/drawing/2014/main" id="{804B62BC-60EF-EABF-A084-706339B5FA79}"/>
                    </a:ext>
                  </a:extLst>
                </p:cNvPr>
                <p:cNvGrpSpPr>
                  <a:grpSpLocks noChangeAspect="1"/>
                </p:cNvGrpSpPr>
                <p:nvPr/>
              </p:nvGrpSpPr>
              <p:grpSpPr>
                <a:xfrm>
                  <a:off x="6030156" y="4086630"/>
                  <a:ext cx="180000" cy="180000"/>
                  <a:chOff x="3172968" y="2304288"/>
                  <a:chExt cx="180000" cy="180000"/>
                </a:xfrm>
              </p:grpSpPr>
              <p:sp>
                <p:nvSpPr>
                  <p:cNvPr id="3453" name="Ellipse 3452">
                    <a:extLst>
                      <a:ext uri="{FF2B5EF4-FFF2-40B4-BE49-F238E27FC236}">
                        <a16:creationId xmlns:a16="http://schemas.microsoft.com/office/drawing/2014/main" id="{AD1BB629-5028-4946-7630-C1F59AE6F3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54" name="Additionszeichen 3453">
                    <a:extLst>
                      <a:ext uri="{FF2B5EF4-FFF2-40B4-BE49-F238E27FC236}">
                        <a16:creationId xmlns:a16="http://schemas.microsoft.com/office/drawing/2014/main" id="{7090AFEF-DD3C-9921-14D4-8B754837D9E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7" name="Gruppieren 3416">
                  <a:extLst>
                    <a:ext uri="{FF2B5EF4-FFF2-40B4-BE49-F238E27FC236}">
                      <a16:creationId xmlns:a16="http://schemas.microsoft.com/office/drawing/2014/main" id="{004CF8F4-7422-5EBE-6840-5AE991932AAB}"/>
                    </a:ext>
                  </a:extLst>
                </p:cNvPr>
                <p:cNvGrpSpPr>
                  <a:grpSpLocks noChangeAspect="1"/>
                </p:cNvGrpSpPr>
                <p:nvPr/>
              </p:nvGrpSpPr>
              <p:grpSpPr>
                <a:xfrm>
                  <a:off x="6020438" y="3296696"/>
                  <a:ext cx="180000" cy="180000"/>
                  <a:chOff x="3172968" y="2304288"/>
                  <a:chExt cx="180000" cy="180000"/>
                </a:xfrm>
              </p:grpSpPr>
              <p:sp>
                <p:nvSpPr>
                  <p:cNvPr id="3451" name="Ellipse 3450">
                    <a:extLst>
                      <a:ext uri="{FF2B5EF4-FFF2-40B4-BE49-F238E27FC236}">
                        <a16:creationId xmlns:a16="http://schemas.microsoft.com/office/drawing/2014/main" id="{6DC7D246-06CC-624F-2AEB-66EBAB3DF57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52" name="Additionszeichen 3451">
                    <a:extLst>
                      <a:ext uri="{FF2B5EF4-FFF2-40B4-BE49-F238E27FC236}">
                        <a16:creationId xmlns:a16="http://schemas.microsoft.com/office/drawing/2014/main" id="{A7EBBD7D-F77F-2A50-2125-16C1A01B078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8" name="Gruppieren 3417">
                  <a:extLst>
                    <a:ext uri="{FF2B5EF4-FFF2-40B4-BE49-F238E27FC236}">
                      <a16:creationId xmlns:a16="http://schemas.microsoft.com/office/drawing/2014/main" id="{5DF56C83-C544-57D3-121D-376B04E0F0A5}"/>
                    </a:ext>
                  </a:extLst>
                </p:cNvPr>
                <p:cNvGrpSpPr>
                  <a:grpSpLocks noChangeAspect="1"/>
                </p:cNvGrpSpPr>
                <p:nvPr/>
              </p:nvGrpSpPr>
              <p:grpSpPr>
                <a:xfrm>
                  <a:off x="6540000" y="3667688"/>
                  <a:ext cx="180000" cy="180000"/>
                  <a:chOff x="3172968" y="2304288"/>
                  <a:chExt cx="180000" cy="180000"/>
                </a:xfrm>
              </p:grpSpPr>
              <p:sp>
                <p:nvSpPr>
                  <p:cNvPr id="3449" name="Ellipse 3448">
                    <a:extLst>
                      <a:ext uri="{FF2B5EF4-FFF2-40B4-BE49-F238E27FC236}">
                        <a16:creationId xmlns:a16="http://schemas.microsoft.com/office/drawing/2014/main" id="{043EEBF6-310A-5A1A-525E-32F6FBC4B96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50" name="Additionszeichen 3449">
                    <a:extLst>
                      <a:ext uri="{FF2B5EF4-FFF2-40B4-BE49-F238E27FC236}">
                        <a16:creationId xmlns:a16="http://schemas.microsoft.com/office/drawing/2014/main" id="{D2230FBD-2E50-3A1E-6060-AFDA11E3D80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19" name="Gruppieren 3418">
                  <a:extLst>
                    <a:ext uri="{FF2B5EF4-FFF2-40B4-BE49-F238E27FC236}">
                      <a16:creationId xmlns:a16="http://schemas.microsoft.com/office/drawing/2014/main" id="{006F020E-49C2-9815-4175-9EE1537ED278}"/>
                    </a:ext>
                  </a:extLst>
                </p:cNvPr>
                <p:cNvGrpSpPr>
                  <a:grpSpLocks noChangeAspect="1"/>
                </p:cNvGrpSpPr>
                <p:nvPr/>
              </p:nvGrpSpPr>
              <p:grpSpPr>
                <a:xfrm>
                  <a:off x="6696374" y="3186376"/>
                  <a:ext cx="180000" cy="180000"/>
                  <a:chOff x="3172968" y="2304288"/>
                  <a:chExt cx="180000" cy="180000"/>
                </a:xfrm>
              </p:grpSpPr>
              <p:sp>
                <p:nvSpPr>
                  <p:cNvPr id="3447" name="Ellipse 3446">
                    <a:extLst>
                      <a:ext uri="{FF2B5EF4-FFF2-40B4-BE49-F238E27FC236}">
                        <a16:creationId xmlns:a16="http://schemas.microsoft.com/office/drawing/2014/main" id="{0DF19361-89D9-DC50-6D16-BCA591055B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48" name="Additionszeichen 3447">
                    <a:extLst>
                      <a:ext uri="{FF2B5EF4-FFF2-40B4-BE49-F238E27FC236}">
                        <a16:creationId xmlns:a16="http://schemas.microsoft.com/office/drawing/2014/main" id="{5FFE9A11-D17D-EBB3-4815-B61078CE239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20" name="Gruppieren 3419">
                  <a:extLst>
                    <a:ext uri="{FF2B5EF4-FFF2-40B4-BE49-F238E27FC236}">
                      <a16:creationId xmlns:a16="http://schemas.microsoft.com/office/drawing/2014/main" id="{E2390F90-CE57-A76A-29CF-4809AFE3B50C}"/>
                    </a:ext>
                  </a:extLst>
                </p:cNvPr>
                <p:cNvGrpSpPr>
                  <a:grpSpLocks noChangeAspect="1"/>
                </p:cNvGrpSpPr>
                <p:nvPr/>
              </p:nvGrpSpPr>
              <p:grpSpPr>
                <a:xfrm>
                  <a:off x="5577515" y="3084316"/>
                  <a:ext cx="180000" cy="180000"/>
                  <a:chOff x="3172968" y="2304288"/>
                  <a:chExt cx="180000" cy="180000"/>
                </a:xfrm>
              </p:grpSpPr>
              <p:sp>
                <p:nvSpPr>
                  <p:cNvPr id="3445" name="Ellipse 3444">
                    <a:extLst>
                      <a:ext uri="{FF2B5EF4-FFF2-40B4-BE49-F238E27FC236}">
                        <a16:creationId xmlns:a16="http://schemas.microsoft.com/office/drawing/2014/main" id="{A84CED5B-5297-320B-ED35-7CD1D07FD4F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46" name="Additionszeichen 3445">
                    <a:extLst>
                      <a:ext uri="{FF2B5EF4-FFF2-40B4-BE49-F238E27FC236}">
                        <a16:creationId xmlns:a16="http://schemas.microsoft.com/office/drawing/2014/main" id="{804E8442-ACA6-4EDE-DDB6-C0CE9ED538D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21" name="Gruppieren 3420">
                  <a:extLst>
                    <a:ext uri="{FF2B5EF4-FFF2-40B4-BE49-F238E27FC236}">
                      <a16:creationId xmlns:a16="http://schemas.microsoft.com/office/drawing/2014/main" id="{DE8F9412-8226-8EBF-42FB-4DFA6035732A}"/>
                    </a:ext>
                  </a:extLst>
                </p:cNvPr>
                <p:cNvGrpSpPr>
                  <a:grpSpLocks noChangeAspect="1"/>
                </p:cNvGrpSpPr>
                <p:nvPr/>
              </p:nvGrpSpPr>
              <p:grpSpPr>
                <a:xfrm>
                  <a:off x="5940252" y="2903697"/>
                  <a:ext cx="180000" cy="180000"/>
                  <a:chOff x="3172968" y="2304288"/>
                  <a:chExt cx="180000" cy="180000"/>
                </a:xfrm>
              </p:grpSpPr>
              <p:sp>
                <p:nvSpPr>
                  <p:cNvPr id="3443" name="Ellipse 3442">
                    <a:extLst>
                      <a:ext uri="{FF2B5EF4-FFF2-40B4-BE49-F238E27FC236}">
                        <a16:creationId xmlns:a16="http://schemas.microsoft.com/office/drawing/2014/main" id="{16D58A53-C3A6-ADE2-4828-DC1F219ED09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44" name="Additionszeichen 3443">
                    <a:extLst>
                      <a:ext uri="{FF2B5EF4-FFF2-40B4-BE49-F238E27FC236}">
                        <a16:creationId xmlns:a16="http://schemas.microsoft.com/office/drawing/2014/main" id="{09B239AC-99DC-DF0F-E62B-241CC972EB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22" name="Gruppieren 3421">
                  <a:extLst>
                    <a:ext uri="{FF2B5EF4-FFF2-40B4-BE49-F238E27FC236}">
                      <a16:creationId xmlns:a16="http://schemas.microsoft.com/office/drawing/2014/main" id="{93328B2F-D54E-50D8-9657-DFC3AF01AFDA}"/>
                    </a:ext>
                  </a:extLst>
                </p:cNvPr>
                <p:cNvGrpSpPr>
                  <a:grpSpLocks noChangeAspect="1"/>
                </p:cNvGrpSpPr>
                <p:nvPr/>
              </p:nvGrpSpPr>
              <p:grpSpPr>
                <a:xfrm>
                  <a:off x="5597520" y="2746772"/>
                  <a:ext cx="180000" cy="180000"/>
                  <a:chOff x="3172968" y="2304288"/>
                  <a:chExt cx="180000" cy="180000"/>
                </a:xfrm>
              </p:grpSpPr>
              <p:sp>
                <p:nvSpPr>
                  <p:cNvPr id="3441" name="Ellipse 3440">
                    <a:extLst>
                      <a:ext uri="{FF2B5EF4-FFF2-40B4-BE49-F238E27FC236}">
                        <a16:creationId xmlns:a16="http://schemas.microsoft.com/office/drawing/2014/main" id="{3133C796-D013-F6AD-024A-1AF6ADC4469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42" name="Additionszeichen 3441">
                    <a:extLst>
                      <a:ext uri="{FF2B5EF4-FFF2-40B4-BE49-F238E27FC236}">
                        <a16:creationId xmlns:a16="http://schemas.microsoft.com/office/drawing/2014/main" id="{B80F033E-2C62-F7C4-72C8-EF8CB5D7742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23" name="Gruppieren 3422">
                  <a:extLst>
                    <a:ext uri="{FF2B5EF4-FFF2-40B4-BE49-F238E27FC236}">
                      <a16:creationId xmlns:a16="http://schemas.microsoft.com/office/drawing/2014/main" id="{7947AB5E-9B6E-DD2E-65B1-186F585F41D8}"/>
                    </a:ext>
                  </a:extLst>
                </p:cNvPr>
                <p:cNvGrpSpPr>
                  <a:grpSpLocks noChangeAspect="1"/>
                </p:cNvGrpSpPr>
                <p:nvPr/>
              </p:nvGrpSpPr>
              <p:grpSpPr>
                <a:xfrm>
                  <a:off x="6310896" y="2729578"/>
                  <a:ext cx="180000" cy="180000"/>
                  <a:chOff x="3172968" y="2304288"/>
                  <a:chExt cx="180000" cy="180000"/>
                </a:xfrm>
              </p:grpSpPr>
              <p:sp>
                <p:nvSpPr>
                  <p:cNvPr id="3439" name="Ellipse 3438">
                    <a:extLst>
                      <a:ext uri="{FF2B5EF4-FFF2-40B4-BE49-F238E27FC236}">
                        <a16:creationId xmlns:a16="http://schemas.microsoft.com/office/drawing/2014/main" id="{0379B8B6-21FC-52B0-4471-980B16AE935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40" name="Additionszeichen 3439">
                    <a:extLst>
                      <a:ext uri="{FF2B5EF4-FFF2-40B4-BE49-F238E27FC236}">
                        <a16:creationId xmlns:a16="http://schemas.microsoft.com/office/drawing/2014/main" id="{75CF2353-208F-A764-7554-D0FF56D55E0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24" name="Gruppieren 3423">
                  <a:extLst>
                    <a:ext uri="{FF2B5EF4-FFF2-40B4-BE49-F238E27FC236}">
                      <a16:creationId xmlns:a16="http://schemas.microsoft.com/office/drawing/2014/main" id="{D6002132-BCD9-11A2-EE10-4601DC351B5D}"/>
                    </a:ext>
                  </a:extLst>
                </p:cNvPr>
                <p:cNvGrpSpPr>
                  <a:grpSpLocks noChangeAspect="1"/>
                </p:cNvGrpSpPr>
                <p:nvPr/>
              </p:nvGrpSpPr>
              <p:grpSpPr>
                <a:xfrm>
                  <a:off x="5311404" y="3346168"/>
                  <a:ext cx="180000" cy="180000"/>
                  <a:chOff x="3172968" y="2304288"/>
                  <a:chExt cx="180000" cy="180000"/>
                </a:xfrm>
              </p:grpSpPr>
              <p:sp>
                <p:nvSpPr>
                  <p:cNvPr id="3437" name="Ellipse 3436">
                    <a:extLst>
                      <a:ext uri="{FF2B5EF4-FFF2-40B4-BE49-F238E27FC236}">
                        <a16:creationId xmlns:a16="http://schemas.microsoft.com/office/drawing/2014/main" id="{D02A8E95-4037-F6FC-CEF8-908AACEB43D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8" name="Additionszeichen 3437">
                    <a:extLst>
                      <a:ext uri="{FF2B5EF4-FFF2-40B4-BE49-F238E27FC236}">
                        <a16:creationId xmlns:a16="http://schemas.microsoft.com/office/drawing/2014/main" id="{FEFB5087-73ED-FC7A-3B10-7617D5BF1C9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425" name="Ellipse 3424">
                  <a:extLst>
                    <a:ext uri="{FF2B5EF4-FFF2-40B4-BE49-F238E27FC236}">
                      <a16:creationId xmlns:a16="http://schemas.microsoft.com/office/drawing/2014/main" id="{D84BDD17-88A5-D502-9122-712CC73E67F8}"/>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26" name="Ellipse 3425">
                  <a:extLst>
                    <a:ext uri="{FF2B5EF4-FFF2-40B4-BE49-F238E27FC236}">
                      <a16:creationId xmlns:a16="http://schemas.microsoft.com/office/drawing/2014/main" id="{755EDFCF-1B6B-AA7D-0028-8714904DAB59}"/>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27" name="Ellipse 3426">
                  <a:extLst>
                    <a:ext uri="{FF2B5EF4-FFF2-40B4-BE49-F238E27FC236}">
                      <a16:creationId xmlns:a16="http://schemas.microsoft.com/office/drawing/2014/main" id="{BA0B16BD-45A3-9764-4198-2EAF2039199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28" name="Ellipse 3427">
                  <a:extLst>
                    <a:ext uri="{FF2B5EF4-FFF2-40B4-BE49-F238E27FC236}">
                      <a16:creationId xmlns:a16="http://schemas.microsoft.com/office/drawing/2014/main" id="{0E4CB434-075F-60B6-6881-08D3C24ADB62}"/>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29" name="Ellipse 3428">
                  <a:extLst>
                    <a:ext uri="{FF2B5EF4-FFF2-40B4-BE49-F238E27FC236}">
                      <a16:creationId xmlns:a16="http://schemas.microsoft.com/office/drawing/2014/main" id="{B59E6D47-9803-7796-1471-253FAF5D2BF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0" name="Ellipse 3429">
                  <a:extLst>
                    <a:ext uri="{FF2B5EF4-FFF2-40B4-BE49-F238E27FC236}">
                      <a16:creationId xmlns:a16="http://schemas.microsoft.com/office/drawing/2014/main" id="{3043C7D0-1074-4F2A-6250-783013340114}"/>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1" name="Ellipse 3430">
                  <a:extLst>
                    <a:ext uri="{FF2B5EF4-FFF2-40B4-BE49-F238E27FC236}">
                      <a16:creationId xmlns:a16="http://schemas.microsoft.com/office/drawing/2014/main" id="{9E752BF9-2F83-4CCE-FAD9-BBB16C96B058}"/>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2" name="Ellipse 3431">
                  <a:extLst>
                    <a:ext uri="{FF2B5EF4-FFF2-40B4-BE49-F238E27FC236}">
                      <a16:creationId xmlns:a16="http://schemas.microsoft.com/office/drawing/2014/main" id="{0685F1EE-BAEA-354E-F7DB-266B94622AC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3" name="Ellipse 3432">
                  <a:extLst>
                    <a:ext uri="{FF2B5EF4-FFF2-40B4-BE49-F238E27FC236}">
                      <a16:creationId xmlns:a16="http://schemas.microsoft.com/office/drawing/2014/main" id="{03F7F81A-5D97-5334-7555-996CDEF6F367}"/>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4" name="Ellipse 3433">
                  <a:extLst>
                    <a:ext uri="{FF2B5EF4-FFF2-40B4-BE49-F238E27FC236}">
                      <a16:creationId xmlns:a16="http://schemas.microsoft.com/office/drawing/2014/main" id="{E183E3BE-A0E0-8C77-4666-92B064A5D97F}"/>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5" name="Ellipse 3434">
                  <a:extLst>
                    <a:ext uri="{FF2B5EF4-FFF2-40B4-BE49-F238E27FC236}">
                      <a16:creationId xmlns:a16="http://schemas.microsoft.com/office/drawing/2014/main" id="{8EA06175-887E-F795-09B4-4FAC38E372E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36" name="Ellipse 3435">
                  <a:extLst>
                    <a:ext uri="{FF2B5EF4-FFF2-40B4-BE49-F238E27FC236}">
                      <a16:creationId xmlns:a16="http://schemas.microsoft.com/office/drawing/2014/main" id="{300B25FA-675E-DF1B-210B-FBA61C266D8B}"/>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410" name="L-Schale">
                <a:extLst>
                  <a:ext uri="{FF2B5EF4-FFF2-40B4-BE49-F238E27FC236}">
                    <a16:creationId xmlns:a16="http://schemas.microsoft.com/office/drawing/2014/main" id="{C04EC7EA-2E85-D9B1-F281-259B77CF7CF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411" name="M-Schale">
                <a:extLst>
                  <a:ext uri="{FF2B5EF4-FFF2-40B4-BE49-F238E27FC236}">
                    <a16:creationId xmlns:a16="http://schemas.microsoft.com/office/drawing/2014/main" id="{344B9DA1-A3A9-712D-7406-92E304DA1B1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372" name="Gruppieren 3371">
              <a:extLst>
                <a:ext uri="{FF2B5EF4-FFF2-40B4-BE49-F238E27FC236}">
                  <a16:creationId xmlns:a16="http://schemas.microsoft.com/office/drawing/2014/main" id="{A68D6BA5-7C34-3139-E463-44445FCBB911}"/>
                </a:ext>
              </a:extLst>
            </p:cNvPr>
            <p:cNvGrpSpPr/>
            <p:nvPr/>
          </p:nvGrpSpPr>
          <p:grpSpPr>
            <a:xfrm>
              <a:off x="6006000" y="816426"/>
              <a:ext cx="180000" cy="180000"/>
              <a:chOff x="2537136" y="1269000"/>
              <a:chExt cx="180000" cy="180000"/>
            </a:xfrm>
          </p:grpSpPr>
          <p:sp>
            <p:nvSpPr>
              <p:cNvPr id="3406" name="Ellipse 3405">
                <a:extLst>
                  <a:ext uri="{FF2B5EF4-FFF2-40B4-BE49-F238E27FC236}">
                    <a16:creationId xmlns:a16="http://schemas.microsoft.com/office/drawing/2014/main" id="{1B017AC6-DD7B-0A18-8D4E-C44BE6FBC51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07" name="Minuszeichen 3406">
                <a:extLst>
                  <a:ext uri="{FF2B5EF4-FFF2-40B4-BE49-F238E27FC236}">
                    <a16:creationId xmlns:a16="http://schemas.microsoft.com/office/drawing/2014/main" id="{2A9B0A70-129B-110C-BF87-5E21DDCEFA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3" name="Gruppieren 3372">
              <a:extLst>
                <a:ext uri="{FF2B5EF4-FFF2-40B4-BE49-F238E27FC236}">
                  <a16:creationId xmlns:a16="http://schemas.microsoft.com/office/drawing/2014/main" id="{7AF691C6-D265-E087-3AE1-2FFD22C4A104}"/>
                </a:ext>
              </a:extLst>
            </p:cNvPr>
            <p:cNvGrpSpPr/>
            <p:nvPr/>
          </p:nvGrpSpPr>
          <p:grpSpPr>
            <a:xfrm>
              <a:off x="6003948" y="5865553"/>
              <a:ext cx="180000" cy="180000"/>
              <a:chOff x="2537136" y="1269000"/>
              <a:chExt cx="180000" cy="180000"/>
            </a:xfrm>
          </p:grpSpPr>
          <p:sp>
            <p:nvSpPr>
              <p:cNvPr id="3404" name="Ellipse 3403">
                <a:extLst>
                  <a:ext uri="{FF2B5EF4-FFF2-40B4-BE49-F238E27FC236}">
                    <a16:creationId xmlns:a16="http://schemas.microsoft.com/office/drawing/2014/main" id="{0AB938C9-BA99-7BF2-F88A-A2BE3851E1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05" name="Minuszeichen 3404">
                <a:extLst>
                  <a:ext uri="{FF2B5EF4-FFF2-40B4-BE49-F238E27FC236}">
                    <a16:creationId xmlns:a16="http://schemas.microsoft.com/office/drawing/2014/main" id="{B7C2202F-FA02-77B1-9851-71DCCCD1886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4" name="Gruppieren 3373">
              <a:extLst>
                <a:ext uri="{FF2B5EF4-FFF2-40B4-BE49-F238E27FC236}">
                  <a16:creationId xmlns:a16="http://schemas.microsoft.com/office/drawing/2014/main" id="{7AFEED5F-8EBC-CB03-E177-E34F8755A6A4}"/>
                </a:ext>
              </a:extLst>
            </p:cNvPr>
            <p:cNvGrpSpPr/>
            <p:nvPr/>
          </p:nvGrpSpPr>
          <p:grpSpPr>
            <a:xfrm>
              <a:off x="7989107" y="3335661"/>
              <a:ext cx="180000" cy="180000"/>
              <a:chOff x="2537136" y="1269000"/>
              <a:chExt cx="180000" cy="180000"/>
            </a:xfrm>
          </p:grpSpPr>
          <p:sp>
            <p:nvSpPr>
              <p:cNvPr id="3402" name="Ellipse 3401">
                <a:extLst>
                  <a:ext uri="{FF2B5EF4-FFF2-40B4-BE49-F238E27FC236}">
                    <a16:creationId xmlns:a16="http://schemas.microsoft.com/office/drawing/2014/main" id="{9CFA585C-2657-4637-0B02-D5BDA817476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03" name="Minuszeichen 3402">
                <a:extLst>
                  <a:ext uri="{FF2B5EF4-FFF2-40B4-BE49-F238E27FC236}">
                    <a16:creationId xmlns:a16="http://schemas.microsoft.com/office/drawing/2014/main" id="{28F74335-808D-C9E9-08B3-0305E43BB6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5" name="Gruppieren 3374">
              <a:extLst>
                <a:ext uri="{FF2B5EF4-FFF2-40B4-BE49-F238E27FC236}">
                  <a16:creationId xmlns:a16="http://schemas.microsoft.com/office/drawing/2014/main" id="{CA0EA7CD-9337-3E49-B82A-85C50CB86DBC}"/>
                </a:ext>
              </a:extLst>
            </p:cNvPr>
            <p:cNvGrpSpPr/>
            <p:nvPr/>
          </p:nvGrpSpPr>
          <p:grpSpPr>
            <a:xfrm>
              <a:off x="4026000" y="3339000"/>
              <a:ext cx="180000" cy="180000"/>
              <a:chOff x="2537136" y="1269000"/>
              <a:chExt cx="180000" cy="180000"/>
            </a:xfrm>
          </p:grpSpPr>
          <p:sp>
            <p:nvSpPr>
              <p:cNvPr id="3400" name="Ellipse 3399">
                <a:extLst>
                  <a:ext uri="{FF2B5EF4-FFF2-40B4-BE49-F238E27FC236}">
                    <a16:creationId xmlns:a16="http://schemas.microsoft.com/office/drawing/2014/main" id="{63AE31FC-5042-07E1-4284-B598648C1B0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01" name="Minuszeichen 3400">
                <a:extLst>
                  <a:ext uri="{FF2B5EF4-FFF2-40B4-BE49-F238E27FC236}">
                    <a16:creationId xmlns:a16="http://schemas.microsoft.com/office/drawing/2014/main" id="{969B535C-0A69-B407-E7A3-2013A94907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6" name="Gruppieren 3375">
              <a:extLst>
                <a:ext uri="{FF2B5EF4-FFF2-40B4-BE49-F238E27FC236}">
                  <a16:creationId xmlns:a16="http://schemas.microsoft.com/office/drawing/2014/main" id="{DA08FD31-7295-71B2-18EB-0A2C36B708F4}"/>
                </a:ext>
              </a:extLst>
            </p:cNvPr>
            <p:cNvGrpSpPr/>
            <p:nvPr/>
          </p:nvGrpSpPr>
          <p:grpSpPr>
            <a:xfrm>
              <a:off x="4656000" y="4775520"/>
              <a:ext cx="180000" cy="180000"/>
              <a:chOff x="2537136" y="1269000"/>
              <a:chExt cx="180000" cy="180000"/>
            </a:xfrm>
          </p:grpSpPr>
          <p:sp>
            <p:nvSpPr>
              <p:cNvPr id="3398" name="Ellipse 3397">
                <a:extLst>
                  <a:ext uri="{FF2B5EF4-FFF2-40B4-BE49-F238E27FC236}">
                    <a16:creationId xmlns:a16="http://schemas.microsoft.com/office/drawing/2014/main" id="{340AC960-9395-24AD-CF58-546C4122F0A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9" name="Minuszeichen 3398">
                <a:extLst>
                  <a:ext uri="{FF2B5EF4-FFF2-40B4-BE49-F238E27FC236}">
                    <a16:creationId xmlns:a16="http://schemas.microsoft.com/office/drawing/2014/main" id="{CF21CDA3-127E-720F-AAF2-5886DB72787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7" name="Gruppieren 3376">
              <a:extLst>
                <a:ext uri="{FF2B5EF4-FFF2-40B4-BE49-F238E27FC236}">
                  <a16:creationId xmlns:a16="http://schemas.microsoft.com/office/drawing/2014/main" id="{3A4A7DCF-94D2-8700-AC47-D46DBFC781D0}"/>
                </a:ext>
              </a:extLst>
            </p:cNvPr>
            <p:cNvGrpSpPr/>
            <p:nvPr/>
          </p:nvGrpSpPr>
          <p:grpSpPr>
            <a:xfrm>
              <a:off x="7373256" y="4775520"/>
              <a:ext cx="180000" cy="180000"/>
              <a:chOff x="2537136" y="1269000"/>
              <a:chExt cx="180000" cy="180000"/>
            </a:xfrm>
          </p:grpSpPr>
          <p:sp>
            <p:nvSpPr>
              <p:cNvPr id="3396" name="Ellipse 3395">
                <a:extLst>
                  <a:ext uri="{FF2B5EF4-FFF2-40B4-BE49-F238E27FC236}">
                    <a16:creationId xmlns:a16="http://schemas.microsoft.com/office/drawing/2014/main" id="{5351E435-13AA-4188-903B-F19EE51D2F8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7" name="Minuszeichen 3396">
                <a:extLst>
                  <a:ext uri="{FF2B5EF4-FFF2-40B4-BE49-F238E27FC236}">
                    <a16:creationId xmlns:a16="http://schemas.microsoft.com/office/drawing/2014/main" id="{1B9127D1-837C-211F-6D1A-86E62B268C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8" name="Gruppieren 3377">
              <a:extLst>
                <a:ext uri="{FF2B5EF4-FFF2-40B4-BE49-F238E27FC236}">
                  <a16:creationId xmlns:a16="http://schemas.microsoft.com/office/drawing/2014/main" id="{27FF236F-0AEE-AAA2-C458-15561DF72605}"/>
                </a:ext>
              </a:extLst>
            </p:cNvPr>
            <p:cNvGrpSpPr/>
            <p:nvPr/>
          </p:nvGrpSpPr>
          <p:grpSpPr>
            <a:xfrm>
              <a:off x="7373256" y="1900714"/>
              <a:ext cx="180000" cy="180000"/>
              <a:chOff x="2537136" y="1269000"/>
              <a:chExt cx="180000" cy="180000"/>
            </a:xfrm>
          </p:grpSpPr>
          <p:sp>
            <p:nvSpPr>
              <p:cNvPr id="3394" name="Ellipse 3393">
                <a:extLst>
                  <a:ext uri="{FF2B5EF4-FFF2-40B4-BE49-F238E27FC236}">
                    <a16:creationId xmlns:a16="http://schemas.microsoft.com/office/drawing/2014/main" id="{6EE9D730-FACB-CC0F-2E52-A5A116821D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5" name="Minuszeichen 3394">
                <a:extLst>
                  <a:ext uri="{FF2B5EF4-FFF2-40B4-BE49-F238E27FC236}">
                    <a16:creationId xmlns:a16="http://schemas.microsoft.com/office/drawing/2014/main" id="{6D03C579-F79C-E9C4-4C46-0C3E95C2AA5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79" name="Gruppieren 3378">
              <a:extLst>
                <a:ext uri="{FF2B5EF4-FFF2-40B4-BE49-F238E27FC236}">
                  <a16:creationId xmlns:a16="http://schemas.microsoft.com/office/drawing/2014/main" id="{7E58598E-7170-CD1C-41F3-D7303218D4EC}"/>
                </a:ext>
              </a:extLst>
            </p:cNvPr>
            <p:cNvGrpSpPr/>
            <p:nvPr/>
          </p:nvGrpSpPr>
          <p:grpSpPr>
            <a:xfrm>
              <a:off x="4656000" y="1900714"/>
              <a:ext cx="180000" cy="180000"/>
              <a:chOff x="2537136" y="1269000"/>
              <a:chExt cx="180000" cy="180000"/>
            </a:xfrm>
          </p:grpSpPr>
          <p:sp>
            <p:nvSpPr>
              <p:cNvPr id="3392" name="Ellipse 3391">
                <a:extLst>
                  <a:ext uri="{FF2B5EF4-FFF2-40B4-BE49-F238E27FC236}">
                    <a16:creationId xmlns:a16="http://schemas.microsoft.com/office/drawing/2014/main" id="{4EBB9C2B-8F05-B425-FC71-909B79ACA6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3" name="Minuszeichen 3392">
                <a:extLst>
                  <a:ext uri="{FF2B5EF4-FFF2-40B4-BE49-F238E27FC236}">
                    <a16:creationId xmlns:a16="http://schemas.microsoft.com/office/drawing/2014/main" id="{1597BB4F-F8F8-8884-F4EC-1DAC97BE42E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80" name="Gruppieren 3379">
              <a:extLst>
                <a:ext uri="{FF2B5EF4-FFF2-40B4-BE49-F238E27FC236}">
                  <a16:creationId xmlns:a16="http://schemas.microsoft.com/office/drawing/2014/main" id="{9408A070-1731-346D-6799-60F64566B573}"/>
                </a:ext>
              </a:extLst>
            </p:cNvPr>
            <p:cNvGrpSpPr/>
            <p:nvPr/>
          </p:nvGrpSpPr>
          <p:grpSpPr>
            <a:xfrm>
              <a:off x="6006000" y="1339747"/>
              <a:ext cx="180000" cy="180000"/>
              <a:chOff x="2537136" y="1269000"/>
              <a:chExt cx="180000" cy="180000"/>
            </a:xfrm>
          </p:grpSpPr>
          <p:sp>
            <p:nvSpPr>
              <p:cNvPr id="3390" name="Ellipse 3389">
                <a:extLst>
                  <a:ext uri="{FF2B5EF4-FFF2-40B4-BE49-F238E27FC236}">
                    <a16:creationId xmlns:a16="http://schemas.microsoft.com/office/drawing/2014/main" id="{20A96634-168E-F0DE-2E8E-A163489213B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91" name="Minuszeichen 3390">
                <a:extLst>
                  <a:ext uri="{FF2B5EF4-FFF2-40B4-BE49-F238E27FC236}">
                    <a16:creationId xmlns:a16="http://schemas.microsoft.com/office/drawing/2014/main" id="{3C78FB29-E2E9-8111-A4AD-DCAD7193145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81" name="Gruppieren 3380">
              <a:extLst>
                <a:ext uri="{FF2B5EF4-FFF2-40B4-BE49-F238E27FC236}">
                  <a16:creationId xmlns:a16="http://schemas.microsoft.com/office/drawing/2014/main" id="{D8F3A8EE-5BBB-25B8-9258-88A7925F6E3C}"/>
                </a:ext>
              </a:extLst>
            </p:cNvPr>
            <p:cNvGrpSpPr/>
            <p:nvPr/>
          </p:nvGrpSpPr>
          <p:grpSpPr>
            <a:xfrm>
              <a:off x="6006000" y="5312040"/>
              <a:ext cx="180000" cy="180000"/>
              <a:chOff x="2537136" y="1269000"/>
              <a:chExt cx="180000" cy="180000"/>
            </a:xfrm>
          </p:grpSpPr>
          <p:sp>
            <p:nvSpPr>
              <p:cNvPr id="3388" name="Ellipse 3387">
                <a:extLst>
                  <a:ext uri="{FF2B5EF4-FFF2-40B4-BE49-F238E27FC236}">
                    <a16:creationId xmlns:a16="http://schemas.microsoft.com/office/drawing/2014/main" id="{9908630B-3DD3-3529-F7E3-287C75CA236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89" name="Minuszeichen 3388">
                <a:extLst>
                  <a:ext uri="{FF2B5EF4-FFF2-40B4-BE49-F238E27FC236}">
                    <a16:creationId xmlns:a16="http://schemas.microsoft.com/office/drawing/2014/main" id="{AB33546F-0E25-D6E8-0630-DFF7281F924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82" name="Gruppieren 3381">
              <a:extLst>
                <a:ext uri="{FF2B5EF4-FFF2-40B4-BE49-F238E27FC236}">
                  <a16:creationId xmlns:a16="http://schemas.microsoft.com/office/drawing/2014/main" id="{0AC6FC80-1496-98AD-F3C5-31A3659C13FC}"/>
                </a:ext>
              </a:extLst>
            </p:cNvPr>
            <p:cNvGrpSpPr/>
            <p:nvPr/>
          </p:nvGrpSpPr>
          <p:grpSpPr>
            <a:xfrm>
              <a:off x="6006000" y="1900714"/>
              <a:ext cx="180000" cy="180000"/>
              <a:chOff x="2537136" y="1269000"/>
              <a:chExt cx="180000" cy="180000"/>
            </a:xfrm>
          </p:grpSpPr>
          <p:sp>
            <p:nvSpPr>
              <p:cNvPr id="3386" name="Ellipse 3385">
                <a:extLst>
                  <a:ext uri="{FF2B5EF4-FFF2-40B4-BE49-F238E27FC236}">
                    <a16:creationId xmlns:a16="http://schemas.microsoft.com/office/drawing/2014/main" id="{F9F96C1F-CDC7-4908-1CEE-5C13F0B5B0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87" name="Minuszeichen 3386">
                <a:extLst>
                  <a:ext uri="{FF2B5EF4-FFF2-40B4-BE49-F238E27FC236}">
                    <a16:creationId xmlns:a16="http://schemas.microsoft.com/office/drawing/2014/main" id="{0D2ACEDB-5848-B720-116A-7E7467DB3ED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83" name="Gruppieren 3382">
              <a:extLst>
                <a:ext uri="{FF2B5EF4-FFF2-40B4-BE49-F238E27FC236}">
                  <a16:creationId xmlns:a16="http://schemas.microsoft.com/office/drawing/2014/main" id="{FA65784C-302B-1582-CCF9-1C66A909283F}"/>
                </a:ext>
              </a:extLst>
            </p:cNvPr>
            <p:cNvGrpSpPr/>
            <p:nvPr/>
          </p:nvGrpSpPr>
          <p:grpSpPr>
            <a:xfrm>
              <a:off x="6006000" y="4775520"/>
              <a:ext cx="180000" cy="180000"/>
              <a:chOff x="2537136" y="1269000"/>
              <a:chExt cx="180000" cy="180000"/>
            </a:xfrm>
          </p:grpSpPr>
          <p:sp>
            <p:nvSpPr>
              <p:cNvPr id="3384" name="Ellipse 3383">
                <a:extLst>
                  <a:ext uri="{FF2B5EF4-FFF2-40B4-BE49-F238E27FC236}">
                    <a16:creationId xmlns:a16="http://schemas.microsoft.com/office/drawing/2014/main" id="{CFC2E6A5-BA9C-5AD7-875B-D9BF956F17F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85" name="Minuszeichen 3384">
                <a:extLst>
                  <a:ext uri="{FF2B5EF4-FFF2-40B4-BE49-F238E27FC236}">
                    <a16:creationId xmlns:a16="http://schemas.microsoft.com/office/drawing/2014/main" id="{F4DFCEF8-8003-493D-2830-6F51A40E0A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461" name="Gruppieren 3460">
            <a:extLst>
              <a:ext uri="{FF2B5EF4-FFF2-40B4-BE49-F238E27FC236}">
                <a16:creationId xmlns:a16="http://schemas.microsoft.com/office/drawing/2014/main" id="{6208C5D2-C48D-03C9-C87B-62D1B2606B05}"/>
              </a:ext>
            </a:extLst>
          </p:cNvPr>
          <p:cNvGrpSpPr>
            <a:grpSpLocks noChangeAspect="1"/>
          </p:cNvGrpSpPr>
          <p:nvPr/>
        </p:nvGrpSpPr>
        <p:grpSpPr>
          <a:xfrm>
            <a:off x="2012798" y="6391004"/>
            <a:ext cx="1258865" cy="1306104"/>
            <a:chOff x="3576000" y="816426"/>
            <a:chExt cx="5040000" cy="5229127"/>
          </a:xfrm>
        </p:grpSpPr>
        <p:grpSp>
          <p:nvGrpSpPr>
            <p:cNvPr id="3462" name="Magnesium ohne e-">
              <a:extLst>
                <a:ext uri="{FF2B5EF4-FFF2-40B4-BE49-F238E27FC236}">
                  <a16:creationId xmlns:a16="http://schemas.microsoft.com/office/drawing/2014/main" id="{67A25BB0-596B-6F98-99F0-86D382BB7ED6}"/>
                </a:ext>
              </a:extLst>
            </p:cNvPr>
            <p:cNvGrpSpPr/>
            <p:nvPr/>
          </p:nvGrpSpPr>
          <p:grpSpPr>
            <a:xfrm>
              <a:off x="3576000" y="909000"/>
              <a:ext cx="5040000" cy="5040000"/>
              <a:chOff x="3576000" y="909000"/>
              <a:chExt cx="5040000" cy="5040000"/>
            </a:xfrm>
          </p:grpSpPr>
          <p:sp>
            <p:nvSpPr>
              <p:cNvPr id="3499" name="K-Schale">
                <a:extLst>
                  <a:ext uri="{FF2B5EF4-FFF2-40B4-BE49-F238E27FC236}">
                    <a16:creationId xmlns:a16="http://schemas.microsoft.com/office/drawing/2014/main" id="{E7C6EE15-EE7A-BAFD-ACFC-8F0A7CDD26E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500" name="Atomkern mit Protonen und Neutronen">
                <a:extLst>
                  <a:ext uri="{FF2B5EF4-FFF2-40B4-BE49-F238E27FC236}">
                    <a16:creationId xmlns:a16="http://schemas.microsoft.com/office/drawing/2014/main" id="{F971D60D-3B2B-10DD-BC2D-BF097E7A893D}"/>
                  </a:ext>
                </a:extLst>
              </p:cNvPr>
              <p:cNvGrpSpPr/>
              <p:nvPr/>
            </p:nvGrpSpPr>
            <p:grpSpPr>
              <a:xfrm>
                <a:off x="5196000" y="2529000"/>
                <a:ext cx="1800000" cy="1800000"/>
                <a:chOff x="5196000" y="2529000"/>
                <a:chExt cx="1800000" cy="1800000"/>
              </a:xfrm>
            </p:grpSpPr>
            <p:sp>
              <p:nvSpPr>
                <p:cNvPr id="3503" name="Atomkern">
                  <a:extLst>
                    <a:ext uri="{FF2B5EF4-FFF2-40B4-BE49-F238E27FC236}">
                      <a16:creationId xmlns:a16="http://schemas.microsoft.com/office/drawing/2014/main" id="{9D737212-EB8E-CA75-ED27-2C588667F14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504" name="Gruppieren 3503">
                  <a:extLst>
                    <a:ext uri="{FF2B5EF4-FFF2-40B4-BE49-F238E27FC236}">
                      <a16:creationId xmlns:a16="http://schemas.microsoft.com/office/drawing/2014/main" id="{093263C9-C384-2F38-8A5A-9035C885483D}"/>
                    </a:ext>
                  </a:extLst>
                </p:cNvPr>
                <p:cNvGrpSpPr>
                  <a:grpSpLocks noChangeAspect="1"/>
                </p:cNvGrpSpPr>
                <p:nvPr/>
              </p:nvGrpSpPr>
              <p:grpSpPr>
                <a:xfrm>
                  <a:off x="5848033" y="3791651"/>
                  <a:ext cx="180000" cy="180000"/>
                  <a:chOff x="3172968" y="2304288"/>
                  <a:chExt cx="180000" cy="180000"/>
                </a:xfrm>
              </p:grpSpPr>
              <p:sp>
                <p:nvSpPr>
                  <p:cNvPr id="3550" name="Ellipse 3549">
                    <a:extLst>
                      <a:ext uri="{FF2B5EF4-FFF2-40B4-BE49-F238E27FC236}">
                        <a16:creationId xmlns:a16="http://schemas.microsoft.com/office/drawing/2014/main" id="{268831DF-994C-BDF0-DC82-196C271557B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51" name="Additionszeichen 3550">
                    <a:extLst>
                      <a:ext uri="{FF2B5EF4-FFF2-40B4-BE49-F238E27FC236}">
                        <a16:creationId xmlns:a16="http://schemas.microsoft.com/office/drawing/2014/main" id="{E5E1955D-9D2A-7C25-884B-6D2348B43DA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05" name="Gruppieren 3504">
                  <a:extLst>
                    <a:ext uri="{FF2B5EF4-FFF2-40B4-BE49-F238E27FC236}">
                      <a16:creationId xmlns:a16="http://schemas.microsoft.com/office/drawing/2014/main" id="{13C42FF2-EFBE-A83C-2110-0FB03DF2F6BC}"/>
                    </a:ext>
                  </a:extLst>
                </p:cNvPr>
                <p:cNvGrpSpPr>
                  <a:grpSpLocks noChangeAspect="1"/>
                </p:cNvGrpSpPr>
                <p:nvPr/>
              </p:nvGrpSpPr>
              <p:grpSpPr>
                <a:xfrm>
                  <a:off x="6270000" y="3698425"/>
                  <a:ext cx="180000" cy="180000"/>
                  <a:chOff x="3172968" y="2304288"/>
                  <a:chExt cx="180000" cy="180000"/>
                </a:xfrm>
              </p:grpSpPr>
              <p:sp>
                <p:nvSpPr>
                  <p:cNvPr id="3548" name="Ellipse 3547">
                    <a:extLst>
                      <a:ext uri="{FF2B5EF4-FFF2-40B4-BE49-F238E27FC236}">
                        <a16:creationId xmlns:a16="http://schemas.microsoft.com/office/drawing/2014/main" id="{BFED6D3A-C6E1-F4E9-7CC5-72FE7700D5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9" name="Additionszeichen 3548">
                    <a:extLst>
                      <a:ext uri="{FF2B5EF4-FFF2-40B4-BE49-F238E27FC236}">
                        <a16:creationId xmlns:a16="http://schemas.microsoft.com/office/drawing/2014/main" id="{DE0D7ECE-3BAD-764C-477E-35855E9AAF6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06" name="Gruppieren 3505">
                  <a:extLst>
                    <a:ext uri="{FF2B5EF4-FFF2-40B4-BE49-F238E27FC236}">
                      <a16:creationId xmlns:a16="http://schemas.microsoft.com/office/drawing/2014/main" id="{7AA13AE0-CA0F-AB34-EB0F-985AB0995FE0}"/>
                    </a:ext>
                  </a:extLst>
                </p:cNvPr>
                <p:cNvGrpSpPr>
                  <a:grpSpLocks noChangeAspect="1"/>
                </p:cNvGrpSpPr>
                <p:nvPr/>
              </p:nvGrpSpPr>
              <p:grpSpPr>
                <a:xfrm>
                  <a:off x="5499300" y="3931942"/>
                  <a:ext cx="180000" cy="180000"/>
                  <a:chOff x="3172968" y="2304288"/>
                  <a:chExt cx="180000" cy="180000"/>
                </a:xfrm>
              </p:grpSpPr>
              <p:sp>
                <p:nvSpPr>
                  <p:cNvPr id="3546" name="Ellipse 3545">
                    <a:extLst>
                      <a:ext uri="{FF2B5EF4-FFF2-40B4-BE49-F238E27FC236}">
                        <a16:creationId xmlns:a16="http://schemas.microsoft.com/office/drawing/2014/main" id="{CB07E140-C8F4-F93A-06B6-536160CA2C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7" name="Additionszeichen 3546">
                    <a:extLst>
                      <a:ext uri="{FF2B5EF4-FFF2-40B4-BE49-F238E27FC236}">
                        <a16:creationId xmlns:a16="http://schemas.microsoft.com/office/drawing/2014/main" id="{199E3BF1-1E1C-069D-231C-D3CEC4632B4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07" name="Gruppieren 3506">
                  <a:extLst>
                    <a:ext uri="{FF2B5EF4-FFF2-40B4-BE49-F238E27FC236}">
                      <a16:creationId xmlns:a16="http://schemas.microsoft.com/office/drawing/2014/main" id="{BA4CC054-CC95-C340-16FF-A23F77DB3596}"/>
                    </a:ext>
                  </a:extLst>
                </p:cNvPr>
                <p:cNvGrpSpPr>
                  <a:grpSpLocks noChangeAspect="1"/>
                </p:cNvGrpSpPr>
                <p:nvPr/>
              </p:nvGrpSpPr>
              <p:grpSpPr>
                <a:xfrm>
                  <a:off x="6030156" y="4086630"/>
                  <a:ext cx="180000" cy="180000"/>
                  <a:chOff x="3172968" y="2304288"/>
                  <a:chExt cx="180000" cy="180000"/>
                </a:xfrm>
              </p:grpSpPr>
              <p:sp>
                <p:nvSpPr>
                  <p:cNvPr id="3544" name="Ellipse 3543">
                    <a:extLst>
                      <a:ext uri="{FF2B5EF4-FFF2-40B4-BE49-F238E27FC236}">
                        <a16:creationId xmlns:a16="http://schemas.microsoft.com/office/drawing/2014/main" id="{9D405834-F81F-1A12-1CF6-D8562DCDAE4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5" name="Additionszeichen 3544">
                    <a:extLst>
                      <a:ext uri="{FF2B5EF4-FFF2-40B4-BE49-F238E27FC236}">
                        <a16:creationId xmlns:a16="http://schemas.microsoft.com/office/drawing/2014/main" id="{67CC6881-6FE5-0D79-2D1E-ACE8FED23D4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08" name="Gruppieren 3507">
                  <a:extLst>
                    <a:ext uri="{FF2B5EF4-FFF2-40B4-BE49-F238E27FC236}">
                      <a16:creationId xmlns:a16="http://schemas.microsoft.com/office/drawing/2014/main" id="{CC33B143-3FBF-AB7B-6C72-E5C9C43B5FE1}"/>
                    </a:ext>
                  </a:extLst>
                </p:cNvPr>
                <p:cNvGrpSpPr>
                  <a:grpSpLocks noChangeAspect="1"/>
                </p:cNvGrpSpPr>
                <p:nvPr/>
              </p:nvGrpSpPr>
              <p:grpSpPr>
                <a:xfrm>
                  <a:off x="6020438" y="3296696"/>
                  <a:ext cx="180000" cy="180000"/>
                  <a:chOff x="3172968" y="2304288"/>
                  <a:chExt cx="180000" cy="180000"/>
                </a:xfrm>
              </p:grpSpPr>
              <p:sp>
                <p:nvSpPr>
                  <p:cNvPr id="3542" name="Ellipse 3541">
                    <a:extLst>
                      <a:ext uri="{FF2B5EF4-FFF2-40B4-BE49-F238E27FC236}">
                        <a16:creationId xmlns:a16="http://schemas.microsoft.com/office/drawing/2014/main" id="{85E85FEE-4437-D380-592C-57E914B0DEF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3" name="Additionszeichen 3542">
                    <a:extLst>
                      <a:ext uri="{FF2B5EF4-FFF2-40B4-BE49-F238E27FC236}">
                        <a16:creationId xmlns:a16="http://schemas.microsoft.com/office/drawing/2014/main" id="{587529E7-F835-9068-5CA6-E6623BB8883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09" name="Gruppieren 3508">
                  <a:extLst>
                    <a:ext uri="{FF2B5EF4-FFF2-40B4-BE49-F238E27FC236}">
                      <a16:creationId xmlns:a16="http://schemas.microsoft.com/office/drawing/2014/main" id="{B735E45D-5B42-2DEA-0756-178DE47419A8}"/>
                    </a:ext>
                  </a:extLst>
                </p:cNvPr>
                <p:cNvGrpSpPr>
                  <a:grpSpLocks noChangeAspect="1"/>
                </p:cNvGrpSpPr>
                <p:nvPr/>
              </p:nvGrpSpPr>
              <p:grpSpPr>
                <a:xfrm>
                  <a:off x="6540000" y="3667688"/>
                  <a:ext cx="180000" cy="180000"/>
                  <a:chOff x="3172968" y="2304288"/>
                  <a:chExt cx="180000" cy="180000"/>
                </a:xfrm>
              </p:grpSpPr>
              <p:sp>
                <p:nvSpPr>
                  <p:cNvPr id="3540" name="Ellipse 3539">
                    <a:extLst>
                      <a:ext uri="{FF2B5EF4-FFF2-40B4-BE49-F238E27FC236}">
                        <a16:creationId xmlns:a16="http://schemas.microsoft.com/office/drawing/2014/main" id="{E473B514-6AED-AD90-29E9-4B1651567E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41" name="Additionszeichen 3540">
                    <a:extLst>
                      <a:ext uri="{FF2B5EF4-FFF2-40B4-BE49-F238E27FC236}">
                        <a16:creationId xmlns:a16="http://schemas.microsoft.com/office/drawing/2014/main" id="{28F56B0D-F9FB-46B9-2685-BBDEBF20E81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0" name="Gruppieren 3509">
                  <a:extLst>
                    <a:ext uri="{FF2B5EF4-FFF2-40B4-BE49-F238E27FC236}">
                      <a16:creationId xmlns:a16="http://schemas.microsoft.com/office/drawing/2014/main" id="{75DAA4B2-BB44-853E-8F4C-41D1A6F0207E}"/>
                    </a:ext>
                  </a:extLst>
                </p:cNvPr>
                <p:cNvGrpSpPr>
                  <a:grpSpLocks noChangeAspect="1"/>
                </p:cNvGrpSpPr>
                <p:nvPr/>
              </p:nvGrpSpPr>
              <p:grpSpPr>
                <a:xfrm>
                  <a:off x="6696374" y="3186376"/>
                  <a:ext cx="180000" cy="180000"/>
                  <a:chOff x="3172968" y="2304288"/>
                  <a:chExt cx="180000" cy="180000"/>
                </a:xfrm>
              </p:grpSpPr>
              <p:sp>
                <p:nvSpPr>
                  <p:cNvPr id="3538" name="Ellipse 3537">
                    <a:extLst>
                      <a:ext uri="{FF2B5EF4-FFF2-40B4-BE49-F238E27FC236}">
                        <a16:creationId xmlns:a16="http://schemas.microsoft.com/office/drawing/2014/main" id="{69716F08-4067-7B3D-D18D-092C2477BB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9" name="Additionszeichen 3538">
                    <a:extLst>
                      <a:ext uri="{FF2B5EF4-FFF2-40B4-BE49-F238E27FC236}">
                        <a16:creationId xmlns:a16="http://schemas.microsoft.com/office/drawing/2014/main" id="{B30BA8A0-6783-CE29-06EB-04E822048C6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1" name="Gruppieren 3510">
                  <a:extLst>
                    <a:ext uri="{FF2B5EF4-FFF2-40B4-BE49-F238E27FC236}">
                      <a16:creationId xmlns:a16="http://schemas.microsoft.com/office/drawing/2014/main" id="{5ED9AA70-B5E6-7A64-56CB-3EB30701F011}"/>
                    </a:ext>
                  </a:extLst>
                </p:cNvPr>
                <p:cNvGrpSpPr>
                  <a:grpSpLocks noChangeAspect="1"/>
                </p:cNvGrpSpPr>
                <p:nvPr/>
              </p:nvGrpSpPr>
              <p:grpSpPr>
                <a:xfrm>
                  <a:off x="5577515" y="3084316"/>
                  <a:ext cx="180000" cy="180000"/>
                  <a:chOff x="3172968" y="2304288"/>
                  <a:chExt cx="180000" cy="180000"/>
                </a:xfrm>
              </p:grpSpPr>
              <p:sp>
                <p:nvSpPr>
                  <p:cNvPr id="3536" name="Ellipse 3535">
                    <a:extLst>
                      <a:ext uri="{FF2B5EF4-FFF2-40B4-BE49-F238E27FC236}">
                        <a16:creationId xmlns:a16="http://schemas.microsoft.com/office/drawing/2014/main" id="{E1EF7D6F-A5B5-D158-6513-0B4C3C8FE4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7" name="Additionszeichen 3536">
                    <a:extLst>
                      <a:ext uri="{FF2B5EF4-FFF2-40B4-BE49-F238E27FC236}">
                        <a16:creationId xmlns:a16="http://schemas.microsoft.com/office/drawing/2014/main" id="{BE195C48-C664-6851-BEB1-B68BDE1746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2" name="Gruppieren 3511">
                  <a:extLst>
                    <a:ext uri="{FF2B5EF4-FFF2-40B4-BE49-F238E27FC236}">
                      <a16:creationId xmlns:a16="http://schemas.microsoft.com/office/drawing/2014/main" id="{ADD903A2-1EA0-CD12-A13B-82DF7F05E92E}"/>
                    </a:ext>
                  </a:extLst>
                </p:cNvPr>
                <p:cNvGrpSpPr>
                  <a:grpSpLocks noChangeAspect="1"/>
                </p:cNvGrpSpPr>
                <p:nvPr/>
              </p:nvGrpSpPr>
              <p:grpSpPr>
                <a:xfrm>
                  <a:off x="5940252" y="2903697"/>
                  <a:ext cx="180000" cy="180000"/>
                  <a:chOff x="3172968" y="2304288"/>
                  <a:chExt cx="180000" cy="180000"/>
                </a:xfrm>
              </p:grpSpPr>
              <p:sp>
                <p:nvSpPr>
                  <p:cNvPr id="3534" name="Ellipse 3533">
                    <a:extLst>
                      <a:ext uri="{FF2B5EF4-FFF2-40B4-BE49-F238E27FC236}">
                        <a16:creationId xmlns:a16="http://schemas.microsoft.com/office/drawing/2014/main" id="{F843BFFE-A931-501A-2168-A537A2B8F0A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5" name="Additionszeichen 3534">
                    <a:extLst>
                      <a:ext uri="{FF2B5EF4-FFF2-40B4-BE49-F238E27FC236}">
                        <a16:creationId xmlns:a16="http://schemas.microsoft.com/office/drawing/2014/main" id="{7EA3C8BE-F5EF-A755-9FAB-0B2B9FB971F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3" name="Gruppieren 3512">
                  <a:extLst>
                    <a:ext uri="{FF2B5EF4-FFF2-40B4-BE49-F238E27FC236}">
                      <a16:creationId xmlns:a16="http://schemas.microsoft.com/office/drawing/2014/main" id="{0C1AB935-B098-D2C6-1D21-C5C1C52C17CC}"/>
                    </a:ext>
                  </a:extLst>
                </p:cNvPr>
                <p:cNvGrpSpPr>
                  <a:grpSpLocks noChangeAspect="1"/>
                </p:cNvGrpSpPr>
                <p:nvPr/>
              </p:nvGrpSpPr>
              <p:grpSpPr>
                <a:xfrm>
                  <a:off x="5597520" y="2746772"/>
                  <a:ext cx="180000" cy="180000"/>
                  <a:chOff x="3172968" y="2304288"/>
                  <a:chExt cx="180000" cy="180000"/>
                </a:xfrm>
              </p:grpSpPr>
              <p:sp>
                <p:nvSpPr>
                  <p:cNvPr id="3532" name="Ellipse 3531">
                    <a:extLst>
                      <a:ext uri="{FF2B5EF4-FFF2-40B4-BE49-F238E27FC236}">
                        <a16:creationId xmlns:a16="http://schemas.microsoft.com/office/drawing/2014/main" id="{78ADF38C-E5FE-44BB-7251-0E381354B57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3" name="Additionszeichen 3532">
                    <a:extLst>
                      <a:ext uri="{FF2B5EF4-FFF2-40B4-BE49-F238E27FC236}">
                        <a16:creationId xmlns:a16="http://schemas.microsoft.com/office/drawing/2014/main" id="{5B4518CB-1866-F533-4E8E-7F076570BFB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4" name="Gruppieren 3513">
                  <a:extLst>
                    <a:ext uri="{FF2B5EF4-FFF2-40B4-BE49-F238E27FC236}">
                      <a16:creationId xmlns:a16="http://schemas.microsoft.com/office/drawing/2014/main" id="{9D8247D1-C655-B2F0-6E79-BFEAEA5258DA}"/>
                    </a:ext>
                  </a:extLst>
                </p:cNvPr>
                <p:cNvGrpSpPr>
                  <a:grpSpLocks noChangeAspect="1"/>
                </p:cNvGrpSpPr>
                <p:nvPr/>
              </p:nvGrpSpPr>
              <p:grpSpPr>
                <a:xfrm>
                  <a:off x="6310896" y="2729578"/>
                  <a:ext cx="180000" cy="180000"/>
                  <a:chOff x="3172968" y="2304288"/>
                  <a:chExt cx="180000" cy="180000"/>
                </a:xfrm>
              </p:grpSpPr>
              <p:sp>
                <p:nvSpPr>
                  <p:cNvPr id="3530" name="Ellipse 3529">
                    <a:extLst>
                      <a:ext uri="{FF2B5EF4-FFF2-40B4-BE49-F238E27FC236}">
                        <a16:creationId xmlns:a16="http://schemas.microsoft.com/office/drawing/2014/main" id="{07C9E778-5316-0619-E9A7-86288376A89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31" name="Additionszeichen 3530">
                    <a:extLst>
                      <a:ext uri="{FF2B5EF4-FFF2-40B4-BE49-F238E27FC236}">
                        <a16:creationId xmlns:a16="http://schemas.microsoft.com/office/drawing/2014/main" id="{284BE0B3-35A2-3C15-A0C2-A84659C3D84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15" name="Gruppieren 3514">
                  <a:extLst>
                    <a:ext uri="{FF2B5EF4-FFF2-40B4-BE49-F238E27FC236}">
                      <a16:creationId xmlns:a16="http://schemas.microsoft.com/office/drawing/2014/main" id="{B89F5777-3438-C7C2-3706-BC22046D47DA}"/>
                    </a:ext>
                  </a:extLst>
                </p:cNvPr>
                <p:cNvGrpSpPr>
                  <a:grpSpLocks noChangeAspect="1"/>
                </p:cNvGrpSpPr>
                <p:nvPr/>
              </p:nvGrpSpPr>
              <p:grpSpPr>
                <a:xfrm>
                  <a:off x="5311404" y="3346168"/>
                  <a:ext cx="180000" cy="180000"/>
                  <a:chOff x="3172968" y="2304288"/>
                  <a:chExt cx="180000" cy="180000"/>
                </a:xfrm>
              </p:grpSpPr>
              <p:sp>
                <p:nvSpPr>
                  <p:cNvPr id="3528" name="Ellipse 3527">
                    <a:extLst>
                      <a:ext uri="{FF2B5EF4-FFF2-40B4-BE49-F238E27FC236}">
                        <a16:creationId xmlns:a16="http://schemas.microsoft.com/office/drawing/2014/main" id="{24365301-69F7-07AD-C78B-F23B978897C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9" name="Additionszeichen 3528">
                    <a:extLst>
                      <a:ext uri="{FF2B5EF4-FFF2-40B4-BE49-F238E27FC236}">
                        <a16:creationId xmlns:a16="http://schemas.microsoft.com/office/drawing/2014/main" id="{D4D36F75-692F-704F-EED0-8616617EFB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516" name="Ellipse 3515">
                  <a:extLst>
                    <a:ext uri="{FF2B5EF4-FFF2-40B4-BE49-F238E27FC236}">
                      <a16:creationId xmlns:a16="http://schemas.microsoft.com/office/drawing/2014/main" id="{48C7ED2D-91FA-5A34-A64E-662C65F76447}"/>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17" name="Ellipse 3516">
                  <a:extLst>
                    <a:ext uri="{FF2B5EF4-FFF2-40B4-BE49-F238E27FC236}">
                      <a16:creationId xmlns:a16="http://schemas.microsoft.com/office/drawing/2014/main" id="{34B0BE55-775E-82C0-9F09-CFA6F2D6C1E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18" name="Ellipse 3517">
                  <a:extLst>
                    <a:ext uri="{FF2B5EF4-FFF2-40B4-BE49-F238E27FC236}">
                      <a16:creationId xmlns:a16="http://schemas.microsoft.com/office/drawing/2014/main" id="{25975E79-AC24-26B4-1D73-F0806459307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19" name="Ellipse 3518">
                  <a:extLst>
                    <a:ext uri="{FF2B5EF4-FFF2-40B4-BE49-F238E27FC236}">
                      <a16:creationId xmlns:a16="http://schemas.microsoft.com/office/drawing/2014/main" id="{7664F590-EB52-3DAB-B844-D2BB071E111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0" name="Ellipse 3519">
                  <a:extLst>
                    <a:ext uri="{FF2B5EF4-FFF2-40B4-BE49-F238E27FC236}">
                      <a16:creationId xmlns:a16="http://schemas.microsoft.com/office/drawing/2014/main" id="{B7D41788-8B5C-5AB4-C1AA-13FE8F3D5837}"/>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1" name="Ellipse 3520">
                  <a:extLst>
                    <a:ext uri="{FF2B5EF4-FFF2-40B4-BE49-F238E27FC236}">
                      <a16:creationId xmlns:a16="http://schemas.microsoft.com/office/drawing/2014/main" id="{1881785E-6BF2-B5E3-B4C1-A1E891F5C0CB}"/>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2" name="Ellipse 3521">
                  <a:extLst>
                    <a:ext uri="{FF2B5EF4-FFF2-40B4-BE49-F238E27FC236}">
                      <a16:creationId xmlns:a16="http://schemas.microsoft.com/office/drawing/2014/main" id="{7E7B0289-AA80-2C53-3E0E-237CD5FFB5A9}"/>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3" name="Ellipse 3522">
                  <a:extLst>
                    <a:ext uri="{FF2B5EF4-FFF2-40B4-BE49-F238E27FC236}">
                      <a16:creationId xmlns:a16="http://schemas.microsoft.com/office/drawing/2014/main" id="{4152EC7D-EEA4-FC46-FC16-225DE75FC472}"/>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4" name="Ellipse 3523">
                  <a:extLst>
                    <a:ext uri="{FF2B5EF4-FFF2-40B4-BE49-F238E27FC236}">
                      <a16:creationId xmlns:a16="http://schemas.microsoft.com/office/drawing/2014/main" id="{435255BE-1BA1-B6CF-BE30-71480F3866A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5" name="Ellipse 3524">
                  <a:extLst>
                    <a:ext uri="{FF2B5EF4-FFF2-40B4-BE49-F238E27FC236}">
                      <a16:creationId xmlns:a16="http://schemas.microsoft.com/office/drawing/2014/main" id="{518D1574-1404-E71C-5BFF-5D8F594948E6}"/>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6" name="Ellipse 3525">
                  <a:extLst>
                    <a:ext uri="{FF2B5EF4-FFF2-40B4-BE49-F238E27FC236}">
                      <a16:creationId xmlns:a16="http://schemas.microsoft.com/office/drawing/2014/main" id="{852C4827-FC5A-684A-E80C-835D8D4CC3D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27" name="Ellipse 3526">
                  <a:extLst>
                    <a:ext uri="{FF2B5EF4-FFF2-40B4-BE49-F238E27FC236}">
                      <a16:creationId xmlns:a16="http://schemas.microsoft.com/office/drawing/2014/main" id="{6022E374-0ADB-E7D9-F280-05F170D01278}"/>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501" name="L-Schale">
                <a:extLst>
                  <a:ext uri="{FF2B5EF4-FFF2-40B4-BE49-F238E27FC236}">
                    <a16:creationId xmlns:a16="http://schemas.microsoft.com/office/drawing/2014/main" id="{4433B016-4932-57A7-F64E-7BB446CEEC3A}"/>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502" name="M-Schale">
                <a:extLst>
                  <a:ext uri="{FF2B5EF4-FFF2-40B4-BE49-F238E27FC236}">
                    <a16:creationId xmlns:a16="http://schemas.microsoft.com/office/drawing/2014/main" id="{274CBF93-3CF8-0D02-59F7-E6DACA8F4EA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463" name="Gruppieren 3462">
              <a:extLst>
                <a:ext uri="{FF2B5EF4-FFF2-40B4-BE49-F238E27FC236}">
                  <a16:creationId xmlns:a16="http://schemas.microsoft.com/office/drawing/2014/main" id="{49B82FF0-314E-D153-E3E8-2B49B281A5C8}"/>
                </a:ext>
              </a:extLst>
            </p:cNvPr>
            <p:cNvGrpSpPr/>
            <p:nvPr/>
          </p:nvGrpSpPr>
          <p:grpSpPr>
            <a:xfrm>
              <a:off x="6006000" y="816426"/>
              <a:ext cx="180000" cy="180000"/>
              <a:chOff x="2537136" y="1269000"/>
              <a:chExt cx="180000" cy="180000"/>
            </a:xfrm>
          </p:grpSpPr>
          <p:sp>
            <p:nvSpPr>
              <p:cNvPr id="3497" name="Ellipse 3496">
                <a:extLst>
                  <a:ext uri="{FF2B5EF4-FFF2-40B4-BE49-F238E27FC236}">
                    <a16:creationId xmlns:a16="http://schemas.microsoft.com/office/drawing/2014/main" id="{0BB4CC72-EBA5-D04A-9B64-65C435BE07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8" name="Minuszeichen 3497">
                <a:extLst>
                  <a:ext uri="{FF2B5EF4-FFF2-40B4-BE49-F238E27FC236}">
                    <a16:creationId xmlns:a16="http://schemas.microsoft.com/office/drawing/2014/main" id="{B24ACA2D-3168-E17F-76AB-27B05C3B40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4" name="Gruppieren 3463">
              <a:extLst>
                <a:ext uri="{FF2B5EF4-FFF2-40B4-BE49-F238E27FC236}">
                  <a16:creationId xmlns:a16="http://schemas.microsoft.com/office/drawing/2014/main" id="{87580760-4C58-9451-4C78-19AF120FA4A8}"/>
                </a:ext>
              </a:extLst>
            </p:cNvPr>
            <p:cNvGrpSpPr/>
            <p:nvPr/>
          </p:nvGrpSpPr>
          <p:grpSpPr>
            <a:xfrm>
              <a:off x="6003948" y="5865553"/>
              <a:ext cx="180000" cy="180000"/>
              <a:chOff x="2537136" y="1269000"/>
              <a:chExt cx="180000" cy="180000"/>
            </a:xfrm>
          </p:grpSpPr>
          <p:sp>
            <p:nvSpPr>
              <p:cNvPr id="3495" name="Ellipse 3494">
                <a:extLst>
                  <a:ext uri="{FF2B5EF4-FFF2-40B4-BE49-F238E27FC236}">
                    <a16:creationId xmlns:a16="http://schemas.microsoft.com/office/drawing/2014/main" id="{5984FD9C-A0F4-977B-75F2-62FEA067D2B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6" name="Minuszeichen 3495">
                <a:extLst>
                  <a:ext uri="{FF2B5EF4-FFF2-40B4-BE49-F238E27FC236}">
                    <a16:creationId xmlns:a16="http://schemas.microsoft.com/office/drawing/2014/main" id="{02622D98-A1A0-D01F-1424-8B9B14D89B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5" name="Gruppieren 3464">
              <a:extLst>
                <a:ext uri="{FF2B5EF4-FFF2-40B4-BE49-F238E27FC236}">
                  <a16:creationId xmlns:a16="http://schemas.microsoft.com/office/drawing/2014/main" id="{61603A03-0FE1-10D1-9073-CE779C934795}"/>
                </a:ext>
              </a:extLst>
            </p:cNvPr>
            <p:cNvGrpSpPr/>
            <p:nvPr/>
          </p:nvGrpSpPr>
          <p:grpSpPr>
            <a:xfrm>
              <a:off x="7989107" y="3335661"/>
              <a:ext cx="180000" cy="180000"/>
              <a:chOff x="2537136" y="1269000"/>
              <a:chExt cx="180000" cy="180000"/>
            </a:xfrm>
          </p:grpSpPr>
          <p:sp>
            <p:nvSpPr>
              <p:cNvPr id="3493" name="Ellipse 3492">
                <a:extLst>
                  <a:ext uri="{FF2B5EF4-FFF2-40B4-BE49-F238E27FC236}">
                    <a16:creationId xmlns:a16="http://schemas.microsoft.com/office/drawing/2014/main" id="{F0FDB9A8-3541-CD39-25B7-138D6897071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4" name="Minuszeichen 3493">
                <a:extLst>
                  <a:ext uri="{FF2B5EF4-FFF2-40B4-BE49-F238E27FC236}">
                    <a16:creationId xmlns:a16="http://schemas.microsoft.com/office/drawing/2014/main" id="{BE4C786D-8F0E-7386-07E9-B3ED1641B46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6" name="Gruppieren 3465">
              <a:extLst>
                <a:ext uri="{FF2B5EF4-FFF2-40B4-BE49-F238E27FC236}">
                  <a16:creationId xmlns:a16="http://schemas.microsoft.com/office/drawing/2014/main" id="{C41741E1-8760-7DF5-90CB-077CDCE0189E}"/>
                </a:ext>
              </a:extLst>
            </p:cNvPr>
            <p:cNvGrpSpPr/>
            <p:nvPr/>
          </p:nvGrpSpPr>
          <p:grpSpPr>
            <a:xfrm>
              <a:off x="4026000" y="3339000"/>
              <a:ext cx="180000" cy="180000"/>
              <a:chOff x="2537136" y="1269000"/>
              <a:chExt cx="180000" cy="180000"/>
            </a:xfrm>
          </p:grpSpPr>
          <p:sp>
            <p:nvSpPr>
              <p:cNvPr id="3491" name="Ellipse 3490">
                <a:extLst>
                  <a:ext uri="{FF2B5EF4-FFF2-40B4-BE49-F238E27FC236}">
                    <a16:creationId xmlns:a16="http://schemas.microsoft.com/office/drawing/2014/main" id="{62701E47-CAF5-99C5-4DA1-431CB2C97A4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2" name="Minuszeichen 3491">
                <a:extLst>
                  <a:ext uri="{FF2B5EF4-FFF2-40B4-BE49-F238E27FC236}">
                    <a16:creationId xmlns:a16="http://schemas.microsoft.com/office/drawing/2014/main" id="{7D205A1E-DAA7-D9B9-D405-3B1758EE59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7" name="Gruppieren 3466">
              <a:extLst>
                <a:ext uri="{FF2B5EF4-FFF2-40B4-BE49-F238E27FC236}">
                  <a16:creationId xmlns:a16="http://schemas.microsoft.com/office/drawing/2014/main" id="{E8305808-0EE2-D26C-8204-F1C71E3AE7A7}"/>
                </a:ext>
              </a:extLst>
            </p:cNvPr>
            <p:cNvGrpSpPr/>
            <p:nvPr/>
          </p:nvGrpSpPr>
          <p:grpSpPr>
            <a:xfrm>
              <a:off x="4656000" y="4775520"/>
              <a:ext cx="180000" cy="180000"/>
              <a:chOff x="2537136" y="1269000"/>
              <a:chExt cx="180000" cy="180000"/>
            </a:xfrm>
          </p:grpSpPr>
          <p:sp>
            <p:nvSpPr>
              <p:cNvPr id="3489" name="Ellipse 3488">
                <a:extLst>
                  <a:ext uri="{FF2B5EF4-FFF2-40B4-BE49-F238E27FC236}">
                    <a16:creationId xmlns:a16="http://schemas.microsoft.com/office/drawing/2014/main" id="{95FC632B-258D-7513-78CD-6B883D16CD5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90" name="Minuszeichen 3489">
                <a:extLst>
                  <a:ext uri="{FF2B5EF4-FFF2-40B4-BE49-F238E27FC236}">
                    <a16:creationId xmlns:a16="http://schemas.microsoft.com/office/drawing/2014/main" id="{B6B9FE38-D380-EF4A-E2D5-DA68ADCC74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8" name="Gruppieren 3467">
              <a:extLst>
                <a:ext uri="{FF2B5EF4-FFF2-40B4-BE49-F238E27FC236}">
                  <a16:creationId xmlns:a16="http://schemas.microsoft.com/office/drawing/2014/main" id="{A5A89EA5-0D8F-5F61-09B4-0781EB0825B1}"/>
                </a:ext>
              </a:extLst>
            </p:cNvPr>
            <p:cNvGrpSpPr/>
            <p:nvPr/>
          </p:nvGrpSpPr>
          <p:grpSpPr>
            <a:xfrm>
              <a:off x="7373256" y="4775520"/>
              <a:ext cx="180000" cy="180000"/>
              <a:chOff x="2537136" y="1269000"/>
              <a:chExt cx="180000" cy="180000"/>
            </a:xfrm>
          </p:grpSpPr>
          <p:sp>
            <p:nvSpPr>
              <p:cNvPr id="3487" name="Ellipse 3486">
                <a:extLst>
                  <a:ext uri="{FF2B5EF4-FFF2-40B4-BE49-F238E27FC236}">
                    <a16:creationId xmlns:a16="http://schemas.microsoft.com/office/drawing/2014/main" id="{329C341A-B67A-91D8-B449-73C0F96D56D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8" name="Minuszeichen 3487">
                <a:extLst>
                  <a:ext uri="{FF2B5EF4-FFF2-40B4-BE49-F238E27FC236}">
                    <a16:creationId xmlns:a16="http://schemas.microsoft.com/office/drawing/2014/main" id="{5C959F81-9717-DBAD-F163-D5006356D60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69" name="Gruppieren 3468">
              <a:extLst>
                <a:ext uri="{FF2B5EF4-FFF2-40B4-BE49-F238E27FC236}">
                  <a16:creationId xmlns:a16="http://schemas.microsoft.com/office/drawing/2014/main" id="{6B1B1EE2-E345-E11D-E0FE-9E6748B618F9}"/>
                </a:ext>
              </a:extLst>
            </p:cNvPr>
            <p:cNvGrpSpPr/>
            <p:nvPr/>
          </p:nvGrpSpPr>
          <p:grpSpPr>
            <a:xfrm>
              <a:off x="7373256" y="1900714"/>
              <a:ext cx="180000" cy="180000"/>
              <a:chOff x="2537136" y="1269000"/>
              <a:chExt cx="180000" cy="180000"/>
            </a:xfrm>
          </p:grpSpPr>
          <p:sp>
            <p:nvSpPr>
              <p:cNvPr id="3485" name="Ellipse 3484">
                <a:extLst>
                  <a:ext uri="{FF2B5EF4-FFF2-40B4-BE49-F238E27FC236}">
                    <a16:creationId xmlns:a16="http://schemas.microsoft.com/office/drawing/2014/main" id="{2A2FE3C6-F4E7-8B35-6FFD-9300187E58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6" name="Minuszeichen 3485">
                <a:extLst>
                  <a:ext uri="{FF2B5EF4-FFF2-40B4-BE49-F238E27FC236}">
                    <a16:creationId xmlns:a16="http://schemas.microsoft.com/office/drawing/2014/main" id="{9CD39E17-FE4E-ADF3-D9FA-18B85CDACB4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70" name="Gruppieren 3469">
              <a:extLst>
                <a:ext uri="{FF2B5EF4-FFF2-40B4-BE49-F238E27FC236}">
                  <a16:creationId xmlns:a16="http://schemas.microsoft.com/office/drawing/2014/main" id="{96529223-8345-B158-4FB9-A9B0F5D6A4B3}"/>
                </a:ext>
              </a:extLst>
            </p:cNvPr>
            <p:cNvGrpSpPr/>
            <p:nvPr/>
          </p:nvGrpSpPr>
          <p:grpSpPr>
            <a:xfrm>
              <a:off x="4656000" y="1900714"/>
              <a:ext cx="180000" cy="180000"/>
              <a:chOff x="2537136" y="1269000"/>
              <a:chExt cx="180000" cy="180000"/>
            </a:xfrm>
          </p:grpSpPr>
          <p:sp>
            <p:nvSpPr>
              <p:cNvPr id="3483" name="Ellipse 3482">
                <a:extLst>
                  <a:ext uri="{FF2B5EF4-FFF2-40B4-BE49-F238E27FC236}">
                    <a16:creationId xmlns:a16="http://schemas.microsoft.com/office/drawing/2014/main" id="{AD769CBB-2F6E-0174-3346-A150DABF77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4" name="Minuszeichen 3483">
                <a:extLst>
                  <a:ext uri="{FF2B5EF4-FFF2-40B4-BE49-F238E27FC236}">
                    <a16:creationId xmlns:a16="http://schemas.microsoft.com/office/drawing/2014/main" id="{A232C047-31B1-AC46-E202-C0BC93F270F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71" name="Gruppieren 3470">
              <a:extLst>
                <a:ext uri="{FF2B5EF4-FFF2-40B4-BE49-F238E27FC236}">
                  <a16:creationId xmlns:a16="http://schemas.microsoft.com/office/drawing/2014/main" id="{E92054E5-2272-5D0F-D958-97C58D504650}"/>
                </a:ext>
              </a:extLst>
            </p:cNvPr>
            <p:cNvGrpSpPr/>
            <p:nvPr/>
          </p:nvGrpSpPr>
          <p:grpSpPr>
            <a:xfrm>
              <a:off x="6006000" y="1339747"/>
              <a:ext cx="180000" cy="180000"/>
              <a:chOff x="2537136" y="1269000"/>
              <a:chExt cx="180000" cy="180000"/>
            </a:xfrm>
          </p:grpSpPr>
          <p:sp>
            <p:nvSpPr>
              <p:cNvPr id="3481" name="Ellipse 3480">
                <a:extLst>
                  <a:ext uri="{FF2B5EF4-FFF2-40B4-BE49-F238E27FC236}">
                    <a16:creationId xmlns:a16="http://schemas.microsoft.com/office/drawing/2014/main" id="{836EDABE-7696-EEEE-DBBC-BAC44F244B7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2" name="Minuszeichen 3481">
                <a:extLst>
                  <a:ext uri="{FF2B5EF4-FFF2-40B4-BE49-F238E27FC236}">
                    <a16:creationId xmlns:a16="http://schemas.microsoft.com/office/drawing/2014/main" id="{1CE61884-9E20-1EAB-9C60-8D4AF32F9A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72" name="Gruppieren 3471">
              <a:extLst>
                <a:ext uri="{FF2B5EF4-FFF2-40B4-BE49-F238E27FC236}">
                  <a16:creationId xmlns:a16="http://schemas.microsoft.com/office/drawing/2014/main" id="{C7AFC860-3D61-A2F8-D0ED-E677EE40917D}"/>
                </a:ext>
              </a:extLst>
            </p:cNvPr>
            <p:cNvGrpSpPr/>
            <p:nvPr/>
          </p:nvGrpSpPr>
          <p:grpSpPr>
            <a:xfrm>
              <a:off x="6006000" y="5312040"/>
              <a:ext cx="180000" cy="180000"/>
              <a:chOff x="2537136" y="1269000"/>
              <a:chExt cx="180000" cy="180000"/>
            </a:xfrm>
          </p:grpSpPr>
          <p:sp>
            <p:nvSpPr>
              <p:cNvPr id="3479" name="Ellipse 3478">
                <a:extLst>
                  <a:ext uri="{FF2B5EF4-FFF2-40B4-BE49-F238E27FC236}">
                    <a16:creationId xmlns:a16="http://schemas.microsoft.com/office/drawing/2014/main" id="{00A4B3EF-18AB-0E8A-F66C-B8BABE3950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80" name="Minuszeichen 3479">
                <a:extLst>
                  <a:ext uri="{FF2B5EF4-FFF2-40B4-BE49-F238E27FC236}">
                    <a16:creationId xmlns:a16="http://schemas.microsoft.com/office/drawing/2014/main" id="{CD3E872A-D145-8EAE-AEF3-858F3AF4E14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73" name="Gruppieren 3472">
              <a:extLst>
                <a:ext uri="{FF2B5EF4-FFF2-40B4-BE49-F238E27FC236}">
                  <a16:creationId xmlns:a16="http://schemas.microsoft.com/office/drawing/2014/main" id="{6B201AA9-B978-DB9C-2B73-11C626B8225C}"/>
                </a:ext>
              </a:extLst>
            </p:cNvPr>
            <p:cNvGrpSpPr/>
            <p:nvPr/>
          </p:nvGrpSpPr>
          <p:grpSpPr>
            <a:xfrm>
              <a:off x="6006000" y="1900714"/>
              <a:ext cx="180000" cy="180000"/>
              <a:chOff x="2537136" y="1269000"/>
              <a:chExt cx="180000" cy="180000"/>
            </a:xfrm>
          </p:grpSpPr>
          <p:sp>
            <p:nvSpPr>
              <p:cNvPr id="3477" name="Ellipse 3476">
                <a:extLst>
                  <a:ext uri="{FF2B5EF4-FFF2-40B4-BE49-F238E27FC236}">
                    <a16:creationId xmlns:a16="http://schemas.microsoft.com/office/drawing/2014/main" id="{A84A469D-DBD9-DF1C-2281-670B6A57CD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78" name="Minuszeichen 3477">
                <a:extLst>
                  <a:ext uri="{FF2B5EF4-FFF2-40B4-BE49-F238E27FC236}">
                    <a16:creationId xmlns:a16="http://schemas.microsoft.com/office/drawing/2014/main" id="{E1278E4A-3052-3210-9239-87DCD9E8EC0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474" name="Gruppieren 3473">
              <a:extLst>
                <a:ext uri="{FF2B5EF4-FFF2-40B4-BE49-F238E27FC236}">
                  <a16:creationId xmlns:a16="http://schemas.microsoft.com/office/drawing/2014/main" id="{4D9C6B4E-9D14-FCBF-3600-0C5C6D2542D0}"/>
                </a:ext>
              </a:extLst>
            </p:cNvPr>
            <p:cNvGrpSpPr/>
            <p:nvPr/>
          </p:nvGrpSpPr>
          <p:grpSpPr>
            <a:xfrm>
              <a:off x="6006000" y="4775520"/>
              <a:ext cx="180000" cy="180000"/>
              <a:chOff x="2537136" y="1269000"/>
              <a:chExt cx="180000" cy="180000"/>
            </a:xfrm>
          </p:grpSpPr>
          <p:sp>
            <p:nvSpPr>
              <p:cNvPr id="3475" name="Ellipse 3474">
                <a:extLst>
                  <a:ext uri="{FF2B5EF4-FFF2-40B4-BE49-F238E27FC236}">
                    <a16:creationId xmlns:a16="http://schemas.microsoft.com/office/drawing/2014/main" id="{8D1F484E-FE31-707F-F1FB-3AC7654DE45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76" name="Minuszeichen 3475">
                <a:extLst>
                  <a:ext uri="{FF2B5EF4-FFF2-40B4-BE49-F238E27FC236}">
                    <a16:creationId xmlns:a16="http://schemas.microsoft.com/office/drawing/2014/main" id="{225FC2AF-458D-263F-21AE-F87A0116F0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552" name="Gruppieren 3551">
            <a:extLst>
              <a:ext uri="{FF2B5EF4-FFF2-40B4-BE49-F238E27FC236}">
                <a16:creationId xmlns:a16="http://schemas.microsoft.com/office/drawing/2014/main" id="{80AF3F51-95D0-7A3C-5D45-4595C5680EC2}"/>
              </a:ext>
            </a:extLst>
          </p:cNvPr>
          <p:cNvGrpSpPr>
            <a:grpSpLocks noChangeAspect="1"/>
          </p:cNvGrpSpPr>
          <p:nvPr/>
        </p:nvGrpSpPr>
        <p:grpSpPr>
          <a:xfrm>
            <a:off x="3755168" y="6314644"/>
            <a:ext cx="1258865" cy="1306104"/>
            <a:chOff x="3576000" y="816426"/>
            <a:chExt cx="5040000" cy="5229127"/>
          </a:xfrm>
        </p:grpSpPr>
        <p:grpSp>
          <p:nvGrpSpPr>
            <p:cNvPr id="3553" name="Magnesium ohne e-">
              <a:extLst>
                <a:ext uri="{FF2B5EF4-FFF2-40B4-BE49-F238E27FC236}">
                  <a16:creationId xmlns:a16="http://schemas.microsoft.com/office/drawing/2014/main" id="{190CF105-03E2-F50A-0E10-F13106D37227}"/>
                </a:ext>
              </a:extLst>
            </p:cNvPr>
            <p:cNvGrpSpPr/>
            <p:nvPr/>
          </p:nvGrpSpPr>
          <p:grpSpPr>
            <a:xfrm>
              <a:off x="3576000" y="909000"/>
              <a:ext cx="5040000" cy="5040000"/>
              <a:chOff x="3576000" y="909000"/>
              <a:chExt cx="5040000" cy="5040000"/>
            </a:xfrm>
          </p:grpSpPr>
          <p:sp>
            <p:nvSpPr>
              <p:cNvPr id="3590" name="K-Schale">
                <a:extLst>
                  <a:ext uri="{FF2B5EF4-FFF2-40B4-BE49-F238E27FC236}">
                    <a16:creationId xmlns:a16="http://schemas.microsoft.com/office/drawing/2014/main" id="{17DF5554-CCF0-8D2D-67E9-B5A850B22874}"/>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591" name="Atomkern mit Protonen und Neutronen">
                <a:extLst>
                  <a:ext uri="{FF2B5EF4-FFF2-40B4-BE49-F238E27FC236}">
                    <a16:creationId xmlns:a16="http://schemas.microsoft.com/office/drawing/2014/main" id="{02B0A14B-19EA-28A7-FAC3-47793703F61C}"/>
                  </a:ext>
                </a:extLst>
              </p:cNvPr>
              <p:cNvGrpSpPr/>
              <p:nvPr/>
            </p:nvGrpSpPr>
            <p:grpSpPr>
              <a:xfrm>
                <a:off x="5196000" y="2529000"/>
                <a:ext cx="1800000" cy="1800000"/>
                <a:chOff x="5196000" y="2529000"/>
                <a:chExt cx="1800000" cy="1800000"/>
              </a:xfrm>
            </p:grpSpPr>
            <p:sp>
              <p:nvSpPr>
                <p:cNvPr id="3594" name="Atomkern">
                  <a:extLst>
                    <a:ext uri="{FF2B5EF4-FFF2-40B4-BE49-F238E27FC236}">
                      <a16:creationId xmlns:a16="http://schemas.microsoft.com/office/drawing/2014/main" id="{EC1D124C-7F94-4E40-09E2-9AFD93C484CE}"/>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595" name="Gruppieren 3594">
                  <a:extLst>
                    <a:ext uri="{FF2B5EF4-FFF2-40B4-BE49-F238E27FC236}">
                      <a16:creationId xmlns:a16="http://schemas.microsoft.com/office/drawing/2014/main" id="{EC88A6B4-C493-E0D3-6AE6-30F6E221A43E}"/>
                    </a:ext>
                  </a:extLst>
                </p:cNvPr>
                <p:cNvGrpSpPr>
                  <a:grpSpLocks noChangeAspect="1"/>
                </p:cNvGrpSpPr>
                <p:nvPr/>
              </p:nvGrpSpPr>
              <p:grpSpPr>
                <a:xfrm>
                  <a:off x="5848033" y="3791651"/>
                  <a:ext cx="180000" cy="180000"/>
                  <a:chOff x="3172968" y="2304288"/>
                  <a:chExt cx="180000" cy="180000"/>
                </a:xfrm>
              </p:grpSpPr>
              <p:sp>
                <p:nvSpPr>
                  <p:cNvPr id="3641" name="Ellipse 3640">
                    <a:extLst>
                      <a:ext uri="{FF2B5EF4-FFF2-40B4-BE49-F238E27FC236}">
                        <a16:creationId xmlns:a16="http://schemas.microsoft.com/office/drawing/2014/main" id="{AE2E4D3B-252F-87D9-BC1C-AC04B1652B7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42" name="Additionszeichen 3641">
                    <a:extLst>
                      <a:ext uri="{FF2B5EF4-FFF2-40B4-BE49-F238E27FC236}">
                        <a16:creationId xmlns:a16="http://schemas.microsoft.com/office/drawing/2014/main" id="{06338C37-FE17-FCBF-D09F-09AABD74465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96" name="Gruppieren 3595">
                  <a:extLst>
                    <a:ext uri="{FF2B5EF4-FFF2-40B4-BE49-F238E27FC236}">
                      <a16:creationId xmlns:a16="http://schemas.microsoft.com/office/drawing/2014/main" id="{A5F25A60-85F3-253C-DE75-4C3F74268FAE}"/>
                    </a:ext>
                  </a:extLst>
                </p:cNvPr>
                <p:cNvGrpSpPr>
                  <a:grpSpLocks noChangeAspect="1"/>
                </p:cNvGrpSpPr>
                <p:nvPr/>
              </p:nvGrpSpPr>
              <p:grpSpPr>
                <a:xfrm>
                  <a:off x="6270000" y="3698425"/>
                  <a:ext cx="180000" cy="180000"/>
                  <a:chOff x="3172968" y="2304288"/>
                  <a:chExt cx="180000" cy="180000"/>
                </a:xfrm>
              </p:grpSpPr>
              <p:sp>
                <p:nvSpPr>
                  <p:cNvPr id="3639" name="Ellipse 3638">
                    <a:extLst>
                      <a:ext uri="{FF2B5EF4-FFF2-40B4-BE49-F238E27FC236}">
                        <a16:creationId xmlns:a16="http://schemas.microsoft.com/office/drawing/2014/main" id="{2B787688-7F83-7F06-33EE-3FEF66D176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40" name="Additionszeichen 3639">
                    <a:extLst>
                      <a:ext uri="{FF2B5EF4-FFF2-40B4-BE49-F238E27FC236}">
                        <a16:creationId xmlns:a16="http://schemas.microsoft.com/office/drawing/2014/main" id="{3AD2D7CE-5CBF-0F02-B8FD-11E3203347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97" name="Gruppieren 3596">
                  <a:extLst>
                    <a:ext uri="{FF2B5EF4-FFF2-40B4-BE49-F238E27FC236}">
                      <a16:creationId xmlns:a16="http://schemas.microsoft.com/office/drawing/2014/main" id="{591C0E3D-8566-AAE7-179C-C2DD578545AF}"/>
                    </a:ext>
                  </a:extLst>
                </p:cNvPr>
                <p:cNvGrpSpPr>
                  <a:grpSpLocks noChangeAspect="1"/>
                </p:cNvGrpSpPr>
                <p:nvPr/>
              </p:nvGrpSpPr>
              <p:grpSpPr>
                <a:xfrm>
                  <a:off x="5499300" y="3931942"/>
                  <a:ext cx="180000" cy="180000"/>
                  <a:chOff x="3172968" y="2304288"/>
                  <a:chExt cx="180000" cy="180000"/>
                </a:xfrm>
              </p:grpSpPr>
              <p:sp>
                <p:nvSpPr>
                  <p:cNvPr id="3637" name="Ellipse 3636">
                    <a:extLst>
                      <a:ext uri="{FF2B5EF4-FFF2-40B4-BE49-F238E27FC236}">
                        <a16:creationId xmlns:a16="http://schemas.microsoft.com/office/drawing/2014/main" id="{2FEF43FF-EABC-40CF-C14A-D0025EC19DF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38" name="Additionszeichen 3637">
                    <a:extLst>
                      <a:ext uri="{FF2B5EF4-FFF2-40B4-BE49-F238E27FC236}">
                        <a16:creationId xmlns:a16="http://schemas.microsoft.com/office/drawing/2014/main" id="{67CC2D49-ABAC-EC9A-046E-CB9BE0AA5D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98" name="Gruppieren 3597">
                  <a:extLst>
                    <a:ext uri="{FF2B5EF4-FFF2-40B4-BE49-F238E27FC236}">
                      <a16:creationId xmlns:a16="http://schemas.microsoft.com/office/drawing/2014/main" id="{D0729C62-1657-B1A6-0F4F-AE41C1050B98}"/>
                    </a:ext>
                  </a:extLst>
                </p:cNvPr>
                <p:cNvGrpSpPr>
                  <a:grpSpLocks noChangeAspect="1"/>
                </p:cNvGrpSpPr>
                <p:nvPr/>
              </p:nvGrpSpPr>
              <p:grpSpPr>
                <a:xfrm>
                  <a:off x="6030156" y="4086630"/>
                  <a:ext cx="180000" cy="180000"/>
                  <a:chOff x="3172968" y="2304288"/>
                  <a:chExt cx="180000" cy="180000"/>
                </a:xfrm>
              </p:grpSpPr>
              <p:sp>
                <p:nvSpPr>
                  <p:cNvPr id="3635" name="Ellipse 3634">
                    <a:extLst>
                      <a:ext uri="{FF2B5EF4-FFF2-40B4-BE49-F238E27FC236}">
                        <a16:creationId xmlns:a16="http://schemas.microsoft.com/office/drawing/2014/main" id="{20A2C570-9207-42B3-FDED-C5FBCCF9EC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36" name="Additionszeichen 3635">
                    <a:extLst>
                      <a:ext uri="{FF2B5EF4-FFF2-40B4-BE49-F238E27FC236}">
                        <a16:creationId xmlns:a16="http://schemas.microsoft.com/office/drawing/2014/main" id="{7BC756A5-653F-ADB2-A45A-C108E729633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99" name="Gruppieren 3598">
                  <a:extLst>
                    <a:ext uri="{FF2B5EF4-FFF2-40B4-BE49-F238E27FC236}">
                      <a16:creationId xmlns:a16="http://schemas.microsoft.com/office/drawing/2014/main" id="{6301DF9B-6C13-4CD0-A470-C1B7125884D2}"/>
                    </a:ext>
                  </a:extLst>
                </p:cNvPr>
                <p:cNvGrpSpPr>
                  <a:grpSpLocks noChangeAspect="1"/>
                </p:cNvGrpSpPr>
                <p:nvPr/>
              </p:nvGrpSpPr>
              <p:grpSpPr>
                <a:xfrm>
                  <a:off x="6020438" y="3296696"/>
                  <a:ext cx="180000" cy="180000"/>
                  <a:chOff x="3172968" y="2304288"/>
                  <a:chExt cx="180000" cy="180000"/>
                </a:xfrm>
              </p:grpSpPr>
              <p:sp>
                <p:nvSpPr>
                  <p:cNvPr id="3633" name="Ellipse 3632">
                    <a:extLst>
                      <a:ext uri="{FF2B5EF4-FFF2-40B4-BE49-F238E27FC236}">
                        <a16:creationId xmlns:a16="http://schemas.microsoft.com/office/drawing/2014/main" id="{895DF8B0-3D49-DABB-0CB1-50DBA7680F7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34" name="Additionszeichen 3633">
                    <a:extLst>
                      <a:ext uri="{FF2B5EF4-FFF2-40B4-BE49-F238E27FC236}">
                        <a16:creationId xmlns:a16="http://schemas.microsoft.com/office/drawing/2014/main" id="{8A71910F-7231-5F62-C177-DA54AE280B8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0" name="Gruppieren 3599">
                  <a:extLst>
                    <a:ext uri="{FF2B5EF4-FFF2-40B4-BE49-F238E27FC236}">
                      <a16:creationId xmlns:a16="http://schemas.microsoft.com/office/drawing/2014/main" id="{72B0576E-18AD-AA97-28EB-DE4384480C67}"/>
                    </a:ext>
                  </a:extLst>
                </p:cNvPr>
                <p:cNvGrpSpPr>
                  <a:grpSpLocks noChangeAspect="1"/>
                </p:cNvGrpSpPr>
                <p:nvPr/>
              </p:nvGrpSpPr>
              <p:grpSpPr>
                <a:xfrm>
                  <a:off x="6540000" y="3667688"/>
                  <a:ext cx="180000" cy="180000"/>
                  <a:chOff x="3172968" y="2304288"/>
                  <a:chExt cx="180000" cy="180000"/>
                </a:xfrm>
              </p:grpSpPr>
              <p:sp>
                <p:nvSpPr>
                  <p:cNvPr id="3631" name="Ellipse 3630">
                    <a:extLst>
                      <a:ext uri="{FF2B5EF4-FFF2-40B4-BE49-F238E27FC236}">
                        <a16:creationId xmlns:a16="http://schemas.microsoft.com/office/drawing/2014/main" id="{7ED28C2B-9808-524E-FB02-49263C639F3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32" name="Additionszeichen 3631">
                    <a:extLst>
                      <a:ext uri="{FF2B5EF4-FFF2-40B4-BE49-F238E27FC236}">
                        <a16:creationId xmlns:a16="http://schemas.microsoft.com/office/drawing/2014/main" id="{46ACDDC3-0719-3806-7426-9BE28F1D55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1" name="Gruppieren 3600">
                  <a:extLst>
                    <a:ext uri="{FF2B5EF4-FFF2-40B4-BE49-F238E27FC236}">
                      <a16:creationId xmlns:a16="http://schemas.microsoft.com/office/drawing/2014/main" id="{505B6B87-4945-7279-9C0D-55CFAA9279BB}"/>
                    </a:ext>
                  </a:extLst>
                </p:cNvPr>
                <p:cNvGrpSpPr>
                  <a:grpSpLocks noChangeAspect="1"/>
                </p:cNvGrpSpPr>
                <p:nvPr/>
              </p:nvGrpSpPr>
              <p:grpSpPr>
                <a:xfrm>
                  <a:off x="6696374" y="3186376"/>
                  <a:ext cx="180000" cy="180000"/>
                  <a:chOff x="3172968" y="2304288"/>
                  <a:chExt cx="180000" cy="180000"/>
                </a:xfrm>
              </p:grpSpPr>
              <p:sp>
                <p:nvSpPr>
                  <p:cNvPr id="3629" name="Ellipse 3628">
                    <a:extLst>
                      <a:ext uri="{FF2B5EF4-FFF2-40B4-BE49-F238E27FC236}">
                        <a16:creationId xmlns:a16="http://schemas.microsoft.com/office/drawing/2014/main" id="{48FBD56A-296C-72E2-08B8-57160E4AF62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30" name="Additionszeichen 3629">
                    <a:extLst>
                      <a:ext uri="{FF2B5EF4-FFF2-40B4-BE49-F238E27FC236}">
                        <a16:creationId xmlns:a16="http://schemas.microsoft.com/office/drawing/2014/main" id="{A52122B5-E466-5605-82EA-EC3BB731E0E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2" name="Gruppieren 3601">
                  <a:extLst>
                    <a:ext uri="{FF2B5EF4-FFF2-40B4-BE49-F238E27FC236}">
                      <a16:creationId xmlns:a16="http://schemas.microsoft.com/office/drawing/2014/main" id="{24995B8F-29F6-7635-AA6D-BA90EDB3007E}"/>
                    </a:ext>
                  </a:extLst>
                </p:cNvPr>
                <p:cNvGrpSpPr>
                  <a:grpSpLocks noChangeAspect="1"/>
                </p:cNvGrpSpPr>
                <p:nvPr/>
              </p:nvGrpSpPr>
              <p:grpSpPr>
                <a:xfrm>
                  <a:off x="5577515" y="3084316"/>
                  <a:ext cx="180000" cy="180000"/>
                  <a:chOff x="3172968" y="2304288"/>
                  <a:chExt cx="180000" cy="180000"/>
                </a:xfrm>
              </p:grpSpPr>
              <p:sp>
                <p:nvSpPr>
                  <p:cNvPr id="3627" name="Ellipse 3626">
                    <a:extLst>
                      <a:ext uri="{FF2B5EF4-FFF2-40B4-BE49-F238E27FC236}">
                        <a16:creationId xmlns:a16="http://schemas.microsoft.com/office/drawing/2014/main" id="{DBC08112-88B8-3B04-F900-9944AD31BF6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8" name="Additionszeichen 3627">
                    <a:extLst>
                      <a:ext uri="{FF2B5EF4-FFF2-40B4-BE49-F238E27FC236}">
                        <a16:creationId xmlns:a16="http://schemas.microsoft.com/office/drawing/2014/main" id="{820201A3-7B4D-47FD-A443-12A0DC0AAFD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3" name="Gruppieren 3602">
                  <a:extLst>
                    <a:ext uri="{FF2B5EF4-FFF2-40B4-BE49-F238E27FC236}">
                      <a16:creationId xmlns:a16="http://schemas.microsoft.com/office/drawing/2014/main" id="{F71AB5E7-CE0D-0BE0-8825-5416509C6BCB}"/>
                    </a:ext>
                  </a:extLst>
                </p:cNvPr>
                <p:cNvGrpSpPr>
                  <a:grpSpLocks noChangeAspect="1"/>
                </p:cNvGrpSpPr>
                <p:nvPr/>
              </p:nvGrpSpPr>
              <p:grpSpPr>
                <a:xfrm>
                  <a:off x="5940252" y="2903697"/>
                  <a:ext cx="180000" cy="180000"/>
                  <a:chOff x="3172968" y="2304288"/>
                  <a:chExt cx="180000" cy="180000"/>
                </a:xfrm>
              </p:grpSpPr>
              <p:sp>
                <p:nvSpPr>
                  <p:cNvPr id="3625" name="Ellipse 3624">
                    <a:extLst>
                      <a:ext uri="{FF2B5EF4-FFF2-40B4-BE49-F238E27FC236}">
                        <a16:creationId xmlns:a16="http://schemas.microsoft.com/office/drawing/2014/main" id="{3BB61609-148C-5D62-1E2C-A25D217B15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6" name="Additionszeichen 3625">
                    <a:extLst>
                      <a:ext uri="{FF2B5EF4-FFF2-40B4-BE49-F238E27FC236}">
                        <a16:creationId xmlns:a16="http://schemas.microsoft.com/office/drawing/2014/main" id="{B527CE81-0F18-1AB6-1D4B-4FB31B54736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4" name="Gruppieren 3603">
                  <a:extLst>
                    <a:ext uri="{FF2B5EF4-FFF2-40B4-BE49-F238E27FC236}">
                      <a16:creationId xmlns:a16="http://schemas.microsoft.com/office/drawing/2014/main" id="{07459CCD-B44C-6B7D-3B10-8CE6BE50C7C2}"/>
                    </a:ext>
                  </a:extLst>
                </p:cNvPr>
                <p:cNvGrpSpPr>
                  <a:grpSpLocks noChangeAspect="1"/>
                </p:cNvGrpSpPr>
                <p:nvPr/>
              </p:nvGrpSpPr>
              <p:grpSpPr>
                <a:xfrm>
                  <a:off x="5597520" y="2746772"/>
                  <a:ext cx="180000" cy="180000"/>
                  <a:chOff x="3172968" y="2304288"/>
                  <a:chExt cx="180000" cy="180000"/>
                </a:xfrm>
              </p:grpSpPr>
              <p:sp>
                <p:nvSpPr>
                  <p:cNvPr id="3623" name="Ellipse 3622">
                    <a:extLst>
                      <a:ext uri="{FF2B5EF4-FFF2-40B4-BE49-F238E27FC236}">
                        <a16:creationId xmlns:a16="http://schemas.microsoft.com/office/drawing/2014/main" id="{C0201B3F-AD53-4DB8-3922-746A66FC9E5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4" name="Additionszeichen 3623">
                    <a:extLst>
                      <a:ext uri="{FF2B5EF4-FFF2-40B4-BE49-F238E27FC236}">
                        <a16:creationId xmlns:a16="http://schemas.microsoft.com/office/drawing/2014/main" id="{6524BB34-15DC-19ED-E888-6998E6CB307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5" name="Gruppieren 3604">
                  <a:extLst>
                    <a:ext uri="{FF2B5EF4-FFF2-40B4-BE49-F238E27FC236}">
                      <a16:creationId xmlns:a16="http://schemas.microsoft.com/office/drawing/2014/main" id="{C91F7A0B-8C11-E51D-3A16-DE006AC0C9E9}"/>
                    </a:ext>
                  </a:extLst>
                </p:cNvPr>
                <p:cNvGrpSpPr>
                  <a:grpSpLocks noChangeAspect="1"/>
                </p:cNvGrpSpPr>
                <p:nvPr/>
              </p:nvGrpSpPr>
              <p:grpSpPr>
                <a:xfrm>
                  <a:off x="6310896" y="2729578"/>
                  <a:ext cx="180000" cy="180000"/>
                  <a:chOff x="3172968" y="2304288"/>
                  <a:chExt cx="180000" cy="180000"/>
                </a:xfrm>
              </p:grpSpPr>
              <p:sp>
                <p:nvSpPr>
                  <p:cNvPr id="3621" name="Ellipse 3620">
                    <a:extLst>
                      <a:ext uri="{FF2B5EF4-FFF2-40B4-BE49-F238E27FC236}">
                        <a16:creationId xmlns:a16="http://schemas.microsoft.com/office/drawing/2014/main" id="{BB75AA88-F585-775D-AD89-1510B1228BB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2" name="Additionszeichen 3621">
                    <a:extLst>
                      <a:ext uri="{FF2B5EF4-FFF2-40B4-BE49-F238E27FC236}">
                        <a16:creationId xmlns:a16="http://schemas.microsoft.com/office/drawing/2014/main" id="{F8BA5765-3B29-E04C-746F-D982A6859C7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06" name="Gruppieren 3605">
                  <a:extLst>
                    <a:ext uri="{FF2B5EF4-FFF2-40B4-BE49-F238E27FC236}">
                      <a16:creationId xmlns:a16="http://schemas.microsoft.com/office/drawing/2014/main" id="{9853CEFB-F077-05BC-3202-4945700B3CAB}"/>
                    </a:ext>
                  </a:extLst>
                </p:cNvPr>
                <p:cNvGrpSpPr>
                  <a:grpSpLocks noChangeAspect="1"/>
                </p:cNvGrpSpPr>
                <p:nvPr/>
              </p:nvGrpSpPr>
              <p:grpSpPr>
                <a:xfrm>
                  <a:off x="5311404" y="3346168"/>
                  <a:ext cx="180000" cy="180000"/>
                  <a:chOff x="3172968" y="2304288"/>
                  <a:chExt cx="180000" cy="180000"/>
                </a:xfrm>
              </p:grpSpPr>
              <p:sp>
                <p:nvSpPr>
                  <p:cNvPr id="3619" name="Ellipse 3618">
                    <a:extLst>
                      <a:ext uri="{FF2B5EF4-FFF2-40B4-BE49-F238E27FC236}">
                        <a16:creationId xmlns:a16="http://schemas.microsoft.com/office/drawing/2014/main" id="{7AE0FEEA-9985-CB4A-4D43-9471646074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20" name="Additionszeichen 3619">
                    <a:extLst>
                      <a:ext uri="{FF2B5EF4-FFF2-40B4-BE49-F238E27FC236}">
                        <a16:creationId xmlns:a16="http://schemas.microsoft.com/office/drawing/2014/main" id="{050B2456-1390-4228-5588-2BEB2130B57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607" name="Ellipse 3606">
                  <a:extLst>
                    <a:ext uri="{FF2B5EF4-FFF2-40B4-BE49-F238E27FC236}">
                      <a16:creationId xmlns:a16="http://schemas.microsoft.com/office/drawing/2014/main" id="{C5756A57-2B1E-C249-29E3-1FF70D3D88E3}"/>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08" name="Ellipse 3607">
                  <a:extLst>
                    <a:ext uri="{FF2B5EF4-FFF2-40B4-BE49-F238E27FC236}">
                      <a16:creationId xmlns:a16="http://schemas.microsoft.com/office/drawing/2014/main" id="{5EED9B1A-746D-B46E-FEED-540256B6D315}"/>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09" name="Ellipse 3608">
                  <a:extLst>
                    <a:ext uri="{FF2B5EF4-FFF2-40B4-BE49-F238E27FC236}">
                      <a16:creationId xmlns:a16="http://schemas.microsoft.com/office/drawing/2014/main" id="{05E500D4-D2B2-FA44-0E4A-448B050711D0}"/>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0" name="Ellipse 3609">
                  <a:extLst>
                    <a:ext uri="{FF2B5EF4-FFF2-40B4-BE49-F238E27FC236}">
                      <a16:creationId xmlns:a16="http://schemas.microsoft.com/office/drawing/2014/main" id="{241FA3B1-78FD-A99B-5DA2-71697856EBE3}"/>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1" name="Ellipse 3610">
                  <a:extLst>
                    <a:ext uri="{FF2B5EF4-FFF2-40B4-BE49-F238E27FC236}">
                      <a16:creationId xmlns:a16="http://schemas.microsoft.com/office/drawing/2014/main" id="{9B0F7D9C-8970-38E5-67F9-50B8A28C306E}"/>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2" name="Ellipse 3611">
                  <a:extLst>
                    <a:ext uri="{FF2B5EF4-FFF2-40B4-BE49-F238E27FC236}">
                      <a16:creationId xmlns:a16="http://schemas.microsoft.com/office/drawing/2014/main" id="{A7555684-C6BA-D4BC-FABD-E942B7B8047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3" name="Ellipse 3612">
                  <a:extLst>
                    <a:ext uri="{FF2B5EF4-FFF2-40B4-BE49-F238E27FC236}">
                      <a16:creationId xmlns:a16="http://schemas.microsoft.com/office/drawing/2014/main" id="{66FC478A-BD4A-9BFB-8B75-8CD4783498B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4" name="Ellipse 3613">
                  <a:extLst>
                    <a:ext uri="{FF2B5EF4-FFF2-40B4-BE49-F238E27FC236}">
                      <a16:creationId xmlns:a16="http://schemas.microsoft.com/office/drawing/2014/main" id="{B40E5779-FBDC-4A9C-197E-F641C3F2932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5" name="Ellipse 3614">
                  <a:extLst>
                    <a:ext uri="{FF2B5EF4-FFF2-40B4-BE49-F238E27FC236}">
                      <a16:creationId xmlns:a16="http://schemas.microsoft.com/office/drawing/2014/main" id="{7D0AB2D6-65CF-E73A-9E58-B60D3D6587D0}"/>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6" name="Ellipse 3615">
                  <a:extLst>
                    <a:ext uri="{FF2B5EF4-FFF2-40B4-BE49-F238E27FC236}">
                      <a16:creationId xmlns:a16="http://schemas.microsoft.com/office/drawing/2014/main" id="{D9468922-B1C0-2B53-172F-6C7759886AC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7" name="Ellipse 3616">
                  <a:extLst>
                    <a:ext uri="{FF2B5EF4-FFF2-40B4-BE49-F238E27FC236}">
                      <a16:creationId xmlns:a16="http://schemas.microsoft.com/office/drawing/2014/main" id="{8DF7A358-4FB8-F3ED-25F2-D4C6059D3034}"/>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18" name="Ellipse 3617">
                  <a:extLst>
                    <a:ext uri="{FF2B5EF4-FFF2-40B4-BE49-F238E27FC236}">
                      <a16:creationId xmlns:a16="http://schemas.microsoft.com/office/drawing/2014/main" id="{FCD2A21E-1A87-5A01-AE57-348F45531F57}"/>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592" name="L-Schale">
                <a:extLst>
                  <a:ext uri="{FF2B5EF4-FFF2-40B4-BE49-F238E27FC236}">
                    <a16:creationId xmlns:a16="http://schemas.microsoft.com/office/drawing/2014/main" id="{5123C428-C2F5-CDFB-C72A-1E90C533C532}"/>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593" name="M-Schale">
                <a:extLst>
                  <a:ext uri="{FF2B5EF4-FFF2-40B4-BE49-F238E27FC236}">
                    <a16:creationId xmlns:a16="http://schemas.microsoft.com/office/drawing/2014/main" id="{CEAD4599-CE4E-3006-6F2A-AD9866CB020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554" name="Gruppieren 3553">
              <a:extLst>
                <a:ext uri="{FF2B5EF4-FFF2-40B4-BE49-F238E27FC236}">
                  <a16:creationId xmlns:a16="http://schemas.microsoft.com/office/drawing/2014/main" id="{0496CA4D-AA8D-5848-7BE2-1CD49559928B}"/>
                </a:ext>
              </a:extLst>
            </p:cNvPr>
            <p:cNvGrpSpPr/>
            <p:nvPr/>
          </p:nvGrpSpPr>
          <p:grpSpPr>
            <a:xfrm>
              <a:off x="6006000" y="816426"/>
              <a:ext cx="180000" cy="180000"/>
              <a:chOff x="2537136" y="1269000"/>
              <a:chExt cx="180000" cy="180000"/>
            </a:xfrm>
          </p:grpSpPr>
          <p:sp>
            <p:nvSpPr>
              <p:cNvPr id="3588" name="Ellipse 3587">
                <a:extLst>
                  <a:ext uri="{FF2B5EF4-FFF2-40B4-BE49-F238E27FC236}">
                    <a16:creationId xmlns:a16="http://schemas.microsoft.com/office/drawing/2014/main" id="{91691005-F23C-2C43-0F66-65C85B3E9F3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9" name="Minuszeichen 3588">
                <a:extLst>
                  <a:ext uri="{FF2B5EF4-FFF2-40B4-BE49-F238E27FC236}">
                    <a16:creationId xmlns:a16="http://schemas.microsoft.com/office/drawing/2014/main" id="{DE7CD576-2085-92AB-D6A6-76926872A7F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55" name="Gruppieren 3554">
              <a:extLst>
                <a:ext uri="{FF2B5EF4-FFF2-40B4-BE49-F238E27FC236}">
                  <a16:creationId xmlns:a16="http://schemas.microsoft.com/office/drawing/2014/main" id="{341E5249-B4FA-FA9F-3185-A721AAED7572}"/>
                </a:ext>
              </a:extLst>
            </p:cNvPr>
            <p:cNvGrpSpPr/>
            <p:nvPr/>
          </p:nvGrpSpPr>
          <p:grpSpPr>
            <a:xfrm>
              <a:off x="6003948" y="5865553"/>
              <a:ext cx="180000" cy="180000"/>
              <a:chOff x="2537136" y="1269000"/>
              <a:chExt cx="180000" cy="180000"/>
            </a:xfrm>
          </p:grpSpPr>
          <p:sp>
            <p:nvSpPr>
              <p:cNvPr id="3586" name="Ellipse 3585">
                <a:extLst>
                  <a:ext uri="{FF2B5EF4-FFF2-40B4-BE49-F238E27FC236}">
                    <a16:creationId xmlns:a16="http://schemas.microsoft.com/office/drawing/2014/main" id="{C7CCA3A0-0985-5BB8-46F5-720303DDD03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7" name="Minuszeichen 3586">
                <a:extLst>
                  <a:ext uri="{FF2B5EF4-FFF2-40B4-BE49-F238E27FC236}">
                    <a16:creationId xmlns:a16="http://schemas.microsoft.com/office/drawing/2014/main" id="{5785DE61-B6F3-BC74-5E64-D6B31723D15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56" name="Gruppieren 3555">
              <a:extLst>
                <a:ext uri="{FF2B5EF4-FFF2-40B4-BE49-F238E27FC236}">
                  <a16:creationId xmlns:a16="http://schemas.microsoft.com/office/drawing/2014/main" id="{421042E8-EFDA-6002-DE95-31283F179071}"/>
                </a:ext>
              </a:extLst>
            </p:cNvPr>
            <p:cNvGrpSpPr/>
            <p:nvPr/>
          </p:nvGrpSpPr>
          <p:grpSpPr>
            <a:xfrm>
              <a:off x="7989107" y="3335661"/>
              <a:ext cx="180000" cy="180000"/>
              <a:chOff x="2537136" y="1269000"/>
              <a:chExt cx="180000" cy="180000"/>
            </a:xfrm>
          </p:grpSpPr>
          <p:sp>
            <p:nvSpPr>
              <p:cNvPr id="3584" name="Ellipse 3583">
                <a:extLst>
                  <a:ext uri="{FF2B5EF4-FFF2-40B4-BE49-F238E27FC236}">
                    <a16:creationId xmlns:a16="http://schemas.microsoft.com/office/drawing/2014/main" id="{A5F72F4F-61FC-8431-8F11-93772E4ED86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5" name="Minuszeichen 3584">
                <a:extLst>
                  <a:ext uri="{FF2B5EF4-FFF2-40B4-BE49-F238E27FC236}">
                    <a16:creationId xmlns:a16="http://schemas.microsoft.com/office/drawing/2014/main" id="{AAA4A413-EE01-4623-10D3-8C8209ABB1C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57" name="Gruppieren 3556">
              <a:extLst>
                <a:ext uri="{FF2B5EF4-FFF2-40B4-BE49-F238E27FC236}">
                  <a16:creationId xmlns:a16="http://schemas.microsoft.com/office/drawing/2014/main" id="{0DD10BD8-9989-05D8-90B6-9D9800CE99FD}"/>
                </a:ext>
              </a:extLst>
            </p:cNvPr>
            <p:cNvGrpSpPr/>
            <p:nvPr/>
          </p:nvGrpSpPr>
          <p:grpSpPr>
            <a:xfrm>
              <a:off x="4026000" y="3339000"/>
              <a:ext cx="180000" cy="180000"/>
              <a:chOff x="2537136" y="1269000"/>
              <a:chExt cx="180000" cy="180000"/>
            </a:xfrm>
          </p:grpSpPr>
          <p:sp>
            <p:nvSpPr>
              <p:cNvPr id="3582" name="Ellipse 3581">
                <a:extLst>
                  <a:ext uri="{FF2B5EF4-FFF2-40B4-BE49-F238E27FC236}">
                    <a16:creationId xmlns:a16="http://schemas.microsoft.com/office/drawing/2014/main" id="{69181D2A-51AE-AC9A-6185-15D19371ED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3" name="Minuszeichen 3582">
                <a:extLst>
                  <a:ext uri="{FF2B5EF4-FFF2-40B4-BE49-F238E27FC236}">
                    <a16:creationId xmlns:a16="http://schemas.microsoft.com/office/drawing/2014/main" id="{CED0FF52-8703-A878-55DC-8FD84356483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58" name="Gruppieren 3557">
              <a:extLst>
                <a:ext uri="{FF2B5EF4-FFF2-40B4-BE49-F238E27FC236}">
                  <a16:creationId xmlns:a16="http://schemas.microsoft.com/office/drawing/2014/main" id="{838FD7E5-35C1-D5B2-BD57-CB48AD80EAAF}"/>
                </a:ext>
              </a:extLst>
            </p:cNvPr>
            <p:cNvGrpSpPr/>
            <p:nvPr/>
          </p:nvGrpSpPr>
          <p:grpSpPr>
            <a:xfrm>
              <a:off x="4656000" y="4775520"/>
              <a:ext cx="180000" cy="180000"/>
              <a:chOff x="2537136" y="1269000"/>
              <a:chExt cx="180000" cy="180000"/>
            </a:xfrm>
          </p:grpSpPr>
          <p:sp>
            <p:nvSpPr>
              <p:cNvPr id="3580" name="Ellipse 3579">
                <a:extLst>
                  <a:ext uri="{FF2B5EF4-FFF2-40B4-BE49-F238E27FC236}">
                    <a16:creationId xmlns:a16="http://schemas.microsoft.com/office/drawing/2014/main" id="{63B838E9-5E78-0D49-BEF9-0800102503E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1" name="Minuszeichen 3580">
                <a:extLst>
                  <a:ext uri="{FF2B5EF4-FFF2-40B4-BE49-F238E27FC236}">
                    <a16:creationId xmlns:a16="http://schemas.microsoft.com/office/drawing/2014/main" id="{FDE561A3-F3E3-C228-4E14-326E8C600FD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59" name="Gruppieren 3558">
              <a:extLst>
                <a:ext uri="{FF2B5EF4-FFF2-40B4-BE49-F238E27FC236}">
                  <a16:creationId xmlns:a16="http://schemas.microsoft.com/office/drawing/2014/main" id="{DD062E65-F61D-6CE7-7051-C09048C36EF6}"/>
                </a:ext>
              </a:extLst>
            </p:cNvPr>
            <p:cNvGrpSpPr/>
            <p:nvPr/>
          </p:nvGrpSpPr>
          <p:grpSpPr>
            <a:xfrm>
              <a:off x="7373256" y="4775520"/>
              <a:ext cx="180000" cy="180000"/>
              <a:chOff x="2537136" y="1269000"/>
              <a:chExt cx="180000" cy="180000"/>
            </a:xfrm>
          </p:grpSpPr>
          <p:sp>
            <p:nvSpPr>
              <p:cNvPr id="3578" name="Ellipse 3577">
                <a:extLst>
                  <a:ext uri="{FF2B5EF4-FFF2-40B4-BE49-F238E27FC236}">
                    <a16:creationId xmlns:a16="http://schemas.microsoft.com/office/drawing/2014/main" id="{1FDAB971-B355-EFED-4C6B-A4BB29D1B7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79" name="Minuszeichen 3578">
                <a:extLst>
                  <a:ext uri="{FF2B5EF4-FFF2-40B4-BE49-F238E27FC236}">
                    <a16:creationId xmlns:a16="http://schemas.microsoft.com/office/drawing/2014/main" id="{71E987B9-5DD7-ABB7-DFF9-939FE80E3AB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0" name="Gruppieren 3559">
              <a:extLst>
                <a:ext uri="{FF2B5EF4-FFF2-40B4-BE49-F238E27FC236}">
                  <a16:creationId xmlns:a16="http://schemas.microsoft.com/office/drawing/2014/main" id="{41C35F33-8773-63F1-7991-F5CC300E89CE}"/>
                </a:ext>
              </a:extLst>
            </p:cNvPr>
            <p:cNvGrpSpPr/>
            <p:nvPr/>
          </p:nvGrpSpPr>
          <p:grpSpPr>
            <a:xfrm>
              <a:off x="7373256" y="1900714"/>
              <a:ext cx="180000" cy="180000"/>
              <a:chOff x="2537136" y="1269000"/>
              <a:chExt cx="180000" cy="180000"/>
            </a:xfrm>
          </p:grpSpPr>
          <p:sp>
            <p:nvSpPr>
              <p:cNvPr id="3576" name="Ellipse 3575">
                <a:extLst>
                  <a:ext uri="{FF2B5EF4-FFF2-40B4-BE49-F238E27FC236}">
                    <a16:creationId xmlns:a16="http://schemas.microsoft.com/office/drawing/2014/main" id="{64232032-DF54-42FE-F0F7-0F523F09BBD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77" name="Minuszeichen 3576">
                <a:extLst>
                  <a:ext uri="{FF2B5EF4-FFF2-40B4-BE49-F238E27FC236}">
                    <a16:creationId xmlns:a16="http://schemas.microsoft.com/office/drawing/2014/main" id="{F4AC9F1F-0F2D-01B2-581B-3A4AE6E9A28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1" name="Gruppieren 3560">
              <a:extLst>
                <a:ext uri="{FF2B5EF4-FFF2-40B4-BE49-F238E27FC236}">
                  <a16:creationId xmlns:a16="http://schemas.microsoft.com/office/drawing/2014/main" id="{FDE21234-780A-4B18-596C-83A64C0C251D}"/>
                </a:ext>
              </a:extLst>
            </p:cNvPr>
            <p:cNvGrpSpPr/>
            <p:nvPr/>
          </p:nvGrpSpPr>
          <p:grpSpPr>
            <a:xfrm>
              <a:off x="4656000" y="1900714"/>
              <a:ext cx="180000" cy="180000"/>
              <a:chOff x="2537136" y="1269000"/>
              <a:chExt cx="180000" cy="180000"/>
            </a:xfrm>
          </p:grpSpPr>
          <p:sp>
            <p:nvSpPr>
              <p:cNvPr id="3574" name="Ellipse 3573">
                <a:extLst>
                  <a:ext uri="{FF2B5EF4-FFF2-40B4-BE49-F238E27FC236}">
                    <a16:creationId xmlns:a16="http://schemas.microsoft.com/office/drawing/2014/main" id="{5A52929E-DA54-0B5B-D150-04A624BF56C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75" name="Minuszeichen 3574">
                <a:extLst>
                  <a:ext uri="{FF2B5EF4-FFF2-40B4-BE49-F238E27FC236}">
                    <a16:creationId xmlns:a16="http://schemas.microsoft.com/office/drawing/2014/main" id="{EFC8F310-142E-7E4D-E927-736D76D882C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2" name="Gruppieren 3561">
              <a:extLst>
                <a:ext uri="{FF2B5EF4-FFF2-40B4-BE49-F238E27FC236}">
                  <a16:creationId xmlns:a16="http://schemas.microsoft.com/office/drawing/2014/main" id="{60506372-BA28-3176-5307-627836C22BCD}"/>
                </a:ext>
              </a:extLst>
            </p:cNvPr>
            <p:cNvGrpSpPr/>
            <p:nvPr/>
          </p:nvGrpSpPr>
          <p:grpSpPr>
            <a:xfrm>
              <a:off x="6006000" y="1339747"/>
              <a:ext cx="180000" cy="180000"/>
              <a:chOff x="2537136" y="1269000"/>
              <a:chExt cx="180000" cy="180000"/>
            </a:xfrm>
          </p:grpSpPr>
          <p:sp>
            <p:nvSpPr>
              <p:cNvPr id="3572" name="Ellipse 3571">
                <a:extLst>
                  <a:ext uri="{FF2B5EF4-FFF2-40B4-BE49-F238E27FC236}">
                    <a16:creationId xmlns:a16="http://schemas.microsoft.com/office/drawing/2014/main" id="{006C2B29-4C23-8ED4-F452-15F4D40315D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73" name="Minuszeichen 3572">
                <a:extLst>
                  <a:ext uri="{FF2B5EF4-FFF2-40B4-BE49-F238E27FC236}">
                    <a16:creationId xmlns:a16="http://schemas.microsoft.com/office/drawing/2014/main" id="{BDBA01BE-428E-F020-F881-EC2DF40ED52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3" name="Gruppieren 3562">
              <a:extLst>
                <a:ext uri="{FF2B5EF4-FFF2-40B4-BE49-F238E27FC236}">
                  <a16:creationId xmlns:a16="http://schemas.microsoft.com/office/drawing/2014/main" id="{66CEE2EB-C85C-CD61-8754-EE62EFE6291C}"/>
                </a:ext>
              </a:extLst>
            </p:cNvPr>
            <p:cNvGrpSpPr/>
            <p:nvPr/>
          </p:nvGrpSpPr>
          <p:grpSpPr>
            <a:xfrm>
              <a:off x="6006000" y="5312040"/>
              <a:ext cx="180000" cy="180000"/>
              <a:chOff x="2537136" y="1269000"/>
              <a:chExt cx="180000" cy="180000"/>
            </a:xfrm>
          </p:grpSpPr>
          <p:sp>
            <p:nvSpPr>
              <p:cNvPr id="3570" name="Ellipse 3569">
                <a:extLst>
                  <a:ext uri="{FF2B5EF4-FFF2-40B4-BE49-F238E27FC236}">
                    <a16:creationId xmlns:a16="http://schemas.microsoft.com/office/drawing/2014/main" id="{3D6B1758-36D5-7C57-BC70-F5F11265D36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71" name="Minuszeichen 3570">
                <a:extLst>
                  <a:ext uri="{FF2B5EF4-FFF2-40B4-BE49-F238E27FC236}">
                    <a16:creationId xmlns:a16="http://schemas.microsoft.com/office/drawing/2014/main" id="{5E4A0066-673B-E319-8558-98991AE731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4" name="Gruppieren 3563">
              <a:extLst>
                <a:ext uri="{FF2B5EF4-FFF2-40B4-BE49-F238E27FC236}">
                  <a16:creationId xmlns:a16="http://schemas.microsoft.com/office/drawing/2014/main" id="{3E10C187-5FC8-CEBB-598B-647E4BE9BA36}"/>
                </a:ext>
              </a:extLst>
            </p:cNvPr>
            <p:cNvGrpSpPr/>
            <p:nvPr/>
          </p:nvGrpSpPr>
          <p:grpSpPr>
            <a:xfrm>
              <a:off x="6006000" y="1900714"/>
              <a:ext cx="180000" cy="180000"/>
              <a:chOff x="2537136" y="1269000"/>
              <a:chExt cx="180000" cy="180000"/>
            </a:xfrm>
          </p:grpSpPr>
          <p:sp>
            <p:nvSpPr>
              <p:cNvPr id="3568" name="Ellipse 3567">
                <a:extLst>
                  <a:ext uri="{FF2B5EF4-FFF2-40B4-BE49-F238E27FC236}">
                    <a16:creationId xmlns:a16="http://schemas.microsoft.com/office/drawing/2014/main" id="{B72591FE-40A1-A0F5-E4C5-1D0199A495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69" name="Minuszeichen 3568">
                <a:extLst>
                  <a:ext uri="{FF2B5EF4-FFF2-40B4-BE49-F238E27FC236}">
                    <a16:creationId xmlns:a16="http://schemas.microsoft.com/office/drawing/2014/main" id="{ADC3B490-ED7C-8AE8-D407-3A344BB6186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65" name="Gruppieren 3564">
              <a:extLst>
                <a:ext uri="{FF2B5EF4-FFF2-40B4-BE49-F238E27FC236}">
                  <a16:creationId xmlns:a16="http://schemas.microsoft.com/office/drawing/2014/main" id="{64C130A6-C905-0D13-8CDC-21348D3E9E36}"/>
                </a:ext>
              </a:extLst>
            </p:cNvPr>
            <p:cNvGrpSpPr/>
            <p:nvPr/>
          </p:nvGrpSpPr>
          <p:grpSpPr>
            <a:xfrm>
              <a:off x="6006000" y="4775520"/>
              <a:ext cx="180000" cy="180000"/>
              <a:chOff x="2537136" y="1269000"/>
              <a:chExt cx="180000" cy="180000"/>
            </a:xfrm>
          </p:grpSpPr>
          <p:sp>
            <p:nvSpPr>
              <p:cNvPr id="3566" name="Ellipse 3565">
                <a:extLst>
                  <a:ext uri="{FF2B5EF4-FFF2-40B4-BE49-F238E27FC236}">
                    <a16:creationId xmlns:a16="http://schemas.microsoft.com/office/drawing/2014/main" id="{55B257E1-FBF1-0B92-045E-19DF7AC3EAE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67" name="Minuszeichen 3566">
                <a:extLst>
                  <a:ext uri="{FF2B5EF4-FFF2-40B4-BE49-F238E27FC236}">
                    <a16:creationId xmlns:a16="http://schemas.microsoft.com/office/drawing/2014/main" id="{E18AA805-A9D5-B779-0EEE-B666AC3940B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643" name="Gruppieren 3642">
            <a:extLst>
              <a:ext uri="{FF2B5EF4-FFF2-40B4-BE49-F238E27FC236}">
                <a16:creationId xmlns:a16="http://schemas.microsoft.com/office/drawing/2014/main" id="{6B9C14F9-0551-D596-DEEB-049C14E8E6B3}"/>
              </a:ext>
            </a:extLst>
          </p:cNvPr>
          <p:cNvGrpSpPr>
            <a:grpSpLocks noChangeAspect="1"/>
          </p:cNvGrpSpPr>
          <p:nvPr/>
        </p:nvGrpSpPr>
        <p:grpSpPr>
          <a:xfrm>
            <a:off x="5466567" y="6314644"/>
            <a:ext cx="1258865" cy="1306104"/>
            <a:chOff x="3576000" y="816426"/>
            <a:chExt cx="5040000" cy="5229127"/>
          </a:xfrm>
        </p:grpSpPr>
        <p:grpSp>
          <p:nvGrpSpPr>
            <p:cNvPr id="3644" name="Magnesium ohne e-">
              <a:extLst>
                <a:ext uri="{FF2B5EF4-FFF2-40B4-BE49-F238E27FC236}">
                  <a16:creationId xmlns:a16="http://schemas.microsoft.com/office/drawing/2014/main" id="{B71EDA8F-BF1A-7899-5EF8-8B6FC0B7FE8D}"/>
                </a:ext>
              </a:extLst>
            </p:cNvPr>
            <p:cNvGrpSpPr/>
            <p:nvPr/>
          </p:nvGrpSpPr>
          <p:grpSpPr>
            <a:xfrm>
              <a:off x="3576000" y="909000"/>
              <a:ext cx="5040000" cy="5040000"/>
              <a:chOff x="3576000" y="909000"/>
              <a:chExt cx="5040000" cy="5040000"/>
            </a:xfrm>
          </p:grpSpPr>
          <p:sp>
            <p:nvSpPr>
              <p:cNvPr id="3681" name="K-Schale">
                <a:extLst>
                  <a:ext uri="{FF2B5EF4-FFF2-40B4-BE49-F238E27FC236}">
                    <a16:creationId xmlns:a16="http://schemas.microsoft.com/office/drawing/2014/main" id="{BF4A157F-C978-C30A-D979-C80A2252296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682" name="Atomkern mit Protonen und Neutronen">
                <a:extLst>
                  <a:ext uri="{FF2B5EF4-FFF2-40B4-BE49-F238E27FC236}">
                    <a16:creationId xmlns:a16="http://schemas.microsoft.com/office/drawing/2014/main" id="{E29838A5-8F86-4705-DCFE-D017909FDA18}"/>
                  </a:ext>
                </a:extLst>
              </p:cNvPr>
              <p:cNvGrpSpPr/>
              <p:nvPr/>
            </p:nvGrpSpPr>
            <p:grpSpPr>
              <a:xfrm>
                <a:off x="5196000" y="2529000"/>
                <a:ext cx="1800000" cy="1800000"/>
                <a:chOff x="5196000" y="2529000"/>
                <a:chExt cx="1800000" cy="1800000"/>
              </a:xfrm>
            </p:grpSpPr>
            <p:sp>
              <p:nvSpPr>
                <p:cNvPr id="3685" name="Atomkern">
                  <a:extLst>
                    <a:ext uri="{FF2B5EF4-FFF2-40B4-BE49-F238E27FC236}">
                      <a16:creationId xmlns:a16="http://schemas.microsoft.com/office/drawing/2014/main" id="{61BE9A70-410F-4FDE-E8F3-23B4C36D4D91}"/>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686" name="Gruppieren 3685">
                  <a:extLst>
                    <a:ext uri="{FF2B5EF4-FFF2-40B4-BE49-F238E27FC236}">
                      <a16:creationId xmlns:a16="http://schemas.microsoft.com/office/drawing/2014/main" id="{71316EBF-2F0B-E43E-826E-B1301D695710}"/>
                    </a:ext>
                  </a:extLst>
                </p:cNvPr>
                <p:cNvGrpSpPr>
                  <a:grpSpLocks noChangeAspect="1"/>
                </p:cNvGrpSpPr>
                <p:nvPr/>
              </p:nvGrpSpPr>
              <p:grpSpPr>
                <a:xfrm>
                  <a:off x="5848033" y="3791651"/>
                  <a:ext cx="180000" cy="180000"/>
                  <a:chOff x="3172968" y="2304288"/>
                  <a:chExt cx="180000" cy="180000"/>
                </a:xfrm>
              </p:grpSpPr>
              <p:sp>
                <p:nvSpPr>
                  <p:cNvPr id="3732" name="Ellipse 3731">
                    <a:extLst>
                      <a:ext uri="{FF2B5EF4-FFF2-40B4-BE49-F238E27FC236}">
                        <a16:creationId xmlns:a16="http://schemas.microsoft.com/office/drawing/2014/main" id="{56C46187-E586-F4BC-37A2-33C30CC8F67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33" name="Additionszeichen 3732">
                    <a:extLst>
                      <a:ext uri="{FF2B5EF4-FFF2-40B4-BE49-F238E27FC236}">
                        <a16:creationId xmlns:a16="http://schemas.microsoft.com/office/drawing/2014/main" id="{0F2B2BAB-0D2A-6BA0-32DF-5D09B001CF3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87" name="Gruppieren 3686">
                  <a:extLst>
                    <a:ext uri="{FF2B5EF4-FFF2-40B4-BE49-F238E27FC236}">
                      <a16:creationId xmlns:a16="http://schemas.microsoft.com/office/drawing/2014/main" id="{388CD763-E134-AA6A-C511-EC9FA3EAD3A6}"/>
                    </a:ext>
                  </a:extLst>
                </p:cNvPr>
                <p:cNvGrpSpPr>
                  <a:grpSpLocks noChangeAspect="1"/>
                </p:cNvGrpSpPr>
                <p:nvPr/>
              </p:nvGrpSpPr>
              <p:grpSpPr>
                <a:xfrm>
                  <a:off x="6270000" y="3698425"/>
                  <a:ext cx="180000" cy="180000"/>
                  <a:chOff x="3172968" y="2304288"/>
                  <a:chExt cx="180000" cy="180000"/>
                </a:xfrm>
              </p:grpSpPr>
              <p:sp>
                <p:nvSpPr>
                  <p:cNvPr id="3730" name="Ellipse 3729">
                    <a:extLst>
                      <a:ext uri="{FF2B5EF4-FFF2-40B4-BE49-F238E27FC236}">
                        <a16:creationId xmlns:a16="http://schemas.microsoft.com/office/drawing/2014/main" id="{16A4296A-D011-081B-0AA6-F0A28298D9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31" name="Additionszeichen 3730">
                    <a:extLst>
                      <a:ext uri="{FF2B5EF4-FFF2-40B4-BE49-F238E27FC236}">
                        <a16:creationId xmlns:a16="http://schemas.microsoft.com/office/drawing/2014/main" id="{6F5F4784-7C44-B2BF-A8CB-C8117D108FB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88" name="Gruppieren 3687">
                  <a:extLst>
                    <a:ext uri="{FF2B5EF4-FFF2-40B4-BE49-F238E27FC236}">
                      <a16:creationId xmlns:a16="http://schemas.microsoft.com/office/drawing/2014/main" id="{4AACC583-3BFB-63CF-98E3-A34A9B349FCB}"/>
                    </a:ext>
                  </a:extLst>
                </p:cNvPr>
                <p:cNvGrpSpPr>
                  <a:grpSpLocks noChangeAspect="1"/>
                </p:cNvGrpSpPr>
                <p:nvPr/>
              </p:nvGrpSpPr>
              <p:grpSpPr>
                <a:xfrm>
                  <a:off x="5499300" y="3931942"/>
                  <a:ext cx="180000" cy="180000"/>
                  <a:chOff x="3172968" y="2304288"/>
                  <a:chExt cx="180000" cy="180000"/>
                </a:xfrm>
              </p:grpSpPr>
              <p:sp>
                <p:nvSpPr>
                  <p:cNvPr id="3728" name="Ellipse 3727">
                    <a:extLst>
                      <a:ext uri="{FF2B5EF4-FFF2-40B4-BE49-F238E27FC236}">
                        <a16:creationId xmlns:a16="http://schemas.microsoft.com/office/drawing/2014/main" id="{C63F8C98-CABA-9F8C-73B8-AD1B7CA934E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9" name="Additionszeichen 3728">
                    <a:extLst>
                      <a:ext uri="{FF2B5EF4-FFF2-40B4-BE49-F238E27FC236}">
                        <a16:creationId xmlns:a16="http://schemas.microsoft.com/office/drawing/2014/main" id="{57606B34-BF1C-1D50-75E2-26C2C78B346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89" name="Gruppieren 3688">
                  <a:extLst>
                    <a:ext uri="{FF2B5EF4-FFF2-40B4-BE49-F238E27FC236}">
                      <a16:creationId xmlns:a16="http://schemas.microsoft.com/office/drawing/2014/main" id="{66B215E3-6948-0B5A-F7AB-DC6CD4FA099D}"/>
                    </a:ext>
                  </a:extLst>
                </p:cNvPr>
                <p:cNvGrpSpPr>
                  <a:grpSpLocks noChangeAspect="1"/>
                </p:cNvGrpSpPr>
                <p:nvPr/>
              </p:nvGrpSpPr>
              <p:grpSpPr>
                <a:xfrm>
                  <a:off x="6030156" y="4086630"/>
                  <a:ext cx="180000" cy="180000"/>
                  <a:chOff x="3172968" y="2304288"/>
                  <a:chExt cx="180000" cy="180000"/>
                </a:xfrm>
              </p:grpSpPr>
              <p:sp>
                <p:nvSpPr>
                  <p:cNvPr id="3726" name="Ellipse 3725">
                    <a:extLst>
                      <a:ext uri="{FF2B5EF4-FFF2-40B4-BE49-F238E27FC236}">
                        <a16:creationId xmlns:a16="http://schemas.microsoft.com/office/drawing/2014/main" id="{692C90C5-284C-EB5F-507A-20761465028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7" name="Additionszeichen 3726">
                    <a:extLst>
                      <a:ext uri="{FF2B5EF4-FFF2-40B4-BE49-F238E27FC236}">
                        <a16:creationId xmlns:a16="http://schemas.microsoft.com/office/drawing/2014/main" id="{3B68D610-CFDE-ABD0-E463-AF6CA8C322A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0" name="Gruppieren 3689">
                  <a:extLst>
                    <a:ext uri="{FF2B5EF4-FFF2-40B4-BE49-F238E27FC236}">
                      <a16:creationId xmlns:a16="http://schemas.microsoft.com/office/drawing/2014/main" id="{81ECA81B-6D64-B434-0F2D-24EC6183FF43}"/>
                    </a:ext>
                  </a:extLst>
                </p:cNvPr>
                <p:cNvGrpSpPr>
                  <a:grpSpLocks noChangeAspect="1"/>
                </p:cNvGrpSpPr>
                <p:nvPr/>
              </p:nvGrpSpPr>
              <p:grpSpPr>
                <a:xfrm>
                  <a:off x="6020438" y="3296696"/>
                  <a:ext cx="180000" cy="180000"/>
                  <a:chOff x="3172968" y="2304288"/>
                  <a:chExt cx="180000" cy="180000"/>
                </a:xfrm>
              </p:grpSpPr>
              <p:sp>
                <p:nvSpPr>
                  <p:cNvPr id="3724" name="Ellipse 3723">
                    <a:extLst>
                      <a:ext uri="{FF2B5EF4-FFF2-40B4-BE49-F238E27FC236}">
                        <a16:creationId xmlns:a16="http://schemas.microsoft.com/office/drawing/2014/main" id="{61859229-90B9-5DCF-A090-C72BD72037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5" name="Additionszeichen 3724">
                    <a:extLst>
                      <a:ext uri="{FF2B5EF4-FFF2-40B4-BE49-F238E27FC236}">
                        <a16:creationId xmlns:a16="http://schemas.microsoft.com/office/drawing/2014/main" id="{339713C9-9AEC-9362-1710-D68657ADAF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1" name="Gruppieren 3690">
                  <a:extLst>
                    <a:ext uri="{FF2B5EF4-FFF2-40B4-BE49-F238E27FC236}">
                      <a16:creationId xmlns:a16="http://schemas.microsoft.com/office/drawing/2014/main" id="{875A2E0A-95BA-4E2C-239A-5360EBD1A11B}"/>
                    </a:ext>
                  </a:extLst>
                </p:cNvPr>
                <p:cNvGrpSpPr>
                  <a:grpSpLocks noChangeAspect="1"/>
                </p:cNvGrpSpPr>
                <p:nvPr/>
              </p:nvGrpSpPr>
              <p:grpSpPr>
                <a:xfrm>
                  <a:off x="6540000" y="3667688"/>
                  <a:ext cx="180000" cy="180000"/>
                  <a:chOff x="3172968" y="2304288"/>
                  <a:chExt cx="180000" cy="180000"/>
                </a:xfrm>
              </p:grpSpPr>
              <p:sp>
                <p:nvSpPr>
                  <p:cNvPr id="3722" name="Ellipse 3721">
                    <a:extLst>
                      <a:ext uri="{FF2B5EF4-FFF2-40B4-BE49-F238E27FC236}">
                        <a16:creationId xmlns:a16="http://schemas.microsoft.com/office/drawing/2014/main" id="{4BBFEE44-6FA0-6CDA-7B06-71E5D6211BB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3" name="Additionszeichen 3722">
                    <a:extLst>
                      <a:ext uri="{FF2B5EF4-FFF2-40B4-BE49-F238E27FC236}">
                        <a16:creationId xmlns:a16="http://schemas.microsoft.com/office/drawing/2014/main" id="{A707B051-FC70-F0D0-B382-32B4B58D672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2" name="Gruppieren 3691">
                  <a:extLst>
                    <a:ext uri="{FF2B5EF4-FFF2-40B4-BE49-F238E27FC236}">
                      <a16:creationId xmlns:a16="http://schemas.microsoft.com/office/drawing/2014/main" id="{F9EADDF6-5E62-1082-5BDE-4FFD473E9EEC}"/>
                    </a:ext>
                  </a:extLst>
                </p:cNvPr>
                <p:cNvGrpSpPr>
                  <a:grpSpLocks noChangeAspect="1"/>
                </p:cNvGrpSpPr>
                <p:nvPr/>
              </p:nvGrpSpPr>
              <p:grpSpPr>
                <a:xfrm>
                  <a:off x="6696374" y="3186376"/>
                  <a:ext cx="180000" cy="180000"/>
                  <a:chOff x="3172968" y="2304288"/>
                  <a:chExt cx="180000" cy="180000"/>
                </a:xfrm>
              </p:grpSpPr>
              <p:sp>
                <p:nvSpPr>
                  <p:cNvPr id="3720" name="Ellipse 3719">
                    <a:extLst>
                      <a:ext uri="{FF2B5EF4-FFF2-40B4-BE49-F238E27FC236}">
                        <a16:creationId xmlns:a16="http://schemas.microsoft.com/office/drawing/2014/main" id="{15C4AF97-2F82-4EBB-AFD6-5B452924426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21" name="Additionszeichen 3720">
                    <a:extLst>
                      <a:ext uri="{FF2B5EF4-FFF2-40B4-BE49-F238E27FC236}">
                        <a16:creationId xmlns:a16="http://schemas.microsoft.com/office/drawing/2014/main" id="{47021F2F-CFDF-6891-5B2E-2D632339240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3" name="Gruppieren 3692">
                  <a:extLst>
                    <a:ext uri="{FF2B5EF4-FFF2-40B4-BE49-F238E27FC236}">
                      <a16:creationId xmlns:a16="http://schemas.microsoft.com/office/drawing/2014/main" id="{19C544DF-E62D-7B99-6F84-71FA9E99AF69}"/>
                    </a:ext>
                  </a:extLst>
                </p:cNvPr>
                <p:cNvGrpSpPr>
                  <a:grpSpLocks noChangeAspect="1"/>
                </p:cNvGrpSpPr>
                <p:nvPr/>
              </p:nvGrpSpPr>
              <p:grpSpPr>
                <a:xfrm>
                  <a:off x="5577515" y="3084316"/>
                  <a:ext cx="180000" cy="180000"/>
                  <a:chOff x="3172968" y="2304288"/>
                  <a:chExt cx="180000" cy="180000"/>
                </a:xfrm>
              </p:grpSpPr>
              <p:sp>
                <p:nvSpPr>
                  <p:cNvPr id="3718" name="Ellipse 3717">
                    <a:extLst>
                      <a:ext uri="{FF2B5EF4-FFF2-40B4-BE49-F238E27FC236}">
                        <a16:creationId xmlns:a16="http://schemas.microsoft.com/office/drawing/2014/main" id="{356B5F94-3D29-FB70-8500-A1232CE400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9" name="Additionszeichen 3718">
                    <a:extLst>
                      <a:ext uri="{FF2B5EF4-FFF2-40B4-BE49-F238E27FC236}">
                        <a16:creationId xmlns:a16="http://schemas.microsoft.com/office/drawing/2014/main" id="{F631F596-DE9B-D430-F119-4A365ECB0F6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4" name="Gruppieren 3693">
                  <a:extLst>
                    <a:ext uri="{FF2B5EF4-FFF2-40B4-BE49-F238E27FC236}">
                      <a16:creationId xmlns:a16="http://schemas.microsoft.com/office/drawing/2014/main" id="{38AF5967-1FEA-41D1-EBB3-BC43B65091AD}"/>
                    </a:ext>
                  </a:extLst>
                </p:cNvPr>
                <p:cNvGrpSpPr>
                  <a:grpSpLocks noChangeAspect="1"/>
                </p:cNvGrpSpPr>
                <p:nvPr/>
              </p:nvGrpSpPr>
              <p:grpSpPr>
                <a:xfrm>
                  <a:off x="5940252" y="2903697"/>
                  <a:ext cx="180000" cy="180000"/>
                  <a:chOff x="3172968" y="2304288"/>
                  <a:chExt cx="180000" cy="180000"/>
                </a:xfrm>
              </p:grpSpPr>
              <p:sp>
                <p:nvSpPr>
                  <p:cNvPr id="3716" name="Ellipse 3715">
                    <a:extLst>
                      <a:ext uri="{FF2B5EF4-FFF2-40B4-BE49-F238E27FC236}">
                        <a16:creationId xmlns:a16="http://schemas.microsoft.com/office/drawing/2014/main" id="{CBFBBFE1-1085-A8B3-182C-E2E81160E4D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7" name="Additionszeichen 3716">
                    <a:extLst>
                      <a:ext uri="{FF2B5EF4-FFF2-40B4-BE49-F238E27FC236}">
                        <a16:creationId xmlns:a16="http://schemas.microsoft.com/office/drawing/2014/main" id="{025ACEFF-9771-2288-2EA8-67308205088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5" name="Gruppieren 3694">
                  <a:extLst>
                    <a:ext uri="{FF2B5EF4-FFF2-40B4-BE49-F238E27FC236}">
                      <a16:creationId xmlns:a16="http://schemas.microsoft.com/office/drawing/2014/main" id="{76029A59-4B76-6EA0-C78F-CEEB66E8B839}"/>
                    </a:ext>
                  </a:extLst>
                </p:cNvPr>
                <p:cNvGrpSpPr>
                  <a:grpSpLocks noChangeAspect="1"/>
                </p:cNvGrpSpPr>
                <p:nvPr/>
              </p:nvGrpSpPr>
              <p:grpSpPr>
                <a:xfrm>
                  <a:off x="5597520" y="2746772"/>
                  <a:ext cx="180000" cy="180000"/>
                  <a:chOff x="3172968" y="2304288"/>
                  <a:chExt cx="180000" cy="180000"/>
                </a:xfrm>
              </p:grpSpPr>
              <p:sp>
                <p:nvSpPr>
                  <p:cNvPr id="3714" name="Ellipse 3713">
                    <a:extLst>
                      <a:ext uri="{FF2B5EF4-FFF2-40B4-BE49-F238E27FC236}">
                        <a16:creationId xmlns:a16="http://schemas.microsoft.com/office/drawing/2014/main" id="{BB883A7F-9AF5-DF18-02B1-92F57ED1C31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5" name="Additionszeichen 3714">
                    <a:extLst>
                      <a:ext uri="{FF2B5EF4-FFF2-40B4-BE49-F238E27FC236}">
                        <a16:creationId xmlns:a16="http://schemas.microsoft.com/office/drawing/2014/main" id="{F1029F70-580F-7EAA-B66C-2CD67095513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6" name="Gruppieren 3695">
                  <a:extLst>
                    <a:ext uri="{FF2B5EF4-FFF2-40B4-BE49-F238E27FC236}">
                      <a16:creationId xmlns:a16="http://schemas.microsoft.com/office/drawing/2014/main" id="{45F87C00-7FBB-8138-BAA9-EF837B1EF56F}"/>
                    </a:ext>
                  </a:extLst>
                </p:cNvPr>
                <p:cNvGrpSpPr>
                  <a:grpSpLocks noChangeAspect="1"/>
                </p:cNvGrpSpPr>
                <p:nvPr/>
              </p:nvGrpSpPr>
              <p:grpSpPr>
                <a:xfrm>
                  <a:off x="6310896" y="2729578"/>
                  <a:ext cx="180000" cy="180000"/>
                  <a:chOff x="3172968" y="2304288"/>
                  <a:chExt cx="180000" cy="180000"/>
                </a:xfrm>
              </p:grpSpPr>
              <p:sp>
                <p:nvSpPr>
                  <p:cNvPr id="3712" name="Ellipse 3711">
                    <a:extLst>
                      <a:ext uri="{FF2B5EF4-FFF2-40B4-BE49-F238E27FC236}">
                        <a16:creationId xmlns:a16="http://schemas.microsoft.com/office/drawing/2014/main" id="{1D004732-4DB0-8C4E-077B-B62445F82E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3" name="Additionszeichen 3712">
                    <a:extLst>
                      <a:ext uri="{FF2B5EF4-FFF2-40B4-BE49-F238E27FC236}">
                        <a16:creationId xmlns:a16="http://schemas.microsoft.com/office/drawing/2014/main" id="{E1869C79-73DA-A3F4-5DDB-72482CBCD3C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97" name="Gruppieren 3696">
                  <a:extLst>
                    <a:ext uri="{FF2B5EF4-FFF2-40B4-BE49-F238E27FC236}">
                      <a16:creationId xmlns:a16="http://schemas.microsoft.com/office/drawing/2014/main" id="{9F6CEEE2-D0E8-7196-0008-1CF17727FCDE}"/>
                    </a:ext>
                  </a:extLst>
                </p:cNvPr>
                <p:cNvGrpSpPr>
                  <a:grpSpLocks noChangeAspect="1"/>
                </p:cNvGrpSpPr>
                <p:nvPr/>
              </p:nvGrpSpPr>
              <p:grpSpPr>
                <a:xfrm>
                  <a:off x="5311404" y="3346168"/>
                  <a:ext cx="180000" cy="180000"/>
                  <a:chOff x="3172968" y="2304288"/>
                  <a:chExt cx="180000" cy="180000"/>
                </a:xfrm>
              </p:grpSpPr>
              <p:sp>
                <p:nvSpPr>
                  <p:cNvPr id="3710" name="Ellipse 3709">
                    <a:extLst>
                      <a:ext uri="{FF2B5EF4-FFF2-40B4-BE49-F238E27FC236}">
                        <a16:creationId xmlns:a16="http://schemas.microsoft.com/office/drawing/2014/main" id="{F8920BAB-E3AD-4D14-5D07-2631B4F69F8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11" name="Additionszeichen 3710">
                    <a:extLst>
                      <a:ext uri="{FF2B5EF4-FFF2-40B4-BE49-F238E27FC236}">
                        <a16:creationId xmlns:a16="http://schemas.microsoft.com/office/drawing/2014/main" id="{8382BA78-CE34-08F1-F567-8E1C3E25F52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698" name="Ellipse 3697">
                  <a:extLst>
                    <a:ext uri="{FF2B5EF4-FFF2-40B4-BE49-F238E27FC236}">
                      <a16:creationId xmlns:a16="http://schemas.microsoft.com/office/drawing/2014/main" id="{BD70BC06-7E5A-6F25-A86F-C9E084E3D0DA}"/>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99" name="Ellipse 3698">
                  <a:extLst>
                    <a:ext uri="{FF2B5EF4-FFF2-40B4-BE49-F238E27FC236}">
                      <a16:creationId xmlns:a16="http://schemas.microsoft.com/office/drawing/2014/main" id="{26E2FCE4-BADD-7D52-DCD4-28EB7209D50A}"/>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0" name="Ellipse 3699">
                  <a:extLst>
                    <a:ext uri="{FF2B5EF4-FFF2-40B4-BE49-F238E27FC236}">
                      <a16:creationId xmlns:a16="http://schemas.microsoft.com/office/drawing/2014/main" id="{2504FA13-16A0-F2F3-6428-B0B49DCF67DE}"/>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1" name="Ellipse 3700">
                  <a:extLst>
                    <a:ext uri="{FF2B5EF4-FFF2-40B4-BE49-F238E27FC236}">
                      <a16:creationId xmlns:a16="http://schemas.microsoft.com/office/drawing/2014/main" id="{3B6E398F-2C99-C196-13B3-2DD29C73E7D1}"/>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2" name="Ellipse 3701">
                  <a:extLst>
                    <a:ext uri="{FF2B5EF4-FFF2-40B4-BE49-F238E27FC236}">
                      <a16:creationId xmlns:a16="http://schemas.microsoft.com/office/drawing/2014/main" id="{49A5D5B6-71C3-F46B-AFAE-698BDAB98B19}"/>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3" name="Ellipse 3702">
                  <a:extLst>
                    <a:ext uri="{FF2B5EF4-FFF2-40B4-BE49-F238E27FC236}">
                      <a16:creationId xmlns:a16="http://schemas.microsoft.com/office/drawing/2014/main" id="{EF7190BA-90B5-190A-5EF6-03F17727EF0C}"/>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4" name="Ellipse 3703">
                  <a:extLst>
                    <a:ext uri="{FF2B5EF4-FFF2-40B4-BE49-F238E27FC236}">
                      <a16:creationId xmlns:a16="http://schemas.microsoft.com/office/drawing/2014/main" id="{A4C6C51E-D5B2-7B55-929A-6A5F0CAC348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5" name="Ellipse 3704">
                  <a:extLst>
                    <a:ext uri="{FF2B5EF4-FFF2-40B4-BE49-F238E27FC236}">
                      <a16:creationId xmlns:a16="http://schemas.microsoft.com/office/drawing/2014/main" id="{B39B0B58-6861-56AD-2837-0FF2AFAFB176}"/>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6" name="Ellipse 3705">
                  <a:extLst>
                    <a:ext uri="{FF2B5EF4-FFF2-40B4-BE49-F238E27FC236}">
                      <a16:creationId xmlns:a16="http://schemas.microsoft.com/office/drawing/2014/main" id="{DDFC06E4-B16E-0550-F1C5-73DBBB4A793E}"/>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7" name="Ellipse 3706">
                  <a:extLst>
                    <a:ext uri="{FF2B5EF4-FFF2-40B4-BE49-F238E27FC236}">
                      <a16:creationId xmlns:a16="http://schemas.microsoft.com/office/drawing/2014/main" id="{29A70AC0-25D6-0CDE-EE6B-1BA83F7DAE8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8" name="Ellipse 3707">
                  <a:extLst>
                    <a:ext uri="{FF2B5EF4-FFF2-40B4-BE49-F238E27FC236}">
                      <a16:creationId xmlns:a16="http://schemas.microsoft.com/office/drawing/2014/main" id="{C862D0DF-8A3D-638B-A469-EB9A4977636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09" name="Ellipse 3708">
                  <a:extLst>
                    <a:ext uri="{FF2B5EF4-FFF2-40B4-BE49-F238E27FC236}">
                      <a16:creationId xmlns:a16="http://schemas.microsoft.com/office/drawing/2014/main" id="{4E5317D8-5C36-7C9E-1833-8D209564EBD9}"/>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683" name="L-Schale">
                <a:extLst>
                  <a:ext uri="{FF2B5EF4-FFF2-40B4-BE49-F238E27FC236}">
                    <a16:creationId xmlns:a16="http://schemas.microsoft.com/office/drawing/2014/main" id="{4D6E6802-AEBB-2DDA-4CE2-283557B6553D}"/>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684" name="M-Schale">
                <a:extLst>
                  <a:ext uri="{FF2B5EF4-FFF2-40B4-BE49-F238E27FC236}">
                    <a16:creationId xmlns:a16="http://schemas.microsoft.com/office/drawing/2014/main" id="{CDC67143-EC59-CCF1-6852-C3B221FBC01A}"/>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645" name="Gruppieren 3644">
              <a:extLst>
                <a:ext uri="{FF2B5EF4-FFF2-40B4-BE49-F238E27FC236}">
                  <a16:creationId xmlns:a16="http://schemas.microsoft.com/office/drawing/2014/main" id="{D22A3792-5651-D2FD-AD56-EFF8E8654D7C}"/>
                </a:ext>
              </a:extLst>
            </p:cNvPr>
            <p:cNvGrpSpPr/>
            <p:nvPr/>
          </p:nvGrpSpPr>
          <p:grpSpPr>
            <a:xfrm>
              <a:off x="6006000" y="816426"/>
              <a:ext cx="180000" cy="180000"/>
              <a:chOff x="2537136" y="1269000"/>
              <a:chExt cx="180000" cy="180000"/>
            </a:xfrm>
          </p:grpSpPr>
          <p:sp>
            <p:nvSpPr>
              <p:cNvPr id="3679" name="Ellipse 3678">
                <a:extLst>
                  <a:ext uri="{FF2B5EF4-FFF2-40B4-BE49-F238E27FC236}">
                    <a16:creationId xmlns:a16="http://schemas.microsoft.com/office/drawing/2014/main" id="{93F48545-4EC9-488B-6494-2F1872EBF6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80" name="Minuszeichen 3679">
                <a:extLst>
                  <a:ext uri="{FF2B5EF4-FFF2-40B4-BE49-F238E27FC236}">
                    <a16:creationId xmlns:a16="http://schemas.microsoft.com/office/drawing/2014/main" id="{89A8AE5A-D949-A01C-C935-8838072A181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46" name="Gruppieren 3645">
              <a:extLst>
                <a:ext uri="{FF2B5EF4-FFF2-40B4-BE49-F238E27FC236}">
                  <a16:creationId xmlns:a16="http://schemas.microsoft.com/office/drawing/2014/main" id="{62379319-2E95-EFC8-6FFC-B05AB85F0487}"/>
                </a:ext>
              </a:extLst>
            </p:cNvPr>
            <p:cNvGrpSpPr/>
            <p:nvPr/>
          </p:nvGrpSpPr>
          <p:grpSpPr>
            <a:xfrm>
              <a:off x="6003948" y="5865553"/>
              <a:ext cx="180000" cy="180000"/>
              <a:chOff x="2537136" y="1269000"/>
              <a:chExt cx="180000" cy="180000"/>
            </a:xfrm>
          </p:grpSpPr>
          <p:sp>
            <p:nvSpPr>
              <p:cNvPr id="3677" name="Ellipse 3676">
                <a:extLst>
                  <a:ext uri="{FF2B5EF4-FFF2-40B4-BE49-F238E27FC236}">
                    <a16:creationId xmlns:a16="http://schemas.microsoft.com/office/drawing/2014/main" id="{B2223109-A8E3-5335-2995-8834F840198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78" name="Minuszeichen 3677">
                <a:extLst>
                  <a:ext uri="{FF2B5EF4-FFF2-40B4-BE49-F238E27FC236}">
                    <a16:creationId xmlns:a16="http://schemas.microsoft.com/office/drawing/2014/main" id="{7115B295-B846-10D3-23D7-D4E27E13930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47" name="Gruppieren 3646">
              <a:extLst>
                <a:ext uri="{FF2B5EF4-FFF2-40B4-BE49-F238E27FC236}">
                  <a16:creationId xmlns:a16="http://schemas.microsoft.com/office/drawing/2014/main" id="{BD7AC289-52AC-7227-2C0F-28AFD12063DE}"/>
                </a:ext>
              </a:extLst>
            </p:cNvPr>
            <p:cNvGrpSpPr/>
            <p:nvPr/>
          </p:nvGrpSpPr>
          <p:grpSpPr>
            <a:xfrm>
              <a:off x="7989107" y="3335661"/>
              <a:ext cx="180000" cy="180000"/>
              <a:chOff x="2537136" y="1269000"/>
              <a:chExt cx="180000" cy="180000"/>
            </a:xfrm>
          </p:grpSpPr>
          <p:sp>
            <p:nvSpPr>
              <p:cNvPr id="3675" name="Ellipse 3674">
                <a:extLst>
                  <a:ext uri="{FF2B5EF4-FFF2-40B4-BE49-F238E27FC236}">
                    <a16:creationId xmlns:a16="http://schemas.microsoft.com/office/drawing/2014/main" id="{74DDD406-E4E3-0E4F-0F98-28025E3B98B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76" name="Minuszeichen 3675">
                <a:extLst>
                  <a:ext uri="{FF2B5EF4-FFF2-40B4-BE49-F238E27FC236}">
                    <a16:creationId xmlns:a16="http://schemas.microsoft.com/office/drawing/2014/main" id="{05AD34F6-B175-3546-C67C-5D6792B7D4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48" name="Gruppieren 3647">
              <a:extLst>
                <a:ext uri="{FF2B5EF4-FFF2-40B4-BE49-F238E27FC236}">
                  <a16:creationId xmlns:a16="http://schemas.microsoft.com/office/drawing/2014/main" id="{6E51B3E0-DCB2-424A-8500-EB6A310E2161}"/>
                </a:ext>
              </a:extLst>
            </p:cNvPr>
            <p:cNvGrpSpPr/>
            <p:nvPr/>
          </p:nvGrpSpPr>
          <p:grpSpPr>
            <a:xfrm>
              <a:off x="4026000" y="3339000"/>
              <a:ext cx="180000" cy="180000"/>
              <a:chOff x="2537136" y="1269000"/>
              <a:chExt cx="180000" cy="180000"/>
            </a:xfrm>
          </p:grpSpPr>
          <p:sp>
            <p:nvSpPr>
              <p:cNvPr id="3673" name="Ellipse 3672">
                <a:extLst>
                  <a:ext uri="{FF2B5EF4-FFF2-40B4-BE49-F238E27FC236}">
                    <a16:creationId xmlns:a16="http://schemas.microsoft.com/office/drawing/2014/main" id="{D07C31F3-78CD-A213-5C0E-FF31B610036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74" name="Minuszeichen 3673">
                <a:extLst>
                  <a:ext uri="{FF2B5EF4-FFF2-40B4-BE49-F238E27FC236}">
                    <a16:creationId xmlns:a16="http://schemas.microsoft.com/office/drawing/2014/main" id="{C5AD9EAB-14A9-4A65-041D-98D7170D058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49" name="Gruppieren 3648">
              <a:extLst>
                <a:ext uri="{FF2B5EF4-FFF2-40B4-BE49-F238E27FC236}">
                  <a16:creationId xmlns:a16="http://schemas.microsoft.com/office/drawing/2014/main" id="{4774BC1C-A553-AA66-A0D9-D18E4B040B9C}"/>
                </a:ext>
              </a:extLst>
            </p:cNvPr>
            <p:cNvGrpSpPr/>
            <p:nvPr/>
          </p:nvGrpSpPr>
          <p:grpSpPr>
            <a:xfrm>
              <a:off x="4656000" y="4775520"/>
              <a:ext cx="180000" cy="180000"/>
              <a:chOff x="2537136" y="1269000"/>
              <a:chExt cx="180000" cy="180000"/>
            </a:xfrm>
          </p:grpSpPr>
          <p:sp>
            <p:nvSpPr>
              <p:cNvPr id="3671" name="Ellipse 3670">
                <a:extLst>
                  <a:ext uri="{FF2B5EF4-FFF2-40B4-BE49-F238E27FC236}">
                    <a16:creationId xmlns:a16="http://schemas.microsoft.com/office/drawing/2014/main" id="{386D3D27-AEA2-35D7-5D26-992C6857C7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72" name="Minuszeichen 3671">
                <a:extLst>
                  <a:ext uri="{FF2B5EF4-FFF2-40B4-BE49-F238E27FC236}">
                    <a16:creationId xmlns:a16="http://schemas.microsoft.com/office/drawing/2014/main" id="{AEFB3364-6452-F594-40CC-18051EF728D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0" name="Gruppieren 3649">
              <a:extLst>
                <a:ext uri="{FF2B5EF4-FFF2-40B4-BE49-F238E27FC236}">
                  <a16:creationId xmlns:a16="http://schemas.microsoft.com/office/drawing/2014/main" id="{74A45C38-03E8-4C85-1476-CDF7900C5449}"/>
                </a:ext>
              </a:extLst>
            </p:cNvPr>
            <p:cNvGrpSpPr/>
            <p:nvPr/>
          </p:nvGrpSpPr>
          <p:grpSpPr>
            <a:xfrm>
              <a:off x="7373256" y="4775520"/>
              <a:ext cx="180000" cy="180000"/>
              <a:chOff x="2537136" y="1269000"/>
              <a:chExt cx="180000" cy="180000"/>
            </a:xfrm>
          </p:grpSpPr>
          <p:sp>
            <p:nvSpPr>
              <p:cNvPr id="3669" name="Ellipse 3668">
                <a:extLst>
                  <a:ext uri="{FF2B5EF4-FFF2-40B4-BE49-F238E27FC236}">
                    <a16:creationId xmlns:a16="http://schemas.microsoft.com/office/drawing/2014/main" id="{A92FE55C-340E-B383-246D-F17C3C5661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70" name="Minuszeichen 3669">
                <a:extLst>
                  <a:ext uri="{FF2B5EF4-FFF2-40B4-BE49-F238E27FC236}">
                    <a16:creationId xmlns:a16="http://schemas.microsoft.com/office/drawing/2014/main" id="{9A0FF1F0-F172-F4E9-FCB1-6667D070E67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1" name="Gruppieren 3650">
              <a:extLst>
                <a:ext uri="{FF2B5EF4-FFF2-40B4-BE49-F238E27FC236}">
                  <a16:creationId xmlns:a16="http://schemas.microsoft.com/office/drawing/2014/main" id="{D171893A-A07F-C665-BF61-055E0115F9C9}"/>
                </a:ext>
              </a:extLst>
            </p:cNvPr>
            <p:cNvGrpSpPr/>
            <p:nvPr/>
          </p:nvGrpSpPr>
          <p:grpSpPr>
            <a:xfrm>
              <a:off x="7373256" y="1900714"/>
              <a:ext cx="180000" cy="180000"/>
              <a:chOff x="2537136" y="1269000"/>
              <a:chExt cx="180000" cy="180000"/>
            </a:xfrm>
          </p:grpSpPr>
          <p:sp>
            <p:nvSpPr>
              <p:cNvPr id="3667" name="Ellipse 3666">
                <a:extLst>
                  <a:ext uri="{FF2B5EF4-FFF2-40B4-BE49-F238E27FC236}">
                    <a16:creationId xmlns:a16="http://schemas.microsoft.com/office/drawing/2014/main" id="{F83102B3-001F-630A-6CF2-570DB157614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68" name="Minuszeichen 3667">
                <a:extLst>
                  <a:ext uri="{FF2B5EF4-FFF2-40B4-BE49-F238E27FC236}">
                    <a16:creationId xmlns:a16="http://schemas.microsoft.com/office/drawing/2014/main" id="{9F813AA4-C375-F6E3-6F0F-9F528CA0B4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2" name="Gruppieren 3651">
              <a:extLst>
                <a:ext uri="{FF2B5EF4-FFF2-40B4-BE49-F238E27FC236}">
                  <a16:creationId xmlns:a16="http://schemas.microsoft.com/office/drawing/2014/main" id="{F4EA9D74-8F8C-E6DA-729D-55590AE87BC5}"/>
                </a:ext>
              </a:extLst>
            </p:cNvPr>
            <p:cNvGrpSpPr/>
            <p:nvPr/>
          </p:nvGrpSpPr>
          <p:grpSpPr>
            <a:xfrm>
              <a:off x="4656000" y="1900714"/>
              <a:ext cx="180000" cy="180000"/>
              <a:chOff x="2537136" y="1269000"/>
              <a:chExt cx="180000" cy="180000"/>
            </a:xfrm>
          </p:grpSpPr>
          <p:sp>
            <p:nvSpPr>
              <p:cNvPr id="3665" name="Ellipse 3664">
                <a:extLst>
                  <a:ext uri="{FF2B5EF4-FFF2-40B4-BE49-F238E27FC236}">
                    <a16:creationId xmlns:a16="http://schemas.microsoft.com/office/drawing/2014/main" id="{FEED69DB-D7D0-A2E1-32BD-9F426274C76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66" name="Minuszeichen 3665">
                <a:extLst>
                  <a:ext uri="{FF2B5EF4-FFF2-40B4-BE49-F238E27FC236}">
                    <a16:creationId xmlns:a16="http://schemas.microsoft.com/office/drawing/2014/main" id="{EF9549D5-CB1D-4C47-E1ED-C209FF3828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3" name="Gruppieren 3652">
              <a:extLst>
                <a:ext uri="{FF2B5EF4-FFF2-40B4-BE49-F238E27FC236}">
                  <a16:creationId xmlns:a16="http://schemas.microsoft.com/office/drawing/2014/main" id="{9EC0FFB5-FA31-78C7-7475-3367200C6784}"/>
                </a:ext>
              </a:extLst>
            </p:cNvPr>
            <p:cNvGrpSpPr/>
            <p:nvPr/>
          </p:nvGrpSpPr>
          <p:grpSpPr>
            <a:xfrm>
              <a:off x="6006000" y="1339747"/>
              <a:ext cx="180000" cy="180000"/>
              <a:chOff x="2537136" y="1269000"/>
              <a:chExt cx="180000" cy="180000"/>
            </a:xfrm>
          </p:grpSpPr>
          <p:sp>
            <p:nvSpPr>
              <p:cNvPr id="3663" name="Ellipse 3662">
                <a:extLst>
                  <a:ext uri="{FF2B5EF4-FFF2-40B4-BE49-F238E27FC236}">
                    <a16:creationId xmlns:a16="http://schemas.microsoft.com/office/drawing/2014/main" id="{D9CF041F-A7C8-C444-F012-E4BD5F97779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64" name="Minuszeichen 3663">
                <a:extLst>
                  <a:ext uri="{FF2B5EF4-FFF2-40B4-BE49-F238E27FC236}">
                    <a16:creationId xmlns:a16="http://schemas.microsoft.com/office/drawing/2014/main" id="{AF46AC90-3D24-3391-E9EA-5BB2996382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4" name="Gruppieren 3653">
              <a:extLst>
                <a:ext uri="{FF2B5EF4-FFF2-40B4-BE49-F238E27FC236}">
                  <a16:creationId xmlns:a16="http://schemas.microsoft.com/office/drawing/2014/main" id="{D748456F-F2C1-8712-3890-5E9A158F2152}"/>
                </a:ext>
              </a:extLst>
            </p:cNvPr>
            <p:cNvGrpSpPr/>
            <p:nvPr/>
          </p:nvGrpSpPr>
          <p:grpSpPr>
            <a:xfrm>
              <a:off x="6006000" y="5312040"/>
              <a:ext cx="180000" cy="180000"/>
              <a:chOff x="2537136" y="1269000"/>
              <a:chExt cx="180000" cy="180000"/>
            </a:xfrm>
          </p:grpSpPr>
          <p:sp>
            <p:nvSpPr>
              <p:cNvPr id="3661" name="Ellipse 3660">
                <a:extLst>
                  <a:ext uri="{FF2B5EF4-FFF2-40B4-BE49-F238E27FC236}">
                    <a16:creationId xmlns:a16="http://schemas.microsoft.com/office/drawing/2014/main" id="{568370D5-883C-8103-B265-01838BC47F0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62" name="Minuszeichen 3661">
                <a:extLst>
                  <a:ext uri="{FF2B5EF4-FFF2-40B4-BE49-F238E27FC236}">
                    <a16:creationId xmlns:a16="http://schemas.microsoft.com/office/drawing/2014/main" id="{7C615752-82F2-892E-7E21-4D7AA10F47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5" name="Gruppieren 3654">
              <a:extLst>
                <a:ext uri="{FF2B5EF4-FFF2-40B4-BE49-F238E27FC236}">
                  <a16:creationId xmlns:a16="http://schemas.microsoft.com/office/drawing/2014/main" id="{123C1A39-AC71-75A3-7B93-5679DFF1FCA3}"/>
                </a:ext>
              </a:extLst>
            </p:cNvPr>
            <p:cNvGrpSpPr/>
            <p:nvPr/>
          </p:nvGrpSpPr>
          <p:grpSpPr>
            <a:xfrm>
              <a:off x="6006000" y="1900714"/>
              <a:ext cx="180000" cy="180000"/>
              <a:chOff x="2537136" y="1269000"/>
              <a:chExt cx="180000" cy="180000"/>
            </a:xfrm>
          </p:grpSpPr>
          <p:sp>
            <p:nvSpPr>
              <p:cNvPr id="3659" name="Ellipse 3658">
                <a:extLst>
                  <a:ext uri="{FF2B5EF4-FFF2-40B4-BE49-F238E27FC236}">
                    <a16:creationId xmlns:a16="http://schemas.microsoft.com/office/drawing/2014/main" id="{85716FBC-22D5-A145-8276-D740E24934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60" name="Minuszeichen 3659">
                <a:extLst>
                  <a:ext uri="{FF2B5EF4-FFF2-40B4-BE49-F238E27FC236}">
                    <a16:creationId xmlns:a16="http://schemas.microsoft.com/office/drawing/2014/main" id="{38743997-8493-5678-D88E-8F0579B1426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56" name="Gruppieren 3655">
              <a:extLst>
                <a:ext uri="{FF2B5EF4-FFF2-40B4-BE49-F238E27FC236}">
                  <a16:creationId xmlns:a16="http://schemas.microsoft.com/office/drawing/2014/main" id="{67B7243C-C911-AAA1-A950-D8A339802EBF}"/>
                </a:ext>
              </a:extLst>
            </p:cNvPr>
            <p:cNvGrpSpPr/>
            <p:nvPr/>
          </p:nvGrpSpPr>
          <p:grpSpPr>
            <a:xfrm>
              <a:off x="6006000" y="4775520"/>
              <a:ext cx="180000" cy="180000"/>
              <a:chOff x="2537136" y="1269000"/>
              <a:chExt cx="180000" cy="180000"/>
            </a:xfrm>
          </p:grpSpPr>
          <p:sp>
            <p:nvSpPr>
              <p:cNvPr id="3657" name="Ellipse 3656">
                <a:extLst>
                  <a:ext uri="{FF2B5EF4-FFF2-40B4-BE49-F238E27FC236}">
                    <a16:creationId xmlns:a16="http://schemas.microsoft.com/office/drawing/2014/main" id="{C461D5A9-AC24-DA03-E895-792553B32F4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58" name="Minuszeichen 3657">
                <a:extLst>
                  <a:ext uri="{FF2B5EF4-FFF2-40B4-BE49-F238E27FC236}">
                    <a16:creationId xmlns:a16="http://schemas.microsoft.com/office/drawing/2014/main" id="{E552D5F0-5E48-2560-2B00-38CC4018DA9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734" name="Gruppieren 3733">
            <a:extLst>
              <a:ext uri="{FF2B5EF4-FFF2-40B4-BE49-F238E27FC236}">
                <a16:creationId xmlns:a16="http://schemas.microsoft.com/office/drawing/2014/main" id="{58D21CF0-EE6E-E272-6EDC-7C3AF6835E66}"/>
              </a:ext>
            </a:extLst>
          </p:cNvPr>
          <p:cNvGrpSpPr>
            <a:grpSpLocks noChangeAspect="1"/>
          </p:cNvGrpSpPr>
          <p:nvPr/>
        </p:nvGrpSpPr>
        <p:grpSpPr>
          <a:xfrm>
            <a:off x="7174000" y="6316827"/>
            <a:ext cx="1258865" cy="1306104"/>
            <a:chOff x="3576000" y="816426"/>
            <a:chExt cx="5040000" cy="5229127"/>
          </a:xfrm>
        </p:grpSpPr>
        <p:grpSp>
          <p:nvGrpSpPr>
            <p:cNvPr id="3735" name="Magnesium ohne e-">
              <a:extLst>
                <a:ext uri="{FF2B5EF4-FFF2-40B4-BE49-F238E27FC236}">
                  <a16:creationId xmlns:a16="http://schemas.microsoft.com/office/drawing/2014/main" id="{25CCF2D0-1DD0-68E1-1C49-EBE46EBF87F8}"/>
                </a:ext>
              </a:extLst>
            </p:cNvPr>
            <p:cNvGrpSpPr/>
            <p:nvPr/>
          </p:nvGrpSpPr>
          <p:grpSpPr>
            <a:xfrm>
              <a:off x="3576000" y="909000"/>
              <a:ext cx="5040000" cy="5040000"/>
              <a:chOff x="3576000" y="909000"/>
              <a:chExt cx="5040000" cy="5040000"/>
            </a:xfrm>
          </p:grpSpPr>
          <p:sp>
            <p:nvSpPr>
              <p:cNvPr id="3772" name="K-Schale">
                <a:extLst>
                  <a:ext uri="{FF2B5EF4-FFF2-40B4-BE49-F238E27FC236}">
                    <a16:creationId xmlns:a16="http://schemas.microsoft.com/office/drawing/2014/main" id="{757096E3-9AF5-7568-C02C-E6319AA14507}"/>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773" name="Atomkern mit Protonen und Neutronen">
                <a:extLst>
                  <a:ext uri="{FF2B5EF4-FFF2-40B4-BE49-F238E27FC236}">
                    <a16:creationId xmlns:a16="http://schemas.microsoft.com/office/drawing/2014/main" id="{C8E4DFEF-AB5F-5812-CA1C-677A208004AA}"/>
                  </a:ext>
                </a:extLst>
              </p:cNvPr>
              <p:cNvGrpSpPr/>
              <p:nvPr/>
            </p:nvGrpSpPr>
            <p:grpSpPr>
              <a:xfrm>
                <a:off x="5196000" y="2529000"/>
                <a:ext cx="1800000" cy="1800000"/>
                <a:chOff x="5196000" y="2529000"/>
                <a:chExt cx="1800000" cy="1800000"/>
              </a:xfrm>
            </p:grpSpPr>
            <p:sp>
              <p:nvSpPr>
                <p:cNvPr id="3776" name="Atomkern">
                  <a:extLst>
                    <a:ext uri="{FF2B5EF4-FFF2-40B4-BE49-F238E27FC236}">
                      <a16:creationId xmlns:a16="http://schemas.microsoft.com/office/drawing/2014/main" id="{51AE59C1-0AED-8B06-262D-6926F6C31F3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777" name="Gruppieren 3776">
                  <a:extLst>
                    <a:ext uri="{FF2B5EF4-FFF2-40B4-BE49-F238E27FC236}">
                      <a16:creationId xmlns:a16="http://schemas.microsoft.com/office/drawing/2014/main" id="{663437D9-14D8-85D5-D469-72C4E6232ED0}"/>
                    </a:ext>
                  </a:extLst>
                </p:cNvPr>
                <p:cNvGrpSpPr>
                  <a:grpSpLocks noChangeAspect="1"/>
                </p:cNvGrpSpPr>
                <p:nvPr/>
              </p:nvGrpSpPr>
              <p:grpSpPr>
                <a:xfrm>
                  <a:off x="5848033" y="3791651"/>
                  <a:ext cx="180000" cy="180000"/>
                  <a:chOff x="3172968" y="2304288"/>
                  <a:chExt cx="180000" cy="180000"/>
                </a:xfrm>
              </p:grpSpPr>
              <p:sp>
                <p:nvSpPr>
                  <p:cNvPr id="3823" name="Ellipse 3822">
                    <a:extLst>
                      <a:ext uri="{FF2B5EF4-FFF2-40B4-BE49-F238E27FC236}">
                        <a16:creationId xmlns:a16="http://schemas.microsoft.com/office/drawing/2014/main" id="{52878307-9A6C-192A-E392-296E7CEBA94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24" name="Additionszeichen 3823">
                    <a:extLst>
                      <a:ext uri="{FF2B5EF4-FFF2-40B4-BE49-F238E27FC236}">
                        <a16:creationId xmlns:a16="http://schemas.microsoft.com/office/drawing/2014/main" id="{610946EA-5A5D-6CA1-10C1-98154EE3896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78" name="Gruppieren 3777">
                  <a:extLst>
                    <a:ext uri="{FF2B5EF4-FFF2-40B4-BE49-F238E27FC236}">
                      <a16:creationId xmlns:a16="http://schemas.microsoft.com/office/drawing/2014/main" id="{83E842CD-E577-54D9-D92E-278AE416E5D5}"/>
                    </a:ext>
                  </a:extLst>
                </p:cNvPr>
                <p:cNvGrpSpPr>
                  <a:grpSpLocks noChangeAspect="1"/>
                </p:cNvGrpSpPr>
                <p:nvPr/>
              </p:nvGrpSpPr>
              <p:grpSpPr>
                <a:xfrm>
                  <a:off x="6270000" y="3698425"/>
                  <a:ext cx="180000" cy="180000"/>
                  <a:chOff x="3172968" y="2304288"/>
                  <a:chExt cx="180000" cy="180000"/>
                </a:xfrm>
              </p:grpSpPr>
              <p:sp>
                <p:nvSpPr>
                  <p:cNvPr id="3821" name="Ellipse 3820">
                    <a:extLst>
                      <a:ext uri="{FF2B5EF4-FFF2-40B4-BE49-F238E27FC236}">
                        <a16:creationId xmlns:a16="http://schemas.microsoft.com/office/drawing/2014/main" id="{925A5B3C-8FD4-6311-00D6-C1A4D965EA0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22" name="Additionszeichen 3821">
                    <a:extLst>
                      <a:ext uri="{FF2B5EF4-FFF2-40B4-BE49-F238E27FC236}">
                        <a16:creationId xmlns:a16="http://schemas.microsoft.com/office/drawing/2014/main" id="{361C5F50-8407-6B95-06E0-3B1280AC491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79" name="Gruppieren 3778">
                  <a:extLst>
                    <a:ext uri="{FF2B5EF4-FFF2-40B4-BE49-F238E27FC236}">
                      <a16:creationId xmlns:a16="http://schemas.microsoft.com/office/drawing/2014/main" id="{515D903E-5CBA-DEC1-9300-08B2DBA50BFA}"/>
                    </a:ext>
                  </a:extLst>
                </p:cNvPr>
                <p:cNvGrpSpPr>
                  <a:grpSpLocks noChangeAspect="1"/>
                </p:cNvGrpSpPr>
                <p:nvPr/>
              </p:nvGrpSpPr>
              <p:grpSpPr>
                <a:xfrm>
                  <a:off x="5499300" y="3931942"/>
                  <a:ext cx="180000" cy="180000"/>
                  <a:chOff x="3172968" y="2304288"/>
                  <a:chExt cx="180000" cy="180000"/>
                </a:xfrm>
              </p:grpSpPr>
              <p:sp>
                <p:nvSpPr>
                  <p:cNvPr id="3819" name="Ellipse 3818">
                    <a:extLst>
                      <a:ext uri="{FF2B5EF4-FFF2-40B4-BE49-F238E27FC236}">
                        <a16:creationId xmlns:a16="http://schemas.microsoft.com/office/drawing/2014/main" id="{FDE79C26-6B91-0EE8-0E93-357EEE81CF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20" name="Additionszeichen 3819">
                    <a:extLst>
                      <a:ext uri="{FF2B5EF4-FFF2-40B4-BE49-F238E27FC236}">
                        <a16:creationId xmlns:a16="http://schemas.microsoft.com/office/drawing/2014/main" id="{4ED9D574-EABE-7CB5-FECD-8D9105BA02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0" name="Gruppieren 3779">
                  <a:extLst>
                    <a:ext uri="{FF2B5EF4-FFF2-40B4-BE49-F238E27FC236}">
                      <a16:creationId xmlns:a16="http://schemas.microsoft.com/office/drawing/2014/main" id="{5A015E11-F477-2767-1DB1-BC772D975498}"/>
                    </a:ext>
                  </a:extLst>
                </p:cNvPr>
                <p:cNvGrpSpPr>
                  <a:grpSpLocks noChangeAspect="1"/>
                </p:cNvGrpSpPr>
                <p:nvPr/>
              </p:nvGrpSpPr>
              <p:grpSpPr>
                <a:xfrm>
                  <a:off x="6030156" y="4086630"/>
                  <a:ext cx="180000" cy="180000"/>
                  <a:chOff x="3172968" y="2304288"/>
                  <a:chExt cx="180000" cy="180000"/>
                </a:xfrm>
              </p:grpSpPr>
              <p:sp>
                <p:nvSpPr>
                  <p:cNvPr id="3817" name="Ellipse 3816">
                    <a:extLst>
                      <a:ext uri="{FF2B5EF4-FFF2-40B4-BE49-F238E27FC236}">
                        <a16:creationId xmlns:a16="http://schemas.microsoft.com/office/drawing/2014/main" id="{FB65F48C-2A1A-EB73-F053-29E9FA9CD0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8" name="Additionszeichen 3817">
                    <a:extLst>
                      <a:ext uri="{FF2B5EF4-FFF2-40B4-BE49-F238E27FC236}">
                        <a16:creationId xmlns:a16="http://schemas.microsoft.com/office/drawing/2014/main" id="{3CD3D53A-6F52-9E7E-282A-CBF34FC27AF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1" name="Gruppieren 3780">
                  <a:extLst>
                    <a:ext uri="{FF2B5EF4-FFF2-40B4-BE49-F238E27FC236}">
                      <a16:creationId xmlns:a16="http://schemas.microsoft.com/office/drawing/2014/main" id="{B6415BA5-EACF-A6AE-5AC3-DF496432ACB3}"/>
                    </a:ext>
                  </a:extLst>
                </p:cNvPr>
                <p:cNvGrpSpPr>
                  <a:grpSpLocks noChangeAspect="1"/>
                </p:cNvGrpSpPr>
                <p:nvPr/>
              </p:nvGrpSpPr>
              <p:grpSpPr>
                <a:xfrm>
                  <a:off x="6020438" y="3296696"/>
                  <a:ext cx="180000" cy="180000"/>
                  <a:chOff x="3172968" y="2304288"/>
                  <a:chExt cx="180000" cy="180000"/>
                </a:xfrm>
              </p:grpSpPr>
              <p:sp>
                <p:nvSpPr>
                  <p:cNvPr id="3815" name="Ellipse 3814">
                    <a:extLst>
                      <a:ext uri="{FF2B5EF4-FFF2-40B4-BE49-F238E27FC236}">
                        <a16:creationId xmlns:a16="http://schemas.microsoft.com/office/drawing/2014/main" id="{F46AD9AC-F2F3-9262-39AA-75805A7819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6" name="Additionszeichen 3815">
                    <a:extLst>
                      <a:ext uri="{FF2B5EF4-FFF2-40B4-BE49-F238E27FC236}">
                        <a16:creationId xmlns:a16="http://schemas.microsoft.com/office/drawing/2014/main" id="{C5CCD8B7-CB39-F53F-035D-22914A1E8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2" name="Gruppieren 3781">
                  <a:extLst>
                    <a:ext uri="{FF2B5EF4-FFF2-40B4-BE49-F238E27FC236}">
                      <a16:creationId xmlns:a16="http://schemas.microsoft.com/office/drawing/2014/main" id="{E84C1263-7D65-15B2-7B73-DCBAFD20C1FE}"/>
                    </a:ext>
                  </a:extLst>
                </p:cNvPr>
                <p:cNvGrpSpPr>
                  <a:grpSpLocks noChangeAspect="1"/>
                </p:cNvGrpSpPr>
                <p:nvPr/>
              </p:nvGrpSpPr>
              <p:grpSpPr>
                <a:xfrm>
                  <a:off x="6540000" y="3667688"/>
                  <a:ext cx="180000" cy="180000"/>
                  <a:chOff x="3172968" y="2304288"/>
                  <a:chExt cx="180000" cy="180000"/>
                </a:xfrm>
              </p:grpSpPr>
              <p:sp>
                <p:nvSpPr>
                  <p:cNvPr id="3813" name="Ellipse 3812">
                    <a:extLst>
                      <a:ext uri="{FF2B5EF4-FFF2-40B4-BE49-F238E27FC236}">
                        <a16:creationId xmlns:a16="http://schemas.microsoft.com/office/drawing/2014/main" id="{9102ADDC-ADA1-F19F-3FF6-5B7A72CCC34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4" name="Additionszeichen 3813">
                    <a:extLst>
                      <a:ext uri="{FF2B5EF4-FFF2-40B4-BE49-F238E27FC236}">
                        <a16:creationId xmlns:a16="http://schemas.microsoft.com/office/drawing/2014/main" id="{E8000727-FD44-62B6-CD1C-CDDFD3FE3A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3" name="Gruppieren 3782">
                  <a:extLst>
                    <a:ext uri="{FF2B5EF4-FFF2-40B4-BE49-F238E27FC236}">
                      <a16:creationId xmlns:a16="http://schemas.microsoft.com/office/drawing/2014/main" id="{EB99A1CF-5497-2BCC-B553-868EA34C9D9E}"/>
                    </a:ext>
                  </a:extLst>
                </p:cNvPr>
                <p:cNvGrpSpPr>
                  <a:grpSpLocks noChangeAspect="1"/>
                </p:cNvGrpSpPr>
                <p:nvPr/>
              </p:nvGrpSpPr>
              <p:grpSpPr>
                <a:xfrm>
                  <a:off x="6696374" y="3186376"/>
                  <a:ext cx="180000" cy="180000"/>
                  <a:chOff x="3172968" y="2304288"/>
                  <a:chExt cx="180000" cy="180000"/>
                </a:xfrm>
              </p:grpSpPr>
              <p:sp>
                <p:nvSpPr>
                  <p:cNvPr id="3811" name="Ellipse 3810">
                    <a:extLst>
                      <a:ext uri="{FF2B5EF4-FFF2-40B4-BE49-F238E27FC236}">
                        <a16:creationId xmlns:a16="http://schemas.microsoft.com/office/drawing/2014/main" id="{CE7E1081-A9E3-FE32-6332-0C70A8F6E0F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2" name="Additionszeichen 3811">
                    <a:extLst>
                      <a:ext uri="{FF2B5EF4-FFF2-40B4-BE49-F238E27FC236}">
                        <a16:creationId xmlns:a16="http://schemas.microsoft.com/office/drawing/2014/main" id="{36B60E12-7770-FFAF-65C7-A8E34B82C99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4" name="Gruppieren 3783">
                  <a:extLst>
                    <a:ext uri="{FF2B5EF4-FFF2-40B4-BE49-F238E27FC236}">
                      <a16:creationId xmlns:a16="http://schemas.microsoft.com/office/drawing/2014/main" id="{FA26AC3F-2818-1AD2-8D0C-F3576219404D}"/>
                    </a:ext>
                  </a:extLst>
                </p:cNvPr>
                <p:cNvGrpSpPr>
                  <a:grpSpLocks noChangeAspect="1"/>
                </p:cNvGrpSpPr>
                <p:nvPr/>
              </p:nvGrpSpPr>
              <p:grpSpPr>
                <a:xfrm>
                  <a:off x="5577515" y="3084316"/>
                  <a:ext cx="180000" cy="180000"/>
                  <a:chOff x="3172968" y="2304288"/>
                  <a:chExt cx="180000" cy="180000"/>
                </a:xfrm>
              </p:grpSpPr>
              <p:sp>
                <p:nvSpPr>
                  <p:cNvPr id="3809" name="Ellipse 3808">
                    <a:extLst>
                      <a:ext uri="{FF2B5EF4-FFF2-40B4-BE49-F238E27FC236}">
                        <a16:creationId xmlns:a16="http://schemas.microsoft.com/office/drawing/2014/main" id="{8AF14810-1CEA-7228-C14A-CA8B2FE5E8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10" name="Additionszeichen 3809">
                    <a:extLst>
                      <a:ext uri="{FF2B5EF4-FFF2-40B4-BE49-F238E27FC236}">
                        <a16:creationId xmlns:a16="http://schemas.microsoft.com/office/drawing/2014/main" id="{B87587A1-846C-CE3E-BB8B-79230E389E7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5" name="Gruppieren 3784">
                  <a:extLst>
                    <a:ext uri="{FF2B5EF4-FFF2-40B4-BE49-F238E27FC236}">
                      <a16:creationId xmlns:a16="http://schemas.microsoft.com/office/drawing/2014/main" id="{7F67A07E-B472-5BC0-FD39-67D46CA6E7BC}"/>
                    </a:ext>
                  </a:extLst>
                </p:cNvPr>
                <p:cNvGrpSpPr>
                  <a:grpSpLocks noChangeAspect="1"/>
                </p:cNvGrpSpPr>
                <p:nvPr/>
              </p:nvGrpSpPr>
              <p:grpSpPr>
                <a:xfrm>
                  <a:off x="5940252" y="2903697"/>
                  <a:ext cx="180000" cy="180000"/>
                  <a:chOff x="3172968" y="2304288"/>
                  <a:chExt cx="180000" cy="180000"/>
                </a:xfrm>
              </p:grpSpPr>
              <p:sp>
                <p:nvSpPr>
                  <p:cNvPr id="3807" name="Ellipse 3806">
                    <a:extLst>
                      <a:ext uri="{FF2B5EF4-FFF2-40B4-BE49-F238E27FC236}">
                        <a16:creationId xmlns:a16="http://schemas.microsoft.com/office/drawing/2014/main" id="{4F1E3914-99AD-F899-42F3-D3F39EED2DA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8" name="Additionszeichen 3807">
                    <a:extLst>
                      <a:ext uri="{FF2B5EF4-FFF2-40B4-BE49-F238E27FC236}">
                        <a16:creationId xmlns:a16="http://schemas.microsoft.com/office/drawing/2014/main" id="{BC6BC2CB-F41D-C184-5AF5-E366DAB4E4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6" name="Gruppieren 3785">
                  <a:extLst>
                    <a:ext uri="{FF2B5EF4-FFF2-40B4-BE49-F238E27FC236}">
                      <a16:creationId xmlns:a16="http://schemas.microsoft.com/office/drawing/2014/main" id="{2C1EA89A-D888-CBA7-90AF-C770A4D83337}"/>
                    </a:ext>
                  </a:extLst>
                </p:cNvPr>
                <p:cNvGrpSpPr>
                  <a:grpSpLocks noChangeAspect="1"/>
                </p:cNvGrpSpPr>
                <p:nvPr/>
              </p:nvGrpSpPr>
              <p:grpSpPr>
                <a:xfrm>
                  <a:off x="5597520" y="2746772"/>
                  <a:ext cx="180000" cy="180000"/>
                  <a:chOff x="3172968" y="2304288"/>
                  <a:chExt cx="180000" cy="180000"/>
                </a:xfrm>
              </p:grpSpPr>
              <p:sp>
                <p:nvSpPr>
                  <p:cNvPr id="3805" name="Ellipse 3804">
                    <a:extLst>
                      <a:ext uri="{FF2B5EF4-FFF2-40B4-BE49-F238E27FC236}">
                        <a16:creationId xmlns:a16="http://schemas.microsoft.com/office/drawing/2014/main" id="{9CC48D79-5443-DE4A-6F4C-E7D42249A91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6" name="Additionszeichen 3805">
                    <a:extLst>
                      <a:ext uri="{FF2B5EF4-FFF2-40B4-BE49-F238E27FC236}">
                        <a16:creationId xmlns:a16="http://schemas.microsoft.com/office/drawing/2014/main" id="{719AEB6D-2C11-6631-BE36-15D0B838C0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7" name="Gruppieren 3786">
                  <a:extLst>
                    <a:ext uri="{FF2B5EF4-FFF2-40B4-BE49-F238E27FC236}">
                      <a16:creationId xmlns:a16="http://schemas.microsoft.com/office/drawing/2014/main" id="{F52E8BED-CCDD-B385-02D6-856F8F1F5825}"/>
                    </a:ext>
                  </a:extLst>
                </p:cNvPr>
                <p:cNvGrpSpPr>
                  <a:grpSpLocks noChangeAspect="1"/>
                </p:cNvGrpSpPr>
                <p:nvPr/>
              </p:nvGrpSpPr>
              <p:grpSpPr>
                <a:xfrm>
                  <a:off x="6310896" y="2729578"/>
                  <a:ext cx="180000" cy="180000"/>
                  <a:chOff x="3172968" y="2304288"/>
                  <a:chExt cx="180000" cy="180000"/>
                </a:xfrm>
              </p:grpSpPr>
              <p:sp>
                <p:nvSpPr>
                  <p:cNvPr id="3803" name="Ellipse 3802">
                    <a:extLst>
                      <a:ext uri="{FF2B5EF4-FFF2-40B4-BE49-F238E27FC236}">
                        <a16:creationId xmlns:a16="http://schemas.microsoft.com/office/drawing/2014/main" id="{1E85B96F-D7E5-1DB1-3CF8-BC8784B2EE3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4" name="Additionszeichen 3803">
                    <a:extLst>
                      <a:ext uri="{FF2B5EF4-FFF2-40B4-BE49-F238E27FC236}">
                        <a16:creationId xmlns:a16="http://schemas.microsoft.com/office/drawing/2014/main" id="{9EA49552-9FFE-5BB5-8383-B8135D68AEF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88" name="Gruppieren 3787">
                  <a:extLst>
                    <a:ext uri="{FF2B5EF4-FFF2-40B4-BE49-F238E27FC236}">
                      <a16:creationId xmlns:a16="http://schemas.microsoft.com/office/drawing/2014/main" id="{69659463-14F8-8332-781F-8C13EF410C47}"/>
                    </a:ext>
                  </a:extLst>
                </p:cNvPr>
                <p:cNvGrpSpPr>
                  <a:grpSpLocks noChangeAspect="1"/>
                </p:cNvGrpSpPr>
                <p:nvPr/>
              </p:nvGrpSpPr>
              <p:grpSpPr>
                <a:xfrm>
                  <a:off x="5311404" y="3346168"/>
                  <a:ext cx="180000" cy="180000"/>
                  <a:chOff x="3172968" y="2304288"/>
                  <a:chExt cx="180000" cy="180000"/>
                </a:xfrm>
              </p:grpSpPr>
              <p:sp>
                <p:nvSpPr>
                  <p:cNvPr id="3801" name="Ellipse 3800">
                    <a:extLst>
                      <a:ext uri="{FF2B5EF4-FFF2-40B4-BE49-F238E27FC236}">
                        <a16:creationId xmlns:a16="http://schemas.microsoft.com/office/drawing/2014/main" id="{35B8DDAB-663E-6B0A-3B5C-B679D0FCAD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2" name="Additionszeichen 3801">
                    <a:extLst>
                      <a:ext uri="{FF2B5EF4-FFF2-40B4-BE49-F238E27FC236}">
                        <a16:creationId xmlns:a16="http://schemas.microsoft.com/office/drawing/2014/main" id="{B3864597-A3AE-7451-47A9-FAF88B67409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789" name="Ellipse 3788">
                  <a:extLst>
                    <a:ext uri="{FF2B5EF4-FFF2-40B4-BE49-F238E27FC236}">
                      <a16:creationId xmlns:a16="http://schemas.microsoft.com/office/drawing/2014/main" id="{AA0DBA18-9C40-4F55-8622-01AEDF1FCF6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0" name="Ellipse 3789">
                  <a:extLst>
                    <a:ext uri="{FF2B5EF4-FFF2-40B4-BE49-F238E27FC236}">
                      <a16:creationId xmlns:a16="http://schemas.microsoft.com/office/drawing/2014/main" id="{77E31C17-8405-ACA0-67F3-29B81DA29674}"/>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1" name="Ellipse 3790">
                  <a:extLst>
                    <a:ext uri="{FF2B5EF4-FFF2-40B4-BE49-F238E27FC236}">
                      <a16:creationId xmlns:a16="http://schemas.microsoft.com/office/drawing/2014/main" id="{5BD9A5DF-1A09-2764-D419-0C06967E083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2" name="Ellipse 3791">
                  <a:extLst>
                    <a:ext uri="{FF2B5EF4-FFF2-40B4-BE49-F238E27FC236}">
                      <a16:creationId xmlns:a16="http://schemas.microsoft.com/office/drawing/2014/main" id="{5E72F7B0-0494-17A8-CAAA-1D8F9F05273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3" name="Ellipse 3792">
                  <a:extLst>
                    <a:ext uri="{FF2B5EF4-FFF2-40B4-BE49-F238E27FC236}">
                      <a16:creationId xmlns:a16="http://schemas.microsoft.com/office/drawing/2014/main" id="{03BAB457-1407-1641-BCE4-D2432537108A}"/>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4" name="Ellipse 3793">
                  <a:extLst>
                    <a:ext uri="{FF2B5EF4-FFF2-40B4-BE49-F238E27FC236}">
                      <a16:creationId xmlns:a16="http://schemas.microsoft.com/office/drawing/2014/main" id="{CBCBB7E8-6D89-BAF7-76FD-05FD370E00C2}"/>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5" name="Ellipse 3794">
                  <a:extLst>
                    <a:ext uri="{FF2B5EF4-FFF2-40B4-BE49-F238E27FC236}">
                      <a16:creationId xmlns:a16="http://schemas.microsoft.com/office/drawing/2014/main" id="{F17DAD6E-27A0-5C5C-DE47-F4AF06412ED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6" name="Ellipse 3795">
                  <a:extLst>
                    <a:ext uri="{FF2B5EF4-FFF2-40B4-BE49-F238E27FC236}">
                      <a16:creationId xmlns:a16="http://schemas.microsoft.com/office/drawing/2014/main" id="{39B5AAB0-282C-8AD6-CF07-C3D4585041E8}"/>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7" name="Ellipse 3796">
                  <a:extLst>
                    <a:ext uri="{FF2B5EF4-FFF2-40B4-BE49-F238E27FC236}">
                      <a16:creationId xmlns:a16="http://schemas.microsoft.com/office/drawing/2014/main" id="{34A7CAF6-0D02-1791-AF04-89075D2465F4}"/>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8" name="Ellipse 3797">
                  <a:extLst>
                    <a:ext uri="{FF2B5EF4-FFF2-40B4-BE49-F238E27FC236}">
                      <a16:creationId xmlns:a16="http://schemas.microsoft.com/office/drawing/2014/main" id="{CA1537A3-B46D-914F-E1CA-2C5671D366FD}"/>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99" name="Ellipse 3798">
                  <a:extLst>
                    <a:ext uri="{FF2B5EF4-FFF2-40B4-BE49-F238E27FC236}">
                      <a16:creationId xmlns:a16="http://schemas.microsoft.com/office/drawing/2014/main" id="{CED03EC6-A5F7-5538-BC4F-E7C4454D6CA8}"/>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00" name="Ellipse 3799">
                  <a:extLst>
                    <a:ext uri="{FF2B5EF4-FFF2-40B4-BE49-F238E27FC236}">
                      <a16:creationId xmlns:a16="http://schemas.microsoft.com/office/drawing/2014/main" id="{FC33B90C-7310-8BAF-D80B-63D219F8A5E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774" name="L-Schale">
                <a:extLst>
                  <a:ext uri="{FF2B5EF4-FFF2-40B4-BE49-F238E27FC236}">
                    <a16:creationId xmlns:a16="http://schemas.microsoft.com/office/drawing/2014/main" id="{3811F409-233C-8908-2DCF-4BB6776C03F7}"/>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775" name="M-Schale">
                <a:extLst>
                  <a:ext uri="{FF2B5EF4-FFF2-40B4-BE49-F238E27FC236}">
                    <a16:creationId xmlns:a16="http://schemas.microsoft.com/office/drawing/2014/main" id="{2A881579-1727-8270-4A03-6C4E4D1FDD4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736" name="Gruppieren 3735">
              <a:extLst>
                <a:ext uri="{FF2B5EF4-FFF2-40B4-BE49-F238E27FC236}">
                  <a16:creationId xmlns:a16="http://schemas.microsoft.com/office/drawing/2014/main" id="{BAFDB055-504E-35BA-1F32-39390543E557}"/>
                </a:ext>
              </a:extLst>
            </p:cNvPr>
            <p:cNvGrpSpPr/>
            <p:nvPr/>
          </p:nvGrpSpPr>
          <p:grpSpPr>
            <a:xfrm>
              <a:off x="6006000" y="816426"/>
              <a:ext cx="180000" cy="180000"/>
              <a:chOff x="2537136" y="1269000"/>
              <a:chExt cx="180000" cy="180000"/>
            </a:xfrm>
          </p:grpSpPr>
          <p:sp>
            <p:nvSpPr>
              <p:cNvPr id="3770" name="Ellipse 3769">
                <a:extLst>
                  <a:ext uri="{FF2B5EF4-FFF2-40B4-BE49-F238E27FC236}">
                    <a16:creationId xmlns:a16="http://schemas.microsoft.com/office/drawing/2014/main" id="{BA69E9C0-F5A0-2068-902B-8FD12B32DE1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71" name="Minuszeichen 3770">
                <a:extLst>
                  <a:ext uri="{FF2B5EF4-FFF2-40B4-BE49-F238E27FC236}">
                    <a16:creationId xmlns:a16="http://schemas.microsoft.com/office/drawing/2014/main" id="{46DD9503-0B8B-E158-5705-F7721F6D23B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37" name="Gruppieren 3736">
              <a:extLst>
                <a:ext uri="{FF2B5EF4-FFF2-40B4-BE49-F238E27FC236}">
                  <a16:creationId xmlns:a16="http://schemas.microsoft.com/office/drawing/2014/main" id="{E5706EC7-5BD6-1D5D-E2F1-B4895AF44D45}"/>
                </a:ext>
              </a:extLst>
            </p:cNvPr>
            <p:cNvGrpSpPr/>
            <p:nvPr/>
          </p:nvGrpSpPr>
          <p:grpSpPr>
            <a:xfrm>
              <a:off x="6003948" y="5865553"/>
              <a:ext cx="180000" cy="180000"/>
              <a:chOff x="2537136" y="1269000"/>
              <a:chExt cx="180000" cy="180000"/>
            </a:xfrm>
          </p:grpSpPr>
          <p:sp>
            <p:nvSpPr>
              <p:cNvPr id="3768" name="Ellipse 3767">
                <a:extLst>
                  <a:ext uri="{FF2B5EF4-FFF2-40B4-BE49-F238E27FC236}">
                    <a16:creationId xmlns:a16="http://schemas.microsoft.com/office/drawing/2014/main" id="{DFCD644E-B53D-37B3-4DC7-B8D0126BB7E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9" name="Minuszeichen 3768">
                <a:extLst>
                  <a:ext uri="{FF2B5EF4-FFF2-40B4-BE49-F238E27FC236}">
                    <a16:creationId xmlns:a16="http://schemas.microsoft.com/office/drawing/2014/main" id="{6C82B806-8263-8560-6C38-52158FB5C7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38" name="Gruppieren 3737">
              <a:extLst>
                <a:ext uri="{FF2B5EF4-FFF2-40B4-BE49-F238E27FC236}">
                  <a16:creationId xmlns:a16="http://schemas.microsoft.com/office/drawing/2014/main" id="{726B74C9-B52F-74CA-0CAA-5E51AA9AF68B}"/>
                </a:ext>
              </a:extLst>
            </p:cNvPr>
            <p:cNvGrpSpPr/>
            <p:nvPr/>
          </p:nvGrpSpPr>
          <p:grpSpPr>
            <a:xfrm>
              <a:off x="7989107" y="3335661"/>
              <a:ext cx="180000" cy="180000"/>
              <a:chOff x="2537136" y="1269000"/>
              <a:chExt cx="180000" cy="180000"/>
            </a:xfrm>
          </p:grpSpPr>
          <p:sp>
            <p:nvSpPr>
              <p:cNvPr id="3766" name="Ellipse 3765">
                <a:extLst>
                  <a:ext uri="{FF2B5EF4-FFF2-40B4-BE49-F238E27FC236}">
                    <a16:creationId xmlns:a16="http://schemas.microsoft.com/office/drawing/2014/main" id="{F4CEAA66-CF0D-FE46-7A66-85BA5BC195A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7" name="Minuszeichen 3766">
                <a:extLst>
                  <a:ext uri="{FF2B5EF4-FFF2-40B4-BE49-F238E27FC236}">
                    <a16:creationId xmlns:a16="http://schemas.microsoft.com/office/drawing/2014/main" id="{47B5BC90-9CB2-EAC5-FE9E-042B7A9B852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39" name="Gruppieren 3738">
              <a:extLst>
                <a:ext uri="{FF2B5EF4-FFF2-40B4-BE49-F238E27FC236}">
                  <a16:creationId xmlns:a16="http://schemas.microsoft.com/office/drawing/2014/main" id="{A80D9A92-67B1-9013-4E3C-006125956256}"/>
                </a:ext>
              </a:extLst>
            </p:cNvPr>
            <p:cNvGrpSpPr/>
            <p:nvPr/>
          </p:nvGrpSpPr>
          <p:grpSpPr>
            <a:xfrm>
              <a:off x="4026000" y="3339000"/>
              <a:ext cx="180000" cy="180000"/>
              <a:chOff x="2537136" y="1269000"/>
              <a:chExt cx="180000" cy="180000"/>
            </a:xfrm>
          </p:grpSpPr>
          <p:sp>
            <p:nvSpPr>
              <p:cNvPr id="3764" name="Ellipse 3763">
                <a:extLst>
                  <a:ext uri="{FF2B5EF4-FFF2-40B4-BE49-F238E27FC236}">
                    <a16:creationId xmlns:a16="http://schemas.microsoft.com/office/drawing/2014/main" id="{52AA1E4F-1218-A20F-ED87-4C82101DB3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5" name="Minuszeichen 3764">
                <a:extLst>
                  <a:ext uri="{FF2B5EF4-FFF2-40B4-BE49-F238E27FC236}">
                    <a16:creationId xmlns:a16="http://schemas.microsoft.com/office/drawing/2014/main" id="{9223DAE1-E817-898D-DF5D-BD1BE8E1C3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0" name="Gruppieren 3739">
              <a:extLst>
                <a:ext uri="{FF2B5EF4-FFF2-40B4-BE49-F238E27FC236}">
                  <a16:creationId xmlns:a16="http://schemas.microsoft.com/office/drawing/2014/main" id="{BEB774F2-07CE-AC9D-167D-AC154DE943CB}"/>
                </a:ext>
              </a:extLst>
            </p:cNvPr>
            <p:cNvGrpSpPr/>
            <p:nvPr/>
          </p:nvGrpSpPr>
          <p:grpSpPr>
            <a:xfrm>
              <a:off x="4656000" y="4775520"/>
              <a:ext cx="180000" cy="180000"/>
              <a:chOff x="2537136" y="1269000"/>
              <a:chExt cx="180000" cy="180000"/>
            </a:xfrm>
          </p:grpSpPr>
          <p:sp>
            <p:nvSpPr>
              <p:cNvPr id="3762" name="Ellipse 3761">
                <a:extLst>
                  <a:ext uri="{FF2B5EF4-FFF2-40B4-BE49-F238E27FC236}">
                    <a16:creationId xmlns:a16="http://schemas.microsoft.com/office/drawing/2014/main" id="{5006158E-2F2C-0F83-6ED0-7FEA6FBDBC7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3" name="Minuszeichen 3762">
                <a:extLst>
                  <a:ext uri="{FF2B5EF4-FFF2-40B4-BE49-F238E27FC236}">
                    <a16:creationId xmlns:a16="http://schemas.microsoft.com/office/drawing/2014/main" id="{F144FE25-AD95-D188-CFEB-158DDC43C32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1" name="Gruppieren 3740">
              <a:extLst>
                <a:ext uri="{FF2B5EF4-FFF2-40B4-BE49-F238E27FC236}">
                  <a16:creationId xmlns:a16="http://schemas.microsoft.com/office/drawing/2014/main" id="{C716412D-51E3-4FF6-5A82-45F3F4EE029E}"/>
                </a:ext>
              </a:extLst>
            </p:cNvPr>
            <p:cNvGrpSpPr/>
            <p:nvPr/>
          </p:nvGrpSpPr>
          <p:grpSpPr>
            <a:xfrm>
              <a:off x="7373256" y="4775520"/>
              <a:ext cx="180000" cy="180000"/>
              <a:chOff x="2537136" y="1269000"/>
              <a:chExt cx="180000" cy="180000"/>
            </a:xfrm>
          </p:grpSpPr>
          <p:sp>
            <p:nvSpPr>
              <p:cNvPr id="3760" name="Ellipse 3759">
                <a:extLst>
                  <a:ext uri="{FF2B5EF4-FFF2-40B4-BE49-F238E27FC236}">
                    <a16:creationId xmlns:a16="http://schemas.microsoft.com/office/drawing/2014/main" id="{C31FD112-9D26-1BEF-E042-518E6A59BF1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1" name="Minuszeichen 3760">
                <a:extLst>
                  <a:ext uri="{FF2B5EF4-FFF2-40B4-BE49-F238E27FC236}">
                    <a16:creationId xmlns:a16="http://schemas.microsoft.com/office/drawing/2014/main" id="{CD4BDC40-DAF4-CF5B-3BB9-A05A2590C60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2" name="Gruppieren 3741">
              <a:extLst>
                <a:ext uri="{FF2B5EF4-FFF2-40B4-BE49-F238E27FC236}">
                  <a16:creationId xmlns:a16="http://schemas.microsoft.com/office/drawing/2014/main" id="{42768258-BA1C-A9AE-D99F-C23253067B0F}"/>
                </a:ext>
              </a:extLst>
            </p:cNvPr>
            <p:cNvGrpSpPr/>
            <p:nvPr/>
          </p:nvGrpSpPr>
          <p:grpSpPr>
            <a:xfrm>
              <a:off x="7373256" y="1900714"/>
              <a:ext cx="180000" cy="180000"/>
              <a:chOff x="2537136" y="1269000"/>
              <a:chExt cx="180000" cy="180000"/>
            </a:xfrm>
          </p:grpSpPr>
          <p:sp>
            <p:nvSpPr>
              <p:cNvPr id="3758" name="Ellipse 3757">
                <a:extLst>
                  <a:ext uri="{FF2B5EF4-FFF2-40B4-BE49-F238E27FC236}">
                    <a16:creationId xmlns:a16="http://schemas.microsoft.com/office/drawing/2014/main" id="{D998B1BF-525C-B8FD-C00E-4A5D3FACA6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9" name="Minuszeichen 3758">
                <a:extLst>
                  <a:ext uri="{FF2B5EF4-FFF2-40B4-BE49-F238E27FC236}">
                    <a16:creationId xmlns:a16="http://schemas.microsoft.com/office/drawing/2014/main" id="{BF8F26B4-697B-3ACC-2F76-7C612646083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3" name="Gruppieren 3742">
              <a:extLst>
                <a:ext uri="{FF2B5EF4-FFF2-40B4-BE49-F238E27FC236}">
                  <a16:creationId xmlns:a16="http://schemas.microsoft.com/office/drawing/2014/main" id="{4C2D5B17-C7DE-A0CD-A3DD-F001242E6CD4}"/>
                </a:ext>
              </a:extLst>
            </p:cNvPr>
            <p:cNvGrpSpPr/>
            <p:nvPr/>
          </p:nvGrpSpPr>
          <p:grpSpPr>
            <a:xfrm>
              <a:off x="4656000" y="1900714"/>
              <a:ext cx="180000" cy="180000"/>
              <a:chOff x="2537136" y="1269000"/>
              <a:chExt cx="180000" cy="180000"/>
            </a:xfrm>
          </p:grpSpPr>
          <p:sp>
            <p:nvSpPr>
              <p:cNvPr id="3756" name="Ellipse 3755">
                <a:extLst>
                  <a:ext uri="{FF2B5EF4-FFF2-40B4-BE49-F238E27FC236}">
                    <a16:creationId xmlns:a16="http://schemas.microsoft.com/office/drawing/2014/main" id="{4BBEDF36-AA93-19C7-192D-CD53EF58655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7" name="Minuszeichen 3756">
                <a:extLst>
                  <a:ext uri="{FF2B5EF4-FFF2-40B4-BE49-F238E27FC236}">
                    <a16:creationId xmlns:a16="http://schemas.microsoft.com/office/drawing/2014/main" id="{1CD6122F-2867-E73F-A3A9-D376028D547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4" name="Gruppieren 3743">
              <a:extLst>
                <a:ext uri="{FF2B5EF4-FFF2-40B4-BE49-F238E27FC236}">
                  <a16:creationId xmlns:a16="http://schemas.microsoft.com/office/drawing/2014/main" id="{407F43CC-9033-F8FA-2034-063836651EFA}"/>
                </a:ext>
              </a:extLst>
            </p:cNvPr>
            <p:cNvGrpSpPr/>
            <p:nvPr/>
          </p:nvGrpSpPr>
          <p:grpSpPr>
            <a:xfrm>
              <a:off x="6006000" y="1339747"/>
              <a:ext cx="180000" cy="180000"/>
              <a:chOff x="2537136" y="1269000"/>
              <a:chExt cx="180000" cy="180000"/>
            </a:xfrm>
          </p:grpSpPr>
          <p:sp>
            <p:nvSpPr>
              <p:cNvPr id="3754" name="Ellipse 3753">
                <a:extLst>
                  <a:ext uri="{FF2B5EF4-FFF2-40B4-BE49-F238E27FC236}">
                    <a16:creationId xmlns:a16="http://schemas.microsoft.com/office/drawing/2014/main" id="{55AC9BA5-5EE2-A03F-8DE8-024CAB74C72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5" name="Minuszeichen 3754">
                <a:extLst>
                  <a:ext uri="{FF2B5EF4-FFF2-40B4-BE49-F238E27FC236}">
                    <a16:creationId xmlns:a16="http://schemas.microsoft.com/office/drawing/2014/main" id="{72D1E0E2-F962-0EEA-03FB-1528CA7BDB8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5" name="Gruppieren 3744">
              <a:extLst>
                <a:ext uri="{FF2B5EF4-FFF2-40B4-BE49-F238E27FC236}">
                  <a16:creationId xmlns:a16="http://schemas.microsoft.com/office/drawing/2014/main" id="{AA0B65AA-2D68-0EF0-6533-79B074DBFA13}"/>
                </a:ext>
              </a:extLst>
            </p:cNvPr>
            <p:cNvGrpSpPr/>
            <p:nvPr/>
          </p:nvGrpSpPr>
          <p:grpSpPr>
            <a:xfrm>
              <a:off x="6006000" y="5312040"/>
              <a:ext cx="180000" cy="180000"/>
              <a:chOff x="2537136" y="1269000"/>
              <a:chExt cx="180000" cy="180000"/>
            </a:xfrm>
          </p:grpSpPr>
          <p:sp>
            <p:nvSpPr>
              <p:cNvPr id="3752" name="Ellipse 3751">
                <a:extLst>
                  <a:ext uri="{FF2B5EF4-FFF2-40B4-BE49-F238E27FC236}">
                    <a16:creationId xmlns:a16="http://schemas.microsoft.com/office/drawing/2014/main" id="{922D8AB4-8581-0D6B-3127-C03B1D3F92E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3" name="Minuszeichen 3752">
                <a:extLst>
                  <a:ext uri="{FF2B5EF4-FFF2-40B4-BE49-F238E27FC236}">
                    <a16:creationId xmlns:a16="http://schemas.microsoft.com/office/drawing/2014/main" id="{30B38419-873D-52CE-6F9E-2ED6A16C767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6" name="Gruppieren 3745">
              <a:extLst>
                <a:ext uri="{FF2B5EF4-FFF2-40B4-BE49-F238E27FC236}">
                  <a16:creationId xmlns:a16="http://schemas.microsoft.com/office/drawing/2014/main" id="{82A8295D-5AEF-37E7-19BA-55B276F2E887}"/>
                </a:ext>
              </a:extLst>
            </p:cNvPr>
            <p:cNvGrpSpPr/>
            <p:nvPr/>
          </p:nvGrpSpPr>
          <p:grpSpPr>
            <a:xfrm>
              <a:off x="6006000" y="1900714"/>
              <a:ext cx="180000" cy="180000"/>
              <a:chOff x="2537136" y="1269000"/>
              <a:chExt cx="180000" cy="180000"/>
            </a:xfrm>
          </p:grpSpPr>
          <p:sp>
            <p:nvSpPr>
              <p:cNvPr id="3750" name="Ellipse 3749">
                <a:extLst>
                  <a:ext uri="{FF2B5EF4-FFF2-40B4-BE49-F238E27FC236}">
                    <a16:creationId xmlns:a16="http://schemas.microsoft.com/office/drawing/2014/main" id="{E21CA90B-B021-118A-4996-06786F34F5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51" name="Minuszeichen 3750">
                <a:extLst>
                  <a:ext uri="{FF2B5EF4-FFF2-40B4-BE49-F238E27FC236}">
                    <a16:creationId xmlns:a16="http://schemas.microsoft.com/office/drawing/2014/main" id="{B7B993C0-B6B4-5C7E-4788-8B153AE2D2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747" name="Gruppieren 3746">
              <a:extLst>
                <a:ext uri="{FF2B5EF4-FFF2-40B4-BE49-F238E27FC236}">
                  <a16:creationId xmlns:a16="http://schemas.microsoft.com/office/drawing/2014/main" id="{F1884DC1-3F01-5FFA-0CAC-D7B5333BE76D}"/>
                </a:ext>
              </a:extLst>
            </p:cNvPr>
            <p:cNvGrpSpPr/>
            <p:nvPr/>
          </p:nvGrpSpPr>
          <p:grpSpPr>
            <a:xfrm>
              <a:off x="6006000" y="4775520"/>
              <a:ext cx="180000" cy="180000"/>
              <a:chOff x="2537136" y="1269000"/>
              <a:chExt cx="180000" cy="180000"/>
            </a:xfrm>
          </p:grpSpPr>
          <p:sp>
            <p:nvSpPr>
              <p:cNvPr id="3748" name="Ellipse 3747">
                <a:extLst>
                  <a:ext uri="{FF2B5EF4-FFF2-40B4-BE49-F238E27FC236}">
                    <a16:creationId xmlns:a16="http://schemas.microsoft.com/office/drawing/2014/main" id="{6DD43856-6C01-C6AA-4772-BC14E569126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49" name="Minuszeichen 3748">
                <a:extLst>
                  <a:ext uri="{FF2B5EF4-FFF2-40B4-BE49-F238E27FC236}">
                    <a16:creationId xmlns:a16="http://schemas.microsoft.com/office/drawing/2014/main" id="{2D1A7DB1-71EB-0D57-8730-48C43C7F85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825" name="Gruppieren 3824">
            <a:extLst>
              <a:ext uri="{FF2B5EF4-FFF2-40B4-BE49-F238E27FC236}">
                <a16:creationId xmlns:a16="http://schemas.microsoft.com/office/drawing/2014/main" id="{080F9E5E-663F-F201-6984-D524E3C1653B}"/>
              </a:ext>
            </a:extLst>
          </p:cNvPr>
          <p:cNvGrpSpPr>
            <a:grpSpLocks noChangeAspect="1"/>
          </p:cNvGrpSpPr>
          <p:nvPr/>
        </p:nvGrpSpPr>
        <p:grpSpPr>
          <a:xfrm>
            <a:off x="8915344" y="6323669"/>
            <a:ext cx="1258865" cy="1306104"/>
            <a:chOff x="3576000" y="816426"/>
            <a:chExt cx="5040000" cy="5229127"/>
          </a:xfrm>
        </p:grpSpPr>
        <p:grpSp>
          <p:nvGrpSpPr>
            <p:cNvPr id="3826" name="Magnesium ohne e-">
              <a:extLst>
                <a:ext uri="{FF2B5EF4-FFF2-40B4-BE49-F238E27FC236}">
                  <a16:creationId xmlns:a16="http://schemas.microsoft.com/office/drawing/2014/main" id="{0AAA1198-42FA-2CDA-9439-399A40824B85}"/>
                </a:ext>
              </a:extLst>
            </p:cNvPr>
            <p:cNvGrpSpPr/>
            <p:nvPr/>
          </p:nvGrpSpPr>
          <p:grpSpPr>
            <a:xfrm>
              <a:off x="3576000" y="909000"/>
              <a:ext cx="5040000" cy="5040000"/>
              <a:chOff x="3576000" y="909000"/>
              <a:chExt cx="5040000" cy="5040000"/>
            </a:xfrm>
          </p:grpSpPr>
          <p:sp>
            <p:nvSpPr>
              <p:cNvPr id="3863" name="K-Schale">
                <a:extLst>
                  <a:ext uri="{FF2B5EF4-FFF2-40B4-BE49-F238E27FC236}">
                    <a16:creationId xmlns:a16="http://schemas.microsoft.com/office/drawing/2014/main" id="{14697B91-D784-8151-251E-55FF6C52186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864" name="Atomkern mit Protonen und Neutronen">
                <a:extLst>
                  <a:ext uri="{FF2B5EF4-FFF2-40B4-BE49-F238E27FC236}">
                    <a16:creationId xmlns:a16="http://schemas.microsoft.com/office/drawing/2014/main" id="{F78D0437-A6BD-8305-524D-D870ACC0E3CD}"/>
                  </a:ext>
                </a:extLst>
              </p:cNvPr>
              <p:cNvGrpSpPr/>
              <p:nvPr/>
            </p:nvGrpSpPr>
            <p:grpSpPr>
              <a:xfrm>
                <a:off x="5196000" y="2529000"/>
                <a:ext cx="1800000" cy="1800000"/>
                <a:chOff x="5196000" y="2529000"/>
                <a:chExt cx="1800000" cy="1800000"/>
              </a:xfrm>
            </p:grpSpPr>
            <p:sp>
              <p:nvSpPr>
                <p:cNvPr id="3867" name="Atomkern">
                  <a:extLst>
                    <a:ext uri="{FF2B5EF4-FFF2-40B4-BE49-F238E27FC236}">
                      <a16:creationId xmlns:a16="http://schemas.microsoft.com/office/drawing/2014/main" id="{ADE7F271-CA16-296C-7A12-BBDC7FF8001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868" name="Gruppieren 3867">
                  <a:extLst>
                    <a:ext uri="{FF2B5EF4-FFF2-40B4-BE49-F238E27FC236}">
                      <a16:creationId xmlns:a16="http://schemas.microsoft.com/office/drawing/2014/main" id="{28F26D1C-4822-83D3-D665-C1F72AEDA820}"/>
                    </a:ext>
                  </a:extLst>
                </p:cNvPr>
                <p:cNvGrpSpPr>
                  <a:grpSpLocks noChangeAspect="1"/>
                </p:cNvGrpSpPr>
                <p:nvPr/>
              </p:nvGrpSpPr>
              <p:grpSpPr>
                <a:xfrm>
                  <a:off x="5848033" y="3791651"/>
                  <a:ext cx="180000" cy="180000"/>
                  <a:chOff x="3172968" y="2304288"/>
                  <a:chExt cx="180000" cy="180000"/>
                </a:xfrm>
              </p:grpSpPr>
              <p:sp>
                <p:nvSpPr>
                  <p:cNvPr id="3914" name="Ellipse 3913">
                    <a:extLst>
                      <a:ext uri="{FF2B5EF4-FFF2-40B4-BE49-F238E27FC236}">
                        <a16:creationId xmlns:a16="http://schemas.microsoft.com/office/drawing/2014/main" id="{33CE67F1-9A7F-179A-3186-B0F3043E46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15" name="Additionszeichen 3914">
                    <a:extLst>
                      <a:ext uri="{FF2B5EF4-FFF2-40B4-BE49-F238E27FC236}">
                        <a16:creationId xmlns:a16="http://schemas.microsoft.com/office/drawing/2014/main" id="{6737992B-093A-E7BA-B76A-9B92384D79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69" name="Gruppieren 3868">
                  <a:extLst>
                    <a:ext uri="{FF2B5EF4-FFF2-40B4-BE49-F238E27FC236}">
                      <a16:creationId xmlns:a16="http://schemas.microsoft.com/office/drawing/2014/main" id="{090C4838-5D52-A28F-7E56-F0B9515334A5}"/>
                    </a:ext>
                  </a:extLst>
                </p:cNvPr>
                <p:cNvGrpSpPr>
                  <a:grpSpLocks noChangeAspect="1"/>
                </p:cNvGrpSpPr>
                <p:nvPr/>
              </p:nvGrpSpPr>
              <p:grpSpPr>
                <a:xfrm>
                  <a:off x="6270000" y="3698425"/>
                  <a:ext cx="180000" cy="180000"/>
                  <a:chOff x="3172968" y="2304288"/>
                  <a:chExt cx="180000" cy="180000"/>
                </a:xfrm>
              </p:grpSpPr>
              <p:sp>
                <p:nvSpPr>
                  <p:cNvPr id="3912" name="Ellipse 3911">
                    <a:extLst>
                      <a:ext uri="{FF2B5EF4-FFF2-40B4-BE49-F238E27FC236}">
                        <a16:creationId xmlns:a16="http://schemas.microsoft.com/office/drawing/2014/main" id="{A202BEBC-9865-47BC-B372-A87DD7BD2E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13" name="Additionszeichen 3912">
                    <a:extLst>
                      <a:ext uri="{FF2B5EF4-FFF2-40B4-BE49-F238E27FC236}">
                        <a16:creationId xmlns:a16="http://schemas.microsoft.com/office/drawing/2014/main" id="{FA1C8C80-CBA4-BD8D-BF71-7B02DDB11D9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0" name="Gruppieren 3869">
                  <a:extLst>
                    <a:ext uri="{FF2B5EF4-FFF2-40B4-BE49-F238E27FC236}">
                      <a16:creationId xmlns:a16="http://schemas.microsoft.com/office/drawing/2014/main" id="{F6E575F4-3F90-AEDE-ED47-0E8C78185B5B}"/>
                    </a:ext>
                  </a:extLst>
                </p:cNvPr>
                <p:cNvGrpSpPr>
                  <a:grpSpLocks noChangeAspect="1"/>
                </p:cNvGrpSpPr>
                <p:nvPr/>
              </p:nvGrpSpPr>
              <p:grpSpPr>
                <a:xfrm>
                  <a:off x="5499300" y="3931942"/>
                  <a:ext cx="180000" cy="180000"/>
                  <a:chOff x="3172968" y="2304288"/>
                  <a:chExt cx="180000" cy="180000"/>
                </a:xfrm>
              </p:grpSpPr>
              <p:sp>
                <p:nvSpPr>
                  <p:cNvPr id="3910" name="Ellipse 3909">
                    <a:extLst>
                      <a:ext uri="{FF2B5EF4-FFF2-40B4-BE49-F238E27FC236}">
                        <a16:creationId xmlns:a16="http://schemas.microsoft.com/office/drawing/2014/main" id="{B24E1ED2-6C71-5AFA-B5B3-B81663A7C5B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11" name="Additionszeichen 3910">
                    <a:extLst>
                      <a:ext uri="{FF2B5EF4-FFF2-40B4-BE49-F238E27FC236}">
                        <a16:creationId xmlns:a16="http://schemas.microsoft.com/office/drawing/2014/main" id="{0D69B8FD-DDE7-FD22-F7FA-7D1E79E0B5B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1" name="Gruppieren 3870">
                  <a:extLst>
                    <a:ext uri="{FF2B5EF4-FFF2-40B4-BE49-F238E27FC236}">
                      <a16:creationId xmlns:a16="http://schemas.microsoft.com/office/drawing/2014/main" id="{E306A596-151D-43AD-16AB-26FF7996F70E}"/>
                    </a:ext>
                  </a:extLst>
                </p:cNvPr>
                <p:cNvGrpSpPr>
                  <a:grpSpLocks noChangeAspect="1"/>
                </p:cNvGrpSpPr>
                <p:nvPr/>
              </p:nvGrpSpPr>
              <p:grpSpPr>
                <a:xfrm>
                  <a:off x="6030156" y="4086630"/>
                  <a:ext cx="180000" cy="180000"/>
                  <a:chOff x="3172968" y="2304288"/>
                  <a:chExt cx="180000" cy="180000"/>
                </a:xfrm>
              </p:grpSpPr>
              <p:sp>
                <p:nvSpPr>
                  <p:cNvPr id="3908" name="Ellipse 3907">
                    <a:extLst>
                      <a:ext uri="{FF2B5EF4-FFF2-40B4-BE49-F238E27FC236}">
                        <a16:creationId xmlns:a16="http://schemas.microsoft.com/office/drawing/2014/main" id="{C5056C46-E1A9-7CA2-6AE1-56EBCBAF560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09" name="Additionszeichen 3908">
                    <a:extLst>
                      <a:ext uri="{FF2B5EF4-FFF2-40B4-BE49-F238E27FC236}">
                        <a16:creationId xmlns:a16="http://schemas.microsoft.com/office/drawing/2014/main" id="{86075308-F04D-D8A1-466D-AB5AFAA7AC7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2" name="Gruppieren 3871">
                  <a:extLst>
                    <a:ext uri="{FF2B5EF4-FFF2-40B4-BE49-F238E27FC236}">
                      <a16:creationId xmlns:a16="http://schemas.microsoft.com/office/drawing/2014/main" id="{2DFC4CBA-CD7C-47EB-DB04-B21911CE78BA}"/>
                    </a:ext>
                  </a:extLst>
                </p:cNvPr>
                <p:cNvGrpSpPr>
                  <a:grpSpLocks noChangeAspect="1"/>
                </p:cNvGrpSpPr>
                <p:nvPr/>
              </p:nvGrpSpPr>
              <p:grpSpPr>
                <a:xfrm>
                  <a:off x="6020438" y="3296696"/>
                  <a:ext cx="180000" cy="180000"/>
                  <a:chOff x="3172968" y="2304288"/>
                  <a:chExt cx="180000" cy="180000"/>
                </a:xfrm>
              </p:grpSpPr>
              <p:sp>
                <p:nvSpPr>
                  <p:cNvPr id="3906" name="Ellipse 3905">
                    <a:extLst>
                      <a:ext uri="{FF2B5EF4-FFF2-40B4-BE49-F238E27FC236}">
                        <a16:creationId xmlns:a16="http://schemas.microsoft.com/office/drawing/2014/main" id="{E16EDFEC-9579-34AE-872B-F6E6B86E1B4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07" name="Additionszeichen 3906">
                    <a:extLst>
                      <a:ext uri="{FF2B5EF4-FFF2-40B4-BE49-F238E27FC236}">
                        <a16:creationId xmlns:a16="http://schemas.microsoft.com/office/drawing/2014/main" id="{89159878-452A-39B9-CA4E-FC70A4D2AB9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3" name="Gruppieren 3872">
                  <a:extLst>
                    <a:ext uri="{FF2B5EF4-FFF2-40B4-BE49-F238E27FC236}">
                      <a16:creationId xmlns:a16="http://schemas.microsoft.com/office/drawing/2014/main" id="{2AC11C81-651C-9CBF-B16A-863208CADA46}"/>
                    </a:ext>
                  </a:extLst>
                </p:cNvPr>
                <p:cNvGrpSpPr>
                  <a:grpSpLocks noChangeAspect="1"/>
                </p:cNvGrpSpPr>
                <p:nvPr/>
              </p:nvGrpSpPr>
              <p:grpSpPr>
                <a:xfrm>
                  <a:off x="6540000" y="3667688"/>
                  <a:ext cx="180000" cy="180000"/>
                  <a:chOff x="3172968" y="2304288"/>
                  <a:chExt cx="180000" cy="180000"/>
                </a:xfrm>
              </p:grpSpPr>
              <p:sp>
                <p:nvSpPr>
                  <p:cNvPr id="3904" name="Ellipse 3903">
                    <a:extLst>
                      <a:ext uri="{FF2B5EF4-FFF2-40B4-BE49-F238E27FC236}">
                        <a16:creationId xmlns:a16="http://schemas.microsoft.com/office/drawing/2014/main" id="{4BA0CA8A-194C-50E1-FF78-8A27FA01F6B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05" name="Additionszeichen 3904">
                    <a:extLst>
                      <a:ext uri="{FF2B5EF4-FFF2-40B4-BE49-F238E27FC236}">
                        <a16:creationId xmlns:a16="http://schemas.microsoft.com/office/drawing/2014/main" id="{1D23064B-2294-1354-0F6E-79B83675BBF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4" name="Gruppieren 3873">
                  <a:extLst>
                    <a:ext uri="{FF2B5EF4-FFF2-40B4-BE49-F238E27FC236}">
                      <a16:creationId xmlns:a16="http://schemas.microsoft.com/office/drawing/2014/main" id="{628C31FB-1A64-8429-BCAE-BE0CFBED4146}"/>
                    </a:ext>
                  </a:extLst>
                </p:cNvPr>
                <p:cNvGrpSpPr>
                  <a:grpSpLocks noChangeAspect="1"/>
                </p:cNvGrpSpPr>
                <p:nvPr/>
              </p:nvGrpSpPr>
              <p:grpSpPr>
                <a:xfrm>
                  <a:off x="6696374" y="3186376"/>
                  <a:ext cx="180000" cy="180000"/>
                  <a:chOff x="3172968" y="2304288"/>
                  <a:chExt cx="180000" cy="180000"/>
                </a:xfrm>
              </p:grpSpPr>
              <p:sp>
                <p:nvSpPr>
                  <p:cNvPr id="3902" name="Ellipse 3901">
                    <a:extLst>
                      <a:ext uri="{FF2B5EF4-FFF2-40B4-BE49-F238E27FC236}">
                        <a16:creationId xmlns:a16="http://schemas.microsoft.com/office/drawing/2014/main" id="{156414A0-D16D-F772-A02E-1898C78D900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03" name="Additionszeichen 3902">
                    <a:extLst>
                      <a:ext uri="{FF2B5EF4-FFF2-40B4-BE49-F238E27FC236}">
                        <a16:creationId xmlns:a16="http://schemas.microsoft.com/office/drawing/2014/main" id="{997A2647-F7F6-38A9-EE16-4FFEBB3F495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5" name="Gruppieren 3874">
                  <a:extLst>
                    <a:ext uri="{FF2B5EF4-FFF2-40B4-BE49-F238E27FC236}">
                      <a16:creationId xmlns:a16="http://schemas.microsoft.com/office/drawing/2014/main" id="{EA8FDDA0-A488-57AC-0706-6CBBF6EFF85B}"/>
                    </a:ext>
                  </a:extLst>
                </p:cNvPr>
                <p:cNvGrpSpPr>
                  <a:grpSpLocks noChangeAspect="1"/>
                </p:cNvGrpSpPr>
                <p:nvPr/>
              </p:nvGrpSpPr>
              <p:grpSpPr>
                <a:xfrm>
                  <a:off x="5577515" y="3084316"/>
                  <a:ext cx="180000" cy="180000"/>
                  <a:chOff x="3172968" y="2304288"/>
                  <a:chExt cx="180000" cy="180000"/>
                </a:xfrm>
              </p:grpSpPr>
              <p:sp>
                <p:nvSpPr>
                  <p:cNvPr id="3900" name="Ellipse 3899">
                    <a:extLst>
                      <a:ext uri="{FF2B5EF4-FFF2-40B4-BE49-F238E27FC236}">
                        <a16:creationId xmlns:a16="http://schemas.microsoft.com/office/drawing/2014/main" id="{1EA2606E-719A-88B9-3F4B-B7DB9C86A9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01" name="Additionszeichen 3900">
                    <a:extLst>
                      <a:ext uri="{FF2B5EF4-FFF2-40B4-BE49-F238E27FC236}">
                        <a16:creationId xmlns:a16="http://schemas.microsoft.com/office/drawing/2014/main" id="{ECDFE87B-2BC6-776C-D02B-29E6081E78C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6" name="Gruppieren 3875">
                  <a:extLst>
                    <a:ext uri="{FF2B5EF4-FFF2-40B4-BE49-F238E27FC236}">
                      <a16:creationId xmlns:a16="http://schemas.microsoft.com/office/drawing/2014/main" id="{10814638-C5E0-333D-B44C-0D7FB7420412}"/>
                    </a:ext>
                  </a:extLst>
                </p:cNvPr>
                <p:cNvGrpSpPr>
                  <a:grpSpLocks noChangeAspect="1"/>
                </p:cNvGrpSpPr>
                <p:nvPr/>
              </p:nvGrpSpPr>
              <p:grpSpPr>
                <a:xfrm>
                  <a:off x="5940252" y="2903697"/>
                  <a:ext cx="180000" cy="180000"/>
                  <a:chOff x="3172968" y="2304288"/>
                  <a:chExt cx="180000" cy="180000"/>
                </a:xfrm>
              </p:grpSpPr>
              <p:sp>
                <p:nvSpPr>
                  <p:cNvPr id="3898" name="Ellipse 3897">
                    <a:extLst>
                      <a:ext uri="{FF2B5EF4-FFF2-40B4-BE49-F238E27FC236}">
                        <a16:creationId xmlns:a16="http://schemas.microsoft.com/office/drawing/2014/main" id="{C64F745F-E5F2-086B-CA98-2C4E2CE529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9" name="Additionszeichen 3898">
                    <a:extLst>
                      <a:ext uri="{FF2B5EF4-FFF2-40B4-BE49-F238E27FC236}">
                        <a16:creationId xmlns:a16="http://schemas.microsoft.com/office/drawing/2014/main" id="{F6243878-8214-057F-818B-EA32528E872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7" name="Gruppieren 3876">
                  <a:extLst>
                    <a:ext uri="{FF2B5EF4-FFF2-40B4-BE49-F238E27FC236}">
                      <a16:creationId xmlns:a16="http://schemas.microsoft.com/office/drawing/2014/main" id="{D3A73822-7873-452D-54AF-63A6540000F1}"/>
                    </a:ext>
                  </a:extLst>
                </p:cNvPr>
                <p:cNvGrpSpPr>
                  <a:grpSpLocks noChangeAspect="1"/>
                </p:cNvGrpSpPr>
                <p:nvPr/>
              </p:nvGrpSpPr>
              <p:grpSpPr>
                <a:xfrm>
                  <a:off x="5597520" y="2746772"/>
                  <a:ext cx="180000" cy="180000"/>
                  <a:chOff x="3172968" y="2304288"/>
                  <a:chExt cx="180000" cy="180000"/>
                </a:xfrm>
              </p:grpSpPr>
              <p:sp>
                <p:nvSpPr>
                  <p:cNvPr id="3896" name="Ellipse 3895">
                    <a:extLst>
                      <a:ext uri="{FF2B5EF4-FFF2-40B4-BE49-F238E27FC236}">
                        <a16:creationId xmlns:a16="http://schemas.microsoft.com/office/drawing/2014/main" id="{C3E99474-6016-42F7-A148-3C4D64DA1B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7" name="Additionszeichen 3896">
                    <a:extLst>
                      <a:ext uri="{FF2B5EF4-FFF2-40B4-BE49-F238E27FC236}">
                        <a16:creationId xmlns:a16="http://schemas.microsoft.com/office/drawing/2014/main" id="{F7D0D45A-6749-5B8C-DD48-8F5AF5572E6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8" name="Gruppieren 3877">
                  <a:extLst>
                    <a:ext uri="{FF2B5EF4-FFF2-40B4-BE49-F238E27FC236}">
                      <a16:creationId xmlns:a16="http://schemas.microsoft.com/office/drawing/2014/main" id="{E7E85B7A-977E-3548-568F-B474BC843F2A}"/>
                    </a:ext>
                  </a:extLst>
                </p:cNvPr>
                <p:cNvGrpSpPr>
                  <a:grpSpLocks noChangeAspect="1"/>
                </p:cNvGrpSpPr>
                <p:nvPr/>
              </p:nvGrpSpPr>
              <p:grpSpPr>
                <a:xfrm>
                  <a:off x="6310896" y="2729578"/>
                  <a:ext cx="180000" cy="180000"/>
                  <a:chOff x="3172968" y="2304288"/>
                  <a:chExt cx="180000" cy="180000"/>
                </a:xfrm>
              </p:grpSpPr>
              <p:sp>
                <p:nvSpPr>
                  <p:cNvPr id="3894" name="Ellipse 3893">
                    <a:extLst>
                      <a:ext uri="{FF2B5EF4-FFF2-40B4-BE49-F238E27FC236}">
                        <a16:creationId xmlns:a16="http://schemas.microsoft.com/office/drawing/2014/main" id="{6E5ACE9D-177A-9515-CD20-E7F6FD49C4E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5" name="Additionszeichen 3894">
                    <a:extLst>
                      <a:ext uri="{FF2B5EF4-FFF2-40B4-BE49-F238E27FC236}">
                        <a16:creationId xmlns:a16="http://schemas.microsoft.com/office/drawing/2014/main" id="{1FE98932-EFDB-565E-291F-0F85FA67200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79" name="Gruppieren 3878">
                  <a:extLst>
                    <a:ext uri="{FF2B5EF4-FFF2-40B4-BE49-F238E27FC236}">
                      <a16:creationId xmlns:a16="http://schemas.microsoft.com/office/drawing/2014/main" id="{79035047-B967-DDCD-BA3B-2C3AB1B434E9}"/>
                    </a:ext>
                  </a:extLst>
                </p:cNvPr>
                <p:cNvGrpSpPr>
                  <a:grpSpLocks noChangeAspect="1"/>
                </p:cNvGrpSpPr>
                <p:nvPr/>
              </p:nvGrpSpPr>
              <p:grpSpPr>
                <a:xfrm>
                  <a:off x="5311404" y="3346168"/>
                  <a:ext cx="180000" cy="180000"/>
                  <a:chOff x="3172968" y="2304288"/>
                  <a:chExt cx="180000" cy="180000"/>
                </a:xfrm>
              </p:grpSpPr>
              <p:sp>
                <p:nvSpPr>
                  <p:cNvPr id="3892" name="Ellipse 3891">
                    <a:extLst>
                      <a:ext uri="{FF2B5EF4-FFF2-40B4-BE49-F238E27FC236}">
                        <a16:creationId xmlns:a16="http://schemas.microsoft.com/office/drawing/2014/main" id="{E4E51B16-EE6E-1E03-E5AC-1674396E05D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3" name="Additionszeichen 3892">
                    <a:extLst>
                      <a:ext uri="{FF2B5EF4-FFF2-40B4-BE49-F238E27FC236}">
                        <a16:creationId xmlns:a16="http://schemas.microsoft.com/office/drawing/2014/main" id="{CADB903E-E56B-D360-F031-F6D6E390A3C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880" name="Ellipse 3879">
                  <a:extLst>
                    <a:ext uri="{FF2B5EF4-FFF2-40B4-BE49-F238E27FC236}">
                      <a16:creationId xmlns:a16="http://schemas.microsoft.com/office/drawing/2014/main" id="{26F56257-0B44-9888-EF15-57A96848C8F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1" name="Ellipse 3880">
                  <a:extLst>
                    <a:ext uri="{FF2B5EF4-FFF2-40B4-BE49-F238E27FC236}">
                      <a16:creationId xmlns:a16="http://schemas.microsoft.com/office/drawing/2014/main" id="{4CBD975F-1668-EBAD-DE85-B6BC385388CD}"/>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2" name="Ellipse 3881">
                  <a:extLst>
                    <a:ext uri="{FF2B5EF4-FFF2-40B4-BE49-F238E27FC236}">
                      <a16:creationId xmlns:a16="http://schemas.microsoft.com/office/drawing/2014/main" id="{88121214-B16E-6A1F-149E-D0785EAA91B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3" name="Ellipse 3882">
                  <a:extLst>
                    <a:ext uri="{FF2B5EF4-FFF2-40B4-BE49-F238E27FC236}">
                      <a16:creationId xmlns:a16="http://schemas.microsoft.com/office/drawing/2014/main" id="{26A346E2-BBCF-0C7A-6D0B-B1BC16B47569}"/>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4" name="Ellipse 3883">
                  <a:extLst>
                    <a:ext uri="{FF2B5EF4-FFF2-40B4-BE49-F238E27FC236}">
                      <a16:creationId xmlns:a16="http://schemas.microsoft.com/office/drawing/2014/main" id="{17E96421-4555-A346-BA95-1FFAF5155ADB}"/>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5" name="Ellipse 3884">
                  <a:extLst>
                    <a:ext uri="{FF2B5EF4-FFF2-40B4-BE49-F238E27FC236}">
                      <a16:creationId xmlns:a16="http://schemas.microsoft.com/office/drawing/2014/main" id="{BC8EFB0F-3637-AE53-7077-1C7A892AD88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6" name="Ellipse 3885">
                  <a:extLst>
                    <a:ext uri="{FF2B5EF4-FFF2-40B4-BE49-F238E27FC236}">
                      <a16:creationId xmlns:a16="http://schemas.microsoft.com/office/drawing/2014/main" id="{29EFA4FF-D42C-D620-1F72-CD530990480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7" name="Ellipse 3886">
                  <a:extLst>
                    <a:ext uri="{FF2B5EF4-FFF2-40B4-BE49-F238E27FC236}">
                      <a16:creationId xmlns:a16="http://schemas.microsoft.com/office/drawing/2014/main" id="{C9F7DF7C-535D-6853-C621-3AAE894745C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8" name="Ellipse 3887">
                  <a:extLst>
                    <a:ext uri="{FF2B5EF4-FFF2-40B4-BE49-F238E27FC236}">
                      <a16:creationId xmlns:a16="http://schemas.microsoft.com/office/drawing/2014/main" id="{604167AA-9541-F6BC-92B6-03721E652E7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89" name="Ellipse 3888">
                  <a:extLst>
                    <a:ext uri="{FF2B5EF4-FFF2-40B4-BE49-F238E27FC236}">
                      <a16:creationId xmlns:a16="http://schemas.microsoft.com/office/drawing/2014/main" id="{A769A776-B5BD-70C9-4A0F-7303AAFF6E9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0" name="Ellipse 3889">
                  <a:extLst>
                    <a:ext uri="{FF2B5EF4-FFF2-40B4-BE49-F238E27FC236}">
                      <a16:creationId xmlns:a16="http://schemas.microsoft.com/office/drawing/2014/main" id="{CA929D12-AC12-EEBF-1E8B-1EE2385D93E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91" name="Ellipse 3890">
                  <a:extLst>
                    <a:ext uri="{FF2B5EF4-FFF2-40B4-BE49-F238E27FC236}">
                      <a16:creationId xmlns:a16="http://schemas.microsoft.com/office/drawing/2014/main" id="{35981107-7BCA-549A-1B5A-961E9611788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865" name="L-Schale">
                <a:extLst>
                  <a:ext uri="{FF2B5EF4-FFF2-40B4-BE49-F238E27FC236}">
                    <a16:creationId xmlns:a16="http://schemas.microsoft.com/office/drawing/2014/main" id="{1BC15AD3-5216-94D9-43F6-2A0B94B994E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866" name="M-Schale">
                <a:extLst>
                  <a:ext uri="{FF2B5EF4-FFF2-40B4-BE49-F238E27FC236}">
                    <a16:creationId xmlns:a16="http://schemas.microsoft.com/office/drawing/2014/main" id="{FEB31B27-F24A-D38A-9C21-545072D7012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827" name="Gruppieren 3826">
              <a:extLst>
                <a:ext uri="{FF2B5EF4-FFF2-40B4-BE49-F238E27FC236}">
                  <a16:creationId xmlns:a16="http://schemas.microsoft.com/office/drawing/2014/main" id="{6E7584F4-0D72-DB6F-C9A2-D71CEF222601}"/>
                </a:ext>
              </a:extLst>
            </p:cNvPr>
            <p:cNvGrpSpPr/>
            <p:nvPr/>
          </p:nvGrpSpPr>
          <p:grpSpPr>
            <a:xfrm>
              <a:off x="6006000" y="816426"/>
              <a:ext cx="180000" cy="180000"/>
              <a:chOff x="2537136" y="1269000"/>
              <a:chExt cx="180000" cy="180000"/>
            </a:xfrm>
          </p:grpSpPr>
          <p:sp>
            <p:nvSpPr>
              <p:cNvPr id="3861" name="Ellipse 3860">
                <a:extLst>
                  <a:ext uri="{FF2B5EF4-FFF2-40B4-BE49-F238E27FC236}">
                    <a16:creationId xmlns:a16="http://schemas.microsoft.com/office/drawing/2014/main" id="{24FC2DF5-4709-58FA-0948-031E31FBAE1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62" name="Minuszeichen 3861">
                <a:extLst>
                  <a:ext uri="{FF2B5EF4-FFF2-40B4-BE49-F238E27FC236}">
                    <a16:creationId xmlns:a16="http://schemas.microsoft.com/office/drawing/2014/main" id="{FB91A494-949E-FD94-301F-E78054216E2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28" name="Gruppieren 3827">
              <a:extLst>
                <a:ext uri="{FF2B5EF4-FFF2-40B4-BE49-F238E27FC236}">
                  <a16:creationId xmlns:a16="http://schemas.microsoft.com/office/drawing/2014/main" id="{712A423E-5611-402B-93C0-ECE56879C0EB}"/>
                </a:ext>
              </a:extLst>
            </p:cNvPr>
            <p:cNvGrpSpPr/>
            <p:nvPr/>
          </p:nvGrpSpPr>
          <p:grpSpPr>
            <a:xfrm>
              <a:off x="6003948" y="5865553"/>
              <a:ext cx="180000" cy="180000"/>
              <a:chOff x="2537136" y="1269000"/>
              <a:chExt cx="180000" cy="180000"/>
            </a:xfrm>
          </p:grpSpPr>
          <p:sp>
            <p:nvSpPr>
              <p:cNvPr id="3859" name="Ellipse 3858">
                <a:extLst>
                  <a:ext uri="{FF2B5EF4-FFF2-40B4-BE49-F238E27FC236}">
                    <a16:creationId xmlns:a16="http://schemas.microsoft.com/office/drawing/2014/main" id="{645614E9-2D14-8FAA-AD67-E67E2014132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60" name="Minuszeichen 3859">
                <a:extLst>
                  <a:ext uri="{FF2B5EF4-FFF2-40B4-BE49-F238E27FC236}">
                    <a16:creationId xmlns:a16="http://schemas.microsoft.com/office/drawing/2014/main" id="{BD4F75AB-F7D8-3F33-FA13-DB2ECEA2056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29" name="Gruppieren 3828">
              <a:extLst>
                <a:ext uri="{FF2B5EF4-FFF2-40B4-BE49-F238E27FC236}">
                  <a16:creationId xmlns:a16="http://schemas.microsoft.com/office/drawing/2014/main" id="{BB6F651B-D52D-2CB2-D60A-6DCA492D5EC2}"/>
                </a:ext>
              </a:extLst>
            </p:cNvPr>
            <p:cNvGrpSpPr/>
            <p:nvPr/>
          </p:nvGrpSpPr>
          <p:grpSpPr>
            <a:xfrm>
              <a:off x="7989107" y="3335661"/>
              <a:ext cx="180000" cy="180000"/>
              <a:chOff x="2537136" y="1269000"/>
              <a:chExt cx="180000" cy="180000"/>
            </a:xfrm>
          </p:grpSpPr>
          <p:sp>
            <p:nvSpPr>
              <p:cNvPr id="3857" name="Ellipse 3856">
                <a:extLst>
                  <a:ext uri="{FF2B5EF4-FFF2-40B4-BE49-F238E27FC236}">
                    <a16:creationId xmlns:a16="http://schemas.microsoft.com/office/drawing/2014/main" id="{7139AF25-8E55-359B-0453-D9725C009F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58" name="Minuszeichen 3857">
                <a:extLst>
                  <a:ext uri="{FF2B5EF4-FFF2-40B4-BE49-F238E27FC236}">
                    <a16:creationId xmlns:a16="http://schemas.microsoft.com/office/drawing/2014/main" id="{90B1F488-72C5-2B2D-5D35-A0D63A22AD0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0" name="Gruppieren 3829">
              <a:extLst>
                <a:ext uri="{FF2B5EF4-FFF2-40B4-BE49-F238E27FC236}">
                  <a16:creationId xmlns:a16="http://schemas.microsoft.com/office/drawing/2014/main" id="{ADA166EA-53C8-E50D-B852-7B8448EA909C}"/>
                </a:ext>
              </a:extLst>
            </p:cNvPr>
            <p:cNvGrpSpPr/>
            <p:nvPr/>
          </p:nvGrpSpPr>
          <p:grpSpPr>
            <a:xfrm>
              <a:off x="4026000" y="3339000"/>
              <a:ext cx="180000" cy="180000"/>
              <a:chOff x="2537136" y="1269000"/>
              <a:chExt cx="180000" cy="180000"/>
            </a:xfrm>
          </p:grpSpPr>
          <p:sp>
            <p:nvSpPr>
              <p:cNvPr id="3855" name="Ellipse 3854">
                <a:extLst>
                  <a:ext uri="{FF2B5EF4-FFF2-40B4-BE49-F238E27FC236}">
                    <a16:creationId xmlns:a16="http://schemas.microsoft.com/office/drawing/2014/main" id="{5B577AF9-AB02-9F9F-A8B3-F9D6901E3DD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56" name="Minuszeichen 3855">
                <a:extLst>
                  <a:ext uri="{FF2B5EF4-FFF2-40B4-BE49-F238E27FC236}">
                    <a16:creationId xmlns:a16="http://schemas.microsoft.com/office/drawing/2014/main" id="{925B9805-8A52-D42E-84D3-3C1FE085E3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1" name="Gruppieren 3830">
              <a:extLst>
                <a:ext uri="{FF2B5EF4-FFF2-40B4-BE49-F238E27FC236}">
                  <a16:creationId xmlns:a16="http://schemas.microsoft.com/office/drawing/2014/main" id="{F4BC96E3-9286-7CFD-1069-BF9279756758}"/>
                </a:ext>
              </a:extLst>
            </p:cNvPr>
            <p:cNvGrpSpPr/>
            <p:nvPr/>
          </p:nvGrpSpPr>
          <p:grpSpPr>
            <a:xfrm>
              <a:off x="4656000" y="4775520"/>
              <a:ext cx="180000" cy="180000"/>
              <a:chOff x="2537136" y="1269000"/>
              <a:chExt cx="180000" cy="180000"/>
            </a:xfrm>
          </p:grpSpPr>
          <p:sp>
            <p:nvSpPr>
              <p:cNvPr id="3853" name="Ellipse 3852">
                <a:extLst>
                  <a:ext uri="{FF2B5EF4-FFF2-40B4-BE49-F238E27FC236}">
                    <a16:creationId xmlns:a16="http://schemas.microsoft.com/office/drawing/2014/main" id="{7C229383-9210-AA81-5F92-FBB563887CC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54" name="Minuszeichen 3853">
                <a:extLst>
                  <a:ext uri="{FF2B5EF4-FFF2-40B4-BE49-F238E27FC236}">
                    <a16:creationId xmlns:a16="http://schemas.microsoft.com/office/drawing/2014/main" id="{36F61C6C-994A-D2A0-A56F-2AA7EC4BA38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2" name="Gruppieren 3831">
              <a:extLst>
                <a:ext uri="{FF2B5EF4-FFF2-40B4-BE49-F238E27FC236}">
                  <a16:creationId xmlns:a16="http://schemas.microsoft.com/office/drawing/2014/main" id="{F4DD099D-3568-8C0F-5FF0-5CF39B8CA767}"/>
                </a:ext>
              </a:extLst>
            </p:cNvPr>
            <p:cNvGrpSpPr/>
            <p:nvPr/>
          </p:nvGrpSpPr>
          <p:grpSpPr>
            <a:xfrm>
              <a:off x="7373256" y="4775520"/>
              <a:ext cx="180000" cy="180000"/>
              <a:chOff x="2537136" y="1269000"/>
              <a:chExt cx="180000" cy="180000"/>
            </a:xfrm>
          </p:grpSpPr>
          <p:sp>
            <p:nvSpPr>
              <p:cNvPr id="3851" name="Ellipse 3850">
                <a:extLst>
                  <a:ext uri="{FF2B5EF4-FFF2-40B4-BE49-F238E27FC236}">
                    <a16:creationId xmlns:a16="http://schemas.microsoft.com/office/drawing/2014/main" id="{A064785E-2C17-BE00-0C50-D5900023342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52" name="Minuszeichen 3851">
                <a:extLst>
                  <a:ext uri="{FF2B5EF4-FFF2-40B4-BE49-F238E27FC236}">
                    <a16:creationId xmlns:a16="http://schemas.microsoft.com/office/drawing/2014/main" id="{AA4C9E43-4DF8-7A2D-019B-31840391611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3" name="Gruppieren 3832">
              <a:extLst>
                <a:ext uri="{FF2B5EF4-FFF2-40B4-BE49-F238E27FC236}">
                  <a16:creationId xmlns:a16="http://schemas.microsoft.com/office/drawing/2014/main" id="{BEAC427E-BCE8-6813-58E5-111151FA0FA3}"/>
                </a:ext>
              </a:extLst>
            </p:cNvPr>
            <p:cNvGrpSpPr/>
            <p:nvPr/>
          </p:nvGrpSpPr>
          <p:grpSpPr>
            <a:xfrm>
              <a:off x="7373256" y="1900714"/>
              <a:ext cx="180000" cy="180000"/>
              <a:chOff x="2537136" y="1269000"/>
              <a:chExt cx="180000" cy="180000"/>
            </a:xfrm>
          </p:grpSpPr>
          <p:sp>
            <p:nvSpPr>
              <p:cNvPr id="3849" name="Ellipse 3848">
                <a:extLst>
                  <a:ext uri="{FF2B5EF4-FFF2-40B4-BE49-F238E27FC236}">
                    <a16:creationId xmlns:a16="http://schemas.microsoft.com/office/drawing/2014/main" id="{31FCEA78-2248-42BC-F5F0-8155E14941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50" name="Minuszeichen 3849">
                <a:extLst>
                  <a:ext uri="{FF2B5EF4-FFF2-40B4-BE49-F238E27FC236}">
                    <a16:creationId xmlns:a16="http://schemas.microsoft.com/office/drawing/2014/main" id="{CCBD6453-0732-8977-6044-055E1908A8F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4" name="Gruppieren 3833">
              <a:extLst>
                <a:ext uri="{FF2B5EF4-FFF2-40B4-BE49-F238E27FC236}">
                  <a16:creationId xmlns:a16="http://schemas.microsoft.com/office/drawing/2014/main" id="{D483301F-B0FE-499C-F722-D2027BEC96D1}"/>
                </a:ext>
              </a:extLst>
            </p:cNvPr>
            <p:cNvGrpSpPr/>
            <p:nvPr/>
          </p:nvGrpSpPr>
          <p:grpSpPr>
            <a:xfrm>
              <a:off x="4656000" y="1900714"/>
              <a:ext cx="180000" cy="180000"/>
              <a:chOff x="2537136" y="1269000"/>
              <a:chExt cx="180000" cy="180000"/>
            </a:xfrm>
          </p:grpSpPr>
          <p:sp>
            <p:nvSpPr>
              <p:cNvPr id="3847" name="Ellipse 3846">
                <a:extLst>
                  <a:ext uri="{FF2B5EF4-FFF2-40B4-BE49-F238E27FC236}">
                    <a16:creationId xmlns:a16="http://schemas.microsoft.com/office/drawing/2014/main" id="{195AEA6E-40AD-5F65-A7C8-B143841F5D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48" name="Minuszeichen 3847">
                <a:extLst>
                  <a:ext uri="{FF2B5EF4-FFF2-40B4-BE49-F238E27FC236}">
                    <a16:creationId xmlns:a16="http://schemas.microsoft.com/office/drawing/2014/main" id="{41E77D3B-4160-26D6-ED04-DFA5E672DB5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5" name="Gruppieren 3834">
              <a:extLst>
                <a:ext uri="{FF2B5EF4-FFF2-40B4-BE49-F238E27FC236}">
                  <a16:creationId xmlns:a16="http://schemas.microsoft.com/office/drawing/2014/main" id="{819CE821-B522-D7FA-DD94-1B60317A2ED4}"/>
                </a:ext>
              </a:extLst>
            </p:cNvPr>
            <p:cNvGrpSpPr/>
            <p:nvPr/>
          </p:nvGrpSpPr>
          <p:grpSpPr>
            <a:xfrm>
              <a:off x="6006000" y="1339747"/>
              <a:ext cx="180000" cy="180000"/>
              <a:chOff x="2537136" y="1269000"/>
              <a:chExt cx="180000" cy="180000"/>
            </a:xfrm>
          </p:grpSpPr>
          <p:sp>
            <p:nvSpPr>
              <p:cNvPr id="3845" name="Ellipse 3844">
                <a:extLst>
                  <a:ext uri="{FF2B5EF4-FFF2-40B4-BE49-F238E27FC236}">
                    <a16:creationId xmlns:a16="http://schemas.microsoft.com/office/drawing/2014/main" id="{1301DC30-3F54-E56F-44A2-B01DAB0209B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46" name="Minuszeichen 3845">
                <a:extLst>
                  <a:ext uri="{FF2B5EF4-FFF2-40B4-BE49-F238E27FC236}">
                    <a16:creationId xmlns:a16="http://schemas.microsoft.com/office/drawing/2014/main" id="{9496D0CE-7B2D-0C14-967D-E241A249D67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6" name="Gruppieren 3835">
              <a:extLst>
                <a:ext uri="{FF2B5EF4-FFF2-40B4-BE49-F238E27FC236}">
                  <a16:creationId xmlns:a16="http://schemas.microsoft.com/office/drawing/2014/main" id="{4F534847-E915-CE06-1EFB-26281018E2A3}"/>
                </a:ext>
              </a:extLst>
            </p:cNvPr>
            <p:cNvGrpSpPr/>
            <p:nvPr/>
          </p:nvGrpSpPr>
          <p:grpSpPr>
            <a:xfrm>
              <a:off x="6006000" y="5312040"/>
              <a:ext cx="180000" cy="180000"/>
              <a:chOff x="2537136" y="1269000"/>
              <a:chExt cx="180000" cy="180000"/>
            </a:xfrm>
          </p:grpSpPr>
          <p:sp>
            <p:nvSpPr>
              <p:cNvPr id="3843" name="Ellipse 3842">
                <a:extLst>
                  <a:ext uri="{FF2B5EF4-FFF2-40B4-BE49-F238E27FC236}">
                    <a16:creationId xmlns:a16="http://schemas.microsoft.com/office/drawing/2014/main" id="{290812E9-59F2-08A5-84D6-74ED1A7627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44" name="Minuszeichen 3843">
                <a:extLst>
                  <a:ext uri="{FF2B5EF4-FFF2-40B4-BE49-F238E27FC236}">
                    <a16:creationId xmlns:a16="http://schemas.microsoft.com/office/drawing/2014/main" id="{C4B6EF17-8EBE-2942-DE91-D076C4BD956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7" name="Gruppieren 3836">
              <a:extLst>
                <a:ext uri="{FF2B5EF4-FFF2-40B4-BE49-F238E27FC236}">
                  <a16:creationId xmlns:a16="http://schemas.microsoft.com/office/drawing/2014/main" id="{E06A83D7-F244-6330-61AB-9E02F8FD9DF9}"/>
                </a:ext>
              </a:extLst>
            </p:cNvPr>
            <p:cNvGrpSpPr/>
            <p:nvPr/>
          </p:nvGrpSpPr>
          <p:grpSpPr>
            <a:xfrm>
              <a:off x="6006000" y="1900714"/>
              <a:ext cx="180000" cy="180000"/>
              <a:chOff x="2537136" y="1269000"/>
              <a:chExt cx="180000" cy="180000"/>
            </a:xfrm>
          </p:grpSpPr>
          <p:sp>
            <p:nvSpPr>
              <p:cNvPr id="3841" name="Ellipse 3840">
                <a:extLst>
                  <a:ext uri="{FF2B5EF4-FFF2-40B4-BE49-F238E27FC236}">
                    <a16:creationId xmlns:a16="http://schemas.microsoft.com/office/drawing/2014/main" id="{E90A1A22-E5AE-A5C5-D420-C6FB89D5198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42" name="Minuszeichen 3841">
                <a:extLst>
                  <a:ext uri="{FF2B5EF4-FFF2-40B4-BE49-F238E27FC236}">
                    <a16:creationId xmlns:a16="http://schemas.microsoft.com/office/drawing/2014/main" id="{5CFDD609-7812-6E9B-B701-3B298576356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38" name="Gruppieren 3837">
              <a:extLst>
                <a:ext uri="{FF2B5EF4-FFF2-40B4-BE49-F238E27FC236}">
                  <a16:creationId xmlns:a16="http://schemas.microsoft.com/office/drawing/2014/main" id="{C3B328A1-6BD5-02B0-3A11-22113FC90667}"/>
                </a:ext>
              </a:extLst>
            </p:cNvPr>
            <p:cNvGrpSpPr/>
            <p:nvPr/>
          </p:nvGrpSpPr>
          <p:grpSpPr>
            <a:xfrm>
              <a:off x="6006000" y="4775520"/>
              <a:ext cx="180000" cy="180000"/>
              <a:chOff x="2537136" y="1269000"/>
              <a:chExt cx="180000" cy="180000"/>
            </a:xfrm>
          </p:grpSpPr>
          <p:sp>
            <p:nvSpPr>
              <p:cNvPr id="3839" name="Ellipse 3838">
                <a:extLst>
                  <a:ext uri="{FF2B5EF4-FFF2-40B4-BE49-F238E27FC236}">
                    <a16:creationId xmlns:a16="http://schemas.microsoft.com/office/drawing/2014/main" id="{633E8168-EA11-575E-5D11-3C343B2D54A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40" name="Minuszeichen 3839">
                <a:extLst>
                  <a:ext uri="{FF2B5EF4-FFF2-40B4-BE49-F238E27FC236}">
                    <a16:creationId xmlns:a16="http://schemas.microsoft.com/office/drawing/2014/main" id="{DB4BE4E3-80BC-8A69-0449-7EB3ACD40AC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916" name="Gruppieren 3915">
            <a:extLst>
              <a:ext uri="{FF2B5EF4-FFF2-40B4-BE49-F238E27FC236}">
                <a16:creationId xmlns:a16="http://schemas.microsoft.com/office/drawing/2014/main" id="{FDBD02D5-A47A-5A90-802C-45B12E254160}"/>
              </a:ext>
            </a:extLst>
          </p:cNvPr>
          <p:cNvGrpSpPr>
            <a:grpSpLocks noChangeAspect="1"/>
          </p:cNvGrpSpPr>
          <p:nvPr/>
        </p:nvGrpSpPr>
        <p:grpSpPr>
          <a:xfrm>
            <a:off x="302268" y="1050695"/>
            <a:ext cx="1258865" cy="1306104"/>
            <a:chOff x="3576000" y="816426"/>
            <a:chExt cx="5040000" cy="5229127"/>
          </a:xfrm>
        </p:grpSpPr>
        <p:grpSp>
          <p:nvGrpSpPr>
            <p:cNvPr id="3917" name="Magnesium ohne e-">
              <a:extLst>
                <a:ext uri="{FF2B5EF4-FFF2-40B4-BE49-F238E27FC236}">
                  <a16:creationId xmlns:a16="http://schemas.microsoft.com/office/drawing/2014/main" id="{A8DC585F-1D17-B1E6-C0C5-CEBB5FBAC4AD}"/>
                </a:ext>
              </a:extLst>
            </p:cNvPr>
            <p:cNvGrpSpPr/>
            <p:nvPr/>
          </p:nvGrpSpPr>
          <p:grpSpPr>
            <a:xfrm>
              <a:off x="3576000" y="909000"/>
              <a:ext cx="5040000" cy="5040000"/>
              <a:chOff x="3576000" y="909000"/>
              <a:chExt cx="5040000" cy="5040000"/>
            </a:xfrm>
          </p:grpSpPr>
          <p:sp>
            <p:nvSpPr>
              <p:cNvPr id="3954" name="K-Schale">
                <a:extLst>
                  <a:ext uri="{FF2B5EF4-FFF2-40B4-BE49-F238E27FC236}">
                    <a16:creationId xmlns:a16="http://schemas.microsoft.com/office/drawing/2014/main" id="{7DD1D36E-D2E3-B554-EEF3-80389814E02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955" name="Atomkern mit Protonen und Neutronen">
                <a:extLst>
                  <a:ext uri="{FF2B5EF4-FFF2-40B4-BE49-F238E27FC236}">
                    <a16:creationId xmlns:a16="http://schemas.microsoft.com/office/drawing/2014/main" id="{CEBB6A5E-BCA5-00CD-CB07-FCAC65705D8F}"/>
                  </a:ext>
                </a:extLst>
              </p:cNvPr>
              <p:cNvGrpSpPr/>
              <p:nvPr/>
            </p:nvGrpSpPr>
            <p:grpSpPr>
              <a:xfrm>
                <a:off x="5196000" y="2529000"/>
                <a:ext cx="1800000" cy="1800000"/>
                <a:chOff x="5196000" y="2529000"/>
                <a:chExt cx="1800000" cy="1800000"/>
              </a:xfrm>
            </p:grpSpPr>
            <p:sp>
              <p:nvSpPr>
                <p:cNvPr id="3958" name="Atomkern">
                  <a:extLst>
                    <a:ext uri="{FF2B5EF4-FFF2-40B4-BE49-F238E27FC236}">
                      <a16:creationId xmlns:a16="http://schemas.microsoft.com/office/drawing/2014/main" id="{F19738E3-DA36-EBB8-E65C-3E120A290DD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959" name="Gruppieren 3958">
                  <a:extLst>
                    <a:ext uri="{FF2B5EF4-FFF2-40B4-BE49-F238E27FC236}">
                      <a16:creationId xmlns:a16="http://schemas.microsoft.com/office/drawing/2014/main" id="{8BF947E9-D382-E121-4607-BC1287ECFD5D}"/>
                    </a:ext>
                  </a:extLst>
                </p:cNvPr>
                <p:cNvGrpSpPr>
                  <a:grpSpLocks noChangeAspect="1"/>
                </p:cNvGrpSpPr>
                <p:nvPr/>
              </p:nvGrpSpPr>
              <p:grpSpPr>
                <a:xfrm>
                  <a:off x="5848033" y="3791651"/>
                  <a:ext cx="180000" cy="180000"/>
                  <a:chOff x="3172968" y="2304288"/>
                  <a:chExt cx="180000" cy="180000"/>
                </a:xfrm>
              </p:grpSpPr>
              <p:sp>
                <p:nvSpPr>
                  <p:cNvPr id="4005" name="Ellipse 4004">
                    <a:extLst>
                      <a:ext uri="{FF2B5EF4-FFF2-40B4-BE49-F238E27FC236}">
                        <a16:creationId xmlns:a16="http://schemas.microsoft.com/office/drawing/2014/main" id="{0D83E36C-F4BB-CAD1-068C-DE6885B9189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06" name="Additionszeichen 4005">
                    <a:extLst>
                      <a:ext uri="{FF2B5EF4-FFF2-40B4-BE49-F238E27FC236}">
                        <a16:creationId xmlns:a16="http://schemas.microsoft.com/office/drawing/2014/main" id="{9A3074D2-30E7-4A69-0143-EA7AA1BABF3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60" name="Gruppieren 3959">
                  <a:extLst>
                    <a:ext uri="{FF2B5EF4-FFF2-40B4-BE49-F238E27FC236}">
                      <a16:creationId xmlns:a16="http://schemas.microsoft.com/office/drawing/2014/main" id="{3CB12FF5-3B12-3315-1F86-EA0130018A17}"/>
                    </a:ext>
                  </a:extLst>
                </p:cNvPr>
                <p:cNvGrpSpPr>
                  <a:grpSpLocks noChangeAspect="1"/>
                </p:cNvGrpSpPr>
                <p:nvPr/>
              </p:nvGrpSpPr>
              <p:grpSpPr>
                <a:xfrm>
                  <a:off x="6270000" y="3698425"/>
                  <a:ext cx="180000" cy="180000"/>
                  <a:chOff x="3172968" y="2304288"/>
                  <a:chExt cx="180000" cy="180000"/>
                </a:xfrm>
              </p:grpSpPr>
              <p:sp>
                <p:nvSpPr>
                  <p:cNvPr id="4003" name="Ellipse 4002">
                    <a:extLst>
                      <a:ext uri="{FF2B5EF4-FFF2-40B4-BE49-F238E27FC236}">
                        <a16:creationId xmlns:a16="http://schemas.microsoft.com/office/drawing/2014/main" id="{5666C580-8F36-3C30-3E3C-13085992BD1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04" name="Additionszeichen 4003">
                    <a:extLst>
                      <a:ext uri="{FF2B5EF4-FFF2-40B4-BE49-F238E27FC236}">
                        <a16:creationId xmlns:a16="http://schemas.microsoft.com/office/drawing/2014/main" id="{69986345-CDD5-DA76-BCE7-622DA45860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61" name="Gruppieren 3960">
                  <a:extLst>
                    <a:ext uri="{FF2B5EF4-FFF2-40B4-BE49-F238E27FC236}">
                      <a16:creationId xmlns:a16="http://schemas.microsoft.com/office/drawing/2014/main" id="{4CF8B9F0-9CE4-CA3E-A379-CF8E4938C965}"/>
                    </a:ext>
                  </a:extLst>
                </p:cNvPr>
                <p:cNvGrpSpPr>
                  <a:grpSpLocks noChangeAspect="1"/>
                </p:cNvGrpSpPr>
                <p:nvPr/>
              </p:nvGrpSpPr>
              <p:grpSpPr>
                <a:xfrm>
                  <a:off x="5499300" y="3931942"/>
                  <a:ext cx="180000" cy="180000"/>
                  <a:chOff x="3172968" y="2304288"/>
                  <a:chExt cx="180000" cy="180000"/>
                </a:xfrm>
              </p:grpSpPr>
              <p:sp>
                <p:nvSpPr>
                  <p:cNvPr id="4001" name="Ellipse 4000">
                    <a:extLst>
                      <a:ext uri="{FF2B5EF4-FFF2-40B4-BE49-F238E27FC236}">
                        <a16:creationId xmlns:a16="http://schemas.microsoft.com/office/drawing/2014/main" id="{3843ED7E-D783-5DE3-C307-4D7C347489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02" name="Additionszeichen 4001">
                    <a:extLst>
                      <a:ext uri="{FF2B5EF4-FFF2-40B4-BE49-F238E27FC236}">
                        <a16:creationId xmlns:a16="http://schemas.microsoft.com/office/drawing/2014/main" id="{2BD03932-319E-7536-BCF9-D055715FCB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62" name="Gruppieren 3961">
                  <a:extLst>
                    <a:ext uri="{FF2B5EF4-FFF2-40B4-BE49-F238E27FC236}">
                      <a16:creationId xmlns:a16="http://schemas.microsoft.com/office/drawing/2014/main" id="{90CE7258-0463-5139-6BFF-4BD9F649681B}"/>
                    </a:ext>
                  </a:extLst>
                </p:cNvPr>
                <p:cNvGrpSpPr>
                  <a:grpSpLocks noChangeAspect="1"/>
                </p:cNvGrpSpPr>
                <p:nvPr/>
              </p:nvGrpSpPr>
              <p:grpSpPr>
                <a:xfrm>
                  <a:off x="6030156" y="4086630"/>
                  <a:ext cx="180000" cy="180000"/>
                  <a:chOff x="3172968" y="2304288"/>
                  <a:chExt cx="180000" cy="180000"/>
                </a:xfrm>
              </p:grpSpPr>
              <p:sp>
                <p:nvSpPr>
                  <p:cNvPr id="3999" name="Ellipse 3998">
                    <a:extLst>
                      <a:ext uri="{FF2B5EF4-FFF2-40B4-BE49-F238E27FC236}">
                        <a16:creationId xmlns:a16="http://schemas.microsoft.com/office/drawing/2014/main" id="{D5C103A1-BAD9-548D-5781-DBA09FFBBD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00" name="Additionszeichen 3999">
                    <a:extLst>
                      <a:ext uri="{FF2B5EF4-FFF2-40B4-BE49-F238E27FC236}">
                        <a16:creationId xmlns:a16="http://schemas.microsoft.com/office/drawing/2014/main" id="{4067A5CD-A565-CD8D-FED1-6358C90187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63" name="Gruppieren 3962">
                  <a:extLst>
                    <a:ext uri="{FF2B5EF4-FFF2-40B4-BE49-F238E27FC236}">
                      <a16:creationId xmlns:a16="http://schemas.microsoft.com/office/drawing/2014/main" id="{C845B4AB-3158-6086-0874-91D21DA548C4}"/>
                    </a:ext>
                  </a:extLst>
                </p:cNvPr>
                <p:cNvGrpSpPr>
                  <a:grpSpLocks noChangeAspect="1"/>
                </p:cNvGrpSpPr>
                <p:nvPr/>
              </p:nvGrpSpPr>
              <p:grpSpPr>
                <a:xfrm>
                  <a:off x="6020438" y="3296696"/>
                  <a:ext cx="180000" cy="180000"/>
                  <a:chOff x="3172968" y="2304288"/>
                  <a:chExt cx="180000" cy="180000"/>
                </a:xfrm>
              </p:grpSpPr>
              <p:sp>
                <p:nvSpPr>
                  <p:cNvPr id="3997" name="Ellipse 3996">
                    <a:extLst>
                      <a:ext uri="{FF2B5EF4-FFF2-40B4-BE49-F238E27FC236}">
                        <a16:creationId xmlns:a16="http://schemas.microsoft.com/office/drawing/2014/main" id="{3FDDA339-3F0A-63EC-C72B-CFF272D47C9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98" name="Additionszeichen 3997">
                    <a:extLst>
                      <a:ext uri="{FF2B5EF4-FFF2-40B4-BE49-F238E27FC236}">
                        <a16:creationId xmlns:a16="http://schemas.microsoft.com/office/drawing/2014/main" id="{C2CB89B1-2D44-CD20-A3AA-0D536B09CF6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64" name="Gruppieren 3963">
                  <a:extLst>
                    <a:ext uri="{FF2B5EF4-FFF2-40B4-BE49-F238E27FC236}">
                      <a16:creationId xmlns:a16="http://schemas.microsoft.com/office/drawing/2014/main" id="{36A4789E-7306-E02E-326B-21FBCFA055E8}"/>
                    </a:ext>
                  </a:extLst>
                </p:cNvPr>
                <p:cNvGrpSpPr>
                  <a:grpSpLocks noChangeAspect="1"/>
                </p:cNvGrpSpPr>
                <p:nvPr/>
              </p:nvGrpSpPr>
              <p:grpSpPr>
                <a:xfrm>
                  <a:off x="6540000" y="3667688"/>
                  <a:ext cx="180000" cy="180000"/>
                  <a:chOff x="3172968" y="2304288"/>
                  <a:chExt cx="180000" cy="180000"/>
                </a:xfrm>
              </p:grpSpPr>
              <p:sp>
                <p:nvSpPr>
                  <p:cNvPr id="3995" name="Ellipse 3994">
                    <a:extLst>
                      <a:ext uri="{FF2B5EF4-FFF2-40B4-BE49-F238E27FC236}">
                        <a16:creationId xmlns:a16="http://schemas.microsoft.com/office/drawing/2014/main" id="{375CBC62-24DA-EC4F-FB53-8340F70C828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96" name="Additionszeichen 3995">
                    <a:extLst>
                      <a:ext uri="{FF2B5EF4-FFF2-40B4-BE49-F238E27FC236}">
                        <a16:creationId xmlns:a16="http://schemas.microsoft.com/office/drawing/2014/main" id="{8AA9B04E-E718-56B7-8C90-7982D55237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65" name="Gruppieren 3964">
                  <a:extLst>
                    <a:ext uri="{FF2B5EF4-FFF2-40B4-BE49-F238E27FC236}">
                      <a16:creationId xmlns:a16="http://schemas.microsoft.com/office/drawing/2014/main" id="{7A6733E4-4607-F91C-A1FF-7A9A6972AC6C}"/>
                    </a:ext>
                  </a:extLst>
                </p:cNvPr>
                <p:cNvGrpSpPr>
                  <a:grpSpLocks noChangeAspect="1"/>
                </p:cNvGrpSpPr>
                <p:nvPr/>
              </p:nvGrpSpPr>
              <p:grpSpPr>
                <a:xfrm>
                  <a:off x="6696374" y="3186376"/>
                  <a:ext cx="180000" cy="180000"/>
                  <a:chOff x="3172968" y="2304288"/>
                  <a:chExt cx="180000" cy="180000"/>
                </a:xfrm>
              </p:grpSpPr>
              <p:sp>
                <p:nvSpPr>
                  <p:cNvPr id="3993" name="Ellipse 3992">
                    <a:extLst>
                      <a:ext uri="{FF2B5EF4-FFF2-40B4-BE49-F238E27FC236}">
                        <a16:creationId xmlns:a16="http://schemas.microsoft.com/office/drawing/2014/main" id="{832C0D53-D9B0-247A-B656-18BA2876A6E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94" name="Additionszeichen 3993">
                    <a:extLst>
                      <a:ext uri="{FF2B5EF4-FFF2-40B4-BE49-F238E27FC236}">
                        <a16:creationId xmlns:a16="http://schemas.microsoft.com/office/drawing/2014/main" id="{D67136D1-EF63-F780-2940-0E49379E1A2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66" name="Gruppieren 3965">
                  <a:extLst>
                    <a:ext uri="{FF2B5EF4-FFF2-40B4-BE49-F238E27FC236}">
                      <a16:creationId xmlns:a16="http://schemas.microsoft.com/office/drawing/2014/main" id="{8ADA4E94-B37F-10BA-F562-E1AEC9710A2E}"/>
                    </a:ext>
                  </a:extLst>
                </p:cNvPr>
                <p:cNvGrpSpPr>
                  <a:grpSpLocks noChangeAspect="1"/>
                </p:cNvGrpSpPr>
                <p:nvPr/>
              </p:nvGrpSpPr>
              <p:grpSpPr>
                <a:xfrm>
                  <a:off x="5577515" y="3084316"/>
                  <a:ext cx="180000" cy="180000"/>
                  <a:chOff x="3172968" y="2304288"/>
                  <a:chExt cx="180000" cy="180000"/>
                </a:xfrm>
              </p:grpSpPr>
              <p:sp>
                <p:nvSpPr>
                  <p:cNvPr id="3991" name="Ellipse 3990">
                    <a:extLst>
                      <a:ext uri="{FF2B5EF4-FFF2-40B4-BE49-F238E27FC236}">
                        <a16:creationId xmlns:a16="http://schemas.microsoft.com/office/drawing/2014/main" id="{16952E9A-96A1-107D-7624-16C9F7E0D47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92" name="Additionszeichen 3991">
                    <a:extLst>
                      <a:ext uri="{FF2B5EF4-FFF2-40B4-BE49-F238E27FC236}">
                        <a16:creationId xmlns:a16="http://schemas.microsoft.com/office/drawing/2014/main" id="{0DD5A070-E4DA-4663-1408-0C7D7151968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67" name="Gruppieren 3966">
                  <a:extLst>
                    <a:ext uri="{FF2B5EF4-FFF2-40B4-BE49-F238E27FC236}">
                      <a16:creationId xmlns:a16="http://schemas.microsoft.com/office/drawing/2014/main" id="{CBEC3D60-DEBB-15AB-7AC2-075D60D3A3D4}"/>
                    </a:ext>
                  </a:extLst>
                </p:cNvPr>
                <p:cNvGrpSpPr>
                  <a:grpSpLocks noChangeAspect="1"/>
                </p:cNvGrpSpPr>
                <p:nvPr/>
              </p:nvGrpSpPr>
              <p:grpSpPr>
                <a:xfrm>
                  <a:off x="5940252" y="2903697"/>
                  <a:ext cx="180000" cy="180000"/>
                  <a:chOff x="3172968" y="2304288"/>
                  <a:chExt cx="180000" cy="180000"/>
                </a:xfrm>
              </p:grpSpPr>
              <p:sp>
                <p:nvSpPr>
                  <p:cNvPr id="3989" name="Ellipse 3988">
                    <a:extLst>
                      <a:ext uri="{FF2B5EF4-FFF2-40B4-BE49-F238E27FC236}">
                        <a16:creationId xmlns:a16="http://schemas.microsoft.com/office/drawing/2014/main" id="{0B4EAB3E-ECE6-CD62-A9DC-58293D6A445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90" name="Additionszeichen 3989">
                    <a:extLst>
                      <a:ext uri="{FF2B5EF4-FFF2-40B4-BE49-F238E27FC236}">
                        <a16:creationId xmlns:a16="http://schemas.microsoft.com/office/drawing/2014/main" id="{38B85C43-2B65-BB21-345E-EC4F38046E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68" name="Gruppieren 3967">
                  <a:extLst>
                    <a:ext uri="{FF2B5EF4-FFF2-40B4-BE49-F238E27FC236}">
                      <a16:creationId xmlns:a16="http://schemas.microsoft.com/office/drawing/2014/main" id="{05FA307A-FB55-CB69-EFBE-4A023954A56C}"/>
                    </a:ext>
                  </a:extLst>
                </p:cNvPr>
                <p:cNvGrpSpPr>
                  <a:grpSpLocks noChangeAspect="1"/>
                </p:cNvGrpSpPr>
                <p:nvPr/>
              </p:nvGrpSpPr>
              <p:grpSpPr>
                <a:xfrm>
                  <a:off x="5597520" y="2746772"/>
                  <a:ext cx="180000" cy="180000"/>
                  <a:chOff x="3172968" y="2304288"/>
                  <a:chExt cx="180000" cy="180000"/>
                </a:xfrm>
              </p:grpSpPr>
              <p:sp>
                <p:nvSpPr>
                  <p:cNvPr id="3987" name="Ellipse 3986">
                    <a:extLst>
                      <a:ext uri="{FF2B5EF4-FFF2-40B4-BE49-F238E27FC236}">
                        <a16:creationId xmlns:a16="http://schemas.microsoft.com/office/drawing/2014/main" id="{8E2FD274-97A7-73BC-6FFE-C358D8551F1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88" name="Additionszeichen 3987">
                    <a:extLst>
                      <a:ext uri="{FF2B5EF4-FFF2-40B4-BE49-F238E27FC236}">
                        <a16:creationId xmlns:a16="http://schemas.microsoft.com/office/drawing/2014/main" id="{6CAC6823-D43B-165B-DBDA-8788198DE10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69" name="Gruppieren 3968">
                  <a:extLst>
                    <a:ext uri="{FF2B5EF4-FFF2-40B4-BE49-F238E27FC236}">
                      <a16:creationId xmlns:a16="http://schemas.microsoft.com/office/drawing/2014/main" id="{C58FCC2E-1656-9B3F-D677-98F21423E3EA}"/>
                    </a:ext>
                  </a:extLst>
                </p:cNvPr>
                <p:cNvGrpSpPr>
                  <a:grpSpLocks noChangeAspect="1"/>
                </p:cNvGrpSpPr>
                <p:nvPr/>
              </p:nvGrpSpPr>
              <p:grpSpPr>
                <a:xfrm>
                  <a:off x="6310896" y="2729578"/>
                  <a:ext cx="180000" cy="180000"/>
                  <a:chOff x="3172968" y="2304288"/>
                  <a:chExt cx="180000" cy="180000"/>
                </a:xfrm>
              </p:grpSpPr>
              <p:sp>
                <p:nvSpPr>
                  <p:cNvPr id="3985" name="Ellipse 3984">
                    <a:extLst>
                      <a:ext uri="{FF2B5EF4-FFF2-40B4-BE49-F238E27FC236}">
                        <a16:creationId xmlns:a16="http://schemas.microsoft.com/office/drawing/2014/main" id="{FD1E2975-CA87-D223-3C44-21C47A2E0F8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86" name="Additionszeichen 3985">
                    <a:extLst>
                      <a:ext uri="{FF2B5EF4-FFF2-40B4-BE49-F238E27FC236}">
                        <a16:creationId xmlns:a16="http://schemas.microsoft.com/office/drawing/2014/main" id="{FF11DF6D-2F11-6348-2E7F-29C519DF543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70" name="Gruppieren 3969">
                  <a:extLst>
                    <a:ext uri="{FF2B5EF4-FFF2-40B4-BE49-F238E27FC236}">
                      <a16:creationId xmlns:a16="http://schemas.microsoft.com/office/drawing/2014/main" id="{A55A46DB-D0A6-EB4B-68E9-77CF45107636}"/>
                    </a:ext>
                  </a:extLst>
                </p:cNvPr>
                <p:cNvGrpSpPr>
                  <a:grpSpLocks noChangeAspect="1"/>
                </p:cNvGrpSpPr>
                <p:nvPr/>
              </p:nvGrpSpPr>
              <p:grpSpPr>
                <a:xfrm>
                  <a:off x="5311404" y="3346168"/>
                  <a:ext cx="180000" cy="180000"/>
                  <a:chOff x="3172968" y="2304288"/>
                  <a:chExt cx="180000" cy="180000"/>
                </a:xfrm>
              </p:grpSpPr>
              <p:sp>
                <p:nvSpPr>
                  <p:cNvPr id="3983" name="Ellipse 3982">
                    <a:extLst>
                      <a:ext uri="{FF2B5EF4-FFF2-40B4-BE49-F238E27FC236}">
                        <a16:creationId xmlns:a16="http://schemas.microsoft.com/office/drawing/2014/main" id="{A5EC075C-4DFF-12CC-80E1-518112726B3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84" name="Additionszeichen 3983">
                    <a:extLst>
                      <a:ext uri="{FF2B5EF4-FFF2-40B4-BE49-F238E27FC236}">
                        <a16:creationId xmlns:a16="http://schemas.microsoft.com/office/drawing/2014/main" id="{3F2F0B68-869A-B09D-170B-237C14EDFEE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971" name="Ellipse 3970">
                  <a:extLst>
                    <a:ext uri="{FF2B5EF4-FFF2-40B4-BE49-F238E27FC236}">
                      <a16:creationId xmlns:a16="http://schemas.microsoft.com/office/drawing/2014/main" id="{E8E0624B-6585-21C2-2DDC-8BD5678D414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72" name="Ellipse 3971">
                  <a:extLst>
                    <a:ext uri="{FF2B5EF4-FFF2-40B4-BE49-F238E27FC236}">
                      <a16:creationId xmlns:a16="http://schemas.microsoft.com/office/drawing/2014/main" id="{9C8D8D68-8244-A6C1-8D6B-443D71F33D8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73" name="Ellipse 3972">
                  <a:extLst>
                    <a:ext uri="{FF2B5EF4-FFF2-40B4-BE49-F238E27FC236}">
                      <a16:creationId xmlns:a16="http://schemas.microsoft.com/office/drawing/2014/main" id="{4A6260BA-8691-F3A6-54EF-EB6671772675}"/>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74" name="Ellipse 3973">
                  <a:extLst>
                    <a:ext uri="{FF2B5EF4-FFF2-40B4-BE49-F238E27FC236}">
                      <a16:creationId xmlns:a16="http://schemas.microsoft.com/office/drawing/2014/main" id="{7C152E77-D00A-9364-13A1-54722F795031}"/>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75" name="Ellipse 3974">
                  <a:extLst>
                    <a:ext uri="{FF2B5EF4-FFF2-40B4-BE49-F238E27FC236}">
                      <a16:creationId xmlns:a16="http://schemas.microsoft.com/office/drawing/2014/main" id="{44FE6439-D16E-DC0E-115D-5677B86BCBE4}"/>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76" name="Ellipse 3975">
                  <a:extLst>
                    <a:ext uri="{FF2B5EF4-FFF2-40B4-BE49-F238E27FC236}">
                      <a16:creationId xmlns:a16="http://schemas.microsoft.com/office/drawing/2014/main" id="{1196309A-1ECC-9F77-8D5A-7B3BEE3E1BD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77" name="Ellipse 3976">
                  <a:extLst>
                    <a:ext uri="{FF2B5EF4-FFF2-40B4-BE49-F238E27FC236}">
                      <a16:creationId xmlns:a16="http://schemas.microsoft.com/office/drawing/2014/main" id="{203274DC-30DB-388F-84AE-07970B2C0E2A}"/>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78" name="Ellipse 3977">
                  <a:extLst>
                    <a:ext uri="{FF2B5EF4-FFF2-40B4-BE49-F238E27FC236}">
                      <a16:creationId xmlns:a16="http://schemas.microsoft.com/office/drawing/2014/main" id="{43A11056-4BCF-304C-FE12-58F4F6AD350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79" name="Ellipse 3978">
                  <a:extLst>
                    <a:ext uri="{FF2B5EF4-FFF2-40B4-BE49-F238E27FC236}">
                      <a16:creationId xmlns:a16="http://schemas.microsoft.com/office/drawing/2014/main" id="{23CA0E0C-92FE-AE0D-B06D-9D6D986CAFCF}"/>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80" name="Ellipse 3979">
                  <a:extLst>
                    <a:ext uri="{FF2B5EF4-FFF2-40B4-BE49-F238E27FC236}">
                      <a16:creationId xmlns:a16="http://schemas.microsoft.com/office/drawing/2014/main" id="{2A21E877-99C8-D0CF-00F7-A586A2B172B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81" name="Ellipse 3980">
                  <a:extLst>
                    <a:ext uri="{FF2B5EF4-FFF2-40B4-BE49-F238E27FC236}">
                      <a16:creationId xmlns:a16="http://schemas.microsoft.com/office/drawing/2014/main" id="{3C174C38-A0A0-8CB3-349D-D9237098ECC6}"/>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82" name="Ellipse 3981">
                  <a:extLst>
                    <a:ext uri="{FF2B5EF4-FFF2-40B4-BE49-F238E27FC236}">
                      <a16:creationId xmlns:a16="http://schemas.microsoft.com/office/drawing/2014/main" id="{1460A4C5-9BA6-6233-64B6-38C8CD42C45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956" name="L-Schale">
                <a:extLst>
                  <a:ext uri="{FF2B5EF4-FFF2-40B4-BE49-F238E27FC236}">
                    <a16:creationId xmlns:a16="http://schemas.microsoft.com/office/drawing/2014/main" id="{69ED0DA2-FB9B-0F99-EA42-2F531810041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957" name="M-Schale">
                <a:extLst>
                  <a:ext uri="{FF2B5EF4-FFF2-40B4-BE49-F238E27FC236}">
                    <a16:creationId xmlns:a16="http://schemas.microsoft.com/office/drawing/2014/main" id="{EC318B15-FE17-E7AF-D3B1-413210425F3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3918" name="Gruppieren 3917">
              <a:extLst>
                <a:ext uri="{FF2B5EF4-FFF2-40B4-BE49-F238E27FC236}">
                  <a16:creationId xmlns:a16="http://schemas.microsoft.com/office/drawing/2014/main" id="{AD29B1FE-8556-9A61-25F7-1B7598E27F5A}"/>
                </a:ext>
              </a:extLst>
            </p:cNvPr>
            <p:cNvGrpSpPr/>
            <p:nvPr/>
          </p:nvGrpSpPr>
          <p:grpSpPr>
            <a:xfrm>
              <a:off x="6006000" y="816426"/>
              <a:ext cx="180000" cy="180000"/>
              <a:chOff x="2537136" y="1269000"/>
              <a:chExt cx="180000" cy="180000"/>
            </a:xfrm>
          </p:grpSpPr>
          <p:sp>
            <p:nvSpPr>
              <p:cNvPr id="3952" name="Ellipse 3951">
                <a:extLst>
                  <a:ext uri="{FF2B5EF4-FFF2-40B4-BE49-F238E27FC236}">
                    <a16:creationId xmlns:a16="http://schemas.microsoft.com/office/drawing/2014/main" id="{2D8574F9-99F6-8763-193D-EAAC41C02C8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53" name="Minuszeichen 3952">
                <a:extLst>
                  <a:ext uri="{FF2B5EF4-FFF2-40B4-BE49-F238E27FC236}">
                    <a16:creationId xmlns:a16="http://schemas.microsoft.com/office/drawing/2014/main" id="{1455E0B9-B825-8569-AA11-C69B4032768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19" name="Gruppieren 3918">
              <a:extLst>
                <a:ext uri="{FF2B5EF4-FFF2-40B4-BE49-F238E27FC236}">
                  <a16:creationId xmlns:a16="http://schemas.microsoft.com/office/drawing/2014/main" id="{9D579277-7DAA-7EFE-6A45-0435A9595CC9}"/>
                </a:ext>
              </a:extLst>
            </p:cNvPr>
            <p:cNvGrpSpPr/>
            <p:nvPr/>
          </p:nvGrpSpPr>
          <p:grpSpPr>
            <a:xfrm>
              <a:off x="6003948" y="5865553"/>
              <a:ext cx="180000" cy="180000"/>
              <a:chOff x="2537136" y="1269000"/>
              <a:chExt cx="180000" cy="180000"/>
            </a:xfrm>
          </p:grpSpPr>
          <p:sp>
            <p:nvSpPr>
              <p:cNvPr id="3950" name="Ellipse 3949">
                <a:extLst>
                  <a:ext uri="{FF2B5EF4-FFF2-40B4-BE49-F238E27FC236}">
                    <a16:creationId xmlns:a16="http://schemas.microsoft.com/office/drawing/2014/main" id="{F4121A60-8B9C-397D-B37E-B938B41438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51" name="Minuszeichen 3950">
                <a:extLst>
                  <a:ext uri="{FF2B5EF4-FFF2-40B4-BE49-F238E27FC236}">
                    <a16:creationId xmlns:a16="http://schemas.microsoft.com/office/drawing/2014/main" id="{49F9B459-90D0-65D3-36B6-7A746DB45E6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20" name="Gruppieren 3919">
              <a:extLst>
                <a:ext uri="{FF2B5EF4-FFF2-40B4-BE49-F238E27FC236}">
                  <a16:creationId xmlns:a16="http://schemas.microsoft.com/office/drawing/2014/main" id="{E587DBC3-0F35-5223-1E4C-BBE0F63963E3}"/>
                </a:ext>
              </a:extLst>
            </p:cNvPr>
            <p:cNvGrpSpPr/>
            <p:nvPr/>
          </p:nvGrpSpPr>
          <p:grpSpPr>
            <a:xfrm>
              <a:off x="7989107" y="3335661"/>
              <a:ext cx="180000" cy="180000"/>
              <a:chOff x="2537136" y="1269000"/>
              <a:chExt cx="180000" cy="180000"/>
            </a:xfrm>
          </p:grpSpPr>
          <p:sp>
            <p:nvSpPr>
              <p:cNvPr id="3948" name="Ellipse 3947">
                <a:extLst>
                  <a:ext uri="{FF2B5EF4-FFF2-40B4-BE49-F238E27FC236}">
                    <a16:creationId xmlns:a16="http://schemas.microsoft.com/office/drawing/2014/main" id="{84D72C5A-01FC-4126-44CE-0178D91A8A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49" name="Minuszeichen 3948">
                <a:extLst>
                  <a:ext uri="{FF2B5EF4-FFF2-40B4-BE49-F238E27FC236}">
                    <a16:creationId xmlns:a16="http://schemas.microsoft.com/office/drawing/2014/main" id="{F37F953A-015E-9210-9923-9A77F0CB44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21" name="Gruppieren 3920">
              <a:extLst>
                <a:ext uri="{FF2B5EF4-FFF2-40B4-BE49-F238E27FC236}">
                  <a16:creationId xmlns:a16="http://schemas.microsoft.com/office/drawing/2014/main" id="{AC21DA96-EA0C-4C2C-9DAE-41556AC75504}"/>
                </a:ext>
              </a:extLst>
            </p:cNvPr>
            <p:cNvGrpSpPr/>
            <p:nvPr/>
          </p:nvGrpSpPr>
          <p:grpSpPr>
            <a:xfrm>
              <a:off x="4026000" y="3339000"/>
              <a:ext cx="180000" cy="180000"/>
              <a:chOff x="2537136" y="1269000"/>
              <a:chExt cx="180000" cy="180000"/>
            </a:xfrm>
          </p:grpSpPr>
          <p:sp>
            <p:nvSpPr>
              <p:cNvPr id="3946" name="Ellipse 3945">
                <a:extLst>
                  <a:ext uri="{FF2B5EF4-FFF2-40B4-BE49-F238E27FC236}">
                    <a16:creationId xmlns:a16="http://schemas.microsoft.com/office/drawing/2014/main" id="{8D254977-0B7D-12A8-7C3F-49105DBA8A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47" name="Minuszeichen 3946">
                <a:extLst>
                  <a:ext uri="{FF2B5EF4-FFF2-40B4-BE49-F238E27FC236}">
                    <a16:creationId xmlns:a16="http://schemas.microsoft.com/office/drawing/2014/main" id="{6A22CADD-602E-C192-4032-D1F47145EEB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22" name="Gruppieren 3921">
              <a:extLst>
                <a:ext uri="{FF2B5EF4-FFF2-40B4-BE49-F238E27FC236}">
                  <a16:creationId xmlns:a16="http://schemas.microsoft.com/office/drawing/2014/main" id="{F30B4F04-F27C-358B-039D-AC2B315657B6}"/>
                </a:ext>
              </a:extLst>
            </p:cNvPr>
            <p:cNvGrpSpPr/>
            <p:nvPr/>
          </p:nvGrpSpPr>
          <p:grpSpPr>
            <a:xfrm>
              <a:off x="4656000" y="4775520"/>
              <a:ext cx="180000" cy="180000"/>
              <a:chOff x="2537136" y="1269000"/>
              <a:chExt cx="180000" cy="180000"/>
            </a:xfrm>
          </p:grpSpPr>
          <p:sp>
            <p:nvSpPr>
              <p:cNvPr id="3944" name="Ellipse 3943">
                <a:extLst>
                  <a:ext uri="{FF2B5EF4-FFF2-40B4-BE49-F238E27FC236}">
                    <a16:creationId xmlns:a16="http://schemas.microsoft.com/office/drawing/2014/main" id="{7CCEF0B5-E205-7BB5-1F65-CB47BEC4ED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45" name="Minuszeichen 3944">
                <a:extLst>
                  <a:ext uri="{FF2B5EF4-FFF2-40B4-BE49-F238E27FC236}">
                    <a16:creationId xmlns:a16="http://schemas.microsoft.com/office/drawing/2014/main" id="{35DEEB79-DB73-EA5D-88D2-16DA11F318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23" name="Gruppieren 3922">
              <a:extLst>
                <a:ext uri="{FF2B5EF4-FFF2-40B4-BE49-F238E27FC236}">
                  <a16:creationId xmlns:a16="http://schemas.microsoft.com/office/drawing/2014/main" id="{A8826AC6-51DE-747E-B3B7-CADA15B0C4FB}"/>
                </a:ext>
              </a:extLst>
            </p:cNvPr>
            <p:cNvGrpSpPr/>
            <p:nvPr/>
          </p:nvGrpSpPr>
          <p:grpSpPr>
            <a:xfrm>
              <a:off x="7373256" y="4775520"/>
              <a:ext cx="180000" cy="180000"/>
              <a:chOff x="2537136" y="1269000"/>
              <a:chExt cx="180000" cy="180000"/>
            </a:xfrm>
          </p:grpSpPr>
          <p:sp>
            <p:nvSpPr>
              <p:cNvPr id="3942" name="Ellipse 3941">
                <a:extLst>
                  <a:ext uri="{FF2B5EF4-FFF2-40B4-BE49-F238E27FC236}">
                    <a16:creationId xmlns:a16="http://schemas.microsoft.com/office/drawing/2014/main" id="{3C30368F-CC78-1854-6512-387F3F03794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43" name="Minuszeichen 3942">
                <a:extLst>
                  <a:ext uri="{FF2B5EF4-FFF2-40B4-BE49-F238E27FC236}">
                    <a16:creationId xmlns:a16="http://schemas.microsoft.com/office/drawing/2014/main" id="{382FFF30-F69B-C18E-BC90-1B338BB919D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24" name="Gruppieren 3923">
              <a:extLst>
                <a:ext uri="{FF2B5EF4-FFF2-40B4-BE49-F238E27FC236}">
                  <a16:creationId xmlns:a16="http://schemas.microsoft.com/office/drawing/2014/main" id="{1D9209AE-BECD-DA9D-6F5E-961AB7FBE011}"/>
                </a:ext>
              </a:extLst>
            </p:cNvPr>
            <p:cNvGrpSpPr/>
            <p:nvPr/>
          </p:nvGrpSpPr>
          <p:grpSpPr>
            <a:xfrm>
              <a:off x="7373256" y="1900714"/>
              <a:ext cx="180000" cy="180000"/>
              <a:chOff x="2537136" y="1269000"/>
              <a:chExt cx="180000" cy="180000"/>
            </a:xfrm>
          </p:grpSpPr>
          <p:sp>
            <p:nvSpPr>
              <p:cNvPr id="3940" name="Ellipse 3939">
                <a:extLst>
                  <a:ext uri="{FF2B5EF4-FFF2-40B4-BE49-F238E27FC236}">
                    <a16:creationId xmlns:a16="http://schemas.microsoft.com/office/drawing/2014/main" id="{BF7D7C65-B45D-3E0B-5DD5-875B06F9A26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41" name="Minuszeichen 3940">
                <a:extLst>
                  <a:ext uri="{FF2B5EF4-FFF2-40B4-BE49-F238E27FC236}">
                    <a16:creationId xmlns:a16="http://schemas.microsoft.com/office/drawing/2014/main" id="{ADBE04B2-208A-CD65-B638-D69981A1515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25" name="Gruppieren 3924">
              <a:extLst>
                <a:ext uri="{FF2B5EF4-FFF2-40B4-BE49-F238E27FC236}">
                  <a16:creationId xmlns:a16="http://schemas.microsoft.com/office/drawing/2014/main" id="{29E50B08-BFBA-8C20-7B91-D62F938AC5B3}"/>
                </a:ext>
              </a:extLst>
            </p:cNvPr>
            <p:cNvGrpSpPr/>
            <p:nvPr/>
          </p:nvGrpSpPr>
          <p:grpSpPr>
            <a:xfrm>
              <a:off x="4656000" y="1900714"/>
              <a:ext cx="180000" cy="180000"/>
              <a:chOff x="2537136" y="1269000"/>
              <a:chExt cx="180000" cy="180000"/>
            </a:xfrm>
          </p:grpSpPr>
          <p:sp>
            <p:nvSpPr>
              <p:cNvPr id="3938" name="Ellipse 3937">
                <a:extLst>
                  <a:ext uri="{FF2B5EF4-FFF2-40B4-BE49-F238E27FC236}">
                    <a16:creationId xmlns:a16="http://schemas.microsoft.com/office/drawing/2014/main" id="{BF7BFA9F-8CF8-07CA-8D98-63E658755CC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39" name="Minuszeichen 3938">
                <a:extLst>
                  <a:ext uri="{FF2B5EF4-FFF2-40B4-BE49-F238E27FC236}">
                    <a16:creationId xmlns:a16="http://schemas.microsoft.com/office/drawing/2014/main" id="{C7081EBA-F682-F358-E52E-CF3EBE7E1C6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26" name="Gruppieren 3925">
              <a:extLst>
                <a:ext uri="{FF2B5EF4-FFF2-40B4-BE49-F238E27FC236}">
                  <a16:creationId xmlns:a16="http://schemas.microsoft.com/office/drawing/2014/main" id="{2DAABFD7-6A37-90F4-4857-625C9BAA1897}"/>
                </a:ext>
              </a:extLst>
            </p:cNvPr>
            <p:cNvGrpSpPr/>
            <p:nvPr/>
          </p:nvGrpSpPr>
          <p:grpSpPr>
            <a:xfrm>
              <a:off x="6006000" y="1339747"/>
              <a:ext cx="180000" cy="180000"/>
              <a:chOff x="2537136" y="1269000"/>
              <a:chExt cx="180000" cy="180000"/>
            </a:xfrm>
          </p:grpSpPr>
          <p:sp>
            <p:nvSpPr>
              <p:cNvPr id="3936" name="Ellipse 3935">
                <a:extLst>
                  <a:ext uri="{FF2B5EF4-FFF2-40B4-BE49-F238E27FC236}">
                    <a16:creationId xmlns:a16="http://schemas.microsoft.com/office/drawing/2014/main" id="{5B5D4E22-F6AF-C256-A4BA-B572E492A38A}"/>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37" name="Minuszeichen 3936">
                <a:extLst>
                  <a:ext uri="{FF2B5EF4-FFF2-40B4-BE49-F238E27FC236}">
                    <a16:creationId xmlns:a16="http://schemas.microsoft.com/office/drawing/2014/main" id="{D59530DB-9BE8-FA19-5C9B-934EAFA86BA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27" name="Gruppieren 3926">
              <a:extLst>
                <a:ext uri="{FF2B5EF4-FFF2-40B4-BE49-F238E27FC236}">
                  <a16:creationId xmlns:a16="http://schemas.microsoft.com/office/drawing/2014/main" id="{0A1B7A49-3FC3-47A2-3C88-F89FF706BE3F}"/>
                </a:ext>
              </a:extLst>
            </p:cNvPr>
            <p:cNvGrpSpPr/>
            <p:nvPr/>
          </p:nvGrpSpPr>
          <p:grpSpPr>
            <a:xfrm>
              <a:off x="6006000" y="5312040"/>
              <a:ext cx="180000" cy="180000"/>
              <a:chOff x="2537136" y="1269000"/>
              <a:chExt cx="180000" cy="180000"/>
            </a:xfrm>
          </p:grpSpPr>
          <p:sp>
            <p:nvSpPr>
              <p:cNvPr id="3934" name="Ellipse 3933">
                <a:extLst>
                  <a:ext uri="{FF2B5EF4-FFF2-40B4-BE49-F238E27FC236}">
                    <a16:creationId xmlns:a16="http://schemas.microsoft.com/office/drawing/2014/main" id="{A4B08E3E-2943-98D6-1DFD-7115FAA37BC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35" name="Minuszeichen 3934">
                <a:extLst>
                  <a:ext uri="{FF2B5EF4-FFF2-40B4-BE49-F238E27FC236}">
                    <a16:creationId xmlns:a16="http://schemas.microsoft.com/office/drawing/2014/main" id="{E60946BC-BE04-971B-3F31-657FB079832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28" name="Gruppieren 3927">
              <a:extLst>
                <a:ext uri="{FF2B5EF4-FFF2-40B4-BE49-F238E27FC236}">
                  <a16:creationId xmlns:a16="http://schemas.microsoft.com/office/drawing/2014/main" id="{27A200BA-7499-C1AF-38AC-B96D2A9F95E8}"/>
                </a:ext>
              </a:extLst>
            </p:cNvPr>
            <p:cNvGrpSpPr/>
            <p:nvPr/>
          </p:nvGrpSpPr>
          <p:grpSpPr>
            <a:xfrm>
              <a:off x="6006000" y="1900714"/>
              <a:ext cx="180000" cy="180000"/>
              <a:chOff x="2537136" y="1269000"/>
              <a:chExt cx="180000" cy="180000"/>
            </a:xfrm>
          </p:grpSpPr>
          <p:sp>
            <p:nvSpPr>
              <p:cNvPr id="3932" name="Ellipse 3931">
                <a:extLst>
                  <a:ext uri="{FF2B5EF4-FFF2-40B4-BE49-F238E27FC236}">
                    <a16:creationId xmlns:a16="http://schemas.microsoft.com/office/drawing/2014/main" id="{C1CDEAF9-B748-D3FD-ABD5-D060276476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33" name="Minuszeichen 3932">
                <a:extLst>
                  <a:ext uri="{FF2B5EF4-FFF2-40B4-BE49-F238E27FC236}">
                    <a16:creationId xmlns:a16="http://schemas.microsoft.com/office/drawing/2014/main" id="{C29C7321-13C3-8950-BEF9-4932711DEC8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929" name="Gruppieren 3928">
              <a:extLst>
                <a:ext uri="{FF2B5EF4-FFF2-40B4-BE49-F238E27FC236}">
                  <a16:creationId xmlns:a16="http://schemas.microsoft.com/office/drawing/2014/main" id="{85BA57E5-E1B6-E9D5-15C0-7F67CC94B7F9}"/>
                </a:ext>
              </a:extLst>
            </p:cNvPr>
            <p:cNvGrpSpPr/>
            <p:nvPr/>
          </p:nvGrpSpPr>
          <p:grpSpPr>
            <a:xfrm>
              <a:off x="6006000" y="4775520"/>
              <a:ext cx="180000" cy="180000"/>
              <a:chOff x="2537136" y="1269000"/>
              <a:chExt cx="180000" cy="180000"/>
            </a:xfrm>
          </p:grpSpPr>
          <p:sp>
            <p:nvSpPr>
              <p:cNvPr id="3930" name="Ellipse 3929">
                <a:extLst>
                  <a:ext uri="{FF2B5EF4-FFF2-40B4-BE49-F238E27FC236}">
                    <a16:creationId xmlns:a16="http://schemas.microsoft.com/office/drawing/2014/main" id="{514A4F0A-EF86-B1E3-FE9B-07C14FB63F7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31" name="Minuszeichen 3930">
                <a:extLst>
                  <a:ext uri="{FF2B5EF4-FFF2-40B4-BE49-F238E27FC236}">
                    <a16:creationId xmlns:a16="http://schemas.microsoft.com/office/drawing/2014/main" id="{A79C5928-12FE-B8A6-F0B9-C80C88F6C6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007" name="Gruppieren 4006">
            <a:extLst>
              <a:ext uri="{FF2B5EF4-FFF2-40B4-BE49-F238E27FC236}">
                <a16:creationId xmlns:a16="http://schemas.microsoft.com/office/drawing/2014/main" id="{64C2E7CC-C349-34A8-EF32-8AA4812631C1}"/>
              </a:ext>
            </a:extLst>
          </p:cNvPr>
          <p:cNvGrpSpPr>
            <a:grpSpLocks noChangeAspect="1"/>
          </p:cNvGrpSpPr>
          <p:nvPr/>
        </p:nvGrpSpPr>
        <p:grpSpPr>
          <a:xfrm>
            <a:off x="264425" y="2793762"/>
            <a:ext cx="1258865" cy="1306104"/>
            <a:chOff x="3576000" y="816426"/>
            <a:chExt cx="5040000" cy="5229127"/>
          </a:xfrm>
        </p:grpSpPr>
        <p:grpSp>
          <p:nvGrpSpPr>
            <p:cNvPr id="4008" name="Magnesium ohne e-">
              <a:extLst>
                <a:ext uri="{FF2B5EF4-FFF2-40B4-BE49-F238E27FC236}">
                  <a16:creationId xmlns:a16="http://schemas.microsoft.com/office/drawing/2014/main" id="{F5A2C52E-FFE1-A9CD-7B1A-27450F281B59}"/>
                </a:ext>
              </a:extLst>
            </p:cNvPr>
            <p:cNvGrpSpPr/>
            <p:nvPr/>
          </p:nvGrpSpPr>
          <p:grpSpPr>
            <a:xfrm>
              <a:off x="3576000" y="909000"/>
              <a:ext cx="5040000" cy="5040000"/>
              <a:chOff x="3576000" y="909000"/>
              <a:chExt cx="5040000" cy="5040000"/>
            </a:xfrm>
          </p:grpSpPr>
          <p:sp>
            <p:nvSpPr>
              <p:cNvPr id="4045" name="K-Schale">
                <a:extLst>
                  <a:ext uri="{FF2B5EF4-FFF2-40B4-BE49-F238E27FC236}">
                    <a16:creationId xmlns:a16="http://schemas.microsoft.com/office/drawing/2014/main" id="{BE0A3900-8979-79C3-0912-365D99410610}"/>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046" name="Atomkern mit Protonen und Neutronen">
                <a:extLst>
                  <a:ext uri="{FF2B5EF4-FFF2-40B4-BE49-F238E27FC236}">
                    <a16:creationId xmlns:a16="http://schemas.microsoft.com/office/drawing/2014/main" id="{26563E68-AE71-5B43-A99C-70C121274E57}"/>
                  </a:ext>
                </a:extLst>
              </p:cNvPr>
              <p:cNvGrpSpPr/>
              <p:nvPr/>
            </p:nvGrpSpPr>
            <p:grpSpPr>
              <a:xfrm>
                <a:off x="5196000" y="2529000"/>
                <a:ext cx="1800000" cy="1800000"/>
                <a:chOff x="5196000" y="2529000"/>
                <a:chExt cx="1800000" cy="1800000"/>
              </a:xfrm>
            </p:grpSpPr>
            <p:sp>
              <p:nvSpPr>
                <p:cNvPr id="4049" name="Atomkern">
                  <a:extLst>
                    <a:ext uri="{FF2B5EF4-FFF2-40B4-BE49-F238E27FC236}">
                      <a16:creationId xmlns:a16="http://schemas.microsoft.com/office/drawing/2014/main" id="{82EB27ED-4FEF-2AC5-D470-8E510216835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050" name="Gruppieren 4049">
                  <a:extLst>
                    <a:ext uri="{FF2B5EF4-FFF2-40B4-BE49-F238E27FC236}">
                      <a16:creationId xmlns:a16="http://schemas.microsoft.com/office/drawing/2014/main" id="{8336F043-2E93-4C76-F297-F53F8710A873}"/>
                    </a:ext>
                  </a:extLst>
                </p:cNvPr>
                <p:cNvGrpSpPr>
                  <a:grpSpLocks noChangeAspect="1"/>
                </p:cNvGrpSpPr>
                <p:nvPr/>
              </p:nvGrpSpPr>
              <p:grpSpPr>
                <a:xfrm>
                  <a:off x="5848033" y="3791651"/>
                  <a:ext cx="180000" cy="180000"/>
                  <a:chOff x="3172968" y="2304288"/>
                  <a:chExt cx="180000" cy="180000"/>
                </a:xfrm>
              </p:grpSpPr>
              <p:sp>
                <p:nvSpPr>
                  <p:cNvPr id="4096" name="Ellipse 4095">
                    <a:extLst>
                      <a:ext uri="{FF2B5EF4-FFF2-40B4-BE49-F238E27FC236}">
                        <a16:creationId xmlns:a16="http://schemas.microsoft.com/office/drawing/2014/main" id="{B41C86C1-FBB4-2044-13D7-1170648C9F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97" name="Additionszeichen 4096">
                    <a:extLst>
                      <a:ext uri="{FF2B5EF4-FFF2-40B4-BE49-F238E27FC236}">
                        <a16:creationId xmlns:a16="http://schemas.microsoft.com/office/drawing/2014/main" id="{9ABBBF2D-630E-C38A-5D30-7BC8AF97B67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51" name="Gruppieren 4050">
                  <a:extLst>
                    <a:ext uri="{FF2B5EF4-FFF2-40B4-BE49-F238E27FC236}">
                      <a16:creationId xmlns:a16="http://schemas.microsoft.com/office/drawing/2014/main" id="{B17DE3A3-070E-5878-9E97-5789F4D85C15}"/>
                    </a:ext>
                  </a:extLst>
                </p:cNvPr>
                <p:cNvGrpSpPr>
                  <a:grpSpLocks noChangeAspect="1"/>
                </p:cNvGrpSpPr>
                <p:nvPr/>
              </p:nvGrpSpPr>
              <p:grpSpPr>
                <a:xfrm>
                  <a:off x="6270000" y="3698425"/>
                  <a:ext cx="180000" cy="180000"/>
                  <a:chOff x="3172968" y="2304288"/>
                  <a:chExt cx="180000" cy="180000"/>
                </a:xfrm>
              </p:grpSpPr>
              <p:sp>
                <p:nvSpPr>
                  <p:cNvPr id="4094" name="Ellipse 4093">
                    <a:extLst>
                      <a:ext uri="{FF2B5EF4-FFF2-40B4-BE49-F238E27FC236}">
                        <a16:creationId xmlns:a16="http://schemas.microsoft.com/office/drawing/2014/main" id="{D5D1AA42-AA26-CD40-8963-AF97C10B9A4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95" name="Additionszeichen 4094">
                    <a:extLst>
                      <a:ext uri="{FF2B5EF4-FFF2-40B4-BE49-F238E27FC236}">
                        <a16:creationId xmlns:a16="http://schemas.microsoft.com/office/drawing/2014/main" id="{41C9F6A9-1613-77A6-7149-CFD6FE9AEC6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52" name="Gruppieren 4051">
                  <a:extLst>
                    <a:ext uri="{FF2B5EF4-FFF2-40B4-BE49-F238E27FC236}">
                      <a16:creationId xmlns:a16="http://schemas.microsoft.com/office/drawing/2014/main" id="{B22D6E2F-5CE6-BEC7-2DF8-D3F5E332CAA9}"/>
                    </a:ext>
                  </a:extLst>
                </p:cNvPr>
                <p:cNvGrpSpPr>
                  <a:grpSpLocks noChangeAspect="1"/>
                </p:cNvGrpSpPr>
                <p:nvPr/>
              </p:nvGrpSpPr>
              <p:grpSpPr>
                <a:xfrm>
                  <a:off x="5499300" y="3931942"/>
                  <a:ext cx="180000" cy="180000"/>
                  <a:chOff x="3172968" y="2304288"/>
                  <a:chExt cx="180000" cy="180000"/>
                </a:xfrm>
              </p:grpSpPr>
              <p:sp>
                <p:nvSpPr>
                  <p:cNvPr id="4092" name="Ellipse 4091">
                    <a:extLst>
                      <a:ext uri="{FF2B5EF4-FFF2-40B4-BE49-F238E27FC236}">
                        <a16:creationId xmlns:a16="http://schemas.microsoft.com/office/drawing/2014/main" id="{4C8619AC-6982-BBB1-764F-91AF06CA117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93" name="Additionszeichen 4092">
                    <a:extLst>
                      <a:ext uri="{FF2B5EF4-FFF2-40B4-BE49-F238E27FC236}">
                        <a16:creationId xmlns:a16="http://schemas.microsoft.com/office/drawing/2014/main" id="{87A9E588-AAD4-A20B-D671-C6259EA6C4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53" name="Gruppieren 4052">
                  <a:extLst>
                    <a:ext uri="{FF2B5EF4-FFF2-40B4-BE49-F238E27FC236}">
                      <a16:creationId xmlns:a16="http://schemas.microsoft.com/office/drawing/2014/main" id="{37821ED7-93BF-5272-EDF5-F62635432A2E}"/>
                    </a:ext>
                  </a:extLst>
                </p:cNvPr>
                <p:cNvGrpSpPr>
                  <a:grpSpLocks noChangeAspect="1"/>
                </p:cNvGrpSpPr>
                <p:nvPr/>
              </p:nvGrpSpPr>
              <p:grpSpPr>
                <a:xfrm>
                  <a:off x="6030156" y="4086630"/>
                  <a:ext cx="180000" cy="180000"/>
                  <a:chOff x="3172968" y="2304288"/>
                  <a:chExt cx="180000" cy="180000"/>
                </a:xfrm>
              </p:grpSpPr>
              <p:sp>
                <p:nvSpPr>
                  <p:cNvPr id="4090" name="Ellipse 4089">
                    <a:extLst>
                      <a:ext uri="{FF2B5EF4-FFF2-40B4-BE49-F238E27FC236}">
                        <a16:creationId xmlns:a16="http://schemas.microsoft.com/office/drawing/2014/main" id="{5202B6C3-CACC-C04F-DA53-6F6C2465412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91" name="Additionszeichen 4090">
                    <a:extLst>
                      <a:ext uri="{FF2B5EF4-FFF2-40B4-BE49-F238E27FC236}">
                        <a16:creationId xmlns:a16="http://schemas.microsoft.com/office/drawing/2014/main" id="{6756A979-B515-F2DE-9B61-CC8104096B9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54" name="Gruppieren 4053">
                  <a:extLst>
                    <a:ext uri="{FF2B5EF4-FFF2-40B4-BE49-F238E27FC236}">
                      <a16:creationId xmlns:a16="http://schemas.microsoft.com/office/drawing/2014/main" id="{48DF951A-A7B7-CAE9-A506-081C8C4D8D07}"/>
                    </a:ext>
                  </a:extLst>
                </p:cNvPr>
                <p:cNvGrpSpPr>
                  <a:grpSpLocks noChangeAspect="1"/>
                </p:cNvGrpSpPr>
                <p:nvPr/>
              </p:nvGrpSpPr>
              <p:grpSpPr>
                <a:xfrm>
                  <a:off x="6020438" y="3296696"/>
                  <a:ext cx="180000" cy="180000"/>
                  <a:chOff x="3172968" y="2304288"/>
                  <a:chExt cx="180000" cy="180000"/>
                </a:xfrm>
              </p:grpSpPr>
              <p:sp>
                <p:nvSpPr>
                  <p:cNvPr id="4088" name="Ellipse 4087">
                    <a:extLst>
                      <a:ext uri="{FF2B5EF4-FFF2-40B4-BE49-F238E27FC236}">
                        <a16:creationId xmlns:a16="http://schemas.microsoft.com/office/drawing/2014/main" id="{95909C63-2DBF-20F8-144D-BF1E9ABB400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89" name="Additionszeichen 4088">
                    <a:extLst>
                      <a:ext uri="{FF2B5EF4-FFF2-40B4-BE49-F238E27FC236}">
                        <a16:creationId xmlns:a16="http://schemas.microsoft.com/office/drawing/2014/main" id="{E682F906-65EE-08D3-5824-BE58CE7D33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55" name="Gruppieren 4054">
                  <a:extLst>
                    <a:ext uri="{FF2B5EF4-FFF2-40B4-BE49-F238E27FC236}">
                      <a16:creationId xmlns:a16="http://schemas.microsoft.com/office/drawing/2014/main" id="{64485671-80A9-7695-2874-D012D322FC4D}"/>
                    </a:ext>
                  </a:extLst>
                </p:cNvPr>
                <p:cNvGrpSpPr>
                  <a:grpSpLocks noChangeAspect="1"/>
                </p:cNvGrpSpPr>
                <p:nvPr/>
              </p:nvGrpSpPr>
              <p:grpSpPr>
                <a:xfrm>
                  <a:off x="6540000" y="3667688"/>
                  <a:ext cx="180000" cy="180000"/>
                  <a:chOff x="3172968" y="2304288"/>
                  <a:chExt cx="180000" cy="180000"/>
                </a:xfrm>
              </p:grpSpPr>
              <p:sp>
                <p:nvSpPr>
                  <p:cNvPr id="4086" name="Ellipse 4085">
                    <a:extLst>
                      <a:ext uri="{FF2B5EF4-FFF2-40B4-BE49-F238E27FC236}">
                        <a16:creationId xmlns:a16="http://schemas.microsoft.com/office/drawing/2014/main" id="{1E1D38E6-8DD8-B1D8-3037-8EE5D4FBA8D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87" name="Additionszeichen 4086">
                    <a:extLst>
                      <a:ext uri="{FF2B5EF4-FFF2-40B4-BE49-F238E27FC236}">
                        <a16:creationId xmlns:a16="http://schemas.microsoft.com/office/drawing/2014/main" id="{0B3E9C1A-9A1E-89DC-398A-438483696B7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56" name="Gruppieren 4055">
                  <a:extLst>
                    <a:ext uri="{FF2B5EF4-FFF2-40B4-BE49-F238E27FC236}">
                      <a16:creationId xmlns:a16="http://schemas.microsoft.com/office/drawing/2014/main" id="{8013F101-4732-6D65-B2A6-68B039E2DDCF}"/>
                    </a:ext>
                  </a:extLst>
                </p:cNvPr>
                <p:cNvGrpSpPr>
                  <a:grpSpLocks noChangeAspect="1"/>
                </p:cNvGrpSpPr>
                <p:nvPr/>
              </p:nvGrpSpPr>
              <p:grpSpPr>
                <a:xfrm>
                  <a:off x="6696374" y="3186376"/>
                  <a:ext cx="180000" cy="180000"/>
                  <a:chOff x="3172968" y="2304288"/>
                  <a:chExt cx="180000" cy="180000"/>
                </a:xfrm>
              </p:grpSpPr>
              <p:sp>
                <p:nvSpPr>
                  <p:cNvPr id="4084" name="Ellipse 4083">
                    <a:extLst>
                      <a:ext uri="{FF2B5EF4-FFF2-40B4-BE49-F238E27FC236}">
                        <a16:creationId xmlns:a16="http://schemas.microsoft.com/office/drawing/2014/main" id="{C5CECD2B-D662-029C-1570-365392BFDD0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85" name="Additionszeichen 4084">
                    <a:extLst>
                      <a:ext uri="{FF2B5EF4-FFF2-40B4-BE49-F238E27FC236}">
                        <a16:creationId xmlns:a16="http://schemas.microsoft.com/office/drawing/2014/main" id="{D78E5487-5CF6-3153-CE26-146858BC7D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57" name="Gruppieren 4056">
                  <a:extLst>
                    <a:ext uri="{FF2B5EF4-FFF2-40B4-BE49-F238E27FC236}">
                      <a16:creationId xmlns:a16="http://schemas.microsoft.com/office/drawing/2014/main" id="{788EFF1A-D63C-C74F-5937-C832B1712DF8}"/>
                    </a:ext>
                  </a:extLst>
                </p:cNvPr>
                <p:cNvGrpSpPr>
                  <a:grpSpLocks noChangeAspect="1"/>
                </p:cNvGrpSpPr>
                <p:nvPr/>
              </p:nvGrpSpPr>
              <p:grpSpPr>
                <a:xfrm>
                  <a:off x="5577515" y="3084316"/>
                  <a:ext cx="180000" cy="180000"/>
                  <a:chOff x="3172968" y="2304288"/>
                  <a:chExt cx="180000" cy="180000"/>
                </a:xfrm>
              </p:grpSpPr>
              <p:sp>
                <p:nvSpPr>
                  <p:cNvPr id="4082" name="Ellipse 4081">
                    <a:extLst>
                      <a:ext uri="{FF2B5EF4-FFF2-40B4-BE49-F238E27FC236}">
                        <a16:creationId xmlns:a16="http://schemas.microsoft.com/office/drawing/2014/main" id="{0F8BB7D4-BE21-D264-4836-9F445678284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83" name="Additionszeichen 4082">
                    <a:extLst>
                      <a:ext uri="{FF2B5EF4-FFF2-40B4-BE49-F238E27FC236}">
                        <a16:creationId xmlns:a16="http://schemas.microsoft.com/office/drawing/2014/main" id="{3091DB32-127C-6134-1652-6B4B0D8E0DF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58" name="Gruppieren 4057">
                  <a:extLst>
                    <a:ext uri="{FF2B5EF4-FFF2-40B4-BE49-F238E27FC236}">
                      <a16:creationId xmlns:a16="http://schemas.microsoft.com/office/drawing/2014/main" id="{9ABA0070-8522-AD69-FDF4-ED90AB7532D5}"/>
                    </a:ext>
                  </a:extLst>
                </p:cNvPr>
                <p:cNvGrpSpPr>
                  <a:grpSpLocks noChangeAspect="1"/>
                </p:cNvGrpSpPr>
                <p:nvPr/>
              </p:nvGrpSpPr>
              <p:grpSpPr>
                <a:xfrm>
                  <a:off x="5940252" y="2903697"/>
                  <a:ext cx="180000" cy="180000"/>
                  <a:chOff x="3172968" y="2304288"/>
                  <a:chExt cx="180000" cy="180000"/>
                </a:xfrm>
              </p:grpSpPr>
              <p:sp>
                <p:nvSpPr>
                  <p:cNvPr id="4080" name="Ellipse 4079">
                    <a:extLst>
                      <a:ext uri="{FF2B5EF4-FFF2-40B4-BE49-F238E27FC236}">
                        <a16:creationId xmlns:a16="http://schemas.microsoft.com/office/drawing/2014/main" id="{8D3778D6-1C7F-6DF9-5A5E-CEB988A8D1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81" name="Additionszeichen 4080">
                    <a:extLst>
                      <a:ext uri="{FF2B5EF4-FFF2-40B4-BE49-F238E27FC236}">
                        <a16:creationId xmlns:a16="http://schemas.microsoft.com/office/drawing/2014/main" id="{C3B2A141-0CE3-AB74-55F5-88EDD205B6F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59" name="Gruppieren 4058">
                  <a:extLst>
                    <a:ext uri="{FF2B5EF4-FFF2-40B4-BE49-F238E27FC236}">
                      <a16:creationId xmlns:a16="http://schemas.microsoft.com/office/drawing/2014/main" id="{B1E1584D-D76B-0273-466E-51ED30B04DB5}"/>
                    </a:ext>
                  </a:extLst>
                </p:cNvPr>
                <p:cNvGrpSpPr>
                  <a:grpSpLocks noChangeAspect="1"/>
                </p:cNvGrpSpPr>
                <p:nvPr/>
              </p:nvGrpSpPr>
              <p:grpSpPr>
                <a:xfrm>
                  <a:off x="5597520" y="2746772"/>
                  <a:ext cx="180000" cy="180000"/>
                  <a:chOff x="3172968" y="2304288"/>
                  <a:chExt cx="180000" cy="180000"/>
                </a:xfrm>
              </p:grpSpPr>
              <p:sp>
                <p:nvSpPr>
                  <p:cNvPr id="4078" name="Ellipse 4077">
                    <a:extLst>
                      <a:ext uri="{FF2B5EF4-FFF2-40B4-BE49-F238E27FC236}">
                        <a16:creationId xmlns:a16="http://schemas.microsoft.com/office/drawing/2014/main" id="{2ABE9BB6-9CEA-1770-056F-CA0693B502D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79" name="Additionszeichen 4078">
                    <a:extLst>
                      <a:ext uri="{FF2B5EF4-FFF2-40B4-BE49-F238E27FC236}">
                        <a16:creationId xmlns:a16="http://schemas.microsoft.com/office/drawing/2014/main" id="{6447B951-A547-5660-76A9-33934EA4F95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60" name="Gruppieren 4059">
                  <a:extLst>
                    <a:ext uri="{FF2B5EF4-FFF2-40B4-BE49-F238E27FC236}">
                      <a16:creationId xmlns:a16="http://schemas.microsoft.com/office/drawing/2014/main" id="{9ED4309B-19A1-12A3-ACA5-A7C6F637E821}"/>
                    </a:ext>
                  </a:extLst>
                </p:cNvPr>
                <p:cNvGrpSpPr>
                  <a:grpSpLocks noChangeAspect="1"/>
                </p:cNvGrpSpPr>
                <p:nvPr/>
              </p:nvGrpSpPr>
              <p:grpSpPr>
                <a:xfrm>
                  <a:off x="6310896" y="2729578"/>
                  <a:ext cx="180000" cy="180000"/>
                  <a:chOff x="3172968" y="2304288"/>
                  <a:chExt cx="180000" cy="180000"/>
                </a:xfrm>
              </p:grpSpPr>
              <p:sp>
                <p:nvSpPr>
                  <p:cNvPr id="4076" name="Ellipse 4075">
                    <a:extLst>
                      <a:ext uri="{FF2B5EF4-FFF2-40B4-BE49-F238E27FC236}">
                        <a16:creationId xmlns:a16="http://schemas.microsoft.com/office/drawing/2014/main" id="{97BBE172-6616-2933-B960-8A63973A86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77" name="Additionszeichen 4076">
                    <a:extLst>
                      <a:ext uri="{FF2B5EF4-FFF2-40B4-BE49-F238E27FC236}">
                        <a16:creationId xmlns:a16="http://schemas.microsoft.com/office/drawing/2014/main" id="{C954247B-960B-4A11-DD97-3F600A7290C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61" name="Gruppieren 4060">
                  <a:extLst>
                    <a:ext uri="{FF2B5EF4-FFF2-40B4-BE49-F238E27FC236}">
                      <a16:creationId xmlns:a16="http://schemas.microsoft.com/office/drawing/2014/main" id="{9D01A7AE-42C5-D520-CBAA-CAAA6F808BCA}"/>
                    </a:ext>
                  </a:extLst>
                </p:cNvPr>
                <p:cNvGrpSpPr>
                  <a:grpSpLocks noChangeAspect="1"/>
                </p:cNvGrpSpPr>
                <p:nvPr/>
              </p:nvGrpSpPr>
              <p:grpSpPr>
                <a:xfrm>
                  <a:off x="5311404" y="3346168"/>
                  <a:ext cx="180000" cy="180000"/>
                  <a:chOff x="3172968" y="2304288"/>
                  <a:chExt cx="180000" cy="180000"/>
                </a:xfrm>
              </p:grpSpPr>
              <p:sp>
                <p:nvSpPr>
                  <p:cNvPr id="4074" name="Ellipse 4073">
                    <a:extLst>
                      <a:ext uri="{FF2B5EF4-FFF2-40B4-BE49-F238E27FC236}">
                        <a16:creationId xmlns:a16="http://schemas.microsoft.com/office/drawing/2014/main" id="{D1EC3782-5128-558C-AAC9-C18FD3EF1E8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75" name="Additionszeichen 4074">
                    <a:extLst>
                      <a:ext uri="{FF2B5EF4-FFF2-40B4-BE49-F238E27FC236}">
                        <a16:creationId xmlns:a16="http://schemas.microsoft.com/office/drawing/2014/main" id="{D53D9FA8-A832-CE32-D66C-9FFAC260B17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062" name="Ellipse 4061">
                  <a:extLst>
                    <a:ext uri="{FF2B5EF4-FFF2-40B4-BE49-F238E27FC236}">
                      <a16:creationId xmlns:a16="http://schemas.microsoft.com/office/drawing/2014/main" id="{4AF380BA-E136-7696-887C-E6CAF224D766}"/>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63" name="Ellipse 4062">
                  <a:extLst>
                    <a:ext uri="{FF2B5EF4-FFF2-40B4-BE49-F238E27FC236}">
                      <a16:creationId xmlns:a16="http://schemas.microsoft.com/office/drawing/2014/main" id="{9F5D5E18-E311-FDBE-8DCA-9ED4E4607043}"/>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64" name="Ellipse 4063">
                  <a:extLst>
                    <a:ext uri="{FF2B5EF4-FFF2-40B4-BE49-F238E27FC236}">
                      <a16:creationId xmlns:a16="http://schemas.microsoft.com/office/drawing/2014/main" id="{539D874E-4945-B658-9D78-2462CE753BDE}"/>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65" name="Ellipse 4064">
                  <a:extLst>
                    <a:ext uri="{FF2B5EF4-FFF2-40B4-BE49-F238E27FC236}">
                      <a16:creationId xmlns:a16="http://schemas.microsoft.com/office/drawing/2014/main" id="{67544956-7F69-7AF3-AB03-CD5B2B3A0DD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66" name="Ellipse 4065">
                  <a:extLst>
                    <a:ext uri="{FF2B5EF4-FFF2-40B4-BE49-F238E27FC236}">
                      <a16:creationId xmlns:a16="http://schemas.microsoft.com/office/drawing/2014/main" id="{3D366677-35D5-33CD-BB8B-6729C6F8F15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67" name="Ellipse 4066">
                  <a:extLst>
                    <a:ext uri="{FF2B5EF4-FFF2-40B4-BE49-F238E27FC236}">
                      <a16:creationId xmlns:a16="http://schemas.microsoft.com/office/drawing/2014/main" id="{A51D2532-2B90-B8C9-8DBE-0F1634384DC0}"/>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68" name="Ellipse 4067">
                  <a:extLst>
                    <a:ext uri="{FF2B5EF4-FFF2-40B4-BE49-F238E27FC236}">
                      <a16:creationId xmlns:a16="http://schemas.microsoft.com/office/drawing/2014/main" id="{58C79B16-9DAB-921E-8CA8-A39AE00CAAA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69" name="Ellipse 4068">
                  <a:extLst>
                    <a:ext uri="{FF2B5EF4-FFF2-40B4-BE49-F238E27FC236}">
                      <a16:creationId xmlns:a16="http://schemas.microsoft.com/office/drawing/2014/main" id="{5DCA5B08-BBE0-8D9F-9C7F-18F323ADB14B}"/>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70" name="Ellipse 4069">
                  <a:extLst>
                    <a:ext uri="{FF2B5EF4-FFF2-40B4-BE49-F238E27FC236}">
                      <a16:creationId xmlns:a16="http://schemas.microsoft.com/office/drawing/2014/main" id="{D92D63A0-2C8C-9166-A498-4B3CF49414ED}"/>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71" name="Ellipse 4070">
                  <a:extLst>
                    <a:ext uri="{FF2B5EF4-FFF2-40B4-BE49-F238E27FC236}">
                      <a16:creationId xmlns:a16="http://schemas.microsoft.com/office/drawing/2014/main" id="{17072BCE-2B18-61C9-BEA7-6B13C6A3831B}"/>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72" name="Ellipse 4071">
                  <a:extLst>
                    <a:ext uri="{FF2B5EF4-FFF2-40B4-BE49-F238E27FC236}">
                      <a16:creationId xmlns:a16="http://schemas.microsoft.com/office/drawing/2014/main" id="{6B1C1059-564C-E87B-E90B-EC80AC7C23C4}"/>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73" name="Ellipse 4072">
                  <a:extLst>
                    <a:ext uri="{FF2B5EF4-FFF2-40B4-BE49-F238E27FC236}">
                      <a16:creationId xmlns:a16="http://schemas.microsoft.com/office/drawing/2014/main" id="{9DB88D81-D857-A21E-6057-6DCE22F6CA0E}"/>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047" name="L-Schale">
                <a:extLst>
                  <a:ext uri="{FF2B5EF4-FFF2-40B4-BE49-F238E27FC236}">
                    <a16:creationId xmlns:a16="http://schemas.microsoft.com/office/drawing/2014/main" id="{0491FA57-8FC5-A8C1-4A31-0160791D9325}"/>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048" name="M-Schale">
                <a:extLst>
                  <a:ext uri="{FF2B5EF4-FFF2-40B4-BE49-F238E27FC236}">
                    <a16:creationId xmlns:a16="http://schemas.microsoft.com/office/drawing/2014/main" id="{BF2739F6-A50A-71DD-D666-4E342C5C8A9B}"/>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4009" name="Gruppieren 4008">
              <a:extLst>
                <a:ext uri="{FF2B5EF4-FFF2-40B4-BE49-F238E27FC236}">
                  <a16:creationId xmlns:a16="http://schemas.microsoft.com/office/drawing/2014/main" id="{8ACB88EE-CC30-CB9F-AFE4-E6B773A12CF9}"/>
                </a:ext>
              </a:extLst>
            </p:cNvPr>
            <p:cNvGrpSpPr/>
            <p:nvPr/>
          </p:nvGrpSpPr>
          <p:grpSpPr>
            <a:xfrm>
              <a:off x="6006000" y="816426"/>
              <a:ext cx="180000" cy="180000"/>
              <a:chOff x="2537136" y="1269000"/>
              <a:chExt cx="180000" cy="180000"/>
            </a:xfrm>
          </p:grpSpPr>
          <p:sp>
            <p:nvSpPr>
              <p:cNvPr id="4043" name="Ellipse 4042">
                <a:extLst>
                  <a:ext uri="{FF2B5EF4-FFF2-40B4-BE49-F238E27FC236}">
                    <a16:creationId xmlns:a16="http://schemas.microsoft.com/office/drawing/2014/main" id="{7D6D43D7-3519-B54C-CC3C-88F841955B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44" name="Minuszeichen 4043">
                <a:extLst>
                  <a:ext uri="{FF2B5EF4-FFF2-40B4-BE49-F238E27FC236}">
                    <a16:creationId xmlns:a16="http://schemas.microsoft.com/office/drawing/2014/main" id="{6F1C0EEF-6E1B-91A2-EA5C-1024E9C1405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10" name="Gruppieren 4009">
              <a:extLst>
                <a:ext uri="{FF2B5EF4-FFF2-40B4-BE49-F238E27FC236}">
                  <a16:creationId xmlns:a16="http://schemas.microsoft.com/office/drawing/2014/main" id="{D5828587-0D71-E1A8-354F-04FBC142304A}"/>
                </a:ext>
              </a:extLst>
            </p:cNvPr>
            <p:cNvGrpSpPr/>
            <p:nvPr/>
          </p:nvGrpSpPr>
          <p:grpSpPr>
            <a:xfrm>
              <a:off x="6003948" y="5865553"/>
              <a:ext cx="180000" cy="180000"/>
              <a:chOff x="2537136" y="1269000"/>
              <a:chExt cx="180000" cy="180000"/>
            </a:xfrm>
          </p:grpSpPr>
          <p:sp>
            <p:nvSpPr>
              <p:cNvPr id="4041" name="Ellipse 4040">
                <a:extLst>
                  <a:ext uri="{FF2B5EF4-FFF2-40B4-BE49-F238E27FC236}">
                    <a16:creationId xmlns:a16="http://schemas.microsoft.com/office/drawing/2014/main" id="{C16B16B3-CC14-8F94-B681-E717631641C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42" name="Minuszeichen 4041">
                <a:extLst>
                  <a:ext uri="{FF2B5EF4-FFF2-40B4-BE49-F238E27FC236}">
                    <a16:creationId xmlns:a16="http://schemas.microsoft.com/office/drawing/2014/main" id="{CFD84616-144C-B936-C67D-B6607AC8DBE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11" name="Gruppieren 4010">
              <a:extLst>
                <a:ext uri="{FF2B5EF4-FFF2-40B4-BE49-F238E27FC236}">
                  <a16:creationId xmlns:a16="http://schemas.microsoft.com/office/drawing/2014/main" id="{B3B9CA9D-148D-95D0-0E60-2EF7F0AE5054}"/>
                </a:ext>
              </a:extLst>
            </p:cNvPr>
            <p:cNvGrpSpPr/>
            <p:nvPr/>
          </p:nvGrpSpPr>
          <p:grpSpPr>
            <a:xfrm>
              <a:off x="7989107" y="3335661"/>
              <a:ext cx="180000" cy="180000"/>
              <a:chOff x="2537136" y="1269000"/>
              <a:chExt cx="180000" cy="180000"/>
            </a:xfrm>
          </p:grpSpPr>
          <p:sp>
            <p:nvSpPr>
              <p:cNvPr id="4039" name="Ellipse 4038">
                <a:extLst>
                  <a:ext uri="{FF2B5EF4-FFF2-40B4-BE49-F238E27FC236}">
                    <a16:creationId xmlns:a16="http://schemas.microsoft.com/office/drawing/2014/main" id="{07B0A17E-A74E-C48F-B050-AE94F7D615A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40" name="Minuszeichen 4039">
                <a:extLst>
                  <a:ext uri="{FF2B5EF4-FFF2-40B4-BE49-F238E27FC236}">
                    <a16:creationId xmlns:a16="http://schemas.microsoft.com/office/drawing/2014/main" id="{97163347-0A79-7FB2-DD5C-30413D4A0C7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12" name="Gruppieren 4011">
              <a:extLst>
                <a:ext uri="{FF2B5EF4-FFF2-40B4-BE49-F238E27FC236}">
                  <a16:creationId xmlns:a16="http://schemas.microsoft.com/office/drawing/2014/main" id="{E19EF3C0-154F-BE0A-D037-305429AB89BC}"/>
                </a:ext>
              </a:extLst>
            </p:cNvPr>
            <p:cNvGrpSpPr/>
            <p:nvPr/>
          </p:nvGrpSpPr>
          <p:grpSpPr>
            <a:xfrm>
              <a:off x="4026000" y="3339000"/>
              <a:ext cx="180000" cy="180000"/>
              <a:chOff x="2537136" y="1269000"/>
              <a:chExt cx="180000" cy="180000"/>
            </a:xfrm>
          </p:grpSpPr>
          <p:sp>
            <p:nvSpPr>
              <p:cNvPr id="4037" name="Ellipse 4036">
                <a:extLst>
                  <a:ext uri="{FF2B5EF4-FFF2-40B4-BE49-F238E27FC236}">
                    <a16:creationId xmlns:a16="http://schemas.microsoft.com/office/drawing/2014/main" id="{F3F18D46-7DBA-0760-580D-1211EDDCEEA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38" name="Minuszeichen 4037">
                <a:extLst>
                  <a:ext uri="{FF2B5EF4-FFF2-40B4-BE49-F238E27FC236}">
                    <a16:creationId xmlns:a16="http://schemas.microsoft.com/office/drawing/2014/main" id="{3D78C87B-E799-EBCE-FE69-B7CCC5F49F0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13" name="Gruppieren 4012">
              <a:extLst>
                <a:ext uri="{FF2B5EF4-FFF2-40B4-BE49-F238E27FC236}">
                  <a16:creationId xmlns:a16="http://schemas.microsoft.com/office/drawing/2014/main" id="{6310A09A-A035-C3E7-256A-BFB65D7C30B3}"/>
                </a:ext>
              </a:extLst>
            </p:cNvPr>
            <p:cNvGrpSpPr/>
            <p:nvPr/>
          </p:nvGrpSpPr>
          <p:grpSpPr>
            <a:xfrm>
              <a:off x="4656000" y="4775520"/>
              <a:ext cx="180000" cy="180000"/>
              <a:chOff x="2537136" y="1269000"/>
              <a:chExt cx="180000" cy="180000"/>
            </a:xfrm>
          </p:grpSpPr>
          <p:sp>
            <p:nvSpPr>
              <p:cNvPr id="4035" name="Ellipse 4034">
                <a:extLst>
                  <a:ext uri="{FF2B5EF4-FFF2-40B4-BE49-F238E27FC236}">
                    <a16:creationId xmlns:a16="http://schemas.microsoft.com/office/drawing/2014/main" id="{3BF29EB1-3FBB-7176-9B22-359F616F14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36" name="Minuszeichen 4035">
                <a:extLst>
                  <a:ext uri="{FF2B5EF4-FFF2-40B4-BE49-F238E27FC236}">
                    <a16:creationId xmlns:a16="http://schemas.microsoft.com/office/drawing/2014/main" id="{904D73E9-5853-8891-BE3A-2D1FF7578F8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14" name="Gruppieren 4013">
              <a:extLst>
                <a:ext uri="{FF2B5EF4-FFF2-40B4-BE49-F238E27FC236}">
                  <a16:creationId xmlns:a16="http://schemas.microsoft.com/office/drawing/2014/main" id="{B8DA2E4C-D9BE-C475-5946-AC37D5D0397F}"/>
                </a:ext>
              </a:extLst>
            </p:cNvPr>
            <p:cNvGrpSpPr/>
            <p:nvPr/>
          </p:nvGrpSpPr>
          <p:grpSpPr>
            <a:xfrm>
              <a:off x="7373256" y="4775520"/>
              <a:ext cx="180000" cy="180000"/>
              <a:chOff x="2537136" y="1269000"/>
              <a:chExt cx="180000" cy="180000"/>
            </a:xfrm>
          </p:grpSpPr>
          <p:sp>
            <p:nvSpPr>
              <p:cNvPr id="4033" name="Ellipse 4032">
                <a:extLst>
                  <a:ext uri="{FF2B5EF4-FFF2-40B4-BE49-F238E27FC236}">
                    <a16:creationId xmlns:a16="http://schemas.microsoft.com/office/drawing/2014/main" id="{4778CA11-F4BC-61C9-A0F6-B7DCFF3CC71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34" name="Minuszeichen 4033">
                <a:extLst>
                  <a:ext uri="{FF2B5EF4-FFF2-40B4-BE49-F238E27FC236}">
                    <a16:creationId xmlns:a16="http://schemas.microsoft.com/office/drawing/2014/main" id="{2725BE0B-69E9-BDD3-3510-2E5F24EB7E7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15" name="Gruppieren 4014">
              <a:extLst>
                <a:ext uri="{FF2B5EF4-FFF2-40B4-BE49-F238E27FC236}">
                  <a16:creationId xmlns:a16="http://schemas.microsoft.com/office/drawing/2014/main" id="{FEAF2032-C08F-419F-1B62-5D50FB2C2FA5}"/>
                </a:ext>
              </a:extLst>
            </p:cNvPr>
            <p:cNvGrpSpPr/>
            <p:nvPr/>
          </p:nvGrpSpPr>
          <p:grpSpPr>
            <a:xfrm>
              <a:off x="7373256" y="1900714"/>
              <a:ext cx="180000" cy="180000"/>
              <a:chOff x="2537136" y="1269000"/>
              <a:chExt cx="180000" cy="180000"/>
            </a:xfrm>
          </p:grpSpPr>
          <p:sp>
            <p:nvSpPr>
              <p:cNvPr id="4031" name="Ellipse 4030">
                <a:extLst>
                  <a:ext uri="{FF2B5EF4-FFF2-40B4-BE49-F238E27FC236}">
                    <a16:creationId xmlns:a16="http://schemas.microsoft.com/office/drawing/2014/main" id="{8DAC56A8-C519-A301-6263-302FC00C683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32" name="Minuszeichen 4031">
                <a:extLst>
                  <a:ext uri="{FF2B5EF4-FFF2-40B4-BE49-F238E27FC236}">
                    <a16:creationId xmlns:a16="http://schemas.microsoft.com/office/drawing/2014/main" id="{5B357D69-CCC5-AFE5-4A71-BDCB3A17724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16" name="Gruppieren 4015">
              <a:extLst>
                <a:ext uri="{FF2B5EF4-FFF2-40B4-BE49-F238E27FC236}">
                  <a16:creationId xmlns:a16="http://schemas.microsoft.com/office/drawing/2014/main" id="{A270C537-7C16-C5C3-72B7-7E43D48A5E8D}"/>
                </a:ext>
              </a:extLst>
            </p:cNvPr>
            <p:cNvGrpSpPr/>
            <p:nvPr/>
          </p:nvGrpSpPr>
          <p:grpSpPr>
            <a:xfrm>
              <a:off x="4656000" y="1900714"/>
              <a:ext cx="180000" cy="180000"/>
              <a:chOff x="2537136" y="1269000"/>
              <a:chExt cx="180000" cy="180000"/>
            </a:xfrm>
          </p:grpSpPr>
          <p:sp>
            <p:nvSpPr>
              <p:cNvPr id="4029" name="Ellipse 4028">
                <a:extLst>
                  <a:ext uri="{FF2B5EF4-FFF2-40B4-BE49-F238E27FC236}">
                    <a16:creationId xmlns:a16="http://schemas.microsoft.com/office/drawing/2014/main" id="{B96C3217-2D35-775D-D100-27DDECB3A42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30" name="Minuszeichen 4029">
                <a:extLst>
                  <a:ext uri="{FF2B5EF4-FFF2-40B4-BE49-F238E27FC236}">
                    <a16:creationId xmlns:a16="http://schemas.microsoft.com/office/drawing/2014/main" id="{308A213C-604E-A929-E9B5-B955F0C9BF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17" name="Gruppieren 4016">
              <a:extLst>
                <a:ext uri="{FF2B5EF4-FFF2-40B4-BE49-F238E27FC236}">
                  <a16:creationId xmlns:a16="http://schemas.microsoft.com/office/drawing/2014/main" id="{874CEC11-31CE-4001-3C56-0CF720218216}"/>
                </a:ext>
              </a:extLst>
            </p:cNvPr>
            <p:cNvGrpSpPr/>
            <p:nvPr/>
          </p:nvGrpSpPr>
          <p:grpSpPr>
            <a:xfrm>
              <a:off x="6006000" y="1339747"/>
              <a:ext cx="180000" cy="180000"/>
              <a:chOff x="2537136" y="1269000"/>
              <a:chExt cx="180000" cy="180000"/>
            </a:xfrm>
          </p:grpSpPr>
          <p:sp>
            <p:nvSpPr>
              <p:cNvPr id="4027" name="Ellipse 4026">
                <a:extLst>
                  <a:ext uri="{FF2B5EF4-FFF2-40B4-BE49-F238E27FC236}">
                    <a16:creationId xmlns:a16="http://schemas.microsoft.com/office/drawing/2014/main" id="{EA00DD8B-A3CF-E91D-52A1-E7102104EC0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28" name="Minuszeichen 4027">
                <a:extLst>
                  <a:ext uri="{FF2B5EF4-FFF2-40B4-BE49-F238E27FC236}">
                    <a16:creationId xmlns:a16="http://schemas.microsoft.com/office/drawing/2014/main" id="{3B798B0D-064B-7A32-C9FF-1141054EED0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18" name="Gruppieren 4017">
              <a:extLst>
                <a:ext uri="{FF2B5EF4-FFF2-40B4-BE49-F238E27FC236}">
                  <a16:creationId xmlns:a16="http://schemas.microsoft.com/office/drawing/2014/main" id="{8B9523D6-3B44-393C-EB9D-04C20F340301}"/>
                </a:ext>
              </a:extLst>
            </p:cNvPr>
            <p:cNvGrpSpPr/>
            <p:nvPr/>
          </p:nvGrpSpPr>
          <p:grpSpPr>
            <a:xfrm>
              <a:off x="6006000" y="5312040"/>
              <a:ext cx="180000" cy="180000"/>
              <a:chOff x="2537136" y="1269000"/>
              <a:chExt cx="180000" cy="180000"/>
            </a:xfrm>
          </p:grpSpPr>
          <p:sp>
            <p:nvSpPr>
              <p:cNvPr id="4025" name="Ellipse 4024">
                <a:extLst>
                  <a:ext uri="{FF2B5EF4-FFF2-40B4-BE49-F238E27FC236}">
                    <a16:creationId xmlns:a16="http://schemas.microsoft.com/office/drawing/2014/main" id="{058F874B-23B3-D9C6-C510-3DE93F7D85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26" name="Minuszeichen 4025">
                <a:extLst>
                  <a:ext uri="{FF2B5EF4-FFF2-40B4-BE49-F238E27FC236}">
                    <a16:creationId xmlns:a16="http://schemas.microsoft.com/office/drawing/2014/main" id="{1CB0C904-1392-0481-5C54-D223E18BEA1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19" name="Gruppieren 4018">
              <a:extLst>
                <a:ext uri="{FF2B5EF4-FFF2-40B4-BE49-F238E27FC236}">
                  <a16:creationId xmlns:a16="http://schemas.microsoft.com/office/drawing/2014/main" id="{C899B656-C7C6-E980-A714-24E35F850542}"/>
                </a:ext>
              </a:extLst>
            </p:cNvPr>
            <p:cNvGrpSpPr/>
            <p:nvPr/>
          </p:nvGrpSpPr>
          <p:grpSpPr>
            <a:xfrm>
              <a:off x="6006000" y="1900714"/>
              <a:ext cx="180000" cy="180000"/>
              <a:chOff x="2537136" y="1269000"/>
              <a:chExt cx="180000" cy="180000"/>
            </a:xfrm>
          </p:grpSpPr>
          <p:sp>
            <p:nvSpPr>
              <p:cNvPr id="4023" name="Ellipse 4022">
                <a:extLst>
                  <a:ext uri="{FF2B5EF4-FFF2-40B4-BE49-F238E27FC236}">
                    <a16:creationId xmlns:a16="http://schemas.microsoft.com/office/drawing/2014/main" id="{F9C02CD1-12EB-690A-3647-6D7E979ED30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24" name="Minuszeichen 4023">
                <a:extLst>
                  <a:ext uri="{FF2B5EF4-FFF2-40B4-BE49-F238E27FC236}">
                    <a16:creationId xmlns:a16="http://schemas.microsoft.com/office/drawing/2014/main" id="{A15E705C-A7A5-E452-4BA2-06CE1391F1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020" name="Gruppieren 4019">
              <a:extLst>
                <a:ext uri="{FF2B5EF4-FFF2-40B4-BE49-F238E27FC236}">
                  <a16:creationId xmlns:a16="http://schemas.microsoft.com/office/drawing/2014/main" id="{99BFDF3B-3201-C27D-9E1B-2BF23A98807B}"/>
                </a:ext>
              </a:extLst>
            </p:cNvPr>
            <p:cNvGrpSpPr/>
            <p:nvPr/>
          </p:nvGrpSpPr>
          <p:grpSpPr>
            <a:xfrm>
              <a:off x="6006000" y="4775520"/>
              <a:ext cx="180000" cy="180000"/>
              <a:chOff x="2537136" y="1269000"/>
              <a:chExt cx="180000" cy="180000"/>
            </a:xfrm>
          </p:grpSpPr>
          <p:sp>
            <p:nvSpPr>
              <p:cNvPr id="4021" name="Ellipse 4020">
                <a:extLst>
                  <a:ext uri="{FF2B5EF4-FFF2-40B4-BE49-F238E27FC236}">
                    <a16:creationId xmlns:a16="http://schemas.microsoft.com/office/drawing/2014/main" id="{4EF42EBD-3C4A-1780-BF9D-444F491CCC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22" name="Minuszeichen 4021">
                <a:extLst>
                  <a:ext uri="{FF2B5EF4-FFF2-40B4-BE49-F238E27FC236}">
                    <a16:creationId xmlns:a16="http://schemas.microsoft.com/office/drawing/2014/main" id="{7204CFA6-2514-254B-12DC-F78B06C399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098" name="Gruppieren 4097">
            <a:extLst>
              <a:ext uri="{FF2B5EF4-FFF2-40B4-BE49-F238E27FC236}">
                <a16:creationId xmlns:a16="http://schemas.microsoft.com/office/drawing/2014/main" id="{F6480285-BA9E-5694-B1C8-EEB65D0813E2}"/>
              </a:ext>
            </a:extLst>
          </p:cNvPr>
          <p:cNvGrpSpPr>
            <a:grpSpLocks noChangeAspect="1"/>
          </p:cNvGrpSpPr>
          <p:nvPr/>
        </p:nvGrpSpPr>
        <p:grpSpPr>
          <a:xfrm>
            <a:off x="264425" y="4563258"/>
            <a:ext cx="1258865" cy="1306104"/>
            <a:chOff x="3576000" y="816426"/>
            <a:chExt cx="5040000" cy="5229127"/>
          </a:xfrm>
        </p:grpSpPr>
        <p:grpSp>
          <p:nvGrpSpPr>
            <p:cNvPr id="4099" name="Magnesium ohne e-">
              <a:extLst>
                <a:ext uri="{FF2B5EF4-FFF2-40B4-BE49-F238E27FC236}">
                  <a16:creationId xmlns:a16="http://schemas.microsoft.com/office/drawing/2014/main" id="{91379F61-B0D1-D83D-614D-D97F17CA8C45}"/>
                </a:ext>
              </a:extLst>
            </p:cNvPr>
            <p:cNvGrpSpPr/>
            <p:nvPr/>
          </p:nvGrpSpPr>
          <p:grpSpPr>
            <a:xfrm>
              <a:off x="3576000" y="909000"/>
              <a:ext cx="5040000" cy="5040000"/>
              <a:chOff x="3576000" y="909000"/>
              <a:chExt cx="5040000" cy="5040000"/>
            </a:xfrm>
          </p:grpSpPr>
          <p:sp>
            <p:nvSpPr>
              <p:cNvPr id="4136" name="K-Schale">
                <a:extLst>
                  <a:ext uri="{FF2B5EF4-FFF2-40B4-BE49-F238E27FC236}">
                    <a16:creationId xmlns:a16="http://schemas.microsoft.com/office/drawing/2014/main" id="{97159491-9FB4-0D75-E083-EE38E3481705}"/>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137" name="Atomkern mit Protonen und Neutronen">
                <a:extLst>
                  <a:ext uri="{FF2B5EF4-FFF2-40B4-BE49-F238E27FC236}">
                    <a16:creationId xmlns:a16="http://schemas.microsoft.com/office/drawing/2014/main" id="{BA6FB2DB-1E3A-4F9B-7705-CF963D46258F}"/>
                  </a:ext>
                </a:extLst>
              </p:cNvPr>
              <p:cNvGrpSpPr/>
              <p:nvPr/>
            </p:nvGrpSpPr>
            <p:grpSpPr>
              <a:xfrm>
                <a:off x="5196000" y="2529000"/>
                <a:ext cx="1800000" cy="1800000"/>
                <a:chOff x="5196000" y="2529000"/>
                <a:chExt cx="1800000" cy="1800000"/>
              </a:xfrm>
            </p:grpSpPr>
            <p:sp>
              <p:nvSpPr>
                <p:cNvPr id="4140" name="Atomkern">
                  <a:extLst>
                    <a:ext uri="{FF2B5EF4-FFF2-40B4-BE49-F238E27FC236}">
                      <a16:creationId xmlns:a16="http://schemas.microsoft.com/office/drawing/2014/main" id="{FED63565-17FE-F1C8-B850-D90BDED369E0}"/>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141" name="Gruppieren 4140">
                  <a:extLst>
                    <a:ext uri="{FF2B5EF4-FFF2-40B4-BE49-F238E27FC236}">
                      <a16:creationId xmlns:a16="http://schemas.microsoft.com/office/drawing/2014/main" id="{3603E2B5-75CD-1A76-8715-F2F7E3B4644D}"/>
                    </a:ext>
                  </a:extLst>
                </p:cNvPr>
                <p:cNvGrpSpPr>
                  <a:grpSpLocks noChangeAspect="1"/>
                </p:cNvGrpSpPr>
                <p:nvPr/>
              </p:nvGrpSpPr>
              <p:grpSpPr>
                <a:xfrm>
                  <a:off x="5848033" y="3791651"/>
                  <a:ext cx="180000" cy="180000"/>
                  <a:chOff x="3172968" y="2304288"/>
                  <a:chExt cx="180000" cy="180000"/>
                </a:xfrm>
              </p:grpSpPr>
              <p:sp>
                <p:nvSpPr>
                  <p:cNvPr id="4187" name="Ellipse 4186">
                    <a:extLst>
                      <a:ext uri="{FF2B5EF4-FFF2-40B4-BE49-F238E27FC236}">
                        <a16:creationId xmlns:a16="http://schemas.microsoft.com/office/drawing/2014/main" id="{7DE3AB81-D658-0DDE-CA03-560FBDC9329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88" name="Additionszeichen 4187">
                    <a:extLst>
                      <a:ext uri="{FF2B5EF4-FFF2-40B4-BE49-F238E27FC236}">
                        <a16:creationId xmlns:a16="http://schemas.microsoft.com/office/drawing/2014/main" id="{CAAD3CAE-B105-176B-78E7-AF7A482E63C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42" name="Gruppieren 4141">
                  <a:extLst>
                    <a:ext uri="{FF2B5EF4-FFF2-40B4-BE49-F238E27FC236}">
                      <a16:creationId xmlns:a16="http://schemas.microsoft.com/office/drawing/2014/main" id="{1F1B391F-C30B-D01E-2257-90D284BD3BE1}"/>
                    </a:ext>
                  </a:extLst>
                </p:cNvPr>
                <p:cNvGrpSpPr>
                  <a:grpSpLocks noChangeAspect="1"/>
                </p:cNvGrpSpPr>
                <p:nvPr/>
              </p:nvGrpSpPr>
              <p:grpSpPr>
                <a:xfrm>
                  <a:off x="6270000" y="3698425"/>
                  <a:ext cx="180000" cy="180000"/>
                  <a:chOff x="3172968" y="2304288"/>
                  <a:chExt cx="180000" cy="180000"/>
                </a:xfrm>
              </p:grpSpPr>
              <p:sp>
                <p:nvSpPr>
                  <p:cNvPr id="4185" name="Ellipse 4184">
                    <a:extLst>
                      <a:ext uri="{FF2B5EF4-FFF2-40B4-BE49-F238E27FC236}">
                        <a16:creationId xmlns:a16="http://schemas.microsoft.com/office/drawing/2014/main" id="{32818715-1C51-E659-4320-448CF389D4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86" name="Additionszeichen 4185">
                    <a:extLst>
                      <a:ext uri="{FF2B5EF4-FFF2-40B4-BE49-F238E27FC236}">
                        <a16:creationId xmlns:a16="http://schemas.microsoft.com/office/drawing/2014/main" id="{3503A19A-88A3-F0EB-4A09-59B14E1E8BB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43" name="Gruppieren 4142">
                  <a:extLst>
                    <a:ext uri="{FF2B5EF4-FFF2-40B4-BE49-F238E27FC236}">
                      <a16:creationId xmlns:a16="http://schemas.microsoft.com/office/drawing/2014/main" id="{FB529AF5-AAD8-505F-55AF-8268A4911B62}"/>
                    </a:ext>
                  </a:extLst>
                </p:cNvPr>
                <p:cNvGrpSpPr>
                  <a:grpSpLocks noChangeAspect="1"/>
                </p:cNvGrpSpPr>
                <p:nvPr/>
              </p:nvGrpSpPr>
              <p:grpSpPr>
                <a:xfrm>
                  <a:off x="5499300" y="3931942"/>
                  <a:ext cx="180000" cy="180000"/>
                  <a:chOff x="3172968" y="2304288"/>
                  <a:chExt cx="180000" cy="180000"/>
                </a:xfrm>
              </p:grpSpPr>
              <p:sp>
                <p:nvSpPr>
                  <p:cNvPr id="4183" name="Ellipse 4182">
                    <a:extLst>
                      <a:ext uri="{FF2B5EF4-FFF2-40B4-BE49-F238E27FC236}">
                        <a16:creationId xmlns:a16="http://schemas.microsoft.com/office/drawing/2014/main" id="{CDEA601A-DD9C-653A-5407-C75848090C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84" name="Additionszeichen 4183">
                    <a:extLst>
                      <a:ext uri="{FF2B5EF4-FFF2-40B4-BE49-F238E27FC236}">
                        <a16:creationId xmlns:a16="http://schemas.microsoft.com/office/drawing/2014/main" id="{E3806305-0592-6F30-639A-4679FED87D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44" name="Gruppieren 4143">
                  <a:extLst>
                    <a:ext uri="{FF2B5EF4-FFF2-40B4-BE49-F238E27FC236}">
                      <a16:creationId xmlns:a16="http://schemas.microsoft.com/office/drawing/2014/main" id="{249C5C1D-67D5-2443-55AB-D885A6ADDC08}"/>
                    </a:ext>
                  </a:extLst>
                </p:cNvPr>
                <p:cNvGrpSpPr>
                  <a:grpSpLocks noChangeAspect="1"/>
                </p:cNvGrpSpPr>
                <p:nvPr/>
              </p:nvGrpSpPr>
              <p:grpSpPr>
                <a:xfrm>
                  <a:off x="6030156" y="4086630"/>
                  <a:ext cx="180000" cy="180000"/>
                  <a:chOff x="3172968" y="2304288"/>
                  <a:chExt cx="180000" cy="180000"/>
                </a:xfrm>
              </p:grpSpPr>
              <p:sp>
                <p:nvSpPr>
                  <p:cNvPr id="4181" name="Ellipse 4180">
                    <a:extLst>
                      <a:ext uri="{FF2B5EF4-FFF2-40B4-BE49-F238E27FC236}">
                        <a16:creationId xmlns:a16="http://schemas.microsoft.com/office/drawing/2014/main" id="{1360294D-9463-1A6B-F3AF-C04155BAB2C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82" name="Additionszeichen 4181">
                    <a:extLst>
                      <a:ext uri="{FF2B5EF4-FFF2-40B4-BE49-F238E27FC236}">
                        <a16:creationId xmlns:a16="http://schemas.microsoft.com/office/drawing/2014/main" id="{80D6C8ED-8A79-75CF-C41B-C93ACD41822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45" name="Gruppieren 4144">
                  <a:extLst>
                    <a:ext uri="{FF2B5EF4-FFF2-40B4-BE49-F238E27FC236}">
                      <a16:creationId xmlns:a16="http://schemas.microsoft.com/office/drawing/2014/main" id="{0062A835-6BCF-1B0B-08D1-6A285F2CCB58}"/>
                    </a:ext>
                  </a:extLst>
                </p:cNvPr>
                <p:cNvGrpSpPr>
                  <a:grpSpLocks noChangeAspect="1"/>
                </p:cNvGrpSpPr>
                <p:nvPr/>
              </p:nvGrpSpPr>
              <p:grpSpPr>
                <a:xfrm>
                  <a:off x="6020438" y="3296696"/>
                  <a:ext cx="180000" cy="180000"/>
                  <a:chOff x="3172968" y="2304288"/>
                  <a:chExt cx="180000" cy="180000"/>
                </a:xfrm>
              </p:grpSpPr>
              <p:sp>
                <p:nvSpPr>
                  <p:cNvPr id="4179" name="Ellipse 4178">
                    <a:extLst>
                      <a:ext uri="{FF2B5EF4-FFF2-40B4-BE49-F238E27FC236}">
                        <a16:creationId xmlns:a16="http://schemas.microsoft.com/office/drawing/2014/main" id="{96BC35D3-EF84-CD74-EDDA-13BA5830C5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80" name="Additionszeichen 4179">
                    <a:extLst>
                      <a:ext uri="{FF2B5EF4-FFF2-40B4-BE49-F238E27FC236}">
                        <a16:creationId xmlns:a16="http://schemas.microsoft.com/office/drawing/2014/main" id="{40941401-E6AB-1617-E354-7697C814B64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46" name="Gruppieren 4145">
                  <a:extLst>
                    <a:ext uri="{FF2B5EF4-FFF2-40B4-BE49-F238E27FC236}">
                      <a16:creationId xmlns:a16="http://schemas.microsoft.com/office/drawing/2014/main" id="{7161ECBA-1C34-E879-4600-F5A41D3F8D17}"/>
                    </a:ext>
                  </a:extLst>
                </p:cNvPr>
                <p:cNvGrpSpPr>
                  <a:grpSpLocks noChangeAspect="1"/>
                </p:cNvGrpSpPr>
                <p:nvPr/>
              </p:nvGrpSpPr>
              <p:grpSpPr>
                <a:xfrm>
                  <a:off x="6540000" y="3667688"/>
                  <a:ext cx="180000" cy="180000"/>
                  <a:chOff x="3172968" y="2304288"/>
                  <a:chExt cx="180000" cy="180000"/>
                </a:xfrm>
              </p:grpSpPr>
              <p:sp>
                <p:nvSpPr>
                  <p:cNvPr id="4177" name="Ellipse 4176">
                    <a:extLst>
                      <a:ext uri="{FF2B5EF4-FFF2-40B4-BE49-F238E27FC236}">
                        <a16:creationId xmlns:a16="http://schemas.microsoft.com/office/drawing/2014/main" id="{2A5BBC74-88E2-493B-649E-1932FAA9357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78" name="Additionszeichen 4177">
                    <a:extLst>
                      <a:ext uri="{FF2B5EF4-FFF2-40B4-BE49-F238E27FC236}">
                        <a16:creationId xmlns:a16="http://schemas.microsoft.com/office/drawing/2014/main" id="{DBE06FE9-A972-3FD7-5E7F-B8DF8E8E6AC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47" name="Gruppieren 4146">
                  <a:extLst>
                    <a:ext uri="{FF2B5EF4-FFF2-40B4-BE49-F238E27FC236}">
                      <a16:creationId xmlns:a16="http://schemas.microsoft.com/office/drawing/2014/main" id="{E083CDED-E791-437C-0E76-89969E334E34}"/>
                    </a:ext>
                  </a:extLst>
                </p:cNvPr>
                <p:cNvGrpSpPr>
                  <a:grpSpLocks noChangeAspect="1"/>
                </p:cNvGrpSpPr>
                <p:nvPr/>
              </p:nvGrpSpPr>
              <p:grpSpPr>
                <a:xfrm>
                  <a:off x="6696374" y="3186376"/>
                  <a:ext cx="180000" cy="180000"/>
                  <a:chOff x="3172968" y="2304288"/>
                  <a:chExt cx="180000" cy="180000"/>
                </a:xfrm>
              </p:grpSpPr>
              <p:sp>
                <p:nvSpPr>
                  <p:cNvPr id="4175" name="Ellipse 4174">
                    <a:extLst>
                      <a:ext uri="{FF2B5EF4-FFF2-40B4-BE49-F238E27FC236}">
                        <a16:creationId xmlns:a16="http://schemas.microsoft.com/office/drawing/2014/main" id="{3192A613-CD31-BC61-8E11-559CD396FAF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76" name="Additionszeichen 4175">
                    <a:extLst>
                      <a:ext uri="{FF2B5EF4-FFF2-40B4-BE49-F238E27FC236}">
                        <a16:creationId xmlns:a16="http://schemas.microsoft.com/office/drawing/2014/main" id="{8D3D0E4E-8366-96EA-0505-F07CD0D1F23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48" name="Gruppieren 4147">
                  <a:extLst>
                    <a:ext uri="{FF2B5EF4-FFF2-40B4-BE49-F238E27FC236}">
                      <a16:creationId xmlns:a16="http://schemas.microsoft.com/office/drawing/2014/main" id="{6DAE550E-02F6-83D7-2F71-F91B66DE1550}"/>
                    </a:ext>
                  </a:extLst>
                </p:cNvPr>
                <p:cNvGrpSpPr>
                  <a:grpSpLocks noChangeAspect="1"/>
                </p:cNvGrpSpPr>
                <p:nvPr/>
              </p:nvGrpSpPr>
              <p:grpSpPr>
                <a:xfrm>
                  <a:off x="5577515" y="3084316"/>
                  <a:ext cx="180000" cy="180000"/>
                  <a:chOff x="3172968" y="2304288"/>
                  <a:chExt cx="180000" cy="180000"/>
                </a:xfrm>
              </p:grpSpPr>
              <p:sp>
                <p:nvSpPr>
                  <p:cNvPr id="4173" name="Ellipse 4172">
                    <a:extLst>
                      <a:ext uri="{FF2B5EF4-FFF2-40B4-BE49-F238E27FC236}">
                        <a16:creationId xmlns:a16="http://schemas.microsoft.com/office/drawing/2014/main" id="{E9C3336D-62EA-98FD-5C7E-5860E4BEF6B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74" name="Additionszeichen 4173">
                    <a:extLst>
                      <a:ext uri="{FF2B5EF4-FFF2-40B4-BE49-F238E27FC236}">
                        <a16:creationId xmlns:a16="http://schemas.microsoft.com/office/drawing/2014/main" id="{9B8F3195-F963-A2A6-F610-8380C65C697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49" name="Gruppieren 4148">
                  <a:extLst>
                    <a:ext uri="{FF2B5EF4-FFF2-40B4-BE49-F238E27FC236}">
                      <a16:creationId xmlns:a16="http://schemas.microsoft.com/office/drawing/2014/main" id="{550EA356-A639-53DA-1CCC-31F41D5B29A0}"/>
                    </a:ext>
                  </a:extLst>
                </p:cNvPr>
                <p:cNvGrpSpPr>
                  <a:grpSpLocks noChangeAspect="1"/>
                </p:cNvGrpSpPr>
                <p:nvPr/>
              </p:nvGrpSpPr>
              <p:grpSpPr>
                <a:xfrm>
                  <a:off x="5940252" y="2903697"/>
                  <a:ext cx="180000" cy="180000"/>
                  <a:chOff x="3172968" y="2304288"/>
                  <a:chExt cx="180000" cy="180000"/>
                </a:xfrm>
              </p:grpSpPr>
              <p:sp>
                <p:nvSpPr>
                  <p:cNvPr id="4171" name="Ellipse 4170">
                    <a:extLst>
                      <a:ext uri="{FF2B5EF4-FFF2-40B4-BE49-F238E27FC236}">
                        <a16:creationId xmlns:a16="http://schemas.microsoft.com/office/drawing/2014/main" id="{CE5EEEDC-F11C-52BB-1F81-34BA28D0DD5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72" name="Additionszeichen 4171">
                    <a:extLst>
                      <a:ext uri="{FF2B5EF4-FFF2-40B4-BE49-F238E27FC236}">
                        <a16:creationId xmlns:a16="http://schemas.microsoft.com/office/drawing/2014/main" id="{A2A98EB7-C9E1-6346-3B9B-C2D9E559B3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50" name="Gruppieren 4149">
                  <a:extLst>
                    <a:ext uri="{FF2B5EF4-FFF2-40B4-BE49-F238E27FC236}">
                      <a16:creationId xmlns:a16="http://schemas.microsoft.com/office/drawing/2014/main" id="{F2D6F4E7-B568-E6D3-F137-3FE24B5DA0D0}"/>
                    </a:ext>
                  </a:extLst>
                </p:cNvPr>
                <p:cNvGrpSpPr>
                  <a:grpSpLocks noChangeAspect="1"/>
                </p:cNvGrpSpPr>
                <p:nvPr/>
              </p:nvGrpSpPr>
              <p:grpSpPr>
                <a:xfrm>
                  <a:off x="5597520" y="2746772"/>
                  <a:ext cx="180000" cy="180000"/>
                  <a:chOff x="3172968" y="2304288"/>
                  <a:chExt cx="180000" cy="180000"/>
                </a:xfrm>
              </p:grpSpPr>
              <p:sp>
                <p:nvSpPr>
                  <p:cNvPr id="4169" name="Ellipse 4168">
                    <a:extLst>
                      <a:ext uri="{FF2B5EF4-FFF2-40B4-BE49-F238E27FC236}">
                        <a16:creationId xmlns:a16="http://schemas.microsoft.com/office/drawing/2014/main" id="{BBC6CB4B-4869-729B-3D88-716CC708265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70" name="Additionszeichen 4169">
                    <a:extLst>
                      <a:ext uri="{FF2B5EF4-FFF2-40B4-BE49-F238E27FC236}">
                        <a16:creationId xmlns:a16="http://schemas.microsoft.com/office/drawing/2014/main" id="{42EC5BA8-2262-4BEC-B0C2-0F86D4EB0DF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51" name="Gruppieren 4150">
                  <a:extLst>
                    <a:ext uri="{FF2B5EF4-FFF2-40B4-BE49-F238E27FC236}">
                      <a16:creationId xmlns:a16="http://schemas.microsoft.com/office/drawing/2014/main" id="{07E795D3-E7D8-33E4-4361-071498811048}"/>
                    </a:ext>
                  </a:extLst>
                </p:cNvPr>
                <p:cNvGrpSpPr>
                  <a:grpSpLocks noChangeAspect="1"/>
                </p:cNvGrpSpPr>
                <p:nvPr/>
              </p:nvGrpSpPr>
              <p:grpSpPr>
                <a:xfrm>
                  <a:off x="6310896" y="2729578"/>
                  <a:ext cx="180000" cy="180000"/>
                  <a:chOff x="3172968" y="2304288"/>
                  <a:chExt cx="180000" cy="180000"/>
                </a:xfrm>
              </p:grpSpPr>
              <p:sp>
                <p:nvSpPr>
                  <p:cNvPr id="4167" name="Ellipse 4166">
                    <a:extLst>
                      <a:ext uri="{FF2B5EF4-FFF2-40B4-BE49-F238E27FC236}">
                        <a16:creationId xmlns:a16="http://schemas.microsoft.com/office/drawing/2014/main" id="{4147A5B0-E5E7-CF4F-F67E-637110528A7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68" name="Additionszeichen 4167">
                    <a:extLst>
                      <a:ext uri="{FF2B5EF4-FFF2-40B4-BE49-F238E27FC236}">
                        <a16:creationId xmlns:a16="http://schemas.microsoft.com/office/drawing/2014/main" id="{B22616DA-4185-CB87-641A-5761F3792AE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52" name="Gruppieren 4151">
                  <a:extLst>
                    <a:ext uri="{FF2B5EF4-FFF2-40B4-BE49-F238E27FC236}">
                      <a16:creationId xmlns:a16="http://schemas.microsoft.com/office/drawing/2014/main" id="{A812DEE0-2F5E-55C2-0671-771DE657DF9E}"/>
                    </a:ext>
                  </a:extLst>
                </p:cNvPr>
                <p:cNvGrpSpPr>
                  <a:grpSpLocks noChangeAspect="1"/>
                </p:cNvGrpSpPr>
                <p:nvPr/>
              </p:nvGrpSpPr>
              <p:grpSpPr>
                <a:xfrm>
                  <a:off x="5311404" y="3346168"/>
                  <a:ext cx="180000" cy="180000"/>
                  <a:chOff x="3172968" y="2304288"/>
                  <a:chExt cx="180000" cy="180000"/>
                </a:xfrm>
              </p:grpSpPr>
              <p:sp>
                <p:nvSpPr>
                  <p:cNvPr id="4165" name="Ellipse 4164">
                    <a:extLst>
                      <a:ext uri="{FF2B5EF4-FFF2-40B4-BE49-F238E27FC236}">
                        <a16:creationId xmlns:a16="http://schemas.microsoft.com/office/drawing/2014/main" id="{9461F3B0-0049-BA8D-515F-48E5479EB5E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66" name="Additionszeichen 4165">
                    <a:extLst>
                      <a:ext uri="{FF2B5EF4-FFF2-40B4-BE49-F238E27FC236}">
                        <a16:creationId xmlns:a16="http://schemas.microsoft.com/office/drawing/2014/main" id="{4335CBEB-1F4C-0081-06F4-349834D8373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153" name="Ellipse 4152">
                  <a:extLst>
                    <a:ext uri="{FF2B5EF4-FFF2-40B4-BE49-F238E27FC236}">
                      <a16:creationId xmlns:a16="http://schemas.microsoft.com/office/drawing/2014/main" id="{9E9805F5-CD29-5FC3-9C9D-AFB6AF365D4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54" name="Ellipse 4153">
                  <a:extLst>
                    <a:ext uri="{FF2B5EF4-FFF2-40B4-BE49-F238E27FC236}">
                      <a16:creationId xmlns:a16="http://schemas.microsoft.com/office/drawing/2014/main" id="{5E5CD212-B83B-2502-9D5D-9B5016E65E9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55" name="Ellipse 4154">
                  <a:extLst>
                    <a:ext uri="{FF2B5EF4-FFF2-40B4-BE49-F238E27FC236}">
                      <a16:creationId xmlns:a16="http://schemas.microsoft.com/office/drawing/2014/main" id="{2F5BB6D7-A2D9-4F0D-6CA7-417F506BB6BA}"/>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56" name="Ellipse 4155">
                  <a:extLst>
                    <a:ext uri="{FF2B5EF4-FFF2-40B4-BE49-F238E27FC236}">
                      <a16:creationId xmlns:a16="http://schemas.microsoft.com/office/drawing/2014/main" id="{966E8022-DD91-81F9-CDBA-4CB81BD2A8DD}"/>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57" name="Ellipse 4156">
                  <a:extLst>
                    <a:ext uri="{FF2B5EF4-FFF2-40B4-BE49-F238E27FC236}">
                      <a16:creationId xmlns:a16="http://schemas.microsoft.com/office/drawing/2014/main" id="{BE77CE30-C7E3-0EF2-80DB-227A6403E9E5}"/>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58" name="Ellipse 4157">
                  <a:extLst>
                    <a:ext uri="{FF2B5EF4-FFF2-40B4-BE49-F238E27FC236}">
                      <a16:creationId xmlns:a16="http://schemas.microsoft.com/office/drawing/2014/main" id="{00169B1E-3BD0-4B09-5D60-17A02320C83A}"/>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59" name="Ellipse 4158">
                  <a:extLst>
                    <a:ext uri="{FF2B5EF4-FFF2-40B4-BE49-F238E27FC236}">
                      <a16:creationId xmlns:a16="http://schemas.microsoft.com/office/drawing/2014/main" id="{4201A756-668E-A655-B3FA-9411EC7A88D2}"/>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60" name="Ellipse 4159">
                  <a:extLst>
                    <a:ext uri="{FF2B5EF4-FFF2-40B4-BE49-F238E27FC236}">
                      <a16:creationId xmlns:a16="http://schemas.microsoft.com/office/drawing/2014/main" id="{2037480B-9E0D-8B65-6830-157A1828F1AE}"/>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61" name="Ellipse 4160">
                  <a:extLst>
                    <a:ext uri="{FF2B5EF4-FFF2-40B4-BE49-F238E27FC236}">
                      <a16:creationId xmlns:a16="http://schemas.microsoft.com/office/drawing/2014/main" id="{6482C2BE-90A6-E7F3-A1CB-30A03E62763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62" name="Ellipse 4161">
                  <a:extLst>
                    <a:ext uri="{FF2B5EF4-FFF2-40B4-BE49-F238E27FC236}">
                      <a16:creationId xmlns:a16="http://schemas.microsoft.com/office/drawing/2014/main" id="{3B745D46-EE81-7E3F-2402-E5A135DE321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63" name="Ellipse 4162">
                  <a:extLst>
                    <a:ext uri="{FF2B5EF4-FFF2-40B4-BE49-F238E27FC236}">
                      <a16:creationId xmlns:a16="http://schemas.microsoft.com/office/drawing/2014/main" id="{3896B326-08BA-3C47-F359-1262E274EB60}"/>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64" name="Ellipse 4163">
                  <a:extLst>
                    <a:ext uri="{FF2B5EF4-FFF2-40B4-BE49-F238E27FC236}">
                      <a16:creationId xmlns:a16="http://schemas.microsoft.com/office/drawing/2014/main" id="{74855B9C-2FD3-1738-2754-687A0AB78724}"/>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138" name="L-Schale">
                <a:extLst>
                  <a:ext uri="{FF2B5EF4-FFF2-40B4-BE49-F238E27FC236}">
                    <a16:creationId xmlns:a16="http://schemas.microsoft.com/office/drawing/2014/main" id="{C1AA76B7-A46A-6B19-B23D-CEFE5BAE9EC0}"/>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139" name="M-Schale">
                <a:extLst>
                  <a:ext uri="{FF2B5EF4-FFF2-40B4-BE49-F238E27FC236}">
                    <a16:creationId xmlns:a16="http://schemas.microsoft.com/office/drawing/2014/main" id="{CA753A09-E226-B7C7-182E-2D44BAD5514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4100" name="Gruppieren 4099">
              <a:extLst>
                <a:ext uri="{FF2B5EF4-FFF2-40B4-BE49-F238E27FC236}">
                  <a16:creationId xmlns:a16="http://schemas.microsoft.com/office/drawing/2014/main" id="{7BE2DFD5-1E3E-88DC-ADC6-64ED3C571B95}"/>
                </a:ext>
              </a:extLst>
            </p:cNvPr>
            <p:cNvGrpSpPr/>
            <p:nvPr/>
          </p:nvGrpSpPr>
          <p:grpSpPr>
            <a:xfrm>
              <a:off x="6006000" y="816426"/>
              <a:ext cx="180000" cy="180000"/>
              <a:chOff x="2537136" y="1269000"/>
              <a:chExt cx="180000" cy="180000"/>
            </a:xfrm>
          </p:grpSpPr>
          <p:sp>
            <p:nvSpPr>
              <p:cNvPr id="4134" name="Ellipse 4133">
                <a:extLst>
                  <a:ext uri="{FF2B5EF4-FFF2-40B4-BE49-F238E27FC236}">
                    <a16:creationId xmlns:a16="http://schemas.microsoft.com/office/drawing/2014/main" id="{EE7BF271-024C-141E-F359-D0621FF1C03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35" name="Minuszeichen 4134">
                <a:extLst>
                  <a:ext uri="{FF2B5EF4-FFF2-40B4-BE49-F238E27FC236}">
                    <a16:creationId xmlns:a16="http://schemas.microsoft.com/office/drawing/2014/main" id="{0D121179-9196-D561-84BD-87AFCB6738E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01" name="Gruppieren 4100">
              <a:extLst>
                <a:ext uri="{FF2B5EF4-FFF2-40B4-BE49-F238E27FC236}">
                  <a16:creationId xmlns:a16="http://schemas.microsoft.com/office/drawing/2014/main" id="{A93F7C23-2797-E1B9-91E8-53FC62964684}"/>
                </a:ext>
              </a:extLst>
            </p:cNvPr>
            <p:cNvGrpSpPr/>
            <p:nvPr/>
          </p:nvGrpSpPr>
          <p:grpSpPr>
            <a:xfrm>
              <a:off x="6003948" y="5865553"/>
              <a:ext cx="180000" cy="180000"/>
              <a:chOff x="2537136" y="1269000"/>
              <a:chExt cx="180000" cy="180000"/>
            </a:xfrm>
          </p:grpSpPr>
          <p:sp>
            <p:nvSpPr>
              <p:cNvPr id="4132" name="Ellipse 4131">
                <a:extLst>
                  <a:ext uri="{FF2B5EF4-FFF2-40B4-BE49-F238E27FC236}">
                    <a16:creationId xmlns:a16="http://schemas.microsoft.com/office/drawing/2014/main" id="{6555A441-233A-A284-FF34-CEBC104BA84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33" name="Minuszeichen 4132">
                <a:extLst>
                  <a:ext uri="{FF2B5EF4-FFF2-40B4-BE49-F238E27FC236}">
                    <a16:creationId xmlns:a16="http://schemas.microsoft.com/office/drawing/2014/main" id="{A193D6BA-ABFF-691B-039B-C1B35540D49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02" name="Gruppieren 4101">
              <a:extLst>
                <a:ext uri="{FF2B5EF4-FFF2-40B4-BE49-F238E27FC236}">
                  <a16:creationId xmlns:a16="http://schemas.microsoft.com/office/drawing/2014/main" id="{E6159529-CDDC-3437-9E8D-CDA77E66705A}"/>
                </a:ext>
              </a:extLst>
            </p:cNvPr>
            <p:cNvGrpSpPr/>
            <p:nvPr/>
          </p:nvGrpSpPr>
          <p:grpSpPr>
            <a:xfrm>
              <a:off x="7989107" y="3335661"/>
              <a:ext cx="180000" cy="180000"/>
              <a:chOff x="2537136" y="1269000"/>
              <a:chExt cx="180000" cy="180000"/>
            </a:xfrm>
          </p:grpSpPr>
          <p:sp>
            <p:nvSpPr>
              <p:cNvPr id="4130" name="Ellipse 4129">
                <a:extLst>
                  <a:ext uri="{FF2B5EF4-FFF2-40B4-BE49-F238E27FC236}">
                    <a16:creationId xmlns:a16="http://schemas.microsoft.com/office/drawing/2014/main" id="{3B0FCED4-2729-5EE3-BA5C-DDDEEBA823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31" name="Minuszeichen 4130">
                <a:extLst>
                  <a:ext uri="{FF2B5EF4-FFF2-40B4-BE49-F238E27FC236}">
                    <a16:creationId xmlns:a16="http://schemas.microsoft.com/office/drawing/2014/main" id="{0AA382B7-1E4D-F9EB-9CF7-7B96744DD1D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03" name="Gruppieren 4102">
              <a:extLst>
                <a:ext uri="{FF2B5EF4-FFF2-40B4-BE49-F238E27FC236}">
                  <a16:creationId xmlns:a16="http://schemas.microsoft.com/office/drawing/2014/main" id="{FB024249-6C04-654E-2E3E-75C5924188C9}"/>
                </a:ext>
              </a:extLst>
            </p:cNvPr>
            <p:cNvGrpSpPr/>
            <p:nvPr/>
          </p:nvGrpSpPr>
          <p:grpSpPr>
            <a:xfrm>
              <a:off x="4026000" y="3339000"/>
              <a:ext cx="180000" cy="180000"/>
              <a:chOff x="2537136" y="1269000"/>
              <a:chExt cx="180000" cy="180000"/>
            </a:xfrm>
          </p:grpSpPr>
          <p:sp>
            <p:nvSpPr>
              <p:cNvPr id="4128" name="Ellipse 4127">
                <a:extLst>
                  <a:ext uri="{FF2B5EF4-FFF2-40B4-BE49-F238E27FC236}">
                    <a16:creationId xmlns:a16="http://schemas.microsoft.com/office/drawing/2014/main" id="{23F54D4F-41B6-49A9-3EC0-F2768EA3EA0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29" name="Minuszeichen 4128">
                <a:extLst>
                  <a:ext uri="{FF2B5EF4-FFF2-40B4-BE49-F238E27FC236}">
                    <a16:creationId xmlns:a16="http://schemas.microsoft.com/office/drawing/2014/main" id="{A0D0FD57-F754-2ADA-28D1-0ACDD56CC5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04" name="Gruppieren 4103">
              <a:extLst>
                <a:ext uri="{FF2B5EF4-FFF2-40B4-BE49-F238E27FC236}">
                  <a16:creationId xmlns:a16="http://schemas.microsoft.com/office/drawing/2014/main" id="{71019DE0-71E5-9CC0-5A38-C38FB40F1132}"/>
                </a:ext>
              </a:extLst>
            </p:cNvPr>
            <p:cNvGrpSpPr/>
            <p:nvPr/>
          </p:nvGrpSpPr>
          <p:grpSpPr>
            <a:xfrm>
              <a:off x="4656000" y="4775520"/>
              <a:ext cx="180000" cy="180000"/>
              <a:chOff x="2537136" y="1269000"/>
              <a:chExt cx="180000" cy="180000"/>
            </a:xfrm>
          </p:grpSpPr>
          <p:sp>
            <p:nvSpPr>
              <p:cNvPr id="4126" name="Ellipse 4125">
                <a:extLst>
                  <a:ext uri="{FF2B5EF4-FFF2-40B4-BE49-F238E27FC236}">
                    <a16:creationId xmlns:a16="http://schemas.microsoft.com/office/drawing/2014/main" id="{66ED107A-AB8F-FA71-CE08-BC3DD2D606E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27" name="Minuszeichen 4126">
                <a:extLst>
                  <a:ext uri="{FF2B5EF4-FFF2-40B4-BE49-F238E27FC236}">
                    <a16:creationId xmlns:a16="http://schemas.microsoft.com/office/drawing/2014/main" id="{3E948C5F-053B-9598-DFA2-FFCC4CEB42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05" name="Gruppieren 4104">
              <a:extLst>
                <a:ext uri="{FF2B5EF4-FFF2-40B4-BE49-F238E27FC236}">
                  <a16:creationId xmlns:a16="http://schemas.microsoft.com/office/drawing/2014/main" id="{79DEC78C-A249-DAB9-A4D0-B55466906D06}"/>
                </a:ext>
              </a:extLst>
            </p:cNvPr>
            <p:cNvGrpSpPr/>
            <p:nvPr/>
          </p:nvGrpSpPr>
          <p:grpSpPr>
            <a:xfrm>
              <a:off x="7373256" y="4775520"/>
              <a:ext cx="180000" cy="180000"/>
              <a:chOff x="2537136" y="1269000"/>
              <a:chExt cx="180000" cy="180000"/>
            </a:xfrm>
          </p:grpSpPr>
          <p:sp>
            <p:nvSpPr>
              <p:cNvPr id="4124" name="Ellipse 4123">
                <a:extLst>
                  <a:ext uri="{FF2B5EF4-FFF2-40B4-BE49-F238E27FC236}">
                    <a16:creationId xmlns:a16="http://schemas.microsoft.com/office/drawing/2014/main" id="{310A5DD6-CA5C-86AF-541F-25907C0006C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25" name="Minuszeichen 4124">
                <a:extLst>
                  <a:ext uri="{FF2B5EF4-FFF2-40B4-BE49-F238E27FC236}">
                    <a16:creationId xmlns:a16="http://schemas.microsoft.com/office/drawing/2014/main" id="{6953959B-C4C2-0D1D-B741-4C0199B1FEA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06" name="Gruppieren 4105">
              <a:extLst>
                <a:ext uri="{FF2B5EF4-FFF2-40B4-BE49-F238E27FC236}">
                  <a16:creationId xmlns:a16="http://schemas.microsoft.com/office/drawing/2014/main" id="{C92A0F65-C87D-E61B-C753-BA13038794DA}"/>
                </a:ext>
              </a:extLst>
            </p:cNvPr>
            <p:cNvGrpSpPr/>
            <p:nvPr/>
          </p:nvGrpSpPr>
          <p:grpSpPr>
            <a:xfrm>
              <a:off x="7373256" y="1900714"/>
              <a:ext cx="180000" cy="180000"/>
              <a:chOff x="2537136" y="1269000"/>
              <a:chExt cx="180000" cy="180000"/>
            </a:xfrm>
          </p:grpSpPr>
          <p:sp>
            <p:nvSpPr>
              <p:cNvPr id="4122" name="Ellipse 4121">
                <a:extLst>
                  <a:ext uri="{FF2B5EF4-FFF2-40B4-BE49-F238E27FC236}">
                    <a16:creationId xmlns:a16="http://schemas.microsoft.com/office/drawing/2014/main" id="{53DBCC6D-94E2-CB29-9F66-BA5B639B6B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23" name="Minuszeichen 4122">
                <a:extLst>
                  <a:ext uri="{FF2B5EF4-FFF2-40B4-BE49-F238E27FC236}">
                    <a16:creationId xmlns:a16="http://schemas.microsoft.com/office/drawing/2014/main" id="{27F9276D-DEE6-3E7C-09FC-3E9B94C6AAD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07" name="Gruppieren 4106">
              <a:extLst>
                <a:ext uri="{FF2B5EF4-FFF2-40B4-BE49-F238E27FC236}">
                  <a16:creationId xmlns:a16="http://schemas.microsoft.com/office/drawing/2014/main" id="{E825F0F5-550A-6BB1-5250-C05132988E9A}"/>
                </a:ext>
              </a:extLst>
            </p:cNvPr>
            <p:cNvGrpSpPr/>
            <p:nvPr/>
          </p:nvGrpSpPr>
          <p:grpSpPr>
            <a:xfrm>
              <a:off x="4656000" y="1900714"/>
              <a:ext cx="180000" cy="180000"/>
              <a:chOff x="2537136" y="1269000"/>
              <a:chExt cx="180000" cy="180000"/>
            </a:xfrm>
          </p:grpSpPr>
          <p:sp>
            <p:nvSpPr>
              <p:cNvPr id="4120" name="Ellipse 4119">
                <a:extLst>
                  <a:ext uri="{FF2B5EF4-FFF2-40B4-BE49-F238E27FC236}">
                    <a16:creationId xmlns:a16="http://schemas.microsoft.com/office/drawing/2014/main" id="{FF1F243A-18C7-75C7-41F1-366EC8F2C6B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21" name="Minuszeichen 4120">
                <a:extLst>
                  <a:ext uri="{FF2B5EF4-FFF2-40B4-BE49-F238E27FC236}">
                    <a16:creationId xmlns:a16="http://schemas.microsoft.com/office/drawing/2014/main" id="{33D2B1BA-0DE3-51EB-095F-5747E6DCA31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08" name="Gruppieren 4107">
              <a:extLst>
                <a:ext uri="{FF2B5EF4-FFF2-40B4-BE49-F238E27FC236}">
                  <a16:creationId xmlns:a16="http://schemas.microsoft.com/office/drawing/2014/main" id="{67E493A6-F97A-CCD6-0162-5C1832CDBF55}"/>
                </a:ext>
              </a:extLst>
            </p:cNvPr>
            <p:cNvGrpSpPr/>
            <p:nvPr/>
          </p:nvGrpSpPr>
          <p:grpSpPr>
            <a:xfrm>
              <a:off x="6006000" y="1339747"/>
              <a:ext cx="180000" cy="180000"/>
              <a:chOff x="2537136" y="1269000"/>
              <a:chExt cx="180000" cy="180000"/>
            </a:xfrm>
          </p:grpSpPr>
          <p:sp>
            <p:nvSpPr>
              <p:cNvPr id="4118" name="Ellipse 4117">
                <a:extLst>
                  <a:ext uri="{FF2B5EF4-FFF2-40B4-BE49-F238E27FC236}">
                    <a16:creationId xmlns:a16="http://schemas.microsoft.com/office/drawing/2014/main" id="{CE9F25DF-2DD2-4C4B-CBA6-9815E5625D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19" name="Minuszeichen 4118">
                <a:extLst>
                  <a:ext uri="{FF2B5EF4-FFF2-40B4-BE49-F238E27FC236}">
                    <a16:creationId xmlns:a16="http://schemas.microsoft.com/office/drawing/2014/main" id="{B2D6EBF9-C581-6A08-C5AF-713062D1AC2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09" name="Gruppieren 4108">
              <a:extLst>
                <a:ext uri="{FF2B5EF4-FFF2-40B4-BE49-F238E27FC236}">
                  <a16:creationId xmlns:a16="http://schemas.microsoft.com/office/drawing/2014/main" id="{C2948EE7-0B86-5D8F-3B9C-B8F28046EC24}"/>
                </a:ext>
              </a:extLst>
            </p:cNvPr>
            <p:cNvGrpSpPr/>
            <p:nvPr/>
          </p:nvGrpSpPr>
          <p:grpSpPr>
            <a:xfrm>
              <a:off x="6006000" y="5312040"/>
              <a:ext cx="180000" cy="180000"/>
              <a:chOff x="2537136" y="1269000"/>
              <a:chExt cx="180000" cy="180000"/>
            </a:xfrm>
          </p:grpSpPr>
          <p:sp>
            <p:nvSpPr>
              <p:cNvPr id="4116" name="Ellipse 4115">
                <a:extLst>
                  <a:ext uri="{FF2B5EF4-FFF2-40B4-BE49-F238E27FC236}">
                    <a16:creationId xmlns:a16="http://schemas.microsoft.com/office/drawing/2014/main" id="{65A36FF0-0985-5FA1-6E25-4F539C5A16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17" name="Minuszeichen 4116">
                <a:extLst>
                  <a:ext uri="{FF2B5EF4-FFF2-40B4-BE49-F238E27FC236}">
                    <a16:creationId xmlns:a16="http://schemas.microsoft.com/office/drawing/2014/main" id="{696E7697-DAD1-E363-027A-708A4C04D9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10" name="Gruppieren 4109">
              <a:extLst>
                <a:ext uri="{FF2B5EF4-FFF2-40B4-BE49-F238E27FC236}">
                  <a16:creationId xmlns:a16="http://schemas.microsoft.com/office/drawing/2014/main" id="{F592BA9A-F9F3-827B-B796-29DF4C0E212A}"/>
                </a:ext>
              </a:extLst>
            </p:cNvPr>
            <p:cNvGrpSpPr/>
            <p:nvPr/>
          </p:nvGrpSpPr>
          <p:grpSpPr>
            <a:xfrm>
              <a:off x="6006000" y="1900714"/>
              <a:ext cx="180000" cy="180000"/>
              <a:chOff x="2537136" y="1269000"/>
              <a:chExt cx="180000" cy="180000"/>
            </a:xfrm>
          </p:grpSpPr>
          <p:sp>
            <p:nvSpPr>
              <p:cNvPr id="4114" name="Ellipse 4113">
                <a:extLst>
                  <a:ext uri="{FF2B5EF4-FFF2-40B4-BE49-F238E27FC236}">
                    <a16:creationId xmlns:a16="http://schemas.microsoft.com/office/drawing/2014/main" id="{46EFDABF-4769-798F-3969-2D4379661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15" name="Minuszeichen 4114">
                <a:extLst>
                  <a:ext uri="{FF2B5EF4-FFF2-40B4-BE49-F238E27FC236}">
                    <a16:creationId xmlns:a16="http://schemas.microsoft.com/office/drawing/2014/main" id="{CEDB88BA-117D-EB16-4FF7-5E67DD92CE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11" name="Gruppieren 4110">
              <a:extLst>
                <a:ext uri="{FF2B5EF4-FFF2-40B4-BE49-F238E27FC236}">
                  <a16:creationId xmlns:a16="http://schemas.microsoft.com/office/drawing/2014/main" id="{A7BCBB9F-A62E-0D0F-91FB-59B87F4A376A}"/>
                </a:ext>
              </a:extLst>
            </p:cNvPr>
            <p:cNvGrpSpPr/>
            <p:nvPr/>
          </p:nvGrpSpPr>
          <p:grpSpPr>
            <a:xfrm>
              <a:off x="6006000" y="4775520"/>
              <a:ext cx="180000" cy="180000"/>
              <a:chOff x="2537136" y="1269000"/>
              <a:chExt cx="180000" cy="180000"/>
            </a:xfrm>
          </p:grpSpPr>
          <p:sp>
            <p:nvSpPr>
              <p:cNvPr id="4112" name="Ellipse 4111">
                <a:extLst>
                  <a:ext uri="{FF2B5EF4-FFF2-40B4-BE49-F238E27FC236}">
                    <a16:creationId xmlns:a16="http://schemas.microsoft.com/office/drawing/2014/main" id="{CD92DED0-9531-FC3E-3AC2-F60EB700CB1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13" name="Minuszeichen 4112">
                <a:extLst>
                  <a:ext uri="{FF2B5EF4-FFF2-40B4-BE49-F238E27FC236}">
                    <a16:creationId xmlns:a16="http://schemas.microsoft.com/office/drawing/2014/main" id="{CEA5A7E9-000D-8ABD-3C89-A6BFC02C3A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189" name="Gruppieren 4188">
            <a:extLst>
              <a:ext uri="{FF2B5EF4-FFF2-40B4-BE49-F238E27FC236}">
                <a16:creationId xmlns:a16="http://schemas.microsoft.com/office/drawing/2014/main" id="{A8348F62-7500-266B-CB25-3B32249DEEC4}"/>
              </a:ext>
            </a:extLst>
          </p:cNvPr>
          <p:cNvGrpSpPr>
            <a:grpSpLocks noChangeAspect="1"/>
          </p:cNvGrpSpPr>
          <p:nvPr/>
        </p:nvGrpSpPr>
        <p:grpSpPr>
          <a:xfrm>
            <a:off x="280852" y="6415621"/>
            <a:ext cx="1258865" cy="1306104"/>
            <a:chOff x="3576000" y="816426"/>
            <a:chExt cx="5040000" cy="5229127"/>
          </a:xfrm>
        </p:grpSpPr>
        <p:grpSp>
          <p:nvGrpSpPr>
            <p:cNvPr id="4190" name="Magnesium ohne e-">
              <a:extLst>
                <a:ext uri="{FF2B5EF4-FFF2-40B4-BE49-F238E27FC236}">
                  <a16:creationId xmlns:a16="http://schemas.microsoft.com/office/drawing/2014/main" id="{E522E9BF-B153-A8C8-6DB5-DAF049F9BBA7}"/>
                </a:ext>
              </a:extLst>
            </p:cNvPr>
            <p:cNvGrpSpPr/>
            <p:nvPr/>
          </p:nvGrpSpPr>
          <p:grpSpPr>
            <a:xfrm>
              <a:off x="3576000" y="909000"/>
              <a:ext cx="5040000" cy="5040000"/>
              <a:chOff x="3576000" y="909000"/>
              <a:chExt cx="5040000" cy="5040000"/>
            </a:xfrm>
          </p:grpSpPr>
          <p:sp>
            <p:nvSpPr>
              <p:cNvPr id="4227" name="K-Schale">
                <a:extLst>
                  <a:ext uri="{FF2B5EF4-FFF2-40B4-BE49-F238E27FC236}">
                    <a16:creationId xmlns:a16="http://schemas.microsoft.com/office/drawing/2014/main" id="{82F2730A-BFAF-A5D4-708E-BC8F73E7A4CA}"/>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228" name="Atomkern mit Protonen und Neutronen">
                <a:extLst>
                  <a:ext uri="{FF2B5EF4-FFF2-40B4-BE49-F238E27FC236}">
                    <a16:creationId xmlns:a16="http://schemas.microsoft.com/office/drawing/2014/main" id="{59D3CBAA-DA5C-5BCC-C9BC-C43BE19024C6}"/>
                  </a:ext>
                </a:extLst>
              </p:cNvPr>
              <p:cNvGrpSpPr/>
              <p:nvPr/>
            </p:nvGrpSpPr>
            <p:grpSpPr>
              <a:xfrm>
                <a:off x="5196000" y="2529000"/>
                <a:ext cx="1800000" cy="1800000"/>
                <a:chOff x="5196000" y="2529000"/>
                <a:chExt cx="1800000" cy="1800000"/>
              </a:xfrm>
            </p:grpSpPr>
            <p:sp>
              <p:nvSpPr>
                <p:cNvPr id="4231" name="Atomkern">
                  <a:extLst>
                    <a:ext uri="{FF2B5EF4-FFF2-40B4-BE49-F238E27FC236}">
                      <a16:creationId xmlns:a16="http://schemas.microsoft.com/office/drawing/2014/main" id="{EFA16CF1-2438-0786-8ABA-97775AD57FE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232" name="Gruppieren 4231">
                  <a:extLst>
                    <a:ext uri="{FF2B5EF4-FFF2-40B4-BE49-F238E27FC236}">
                      <a16:creationId xmlns:a16="http://schemas.microsoft.com/office/drawing/2014/main" id="{50F51144-20BF-AAF0-E0D4-74D541B06A72}"/>
                    </a:ext>
                  </a:extLst>
                </p:cNvPr>
                <p:cNvGrpSpPr>
                  <a:grpSpLocks noChangeAspect="1"/>
                </p:cNvGrpSpPr>
                <p:nvPr/>
              </p:nvGrpSpPr>
              <p:grpSpPr>
                <a:xfrm>
                  <a:off x="5848033" y="3791651"/>
                  <a:ext cx="180000" cy="180000"/>
                  <a:chOff x="3172968" y="2304288"/>
                  <a:chExt cx="180000" cy="180000"/>
                </a:xfrm>
              </p:grpSpPr>
              <p:sp>
                <p:nvSpPr>
                  <p:cNvPr id="4278" name="Ellipse 4277">
                    <a:extLst>
                      <a:ext uri="{FF2B5EF4-FFF2-40B4-BE49-F238E27FC236}">
                        <a16:creationId xmlns:a16="http://schemas.microsoft.com/office/drawing/2014/main" id="{70599FD6-BF4B-7750-8CCC-94279F1537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79" name="Additionszeichen 4278">
                    <a:extLst>
                      <a:ext uri="{FF2B5EF4-FFF2-40B4-BE49-F238E27FC236}">
                        <a16:creationId xmlns:a16="http://schemas.microsoft.com/office/drawing/2014/main" id="{E7620C54-8E76-9FF3-6DD5-E72DE64BCF9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33" name="Gruppieren 4232">
                  <a:extLst>
                    <a:ext uri="{FF2B5EF4-FFF2-40B4-BE49-F238E27FC236}">
                      <a16:creationId xmlns:a16="http://schemas.microsoft.com/office/drawing/2014/main" id="{D1D56C64-0D97-B5A9-E210-663C966D90FF}"/>
                    </a:ext>
                  </a:extLst>
                </p:cNvPr>
                <p:cNvGrpSpPr>
                  <a:grpSpLocks noChangeAspect="1"/>
                </p:cNvGrpSpPr>
                <p:nvPr/>
              </p:nvGrpSpPr>
              <p:grpSpPr>
                <a:xfrm>
                  <a:off x="6270000" y="3698425"/>
                  <a:ext cx="180000" cy="180000"/>
                  <a:chOff x="3172968" y="2304288"/>
                  <a:chExt cx="180000" cy="180000"/>
                </a:xfrm>
              </p:grpSpPr>
              <p:sp>
                <p:nvSpPr>
                  <p:cNvPr id="4276" name="Ellipse 4275">
                    <a:extLst>
                      <a:ext uri="{FF2B5EF4-FFF2-40B4-BE49-F238E27FC236}">
                        <a16:creationId xmlns:a16="http://schemas.microsoft.com/office/drawing/2014/main" id="{F54BFB3D-BC52-32BE-5F07-D116B1883D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77" name="Additionszeichen 4276">
                    <a:extLst>
                      <a:ext uri="{FF2B5EF4-FFF2-40B4-BE49-F238E27FC236}">
                        <a16:creationId xmlns:a16="http://schemas.microsoft.com/office/drawing/2014/main" id="{DE4D271B-DC9D-82EA-66C6-3AF84F978E0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34" name="Gruppieren 4233">
                  <a:extLst>
                    <a:ext uri="{FF2B5EF4-FFF2-40B4-BE49-F238E27FC236}">
                      <a16:creationId xmlns:a16="http://schemas.microsoft.com/office/drawing/2014/main" id="{E1E22096-B7D6-EB18-4220-45B853FE7997}"/>
                    </a:ext>
                  </a:extLst>
                </p:cNvPr>
                <p:cNvGrpSpPr>
                  <a:grpSpLocks noChangeAspect="1"/>
                </p:cNvGrpSpPr>
                <p:nvPr/>
              </p:nvGrpSpPr>
              <p:grpSpPr>
                <a:xfrm>
                  <a:off x="5499300" y="3931942"/>
                  <a:ext cx="180000" cy="180000"/>
                  <a:chOff x="3172968" y="2304288"/>
                  <a:chExt cx="180000" cy="180000"/>
                </a:xfrm>
              </p:grpSpPr>
              <p:sp>
                <p:nvSpPr>
                  <p:cNvPr id="4274" name="Ellipse 4273">
                    <a:extLst>
                      <a:ext uri="{FF2B5EF4-FFF2-40B4-BE49-F238E27FC236}">
                        <a16:creationId xmlns:a16="http://schemas.microsoft.com/office/drawing/2014/main" id="{59807D6D-C3EA-CB1B-1E30-F69C5B9E2B4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75" name="Additionszeichen 4274">
                    <a:extLst>
                      <a:ext uri="{FF2B5EF4-FFF2-40B4-BE49-F238E27FC236}">
                        <a16:creationId xmlns:a16="http://schemas.microsoft.com/office/drawing/2014/main" id="{7CC78AB1-E6E5-9722-98AB-EE8CA42B185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35" name="Gruppieren 4234">
                  <a:extLst>
                    <a:ext uri="{FF2B5EF4-FFF2-40B4-BE49-F238E27FC236}">
                      <a16:creationId xmlns:a16="http://schemas.microsoft.com/office/drawing/2014/main" id="{7A84930B-FFB1-875D-4057-132C0991AC91}"/>
                    </a:ext>
                  </a:extLst>
                </p:cNvPr>
                <p:cNvGrpSpPr>
                  <a:grpSpLocks noChangeAspect="1"/>
                </p:cNvGrpSpPr>
                <p:nvPr/>
              </p:nvGrpSpPr>
              <p:grpSpPr>
                <a:xfrm>
                  <a:off x="6030156" y="4086630"/>
                  <a:ext cx="180000" cy="180000"/>
                  <a:chOff x="3172968" y="2304288"/>
                  <a:chExt cx="180000" cy="180000"/>
                </a:xfrm>
              </p:grpSpPr>
              <p:sp>
                <p:nvSpPr>
                  <p:cNvPr id="4272" name="Ellipse 4271">
                    <a:extLst>
                      <a:ext uri="{FF2B5EF4-FFF2-40B4-BE49-F238E27FC236}">
                        <a16:creationId xmlns:a16="http://schemas.microsoft.com/office/drawing/2014/main" id="{28838AD0-67D8-41F5-7A15-7F8F114B3F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73" name="Additionszeichen 4272">
                    <a:extLst>
                      <a:ext uri="{FF2B5EF4-FFF2-40B4-BE49-F238E27FC236}">
                        <a16:creationId xmlns:a16="http://schemas.microsoft.com/office/drawing/2014/main" id="{32A5FDEE-999D-F4D0-155B-713581FF27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36" name="Gruppieren 4235">
                  <a:extLst>
                    <a:ext uri="{FF2B5EF4-FFF2-40B4-BE49-F238E27FC236}">
                      <a16:creationId xmlns:a16="http://schemas.microsoft.com/office/drawing/2014/main" id="{E6A277B4-B259-5AA8-52DE-9AF353BC7676}"/>
                    </a:ext>
                  </a:extLst>
                </p:cNvPr>
                <p:cNvGrpSpPr>
                  <a:grpSpLocks noChangeAspect="1"/>
                </p:cNvGrpSpPr>
                <p:nvPr/>
              </p:nvGrpSpPr>
              <p:grpSpPr>
                <a:xfrm>
                  <a:off x="6020438" y="3296696"/>
                  <a:ext cx="180000" cy="180000"/>
                  <a:chOff x="3172968" y="2304288"/>
                  <a:chExt cx="180000" cy="180000"/>
                </a:xfrm>
              </p:grpSpPr>
              <p:sp>
                <p:nvSpPr>
                  <p:cNvPr id="4270" name="Ellipse 4269">
                    <a:extLst>
                      <a:ext uri="{FF2B5EF4-FFF2-40B4-BE49-F238E27FC236}">
                        <a16:creationId xmlns:a16="http://schemas.microsoft.com/office/drawing/2014/main" id="{B51B4119-0ADA-9B0A-9109-BDD20E662E1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71" name="Additionszeichen 4270">
                    <a:extLst>
                      <a:ext uri="{FF2B5EF4-FFF2-40B4-BE49-F238E27FC236}">
                        <a16:creationId xmlns:a16="http://schemas.microsoft.com/office/drawing/2014/main" id="{B25001C7-B6A0-7915-2DCD-09E1FCDD5EF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37" name="Gruppieren 4236">
                  <a:extLst>
                    <a:ext uri="{FF2B5EF4-FFF2-40B4-BE49-F238E27FC236}">
                      <a16:creationId xmlns:a16="http://schemas.microsoft.com/office/drawing/2014/main" id="{B7D2A28A-0CC4-5928-F87A-57E1951795AF}"/>
                    </a:ext>
                  </a:extLst>
                </p:cNvPr>
                <p:cNvGrpSpPr>
                  <a:grpSpLocks noChangeAspect="1"/>
                </p:cNvGrpSpPr>
                <p:nvPr/>
              </p:nvGrpSpPr>
              <p:grpSpPr>
                <a:xfrm>
                  <a:off x="6540000" y="3667688"/>
                  <a:ext cx="180000" cy="180000"/>
                  <a:chOff x="3172968" y="2304288"/>
                  <a:chExt cx="180000" cy="180000"/>
                </a:xfrm>
              </p:grpSpPr>
              <p:sp>
                <p:nvSpPr>
                  <p:cNvPr id="4268" name="Ellipse 4267">
                    <a:extLst>
                      <a:ext uri="{FF2B5EF4-FFF2-40B4-BE49-F238E27FC236}">
                        <a16:creationId xmlns:a16="http://schemas.microsoft.com/office/drawing/2014/main" id="{5881B0E1-B6AE-F85E-5302-21BEFCAE5E6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69" name="Additionszeichen 4268">
                    <a:extLst>
                      <a:ext uri="{FF2B5EF4-FFF2-40B4-BE49-F238E27FC236}">
                        <a16:creationId xmlns:a16="http://schemas.microsoft.com/office/drawing/2014/main" id="{88E4B0E7-382B-B5EF-0987-A9BC205CFA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38" name="Gruppieren 4237">
                  <a:extLst>
                    <a:ext uri="{FF2B5EF4-FFF2-40B4-BE49-F238E27FC236}">
                      <a16:creationId xmlns:a16="http://schemas.microsoft.com/office/drawing/2014/main" id="{50BAFC25-CD01-106B-8E98-3CE3674B53D5}"/>
                    </a:ext>
                  </a:extLst>
                </p:cNvPr>
                <p:cNvGrpSpPr>
                  <a:grpSpLocks noChangeAspect="1"/>
                </p:cNvGrpSpPr>
                <p:nvPr/>
              </p:nvGrpSpPr>
              <p:grpSpPr>
                <a:xfrm>
                  <a:off x="6696374" y="3186376"/>
                  <a:ext cx="180000" cy="180000"/>
                  <a:chOff x="3172968" y="2304288"/>
                  <a:chExt cx="180000" cy="180000"/>
                </a:xfrm>
              </p:grpSpPr>
              <p:sp>
                <p:nvSpPr>
                  <p:cNvPr id="4266" name="Ellipse 4265">
                    <a:extLst>
                      <a:ext uri="{FF2B5EF4-FFF2-40B4-BE49-F238E27FC236}">
                        <a16:creationId xmlns:a16="http://schemas.microsoft.com/office/drawing/2014/main" id="{755FBE32-DFE6-DECB-15CE-7C638FA139A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67" name="Additionszeichen 4266">
                    <a:extLst>
                      <a:ext uri="{FF2B5EF4-FFF2-40B4-BE49-F238E27FC236}">
                        <a16:creationId xmlns:a16="http://schemas.microsoft.com/office/drawing/2014/main" id="{CAEC9ECD-2002-37FA-4997-10438B63A4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39" name="Gruppieren 4238">
                  <a:extLst>
                    <a:ext uri="{FF2B5EF4-FFF2-40B4-BE49-F238E27FC236}">
                      <a16:creationId xmlns:a16="http://schemas.microsoft.com/office/drawing/2014/main" id="{D2AE56EC-DD62-B8B8-DAE0-F4F1673A5A54}"/>
                    </a:ext>
                  </a:extLst>
                </p:cNvPr>
                <p:cNvGrpSpPr>
                  <a:grpSpLocks noChangeAspect="1"/>
                </p:cNvGrpSpPr>
                <p:nvPr/>
              </p:nvGrpSpPr>
              <p:grpSpPr>
                <a:xfrm>
                  <a:off x="5577515" y="3084316"/>
                  <a:ext cx="180000" cy="180000"/>
                  <a:chOff x="3172968" y="2304288"/>
                  <a:chExt cx="180000" cy="180000"/>
                </a:xfrm>
              </p:grpSpPr>
              <p:sp>
                <p:nvSpPr>
                  <p:cNvPr id="4264" name="Ellipse 4263">
                    <a:extLst>
                      <a:ext uri="{FF2B5EF4-FFF2-40B4-BE49-F238E27FC236}">
                        <a16:creationId xmlns:a16="http://schemas.microsoft.com/office/drawing/2014/main" id="{C8142781-73C3-67D4-17A1-04A9605F5E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65" name="Additionszeichen 4264">
                    <a:extLst>
                      <a:ext uri="{FF2B5EF4-FFF2-40B4-BE49-F238E27FC236}">
                        <a16:creationId xmlns:a16="http://schemas.microsoft.com/office/drawing/2014/main" id="{96C17277-7F68-15C8-14DC-868595BCB26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40" name="Gruppieren 4239">
                  <a:extLst>
                    <a:ext uri="{FF2B5EF4-FFF2-40B4-BE49-F238E27FC236}">
                      <a16:creationId xmlns:a16="http://schemas.microsoft.com/office/drawing/2014/main" id="{36804750-6B43-4376-631C-9D2C51395B76}"/>
                    </a:ext>
                  </a:extLst>
                </p:cNvPr>
                <p:cNvGrpSpPr>
                  <a:grpSpLocks noChangeAspect="1"/>
                </p:cNvGrpSpPr>
                <p:nvPr/>
              </p:nvGrpSpPr>
              <p:grpSpPr>
                <a:xfrm>
                  <a:off x="5940252" y="2903697"/>
                  <a:ext cx="180000" cy="180000"/>
                  <a:chOff x="3172968" y="2304288"/>
                  <a:chExt cx="180000" cy="180000"/>
                </a:xfrm>
              </p:grpSpPr>
              <p:sp>
                <p:nvSpPr>
                  <p:cNvPr id="4262" name="Ellipse 4261">
                    <a:extLst>
                      <a:ext uri="{FF2B5EF4-FFF2-40B4-BE49-F238E27FC236}">
                        <a16:creationId xmlns:a16="http://schemas.microsoft.com/office/drawing/2014/main" id="{30734033-0106-DA44-46A1-76D3B7CB5F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63" name="Additionszeichen 4262">
                    <a:extLst>
                      <a:ext uri="{FF2B5EF4-FFF2-40B4-BE49-F238E27FC236}">
                        <a16:creationId xmlns:a16="http://schemas.microsoft.com/office/drawing/2014/main" id="{19072D97-4DD6-96E4-07FD-76D96ED011D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41" name="Gruppieren 4240">
                  <a:extLst>
                    <a:ext uri="{FF2B5EF4-FFF2-40B4-BE49-F238E27FC236}">
                      <a16:creationId xmlns:a16="http://schemas.microsoft.com/office/drawing/2014/main" id="{5B661A6A-2E5F-09E6-DF8E-644D04B55DAC}"/>
                    </a:ext>
                  </a:extLst>
                </p:cNvPr>
                <p:cNvGrpSpPr>
                  <a:grpSpLocks noChangeAspect="1"/>
                </p:cNvGrpSpPr>
                <p:nvPr/>
              </p:nvGrpSpPr>
              <p:grpSpPr>
                <a:xfrm>
                  <a:off x="5597520" y="2746772"/>
                  <a:ext cx="180000" cy="180000"/>
                  <a:chOff x="3172968" y="2304288"/>
                  <a:chExt cx="180000" cy="180000"/>
                </a:xfrm>
              </p:grpSpPr>
              <p:sp>
                <p:nvSpPr>
                  <p:cNvPr id="4260" name="Ellipse 4259">
                    <a:extLst>
                      <a:ext uri="{FF2B5EF4-FFF2-40B4-BE49-F238E27FC236}">
                        <a16:creationId xmlns:a16="http://schemas.microsoft.com/office/drawing/2014/main" id="{2EF18174-F60A-0277-C8CA-D599772D4D6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61" name="Additionszeichen 4260">
                    <a:extLst>
                      <a:ext uri="{FF2B5EF4-FFF2-40B4-BE49-F238E27FC236}">
                        <a16:creationId xmlns:a16="http://schemas.microsoft.com/office/drawing/2014/main" id="{D6082FF8-1B11-E686-6142-CD040EB8F77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42" name="Gruppieren 4241">
                  <a:extLst>
                    <a:ext uri="{FF2B5EF4-FFF2-40B4-BE49-F238E27FC236}">
                      <a16:creationId xmlns:a16="http://schemas.microsoft.com/office/drawing/2014/main" id="{94835D9D-DF57-F1B9-C511-90DA6D4AEDAA}"/>
                    </a:ext>
                  </a:extLst>
                </p:cNvPr>
                <p:cNvGrpSpPr>
                  <a:grpSpLocks noChangeAspect="1"/>
                </p:cNvGrpSpPr>
                <p:nvPr/>
              </p:nvGrpSpPr>
              <p:grpSpPr>
                <a:xfrm>
                  <a:off x="6310896" y="2729578"/>
                  <a:ext cx="180000" cy="180000"/>
                  <a:chOff x="3172968" y="2304288"/>
                  <a:chExt cx="180000" cy="180000"/>
                </a:xfrm>
              </p:grpSpPr>
              <p:sp>
                <p:nvSpPr>
                  <p:cNvPr id="4258" name="Ellipse 4257">
                    <a:extLst>
                      <a:ext uri="{FF2B5EF4-FFF2-40B4-BE49-F238E27FC236}">
                        <a16:creationId xmlns:a16="http://schemas.microsoft.com/office/drawing/2014/main" id="{9D9E017F-0E5C-5998-3F4C-2C99FA3EA3C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59" name="Additionszeichen 4258">
                    <a:extLst>
                      <a:ext uri="{FF2B5EF4-FFF2-40B4-BE49-F238E27FC236}">
                        <a16:creationId xmlns:a16="http://schemas.microsoft.com/office/drawing/2014/main" id="{62FAA717-416C-F8BC-0F15-7DBBCB72AA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43" name="Gruppieren 4242">
                  <a:extLst>
                    <a:ext uri="{FF2B5EF4-FFF2-40B4-BE49-F238E27FC236}">
                      <a16:creationId xmlns:a16="http://schemas.microsoft.com/office/drawing/2014/main" id="{4B96840C-0847-624A-690E-5FBB7B4B401E}"/>
                    </a:ext>
                  </a:extLst>
                </p:cNvPr>
                <p:cNvGrpSpPr>
                  <a:grpSpLocks noChangeAspect="1"/>
                </p:cNvGrpSpPr>
                <p:nvPr/>
              </p:nvGrpSpPr>
              <p:grpSpPr>
                <a:xfrm>
                  <a:off x="5311404" y="3346168"/>
                  <a:ext cx="180000" cy="180000"/>
                  <a:chOff x="3172968" y="2304288"/>
                  <a:chExt cx="180000" cy="180000"/>
                </a:xfrm>
              </p:grpSpPr>
              <p:sp>
                <p:nvSpPr>
                  <p:cNvPr id="4256" name="Ellipse 4255">
                    <a:extLst>
                      <a:ext uri="{FF2B5EF4-FFF2-40B4-BE49-F238E27FC236}">
                        <a16:creationId xmlns:a16="http://schemas.microsoft.com/office/drawing/2014/main" id="{27E229FF-08E0-1D7B-1C3D-216C6378483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57" name="Additionszeichen 4256">
                    <a:extLst>
                      <a:ext uri="{FF2B5EF4-FFF2-40B4-BE49-F238E27FC236}">
                        <a16:creationId xmlns:a16="http://schemas.microsoft.com/office/drawing/2014/main" id="{21088335-EE97-4796-8D3D-94D835ADD4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244" name="Ellipse 4243">
                  <a:extLst>
                    <a:ext uri="{FF2B5EF4-FFF2-40B4-BE49-F238E27FC236}">
                      <a16:creationId xmlns:a16="http://schemas.microsoft.com/office/drawing/2014/main" id="{C2454D27-273F-67BF-F95B-208A03072789}"/>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45" name="Ellipse 4244">
                  <a:extLst>
                    <a:ext uri="{FF2B5EF4-FFF2-40B4-BE49-F238E27FC236}">
                      <a16:creationId xmlns:a16="http://schemas.microsoft.com/office/drawing/2014/main" id="{CE80AE39-3CC2-3B6C-34D8-4D4E9AF8516D}"/>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46" name="Ellipse 4245">
                  <a:extLst>
                    <a:ext uri="{FF2B5EF4-FFF2-40B4-BE49-F238E27FC236}">
                      <a16:creationId xmlns:a16="http://schemas.microsoft.com/office/drawing/2014/main" id="{38E7CE95-5851-1668-6544-0E038BA9C98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47" name="Ellipse 4246">
                  <a:extLst>
                    <a:ext uri="{FF2B5EF4-FFF2-40B4-BE49-F238E27FC236}">
                      <a16:creationId xmlns:a16="http://schemas.microsoft.com/office/drawing/2014/main" id="{3AB98BDD-A7FE-9E8F-538A-EAF9EC93FD1D}"/>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48" name="Ellipse 4247">
                  <a:extLst>
                    <a:ext uri="{FF2B5EF4-FFF2-40B4-BE49-F238E27FC236}">
                      <a16:creationId xmlns:a16="http://schemas.microsoft.com/office/drawing/2014/main" id="{01BC4849-C424-810D-71DA-EFBC5768B3A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49" name="Ellipse 4248">
                  <a:extLst>
                    <a:ext uri="{FF2B5EF4-FFF2-40B4-BE49-F238E27FC236}">
                      <a16:creationId xmlns:a16="http://schemas.microsoft.com/office/drawing/2014/main" id="{74297D9B-A088-B30E-3234-0B34EC54F4DF}"/>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50" name="Ellipse 4249">
                  <a:extLst>
                    <a:ext uri="{FF2B5EF4-FFF2-40B4-BE49-F238E27FC236}">
                      <a16:creationId xmlns:a16="http://schemas.microsoft.com/office/drawing/2014/main" id="{DE2AF8B1-64A9-9648-D2DB-3B87800E039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51" name="Ellipse 4250">
                  <a:extLst>
                    <a:ext uri="{FF2B5EF4-FFF2-40B4-BE49-F238E27FC236}">
                      <a16:creationId xmlns:a16="http://schemas.microsoft.com/office/drawing/2014/main" id="{6625F75A-48CD-DD0E-4285-9705EC5CD59C}"/>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52" name="Ellipse 4251">
                  <a:extLst>
                    <a:ext uri="{FF2B5EF4-FFF2-40B4-BE49-F238E27FC236}">
                      <a16:creationId xmlns:a16="http://schemas.microsoft.com/office/drawing/2014/main" id="{134F1C82-CBD4-F410-2494-58827F72919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53" name="Ellipse 4252">
                  <a:extLst>
                    <a:ext uri="{FF2B5EF4-FFF2-40B4-BE49-F238E27FC236}">
                      <a16:creationId xmlns:a16="http://schemas.microsoft.com/office/drawing/2014/main" id="{B05D0034-9E65-A402-FD80-9AD4595DBE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54" name="Ellipse 4253">
                  <a:extLst>
                    <a:ext uri="{FF2B5EF4-FFF2-40B4-BE49-F238E27FC236}">
                      <a16:creationId xmlns:a16="http://schemas.microsoft.com/office/drawing/2014/main" id="{F1531D48-D82F-8E72-8FAF-EA42B0AE8AAA}"/>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55" name="Ellipse 4254">
                  <a:extLst>
                    <a:ext uri="{FF2B5EF4-FFF2-40B4-BE49-F238E27FC236}">
                      <a16:creationId xmlns:a16="http://schemas.microsoft.com/office/drawing/2014/main" id="{92AC4730-1C5B-F1AD-36FC-850A8BACF983}"/>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229" name="L-Schale">
                <a:extLst>
                  <a:ext uri="{FF2B5EF4-FFF2-40B4-BE49-F238E27FC236}">
                    <a16:creationId xmlns:a16="http://schemas.microsoft.com/office/drawing/2014/main" id="{078EB7CE-2CF1-CE6E-0933-A137D8BD664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230" name="M-Schale">
                <a:extLst>
                  <a:ext uri="{FF2B5EF4-FFF2-40B4-BE49-F238E27FC236}">
                    <a16:creationId xmlns:a16="http://schemas.microsoft.com/office/drawing/2014/main" id="{C8C52FFE-78B0-BED1-DB0F-32B1A703BFD2}"/>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4191" name="Gruppieren 4190">
              <a:extLst>
                <a:ext uri="{FF2B5EF4-FFF2-40B4-BE49-F238E27FC236}">
                  <a16:creationId xmlns:a16="http://schemas.microsoft.com/office/drawing/2014/main" id="{D7D991DE-5D73-186D-E30A-6CFAA7246089}"/>
                </a:ext>
              </a:extLst>
            </p:cNvPr>
            <p:cNvGrpSpPr/>
            <p:nvPr/>
          </p:nvGrpSpPr>
          <p:grpSpPr>
            <a:xfrm>
              <a:off x="6006000" y="816426"/>
              <a:ext cx="180000" cy="180000"/>
              <a:chOff x="2537136" y="1269000"/>
              <a:chExt cx="180000" cy="180000"/>
            </a:xfrm>
          </p:grpSpPr>
          <p:sp>
            <p:nvSpPr>
              <p:cNvPr id="4225" name="Ellipse 4224">
                <a:extLst>
                  <a:ext uri="{FF2B5EF4-FFF2-40B4-BE49-F238E27FC236}">
                    <a16:creationId xmlns:a16="http://schemas.microsoft.com/office/drawing/2014/main" id="{130D49C8-2231-AEAA-2836-2ABC64BA6CE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26" name="Minuszeichen 4225">
                <a:extLst>
                  <a:ext uri="{FF2B5EF4-FFF2-40B4-BE49-F238E27FC236}">
                    <a16:creationId xmlns:a16="http://schemas.microsoft.com/office/drawing/2014/main" id="{603E6A8C-57C7-419E-C9C8-AA089F357AF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92" name="Gruppieren 4191">
              <a:extLst>
                <a:ext uri="{FF2B5EF4-FFF2-40B4-BE49-F238E27FC236}">
                  <a16:creationId xmlns:a16="http://schemas.microsoft.com/office/drawing/2014/main" id="{26058C20-2DF0-9B71-0631-E20D8FDA6DB5}"/>
                </a:ext>
              </a:extLst>
            </p:cNvPr>
            <p:cNvGrpSpPr/>
            <p:nvPr/>
          </p:nvGrpSpPr>
          <p:grpSpPr>
            <a:xfrm>
              <a:off x="6003948" y="5865553"/>
              <a:ext cx="180000" cy="180000"/>
              <a:chOff x="2537136" y="1269000"/>
              <a:chExt cx="180000" cy="180000"/>
            </a:xfrm>
          </p:grpSpPr>
          <p:sp>
            <p:nvSpPr>
              <p:cNvPr id="4223" name="Ellipse 4222">
                <a:extLst>
                  <a:ext uri="{FF2B5EF4-FFF2-40B4-BE49-F238E27FC236}">
                    <a16:creationId xmlns:a16="http://schemas.microsoft.com/office/drawing/2014/main" id="{0B1E00F0-7EC0-6F02-6857-EA5DE170EDB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24" name="Minuszeichen 4223">
                <a:extLst>
                  <a:ext uri="{FF2B5EF4-FFF2-40B4-BE49-F238E27FC236}">
                    <a16:creationId xmlns:a16="http://schemas.microsoft.com/office/drawing/2014/main" id="{D8CAFF01-81D0-C684-9CB0-BBCC65669AD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93" name="Gruppieren 4192">
              <a:extLst>
                <a:ext uri="{FF2B5EF4-FFF2-40B4-BE49-F238E27FC236}">
                  <a16:creationId xmlns:a16="http://schemas.microsoft.com/office/drawing/2014/main" id="{C6A8A341-8D30-6EEB-26D4-E723BEBC6D30}"/>
                </a:ext>
              </a:extLst>
            </p:cNvPr>
            <p:cNvGrpSpPr/>
            <p:nvPr/>
          </p:nvGrpSpPr>
          <p:grpSpPr>
            <a:xfrm>
              <a:off x="7989107" y="3335661"/>
              <a:ext cx="180000" cy="180000"/>
              <a:chOff x="2537136" y="1269000"/>
              <a:chExt cx="180000" cy="180000"/>
            </a:xfrm>
          </p:grpSpPr>
          <p:sp>
            <p:nvSpPr>
              <p:cNvPr id="4221" name="Ellipse 4220">
                <a:extLst>
                  <a:ext uri="{FF2B5EF4-FFF2-40B4-BE49-F238E27FC236}">
                    <a16:creationId xmlns:a16="http://schemas.microsoft.com/office/drawing/2014/main" id="{3F501702-4FD1-D422-24A8-40222B4B9BE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22" name="Minuszeichen 4221">
                <a:extLst>
                  <a:ext uri="{FF2B5EF4-FFF2-40B4-BE49-F238E27FC236}">
                    <a16:creationId xmlns:a16="http://schemas.microsoft.com/office/drawing/2014/main" id="{600B7149-C23C-5FBE-CF53-C966B2D2DF8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94" name="Gruppieren 4193">
              <a:extLst>
                <a:ext uri="{FF2B5EF4-FFF2-40B4-BE49-F238E27FC236}">
                  <a16:creationId xmlns:a16="http://schemas.microsoft.com/office/drawing/2014/main" id="{27821B18-A38B-E8AB-A228-DEAA39D5F9DF}"/>
                </a:ext>
              </a:extLst>
            </p:cNvPr>
            <p:cNvGrpSpPr/>
            <p:nvPr/>
          </p:nvGrpSpPr>
          <p:grpSpPr>
            <a:xfrm>
              <a:off x="4026000" y="3339000"/>
              <a:ext cx="180000" cy="180000"/>
              <a:chOff x="2537136" y="1269000"/>
              <a:chExt cx="180000" cy="180000"/>
            </a:xfrm>
          </p:grpSpPr>
          <p:sp>
            <p:nvSpPr>
              <p:cNvPr id="4219" name="Ellipse 4218">
                <a:extLst>
                  <a:ext uri="{FF2B5EF4-FFF2-40B4-BE49-F238E27FC236}">
                    <a16:creationId xmlns:a16="http://schemas.microsoft.com/office/drawing/2014/main" id="{A87DB062-F68A-453E-F09E-416A00B2AA4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20" name="Minuszeichen 4219">
                <a:extLst>
                  <a:ext uri="{FF2B5EF4-FFF2-40B4-BE49-F238E27FC236}">
                    <a16:creationId xmlns:a16="http://schemas.microsoft.com/office/drawing/2014/main" id="{75A52B84-3B57-1508-3892-21DD0263464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95" name="Gruppieren 4194">
              <a:extLst>
                <a:ext uri="{FF2B5EF4-FFF2-40B4-BE49-F238E27FC236}">
                  <a16:creationId xmlns:a16="http://schemas.microsoft.com/office/drawing/2014/main" id="{6B504343-CFC1-7432-595D-7CDEF7D41DC5}"/>
                </a:ext>
              </a:extLst>
            </p:cNvPr>
            <p:cNvGrpSpPr/>
            <p:nvPr/>
          </p:nvGrpSpPr>
          <p:grpSpPr>
            <a:xfrm>
              <a:off x="4656000" y="4775520"/>
              <a:ext cx="180000" cy="180000"/>
              <a:chOff x="2537136" y="1269000"/>
              <a:chExt cx="180000" cy="180000"/>
            </a:xfrm>
          </p:grpSpPr>
          <p:sp>
            <p:nvSpPr>
              <p:cNvPr id="4217" name="Ellipse 4216">
                <a:extLst>
                  <a:ext uri="{FF2B5EF4-FFF2-40B4-BE49-F238E27FC236}">
                    <a16:creationId xmlns:a16="http://schemas.microsoft.com/office/drawing/2014/main" id="{2B914134-5650-12BF-B470-422C892EC19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18" name="Minuszeichen 4217">
                <a:extLst>
                  <a:ext uri="{FF2B5EF4-FFF2-40B4-BE49-F238E27FC236}">
                    <a16:creationId xmlns:a16="http://schemas.microsoft.com/office/drawing/2014/main" id="{A119A766-938B-5BC0-0508-94983FFE0A6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96" name="Gruppieren 4195">
              <a:extLst>
                <a:ext uri="{FF2B5EF4-FFF2-40B4-BE49-F238E27FC236}">
                  <a16:creationId xmlns:a16="http://schemas.microsoft.com/office/drawing/2014/main" id="{F2EB5479-8FE0-2DA9-2D89-B9B61115D571}"/>
                </a:ext>
              </a:extLst>
            </p:cNvPr>
            <p:cNvGrpSpPr/>
            <p:nvPr/>
          </p:nvGrpSpPr>
          <p:grpSpPr>
            <a:xfrm>
              <a:off x="7373256" y="4775520"/>
              <a:ext cx="180000" cy="180000"/>
              <a:chOff x="2537136" y="1269000"/>
              <a:chExt cx="180000" cy="180000"/>
            </a:xfrm>
          </p:grpSpPr>
          <p:sp>
            <p:nvSpPr>
              <p:cNvPr id="4215" name="Ellipse 4214">
                <a:extLst>
                  <a:ext uri="{FF2B5EF4-FFF2-40B4-BE49-F238E27FC236}">
                    <a16:creationId xmlns:a16="http://schemas.microsoft.com/office/drawing/2014/main" id="{FDCE806E-AF15-9332-7A08-03F80F4AA16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16" name="Minuszeichen 4215">
                <a:extLst>
                  <a:ext uri="{FF2B5EF4-FFF2-40B4-BE49-F238E27FC236}">
                    <a16:creationId xmlns:a16="http://schemas.microsoft.com/office/drawing/2014/main" id="{B962AD53-E45A-F626-08E3-922324C2F91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97" name="Gruppieren 4196">
              <a:extLst>
                <a:ext uri="{FF2B5EF4-FFF2-40B4-BE49-F238E27FC236}">
                  <a16:creationId xmlns:a16="http://schemas.microsoft.com/office/drawing/2014/main" id="{1F8CB762-A6BC-DEB4-4672-E7B42CFB1FF9}"/>
                </a:ext>
              </a:extLst>
            </p:cNvPr>
            <p:cNvGrpSpPr/>
            <p:nvPr/>
          </p:nvGrpSpPr>
          <p:grpSpPr>
            <a:xfrm>
              <a:off x="7373256" y="1900714"/>
              <a:ext cx="180000" cy="180000"/>
              <a:chOff x="2537136" y="1269000"/>
              <a:chExt cx="180000" cy="180000"/>
            </a:xfrm>
          </p:grpSpPr>
          <p:sp>
            <p:nvSpPr>
              <p:cNvPr id="4213" name="Ellipse 4212">
                <a:extLst>
                  <a:ext uri="{FF2B5EF4-FFF2-40B4-BE49-F238E27FC236}">
                    <a16:creationId xmlns:a16="http://schemas.microsoft.com/office/drawing/2014/main" id="{F49F29E7-69E2-6FF2-6129-B31AB949A1C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14" name="Minuszeichen 4213">
                <a:extLst>
                  <a:ext uri="{FF2B5EF4-FFF2-40B4-BE49-F238E27FC236}">
                    <a16:creationId xmlns:a16="http://schemas.microsoft.com/office/drawing/2014/main" id="{A911EC61-729C-3791-3A01-074C8EDC664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98" name="Gruppieren 4197">
              <a:extLst>
                <a:ext uri="{FF2B5EF4-FFF2-40B4-BE49-F238E27FC236}">
                  <a16:creationId xmlns:a16="http://schemas.microsoft.com/office/drawing/2014/main" id="{0EBBCB99-E82E-7476-7381-1E0972F3F52D}"/>
                </a:ext>
              </a:extLst>
            </p:cNvPr>
            <p:cNvGrpSpPr/>
            <p:nvPr/>
          </p:nvGrpSpPr>
          <p:grpSpPr>
            <a:xfrm>
              <a:off x="4656000" y="1900714"/>
              <a:ext cx="180000" cy="180000"/>
              <a:chOff x="2537136" y="1269000"/>
              <a:chExt cx="180000" cy="180000"/>
            </a:xfrm>
          </p:grpSpPr>
          <p:sp>
            <p:nvSpPr>
              <p:cNvPr id="4211" name="Ellipse 4210">
                <a:extLst>
                  <a:ext uri="{FF2B5EF4-FFF2-40B4-BE49-F238E27FC236}">
                    <a16:creationId xmlns:a16="http://schemas.microsoft.com/office/drawing/2014/main" id="{87BA0A63-4E15-A4DA-8240-5BFCCC09D05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12" name="Minuszeichen 4211">
                <a:extLst>
                  <a:ext uri="{FF2B5EF4-FFF2-40B4-BE49-F238E27FC236}">
                    <a16:creationId xmlns:a16="http://schemas.microsoft.com/office/drawing/2014/main" id="{567F795C-4751-AC62-8A09-303C8ABF85B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99" name="Gruppieren 4198">
              <a:extLst>
                <a:ext uri="{FF2B5EF4-FFF2-40B4-BE49-F238E27FC236}">
                  <a16:creationId xmlns:a16="http://schemas.microsoft.com/office/drawing/2014/main" id="{4AC8E475-ADB3-BE22-FBF4-28D5A6359CF8}"/>
                </a:ext>
              </a:extLst>
            </p:cNvPr>
            <p:cNvGrpSpPr/>
            <p:nvPr/>
          </p:nvGrpSpPr>
          <p:grpSpPr>
            <a:xfrm>
              <a:off x="6006000" y="1339747"/>
              <a:ext cx="180000" cy="180000"/>
              <a:chOff x="2537136" y="1269000"/>
              <a:chExt cx="180000" cy="180000"/>
            </a:xfrm>
          </p:grpSpPr>
          <p:sp>
            <p:nvSpPr>
              <p:cNvPr id="4209" name="Ellipse 4208">
                <a:extLst>
                  <a:ext uri="{FF2B5EF4-FFF2-40B4-BE49-F238E27FC236}">
                    <a16:creationId xmlns:a16="http://schemas.microsoft.com/office/drawing/2014/main" id="{ADAF5FED-BF7D-8118-2325-6BD51C29C82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10" name="Minuszeichen 4209">
                <a:extLst>
                  <a:ext uri="{FF2B5EF4-FFF2-40B4-BE49-F238E27FC236}">
                    <a16:creationId xmlns:a16="http://schemas.microsoft.com/office/drawing/2014/main" id="{C244ECE5-FA6F-3EE6-B703-7C61C699101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00" name="Gruppieren 4199">
              <a:extLst>
                <a:ext uri="{FF2B5EF4-FFF2-40B4-BE49-F238E27FC236}">
                  <a16:creationId xmlns:a16="http://schemas.microsoft.com/office/drawing/2014/main" id="{964C0A30-08E4-5197-B8A7-43AA01A5E82A}"/>
                </a:ext>
              </a:extLst>
            </p:cNvPr>
            <p:cNvGrpSpPr/>
            <p:nvPr/>
          </p:nvGrpSpPr>
          <p:grpSpPr>
            <a:xfrm>
              <a:off x="6006000" y="5312040"/>
              <a:ext cx="180000" cy="180000"/>
              <a:chOff x="2537136" y="1269000"/>
              <a:chExt cx="180000" cy="180000"/>
            </a:xfrm>
          </p:grpSpPr>
          <p:sp>
            <p:nvSpPr>
              <p:cNvPr id="4207" name="Ellipse 4206">
                <a:extLst>
                  <a:ext uri="{FF2B5EF4-FFF2-40B4-BE49-F238E27FC236}">
                    <a16:creationId xmlns:a16="http://schemas.microsoft.com/office/drawing/2014/main" id="{E7A59247-998D-8FCA-8AEB-3893E34C4CF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08" name="Minuszeichen 4207">
                <a:extLst>
                  <a:ext uri="{FF2B5EF4-FFF2-40B4-BE49-F238E27FC236}">
                    <a16:creationId xmlns:a16="http://schemas.microsoft.com/office/drawing/2014/main" id="{7B8550C8-58EB-F6C2-BAF8-FE665C165AE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01" name="Gruppieren 4200">
              <a:extLst>
                <a:ext uri="{FF2B5EF4-FFF2-40B4-BE49-F238E27FC236}">
                  <a16:creationId xmlns:a16="http://schemas.microsoft.com/office/drawing/2014/main" id="{F6F7EB37-5EC9-481C-AF31-CA828191425E}"/>
                </a:ext>
              </a:extLst>
            </p:cNvPr>
            <p:cNvGrpSpPr/>
            <p:nvPr/>
          </p:nvGrpSpPr>
          <p:grpSpPr>
            <a:xfrm>
              <a:off x="6006000" y="1900714"/>
              <a:ext cx="180000" cy="180000"/>
              <a:chOff x="2537136" y="1269000"/>
              <a:chExt cx="180000" cy="180000"/>
            </a:xfrm>
          </p:grpSpPr>
          <p:sp>
            <p:nvSpPr>
              <p:cNvPr id="4205" name="Ellipse 4204">
                <a:extLst>
                  <a:ext uri="{FF2B5EF4-FFF2-40B4-BE49-F238E27FC236}">
                    <a16:creationId xmlns:a16="http://schemas.microsoft.com/office/drawing/2014/main" id="{98456A7C-B126-A7C8-D0E4-7C0AB71795E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06" name="Minuszeichen 4205">
                <a:extLst>
                  <a:ext uri="{FF2B5EF4-FFF2-40B4-BE49-F238E27FC236}">
                    <a16:creationId xmlns:a16="http://schemas.microsoft.com/office/drawing/2014/main" id="{B35CE792-98C5-2854-904A-D3A5AEAA508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02" name="Gruppieren 4201">
              <a:extLst>
                <a:ext uri="{FF2B5EF4-FFF2-40B4-BE49-F238E27FC236}">
                  <a16:creationId xmlns:a16="http://schemas.microsoft.com/office/drawing/2014/main" id="{8BA18225-B2A3-135F-7A8E-8764639C79C5}"/>
                </a:ext>
              </a:extLst>
            </p:cNvPr>
            <p:cNvGrpSpPr/>
            <p:nvPr/>
          </p:nvGrpSpPr>
          <p:grpSpPr>
            <a:xfrm>
              <a:off x="6006000" y="4775520"/>
              <a:ext cx="180000" cy="180000"/>
              <a:chOff x="2537136" y="1269000"/>
              <a:chExt cx="180000" cy="180000"/>
            </a:xfrm>
          </p:grpSpPr>
          <p:sp>
            <p:nvSpPr>
              <p:cNvPr id="4203" name="Ellipse 4202">
                <a:extLst>
                  <a:ext uri="{FF2B5EF4-FFF2-40B4-BE49-F238E27FC236}">
                    <a16:creationId xmlns:a16="http://schemas.microsoft.com/office/drawing/2014/main" id="{688089D8-3885-3CC6-5573-6B72B69260F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04" name="Minuszeichen 4203">
                <a:extLst>
                  <a:ext uri="{FF2B5EF4-FFF2-40B4-BE49-F238E27FC236}">
                    <a16:creationId xmlns:a16="http://schemas.microsoft.com/office/drawing/2014/main" id="{60E75326-7BBE-52FB-27AE-DFE0B3C1CEF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280" name="Gruppieren 4279">
            <a:extLst>
              <a:ext uri="{FF2B5EF4-FFF2-40B4-BE49-F238E27FC236}">
                <a16:creationId xmlns:a16="http://schemas.microsoft.com/office/drawing/2014/main" id="{46AEF62F-9DF6-4A74-C759-ECA0AE982853}"/>
              </a:ext>
            </a:extLst>
          </p:cNvPr>
          <p:cNvGrpSpPr>
            <a:grpSpLocks noChangeAspect="1"/>
          </p:cNvGrpSpPr>
          <p:nvPr/>
        </p:nvGrpSpPr>
        <p:grpSpPr>
          <a:xfrm>
            <a:off x="299220" y="-653052"/>
            <a:ext cx="1258865" cy="1306104"/>
            <a:chOff x="3576000" y="816426"/>
            <a:chExt cx="5040000" cy="5229127"/>
          </a:xfrm>
        </p:grpSpPr>
        <p:grpSp>
          <p:nvGrpSpPr>
            <p:cNvPr id="4281" name="Magnesium ohne e-">
              <a:extLst>
                <a:ext uri="{FF2B5EF4-FFF2-40B4-BE49-F238E27FC236}">
                  <a16:creationId xmlns:a16="http://schemas.microsoft.com/office/drawing/2014/main" id="{CB284962-3F48-EC4F-C79E-23ED019236EE}"/>
                </a:ext>
              </a:extLst>
            </p:cNvPr>
            <p:cNvGrpSpPr/>
            <p:nvPr/>
          </p:nvGrpSpPr>
          <p:grpSpPr>
            <a:xfrm>
              <a:off x="3576000" y="909000"/>
              <a:ext cx="5040000" cy="5040000"/>
              <a:chOff x="3576000" y="909000"/>
              <a:chExt cx="5040000" cy="5040000"/>
            </a:xfrm>
          </p:grpSpPr>
          <p:sp>
            <p:nvSpPr>
              <p:cNvPr id="4318" name="K-Schale">
                <a:extLst>
                  <a:ext uri="{FF2B5EF4-FFF2-40B4-BE49-F238E27FC236}">
                    <a16:creationId xmlns:a16="http://schemas.microsoft.com/office/drawing/2014/main" id="{C3CE2D03-C7CB-9CA0-449F-0123898B6253}"/>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319" name="Atomkern mit Protonen und Neutronen">
                <a:extLst>
                  <a:ext uri="{FF2B5EF4-FFF2-40B4-BE49-F238E27FC236}">
                    <a16:creationId xmlns:a16="http://schemas.microsoft.com/office/drawing/2014/main" id="{B7A494AA-CF70-1054-11EB-D7C3F571CC22}"/>
                  </a:ext>
                </a:extLst>
              </p:cNvPr>
              <p:cNvGrpSpPr/>
              <p:nvPr/>
            </p:nvGrpSpPr>
            <p:grpSpPr>
              <a:xfrm>
                <a:off x="5196000" y="2529000"/>
                <a:ext cx="1800000" cy="1800000"/>
                <a:chOff x="5196000" y="2529000"/>
                <a:chExt cx="1800000" cy="1800000"/>
              </a:xfrm>
            </p:grpSpPr>
            <p:sp>
              <p:nvSpPr>
                <p:cNvPr id="4322" name="Atomkern">
                  <a:extLst>
                    <a:ext uri="{FF2B5EF4-FFF2-40B4-BE49-F238E27FC236}">
                      <a16:creationId xmlns:a16="http://schemas.microsoft.com/office/drawing/2014/main" id="{0D8EA233-AC65-22A7-BEAE-BC1707B196F2}"/>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323" name="Gruppieren 4322">
                  <a:extLst>
                    <a:ext uri="{FF2B5EF4-FFF2-40B4-BE49-F238E27FC236}">
                      <a16:creationId xmlns:a16="http://schemas.microsoft.com/office/drawing/2014/main" id="{E8EB9A8D-728C-C1D0-C6B6-2B614D282EFA}"/>
                    </a:ext>
                  </a:extLst>
                </p:cNvPr>
                <p:cNvGrpSpPr>
                  <a:grpSpLocks noChangeAspect="1"/>
                </p:cNvGrpSpPr>
                <p:nvPr/>
              </p:nvGrpSpPr>
              <p:grpSpPr>
                <a:xfrm>
                  <a:off x="5848033" y="3791651"/>
                  <a:ext cx="180000" cy="180000"/>
                  <a:chOff x="3172968" y="2304288"/>
                  <a:chExt cx="180000" cy="180000"/>
                </a:xfrm>
              </p:grpSpPr>
              <p:sp>
                <p:nvSpPr>
                  <p:cNvPr id="4369" name="Ellipse 4368">
                    <a:extLst>
                      <a:ext uri="{FF2B5EF4-FFF2-40B4-BE49-F238E27FC236}">
                        <a16:creationId xmlns:a16="http://schemas.microsoft.com/office/drawing/2014/main" id="{0DDF72F4-5DD2-60EC-8A9E-8F1C5265BF7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70" name="Additionszeichen 4369">
                    <a:extLst>
                      <a:ext uri="{FF2B5EF4-FFF2-40B4-BE49-F238E27FC236}">
                        <a16:creationId xmlns:a16="http://schemas.microsoft.com/office/drawing/2014/main" id="{747605F2-628F-473D-44FD-6007DC622C9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24" name="Gruppieren 4323">
                  <a:extLst>
                    <a:ext uri="{FF2B5EF4-FFF2-40B4-BE49-F238E27FC236}">
                      <a16:creationId xmlns:a16="http://schemas.microsoft.com/office/drawing/2014/main" id="{DAF9CDCD-1C08-1D10-1431-F2A092ED0165}"/>
                    </a:ext>
                  </a:extLst>
                </p:cNvPr>
                <p:cNvGrpSpPr>
                  <a:grpSpLocks noChangeAspect="1"/>
                </p:cNvGrpSpPr>
                <p:nvPr/>
              </p:nvGrpSpPr>
              <p:grpSpPr>
                <a:xfrm>
                  <a:off x="6270000" y="3698425"/>
                  <a:ext cx="180000" cy="180000"/>
                  <a:chOff x="3172968" y="2304288"/>
                  <a:chExt cx="180000" cy="180000"/>
                </a:xfrm>
              </p:grpSpPr>
              <p:sp>
                <p:nvSpPr>
                  <p:cNvPr id="4367" name="Ellipse 4366">
                    <a:extLst>
                      <a:ext uri="{FF2B5EF4-FFF2-40B4-BE49-F238E27FC236}">
                        <a16:creationId xmlns:a16="http://schemas.microsoft.com/office/drawing/2014/main" id="{5C76CF39-5FF9-7298-EBBF-178112321F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68" name="Additionszeichen 4367">
                    <a:extLst>
                      <a:ext uri="{FF2B5EF4-FFF2-40B4-BE49-F238E27FC236}">
                        <a16:creationId xmlns:a16="http://schemas.microsoft.com/office/drawing/2014/main" id="{B9CBCC73-452A-5A6A-3C3D-3CD9FD4259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25" name="Gruppieren 4324">
                  <a:extLst>
                    <a:ext uri="{FF2B5EF4-FFF2-40B4-BE49-F238E27FC236}">
                      <a16:creationId xmlns:a16="http://schemas.microsoft.com/office/drawing/2014/main" id="{AF841C9C-B9DD-9B08-1EED-84B2E55BEBC1}"/>
                    </a:ext>
                  </a:extLst>
                </p:cNvPr>
                <p:cNvGrpSpPr>
                  <a:grpSpLocks noChangeAspect="1"/>
                </p:cNvGrpSpPr>
                <p:nvPr/>
              </p:nvGrpSpPr>
              <p:grpSpPr>
                <a:xfrm>
                  <a:off x="5499300" y="3931942"/>
                  <a:ext cx="180000" cy="180000"/>
                  <a:chOff x="3172968" y="2304288"/>
                  <a:chExt cx="180000" cy="180000"/>
                </a:xfrm>
              </p:grpSpPr>
              <p:sp>
                <p:nvSpPr>
                  <p:cNvPr id="4365" name="Ellipse 4364">
                    <a:extLst>
                      <a:ext uri="{FF2B5EF4-FFF2-40B4-BE49-F238E27FC236}">
                        <a16:creationId xmlns:a16="http://schemas.microsoft.com/office/drawing/2014/main" id="{65972E02-7782-72E4-64FC-A2D69C3FE5C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66" name="Additionszeichen 4365">
                    <a:extLst>
                      <a:ext uri="{FF2B5EF4-FFF2-40B4-BE49-F238E27FC236}">
                        <a16:creationId xmlns:a16="http://schemas.microsoft.com/office/drawing/2014/main" id="{3FCEA117-358F-8B43-D4FA-6DD913C1137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26" name="Gruppieren 4325">
                  <a:extLst>
                    <a:ext uri="{FF2B5EF4-FFF2-40B4-BE49-F238E27FC236}">
                      <a16:creationId xmlns:a16="http://schemas.microsoft.com/office/drawing/2014/main" id="{C92ACE75-55D1-BAF7-BB0C-0706F29B9952}"/>
                    </a:ext>
                  </a:extLst>
                </p:cNvPr>
                <p:cNvGrpSpPr>
                  <a:grpSpLocks noChangeAspect="1"/>
                </p:cNvGrpSpPr>
                <p:nvPr/>
              </p:nvGrpSpPr>
              <p:grpSpPr>
                <a:xfrm>
                  <a:off x="6030156" y="4086630"/>
                  <a:ext cx="180000" cy="180000"/>
                  <a:chOff x="3172968" y="2304288"/>
                  <a:chExt cx="180000" cy="180000"/>
                </a:xfrm>
              </p:grpSpPr>
              <p:sp>
                <p:nvSpPr>
                  <p:cNvPr id="4363" name="Ellipse 4362">
                    <a:extLst>
                      <a:ext uri="{FF2B5EF4-FFF2-40B4-BE49-F238E27FC236}">
                        <a16:creationId xmlns:a16="http://schemas.microsoft.com/office/drawing/2014/main" id="{F40C36CC-E7B5-A317-FFAA-383C4C5075E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64" name="Additionszeichen 4363">
                    <a:extLst>
                      <a:ext uri="{FF2B5EF4-FFF2-40B4-BE49-F238E27FC236}">
                        <a16:creationId xmlns:a16="http://schemas.microsoft.com/office/drawing/2014/main" id="{941EE266-AA0A-6B7B-5E9C-3CF86DFED45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27" name="Gruppieren 4326">
                  <a:extLst>
                    <a:ext uri="{FF2B5EF4-FFF2-40B4-BE49-F238E27FC236}">
                      <a16:creationId xmlns:a16="http://schemas.microsoft.com/office/drawing/2014/main" id="{E3E2059F-DBDD-3790-48CA-C3DA957434C7}"/>
                    </a:ext>
                  </a:extLst>
                </p:cNvPr>
                <p:cNvGrpSpPr>
                  <a:grpSpLocks noChangeAspect="1"/>
                </p:cNvGrpSpPr>
                <p:nvPr/>
              </p:nvGrpSpPr>
              <p:grpSpPr>
                <a:xfrm>
                  <a:off x="6020438" y="3296696"/>
                  <a:ext cx="180000" cy="180000"/>
                  <a:chOff x="3172968" y="2304288"/>
                  <a:chExt cx="180000" cy="180000"/>
                </a:xfrm>
              </p:grpSpPr>
              <p:sp>
                <p:nvSpPr>
                  <p:cNvPr id="4361" name="Ellipse 4360">
                    <a:extLst>
                      <a:ext uri="{FF2B5EF4-FFF2-40B4-BE49-F238E27FC236}">
                        <a16:creationId xmlns:a16="http://schemas.microsoft.com/office/drawing/2014/main" id="{AB5D332D-EA55-B3B8-6289-69C6CB44DF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62" name="Additionszeichen 4361">
                    <a:extLst>
                      <a:ext uri="{FF2B5EF4-FFF2-40B4-BE49-F238E27FC236}">
                        <a16:creationId xmlns:a16="http://schemas.microsoft.com/office/drawing/2014/main" id="{681C418B-C5A6-F3A8-4E82-2E70AF25D8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28" name="Gruppieren 4327">
                  <a:extLst>
                    <a:ext uri="{FF2B5EF4-FFF2-40B4-BE49-F238E27FC236}">
                      <a16:creationId xmlns:a16="http://schemas.microsoft.com/office/drawing/2014/main" id="{F8C6FD25-7CE5-62DC-E721-E81015265BC9}"/>
                    </a:ext>
                  </a:extLst>
                </p:cNvPr>
                <p:cNvGrpSpPr>
                  <a:grpSpLocks noChangeAspect="1"/>
                </p:cNvGrpSpPr>
                <p:nvPr/>
              </p:nvGrpSpPr>
              <p:grpSpPr>
                <a:xfrm>
                  <a:off x="6540000" y="3667688"/>
                  <a:ext cx="180000" cy="180000"/>
                  <a:chOff x="3172968" y="2304288"/>
                  <a:chExt cx="180000" cy="180000"/>
                </a:xfrm>
              </p:grpSpPr>
              <p:sp>
                <p:nvSpPr>
                  <p:cNvPr id="4359" name="Ellipse 4358">
                    <a:extLst>
                      <a:ext uri="{FF2B5EF4-FFF2-40B4-BE49-F238E27FC236}">
                        <a16:creationId xmlns:a16="http://schemas.microsoft.com/office/drawing/2014/main" id="{95AF206D-D5E0-0C89-4CC4-476FE9CDA4D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60" name="Additionszeichen 4359">
                    <a:extLst>
                      <a:ext uri="{FF2B5EF4-FFF2-40B4-BE49-F238E27FC236}">
                        <a16:creationId xmlns:a16="http://schemas.microsoft.com/office/drawing/2014/main" id="{E10513EB-9B92-DC4D-626B-E1AB34B9BD4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29" name="Gruppieren 4328">
                  <a:extLst>
                    <a:ext uri="{FF2B5EF4-FFF2-40B4-BE49-F238E27FC236}">
                      <a16:creationId xmlns:a16="http://schemas.microsoft.com/office/drawing/2014/main" id="{7509DD94-B2A4-BC28-9183-C8921434103E}"/>
                    </a:ext>
                  </a:extLst>
                </p:cNvPr>
                <p:cNvGrpSpPr>
                  <a:grpSpLocks noChangeAspect="1"/>
                </p:cNvGrpSpPr>
                <p:nvPr/>
              </p:nvGrpSpPr>
              <p:grpSpPr>
                <a:xfrm>
                  <a:off x="6696374" y="3186376"/>
                  <a:ext cx="180000" cy="180000"/>
                  <a:chOff x="3172968" y="2304288"/>
                  <a:chExt cx="180000" cy="180000"/>
                </a:xfrm>
              </p:grpSpPr>
              <p:sp>
                <p:nvSpPr>
                  <p:cNvPr id="4357" name="Ellipse 4356">
                    <a:extLst>
                      <a:ext uri="{FF2B5EF4-FFF2-40B4-BE49-F238E27FC236}">
                        <a16:creationId xmlns:a16="http://schemas.microsoft.com/office/drawing/2014/main" id="{E93C4983-9729-4D9C-E709-973A6BF5A8E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58" name="Additionszeichen 4357">
                    <a:extLst>
                      <a:ext uri="{FF2B5EF4-FFF2-40B4-BE49-F238E27FC236}">
                        <a16:creationId xmlns:a16="http://schemas.microsoft.com/office/drawing/2014/main" id="{E939A07A-F25C-30DD-8FB5-E55227EEAD0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30" name="Gruppieren 4329">
                  <a:extLst>
                    <a:ext uri="{FF2B5EF4-FFF2-40B4-BE49-F238E27FC236}">
                      <a16:creationId xmlns:a16="http://schemas.microsoft.com/office/drawing/2014/main" id="{366A5B8C-25BA-9178-8539-148574A89FEF}"/>
                    </a:ext>
                  </a:extLst>
                </p:cNvPr>
                <p:cNvGrpSpPr>
                  <a:grpSpLocks noChangeAspect="1"/>
                </p:cNvGrpSpPr>
                <p:nvPr/>
              </p:nvGrpSpPr>
              <p:grpSpPr>
                <a:xfrm>
                  <a:off x="5577515" y="3084316"/>
                  <a:ext cx="180000" cy="180000"/>
                  <a:chOff x="3172968" y="2304288"/>
                  <a:chExt cx="180000" cy="180000"/>
                </a:xfrm>
              </p:grpSpPr>
              <p:sp>
                <p:nvSpPr>
                  <p:cNvPr id="4355" name="Ellipse 4354">
                    <a:extLst>
                      <a:ext uri="{FF2B5EF4-FFF2-40B4-BE49-F238E27FC236}">
                        <a16:creationId xmlns:a16="http://schemas.microsoft.com/office/drawing/2014/main" id="{135A7316-26D0-15BF-1BDD-E705B47B83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56" name="Additionszeichen 4355">
                    <a:extLst>
                      <a:ext uri="{FF2B5EF4-FFF2-40B4-BE49-F238E27FC236}">
                        <a16:creationId xmlns:a16="http://schemas.microsoft.com/office/drawing/2014/main" id="{412F0392-8008-EBCC-12FE-F7A7929B33D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31" name="Gruppieren 4330">
                  <a:extLst>
                    <a:ext uri="{FF2B5EF4-FFF2-40B4-BE49-F238E27FC236}">
                      <a16:creationId xmlns:a16="http://schemas.microsoft.com/office/drawing/2014/main" id="{CF4E5731-E741-051F-21D5-1724B7D5A841}"/>
                    </a:ext>
                  </a:extLst>
                </p:cNvPr>
                <p:cNvGrpSpPr>
                  <a:grpSpLocks noChangeAspect="1"/>
                </p:cNvGrpSpPr>
                <p:nvPr/>
              </p:nvGrpSpPr>
              <p:grpSpPr>
                <a:xfrm>
                  <a:off x="5940252" y="2903697"/>
                  <a:ext cx="180000" cy="180000"/>
                  <a:chOff x="3172968" y="2304288"/>
                  <a:chExt cx="180000" cy="180000"/>
                </a:xfrm>
              </p:grpSpPr>
              <p:sp>
                <p:nvSpPr>
                  <p:cNvPr id="4353" name="Ellipse 4352">
                    <a:extLst>
                      <a:ext uri="{FF2B5EF4-FFF2-40B4-BE49-F238E27FC236}">
                        <a16:creationId xmlns:a16="http://schemas.microsoft.com/office/drawing/2014/main" id="{8BF8F8CC-97A6-B551-D22E-942721F48BD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54" name="Additionszeichen 4353">
                    <a:extLst>
                      <a:ext uri="{FF2B5EF4-FFF2-40B4-BE49-F238E27FC236}">
                        <a16:creationId xmlns:a16="http://schemas.microsoft.com/office/drawing/2014/main" id="{955A5182-2E92-1859-BE1E-51C384F3C61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32" name="Gruppieren 4331">
                  <a:extLst>
                    <a:ext uri="{FF2B5EF4-FFF2-40B4-BE49-F238E27FC236}">
                      <a16:creationId xmlns:a16="http://schemas.microsoft.com/office/drawing/2014/main" id="{70D21528-BC1B-CC2A-2BD1-4E808CC9784E}"/>
                    </a:ext>
                  </a:extLst>
                </p:cNvPr>
                <p:cNvGrpSpPr>
                  <a:grpSpLocks noChangeAspect="1"/>
                </p:cNvGrpSpPr>
                <p:nvPr/>
              </p:nvGrpSpPr>
              <p:grpSpPr>
                <a:xfrm>
                  <a:off x="5597520" y="2746772"/>
                  <a:ext cx="180000" cy="180000"/>
                  <a:chOff x="3172968" y="2304288"/>
                  <a:chExt cx="180000" cy="180000"/>
                </a:xfrm>
              </p:grpSpPr>
              <p:sp>
                <p:nvSpPr>
                  <p:cNvPr id="4351" name="Ellipse 4350">
                    <a:extLst>
                      <a:ext uri="{FF2B5EF4-FFF2-40B4-BE49-F238E27FC236}">
                        <a16:creationId xmlns:a16="http://schemas.microsoft.com/office/drawing/2014/main" id="{69E3008D-D01C-067B-927E-297454AD18A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52" name="Additionszeichen 4351">
                    <a:extLst>
                      <a:ext uri="{FF2B5EF4-FFF2-40B4-BE49-F238E27FC236}">
                        <a16:creationId xmlns:a16="http://schemas.microsoft.com/office/drawing/2014/main" id="{1D2C6F71-89F1-3BB9-4D50-B5F9D70F1FE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33" name="Gruppieren 4332">
                  <a:extLst>
                    <a:ext uri="{FF2B5EF4-FFF2-40B4-BE49-F238E27FC236}">
                      <a16:creationId xmlns:a16="http://schemas.microsoft.com/office/drawing/2014/main" id="{167245EA-5D2A-D8D8-9317-BAEDD8401883}"/>
                    </a:ext>
                  </a:extLst>
                </p:cNvPr>
                <p:cNvGrpSpPr>
                  <a:grpSpLocks noChangeAspect="1"/>
                </p:cNvGrpSpPr>
                <p:nvPr/>
              </p:nvGrpSpPr>
              <p:grpSpPr>
                <a:xfrm>
                  <a:off x="6310896" y="2729578"/>
                  <a:ext cx="180000" cy="180000"/>
                  <a:chOff x="3172968" y="2304288"/>
                  <a:chExt cx="180000" cy="180000"/>
                </a:xfrm>
              </p:grpSpPr>
              <p:sp>
                <p:nvSpPr>
                  <p:cNvPr id="4349" name="Ellipse 4348">
                    <a:extLst>
                      <a:ext uri="{FF2B5EF4-FFF2-40B4-BE49-F238E27FC236}">
                        <a16:creationId xmlns:a16="http://schemas.microsoft.com/office/drawing/2014/main" id="{5055A274-C3E4-7517-ACAC-83708C44BA1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50" name="Additionszeichen 4349">
                    <a:extLst>
                      <a:ext uri="{FF2B5EF4-FFF2-40B4-BE49-F238E27FC236}">
                        <a16:creationId xmlns:a16="http://schemas.microsoft.com/office/drawing/2014/main" id="{296BC6C3-F3EC-E569-6902-E56379DBCCB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34" name="Gruppieren 4333">
                  <a:extLst>
                    <a:ext uri="{FF2B5EF4-FFF2-40B4-BE49-F238E27FC236}">
                      <a16:creationId xmlns:a16="http://schemas.microsoft.com/office/drawing/2014/main" id="{617D253D-9CFA-B498-5E1B-6C9CBFC06D5B}"/>
                    </a:ext>
                  </a:extLst>
                </p:cNvPr>
                <p:cNvGrpSpPr>
                  <a:grpSpLocks noChangeAspect="1"/>
                </p:cNvGrpSpPr>
                <p:nvPr/>
              </p:nvGrpSpPr>
              <p:grpSpPr>
                <a:xfrm>
                  <a:off x="5311404" y="3346168"/>
                  <a:ext cx="180000" cy="180000"/>
                  <a:chOff x="3172968" y="2304288"/>
                  <a:chExt cx="180000" cy="180000"/>
                </a:xfrm>
              </p:grpSpPr>
              <p:sp>
                <p:nvSpPr>
                  <p:cNvPr id="4347" name="Ellipse 4346">
                    <a:extLst>
                      <a:ext uri="{FF2B5EF4-FFF2-40B4-BE49-F238E27FC236}">
                        <a16:creationId xmlns:a16="http://schemas.microsoft.com/office/drawing/2014/main" id="{F75A1A8C-4D26-C3B7-2937-05EE3E222A7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48" name="Additionszeichen 4347">
                    <a:extLst>
                      <a:ext uri="{FF2B5EF4-FFF2-40B4-BE49-F238E27FC236}">
                        <a16:creationId xmlns:a16="http://schemas.microsoft.com/office/drawing/2014/main" id="{411FB48F-0C54-B129-5401-1F11F8A5763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335" name="Ellipse 4334">
                  <a:extLst>
                    <a:ext uri="{FF2B5EF4-FFF2-40B4-BE49-F238E27FC236}">
                      <a16:creationId xmlns:a16="http://schemas.microsoft.com/office/drawing/2014/main" id="{A8D01454-99ED-F531-BD47-B69F36D0625D}"/>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36" name="Ellipse 4335">
                  <a:extLst>
                    <a:ext uri="{FF2B5EF4-FFF2-40B4-BE49-F238E27FC236}">
                      <a16:creationId xmlns:a16="http://schemas.microsoft.com/office/drawing/2014/main" id="{F6A719E7-9B3C-8570-AAAB-B2CF5E0AF953}"/>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37" name="Ellipse 4336">
                  <a:extLst>
                    <a:ext uri="{FF2B5EF4-FFF2-40B4-BE49-F238E27FC236}">
                      <a16:creationId xmlns:a16="http://schemas.microsoft.com/office/drawing/2014/main" id="{FF4E3CBD-FBAC-AE76-065E-9F3F5B5D669F}"/>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38" name="Ellipse 4337">
                  <a:extLst>
                    <a:ext uri="{FF2B5EF4-FFF2-40B4-BE49-F238E27FC236}">
                      <a16:creationId xmlns:a16="http://schemas.microsoft.com/office/drawing/2014/main" id="{CBBAC9E4-19F7-5B77-AE1A-8781C4A12E8C}"/>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39" name="Ellipse 4338">
                  <a:extLst>
                    <a:ext uri="{FF2B5EF4-FFF2-40B4-BE49-F238E27FC236}">
                      <a16:creationId xmlns:a16="http://schemas.microsoft.com/office/drawing/2014/main" id="{1111534A-577C-D86E-9CB4-A0568459E1E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40" name="Ellipse 4339">
                  <a:extLst>
                    <a:ext uri="{FF2B5EF4-FFF2-40B4-BE49-F238E27FC236}">
                      <a16:creationId xmlns:a16="http://schemas.microsoft.com/office/drawing/2014/main" id="{F1E874B0-4B3B-FDF2-6A7C-E1427239F84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41" name="Ellipse 4340">
                  <a:extLst>
                    <a:ext uri="{FF2B5EF4-FFF2-40B4-BE49-F238E27FC236}">
                      <a16:creationId xmlns:a16="http://schemas.microsoft.com/office/drawing/2014/main" id="{3250A023-4067-D92C-79A8-CD9989DA604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42" name="Ellipse 4341">
                  <a:extLst>
                    <a:ext uri="{FF2B5EF4-FFF2-40B4-BE49-F238E27FC236}">
                      <a16:creationId xmlns:a16="http://schemas.microsoft.com/office/drawing/2014/main" id="{FCB0AC3A-1170-04A6-543C-EBFF9E24EF7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43" name="Ellipse 4342">
                  <a:extLst>
                    <a:ext uri="{FF2B5EF4-FFF2-40B4-BE49-F238E27FC236}">
                      <a16:creationId xmlns:a16="http://schemas.microsoft.com/office/drawing/2014/main" id="{9A2D84CD-F536-38F5-0AB1-E48D70301C9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44" name="Ellipse 4343">
                  <a:extLst>
                    <a:ext uri="{FF2B5EF4-FFF2-40B4-BE49-F238E27FC236}">
                      <a16:creationId xmlns:a16="http://schemas.microsoft.com/office/drawing/2014/main" id="{7A6662CA-A9E5-4563-7960-FC18B97FCA5C}"/>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45" name="Ellipse 4344">
                  <a:extLst>
                    <a:ext uri="{FF2B5EF4-FFF2-40B4-BE49-F238E27FC236}">
                      <a16:creationId xmlns:a16="http://schemas.microsoft.com/office/drawing/2014/main" id="{4DD3D4D9-E865-6507-E86A-2DCC1BE1DA8D}"/>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46" name="Ellipse 4345">
                  <a:extLst>
                    <a:ext uri="{FF2B5EF4-FFF2-40B4-BE49-F238E27FC236}">
                      <a16:creationId xmlns:a16="http://schemas.microsoft.com/office/drawing/2014/main" id="{FCE22B3E-E5FE-44E8-5746-F9335E1C2035}"/>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320" name="L-Schale">
                <a:extLst>
                  <a:ext uri="{FF2B5EF4-FFF2-40B4-BE49-F238E27FC236}">
                    <a16:creationId xmlns:a16="http://schemas.microsoft.com/office/drawing/2014/main" id="{9403D8AF-594A-1F0F-1BA3-6BAAC04CAEE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321" name="M-Schale">
                <a:extLst>
                  <a:ext uri="{FF2B5EF4-FFF2-40B4-BE49-F238E27FC236}">
                    <a16:creationId xmlns:a16="http://schemas.microsoft.com/office/drawing/2014/main" id="{90B3CB12-CF1F-24DF-3B76-935924BAD910}"/>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4282" name="Gruppieren 4281">
              <a:extLst>
                <a:ext uri="{FF2B5EF4-FFF2-40B4-BE49-F238E27FC236}">
                  <a16:creationId xmlns:a16="http://schemas.microsoft.com/office/drawing/2014/main" id="{05BE146E-E0A4-E65F-0C89-A8923347AC83}"/>
                </a:ext>
              </a:extLst>
            </p:cNvPr>
            <p:cNvGrpSpPr/>
            <p:nvPr/>
          </p:nvGrpSpPr>
          <p:grpSpPr>
            <a:xfrm>
              <a:off x="6006000" y="816426"/>
              <a:ext cx="180000" cy="180000"/>
              <a:chOff x="2537136" y="1269000"/>
              <a:chExt cx="180000" cy="180000"/>
            </a:xfrm>
          </p:grpSpPr>
          <p:sp>
            <p:nvSpPr>
              <p:cNvPr id="4316" name="Ellipse 4315">
                <a:extLst>
                  <a:ext uri="{FF2B5EF4-FFF2-40B4-BE49-F238E27FC236}">
                    <a16:creationId xmlns:a16="http://schemas.microsoft.com/office/drawing/2014/main" id="{72DC34FA-A2B5-896C-A20E-6B3813E355C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17" name="Minuszeichen 4316">
                <a:extLst>
                  <a:ext uri="{FF2B5EF4-FFF2-40B4-BE49-F238E27FC236}">
                    <a16:creationId xmlns:a16="http://schemas.microsoft.com/office/drawing/2014/main" id="{8E5DE545-BD31-2B43-CBC1-511A91DA64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83" name="Gruppieren 4282">
              <a:extLst>
                <a:ext uri="{FF2B5EF4-FFF2-40B4-BE49-F238E27FC236}">
                  <a16:creationId xmlns:a16="http://schemas.microsoft.com/office/drawing/2014/main" id="{68B36973-7A92-DD5B-CE3C-63BE0F7905EA}"/>
                </a:ext>
              </a:extLst>
            </p:cNvPr>
            <p:cNvGrpSpPr/>
            <p:nvPr/>
          </p:nvGrpSpPr>
          <p:grpSpPr>
            <a:xfrm>
              <a:off x="6003948" y="5865553"/>
              <a:ext cx="180000" cy="180000"/>
              <a:chOff x="2537136" y="1269000"/>
              <a:chExt cx="180000" cy="180000"/>
            </a:xfrm>
          </p:grpSpPr>
          <p:sp>
            <p:nvSpPr>
              <p:cNvPr id="4314" name="Ellipse 4313">
                <a:extLst>
                  <a:ext uri="{FF2B5EF4-FFF2-40B4-BE49-F238E27FC236}">
                    <a16:creationId xmlns:a16="http://schemas.microsoft.com/office/drawing/2014/main" id="{E7DB894C-6D8D-C6EF-5B99-6CE367D7035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15" name="Minuszeichen 4314">
                <a:extLst>
                  <a:ext uri="{FF2B5EF4-FFF2-40B4-BE49-F238E27FC236}">
                    <a16:creationId xmlns:a16="http://schemas.microsoft.com/office/drawing/2014/main" id="{CD0D9C9A-B11D-AD39-D3A9-CF9ABB8B7F0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84" name="Gruppieren 4283">
              <a:extLst>
                <a:ext uri="{FF2B5EF4-FFF2-40B4-BE49-F238E27FC236}">
                  <a16:creationId xmlns:a16="http://schemas.microsoft.com/office/drawing/2014/main" id="{488A915A-10C5-7EF9-D972-DA68F7D44814}"/>
                </a:ext>
              </a:extLst>
            </p:cNvPr>
            <p:cNvGrpSpPr/>
            <p:nvPr/>
          </p:nvGrpSpPr>
          <p:grpSpPr>
            <a:xfrm>
              <a:off x="7989107" y="3335661"/>
              <a:ext cx="180000" cy="180000"/>
              <a:chOff x="2537136" y="1269000"/>
              <a:chExt cx="180000" cy="180000"/>
            </a:xfrm>
          </p:grpSpPr>
          <p:sp>
            <p:nvSpPr>
              <p:cNvPr id="4312" name="Ellipse 4311">
                <a:extLst>
                  <a:ext uri="{FF2B5EF4-FFF2-40B4-BE49-F238E27FC236}">
                    <a16:creationId xmlns:a16="http://schemas.microsoft.com/office/drawing/2014/main" id="{D0E27E5D-66DC-E2D7-7241-9E3E48CAA59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13" name="Minuszeichen 4312">
                <a:extLst>
                  <a:ext uri="{FF2B5EF4-FFF2-40B4-BE49-F238E27FC236}">
                    <a16:creationId xmlns:a16="http://schemas.microsoft.com/office/drawing/2014/main" id="{DD18C793-9893-36B1-ADB3-A6FF9A605D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85" name="Gruppieren 4284">
              <a:extLst>
                <a:ext uri="{FF2B5EF4-FFF2-40B4-BE49-F238E27FC236}">
                  <a16:creationId xmlns:a16="http://schemas.microsoft.com/office/drawing/2014/main" id="{05F0EFD8-93F2-9560-519B-B5B1E7021FBA}"/>
                </a:ext>
              </a:extLst>
            </p:cNvPr>
            <p:cNvGrpSpPr/>
            <p:nvPr/>
          </p:nvGrpSpPr>
          <p:grpSpPr>
            <a:xfrm>
              <a:off x="4026000" y="3339000"/>
              <a:ext cx="180000" cy="180000"/>
              <a:chOff x="2537136" y="1269000"/>
              <a:chExt cx="180000" cy="180000"/>
            </a:xfrm>
          </p:grpSpPr>
          <p:sp>
            <p:nvSpPr>
              <p:cNvPr id="4310" name="Ellipse 4309">
                <a:extLst>
                  <a:ext uri="{FF2B5EF4-FFF2-40B4-BE49-F238E27FC236}">
                    <a16:creationId xmlns:a16="http://schemas.microsoft.com/office/drawing/2014/main" id="{DBEE0B14-C832-342A-8107-E44A6F519E3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11" name="Minuszeichen 4310">
                <a:extLst>
                  <a:ext uri="{FF2B5EF4-FFF2-40B4-BE49-F238E27FC236}">
                    <a16:creationId xmlns:a16="http://schemas.microsoft.com/office/drawing/2014/main" id="{E35B49D9-8E7F-2065-70A8-06E54937643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86" name="Gruppieren 4285">
              <a:extLst>
                <a:ext uri="{FF2B5EF4-FFF2-40B4-BE49-F238E27FC236}">
                  <a16:creationId xmlns:a16="http://schemas.microsoft.com/office/drawing/2014/main" id="{78BC3E72-E369-5532-6A81-B7624451FC02}"/>
                </a:ext>
              </a:extLst>
            </p:cNvPr>
            <p:cNvGrpSpPr/>
            <p:nvPr/>
          </p:nvGrpSpPr>
          <p:grpSpPr>
            <a:xfrm>
              <a:off x="4656000" y="4775520"/>
              <a:ext cx="180000" cy="180000"/>
              <a:chOff x="2537136" y="1269000"/>
              <a:chExt cx="180000" cy="180000"/>
            </a:xfrm>
          </p:grpSpPr>
          <p:sp>
            <p:nvSpPr>
              <p:cNvPr id="4308" name="Ellipse 4307">
                <a:extLst>
                  <a:ext uri="{FF2B5EF4-FFF2-40B4-BE49-F238E27FC236}">
                    <a16:creationId xmlns:a16="http://schemas.microsoft.com/office/drawing/2014/main" id="{0F0D3ED1-7D8F-DEAB-F049-0F2135C132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09" name="Minuszeichen 4308">
                <a:extLst>
                  <a:ext uri="{FF2B5EF4-FFF2-40B4-BE49-F238E27FC236}">
                    <a16:creationId xmlns:a16="http://schemas.microsoft.com/office/drawing/2014/main" id="{CE796653-5D64-E241-798B-0D13AB05839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87" name="Gruppieren 4286">
              <a:extLst>
                <a:ext uri="{FF2B5EF4-FFF2-40B4-BE49-F238E27FC236}">
                  <a16:creationId xmlns:a16="http://schemas.microsoft.com/office/drawing/2014/main" id="{1151D277-92FD-747B-6012-E977220B8FD9}"/>
                </a:ext>
              </a:extLst>
            </p:cNvPr>
            <p:cNvGrpSpPr/>
            <p:nvPr/>
          </p:nvGrpSpPr>
          <p:grpSpPr>
            <a:xfrm>
              <a:off x="7373256" y="4775520"/>
              <a:ext cx="180000" cy="180000"/>
              <a:chOff x="2537136" y="1269000"/>
              <a:chExt cx="180000" cy="180000"/>
            </a:xfrm>
          </p:grpSpPr>
          <p:sp>
            <p:nvSpPr>
              <p:cNvPr id="4306" name="Ellipse 4305">
                <a:extLst>
                  <a:ext uri="{FF2B5EF4-FFF2-40B4-BE49-F238E27FC236}">
                    <a16:creationId xmlns:a16="http://schemas.microsoft.com/office/drawing/2014/main" id="{DA3AAD3D-A6F5-21B9-2497-9C633AD7FD3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07" name="Minuszeichen 4306">
                <a:extLst>
                  <a:ext uri="{FF2B5EF4-FFF2-40B4-BE49-F238E27FC236}">
                    <a16:creationId xmlns:a16="http://schemas.microsoft.com/office/drawing/2014/main" id="{0542ED33-814D-7C33-562D-38771AA58FC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88" name="Gruppieren 4287">
              <a:extLst>
                <a:ext uri="{FF2B5EF4-FFF2-40B4-BE49-F238E27FC236}">
                  <a16:creationId xmlns:a16="http://schemas.microsoft.com/office/drawing/2014/main" id="{A3507972-8A0E-14BA-3048-434935CEC101}"/>
                </a:ext>
              </a:extLst>
            </p:cNvPr>
            <p:cNvGrpSpPr/>
            <p:nvPr/>
          </p:nvGrpSpPr>
          <p:grpSpPr>
            <a:xfrm>
              <a:off x="7373256" y="1900714"/>
              <a:ext cx="180000" cy="180000"/>
              <a:chOff x="2537136" y="1269000"/>
              <a:chExt cx="180000" cy="180000"/>
            </a:xfrm>
          </p:grpSpPr>
          <p:sp>
            <p:nvSpPr>
              <p:cNvPr id="4304" name="Ellipse 4303">
                <a:extLst>
                  <a:ext uri="{FF2B5EF4-FFF2-40B4-BE49-F238E27FC236}">
                    <a16:creationId xmlns:a16="http://schemas.microsoft.com/office/drawing/2014/main" id="{4E21BC42-147D-56A0-BFB7-B8E6CBDC7A7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05" name="Minuszeichen 4304">
                <a:extLst>
                  <a:ext uri="{FF2B5EF4-FFF2-40B4-BE49-F238E27FC236}">
                    <a16:creationId xmlns:a16="http://schemas.microsoft.com/office/drawing/2014/main" id="{477BD062-0218-D250-78EC-F02B091F498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89" name="Gruppieren 4288">
              <a:extLst>
                <a:ext uri="{FF2B5EF4-FFF2-40B4-BE49-F238E27FC236}">
                  <a16:creationId xmlns:a16="http://schemas.microsoft.com/office/drawing/2014/main" id="{5765AFC5-2096-33DD-EA33-12370A96A805}"/>
                </a:ext>
              </a:extLst>
            </p:cNvPr>
            <p:cNvGrpSpPr/>
            <p:nvPr/>
          </p:nvGrpSpPr>
          <p:grpSpPr>
            <a:xfrm>
              <a:off x="4656000" y="1900714"/>
              <a:ext cx="180000" cy="180000"/>
              <a:chOff x="2537136" y="1269000"/>
              <a:chExt cx="180000" cy="180000"/>
            </a:xfrm>
          </p:grpSpPr>
          <p:sp>
            <p:nvSpPr>
              <p:cNvPr id="4302" name="Ellipse 4301">
                <a:extLst>
                  <a:ext uri="{FF2B5EF4-FFF2-40B4-BE49-F238E27FC236}">
                    <a16:creationId xmlns:a16="http://schemas.microsoft.com/office/drawing/2014/main" id="{24AA1C5D-6242-5A98-04A1-05A28023CCD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03" name="Minuszeichen 4302">
                <a:extLst>
                  <a:ext uri="{FF2B5EF4-FFF2-40B4-BE49-F238E27FC236}">
                    <a16:creationId xmlns:a16="http://schemas.microsoft.com/office/drawing/2014/main" id="{B1BD8E5F-AE7B-0170-6D2D-7AC42052ED4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90" name="Gruppieren 4289">
              <a:extLst>
                <a:ext uri="{FF2B5EF4-FFF2-40B4-BE49-F238E27FC236}">
                  <a16:creationId xmlns:a16="http://schemas.microsoft.com/office/drawing/2014/main" id="{698F16EF-D7B4-1F37-486F-97E38DEA9C18}"/>
                </a:ext>
              </a:extLst>
            </p:cNvPr>
            <p:cNvGrpSpPr/>
            <p:nvPr/>
          </p:nvGrpSpPr>
          <p:grpSpPr>
            <a:xfrm>
              <a:off x="6006000" y="1339747"/>
              <a:ext cx="180000" cy="180000"/>
              <a:chOff x="2537136" y="1269000"/>
              <a:chExt cx="180000" cy="180000"/>
            </a:xfrm>
          </p:grpSpPr>
          <p:sp>
            <p:nvSpPr>
              <p:cNvPr id="4300" name="Ellipse 4299">
                <a:extLst>
                  <a:ext uri="{FF2B5EF4-FFF2-40B4-BE49-F238E27FC236}">
                    <a16:creationId xmlns:a16="http://schemas.microsoft.com/office/drawing/2014/main" id="{499F3705-E924-7311-35DE-60484E8AECD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01" name="Minuszeichen 4300">
                <a:extLst>
                  <a:ext uri="{FF2B5EF4-FFF2-40B4-BE49-F238E27FC236}">
                    <a16:creationId xmlns:a16="http://schemas.microsoft.com/office/drawing/2014/main" id="{48A2BBFA-A48C-87D8-BACD-CB16BFA778C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91" name="Gruppieren 4290">
              <a:extLst>
                <a:ext uri="{FF2B5EF4-FFF2-40B4-BE49-F238E27FC236}">
                  <a16:creationId xmlns:a16="http://schemas.microsoft.com/office/drawing/2014/main" id="{0544C502-1EBC-9523-5201-D2FC8CADDA7D}"/>
                </a:ext>
              </a:extLst>
            </p:cNvPr>
            <p:cNvGrpSpPr/>
            <p:nvPr/>
          </p:nvGrpSpPr>
          <p:grpSpPr>
            <a:xfrm>
              <a:off x="6006000" y="5312040"/>
              <a:ext cx="180000" cy="180000"/>
              <a:chOff x="2537136" y="1269000"/>
              <a:chExt cx="180000" cy="180000"/>
            </a:xfrm>
          </p:grpSpPr>
          <p:sp>
            <p:nvSpPr>
              <p:cNvPr id="4298" name="Ellipse 4297">
                <a:extLst>
                  <a:ext uri="{FF2B5EF4-FFF2-40B4-BE49-F238E27FC236}">
                    <a16:creationId xmlns:a16="http://schemas.microsoft.com/office/drawing/2014/main" id="{E9FE1597-C03D-ED44-1110-534980ACDA2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99" name="Minuszeichen 4298">
                <a:extLst>
                  <a:ext uri="{FF2B5EF4-FFF2-40B4-BE49-F238E27FC236}">
                    <a16:creationId xmlns:a16="http://schemas.microsoft.com/office/drawing/2014/main" id="{F061FB89-BA62-B5FF-D214-F40DC56942C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92" name="Gruppieren 4291">
              <a:extLst>
                <a:ext uri="{FF2B5EF4-FFF2-40B4-BE49-F238E27FC236}">
                  <a16:creationId xmlns:a16="http://schemas.microsoft.com/office/drawing/2014/main" id="{136AA047-6896-EF70-82A3-FD85060A0009}"/>
                </a:ext>
              </a:extLst>
            </p:cNvPr>
            <p:cNvGrpSpPr/>
            <p:nvPr/>
          </p:nvGrpSpPr>
          <p:grpSpPr>
            <a:xfrm>
              <a:off x="6006000" y="1900714"/>
              <a:ext cx="180000" cy="180000"/>
              <a:chOff x="2537136" y="1269000"/>
              <a:chExt cx="180000" cy="180000"/>
            </a:xfrm>
          </p:grpSpPr>
          <p:sp>
            <p:nvSpPr>
              <p:cNvPr id="4296" name="Ellipse 4295">
                <a:extLst>
                  <a:ext uri="{FF2B5EF4-FFF2-40B4-BE49-F238E27FC236}">
                    <a16:creationId xmlns:a16="http://schemas.microsoft.com/office/drawing/2014/main" id="{D009EB08-B0BB-468F-BAEB-60716B29461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97" name="Minuszeichen 4296">
                <a:extLst>
                  <a:ext uri="{FF2B5EF4-FFF2-40B4-BE49-F238E27FC236}">
                    <a16:creationId xmlns:a16="http://schemas.microsoft.com/office/drawing/2014/main" id="{39B46728-87D0-7A39-64FA-BE213A45D58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293" name="Gruppieren 4292">
              <a:extLst>
                <a:ext uri="{FF2B5EF4-FFF2-40B4-BE49-F238E27FC236}">
                  <a16:creationId xmlns:a16="http://schemas.microsoft.com/office/drawing/2014/main" id="{97C7F8EB-499C-5330-6952-169391EACC2E}"/>
                </a:ext>
              </a:extLst>
            </p:cNvPr>
            <p:cNvGrpSpPr/>
            <p:nvPr/>
          </p:nvGrpSpPr>
          <p:grpSpPr>
            <a:xfrm>
              <a:off x="6006000" y="4775520"/>
              <a:ext cx="180000" cy="180000"/>
              <a:chOff x="2537136" y="1269000"/>
              <a:chExt cx="180000" cy="180000"/>
            </a:xfrm>
          </p:grpSpPr>
          <p:sp>
            <p:nvSpPr>
              <p:cNvPr id="4294" name="Ellipse 4293">
                <a:extLst>
                  <a:ext uri="{FF2B5EF4-FFF2-40B4-BE49-F238E27FC236}">
                    <a16:creationId xmlns:a16="http://schemas.microsoft.com/office/drawing/2014/main" id="{88658A23-A73D-E3D8-765D-4F07F2A418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95" name="Minuszeichen 4294">
                <a:extLst>
                  <a:ext uri="{FF2B5EF4-FFF2-40B4-BE49-F238E27FC236}">
                    <a16:creationId xmlns:a16="http://schemas.microsoft.com/office/drawing/2014/main" id="{834EF77A-594D-6EF0-0CF9-D785B0C3CEF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371" name="Gruppieren 4370">
            <a:extLst>
              <a:ext uri="{FF2B5EF4-FFF2-40B4-BE49-F238E27FC236}">
                <a16:creationId xmlns:a16="http://schemas.microsoft.com/office/drawing/2014/main" id="{2D8F640E-43C4-AD47-2281-D48B5FD8E251}"/>
              </a:ext>
            </a:extLst>
          </p:cNvPr>
          <p:cNvGrpSpPr>
            <a:grpSpLocks noChangeAspect="1"/>
          </p:cNvGrpSpPr>
          <p:nvPr/>
        </p:nvGrpSpPr>
        <p:grpSpPr>
          <a:xfrm>
            <a:off x="10659372" y="-653052"/>
            <a:ext cx="1258865" cy="1306104"/>
            <a:chOff x="3576000" y="816426"/>
            <a:chExt cx="5040000" cy="5229127"/>
          </a:xfrm>
        </p:grpSpPr>
        <p:grpSp>
          <p:nvGrpSpPr>
            <p:cNvPr id="4372" name="Magnesium ohne e-">
              <a:extLst>
                <a:ext uri="{FF2B5EF4-FFF2-40B4-BE49-F238E27FC236}">
                  <a16:creationId xmlns:a16="http://schemas.microsoft.com/office/drawing/2014/main" id="{18738930-E0A1-78D7-AE20-140F500A337E}"/>
                </a:ext>
              </a:extLst>
            </p:cNvPr>
            <p:cNvGrpSpPr/>
            <p:nvPr/>
          </p:nvGrpSpPr>
          <p:grpSpPr>
            <a:xfrm>
              <a:off x="3576000" y="909000"/>
              <a:ext cx="5040000" cy="5040000"/>
              <a:chOff x="3576000" y="909000"/>
              <a:chExt cx="5040000" cy="5040000"/>
            </a:xfrm>
          </p:grpSpPr>
          <p:sp>
            <p:nvSpPr>
              <p:cNvPr id="4409" name="K-Schale">
                <a:extLst>
                  <a:ext uri="{FF2B5EF4-FFF2-40B4-BE49-F238E27FC236}">
                    <a16:creationId xmlns:a16="http://schemas.microsoft.com/office/drawing/2014/main" id="{C1E4EF9F-73D4-64CD-F23A-06114EAA891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410" name="Atomkern mit Protonen und Neutronen">
                <a:extLst>
                  <a:ext uri="{FF2B5EF4-FFF2-40B4-BE49-F238E27FC236}">
                    <a16:creationId xmlns:a16="http://schemas.microsoft.com/office/drawing/2014/main" id="{5EDBE827-6543-23D0-7360-3E871A41C78C}"/>
                  </a:ext>
                </a:extLst>
              </p:cNvPr>
              <p:cNvGrpSpPr/>
              <p:nvPr/>
            </p:nvGrpSpPr>
            <p:grpSpPr>
              <a:xfrm>
                <a:off x="5196000" y="2529000"/>
                <a:ext cx="1800000" cy="1800000"/>
                <a:chOff x="5196000" y="2529000"/>
                <a:chExt cx="1800000" cy="1800000"/>
              </a:xfrm>
            </p:grpSpPr>
            <p:sp>
              <p:nvSpPr>
                <p:cNvPr id="4413" name="Atomkern">
                  <a:extLst>
                    <a:ext uri="{FF2B5EF4-FFF2-40B4-BE49-F238E27FC236}">
                      <a16:creationId xmlns:a16="http://schemas.microsoft.com/office/drawing/2014/main" id="{7F864F40-2418-A5F8-BB50-8284E09ACDC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414" name="Gruppieren 4413">
                  <a:extLst>
                    <a:ext uri="{FF2B5EF4-FFF2-40B4-BE49-F238E27FC236}">
                      <a16:creationId xmlns:a16="http://schemas.microsoft.com/office/drawing/2014/main" id="{F4435A3C-1581-1CBD-A91C-C26686EED41C}"/>
                    </a:ext>
                  </a:extLst>
                </p:cNvPr>
                <p:cNvGrpSpPr>
                  <a:grpSpLocks noChangeAspect="1"/>
                </p:cNvGrpSpPr>
                <p:nvPr/>
              </p:nvGrpSpPr>
              <p:grpSpPr>
                <a:xfrm>
                  <a:off x="5848033" y="3791651"/>
                  <a:ext cx="180000" cy="180000"/>
                  <a:chOff x="3172968" y="2304288"/>
                  <a:chExt cx="180000" cy="180000"/>
                </a:xfrm>
              </p:grpSpPr>
              <p:sp>
                <p:nvSpPr>
                  <p:cNvPr id="4460" name="Ellipse 4459">
                    <a:extLst>
                      <a:ext uri="{FF2B5EF4-FFF2-40B4-BE49-F238E27FC236}">
                        <a16:creationId xmlns:a16="http://schemas.microsoft.com/office/drawing/2014/main" id="{D6E730E6-8B11-3D38-8009-97D39DE9ACD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61" name="Additionszeichen 4460">
                    <a:extLst>
                      <a:ext uri="{FF2B5EF4-FFF2-40B4-BE49-F238E27FC236}">
                        <a16:creationId xmlns:a16="http://schemas.microsoft.com/office/drawing/2014/main" id="{99CE33D1-D691-F444-47F8-77F4C4EE56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15" name="Gruppieren 4414">
                  <a:extLst>
                    <a:ext uri="{FF2B5EF4-FFF2-40B4-BE49-F238E27FC236}">
                      <a16:creationId xmlns:a16="http://schemas.microsoft.com/office/drawing/2014/main" id="{3002838E-E641-F937-D3D5-E89E0B67C33E}"/>
                    </a:ext>
                  </a:extLst>
                </p:cNvPr>
                <p:cNvGrpSpPr>
                  <a:grpSpLocks noChangeAspect="1"/>
                </p:cNvGrpSpPr>
                <p:nvPr/>
              </p:nvGrpSpPr>
              <p:grpSpPr>
                <a:xfrm>
                  <a:off x="6270000" y="3698425"/>
                  <a:ext cx="180000" cy="180000"/>
                  <a:chOff x="3172968" y="2304288"/>
                  <a:chExt cx="180000" cy="180000"/>
                </a:xfrm>
              </p:grpSpPr>
              <p:sp>
                <p:nvSpPr>
                  <p:cNvPr id="4458" name="Ellipse 4457">
                    <a:extLst>
                      <a:ext uri="{FF2B5EF4-FFF2-40B4-BE49-F238E27FC236}">
                        <a16:creationId xmlns:a16="http://schemas.microsoft.com/office/drawing/2014/main" id="{97557EA5-B7EF-5724-0192-8C61D2D8B9D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59" name="Additionszeichen 4458">
                    <a:extLst>
                      <a:ext uri="{FF2B5EF4-FFF2-40B4-BE49-F238E27FC236}">
                        <a16:creationId xmlns:a16="http://schemas.microsoft.com/office/drawing/2014/main" id="{333A13FC-3DFD-14D0-C3A1-057D6A325B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16" name="Gruppieren 4415">
                  <a:extLst>
                    <a:ext uri="{FF2B5EF4-FFF2-40B4-BE49-F238E27FC236}">
                      <a16:creationId xmlns:a16="http://schemas.microsoft.com/office/drawing/2014/main" id="{4D830A09-521E-0D64-9404-5E2B225ACC38}"/>
                    </a:ext>
                  </a:extLst>
                </p:cNvPr>
                <p:cNvGrpSpPr>
                  <a:grpSpLocks noChangeAspect="1"/>
                </p:cNvGrpSpPr>
                <p:nvPr/>
              </p:nvGrpSpPr>
              <p:grpSpPr>
                <a:xfrm>
                  <a:off x="5499300" y="3931942"/>
                  <a:ext cx="180000" cy="180000"/>
                  <a:chOff x="3172968" y="2304288"/>
                  <a:chExt cx="180000" cy="180000"/>
                </a:xfrm>
              </p:grpSpPr>
              <p:sp>
                <p:nvSpPr>
                  <p:cNvPr id="4456" name="Ellipse 4455">
                    <a:extLst>
                      <a:ext uri="{FF2B5EF4-FFF2-40B4-BE49-F238E27FC236}">
                        <a16:creationId xmlns:a16="http://schemas.microsoft.com/office/drawing/2014/main" id="{CAFE00C7-7656-2C3D-79A4-7107DDE8F10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57" name="Additionszeichen 4456">
                    <a:extLst>
                      <a:ext uri="{FF2B5EF4-FFF2-40B4-BE49-F238E27FC236}">
                        <a16:creationId xmlns:a16="http://schemas.microsoft.com/office/drawing/2014/main" id="{69C9A520-7CE2-9720-5EBD-C05D9F0EBC0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17" name="Gruppieren 4416">
                  <a:extLst>
                    <a:ext uri="{FF2B5EF4-FFF2-40B4-BE49-F238E27FC236}">
                      <a16:creationId xmlns:a16="http://schemas.microsoft.com/office/drawing/2014/main" id="{1A041F00-9821-5FEC-F85A-25A34DA0DDF8}"/>
                    </a:ext>
                  </a:extLst>
                </p:cNvPr>
                <p:cNvGrpSpPr>
                  <a:grpSpLocks noChangeAspect="1"/>
                </p:cNvGrpSpPr>
                <p:nvPr/>
              </p:nvGrpSpPr>
              <p:grpSpPr>
                <a:xfrm>
                  <a:off x="6030156" y="4086630"/>
                  <a:ext cx="180000" cy="180000"/>
                  <a:chOff x="3172968" y="2304288"/>
                  <a:chExt cx="180000" cy="180000"/>
                </a:xfrm>
              </p:grpSpPr>
              <p:sp>
                <p:nvSpPr>
                  <p:cNvPr id="4454" name="Ellipse 4453">
                    <a:extLst>
                      <a:ext uri="{FF2B5EF4-FFF2-40B4-BE49-F238E27FC236}">
                        <a16:creationId xmlns:a16="http://schemas.microsoft.com/office/drawing/2014/main" id="{100B3FA5-1AC5-F1A9-4E63-C3DB1AA978E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55" name="Additionszeichen 4454">
                    <a:extLst>
                      <a:ext uri="{FF2B5EF4-FFF2-40B4-BE49-F238E27FC236}">
                        <a16:creationId xmlns:a16="http://schemas.microsoft.com/office/drawing/2014/main" id="{0AFB1F2A-D529-DB98-9E77-8921E0BC75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18" name="Gruppieren 4417">
                  <a:extLst>
                    <a:ext uri="{FF2B5EF4-FFF2-40B4-BE49-F238E27FC236}">
                      <a16:creationId xmlns:a16="http://schemas.microsoft.com/office/drawing/2014/main" id="{3BCEE508-4B7A-A3A7-BF28-358811C4B6A1}"/>
                    </a:ext>
                  </a:extLst>
                </p:cNvPr>
                <p:cNvGrpSpPr>
                  <a:grpSpLocks noChangeAspect="1"/>
                </p:cNvGrpSpPr>
                <p:nvPr/>
              </p:nvGrpSpPr>
              <p:grpSpPr>
                <a:xfrm>
                  <a:off x="6020438" y="3296696"/>
                  <a:ext cx="180000" cy="180000"/>
                  <a:chOff x="3172968" y="2304288"/>
                  <a:chExt cx="180000" cy="180000"/>
                </a:xfrm>
              </p:grpSpPr>
              <p:sp>
                <p:nvSpPr>
                  <p:cNvPr id="4452" name="Ellipse 4451">
                    <a:extLst>
                      <a:ext uri="{FF2B5EF4-FFF2-40B4-BE49-F238E27FC236}">
                        <a16:creationId xmlns:a16="http://schemas.microsoft.com/office/drawing/2014/main" id="{8D293FDE-A93D-329F-DF1B-C6BDF181A5B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53" name="Additionszeichen 4452">
                    <a:extLst>
                      <a:ext uri="{FF2B5EF4-FFF2-40B4-BE49-F238E27FC236}">
                        <a16:creationId xmlns:a16="http://schemas.microsoft.com/office/drawing/2014/main" id="{A5A5C424-4384-21C4-CEC8-70ED72D595B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19" name="Gruppieren 4418">
                  <a:extLst>
                    <a:ext uri="{FF2B5EF4-FFF2-40B4-BE49-F238E27FC236}">
                      <a16:creationId xmlns:a16="http://schemas.microsoft.com/office/drawing/2014/main" id="{25E18DDE-243D-400E-8D0B-033D04C46373}"/>
                    </a:ext>
                  </a:extLst>
                </p:cNvPr>
                <p:cNvGrpSpPr>
                  <a:grpSpLocks noChangeAspect="1"/>
                </p:cNvGrpSpPr>
                <p:nvPr/>
              </p:nvGrpSpPr>
              <p:grpSpPr>
                <a:xfrm>
                  <a:off x="6540000" y="3667688"/>
                  <a:ext cx="180000" cy="180000"/>
                  <a:chOff x="3172968" y="2304288"/>
                  <a:chExt cx="180000" cy="180000"/>
                </a:xfrm>
              </p:grpSpPr>
              <p:sp>
                <p:nvSpPr>
                  <p:cNvPr id="4450" name="Ellipse 4449">
                    <a:extLst>
                      <a:ext uri="{FF2B5EF4-FFF2-40B4-BE49-F238E27FC236}">
                        <a16:creationId xmlns:a16="http://schemas.microsoft.com/office/drawing/2014/main" id="{E3CE51D5-D62C-45D5-C495-3A3D478D94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51" name="Additionszeichen 4450">
                    <a:extLst>
                      <a:ext uri="{FF2B5EF4-FFF2-40B4-BE49-F238E27FC236}">
                        <a16:creationId xmlns:a16="http://schemas.microsoft.com/office/drawing/2014/main" id="{32915C7A-F588-BA2D-6932-CFB714D7436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20" name="Gruppieren 4419">
                  <a:extLst>
                    <a:ext uri="{FF2B5EF4-FFF2-40B4-BE49-F238E27FC236}">
                      <a16:creationId xmlns:a16="http://schemas.microsoft.com/office/drawing/2014/main" id="{2773F130-84E1-B164-A2E5-CEA1D2F22DDF}"/>
                    </a:ext>
                  </a:extLst>
                </p:cNvPr>
                <p:cNvGrpSpPr>
                  <a:grpSpLocks noChangeAspect="1"/>
                </p:cNvGrpSpPr>
                <p:nvPr/>
              </p:nvGrpSpPr>
              <p:grpSpPr>
                <a:xfrm>
                  <a:off x="6696374" y="3186376"/>
                  <a:ext cx="180000" cy="180000"/>
                  <a:chOff x="3172968" y="2304288"/>
                  <a:chExt cx="180000" cy="180000"/>
                </a:xfrm>
              </p:grpSpPr>
              <p:sp>
                <p:nvSpPr>
                  <p:cNvPr id="4448" name="Ellipse 4447">
                    <a:extLst>
                      <a:ext uri="{FF2B5EF4-FFF2-40B4-BE49-F238E27FC236}">
                        <a16:creationId xmlns:a16="http://schemas.microsoft.com/office/drawing/2014/main" id="{76EF5AED-795A-0761-6052-42DEFA803FF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49" name="Additionszeichen 4448">
                    <a:extLst>
                      <a:ext uri="{FF2B5EF4-FFF2-40B4-BE49-F238E27FC236}">
                        <a16:creationId xmlns:a16="http://schemas.microsoft.com/office/drawing/2014/main" id="{93FB9290-8E4B-F717-CDFA-B8F8313E85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21" name="Gruppieren 4420">
                  <a:extLst>
                    <a:ext uri="{FF2B5EF4-FFF2-40B4-BE49-F238E27FC236}">
                      <a16:creationId xmlns:a16="http://schemas.microsoft.com/office/drawing/2014/main" id="{BCAC176C-D511-2ED2-0808-066B3B614460}"/>
                    </a:ext>
                  </a:extLst>
                </p:cNvPr>
                <p:cNvGrpSpPr>
                  <a:grpSpLocks noChangeAspect="1"/>
                </p:cNvGrpSpPr>
                <p:nvPr/>
              </p:nvGrpSpPr>
              <p:grpSpPr>
                <a:xfrm>
                  <a:off x="5577515" y="3084316"/>
                  <a:ext cx="180000" cy="180000"/>
                  <a:chOff x="3172968" y="2304288"/>
                  <a:chExt cx="180000" cy="180000"/>
                </a:xfrm>
              </p:grpSpPr>
              <p:sp>
                <p:nvSpPr>
                  <p:cNvPr id="4446" name="Ellipse 4445">
                    <a:extLst>
                      <a:ext uri="{FF2B5EF4-FFF2-40B4-BE49-F238E27FC236}">
                        <a16:creationId xmlns:a16="http://schemas.microsoft.com/office/drawing/2014/main" id="{8557B332-46E1-DC4F-A62A-2D6ADBE3E4F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47" name="Additionszeichen 4446">
                    <a:extLst>
                      <a:ext uri="{FF2B5EF4-FFF2-40B4-BE49-F238E27FC236}">
                        <a16:creationId xmlns:a16="http://schemas.microsoft.com/office/drawing/2014/main" id="{D2E2AAD9-606C-D295-4718-2D775FE301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22" name="Gruppieren 4421">
                  <a:extLst>
                    <a:ext uri="{FF2B5EF4-FFF2-40B4-BE49-F238E27FC236}">
                      <a16:creationId xmlns:a16="http://schemas.microsoft.com/office/drawing/2014/main" id="{6408CC5F-B051-D9BA-5B73-5FB740C2661C}"/>
                    </a:ext>
                  </a:extLst>
                </p:cNvPr>
                <p:cNvGrpSpPr>
                  <a:grpSpLocks noChangeAspect="1"/>
                </p:cNvGrpSpPr>
                <p:nvPr/>
              </p:nvGrpSpPr>
              <p:grpSpPr>
                <a:xfrm>
                  <a:off x="5940252" y="2903697"/>
                  <a:ext cx="180000" cy="180000"/>
                  <a:chOff x="3172968" y="2304288"/>
                  <a:chExt cx="180000" cy="180000"/>
                </a:xfrm>
              </p:grpSpPr>
              <p:sp>
                <p:nvSpPr>
                  <p:cNvPr id="4444" name="Ellipse 4443">
                    <a:extLst>
                      <a:ext uri="{FF2B5EF4-FFF2-40B4-BE49-F238E27FC236}">
                        <a16:creationId xmlns:a16="http://schemas.microsoft.com/office/drawing/2014/main" id="{475C2D76-CACE-C0B7-FC6B-E2542C36B41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45" name="Additionszeichen 4444">
                    <a:extLst>
                      <a:ext uri="{FF2B5EF4-FFF2-40B4-BE49-F238E27FC236}">
                        <a16:creationId xmlns:a16="http://schemas.microsoft.com/office/drawing/2014/main" id="{C3F8FA90-9CEA-C056-52AE-B7DDD478CD0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23" name="Gruppieren 4422">
                  <a:extLst>
                    <a:ext uri="{FF2B5EF4-FFF2-40B4-BE49-F238E27FC236}">
                      <a16:creationId xmlns:a16="http://schemas.microsoft.com/office/drawing/2014/main" id="{AB89C7CF-1AB6-04DE-D49B-F25B5A14E9F9}"/>
                    </a:ext>
                  </a:extLst>
                </p:cNvPr>
                <p:cNvGrpSpPr>
                  <a:grpSpLocks noChangeAspect="1"/>
                </p:cNvGrpSpPr>
                <p:nvPr/>
              </p:nvGrpSpPr>
              <p:grpSpPr>
                <a:xfrm>
                  <a:off x="5597520" y="2746772"/>
                  <a:ext cx="180000" cy="180000"/>
                  <a:chOff x="3172968" y="2304288"/>
                  <a:chExt cx="180000" cy="180000"/>
                </a:xfrm>
              </p:grpSpPr>
              <p:sp>
                <p:nvSpPr>
                  <p:cNvPr id="4442" name="Ellipse 4441">
                    <a:extLst>
                      <a:ext uri="{FF2B5EF4-FFF2-40B4-BE49-F238E27FC236}">
                        <a16:creationId xmlns:a16="http://schemas.microsoft.com/office/drawing/2014/main" id="{916A6091-416F-A268-FF9A-22B53D94B64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43" name="Additionszeichen 4442">
                    <a:extLst>
                      <a:ext uri="{FF2B5EF4-FFF2-40B4-BE49-F238E27FC236}">
                        <a16:creationId xmlns:a16="http://schemas.microsoft.com/office/drawing/2014/main" id="{09E3A9F9-A31A-FC08-FCEA-22E394D38CE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24" name="Gruppieren 4423">
                  <a:extLst>
                    <a:ext uri="{FF2B5EF4-FFF2-40B4-BE49-F238E27FC236}">
                      <a16:creationId xmlns:a16="http://schemas.microsoft.com/office/drawing/2014/main" id="{9E89405C-F11F-F1F6-81AF-6B355062F4B8}"/>
                    </a:ext>
                  </a:extLst>
                </p:cNvPr>
                <p:cNvGrpSpPr>
                  <a:grpSpLocks noChangeAspect="1"/>
                </p:cNvGrpSpPr>
                <p:nvPr/>
              </p:nvGrpSpPr>
              <p:grpSpPr>
                <a:xfrm>
                  <a:off x="6310896" y="2729578"/>
                  <a:ext cx="180000" cy="180000"/>
                  <a:chOff x="3172968" y="2304288"/>
                  <a:chExt cx="180000" cy="180000"/>
                </a:xfrm>
              </p:grpSpPr>
              <p:sp>
                <p:nvSpPr>
                  <p:cNvPr id="4440" name="Ellipse 4439">
                    <a:extLst>
                      <a:ext uri="{FF2B5EF4-FFF2-40B4-BE49-F238E27FC236}">
                        <a16:creationId xmlns:a16="http://schemas.microsoft.com/office/drawing/2014/main" id="{8B67AB0B-49A1-C2C9-2B5A-75F1087457D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41" name="Additionszeichen 4440">
                    <a:extLst>
                      <a:ext uri="{FF2B5EF4-FFF2-40B4-BE49-F238E27FC236}">
                        <a16:creationId xmlns:a16="http://schemas.microsoft.com/office/drawing/2014/main" id="{02F4157F-3E18-5318-AD6A-1B24866AF35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25" name="Gruppieren 4424">
                  <a:extLst>
                    <a:ext uri="{FF2B5EF4-FFF2-40B4-BE49-F238E27FC236}">
                      <a16:creationId xmlns:a16="http://schemas.microsoft.com/office/drawing/2014/main" id="{7D034CCA-F853-3A8E-1A48-F20B771BB840}"/>
                    </a:ext>
                  </a:extLst>
                </p:cNvPr>
                <p:cNvGrpSpPr>
                  <a:grpSpLocks noChangeAspect="1"/>
                </p:cNvGrpSpPr>
                <p:nvPr/>
              </p:nvGrpSpPr>
              <p:grpSpPr>
                <a:xfrm>
                  <a:off x="5311404" y="3346168"/>
                  <a:ext cx="180000" cy="180000"/>
                  <a:chOff x="3172968" y="2304288"/>
                  <a:chExt cx="180000" cy="180000"/>
                </a:xfrm>
              </p:grpSpPr>
              <p:sp>
                <p:nvSpPr>
                  <p:cNvPr id="4438" name="Ellipse 4437">
                    <a:extLst>
                      <a:ext uri="{FF2B5EF4-FFF2-40B4-BE49-F238E27FC236}">
                        <a16:creationId xmlns:a16="http://schemas.microsoft.com/office/drawing/2014/main" id="{9448FCBE-3DCE-6A1C-2403-04B8B2B67E3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39" name="Additionszeichen 4438">
                    <a:extLst>
                      <a:ext uri="{FF2B5EF4-FFF2-40B4-BE49-F238E27FC236}">
                        <a16:creationId xmlns:a16="http://schemas.microsoft.com/office/drawing/2014/main" id="{1678C5B9-F75C-2002-D65F-C6559A7920B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426" name="Ellipse 4425">
                  <a:extLst>
                    <a:ext uri="{FF2B5EF4-FFF2-40B4-BE49-F238E27FC236}">
                      <a16:creationId xmlns:a16="http://schemas.microsoft.com/office/drawing/2014/main" id="{48D0F156-B539-EDD1-F654-81AEF5CBDCFE}"/>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27" name="Ellipse 4426">
                  <a:extLst>
                    <a:ext uri="{FF2B5EF4-FFF2-40B4-BE49-F238E27FC236}">
                      <a16:creationId xmlns:a16="http://schemas.microsoft.com/office/drawing/2014/main" id="{0D1A303E-01F0-3F19-304B-0A33A70A3F6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28" name="Ellipse 4427">
                  <a:extLst>
                    <a:ext uri="{FF2B5EF4-FFF2-40B4-BE49-F238E27FC236}">
                      <a16:creationId xmlns:a16="http://schemas.microsoft.com/office/drawing/2014/main" id="{CC562104-CBCF-CB88-E828-4129C95B6924}"/>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29" name="Ellipse 4428">
                  <a:extLst>
                    <a:ext uri="{FF2B5EF4-FFF2-40B4-BE49-F238E27FC236}">
                      <a16:creationId xmlns:a16="http://schemas.microsoft.com/office/drawing/2014/main" id="{BA0B24C1-D22A-EE0A-9904-310FBC1E7FFB}"/>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30" name="Ellipse 4429">
                  <a:extLst>
                    <a:ext uri="{FF2B5EF4-FFF2-40B4-BE49-F238E27FC236}">
                      <a16:creationId xmlns:a16="http://schemas.microsoft.com/office/drawing/2014/main" id="{00C306CE-A285-5DCF-F3E1-6940DD1B4AA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31" name="Ellipse 4430">
                  <a:extLst>
                    <a:ext uri="{FF2B5EF4-FFF2-40B4-BE49-F238E27FC236}">
                      <a16:creationId xmlns:a16="http://schemas.microsoft.com/office/drawing/2014/main" id="{9D491FFB-B0FB-1B01-6D0A-09238D5355B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32" name="Ellipse 4431">
                  <a:extLst>
                    <a:ext uri="{FF2B5EF4-FFF2-40B4-BE49-F238E27FC236}">
                      <a16:creationId xmlns:a16="http://schemas.microsoft.com/office/drawing/2014/main" id="{DA5023B7-FA8D-CDB7-F7B7-263DE9D32E4B}"/>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33" name="Ellipse 4432">
                  <a:extLst>
                    <a:ext uri="{FF2B5EF4-FFF2-40B4-BE49-F238E27FC236}">
                      <a16:creationId xmlns:a16="http://schemas.microsoft.com/office/drawing/2014/main" id="{841ED51F-0B4C-0616-B0F8-2EB7EAA47971}"/>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34" name="Ellipse 4433">
                  <a:extLst>
                    <a:ext uri="{FF2B5EF4-FFF2-40B4-BE49-F238E27FC236}">
                      <a16:creationId xmlns:a16="http://schemas.microsoft.com/office/drawing/2014/main" id="{7B615EF6-266C-F3C6-B8C3-F10501198BD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35" name="Ellipse 4434">
                  <a:extLst>
                    <a:ext uri="{FF2B5EF4-FFF2-40B4-BE49-F238E27FC236}">
                      <a16:creationId xmlns:a16="http://schemas.microsoft.com/office/drawing/2014/main" id="{B4700837-D33D-4BC8-AB19-7C51C1C09DC7}"/>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36" name="Ellipse 4435">
                  <a:extLst>
                    <a:ext uri="{FF2B5EF4-FFF2-40B4-BE49-F238E27FC236}">
                      <a16:creationId xmlns:a16="http://schemas.microsoft.com/office/drawing/2014/main" id="{B171DB05-F237-E267-0DEE-8A76994E11CE}"/>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37" name="Ellipse 4436">
                  <a:extLst>
                    <a:ext uri="{FF2B5EF4-FFF2-40B4-BE49-F238E27FC236}">
                      <a16:creationId xmlns:a16="http://schemas.microsoft.com/office/drawing/2014/main" id="{320ACB15-ABCA-6BC5-0BCD-65A5DAB51A4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411" name="L-Schale">
                <a:extLst>
                  <a:ext uri="{FF2B5EF4-FFF2-40B4-BE49-F238E27FC236}">
                    <a16:creationId xmlns:a16="http://schemas.microsoft.com/office/drawing/2014/main" id="{B7B90860-35BD-4F04-729B-788E783D129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412" name="M-Schale">
                <a:extLst>
                  <a:ext uri="{FF2B5EF4-FFF2-40B4-BE49-F238E27FC236}">
                    <a16:creationId xmlns:a16="http://schemas.microsoft.com/office/drawing/2014/main" id="{B460E854-788D-E8DE-D710-D3F904282323}"/>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4373" name="Gruppieren 4372">
              <a:extLst>
                <a:ext uri="{FF2B5EF4-FFF2-40B4-BE49-F238E27FC236}">
                  <a16:creationId xmlns:a16="http://schemas.microsoft.com/office/drawing/2014/main" id="{4A0CE71E-DEDC-71D3-F26B-88665B5BE64B}"/>
                </a:ext>
              </a:extLst>
            </p:cNvPr>
            <p:cNvGrpSpPr/>
            <p:nvPr/>
          </p:nvGrpSpPr>
          <p:grpSpPr>
            <a:xfrm>
              <a:off x="6006000" y="816426"/>
              <a:ext cx="180000" cy="180000"/>
              <a:chOff x="2537136" y="1269000"/>
              <a:chExt cx="180000" cy="180000"/>
            </a:xfrm>
          </p:grpSpPr>
          <p:sp>
            <p:nvSpPr>
              <p:cNvPr id="4407" name="Ellipse 4406">
                <a:extLst>
                  <a:ext uri="{FF2B5EF4-FFF2-40B4-BE49-F238E27FC236}">
                    <a16:creationId xmlns:a16="http://schemas.microsoft.com/office/drawing/2014/main" id="{02C94063-8956-C1D7-B53C-8362266F3E3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08" name="Minuszeichen 4407">
                <a:extLst>
                  <a:ext uri="{FF2B5EF4-FFF2-40B4-BE49-F238E27FC236}">
                    <a16:creationId xmlns:a16="http://schemas.microsoft.com/office/drawing/2014/main" id="{838FE997-9E03-2F22-3DE4-21AE8000D4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74" name="Gruppieren 4373">
              <a:extLst>
                <a:ext uri="{FF2B5EF4-FFF2-40B4-BE49-F238E27FC236}">
                  <a16:creationId xmlns:a16="http://schemas.microsoft.com/office/drawing/2014/main" id="{86EFDAF2-06D0-5C21-AC86-0C471B190F38}"/>
                </a:ext>
              </a:extLst>
            </p:cNvPr>
            <p:cNvGrpSpPr/>
            <p:nvPr/>
          </p:nvGrpSpPr>
          <p:grpSpPr>
            <a:xfrm>
              <a:off x="6003948" y="5865553"/>
              <a:ext cx="180000" cy="180000"/>
              <a:chOff x="2537136" y="1269000"/>
              <a:chExt cx="180000" cy="180000"/>
            </a:xfrm>
          </p:grpSpPr>
          <p:sp>
            <p:nvSpPr>
              <p:cNvPr id="4405" name="Ellipse 4404">
                <a:extLst>
                  <a:ext uri="{FF2B5EF4-FFF2-40B4-BE49-F238E27FC236}">
                    <a16:creationId xmlns:a16="http://schemas.microsoft.com/office/drawing/2014/main" id="{1461B0D6-1A69-70B8-0EDF-7770F1F3DB8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06" name="Minuszeichen 4405">
                <a:extLst>
                  <a:ext uri="{FF2B5EF4-FFF2-40B4-BE49-F238E27FC236}">
                    <a16:creationId xmlns:a16="http://schemas.microsoft.com/office/drawing/2014/main" id="{34B38A05-FFD4-6C43-A942-3566692035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75" name="Gruppieren 4374">
              <a:extLst>
                <a:ext uri="{FF2B5EF4-FFF2-40B4-BE49-F238E27FC236}">
                  <a16:creationId xmlns:a16="http://schemas.microsoft.com/office/drawing/2014/main" id="{57480293-4A6D-54C3-FB5A-A4F3E51AA05A}"/>
                </a:ext>
              </a:extLst>
            </p:cNvPr>
            <p:cNvGrpSpPr/>
            <p:nvPr/>
          </p:nvGrpSpPr>
          <p:grpSpPr>
            <a:xfrm>
              <a:off x="7989107" y="3335661"/>
              <a:ext cx="180000" cy="180000"/>
              <a:chOff x="2537136" y="1269000"/>
              <a:chExt cx="180000" cy="180000"/>
            </a:xfrm>
          </p:grpSpPr>
          <p:sp>
            <p:nvSpPr>
              <p:cNvPr id="4403" name="Ellipse 4402">
                <a:extLst>
                  <a:ext uri="{FF2B5EF4-FFF2-40B4-BE49-F238E27FC236}">
                    <a16:creationId xmlns:a16="http://schemas.microsoft.com/office/drawing/2014/main" id="{CAA7A762-9130-FB57-FB84-D06208EDAB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04" name="Minuszeichen 4403">
                <a:extLst>
                  <a:ext uri="{FF2B5EF4-FFF2-40B4-BE49-F238E27FC236}">
                    <a16:creationId xmlns:a16="http://schemas.microsoft.com/office/drawing/2014/main" id="{69F0F577-940A-E133-5CA6-AF140E7A228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76" name="Gruppieren 4375">
              <a:extLst>
                <a:ext uri="{FF2B5EF4-FFF2-40B4-BE49-F238E27FC236}">
                  <a16:creationId xmlns:a16="http://schemas.microsoft.com/office/drawing/2014/main" id="{2A358C9C-36EF-CFF2-E064-B952490412BF}"/>
                </a:ext>
              </a:extLst>
            </p:cNvPr>
            <p:cNvGrpSpPr/>
            <p:nvPr/>
          </p:nvGrpSpPr>
          <p:grpSpPr>
            <a:xfrm>
              <a:off x="4026000" y="3339000"/>
              <a:ext cx="180000" cy="180000"/>
              <a:chOff x="2537136" y="1269000"/>
              <a:chExt cx="180000" cy="180000"/>
            </a:xfrm>
          </p:grpSpPr>
          <p:sp>
            <p:nvSpPr>
              <p:cNvPr id="4401" name="Ellipse 4400">
                <a:extLst>
                  <a:ext uri="{FF2B5EF4-FFF2-40B4-BE49-F238E27FC236}">
                    <a16:creationId xmlns:a16="http://schemas.microsoft.com/office/drawing/2014/main" id="{0B20E339-353F-26A1-7224-69C1CD20655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02" name="Minuszeichen 4401">
                <a:extLst>
                  <a:ext uri="{FF2B5EF4-FFF2-40B4-BE49-F238E27FC236}">
                    <a16:creationId xmlns:a16="http://schemas.microsoft.com/office/drawing/2014/main" id="{8DE4A347-E1C2-88D9-017B-5AD53767DBF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77" name="Gruppieren 4376">
              <a:extLst>
                <a:ext uri="{FF2B5EF4-FFF2-40B4-BE49-F238E27FC236}">
                  <a16:creationId xmlns:a16="http://schemas.microsoft.com/office/drawing/2014/main" id="{07C39487-5517-8724-D972-C493AE2668CA}"/>
                </a:ext>
              </a:extLst>
            </p:cNvPr>
            <p:cNvGrpSpPr/>
            <p:nvPr/>
          </p:nvGrpSpPr>
          <p:grpSpPr>
            <a:xfrm>
              <a:off x="4656000" y="4775520"/>
              <a:ext cx="180000" cy="180000"/>
              <a:chOff x="2537136" y="1269000"/>
              <a:chExt cx="180000" cy="180000"/>
            </a:xfrm>
          </p:grpSpPr>
          <p:sp>
            <p:nvSpPr>
              <p:cNvPr id="4399" name="Ellipse 4398">
                <a:extLst>
                  <a:ext uri="{FF2B5EF4-FFF2-40B4-BE49-F238E27FC236}">
                    <a16:creationId xmlns:a16="http://schemas.microsoft.com/office/drawing/2014/main" id="{CAF335FA-5C02-5030-B65E-06043122870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00" name="Minuszeichen 4399">
                <a:extLst>
                  <a:ext uri="{FF2B5EF4-FFF2-40B4-BE49-F238E27FC236}">
                    <a16:creationId xmlns:a16="http://schemas.microsoft.com/office/drawing/2014/main" id="{4894284B-AE72-8DF5-9E19-22257ED05F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78" name="Gruppieren 4377">
              <a:extLst>
                <a:ext uri="{FF2B5EF4-FFF2-40B4-BE49-F238E27FC236}">
                  <a16:creationId xmlns:a16="http://schemas.microsoft.com/office/drawing/2014/main" id="{C61F2A94-2866-8F56-CACF-8E4217862A21}"/>
                </a:ext>
              </a:extLst>
            </p:cNvPr>
            <p:cNvGrpSpPr/>
            <p:nvPr/>
          </p:nvGrpSpPr>
          <p:grpSpPr>
            <a:xfrm>
              <a:off x="7373256" y="4775520"/>
              <a:ext cx="180000" cy="180000"/>
              <a:chOff x="2537136" y="1269000"/>
              <a:chExt cx="180000" cy="180000"/>
            </a:xfrm>
          </p:grpSpPr>
          <p:sp>
            <p:nvSpPr>
              <p:cNvPr id="4397" name="Ellipse 4396">
                <a:extLst>
                  <a:ext uri="{FF2B5EF4-FFF2-40B4-BE49-F238E27FC236}">
                    <a16:creationId xmlns:a16="http://schemas.microsoft.com/office/drawing/2014/main" id="{95C522C9-2866-7E3C-0087-FD20A976564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98" name="Minuszeichen 4397">
                <a:extLst>
                  <a:ext uri="{FF2B5EF4-FFF2-40B4-BE49-F238E27FC236}">
                    <a16:creationId xmlns:a16="http://schemas.microsoft.com/office/drawing/2014/main" id="{8FF63880-BED3-021C-0CE6-CCAC72E02B1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79" name="Gruppieren 4378">
              <a:extLst>
                <a:ext uri="{FF2B5EF4-FFF2-40B4-BE49-F238E27FC236}">
                  <a16:creationId xmlns:a16="http://schemas.microsoft.com/office/drawing/2014/main" id="{7A72FC30-3B78-4000-5730-13F905EE874C}"/>
                </a:ext>
              </a:extLst>
            </p:cNvPr>
            <p:cNvGrpSpPr/>
            <p:nvPr/>
          </p:nvGrpSpPr>
          <p:grpSpPr>
            <a:xfrm>
              <a:off x="7373256" y="1900714"/>
              <a:ext cx="180000" cy="180000"/>
              <a:chOff x="2537136" y="1269000"/>
              <a:chExt cx="180000" cy="180000"/>
            </a:xfrm>
          </p:grpSpPr>
          <p:sp>
            <p:nvSpPr>
              <p:cNvPr id="4395" name="Ellipse 4394">
                <a:extLst>
                  <a:ext uri="{FF2B5EF4-FFF2-40B4-BE49-F238E27FC236}">
                    <a16:creationId xmlns:a16="http://schemas.microsoft.com/office/drawing/2014/main" id="{D3E1AA90-05C1-6635-7E08-D7609BD812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96" name="Minuszeichen 4395">
                <a:extLst>
                  <a:ext uri="{FF2B5EF4-FFF2-40B4-BE49-F238E27FC236}">
                    <a16:creationId xmlns:a16="http://schemas.microsoft.com/office/drawing/2014/main" id="{80259E5F-E8C1-726F-3377-0568C3C2D2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80" name="Gruppieren 4379">
              <a:extLst>
                <a:ext uri="{FF2B5EF4-FFF2-40B4-BE49-F238E27FC236}">
                  <a16:creationId xmlns:a16="http://schemas.microsoft.com/office/drawing/2014/main" id="{94F8701C-F944-6AF2-1389-D42C4E030AED}"/>
                </a:ext>
              </a:extLst>
            </p:cNvPr>
            <p:cNvGrpSpPr/>
            <p:nvPr/>
          </p:nvGrpSpPr>
          <p:grpSpPr>
            <a:xfrm>
              <a:off x="4656000" y="1900714"/>
              <a:ext cx="180000" cy="180000"/>
              <a:chOff x="2537136" y="1269000"/>
              <a:chExt cx="180000" cy="180000"/>
            </a:xfrm>
          </p:grpSpPr>
          <p:sp>
            <p:nvSpPr>
              <p:cNvPr id="4393" name="Ellipse 4392">
                <a:extLst>
                  <a:ext uri="{FF2B5EF4-FFF2-40B4-BE49-F238E27FC236}">
                    <a16:creationId xmlns:a16="http://schemas.microsoft.com/office/drawing/2014/main" id="{F8A7A0D0-6A74-24C5-DE0A-2E4161F6509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94" name="Minuszeichen 4393">
                <a:extLst>
                  <a:ext uri="{FF2B5EF4-FFF2-40B4-BE49-F238E27FC236}">
                    <a16:creationId xmlns:a16="http://schemas.microsoft.com/office/drawing/2014/main" id="{DB8AA842-686E-92CB-9FF5-B0DF74B928E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81" name="Gruppieren 4380">
              <a:extLst>
                <a:ext uri="{FF2B5EF4-FFF2-40B4-BE49-F238E27FC236}">
                  <a16:creationId xmlns:a16="http://schemas.microsoft.com/office/drawing/2014/main" id="{52D5BCFB-35A8-1AFB-C44F-A1A80AAC9DF8}"/>
                </a:ext>
              </a:extLst>
            </p:cNvPr>
            <p:cNvGrpSpPr/>
            <p:nvPr/>
          </p:nvGrpSpPr>
          <p:grpSpPr>
            <a:xfrm>
              <a:off x="6006000" y="1339747"/>
              <a:ext cx="180000" cy="180000"/>
              <a:chOff x="2537136" y="1269000"/>
              <a:chExt cx="180000" cy="180000"/>
            </a:xfrm>
          </p:grpSpPr>
          <p:sp>
            <p:nvSpPr>
              <p:cNvPr id="4391" name="Ellipse 4390">
                <a:extLst>
                  <a:ext uri="{FF2B5EF4-FFF2-40B4-BE49-F238E27FC236}">
                    <a16:creationId xmlns:a16="http://schemas.microsoft.com/office/drawing/2014/main" id="{FE9C1A75-9F3B-FACE-7147-02C8FA652AF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92" name="Minuszeichen 4391">
                <a:extLst>
                  <a:ext uri="{FF2B5EF4-FFF2-40B4-BE49-F238E27FC236}">
                    <a16:creationId xmlns:a16="http://schemas.microsoft.com/office/drawing/2014/main" id="{981EEBA3-C93A-00DC-152A-CFDBA58686E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82" name="Gruppieren 4381">
              <a:extLst>
                <a:ext uri="{FF2B5EF4-FFF2-40B4-BE49-F238E27FC236}">
                  <a16:creationId xmlns:a16="http://schemas.microsoft.com/office/drawing/2014/main" id="{909E4BA1-65EF-BE0F-2880-7193C9FB8E4F}"/>
                </a:ext>
              </a:extLst>
            </p:cNvPr>
            <p:cNvGrpSpPr/>
            <p:nvPr/>
          </p:nvGrpSpPr>
          <p:grpSpPr>
            <a:xfrm>
              <a:off x="6006000" y="5312040"/>
              <a:ext cx="180000" cy="180000"/>
              <a:chOff x="2537136" y="1269000"/>
              <a:chExt cx="180000" cy="180000"/>
            </a:xfrm>
          </p:grpSpPr>
          <p:sp>
            <p:nvSpPr>
              <p:cNvPr id="4389" name="Ellipse 4388">
                <a:extLst>
                  <a:ext uri="{FF2B5EF4-FFF2-40B4-BE49-F238E27FC236}">
                    <a16:creationId xmlns:a16="http://schemas.microsoft.com/office/drawing/2014/main" id="{C609DCD9-F2F0-C76C-3FED-8611DCBF11D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90" name="Minuszeichen 4389">
                <a:extLst>
                  <a:ext uri="{FF2B5EF4-FFF2-40B4-BE49-F238E27FC236}">
                    <a16:creationId xmlns:a16="http://schemas.microsoft.com/office/drawing/2014/main" id="{C78EF4E6-8B32-6B26-A9E5-1C4F375056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83" name="Gruppieren 4382">
              <a:extLst>
                <a:ext uri="{FF2B5EF4-FFF2-40B4-BE49-F238E27FC236}">
                  <a16:creationId xmlns:a16="http://schemas.microsoft.com/office/drawing/2014/main" id="{94CB9533-6BB9-4A3A-1858-4C0D07B58713}"/>
                </a:ext>
              </a:extLst>
            </p:cNvPr>
            <p:cNvGrpSpPr/>
            <p:nvPr/>
          </p:nvGrpSpPr>
          <p:grpSpPr>
            <a:xfrm>
              <a:off x="6006000" y="1900714"/>
              <a:ext cx="180000" cy="180000"/>
              <a:chOff x="2537136" y="1269000"/>
              <a:chExt cx="180000" cy="180000"/>
            </a:xfrm>
          </p:grpSpPr>
          <p:sp>
            <p:nvSpPr>
              <p:cNvPr id="4387" name="Ellipse 4386">
                <a:extLst>
                  <a:ext uri="{FF2B5EF4-FFF2-40B4-BE49-F238E27FC236}">
                    <a16:creationId xmlns:a16="http://schemas.microsoft.com/office/drawing/2014/main" id="{3B371F4B-B789-9D90-852B-B60C4E2AAF7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88" name="Minuszeichen 4387">
                <a:extLst>
                  <a:ext uri="{FF2B5EF4-FFF2-40B4-BE49-F238E27FC236}">
                    <a16:creationId xmlns:a16="http://schemas.microsoft.com/office/drawing/2014/main" id="{98331319-6979-C6ED-121B-91C41B9086D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84" name="Gruppieren 4383">
              <a:extLst>
                <a:ext uri="{FF2B5EF4-FFF2-40B4-BE49-F238E27FC236}">
                  <a16:creationId xmlns:a16="http://schemas.microsoft.com/office/drawing/2014/main" id="{727AA978-DBB6-5C86-FE8C-FACCC8518D1F}"/>
                </a:ext>
              </a:extLst>
            </p:cNvPr>
            <p:cNvGrpSpPr/>
            <p:nvPr/>
          </p:nvGrpSpPr>
          <p:grpSpPr>
            <a:xfrm>
              <a:off x="6006000" y="4775520"/>
              <a:ext cx="180000" cy="180000"/>
              <a:chOff x="2537136" y="1269000"/>
              <a:chExt cx="180000" cy="180000"/>
            </a:xfrm>
          </p:grpSpPr>
          <p:sp>
            <p:nvSpPr>
              <p:cNvPr id="4385" name="Ellipse 4384">
                <a:extLst>
                  <a:ext uri="{FF2B5EF4-FFF2-40B4-BE49-F238E27FC236}">
                    <a16:creationId xmlns:a16="http://schemas.microsoft.com/office/drawing/2014/main" id="{87411A5D-071C-D086-91AA-704818D1E3F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86" name="Minuszeichen 4385">
                <a:extLst>
                  <a:ext uri="{FF2B5EF4-FFF2-40B4-BE49-F238E27FC236}">
                    <a16:creationId xmlns:a16="http://schemas.microsoft.com/office/drawing/2014/main" id="{B2820831-D8D6-30E5-BF67-0A4499F92EE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462" name="Gruppieren 4461">
            <a:extLst>
              <a:ext uri="{FF2B5EF4-FFF2-40B4-BE49-F238E27FC236}">
                <a16:creationId xmlns:a16="http://schemas.microsoft.com/office/drawing/2014/main" id="{3A0B8137-C4E4-9E1E-0A5F-28D2991029B6}"/>
              </a:ext>
            </a:extLst>
          </p:cNvPr>
          <p:cNvGrpSpPr>
            <a:grpSpLocks noChangeAspect="1"/>
          </p:cNvGrpSpPr>
          <p:nvPr/>
        </p:nvGrpSpPr>
        <p:grpSpPr>
          <a:xfrm>
            <a:off x="10641084" y="2775948"/>
            <a:ext cx="1258865" cy="1306104"/>
            <a:chOff x="3576000" y="816426"/>
            <a:chExt cx="5040000" cy="5229127"/>
          </a:xfrm>
        </p:grpSpPr>
        <p:grpSp>
          <p:nvGrpSpPr>
            <p:cNvPr id="4463" name="Magnesium ohne e-">
              <a:extLst>
                <a:ext uri="{FF2B5EF4-FFF2-40B4-BE49-F238E27FC236}">
                  <a16:creationId xmlns:a16="http://schemas.microsoft.com/office/drawing/2014/main" id="{9E6AED7A-6623-B847-F41A-DF9451ED26FB}"/>
                </a:ext>
              </a:extLst>
            </p:cNvPr>
            <p:cNvGrpSpPr/>
            <p:nvPr/>
          </p:nvGrpSpPr>
          <p:grpSpPr>
            <a:xfrm>
              <a:off x="3576000" y="909000"/>
              <a:ext cx="5040000" cy="5040000"/>
              <a:chOff x="3576000" y="909000"/>
              <a:chExt cx="5040000" cy="5040000"/>
            </a:xfrm>
          </p:grpSpPr>
          <p:sp>
            <p:nvSpPr>
              <p:cNvPr id="4500" name="K-Schale">
                <a:extLst>
                  <a:ext uri="{FF2B5EF4-FFF2-40B4-BE49-F238E27FC236}">
                    <a16:creationId xmlns:a16="http://schemas.microsoft.com/office/drawing/2014/main" id="{5A504B5E-D9AA-ED25-CC6A-9BD23BE8EDC2}"/>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501" name="Atomkern mit Protonen und Neutronen">
                <a:extLst>
                  <a:ext uri="{FF2B5EF4-FFF2-40B4-BE49-F238E27FC236}">
                    <a16:creationId xmlns:a16="http://schemas.microsoft.com/office/drawing/2014/main" id="{76B56CE9-5749-3AC3-0457-4253CE85A5A2}"/>
                  </a:ext>
                </a:extLst>
              </p:cNvPr>
              <p:cNvGrpSpPr/>
              <p:nvPr/>
            </p:nvGrpSpPr>
            <p:grpSpPr>
              <a:xfrm>
                <a:off x="5196000" y="2529000"/>
                <a:ext cx="1800000" cy="1800000"/>
                <a:chOff x="5196000" y="2529000"/>
                <a:chExt cx="1800000" cy="1800000"/>
              </a:xfrm>
            </p:grpSpPr>
            <p:sp>
              <p:nvSpPr>
                <p:cNvPr id="4504" name="Atomkern">
                  <a:extLst>
                    <a:ext uri="{FF2B5EF4-FFF2-40B4-BE49-F238E27FC236}">
                      <a16:creationId xmlns:a16="http://schemas.microsoft.com/office/drawing/2014/main" id="{F2B86E81-2420-7AFB-6871-BA612CFECF23}"/>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505" name="Gruppieren 4504">
                  <a:extLst>
                    <a:ext uri="{FF2B5EF4-FFF2-40B4-BE49-F238E27FC236}">
                      <a16:creationId xmlns:a16="http://schemas.microsoft.com/office/drawing/2014/main" id="{85BE552D-7A1D-3246-D60F-702D0FC0D1C8}"/>
                    </a:ext>
                  </a:extLst>
                </p:cNvPr>
                <p:cNvGrpSpPr>
                  <a:grpSpLocks noChangeAspect="1"/>
                </p:cNvGrpSpPr>
                <p:nvPr/>
              </p:nvGrpSpPr>
              <p:grpSpPr>
                <a:xfrm>
                  <a:off x="5848033" y="3791651"/>
                  <a:ext cx="180000" cy="180000"/>
                  <a:chOff x="3172968" y="2304288"/>
                  <a:chExt cx="180000" cy="180000"/>
                </a:xfrm>
              </p:grpSpPr>
              <p:sp>
                <p:nvSpPr>
                  <p:cNvPr id="4551" name="Ellipse 4550">
                    <a:extLst>
                      <a:ext uri="{FF2B5EF4-FFF2-40B4-BE49-F238E27FC236}">
                        <a16:creationId xmlns:a16="http://schemas.microsoft.com/office/drawing/2014/main" id="{9FD61311-11E8-EE16-FA84-7723B2E6731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52" name="Additionszeichen 4551">
                    <a:extLst>
                      <a:ext uri="{FF2B5EF4-FFF2-40B4-BE49-F238E27FC236}">
                        <a16:creationId xmlns:a16="http://schemas.microsoft.com/office/drawing/2014/main" id="{DED6BB2F-7C84-B648-5336-BFD54132A1A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06" name="Gruppieren 4505">
                  <a:extLst>
                    <a:ext uri="{FF2B5EF4-FFF2-40B4-BE49-F238E27FC236}">
                      <a16:creationId xmlns:a16="http://schemas.microsoft.com/office/drawing/2014/main" id="{12248C6B-4B08-1BD6-E8AE-2B8F9CB14BE9}"/>
                    </a:ext>
                  </a:extLst>
                </p:cNvPr>
                <p:cNvGrpSpPr>
                  <a:grpSpLocks noChangeAspect="1"/>
                </p:cNvGrpSpPr>
                <p:nvPr/>
              </p:nvGrpSpPr>
              <p:grpSpPr>
                <a:xfrm>
                  <a:off x="6270000" y="3698425"/>
                  <a:ext cx="180000" cy="180000"/>
                  <a:chOff x="3172968" y="2304288"/>
                  <a:chExt cx="180000" cy="180000"/>
                </a:xfrm>
              </p:grpSpPr>
              <p:sp>
                <p:nvSpPr>
                  <p:cNvPr id="4549" name="Ellipse 4548">
                    <a:extLst>
                      <a:ext uri="{FF2B5EF4-FFF2-40B4-BE49-F238E27FC236}">
                        <a16:creationId xmlns:a16="http://schemas.microsoft.com/office/drawing/2014/main" id="{3A684100-B8E6-C95C-56A7-8D420FAD8F9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50" name="Additionszeichen 4549">
                    <a:extLst>
                      <a:ext uri="{FF2B5EF4-FFF2-40B4-BE49-F238E27FC236}">
                        <a16:creationId xmlns:a16="http://schemas.microsoft.com/office/drawing/2014/main" id="{DD9FDCC6-386E-6C4D-E327-81D38CD7152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07" name="Gruppieren 4506">
                  <a:extLst>
                    <a:ext uri="{FF2B5EF4-FFF2-40B4-BE49-F238E27FC236}">
                      <a16:creationId xmlns:a16="http://schemas.microsoft.com/office/drawing/2014/main" id="{222BA5A5-CE73-2A7D-D056-67809C40B149}"/>
                    </a:ext>
                  </a:extLst>
                </p:cNvPr>
                <p:cNvGrpSpPr>
                  <a:grpSpLocks noChangeAspect="1"/>
                </p:cNvGrpSpPr>
                <p:nvPr/>
              </p:nvGrpSpPr>
              <p:grpSpPr>
                <a:xfrm>
                  <a:off x="5499300" y="3931942"/>
                  <a:ext cx="180000" cy="180000"/>
                  <a:chOff x="3172968" y="2304288"/>
                  <a:chExt cx="180000" cy="180000"/>
                </a:xfrm>
              </p:grpSpPr>
              <p:sp>
                <p:nvSpPr>
                  <p:cNvPr id="4547" name="Ellipse 4546">
                    <a:extLst>
                      <a:ext uri="{FF2B5EF4-FFF2-40B4-BE49-F238E27FC236}">
                        <a16:creationId xmlns:a16="http://schemas.microsoft.com/office/drawing/2014/main" id="{124E087C-9824-CB42-298D-BC07C4480ED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48" name="Additionszeichen 4547">
                    <a:extLst>
                      <a:ext uri="{FF2B5EF4-FFF2-40B4-BE49-F238E27FC236}">
                        <a16:creationId xmlns:a16="http://schemas.microsoft.com/office/drawing/2014/main" id="{3DE89C44-3728-6271-976A-C8ADA7603A6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08" name="Gruppieren 4507">
                  <a:extLst>
                    <a:ext uri="{FF2B5EF4-FFF2-40B4-BE49-F238E27FC236}">
                      <a16:creationId xmlns:a16="http://schemas.microsoft.com/office/drawing/2014/main" id="{F6268666-2420-1292-92A9-839AEE09EA58}"/>
                    </a:ext>
                  </a:extLst>
                </p:cNvPr>
                <p:cNvGrpSpPr>
                  <a:grpSpLocks noChangeAspect="1"/>
                </p:cNvGrpSpPr>
                <p:nvPr/>
              </p:nvGrpSpPr>
              <p:grpSpPr>
                <a:xfrm>
                  <a:off x="6030156" y="4086630"/>
                  <a:ext cx="180000" cy="180000"/>
                  <a:chOff x="3172968" y="2304288"/>
                  <a:chExt cx="180000" cy="180000"/>
                </a:xfrm>
              </p:grpSpPr>
              <p:sp>
                <p:nvSpPr>
                  <p:cNvPr id="4545" name="Ellipse 4544">
                    <a:extLst>
                      <a:ext uri="{FF2B5EF4-FFF2-40B4-BE49-F238E27FC236}">
                        <a16:creationId xmlns:a16="http://schemas.microsoft.com/office/drawing/2014/main" id="{3F1B7D15-F8A0-21E9-BCC4-232B74B1C11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46" name="Additionszeichen 4545">
                    <a:extLst>
                      <a:ext uri="{FF2B5EF4-FFF2-40B4-BE49-F238E27FC236}">
                        <a16:creationId xmlns:a16="http://schemas.microsoft.com/office/drawing/2014/main" id="{CB7D4C6B-3728-3898-B949-248707329D8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09" name="Gruppieren 4508">
                  <a:extLst>
                    <a:ext uri="{FF2B5EF4-FFF2-40B4-BE49-F238E27FC236}">
                      <a16:creationId xmlns:a16="http://schemas.microsoft.com/office/drawing/2014/main" id="{F54CDFAA-2051-4065-50B5-D01F29345B06}"/>
                    </a:ext>
                  </a:extLst>
                </p:cNvPr>
                <p:cNvGrpSpPr>
                  <a:grpSpLocks noChangeAspect="1"/>
                </p:cNvGrpSpPr>
                <p:nvPr/>
              </p:nvGrpSpPr>
              <p:grpSpPr>
                <a:xfrm>
                  <a:off x="6020438" y="3296696"/>
                  <a:ext cx="180000" cy="180000"/>
                  <a:chOff x="3172968" y="2304288"/>
                  <a:chExt cx="180000" cy="180000"/>
                </a:xfrm>
              </p:grpSpPr>
              <p:sp>
                <p:nvSpPr>
                  <p:cNvPr id="4543" name="Ellipse 4542">
                    <a:extLst>
                      <a:ext uri="{FF2B5EF4-FFF2-40B4-BE49-F238E27FC236}">
                        <a16:creationId xmlns:a16="http://schemas.microsoft.com/office/drawing/2014/main" id="{EBF8CAAC-5113-157D-F5B8-FA0C44995DB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44" name="Additionszeichen 4543">
                    <a:extLst>
                      <a:ext uri="{FF2B5EF4-FFF2-40B4-BE49-F238E27FC236}">
                        <a16:creationId xmlns:a16="http://schemas.microsoft.com/office/drawing/2014/main" id="{ED8D35FB-67D6-FE16-3AEF-A5895DDF52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10" name="Gruppieren 4509">
                  <a:extLst>
                    <a:ext uri="{FF2B5EF4-FFF2-40B4-BE49-F238E27FC236}">
                      <a16:creationId xmlns:a16="http://schemas.microsoft.com/office/drawing/2014/main" id="{F1A6FD57-AA90-5121-36C1-5D1783990D55}"/>
                    </a:ext>
                  </a:extLst>
                </p:cNvPr>
                <p:cNvGrpSpPr>
                  <a:grpSpLocks noChangeAspect="1"/>
                </p:cNvGrpSpPr>
                <p:nvPr/>
              </p:nvGrpSpPr>
              <p:grpSpPr>
                <a:xfrm>
                  <a:off x="6540000" y="3667688"/>
                  <a:ext cx="180000" cy="180000"/>
                  <a:chOff x="3172968" y="2304288"/>
                  <a:chExt cx="180000" cy="180000"/>
                </a:xfrm>
              </p:grpSpPr>
              <p:sp>
                <p:nvSpPr>
                  <p:cNvPr id="4541" name="Ellipse 4540">
                    <a:extLst>
                      <a:ext uri="{FF2B5EF4-FFF2-40B4-BE49-F238E27FC236}">
                        <a16:creationId xmlns:a16="http://schemas.microsoft.com/office/drawing/2014/main" id="{20D77239-DD24-F87E-BD65-A866AEC6577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42" name="Additionszeichen 4541">
                    <a:extLst>
                      <a:ext uri="{FF2B5EF4-FFF2-40B4-BE49-F238E27FC236}">
                        <a16:creationId xmlns:a16="http://schemas.microsoft.com/office/drawing/2014/main" id="{9AD4C6FD-8D09-F37A-3480-381C5386EE7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11" name="Gruppieren 4510">
                  <a:extLst>
                    <a:ext uri="{FF2B5EF4-FFF2-40B4-BE49-F238E27FC236}">
                      <a16:creationId xmlns:a16="http://schemas.microsoft.com/office/drawing/2014/main" id="{5FD02743-0427-DD0B-3B62-CF6BBF0BA13A}"/>
                    </a:ext>
                  </a:extLst>
                </p:cNvPr>
                <p:cNvGrpSpPr>
                  <a:grpSpLocks noChangeAspect="1"/>
                </p:cNvGrpSpPr>
                <p:nvPr/>
              </p:nvGrpSpPr>
              <p:grpSpPr>
                <a:xfrm>
                  <a:off x="6696374" y="3186376"/>
                  <a:ext cx="180000" cy="180000"/>
                  <a:chOff x="3172968" y="2304288"/>
                  <a:chExt cx="180000" cy="180000"/>
                </a:xfrm>
              </p:grpSpPr>
              <p:sp>
                <p:nvSpPr>
                  <p:cNvPr id="4539" name="Ellipse 4538">
                    <a:extLst>
                      <a:ext uri="{FF2B5EF4-FFF2-40B4-BE49-F238E27FC236}">
                        <a16:creationId xmlns:a16="http://schemas.microsoft.com/office/drawing/2014/main" id="{DB97DE07-FAA2-E021-F4E3-FBBDC257A78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40" name="Additionszeichen 4539">
                    <a:extLst>
                      <a:ext uri="{FF2B5EF4-FFF2-40B4-BE49-F238E27FC236}">
                        <a16:creationId xmlns:a16="http://schemas.microsoft.com/office/drawing/2014/main" id="{3839954D-5343-97DC-0117-8A92B9D38DF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12" name="Gruppieren 4511">
                  <a:extLst>
                    <a:ext uri="{FF2B5EF4-FFF2-40B4-BE49-F238E27FC236}">
                      <a16:creationId xmlns:a16="http://schemas.microsoft.com/office/drawing/2014/main" id="{09EF1814-A86E-1555-BA87-5E162FB9946F}"/>
                    </a:ext>
                  </a:extLst>
                </p:cNvPr>
                <p:cNvGrpSpPr>
                  <a:grpSpLocks noChangeAspect="1"/>
                </p:cNvGrpSpPr>
                <p:nvPr/>
              </p:nvGrpSpPr>
              <p:grpSpPr>
                <a:xfrm>
                  <a:off x="5577515" y="3084316"/>
                  <a:ext cx="180000" cy="180000"/>
                  <a:chOff x="3172968" y="2304288"/>
                  <a:chExt cx="180000" cy="180000"/>
                </a:xfrm>
              </p:grpSpPr>
              <p:sp>
                <p:nvSpPr>
                  <p:cNvPr id="4537" name="Ellipse 4536">
                    <a:extLst>
                      <a:ext uri="{FF2B5EF4-FFF2-40B4-BE49-F238E27FC236}">
                        <a16:creationId xmlns:a16="http://schemas.microsoft.com/office/drawing/2014/main" id="{17CF1370-7529-43E6-640B-5AB66402392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38" name="Additionszeichen 4537">
                    <a:extLst>
                      <a:ext uri="{FF2B5EF4-FFF2-40B4-BE49-F238E27FC236}">
                        <a16:creationId xmlns:a16="http://schemas.microsoft.com/office/drawing/2014/main" id="{7681284B-7029-9156-7B2D-091F0529142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13" name="Gruppieren 4512">
                  <a:extLst>
                    <a:ext uri="{FF2B5EF4-FFF2-40B4-BE49-F238E27FC236}">
                      <a16:creationId xmlns:a16="http://schemas.microsoft.com/office/drawing/2014/main" id="{2FF4E9F9-7C22-0BD2-90B2-6B78DC147E77}"/>
                    </a:ext>
                  </a:extLst>
                </p:cNvPr>
                <p:cNvGrpSpPr>
                  <a:grpSpLocks noChangeAspect="1"/>
                </p:cNvGrpSpPr>
                <p:nvPr/>
              </p:nvGrpSpPr>
              <p:grpSpPr>
                <a:xfrm>
                  <a:off x="5940252" y="2903697"/>
                  <a:ext cx="180000" cy="180000"/>
                  <a:chOff x="3172968" y="2304288"/>
                  <a:chExt cx="180000" cy="180000"/>
                </a:xfrm>
              </p:grpSpPr>
              <p:sp>
                <p:nvSpPr>
                  <p:cNvPr id="4535" name="Ellipse 4534">
                    <a:extLst>
                      <a:ext uri="{FF2B5EF4-FFF2-40B4-BE49-F238E27FC236}">
                        <a16:creationId xmlns:a16="http://schemas.microsoft.com/office/drawing/2014/main" id="{66377099-AF4B-8061-C994-0784BD9AF07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36" name="Additionszeichen 4535">
                    <a:extLst>
                      <a:ext uri="{FF2B5EF4-FFF2-40B4-BE49-F238E27FC236}">
                        <a16:creationId xmlns:a16="http://schemas.microsoft.com/office/drawing/2014/main" id="{6A7BB632-A6F8-E600-3070-AFE55CB0A9A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14" name="Gruppieren 4513">
                  <a:extLst>
                    <a:ext uri="{FF2B5EF4-FFF2-40B4-BE49-F238E27FC236}">
                      <a16:creationId xmlns:a16="http://schemas.microsoft.com/office/drawing/2014/main" id="{F3901B6C-520C-794A-6002-EC617C68B71C}"/>
                    </a:ext>
                  </a:extLst>
                </p:cNvPr>
                <p:cNvGrpSpPr>
                  <a:grpSpLocks noChangeAspect="1"/>
                </p:cNvGrpSpPr>
                <p:nvPr/>
              </p:nvGrpSpPr>
              <p:grpSpPr>
                <a:xfrm>
                  <a:off x="5597520" y="2746772"/>
                  <a:ext cx="180000" cy="180000"/>
                  <a:chOff x="3172968" y="2304288"/>
                  <a:chExt cx="180000" cy="180000"/>
                </a:xfrm>
              </p:grpSpPr>
              <p:sp>
                <p:nvSpPr>
                  <p:cNvPr id="4533" name="Ellipse 4532">
                    <a:extLst>
                      <a:ext uri="{FF2B5EF4-FFF2-40B4-BE49-F238E27FC236}">
                        <a16:creationId xmlns:a16="http://schemas.microsoft.com/office/drawing/2014/main" id="{94881570-411C-4347-8C83-5D7B7DF536A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34" name="Additionszeichen 4533">
                    <a:extLst>
                      <a:ext uri="{FF2B5EF4-FFF2-40B4-BE49-F238E27FC236}">
                        <a16:creationId xmlns:a16="http://schemas.microsoft.com/office/drawing/2014/main" id="{738268B2-347F-CAE3-424A-492405CFD53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15" name="Gruppieren 4514">
                  <a:extLst>
                    <a:ext uri="{FF2B5EF4-FFF2-40B4-BE49-F238E27FC236}">
                      <a16:creationId xmlns:a16="http://schemas.microsoft.com/office/drawing/2014/main" id="{ADECFF5D-1410-403E-4963-9941487E50D5}"/>
                    </a:ext>
                  </a:extLst>
                </p:cNvPr>
                <p:cNvGrpSpPr>
                  <a:grpSpLocks noChangeAspect="1"/>
                </p:cNvGrpSpPr>
                <p:nvPr/>
              </p:nvGrpSpPr>
              <p:grpSpPr>
                <a:xfrm>
                  <a:off x="6310896" y="2729578"/>
                  <a:ext cx="180000" cy="180000"/>
                  <a:chOff x="3172968" y="2304288"/>
                  <a:chExt cx="180000" cy="180000"/>
                </a:xfrm>
              </p:grpSpPr>
              <p:sp>
                <p:nvSpPr>
                  <p:cNvPr id="4531" name="Ellipse 4530">
                    <a:extLst>
                      <a:ext uri="{FF2B5EF4-FFF2-40B4-BE49-F238E27FC236}">
                        <a16:creationId xmlns:a16="http://schemas.microsoft.com/office/drawing/2014/main" id="{3C80DA90-FD4E-1422-AFB3-180F205743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32" name="Additionszeichen 4531">
                    <a:extLst>
                      <a:ext uri="{FF2B5EF4-FFF2-40B4-BE49-F238E27FC236}">
                        <a16:creationId xmlns:a16="http://schemas.microsoft.com/office/drawing/2014/main" id="{3C7E4614-D4EC-5FEB-42BD-73426D04697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16" name="Gruppieren 4515">
                  <a:extLst>
                    <a:ext uri="{FF2B5EF4-FFF2-40B4-BE49-F238E27FC236}">
                      <a16:creationId xmlns:a16="http://schemas.microsoft.com/office/drawing/2014/main" id="{5549D1A3-59EE-A326-6509-5C398FEB1FA5}"/>
                    </a:ext>
                  </a:extLst>
                </p:cNvPr>
                <p:cNvGrpSpPr>
                  <a:grpSpLocks noChangeAspect="1"/>
                </p:cNvGrpSpPr>
                <p:nvPr/>
              </p:nvGrpSpPr>
              <p:grpSpPr>
                <a:xfrm>
                  <a:off x="5311404" y="3346168"/>
                  <a:ext cx="180000" cy="180000"/>
                  <a:chOff x="3172968" y="2304288"/>
                  <a:chExt cx="180000" cy="180000"/>
                </a:xfrm>
              </p:grpSpPr>
              <p:sp>
                <p:nvSpPr>
                  <p:cNvPr id="4529" name="Ellipse 4528">
                    <a:extLst>
                      <a:ext uri="{FF2B5EF4-FFF2-40B4-BE49-F238E27FC236}">
                        <a16:creationId xmlns:a16="http://schemas.microsoft.com/office/drawing/2014/main" id="{42234BC2-2A84-8EFD-AA48-B32D9879115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30" name="Additionszeichen 4529">
                    <a:extLst>
                      <a:ext uri="{FF2B5EF4-FFF2-40B4-BE49-F238E27FC236}">
                        <a16:creationId xmlns:a16="http://schemas.microsoft.com/office/drawing/2014/main" id="{DFDDE684-D3B8-1BAA-DF9A-2ECDF255620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517" name="Ellipse 4516">
                  <a:extLst>
                    <a:ext uri="{FF2B5EF4-FFF2-40B4-BE49-F238E27FC236}">
                      <a16:creationId xmlns:a16="http://schemas.microsoft.com/office/drawing/2014/main" id="{E3EE588F-B6EA-5706-8759-4E810466BD8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18" name="Ellipse 4517">
                  <a:extLst>
                    <a:ext uri="{FF2B5EF4-FFF2-40B4-BE49-F238E27FC236}">
                      <a16:creationId xmlns:a16="http://schemas.microsoft.com/office/drawing/2014/main" id="{F3960DCF-767D-3879-D56F-86097D5FEDCE}"/>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19" name="Ellipse 4518">
                  <a:extLst>
                    <a:ext uri="{FF2B5EF4-FFF2-40B4-BE49-F238E27FC236}">
                      <a16:creationId xmlns:a16="http://schemas.microsoft.com/office/drawing/2014/main" id="{D99C7E78-454A-867D-36E7-73682C3140A9}"/>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20" name="Ellipse 4519">
                  <a:extLst>
                    <a:ext uri="{FF2B5EF4-FFF2-40B4-BE49-F238E27FC236}">
                      <a16:creationId xmlns:a16="http://schemas.microsoft.com/office/drawing/2014/main" id="{3E0D5624-E70E-CB75-EF6C-96F8A1F930CF}"/>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21" name="Ellipse 4520">
                  <a:extLst>
                    <a:ext uri="{FF2B5EF4-FFF2-40B4-BE49-F238E27FC236}">
                      <a16:creationId xmlns:a16="http://schemas.microsoft.com/office/drawing/2014/main" id="{48310F30-B14C-73AC-78A8-57A80AD41ECF}"/>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22" name="Ellipse 4521">
                  <a:extLst>
                    <a:ext uri="{FF2B5EF4-FFF2-40B4-BE49-F238E27FC236}">
                      <a16:creationId xmlns:a16="http://schemas.microsoft.com/office/drawing/2014/main" id="{E6295F51-054A-6937-7612-26A14C29B433}"/>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23" name="Ellipse 4522">
                  <a:extLst>
                    <a:ext uri="{FF2B5EF4-FFF2-40B4-BE49-F238E27FC236}">
                      <a16:creationId xmlns:a16="http://schemas.microsoft.com/office/drawing/2014/main" id="{750E74C8-0B8B-A3B2-CD23-295C85530DF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24" name="Ellipse 4523">
                  <a:extLst>
                    <a:ext uri="{FF2B5EF4-FFF2-40B4-BE49-F238E27FC236}">
                      <a16:creationId xmlns:a16="http://schemas.microsoft.com/office/drawing/2014/main" id="{93A6579F-3C55-F108-D9AF-A8CB58C37B95}"/>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25" name="Ellipse 4524">
                  <a:extLst>
                    <a:ext uri="{FF2B5EF4-FFF2-40B4-BE49-F238E27FC236}">
                      <a16:creationId xmlns:a16="http://schemas.microsoft.com/office/drawing/2014/main" id="{D08E425F-72B5-7A34-CFE6-7C1E1D865183}"/>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26" name="Ellipse 4525">
                  <a:extLst>
                    <a:ext uri="{FF2B5EF4-FFF2-40B4-BE49-F238E27FC236}">
                      <a16:creationId xmlns:a16="http://schemas.microsoft.com/office/drawing/2014/main" id="{A211154A-EC2A-90BD-945C-E92AA6F53D4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27" name="Ellipse 4526">
                  <a:extLst>
                    <a:ext uri="{FF2B5EF4-FFF2-40B4-BE49-F238E27FC236}">
                      <a16:creationId xmlns:a16="http://schemas.microsoft.com/office/drawing/2014/main" id="{C35A4002-2A8D-3407-E5E0-81577D26A57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28" name="Ellipse 4527">
                  <a:extLst>
                    <a:ext uri="{FF2B5EF4-FFF2-40B4-BE49-F238E27FC236}">
                      <a16:creationId xmlns:a16="http://schemas.microsoft.com/office/drawing/2014/main" id="{33BC67CA-C837-A1BB-6BC5-835ECEF4CC0C}"/>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502" name="L-Schale">
                <a:extLst>
                  <a:ext uri="{FF2B5EF4-FFF2-40B4-BE49-F238E27FC236}">
                    <a16:creationId xmlns:a16="http://schemas.microsoft.com/office/drawing/2014/main" id="{B08F0863-9E46-0B79-838C-85BC6D412E8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503" name="M-Schale">
                <a:extLst>
                  <a:ext uri="{FF2B5EF4-FFF2-40B4-BE49-F238E27FC236}">
                    <a16:creationId xmlns:a16="http://schemas.microsoft.com/office/drawing/2014/main" id="{22B10BD1-DF47-D647-5B42-19B1ED20D0E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4464" name="Gruppieren 4463">
              <a:extLst>
                <a:ext uri="{FF2B5EF4-FFF2-40B4-BE49-F238E27FC236}">
                  <a16:creationId xmlns:a16="http://schemas.microsoft.com/office/drawing/2014/main" id="{400BF206-3171-5E23-B19C-0FFDEDFD7403}"/>
                </a:ext>
              </a:extLst>
            </p:cNvPr>
            <p:cNvGrpSpPr/>
            <p:nvPr/>
          </p:nvGrpSpPr>
          <p:grpSpPr>
            <a:xfrm>
              <a:off x="6006000" y="816426"/>
              <a:ext cx="180000" cy="180000"/>
              <a:chOff x="2537136" y="1269000"/>
              <a:chExt cx="180000" cy="180000"/>
            </a:xfrm>
          </p:grpSpPr>
          <p:sp>
            <p:nvSpPr>
              <p:cNvPr id="4498" name="Ellipse 4497">
                <a:extLst>
                  <a:ext uri="{FF2B5EF4-FFF2-40B4-BE49-F238E27FC236}">
                    <a16:creationId xmlns:a16="http://schemas.microsoft.com/office/drawing/2014/main" id="{779381CC-314F-D134-71CB-07175783ED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99" name="Minuszeichen 4498">
                <a:extLst>
                  <a:ext uri="{FF2B5EF4-FFF2-40B4-BE49-F238E27FC236}">
                    <a16:creationId xmlns:a16="http://schemas.microsoft.com/office/drawing/2014/main" id="{3BB55C1F-5BF5-534C-A472-177DEDA8841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65" name="Gruppieren 4464">
              <a:extLst>
                <a:ext uri="{FF2B5EF4-FFF2-40B4-BE49-F238E27FC236}">
                  <a16:creationId xmlns:a16="http://schemas.microsoft.com/office/drawing/2014/main" id="{37B7B998-B900-49FA-9A21-1B2EA6A2C305}"/>
                </a:ext>
              </a:extLst>
            </p:cNvPr>
            <p:cNvGrpSpPr/>
            <p:nvPr/>
          </p:nvGrpSpPr>
          <p:grpSpPr>
            <a:xfrm>
              <a:off x="6003948" y="5865553"/>
              <a:ext cx="180000" cy="180000"/>
              <a:chOff x="2537136" y="1269000"/>
              <a:chExt cx="180000" cy="180000"/>
            </a:xfrm>
          </p:grpSpPr>
          <p:sp>
            <p:nvSpPr>
              <p:cNvPr id="4496" name="Ellipse 4495">
                <a:extLst>
                  <a:ext uri="{FF2B5EF4-FFF2-40B4-BE49-F238E27FC236}">
                    <a16:creationId xmlns:a16="http://schemas.microsoft.com/office/drawing/2014/main" id="{E01A3F2F-C78E-0168-80CC-46B362B58F9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97" name="Minuszeichen 4496">
                <a:extLst>
                  <a:ext uri="{FF2B5EF4-FFF2-40B4-BE49-F238E27FC236}">
                    <a16:creationId xmlns:a16="http://schemas.microsoft.com/office/drawing/2014/main" id="{49AB5171-D957-3D5A-F9F8-31E8031F1B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66" name="Gruppieren 4465">
              <a:extLst>
                <a:ext uri="{FF2B5EF4-FFF2-40B4-BE49-F238E27FC236}">
                  <a16:creationId xmlns:a16="http://schemas.microsoft.com/office/drawing/2014/main" id="{856E4F6D-8B11-B892-5A46-EBBBC6AA3BB9}"/>
                </a:ext>
              </a:extLst>
            </p:cNvPr>
            <p:cNvGrpSpPr/>
            <p:nvPr/>
          </p:nvGrpSpPr>
          <p:grpSpPr>
            <a:xfrm>
              <a:off x="7989107" y="3335661"/>
              <a:ext cx="180000" cy="180000"/>
              <a:chOff x="2537136" y="1269000"/>
              <a:chExt cx="180000" cy="180000"/>
            </a:xfrm>
          </p:grpSpPr>
          <p:sp>
            <p:nvSpPr>
              <p:cNvPr id="4494" name="Ellipse 4493">
                <a:extLst>
                  <a:ext uri="{FF2B5EF4-FFF2-40B4-BE49-F238E27FC236}">
                    <a16:creationId xmlns:a16="http://schemas.microsoft.com/office/drawing/2014/main" id="{905EAE5A-7CB5-A703-68F9-B5F02DDFAFF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95" name="Minuszeichen 4494">
                <a:extLst>
                  <a:ext uri="{FF2B5EF4-FFF2-40B4-BE49-F238E27FC236}">
                    <a16:creationId xmlns:a16="http://schemas.microsoft.com/office/drawing/2014/main" id="{DE62F659-CD49-32AC-A8AD-591AC6EDCF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67" name="Gruppieren 4466">
              <a:extLst>
                <a:ext uri="{FF2B5EF4-FFF2-40B4-BE49-F238E27FC236}">
                  <a16:creationId xmlns:a16="http://schemas.microsoft.com/office/drawing/2014/main" id="{F55058A1-5FA1-8D15-3088-A9679DF17FBC}"/>
                </a:ext>
              </a:extLst>
            </p:cNvPr>
            <p:cNvGrpSpPr/>
            <p:nvPr/>
          </p:nvGrpSpPr>
          <p:grpSpPr>
            <a:xfrm>
              <a:off x="4026000" y="3339000"/>
              <a:ext cx="180000" cy="180000"/>
              <a:chOff x="2537136" y="1269000"/>
              <a:chExt cx="180000" cy="180000"/>
            </a:xfrm>
          </p:grpSpPr>
          <p:sp>
            <p:nvSpPr>
              <p:cNvPr id="4492" name="Ellipse 4491">
                <a:extLst>
                  <a:ext uri="{FF2B5EF4-FFF2-40B4-BE49-F238E27FC236}">
                    <a16:creationId xmlns:a16="http://schemas.microsoft.com/office/drawing/2014/main" id="{6B2BFE29-E07B-6FFE-EA12-7D041D8F3B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93" name="Minuszeichen 4492">
                <a:extLst>
                  <a:ext uri="{FF2B5EF4-FFF2-40B4-BE49-F238E27FC236}">
                    <a16:creationId xmlns:a16="http://schemas.microsoft.com/office/drawing/2014/main" id="{DC520AEE-7988-4308-2D7D-C858455C361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68" name="Gruppieren 4467">
              <a:extLst>
                <a:ext uri="{FF2B5EF4-FFF2-40B4-BE49-F238E27FC236}">
                  <a16:creationId xmlns:a16="http://schemas.microsoft.com/office/drawing/2014/main" id="{332792E6-42CF-F9B3-0F92-C71D648AB753}"/>
                </a:ext>
              </a:extLst>
            </p:cNvPr>
            <p:cNvGrpSpPr/>
            <p:nvPr/>
          </p:nvGrpSpPr>
          <p:grpSpPr>
            <a:xfrm>
              <a:off x="4656000" y="4775520"/>
              <a:ext cx="180000" cy="180000"/>
              <a:chOff x="2537136" y="1269000"/>
              <a:chExt cx="180000" cy="180000"/>
            </a:xfrm>
          </p:grpSpPr>
          <p:sp>
            <p:nvSpPr>
              <p:cNvPr id="4490" name="Ellipse 4489">
                <a:extLst>
                  <a:ext uri="{FF2B5EF4-FFF2-40B4-BE49-F238E27FC236}">
                    <a16:creationId xmlns:a16="http://schemas.microsoft.com/office/drawing/2014/main" id="{53CC5579-70EF-755A-67CD-98E0DC41A39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91" name="Minuszeichen 4490">
                <a:extLst>
                  <a:ext uri="{FF2B5EF4-FFF2-40B4-BE49-F238E27FC236}">
                    <a16:creationId xmlns:a16="http://schemas.microsoft.com/office/drawing/2014/main" id="{A9ED772A-F92B-5037-C5F6-BD609D1A36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69" name="Gruppieren 4468">
              <a:extLst>
                <a:ext uri="{FF2B5EF4-FFF2-40B4-BE49-F238E27FC236}">
                  <a16:creationId xmlns:a16="http://schemas.microsoft.com/office/drawing/2014/main" id="{00458722-CDAF-355A-88AD-6B84BB4D1EA4}"/>
                </a:ext>
              </a:extLst>
            </p:cNvPr>
            <p:cNvGrpSpPr/>
            <p:nvPr/>
          </p:nvGrpSpPr>
          <p:grpSpPr>
            <a:xfrm>
              <a:off x="7373256" y="4775520"/>
              <a:ext cx="180000" cy="180000"/>
              <a:chOff x="2537136" y="1269000"/>
              <a:chExt cx="180000" cy="180000"/>
            </a:xfrm>
          </p:grpSpPr>
          <p:sp>
            <p:nvSpPr>
              <p:cNvPr id="4488" name="Ellipse 4487">
                <a:extLst>
                  <a:ext uri="{FF2B5EF4-FFF2-40B4-BE49-F238E27FC236}">
                    <a16:creationId xmlns:a16="http://schemas.microsoft.com/office/drawing/2014/main" id="{517C55DC-DAB1-36AD-8F6C-8BE12675460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89" name="Minuszeichen 4488">
                <a:extLst>
                  <a:ext uri="{FF2B5EF4-FFF2-40B4-BE49-F238E27FC236}">
                    <a16:creationId xmlns:a16="http://schemas.microsoft.com/office/drawing/2014/main" id="{1C0391A2-FF2F-943D-ED23-0DAFB9DAB35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70" name="Gruppieren 4469">
              <a:extLst>
                <a:ext uri="{FF2B5EF4-FFF2-40B4-BE49-F238E27FC236}">
                  <a16:creationId xmlns:a16="http://schemas.microsoft.com/office/drawing/2014/main" id="{E7CE3C25-5260-AB57-919F-01EC7D0F5C0A}"/>
                </a:ext>
              </a:extLst>
            </p:cNvPr>
            <p:cNvGrpSpPr/>
            <p:nvPr/>
          </p:nvGrpSpPr>
          <p:grpSpPr>
            <a:xfrm>
              <a:off x="7373256" y="1900714"/>
              <a:ext cx="180000" cy="180000"/>
              <a:chOff x="2537136" y="1269000"/>
              <a:chExt cx="180000" cy="180000"/>
            </a:xfrm>
          </p:grpSpPr>
          <p:sp>
            <p:nvSpPr>
              <p:cNvPr id="4486" name="Ellipse 4485">
                <a:extLst>
                  <a:ext uri="{FF2B5EF4-FFF2-40B4-BE49-F238E27FC236}">
                    <a16:creationId xmlns:a16="http://schemas.microsoft.com/office/drawing/2014/main" id="{2965B89D-8538-04F1-9F1D-446D79B9BC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87" name="Minuszeichen 4486">
                <a:extLst>
                  <a:ext uri="{FF2B5EF4-FFF2-40B4-BE49-F238E27FC236}">
                    <a16:creationId xmlns:a16="http://schemas.microsoft.com/office/drawing/2014/main" id="{2417DFC7-823B-8CAC-8E9D-34C0C1E646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71" name="Gruppieren 4470">
              <a:extLst>
                <a:ext uri="{FF2B5EF4-FFF2-40B4-BE49-F238E27FC236}">
                  <a16:creationId xmlns:a16="http://schemas.microsoft.com/office/drawing/2014/main" id="{991F130B-0210-7552-19A4-0F10AC1E9A3C}"/>
                </a:ext>
              </a:extLst>
            </p:cNvPr>
            <p:cNvGrpSpPr/>
            <p:nvPr/>
          </p:nvGrpSpPr>
          <p:grpSpPr>
            <a:xfrm>
              <a:off x="4656000" y="1900714"/>
              <a:ext cx="180000" cy="180000"/>
              <a:chOff x="2537136" y="1269000"/>
              <a:chExt cx="180000" cy="180000"/>
            </a:xfrm>
          </p:grpSpPr>
          <p:sp>
            <p:nvSpPr>
              <p:cNvPr id="4484" name="Ellipse 4483">
                <a:extLst>
                  <a:ext uri="{FF2B5EF4-FFF2-40B4-BE49-F238E27FC236}">
                    <a16:creationId xmlns:a16="http://schemas.microsoft.com/office/drawing/2014/main" id="{765872B8-716A-EE4F-2B4D-4C3CD992929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85" name="Minuszeichen 4484">
                <a:extLst>
                  <a:ext uri="{FF2B5EF4-FFF2-40B4-BE49-F238E27FC236}">
                    <a16:creationId xmlns:a16="http://schemas.microsoft.com/office/drawing/2014/main" id="{06E2B351-875F-31BF-E1B5-0950E33196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72" name="Gruppieren 4471">
              <a:extLst>
                <a:ext uri="{FF2B5EF4-FFF2-40B4-BE49-F238E27FC236}">
                  <a16:creationId xmlns:a16="http://schemas.microsoft.com/office/drawing/2014/main" id="{6AB26FC8-8985-F939-BF95-9391D99226D4}"/>
                </a:ext>
              </a:extLst>
            </p:cNvPr>
            <p:cNvGrpSpPr/>
            <p:nvPr/>
          </p:nvGrpSpPr>
          <p:grpSpPr>
            <a:xfrm>
              <a:off x="6006000" y="1339747"/>
              <a:ext cx="180000" cy="180000"/>
              <a:chOff x="2537136" y="1269000"/>
              <a:chExt cx="180000" cy="180000"/>
            </a:xfrm>
          </p:grpSpPr>
          <p:sp>
            <p:nvSpPr>
              <p:cNvPr id="4482" name="Ellipse 4481">
                <a:extLst>
                  <a:ext uri="{FF2B5EF4-FFF2-40B4-BE49-F238E27FC236}">
                    <a16:creationId xmlns:a16="http://schemas.microsoft.com/office/drawing/2014/main" id="{A7C29154-CD31-38DA-DB18-5D43E0FF9B5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83" name="Minuszeichen 4482">
                <a:extLst>
                  <a:ext uri="{FF2B5EF4-FFF2-40B4-BE49-F238E27FC236}">
                    <a16:creationId xmlns:a16="http://schemas.microsoft.com/office/drawing/2014/main" id="{63D1F6C6-AA98-FDA8-31B7-BF675272E29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73" name="Gruppieren 4472">
              <a:extLst>
                <a:ext uri="{FF2B5EF4-FFF2-40B4-BE49-F238E27FC236}">
                  <a16:creationId xmlns:a16="http://schemas.microsoft.com/office/drawing/2014/main" id="{118A8E31-251B-9476-63F0-1394BA83F55D}"/>
                </a:ext>
              </a:extLst>
            </p:cNvPr>
            <p:cNvGrpSpPr/>
            <p:nvPr/>
          </p:nvGrpSpPr>
          <p:grpSpPr>
            <a:xfrm>
              <a:off x="6006000" y="5312040"/>
              <a:ext cx="180000" cy="180000"/>
              <a:chOff x="2537136" y="1269000"/>
              <a:chExt cx="180000" cy="180000"/>
            </a:xfrm>
          </p:grpSpPr>
          <p:sp>
            <p:nvSpPr>
              <p:cNvPr id="4480" name="Ellipse 4479">
                <a:extLst>
                  <a:ext uri="{FF2B5EF4-FFF2-40B4-BE49-F238E27FC236}">
                    <a16:creationId xmlns:a16="http://schemas.microsoft.com/office/drawing/2014/main" id="{6518725F-3509-2712-81A9-06B674FCCE3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81" name="Minuszeichen 4480">
                <a:extLst>
                  <a:ext uri="{FF2B5EF4-FFF2-40B4-BE49-F238E27FC236}">
                    <a16:creationId xmlns:a16="http://schemas.microsoft.com/office/drawing/2014/main" id="{31305BEF-F1DB-401E-822F-ECA4FB11E80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74" name="Gruppieren 4473">
              <a:extLst>
                <a:ext uri="{FF2B5EF4-FFF2-40B4-BE49-F238E27FC236}">
                  <a16:creationId xmlns:a16="http://schemas.microsoft.com/office/drawing/2014/main" id="{27C44C34-21D2-6559-FB9B-A6759E57ABFB}"/>
                </a:ext>
              </a:extLst>
            </p:cNvPr>
            <p:cNvGrpSpPr/>
            <p:nvPr/>
          </p:nvGrpSpPr>
          <p:grpSpPr>
            <a:xfrm>
              <a:off x="6006000" y="1900714"/>
              <a:ext cx="180000" cy="180000"/>
              <a:chOff x="2537136" y="1269000"/>
              <a:chExt cx="180000" cy="180000"/>
            </a:xfrm>
          </p:grpSpPr>
          <p:sp>
            <p:nvSpPr>
              <p:cNvPr id="4478" name="Ellipse 4477">
                <a:extLst>
                  <a:ext uri="{FF2B5EF4-FFF2-40B4-BE49-F238E27FC236}">
                    <a16:creationId xmlns:a16="http://schemas.microsoft.com/office/drawing/2014/main" id="{F93EE50F-23EA-64C3-B0BC-780B92B8AAA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79" name="Minuszeichen 4478">
                <a:extLst>
                  <a:ext uri="{FF2B5EF4-FFF2-40B4-BE49-F238E27FC236}">
                    <a16:creationId xmlns:a16="http://schemas.microsoft.com/office/drawing/2014/main" id="{1968B411-C31F-C04F-2D81-381F616A22D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75" name="Gruppieren 4474">
              <a:extLst>
                <a:ext uri="{FF2B5EF4-FFF2-40B4-BE49-F238E27FC236}">
                  <a16:creationId xmlns:a16="http://schemas.microsoft.com/office/drawing/2014/main" id="{4F8D793E-6E12-6F35-CF19-18D0FBD36E86}"/>
                </a:ext>
              </a:extLst>
            </p:cNvPr>
            <p:cNvGrpSpPr/>
            <p:nvPr/>
          </p:nvGrpSpPr>
          <p:grpSpPr>
            <a:xfrm>
              <a:off x="6006000" y="4775520"/>
              <a:ext cx="180000" cy="180000"/>
              <a:chOff x="2537136" y="1269000"/>
              <a:chExt cx="180000" cy="180000"/>
            </a:xfrm>
          </p:grpSpPr>
          <p:sp>
            <p:nvSpPr>
              <p:cNvPr id="4476" name="Ellipse 4475">
                <a:extLst>
                  <a:ext uri="{FF2B5EF4-FFF2-40B4-BE49-F238E27FC236}">
                    <a16:creationId xmlns:a16="http://schemas.microsoft.com/office/drawing/2014/main" id="{2484B0F8-630C-CF4D-5189-36379F71537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77" name="Minuszeichen 4476">
                <a:extLst>
                  <a:ext uri="{FF2B5EF4-FFF2-40B4-BE49-F238E27FC236}">
                    <a16:creationId xmlns:a16="http://schemas.microsoft.com/office/drawing/2014/main" id="{19DC5CD6-7516-D281-5D1B-7B5B0506546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553" name="Gruppieren 4552">
            <a:extLst>
              <a:ext uri="{FF2B5EF4-FFF2-40B4-BE49-F238E27FC236}">
                <a16:creationId xmlns:a16="http://schemas.microsoft.com/office/drawing/2014/main" id="{4C613640-8BCA-89CD-40F0-99807B96DBF0}"/>
              </a:ext>
            </a:extLst>
          </p:cNvPr>
          <p:cNvGrpSpPr>
            <a:grpSpLocks noChangeAspect="1"/>
          </p:cNvGrpSpPr>
          <p:nvPr/>
        </p:nvGrpSpPr>
        <p:grpSpPr>
          <a:xfrm>
            <a:off x="10659372" y="4458359"/>
            <a:ext cx="1258865" cy="1306104"/>
            <a:chOff x="3576000" y="816426"/>
            <a:chExt cx="5040000" cy="5229127"/>
          </a:xfrm>
        </p:grpSpPr>
        <p:grpSp>
          <p:nvGrpSpPr>
            <p:cNvPr id="4554" name="Magnesium ohne e-">
              <a:extLst>
                <a:ext uri="{FF2B5EF4-FFF2-40B4-BE49-F238E27FC236}">
                  <a16:creationId xmlns:a16="http://schemas.microsoft.com/office/drawing/2014/main" id="{E0BD16E5-C63D-5D94-B13E-B954F840B600}"/>
                </a:ext>
              </a:extLst>
            </p:cNvPr>
            <p:cNvGrpSpPr/>
            <p:nvPr/>
          </p:nvGrpSpPr>
          <p:grpSpPr>
            <a:xfrm>
              <a:off x="3576000" y="909000"/>
              <a:ext cx="5040000" cy="5040000"/>
              <a:chOff x="3576000" y="909000"/>
              <a:chExt cx="5040000" cy="5040000"/>
            </a:xfrm>
          </p:grpSpPr>
          <p:sp>
            <p:nvSpPr>
              <p:cNvPr id="4591" name="K-Schale">
                <a:extLst>
                  <a:ext uri="{FF2B5EF4-FFF2-40B4-BE49-F238E27FC236}">
                    <a16:creationId xmlns:a16="http://schemas.microsoft.com/office/drawing/2014/main" id="{255FDA51-284C-7DDC-3206-7A15DD239B08}"/>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592" name="Atomkern mit Protonen und Neutronen">
                <a:extLst>
                  <a:ext uri="{FF2B5EF4-FFF2-40B4-BE49-F238E27FC236}">
                    <a16:creationId xmlns:a16="http://schemas.microsoft.com/office/drawing/2014/main" id="{F388378A-94E7-6DE3-253A-BD3D399CC4B6}"/>
                  </a:ext>
                </a:extLst>
              </p:cNvPr>
              <p:cNvGrpSpPr/>
              <p:nvPr/>
            </p:nvGrpSpPr>
            <p:grpSpPr>
              <a:xfrm>
                <a:off x="5196000" y="2529000"/>
                <a:ext cx="1800000" cy="1800000"/>
                <a:chOff x="5196000" y="2529000"/>
                <a:chExt cx="1800000" cy="1800000"/>
              </a:xfrm>
            </p:grpSpPr>
            <p:sp>
              <p:nvSpPr>
                <p:cNvPr id="4595" name="Atomkern">
                  <a:extLst>
                    <a:ext uri="{FF2B5EF4-FFF2-40B4-BE49-F238E27FC236}">
                      <a16:creationId xmlns:a16="http://schemas.microsoft.com/office/drawing/2014/main" id="{28AAF991-9CC5-825C-BB93-A4D2B2F02795}"/>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596" name="Gruppieren 4595">
                  <a:extLst>
                    <a:ext uri="{FF2B5EF4-FFF2-40B4-BE49-F238E27FC236}">
                      <a16:creationId xmlns:a16="http://schemas.microsoft.com/office/drawing/2014/main" id="{F4737178-84D4-8A01-299F-1C5DB6F927D9}"/>
                    </a:ext>
                  </a:extLst>
                </p:cNvPr>
                <p:cNvGrpSpPr>
                  <a:grpSpLocks noChangeAspect="1"/>
                </p:cNvGrpSpPr>
                <p:nvPr/>
              </p:nvGrpSpPr>
              <p:grpSpPr>
                <a:xfrm>
                  <a:off x="5848033" y="3791651"/>
                  <a:ext cx="180000" cy="180000"/>
                  <a:chOff x="3172968" y="2304288"/>
                  <a:chExt cx="180000" cy="180000"/>
                </a:xfrm>
              </p:grpSpPr>
              <p:sp>
                <p:nvSpPr>
                  <p:cNvPr id="4642" name="Ellipse 4641">
                    <a:extLst>
                      <a:ext uri="{FF2B5EF4-FFF2-40B4-BE49-F238E27FC236}">
                        <a16:creationId xmlns:a16="http://schemas.microsoft.com/office/drawing/2014/main" id="{D62DE481-D693-60B0-9F09-D0BF1BDBCFC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43" name="Additionszeichen 4642">
                    <a:extLst>
                      <a:ext uri="{FF2B5EF4-FFF2-40B4-BE49-F238E27FC236}">
                        <a16:creationId xmlns:a16="http://schemas.microsoft.com/office/drawing/2014/main" id="{166C0C25-712B-F2F7-CA62-708428AC5D6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97" name="Gruppieren 4596">
                  <a:extLst>
                    <a:ext uri="{FF2B5EF4-FFF2-40B4-BE49-F238E27FC236}">
                      <a16:creationId xmlns:a16="http://schemas.microsoft.com/office/drawing/2014/main" id="{1DF4AA97-9946-D082-1769-74E5C8AF324A}"/>
                    </a:ext>
                  </a:extLst>
                </p:cNvPr>
                <p:cNvGrpSpPr>
                  <a:grpSpLocks noChangeAspect="1"/>
                </p:cNvGrpSpPr>
                <p:nvPr/>
              </p:nvGrpSpPr>
              <p:grpSpPr>
                <a:xfrm>
                  <a:off x="6270000" y="3698425"/>
                  <a:ext cx="180000" cy="180000"/>
                  <a:chOff x="3172968" y="2304288"/>
                  <a:chExt cx="180000" cy="180000"/>
                </a:xfrm>
              </p:grpSpPr>
              <p:sp>
                <p:nvSpPr>
                  <p:cNvPr id="4640" name="Ellipse 4639">
                    <a:extLst>
                      <a:ext uri="{FF2B5EF4-FFF2-40B4-BE49-F238E27FC236}">
                        <a16:creationId xmlns:a16="http://schemas.microsoft.com/office/drawing/2014/main" id="{36B211BA-AF3E-25B8-9E9B-7163542AB43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41" name="Additionszeichen 4640">
                    <a:extLst>
                      <a:ext uri="{FF2B5EF4-FFF2-40B4-BE49-F238E27FC236}">
                        <a16:creationId xmlns:a16="http://schemas.microsoft.com/office/drawing/2014/main" id="{670C6E55-3071-4672-A6F3-5C5465B42FA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98" name="Gruppieren 4597">
                  <a:extLst>
                    <a:ext uri="{FF2B5EF4-FFF2-40B4-BE49-F238E27FC236}">
                      <a16:creationId xmlns:a16="http://schemas.microsoft.com/office/drawing/2014/main" id="{28770F88-FF9D-9052-0A90-390CF47892C9}"/>
                    </a:ext>
                  </a:extLst>
                </p:cNvPr>
                <p:cNvGrpSpPr>
                  <a:grpSpLocks noChangeAspect="1"/>
                </p:cNvGrpSpPr>
                <p:nvPr/>
              </p:nvGrpSpPr>
              <p:grpSpPr>
                <a:xfrm>
                  <a:off x="5499300" y="3931942"/>
                  <a:ext cx="180000" cy="180000"/>
                  <a:chOff x="3172968" y="2304288"/>
                  <a:chExt cx="180000" cy="180000"/>
                </a:xfrm>
              </p:grpSpPr>
              <p:sp>
                <p:nvSpPr>
                  <p:cNvPr id="4638" name="Ellipse 4637">
                    <a:extLst>
                      <a:ext uri="{FF2B5EF4-FFF2-40B4-BE49-F238E27FC236}">
                        <a16:creationId xmlns:a16="http://schemas.microsoft.com/office/drawing/2014/main" id="{BFC01777-1FB3-DC1C-B089-BEE9192A2B4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39" name="Additionszeichen 4638">
                    <a:extLst>
                      <a:ext uri="{FF2B5EF4-FFF2-40B4-BE49-F238E27FC236}">
                        <a16:creationId xmlns:a16="http://schemas.microsoft.com/office/drawing/2014/main" id="{3D964B19-5F50-0FB0-5917-89D14EA8181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99" name="Gruppieren 4598">
                  <a:extLst>
                    <a:ext uri="{FF2B5EF4-FFF2-40B4-BE49-F238E27FC236}">
                      <a16:creationId xmlns:a16="http://schemas.microsoft.com/office/drawing/2014/main" id="{F524C5B2-994B-8B27-4539-029EFB8AA208}"/>
                    </a:ext>
                  </a:extLst>
                </p:cNvPr>
                <p:cNvGrpSpPr>
                  <a:grpSpLocks noChangeAspect="1"/>
                </p:cNvGrpSpPr>
                <p:nvPr/>
              </p:nvGrpSpPr>
              <p:grpSpPr>
                <a:xfrm>
                  <a:off x="6030156" y="4086630"/>
                  <a:ext cx="180000" cy="180000"/>
                  <a:chOff x="3172968" y="2304288"/>
                  <a:chExt cx="180000" cy="180000"/>
                </a:xfrm>
              </p:grpSpPr>
              <p:sp>
                <p:nvSpPr>
                  <p:cNvPr id="4636" name="Ellipse 4635">
                    <a:extLst>
                      <a:ext uri="{FF2B5EF4-FFF2-40B4-BE49-F238E27FC236}">
                        <a16:creationId xmlns:a16="http://schemas.microsoft.com/office/drawing/2014/main" id="{08126DE4-6B3A-B8DF-0434-01E536D4A2E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37" name="Additionszeichen 4636">
                    <a:extLst>
                      <a:ext uri="{FF2B5EF4-FFF2-40B4-BE49-F238E27FC236}">
                        <a16:creationId xmlns:a16="http://schemas.microsoft.com/office/drawing/2014/main" id="{3384BC61-ED81-2126-100E-1DE5C2491E6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00" name="Gruppieren 4599">
                  <a:extLst>
                    <a:ext uri="{FF2B5EF4-FFF2-40B4-BE49-F238E27FC236}">
                      <a16:creationId xmlns:a16="http://schemas.microsoft.com/office/drawing/2014/main" id="{BD3B656D-9557-CEA8-DA9E-ABC5FB65DD1B}"/>
                    </a:ext>
                  </a:extLst>
                </p:cNvPr>
                <p:cNvGrpSpPr>
                  <a:grpSpLocks noChangeAspect="1"/>
                </p:cNvGrpSpPr>
                <p:nvPr/>
              </p:nvGrpSpPr>
              <p:grpSpPr>
                <a:xfrm>
                  <a:off x="6020438" y="3296696"/>
                  <a:ext cx="180000" cy="180000"/>
                  <a:chOff x="3172968" y="2304288"/>
                  <a:chExt cx="180000" cy="180000"/>
                </a:xfrm>
              </p:grpSpPr>
              <p:sp>
                <p:nvSpPr>
                  <p:cNvPr id="4634" name="Ellipse 4633">
                    <a:extLst>
                      <a:ext uri="{FF2B5EF4-FFF2-40B4-BE49-F238E27FC236}">
                        <a16:creationId xmlns:a16="http://schemas.microsoft.com/office/drawing/2014/main" id="{664462B0-E9C8-0971-653B-A434431BB28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35" name="Additionszeichen 4634">
                    <a:extLst>
                      <a:ext uri="{FF2B5EF4-FFF2-40B4-BE49-F238E27FC236}">
                        <a16:creationId xmlns:a16="http://schemas.microsoft.com/office/drawing/2014/main" id="{F0205161-B36A-A942-C17C-EEF276D00FC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01" name="Gruppieren 4600">
                  <a:extLst>
                    <a:ext uri="{FF2B5EF4-FFF2-40B4-BE49-F238E27FC236}">
                      <a16:creationId xmlns:a16="http://schemas.microsoft.com/office/drawing/2014/main" id="{5A41CE76-485E-967E-1B82-5A3F65051C0F}"/>
                    </a:ext>
                  </a:extLst>
                </p:cNvPr>
                <p:cNvGrpSpPr>
                  <a:grpSpLocks noChangeAspect="1"/>
                </p:cNvGrpSpPr>
                <p:nvPr/>
              </p:nvGrpSpPr>
              <p:grpSpPr>
                <a:xfrm>
                  <a:off x="6540000" y="3667688"/>
                  <a:ext cx="180000" cy="180000"/>
                  <a:chOff x="3172968" y="2304288"/>
                  <a:chExt cx="180000" cy="180000"/>
                </a:xfrm>
              </p:grpSpPr>
              <p:sp>
                <p:nvSpPr>
                  <p:cNvPr id="4632" name="Ellipse 4631">
                    <a:extLst>
                      <a:ext uri="{FF2B5EF4-FFF2-40B4-BE49-F238E27FC236}">
                        <a16:creationId xmlns:a16="http://schemas.microsoft.com/office/drawing/2014/main" id="{0FEF6336-7695-8B38-708E-D5036904689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33" name="Additionszeichen 4632">
                    <a:extLst>
                      <a:ext uri="{FF2B5EF4-FFF2-40B4-BE49-F238E27FC236}">
                        <a16:creationId xmlns:a16="http://schemas.microsoft.com/office/drawing/2014/main" id="{D81BF982-55D0-FB80-F75D-A9182DC639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02" name="Gruppieren 4601">
                  <a:extLst>
                    <a:ext uri="{FF2B5EF4-FFF2-40B4-BE49-F238E27FC236}">
                      <a16:creationId xmlns:a16="http://schemas.microsoft.com/office/drawing/2014/main" id="{C52FA43F-1F39-C3DB-0890-37870EA7CB66}"/>
                    </a:ext>
                  </a:extLst>
                </p:cNvPr>
                <p:cNvGrpSpPr>
                  <a:grpSpLocks noChangeAspect="1"/>
                </p:cNvGrpSpPr>
                <p:nvPr/>
              </p:nvGrpSpPr>
              <p:grpSpPr>
                <a:xfrm>
                  <a:off x="6696374" y="3186376"/>
                  <a:ext cx="180000" cy="180000"/>
                  <a:chOff x="3172968" y="2304288"/>
                  <a:chExt cx="180000" cy="180000"/>
                </a:xfrm>
              </p:grpSpPr>
              <p:sp>
                <p:nvSpPr>
                  <p:cNvPr id="4630" name="Ellipse 4629">
                    <a:extLst>
                      <a:ext uri="{FF2B5EF4-FFF2-40B4-BE49-F238E27FC236}">
                        <a16:creationId xmlns:a16="http://schemas.microsoft.com/office/drawing/2014/main" id="{B7A70C85-5F1E-C39C-112B-632B1F5F05B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31" name="Additionszeichen 4630">
                    <a:extLst>
                      <a:ext uri="{FF2B5EF4-FFF2-40B4-BE49-F238E27FC236}">
                        <a16:creationId xmlns:a16="http://schemas.microsoft.com/office/drawing/2014/main" id="{210BA080-ADE5-0284-70DF-3DA3F3F7642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03" name="Gruppieren 4602">
                  <a:extLst>
                    <a:ext uri="{FF2B5EF4-FFF2-40B4-BE49-F238E27FC236}">
                      <a16:creationId xmlns:a16="http://schemas.microsoft.com/office/drawing/2014/main" id="{4A0C6C05-4E61-21B0-25B7-C37F17DC4C5F}"/>
                    </a:ext>
                  </a:extLst>
                </p:cNvPr>
                <p:cNvGrpSpPr>
                  <a:grpSpLocks noChangeAspect="1"/>
                </p:cNvGrpSpPr>
                <p:nvPr/>
              </p:nvGrpSpPr>
              <p:grpSpPr>
                <a:xfrm>
                  <a:off x="5577515" y="3084316"/>
                  <a:ext cx="180000" cy="180000"/>
                  <a:chOff x="3172968" y="2304288"/>
                  <a:chExt cx="180000" cy="180000"/>
                </a:xfrm>
              </p:grpSpPr>
              <p:sp>
                <p:nvSpPr>
                  <p:cNvPr id="4628" name="Ellipse 4627">
                    <a:extLst>
                      <a:ext uri="{FF2B5EF4-FFF2-40B4-BE49-F238E27FC236}">
                        <a16:creationId xmlns:a16="http://schemas.microsoft.com/office/drawing/2014/main" id="{A8B4F186-5C7E-B2EC-C18D-FE7A0B04BAE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29" name="Additionszeichen 4628">
                    <a:extLst>
                      <a:ext uri="{FF2B5EF4-FFF2-40B4-BE49-F238E27FC236}">
                        <a16:creationId xmlns:a16="http://schemas.microsoft.com/office/drawing/2014/main" id="{3AAAD9C2-EBAE-6025-0270-FC65F954AD3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04" name="Gruppieren 4603">
                  <a:extLst>
                    <a:ext uri="{FF2B5EF4-FFF2-40B4-BE49-F238E27FC236}">
                      <a16:creationId xmlns:a16="http://schemas.microsoft.com/office/drawing/2014/main" id="{3514FEE7-77D5-2341-CB8C-48B2892589E6}"/>
                    </a:ext>
                  </a:extLst>
                </p:cNvPr>
                <p:cNvGrpSpPr>
                  <a:grpSpLocks noChangeAspect="1"/>
                </p:cNvGrpSpPr>
                <p:nvPr/>
              </p:nvGrpSpPr>
              <p:grpSpPr>
                <a:xfrm>
                  <a:off x="5940252" y="2903697"/>
                  <a:ext cx="180000" cy="180000"/>
                  <a:chOff x="3172968" y="2304288"/>
                  <a:chExt cx="180000" cy="180000"/>
                </a:xfrm>
              </p:grpSpPr>
              <p:sp>
                <p:nvSpPr>
                  <p:cNvPr id="4626" name="Ellipse 4625">
                    <a:extLst>
                      <a:ext uri="{FF2B5EF4-FFF2-40B4-BE49-F238E27FC236}">
                        <a16:creationId xmlns:a16="http://schemas.microsoft.com/office/drawing/2014/main" id="{F0982D6D-A055-205D-9904-948239550C0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27" name="Additionszeichen 4626">
                    <a:extLst>
                      <a:ext uri="{FF2B5EF4-FFF2-40B4-BE49-F238E27FC236}">
                        <a16:creationId xmlns:a16="http://schemas.microsoft.com/office/drawing/2014/main" id="{83BDCED4-451B-1CCC-9CBD-BC293143788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05" name="Gruppieren 4604">
                  <a:extLst>
                    <a:ext uri="{FF2B5EF4-FFF2-40B4-BE49-F238E27FC236}">
                      <a16:creationId xmlns:a16="http://schemas.microsoft.com/office/drawing/2014/main" id="{BF0846B9-6B25-983E-D850-FBE9CDF77383}"/>
                    </a:ext>
                  </a:extLst>
                </p:cNvPr>
                <p:cNvGrpSpPr>
                  <a:grpSpLocks noChangeAspect="1"/>
                </p:cNvGrpSpPr>
                <p:nvPr/>
              </p:nvGrpSpPr>
              <p:grpSpPr>
                <a:xfrm>
                  <a:off x="5597520" y="2746772"/>
                  <a:ext cx="180000" cy="180000"/>
                  <a:chOff x="3172968" y="2304288"/>
                  <a:chExt cx="180000" cy="180000"/>
                </a:xfrm>
              </p:grpSpPr>
              <p:sp>
                <p:nvSpPr>
                  <p:cNvPr id="4624" name="Ellipse 4623">
                    <a:extLst>
                      <a:ext uri="{FF2B5EF4-FFF2-40B4-BE49-F238E27FC236}">
                        <a16:creationId xmlns:a16="http://schemas.microsoft.com/office/drawing/2014/main" id="{E69335E0-B787-BBBD-F49A-B5E76B7A781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25" name="Additionszeichen 4624">
                    <a:extLst>
                      <a:ext uri="{FF2B5EF4-FFF2-40B4-BE49-F238E27FC236}">
                        <a16:creationId xmlns:a16="http://schemas.microsoft.com/office/drawing/2014/main" id="{ACA7E918-BC28-D8DE-B974-D9B1FCBEC7D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06" name="Gruppieren 4605">
                  <a:extLst>
                    <a:ext uri="{FF2B5EF4-FFF2-40B4-BE49-F238E27FC236}">
                      <a16:creationId xmlns:a16="http://schemas.microsoft.com/office/drawing/2014/main" id="{58CFEE56-F542-9C85-D22F-ED9ABE4953F4}"/>
                    </a:ext>
                  </a:extLst>
                </p:cNvPr>
                <p:cNvGrpSpPr>
                  <a:grpSpLocks noChangeAspect="1"/>
                </p:cNvGrpSpPr>
                <p:nvPr/>
              </p:nvGrpSpPr>
              <p:grpSpPr>
                <a:xfrm>
                  <a:off x="6310896" y="2729578"/>
                  <a:ext cx="180000" cy="180000"/>
                  <a:chOff x="3172968" y="2304288"/>
                  <a:chExt cx="180000" cy="180000"/>
                </a:xfrm>
              </p:grpSpPr>
              <p:sp>
                <p:nvSpPr>
                  <p:cNvPr id="4622" name="Ellipse 4621">
                    <a:extLst>
                      <a:ext uri="{FF2B5EF4-FFF2-40B4-BE49-F238E27FC236}">
                        <a16:creationId xmlns:a16="http://schemas.microsoft.com/office/drawing/2014/main" id="{731DDFDA-B8A7-6A1F-1C5F-003867830A3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23" name="Additionszeichen 4622">
                    <a:extLst>
                      <a:ext uri="{FF2B5EF4-FFF2-40B4-BE49-F238E27FC236}">
                        <a16:creationId xmlns:a16="http://schemas.microsoft.com/office/drawing/2014/main" id="{FEE347A3-57E9-0210-49CC-BE5F8C1BC63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07" name="Gruppieren 4606">
                  <a:extLst>
                    <a:ext uri="{FF2B5EF4-FFF2-40B4-BE49-F238E27FC236}">
                      <a16:creationId xmlns:a16="http://schemas.microsoft.com/office/drawing/2014/main" id="{B679280E-0CBD-24CF-CB1E-54BBC73F2172}"/>
                    </a:ext>
                  </a:extLst>
                </p:cNvPr>
                <p:cNvGrpSpPr>
                  <a:grpSpLocks noChangeAspect="1"/>
                </p:cNvGrpSpPr>
                <p:nvPr/>
              </p:nvGrpSpPr>
              <p:grpSpPr>
                <a:xfrm>
                  <a:off x="5311404" y="3346168"/>
                  <a:ext cx="180000" cy="180000"/>
                  <a:chOff x="3172968" y="2304288"/>
                  <a:chExt cx="180000" cy="180000"/>
                </a:xfrm>
              </p:grpSpPr>
              <p:sp>
                <p:nvSpPr>
                  <p:cNvPr id="4620" name="Ellipse 4619">
                    <a:extLst>
                      <a:ext uri="{FF2B5EF4-FFF2-40B4-BE49-F238E27FC236}">
                        <a16:creationId xmlns:a16="http://schemas.microsoft.com/office/drawing/2014/main" id="{E837EC33-D7FF-E46E-A506-CDB9D9A8BA8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21" name="Additionszeichen 4620">
                    <a:extLst>
                      <a:ext uri="{FF2B5EF4-FFF2-40B4-BE49-F238E27FC236}">
                        <a16:creationId xmlns:a16="http://schemas.microsoft.com/office/drawing/2014/main" id="{C2754FC7-829B-E1C4-BEA6-1A2457D0E6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608" name="Ellipse 4607">
                  <a:extLst>
                    <a:ext uri="{FF2B5EF4-FFF2-40B4-BE49-F238E27FC236}">
                      <a16:creationId xmlns:a16="http://schemas.microsoft.com/office/drawing/2014/main" id="{0D9B951A-DE55-191F-B34B-143C6A9D43CF}"/>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09" name="Ellipse 4608">
                  <a:extLst>
                    <a:ext uri="{FF2B5EF4-FFF2-40B4-BE49-F238E27FC236}">
                      <a16:creationId xmlns:a16="http://schemas.microsoft.com/office/drawing/2014/main" id="{D898A6F3-4ACD-0BE2-AA60-3FF58EF00ED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10" name="Ellipse 4609">
                  <a:extLst>
                    <a:ext uri="{FF2B5EF4-FFF2-40B4-BE49-F238E27FC236}">
                      <a16:creationId xmlns:a16="http://schemas.microsoft.com/office/drawing/2014/main" id="{2B2727A7-6308-C218-78CA-4FB1D75E4F3F}"/>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11" name="Ellipse 4610">
                  <a:extLst>
                    <a:ext uri="{FF2B5EF4-FFF2-40B4-BE49-F238E27FC236}">
                      <a16:creationId xmlns:a16="http://schemas.microsoft.com/office/drawing/2014/main" id="{F112F46C-0F1C-DCAC-06B3-6A6A0B85F777}"/>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12" name="Ellipse 4611">
                  <a:extLst>
                    <a:ext uri="{FF2B5EF4-FFF2-40B4-BE49-F238E27FC236}">
                      <a16:creationId xmlns:a16="http://schemas.microsoft.com/office/drawing/2014/main" id="{63FA862E-1999-6121-AB3F-2E09EB40E67D}"/>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13" name="Ellipse 4612">
                  <a:extLst>
                    <a:ext uri="{FF2B5EF4-FFF2-40B4-BE49-F238E27FC236}">
                      <a16:creationId xmlns:a16="http://schemas.microsoft.com/office/drawing/2014/main" id="{B23E7930-B90E-BE63-3EC9-F6140528607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14" name="Ellipse 4613">
                  <a:extLst>
                    <a:ext uri="{FF2B5EF4-FFF2-40B4-BE49-F238E27FC236}">
                      <a16:creationId xmlns:a16="http://schemas.microsoft.com/office/drawing/2014/main" id="{EF259BCC-DA38-16E5-8EB5-4877C1AF395F}"/>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15" name="Ellipse 4614">
                  <a:extLst>
                    <a:ext uri="{FF2B5EF4-FFF2-40B4-BE49-F238E27FC236}">
                      <a16:creationId xmlns:a16="http://schemas.microsoft.com/office/drawing/2014/main" id="{1CC88B04-AFCB-6DA8-B3A8-E7D2D43472A3}"/>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16" name="Ellipse 4615">
                  <a:extLst>
                    <a:ext uri="{FF2B5EF4-FFF2-40B4-BE49-F238E27FC236}">
                      <a16:creationId xmlns:a16="http://schemas.microsoft.com/office/drawing/2014/main" id="{09A3992D-DAEA-E1BD-889A-DF95B7F4F4B1}"/>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17" name="Ellipse 4616">
                  <a:extLst>
                    <a:ext uri="{FF2B5EF4-FFF2-40B4-BE49-F238E27FC236}">
                      <a16:creationId xmlns:a16="http://schemas.microsoft.com/office/drawing/2014/main" id="{3C967899-D089-C069-0151-6F5D4ED72610}"/>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18" name="Ellipse 4617">
                  <a:extLst>
                    <a:ext uri="{FF2B5EF4-FFF2-40B4-BE49-F238E27FC236}">
                      <a16:creationId xmlns:a16="http://schemas.microsoft.com/office/drawing/2014/main" id="{29CAA21B-310B-3305-3065-46A06C2AC701}"/>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19" name="Ellipse 4618">
                  <a:extLst>
                    <a:ext uri="{FF2B5EF4-FFF2-40B4-BE49-F238E27FC236}">
                      <a16:creationId xmlns:a16="http://schemas.microsoft.com/office/drawing/2014/main" id="{F8A69A16-4BEB-E890-A50B-7D2074B5AE92}"/>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593" name="L-Schale">
                <a:extLst>
                  <a:ext uri="{FF2B5EF4-FFF2-40B4-BE49-F238E27FC236}">
                    <a16:creationId xmlns:a16="http://schemas.microsoft.com/office/drawing/2014/main" id="{5C19207B-E73E-3B52-23BA-8966F445CADE}"/>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594" name="M-Schale">
                <a:extLst>
                  <a:ext uri="{FF2B5EF4-FFF2-40B4-BE49-F238E27FC236}">
                    <a16:creationId xmlns:a16="http://schemas.microsoft.com/office/drawing/2014/main" id="{8C012CFF-C93F-F5A4-EF7F-0D2F1CA6C8E6}"/>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4555" name="Gruppieren 4554">
              <a:extLst>
                <a:ext uri="{FF2B5EF4-FFF2-40B4-BE49-F238E27FC236}">
                  <a16:creationId xmlns:a16="http://schemas.microsoft.com/office/drawing/2014/main" id="{0A05D5F7-3751-25A7-4FDF-511A7EEA44EB}"/>
                </a:ext>
              </a:extLst>
            </p:cNvPr>
            <p:cNvGrpSpPr/>
            <p:nvPr/>
          </p:nvGrpSpPr>
          <p:grpSpPr>
            <a:xfrm>
              <a:off x="6006000" y="816426"/>
              <a:ext cx="180000" cy="180000"/>
              <a:chOff x="2537136" y="1269000"/>
              <a:chExt cx="180000" cy="180000"/>
            </a:xfrm>
          </p:grpSpPr>
          <p:sp>
            <p:nvSpPr>
              <p:cNvPr id="4589" name="Ellipse 4588">
                <a:extLst>
                  <a:ext uri="{FF2B5EF4-FFF2-40B4-BE49-F238E27FC236}">
                    <a16:creationId xmlns:a16="http://schemas.microsoft.com/office/drawing/2014/main" id="{F07F8EE2-AE21-9429-0CCF-CFE81C29609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90" name="Minuszeichen 4589">
                <a:extLst>
                  <a:ext uri="{FF2B5EF4-FFF2-40B4-BE49-F238E27FC236}">
                    <a16:creationId xmlns:a16="http://schemas.microsoft.com/office/drawing/2014/main" id="{8EB54949-CB38-AEA4-7523-F94F93E0E0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56" name="Gruppieren 4555">
              <a:extLst>
                <a:ext uri="{FF2B5EF4-FFF2-40B4-BE49-F238E27FC236}">
                  <a16:creationId xmlns:a16="http://schemas.microsoft.com/office/drawing/2014/main" id="{6FE8D0AA-B199-36C2-DA7A-751DFBA57A92}"/>
                </a:ext>
              </a:extLst>
            </p:cNvPr>
            <p:cNvGrpSpPr/>
            <p:nvPr/>
          </p:nvGrpSpPr>
          <p:grpSpPr>
            <a:xfrm>
              <a:off x="6003948" y="5865553"/>
              <a:ext cx="180000" cy="180000"/>
              <a:chOff x="2537136" y="1269000"/>
              <a:chExt cx="180000" cy="180000"/>
            </a:xfrm>
          </p:grpSpPr>
          <p:sp>
            <p:nvSpPr>
              <p:cNvPr id="4587" name="Ellipse 4586">
                <a:extLst>
                  <a:ext uri="{FF2B5EF4-FFF2-40B4-BE49-F238E27FC236}">
                    <a16:creationId xmlns:a16="http://schemas.microsoft.com/office/drawing/2014/main" id="{E3673AB3-D2CA-1F1A-A773-21492C5E86D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88" name="Minuszeichen 4587">
                <a:extLst>
                  <a:ext uri="{FF2B5EF4-FFF2-40B4-BE49-F238E27FC236}">
                    <a16:creationId xmlns:a16="http://schemas.microsoft.com/office/drawing/2014/main" id="{6C0EF591-CE25-C31A-5C4B-BC99D76EAB9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57" name="Gruppieren 4556">
              <a:extLst>
                <a:ext uri="{FF2B5EF4-FFF2-40B4-BE49-F238E27FC236}">
                  <a16:creationId xmlns:a16="http://schemas.microsoft.com/office/drawing/2014/main" id="{A2634FE2-1E37-ACE0-CBD4-3BB28D35B2B7}"/>
                </a:ext>
              </a:extLst>
            </p:cNvPr>
            <p:cNvGrpSpPr/>
            <p:nvPr/>
          </p:nvGrpSpPr>
          <p:grpSpPr>
            <a:xfrm>
              <a:off x="7989107" y="3335661"/>
              <a:ext cx="180000" cy="180000"/>
              <a:chOff x="2537136" y="1269000"/>
              <a:chExt cx="180000" cy="180000"/>
            </a:xfrm>
          </p:grpSpPr>
          <p:sp>
            <p:nvSpPr>
              <p:cNvPr id="4585" name="Ellipse 4584">
                <a:extLst>
                  <a:ext uri="{FF2B5EF4-FFF2-40B4-BE49-F238E27FC236}">
                    <a16:creationId xmlns:a16="http://schemas.microsoft.com/office/drawing/2014/main" id="{E25E9590-B95C-883F-09F9-332B61991B9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86" name="Minuszeichen 4585">
                <a:extLst>
                  <a:ext uri="{FF2B5EF4-FFF2-40B4-BE49-F238E27FC236}">
                    <a16:creationId xmlns:a16="http://schemas.microsoft.com/office/drawing/2014/main" id="{27423ED2-8127-5F8E-EA15-E7266453379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58" name="Gruppieren 4557">
              <a:extLst>
                <a:ext uri="{FF2B5EF4-FFF2-40B4-BE49-F238E27FC236}">
                  <a16:creationId xmlns:a16="http://schemas.microsoft.com/office/drawing/2014/main" id="{FB29114D-0F7B-97CA-F989-F4D044D1F6AC}"/>
                </a:ext>
              </a:extLst>
            </p:cNvPr>
            <p:cNvGrpSpPr/>
            <p:nvPr/>
          </p:nvGrpSpPr>
          <p:grpSpPr>
            <a:xfrm>
              <a:off x="4026000" y="3339000"/>
              <a:ext cx="180000" cy="180000"/>
              <a:chOff x="2537136" y="1269000"/>
              <a:chExt cx="180000" cy="180000"/>
            </a:xfrm>
          </p:grpSpPr>
          <p:sp>
            <p:nvSpPr>
              <p:cNvPr id="4583" name="Ellipse 4582">
                <a:extLst>
                  <a:ext uri="{FF2B5EF4-FFF2-40B4-BE49-F238E27FC236}">
                    <a16:creationId xmlns:a16="http://schemas.microsoft.com/office/drawing/2014/main" id="{9D384BB3-6E81-3278-9AA5-C7B536D1A68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84" name="Minuszeichen 4583">
                <a:extLst>
                  <a:ext uri="{FF2B5EF4-FFF2-40B4-BE49-F238E27FC236}">
                    <a16:creationId xmlns:a16="http://schemas.microsoft.com/office/drawing/2014/main" id="{EB081B19-8D62-2495-EC00-B1ACF425696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59" name="Gruppieren 4558">
              <a:extLst>
                <a:ext uri="{FF2B5EF4-FFF2-40B4-BE49-F238E27FC236}">
                  <a16:creationId xmlns:a16="http://schemas.microsoft.com/office/drawing/2014/main" id="{7462B94A-C54F-33E6-3F5E-94E6C1873BF4}"/>
                </a:ext>
              </a:extLst>
            </p:cNvPr>
            <p:cNvGrpSpPr/>
            <p:nvPr/>
          </p:nvGrpSpPr>
          <p:grpSpPr>
            <a:xfrm>
              <a:off x="4656000" y="4775520"/>
              <a:ext cx="180000" cy="180000"/>
              <a:chOff x="2537136" y="1269000"/>
              <a:chExt cx="180000" cy="180000"/>
            </a:xfrm>
          </p:grpSpPr>
          <p:sp>
            <p:nvSpPr>
              <p:cNvPr id="4581" name="Ellipse 4580">
                <a:extLst>
                  <a:ext uri="{FF2B5EF4-FFF2-40B4-BE49-F238E27FC236}">
                    <a16:creationId xmlns:a16="http://schemas.microsoft.com/office/drawing/2014/main" id="{D9096EDC-8C82-1FB0-ED7F-FC37AC0B8F9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82" name="Minuszeichen 4581">
                <a:extLst>
                  <a:ext uri="{FF2B5EF4-FFF2-40B4-BE49-F238E27FC236}">
                    <a16:creationId xmlns:a16="http://schemas.microsoft.com/office/drawing/2014/main" id="{1197506D-7019-BEA0-139A-BCE2B228D56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60" name="Gruppieren 4559">
              <a:extLst>
                <a:ext uri="{FF2B5EF4-FFF2-40B4-BE49-F238E27FC236}">
                  <a16:creationId xmlns:a16="http://schemas.microsoft.com/office/drawing/2014/main" id="{510EE19F-DED2-9D5D-FBAA-25500510CEC7}"/>
                </a:ext>
              </a:extLst>
            </p:cNvPr>
            <p:cNvGrpSpPr/>
            <p:nvPr/>
          </p:nvGrpSpPr>
          <p:grpSpPr>
            <a:xfrm>
              <a:off x="7373256" y="4775520"/>
              <a:ext cx="180000" cy="180000"/>
              <a:chOff x="2537136" y="1269000"/>
              <a:chExt cx="180000" cy="180000"/>
            </a:xfrm>
          </p:grpSpPr>
          <p:sp>
            <p:nvSpPr>
              <p:cNvPr id="4579" name="Ellipse 4578">
                <a:extLst>
                  <a:ext uri="{FF2B5EF4-FFF2-40B4-BE49-F238E27FC236}">
                    <a16:creationId xmlns:a16="http://schemas.microsoft.com/office/drawing/2014/main" id="{25FB957F-D4A5-7314-FA1C-D0CCDAC386C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80" name="Minuszeichen 4579">
                <a:extLst>
                  <a:ext uri="{FF2B5EF4-FFF2-40B4-BE49-F238E27FC236}">
                    <a16:creationId xmlns:a16="http://schemas.microsoft.com/office/drawing/2014/main" id="{071F9956-D5F6-1DF3-0CCF-094082277B7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61" name="Gruppieren 4560">
              <a:extLst>
                <a:ext uri="{FF2B5EF4-FFF2-40B4-BE49-F238E27FC236}">
                  <a16:creationId xmlns:a16="http://schemas.microsoft.com/office/drawing/2014/main" id="{B2E2BEB1-2307-6503-FD7D-DB4CA8CD3F78}"/>
                </a:ext>
              </a:extLst>
            </p:cNvPr>
            <p:cNvGrpSpPr/>
            <p:nvPr/>
          </p:nvGrpSpPr>
          <p:grpSpPr>
            <a:xfrm>
              <a:off x="7373256" y="1900714"/>
              <a:ext cx="180000" cy="180000"/>
              <a:chOff x="2537136" y="1269000"/>
              <a:chExt cx="180000" cy="180000"/>
            </a:xfrm>
          </p:grpSpPr>
          <p:sp>
            <p:nvSpPr>
              <p:cNvPr id="4577" name="Ellipse 4576">
                <a:extLst>
                  <a:ext uri="{FF2B5EF4-FFF2-40B4-BE49-F238E27FC236}">
                    <a16:creationId xmlns:a16="http://schemas.microsoft.com/office/drawing/2014/main" id="{D1005E2B-A4B2-0A48-BADD-482D8A4A94F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78" name="Minuszeichen 4577">
                <a:extLst>
                  <a:ext uri="{FF2B5EF4-FFF2-40B4-BE49-F238E27FC236}">
                    <a16:creationId xmlns:a16="http://schemas.microsoft.com/office/drawing/2014/main" id="{9AE9D6F9-F379-BACC-3086-DD7492CB079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62" name="Gruppieren 4561">
              <a:extLst>
                <a:ext uri="{FF2B5EF4-FFF2-40B4-BE49-F238E27FC236}">
                  <a16:creationId xmlns:a16="http://schemas.microsoft.com/office/drawing/2014/main" id="{8A2470EA-6FE6-D1CA-4444-87BF545071C6}"/>
                </a:ext>
              </a:extLst>
            </p:cNvPr>
            <p:cNvGrpSpPr/>
            <p:nvPr/>
          </p:nvGrpSpPr>
          <p:grpSpPr>
            <a:xfrm>
              <a:off x="4656000" y="1900714"/>
              <a:ext cx="180000" cy="180000"/>
              <a:chOff x="2537136" y="1269000"/>
              <a:chExt cx="180000" cy="180000"/>
            </a:xfrm>
          </p:grpSpPr>
          <p:sp>
            <p:nvSpPr>
              <p:cNvPr id="4575" name="Ellipse 4574">
                <a:extLst>
                  <a:ext uri="{FF2B5EF4-FFF2-40B4-BE49-F238E27FC236}">
                    <a16:creationId xmlns:a16="http://schemas.microsoft.com/office/drawing/2014/main" id="{8F3AED1C-3756-D708-14FF-FBA9C9CA6D4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76" name="Minuszeichen 4575">
                <a:extLst>
                  <a:ext uri="{FF2B5EF4-FFF2-40B4-BE49-F238E27FC236}">
                    <a16:creationId xmlns:a16="http://schemas.microsoft.com/office/drawing/2014/main" id="{16699FBF-C43F-8A37-3C0C-4ECCED9624F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63" name="Gruppieren 4562">
              <a:extLst>
                <a:ext uri="{FF2B5EF4-FFF2-40B4-BE49-F238E27FC236}">
                  <a16:creationId xmlns:a16="http://schemas.microsoft.com/office/drawing/2014/main" id="{80FED95B-A64E-B733-F8ED-05BB544E868A}"/>
                </a:ext>
              </a:extLst>
            </p:cNvPr>
            <p:cNvGrpSpPr/>
            <p:nvPr/>
          </p:nvGrpSpPr>
          <p:grpSpPr>
            <a:xfrm>
              <a:off x="6006000" y="1339747"/>
              <a:ext cx="180000" cy="180000"/>
              <a:chOff x="2537136" y="1269000"/>
              <a:chExt cx="180000" cy="180000"/>
            </a:xfrm>
          </p:grpSpPr>
          <p:sp>
            <p:nvSpPr>
              <p:cNvPr id="4573" name="Ellipse 4572">
                <a:extLst>
                  <a:ext uri="{FF2B5EF4-FFF2-40B4-BE49-F238E27FC236}">
                    <a16:creationId xmlns:a16="http://schemas.microsoft.com/office/drawing/2014/main" id="{BC2186C2-D818-978E-69CA-0E87B3709D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74" name="Minuszeichen 4573">
                <a:extLst>
                  <a:ext uri="{FF2B5EF4-FFF2-40B4-BE49-F238E27FC236}">
                    <a16:creationId xmlns:a16="http://schemas.microsoft.com/office/drawing/2014/main" id="{E97269E3-5A35-967E-54E3-8F221E68F6C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64" name="Gruppieren 4563">
              <a:extLst>
                <a:ext uri="{FF2B5EF4-FFF2-40B4-BE49-F238E27FC236}">
                  <a16:creationId xmlns:a16="http://schemas.microsoft.com/office/drawing/2014/main" id="{020EF2B4-C836-50AE-7A5A-253D5FEFD4D6}"/>
                </a:ext>
              </a:extLst>
            </p:cNvPr>
            <p:cNvGrpSpPr/>
            <p:nvPr/>
          </p:nvGrpSpPr>
          <p:grpSpPr>
            <a:xfrm>
              <a:off x="6006000" y="5312040"/>
              <a:ext cx="180000" cy="180000"/>
              <a:chOff x="2537136" y="1269000"/>
              <a:chExt cx="180000" cy="180000"/>
            </a:xfrm>
          </p:grpSpPr>
          <p:sp>
            <p:nvSpPr>
              <p:cNvPr id="4571" name="Ellipse 4570">
                <a:extLst>
                  <a:ext uri="{FF2B5EF4-FFF2-40B4-BE49-F238E27FC236}">
                    <a16:creationId xmlns:a16="http://schemas.microsoft.com/office/drawing/2014/main" id="{D829E3CF-8DDD-B7A5-B62E-0E955202D41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72" name="Minuszeichen 4571">
                <a:extLst>
                  <a:ext uri="{FF2B5EF4-FFF2-40B4-BE49-F238E27FC236}">
                    <a16:creationId xmlns:a16="http://schemas.microsoft.com/office/drawing/2014/main" id="{655DFA8C-270C-2C00-7403-99A59EA8A44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65" name="Gruppieren 4564">
              <a:extLst>
                <a:ext uri="{FF2B5EF4-FFF2-40B4-BE49-F238E27FC236}">
                  <a16:creationId xmlns:a16="http://schemas.microsoft.com/office/drawing/2014/main" id="{82B2CAE9-0E8A-E6D9-C332-BEDDF1D376A7}"/>
                </a:ext>
              </a:extLst>
            </p:cNvPr>
            <p:cNvGrpSpPr/>
            <p:nvPr/>
          </p:nvGrpSpPr>
          <p:grpSpPr>
            <a:xfrm>
              <a:off x="6006000" y="1900714"/>
              <a:ext cx="180000" cy="180000"/>
              <a:chOff x="2537136" y="1269000"/>
              <a:chExt cx="180000" cy="180000"/>
            </a:xfrm>
          </p:grpSpPr>
          <p:sp>
            <p:nvSpPr>
              <p:cNvPr id="4569" name="Ellipse 4568">
                <a:extLst>
                  <a:ext uri="{FF2B5EF4-FFF2-40B4-BE49-F238E27FC236}">
                    <a16:creationId xmlns:a16="http://schemas.microsoft.com/office/drawing/2014/main" id="{F8F71E4A-9A03-A6E6-43E6-496A955810A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70" name="Minuszeichen 4569">
                <a:extLst>
                  <a:ext uri="{FF2B5EF4-FFF2-40B4-BE49-F238E27FC236}">
                    <a16:creationId xmlns:a16="http://schemas.microsoft.com/office/drawing/2014/main" id="{AE661B2E-AAB0-7B68-570F-4AE4C3FBF1E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66" name="Gruppieren 4565">
              <a:extLst>
                <a:ext uri="{FF2B5EF4-FFF2-40B4-BE49-F238E27FC236}">
                  <a16:creationId xmlns:a16="http://schemas.microsoft.com/office/drawing/2014/main" id="{9D9E7139-ED8C-9257-264E-D56EB2D3180D}"/>
                </a:ext>
              </a:extLst>
            </p:cNvPr>
            <p:cNvGrpSpPr/>
            <p:nvPr/>
          </p:nvGrpSpPr>
          <p:grpSpPr>
            <a:xfrm>
              <a:off x="6006000" y="4775520"/>
              <a:ext cx="180000" cy="180000"/>
              <a:chOff x="2537136" y="1269000"/>
              <a:chExt cx="180000" cy="180000"/>
            </a:xfrm>
          </p:grpSpPr>
          <p:sp>
            <p:nvSpPr>
              <p:cNvPr id="4567" name="Ellipse 4566">
                <a:extLst>
                  <a:ext uri="{FF2B5EF4-FFF2-40B4-BE49-F238E27FC236}">
                    <a16:creationId xmlns:a16="http://schemas.microsoft.com/office/drawing/2014/main" id="{CA5448FE-571E-C284-0835-EABC217515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68" name="Minuszeichen 4567">
                <a:extLst>
                  <a:ext uri="{FF2B5EF4-FFF2-40B4-BE49-F238E27FC236}">
                    <a16:creationId xmlns:a16="http://schemas.microsoft.com/office/drawing/2014/main" id="{AAEC197F-ABC5-975F-224C-D6DFCC95737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644" name="Gruppieren 4643">
            <a:extLst>
              <a:ext uri="{FF2B5EF4-FFF2-40B4-BE49-F238E27FC236}">
                <a16:creationId xmlns:a16="http://schemas.microsoft.com/office/drawing/2014/main" id="{551C243F-93D5-0E90-D0A1-CFAA63FE2527}"/>
              </a:ext>
            </a:extLst>
          </p:cNvPr>
          <p:cNvGrpSpPr>
            <a:grpSpLocks noChangeAspect="1"/>
          </p:cNvGrpSpPr>
          <p:nvPr/>
        </p:nvGrpSpPr>
        <p:grpSpPr>
          <a:xfrm>
            <a:off x="10677660" y="6204948"/>
            <a:ext cx="1258865" cy="1306104"/>
            <a:chOff x="3576000" y="816426"/>
            <a:chExt cx="5040000" cy="5229127"/>
          </a:xfrm>
        </p:grpSpPr>
        <p:grpSp>
          <p:nvGrpSpPr>
            <p:cNvPr id="4645" name="Magnesium ohne e-">
              <a:extLst>
                <a:ext uri="{FF2B5EF4-FFF2-40B4-BE49-F238E27FC236}">
                  <a16:creationId xmlns:a16="http://schemas.microsoft.com/office/drawing/2014/main" id="{666E1341-4AB5-1241-40A8-E75D1749267F}"/>
                </a:ext>
              </a:extLst>
            </p:cNvPr>
            <p:cNvGrpSpPr/>
            <p:nvPr/>
          </p:nvGrpSpPr>
          <p:grpSpPr>
            <a:xfrm>
              <a:off x="3576000" y="909000"/>
              <a:ext cx="5040000" cy="5040000"/>
              <a:chOff x="3576000" y="909000"/>
              <a:chExt cx="5040000" cy="5040000"/>
            </a:xfrm>
          </p:grpSpPr>
          <p:sp>
            <p:nvSpPr>
              <p:cNvPr id="4682" name="K-Schale">
                <a:extLst>
                  <a:ext uri="{FF2B5EF4-FFF2-40B4-BE49-F238E27FC236}">
                    <a16:creationId xmlns:a16="http://schemas.microsoft.com/office/drawing/2014/main" id="{EE1B15DB-CEBB-3D71-E517-50A9189B8FE1}"/>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683" name="Atomkern mit Protonen und Neutronen">
                <a:extLst>
                  <a:ext uri="{FF2B5EF4-FFF2-40B4-BE49-F238E27FC236}">
                    <a16:creationId xmlns:a16="http://schemas.microsoft.com/office/drawing/2014/main" id="{30C3CC09-EFD0-EEA2-1A8D-E848B47D9C34}"/>
                  </a:ext>
                </a:extLst>
              </p:cNvPr>
              <p:cNvGrpSpPr/>
              <p:nvPr/>
            </p:nvGrpSpPr>
            <p:grpSpPr>
              <a:xfrm>
                <a:off x="5196000" y="2529000"/>
                <a:ext cx="1800000" cy="1800000"/>
                <a:chOff x="5196000" y="2529000"/>
                <a:chExt cx="1800000" cy="1800000"/>
              </a:xfrm>
            </p:grpSpPr>
            <p:sp>
              <p:nvSpPr>
                <p:cNvPr id="4686" name="Atomkern">
                  <a:extLst>
                    <a:ext uri="{FF2B5EF4-FFF2-40B4-BE49-F238E27FC236}">
                      <a16:creationId xmlns:a16="http://schemas.microsoft.com/office/drawing/2014/main" id="{DF3BF06B-F820-CEA4-D47F-6566D40FED57}"/>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687" name="Gruppieren 4686">
                  <a:extLst>
                    <a:ext uri="{FF2B5EF4-FFF2-40B4-BE49-F238E27FC236}">
                      <a16:creationId xmlns:a16="http://schemas.microsoft.com/office/drawing/2014/main" id="{343A8E67-94CF-795A-481F-5B9B693A82AA}"/>
                    </a:ext>
                  </a:extLst>
                </p:cNvPr>
                <p:cNvGrpSpPr>
                  <a:grpSpLocks noChangeAspect="1"/>
                </p:cNvGrpSpPr>
                <p:nvPr/>
              </p:nvGrpSpPr>
              <p:grpSpPr>
                <a:xfrm>
                  <a:off x="5848033" y="3791651"/>
                  <a:ext cx="180000" cy="180000"/>
                  <a:chOff x="3172968" y="2304288"/>
                  <a:chExt cx="180000" cy="180000"/>
                </a:xfrm>
              </p:grpSpPr>
              <p:sp>
                <p:nvSpPr>
                  <p:cNvPr id="4733" name="Ellipse 4732">
                    <a:extLst>
                      <a:ext uri="{FF2B5EF4-FFF2-40B4-BE49-F238E27FC236}">
                        <a16:creationId xmlns:a16="http://schemas.microsoft.com/office/drawing/2014/main" id="{4D158340-812A-77C1-17BF-DFCC5B1CB3B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34" name="Additionszeichen 4733">
                    <a:extLst>
                      <a:ext uri="{FF2B5EF4-FFF2-40B4-BE49-F238E27FC236}">
                        <a16:creationId xmlns:a16="http://schemas.microsoft.com/office/drawing/2014/main" id="{873B440F-301D-2C9A-55FC-1AEE65AD9C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88" name="Gruppieren 4687">
                  <a:extLst>
                    <a:ext uri="{FF2B5EF4-FFF2-40B4-BE49-F238E27FC236}">
                      <a16:creationId xmlns:a16="http://schemas.microsoft.com/office/drawing/2014/main" id="{430AC484-7BE6-2021-69C2-41D0256EE037}"/>
                    </a:ext>
                  </a:extLst>
                </p:cNvPr>
                <p:cNvGrpSpPr>
                  <a:grpSpLocks noChangeAspect="1"/>
                </p:cNvGrpSpPr>
                <p:nvPr/>
              </p:nvGrpSpPr>
              <p:grpSpPr>
                <a:xfrm>
                  <a:off x="6270000" y="3698425"/>
                  <a:ext cx="180000" cy="180000"/>
                  <a:chOff x="3172968" y="2304288"/>
                  <a:chExt cx="180000" cy="180000"/>
                </a:xfrm>
              </p:grpSpPr>
              <p:sp>
                <p:nvSpPr>
                  <p:cNvPr id="4731" name="Ellipse 4730">
                    <a:extLst>
                      <a:ext uri="{FF2B5EF4-FFF2-40B4-BE49-F238E27FC236}">
                        <a16:creationId xmlns:a16="http://schemas.microsoft.com/office/drawing/2014/main" id="{6CBFB682-BB15-3103-5EDF-D286183040B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32" name="Additionszeichen 4731">
                    <a:extLst>
                      <a:ext uri="{FF2B5EF4-FFF2-40B4-BE49-F238E27FC236}">
                        <a16:creationId xmlns:a16="http://schemas.microsoft.com/office/drawing/2014/main" id="{D670ECC7-60FB-973D-DD42-B7DFD2646FB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89" name="Gruppieren 4688">
                  <a:extLst>
                    <a:ext uri="{FF2B5EF4-FFF2-40B4-BE49-F238E27FC236}">
                      <a16:creationId xmlns:a16="http://schemas.microsoft.com/office/drawing/2014/main" id="{EAB90259-F1AD-2494-8495-F03D683E098E}"/>
                    </a:ext>
                  </a:extLst>
                </p:cNvPr>
                <p:cNvGrpSpPr>
                  <a:grpSpLocks noChangeAspect="1"/>
                </p:cNvGrpSpPr>
                <p:nvPr/>
              </p:nvGrpSpPr>
              <p:grpSpPr>
                <a:xfrm>
                  <a:off x="5499300" y="3931942"/>
                  <a:ext cx="180000" cy="180000"/>
                  <a:chOff x="3172968" y="2304288"/>
                  <a:chExt cx="180000" cy="180000"/>
                </a:xfrm>
              </p:grpSpPr>
              <p:sp>
                <p:nvSpPr>
                  <p:cNvPr id="4729" name="Ellipse 4728">
                    <a:extLst>
                      <a:ext uri="{FF2B5EF4-FFF2-40B4-BE49-F238E27FC236}">
                        <a16:creationId xmlns:a16="http://schemas.microsoft.com/office/drawing/2014/main" id="{4D3330F5-C485-CA01-B9DB-192533B53B4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30" name="Additionszeichen 4729">
                    <a:extLst>
                      <a:ext uri="{FF2B5EF4-FFF2-40B4-BE49-F238E27FC236}">
                        <a16:creationId xmlns:a16="http://schemas.microsoft.com/office/drawing/2014/main" id="{1DCFE395-3FF0-8801-321C-86E1D5926FB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90" name="Gruppieren 4689">
                  <a:extLst>
                    <a:ext uri="{FF2B5EF4-FFF2-40B4-BE49-F238E27FC236}">
                      <a16:creationId xmlns:a16="http://schemas.microsoft.com/office/drawing/2014/main" id="{D11D6D51-1122-7EAE-4F56-42632BD5F4DF}"/>
                    </a:ext>
                  </a:extLst>
                </p:cNvPr>
                <p:cNvGrpSpPr>
                  <a:grpSpLocks noChangeAspect="1"/>
                </p:cNvGrpSpPr>
                <p:nvPr/>
              </p:nvGrpSpPr>
              <p:grpSpPr>
                <a:xfrm>
                  <a:off x="6030156" y="4086630"/>
                  <a:ext cx="180000" cy="180000"/>
                  <a:chOff x="3172968" y="2304288"/>
                  <a:chExt cx="180000" cy="180000"/>
                </a:xfrm>
              </p:grpSpPr>
              <p:sp>
                <p:nvSpPr>
                  <p:cNvPr id="4727" name="Ellipse 4726">
                    <a:extLst>
                      <a:ext uri="{FF2B5EF4-FFF2-40B4-BE49-F238E27FC236}">
                        <a16:creationId xmlns:a16="http://schemas.microsoft.com/office/drawing/2014/main" id="{FDB23FD4-49D9-B2CE-B6FE-96355A580CD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28" name="Additionszeichen 4727">
                    <a:extLst>
                      <a:ext uri="{FF2B5EF4-FFF2-40B4-BE49-F238E27FC236}">
                        <a16:creationId xmlns:a16="http://schemas.microsoft.com/office/drawing/2014/main" id="{35454189-64E5-D321-607B-2B56E64AB61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91" name="Gruppieren 4690">
                  <a:extLst>
                    <a:ext uri="{FF2B5EF4-FFF2-40B4-BE49-F238E27FC236}">
                      <a16:creationId xmlns:a16="http://schemas.microsoft.com/office/drawing/2014/main" id="{37A070AC-E848-938B-2CAA-F96305043BE8}"/>
                    </a:ext>
                  </a:extLst>
                </p:cNvPr>
                <p:cNvGrpSpPr>
                  <a:grpSpLocks noChangeAspect="1"/>
                </p:cNvGrpSpPr>
                <p:nvPr/>
              </p:nvGrpSpPr>
              <p:grpSpPr>
                <a:xfrm>
                  <a:off x="6020438" y="3296696"/>
                  <a:ext cx="180000" cy="180000"/>
                  <a:chOff x="3172968" y="2304288"/>
                  <a:chExt cx="180000" cy="180000"/>
                </a:xfrm>
              </p:grpSpPr>
              <p:sp>
                <p:nvSpPr>
                  <p:cNvPr id="4725" name="Ellipse 4724">
                    <a:extLst>
                      <a:ext uri="{FF2B5EF4-FFF2-40B4-BE49-F238E27FC236}">
                        <a16:creationId xmlns:a16="http://schemas.microsoft.com/office/drawing/2014/main" id="{1E6CF17C-D457-C1CC-1FC7-394B76DA3F7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26" name="Additionszeichen 4725">
                    <a:extLst>
                      <a:ext uri="{FF2B5EF4-FFF2-40B4-BE49-F238E27FC236}">
                        <a16:creationId xmlns:a16="http://schemas.microsoft.com/office/drawing/2014/main" id="{2065F180-2893-3173-F782-6589FE06506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92" name="Gruppieren 4691">
                  <a:extLst>
                    <a:ext uri="{FF2B5EF4-FFF2-40B4-BE49-F238E27FC236}">
                      <a16:creationId xmlns:a16="http://schemas.microsoft.com/office/drawing/2014/main" id="{1F565961-415A-8C9B-2482-9CFE6CEA583A}"/>
                    </a:ext>
                  </a:extLst>
                </p:cNvPr>
                <p:cNvGrpSpPr>
                  <a:grpSpLocks noChangeAspect="1"/>
                </p:cNvGrpSpPr>
                <p:nvPr/>
              </p:nvGrpSpPr>
              <p:grpSpPr>
                <a:xfrm>
                  <a:off x="6540000" y="3667688"/>
                  <a:ext cx="180000" cy="180000"/>
                  <a:chOff x="3172968" y="2304288"/>
                  <a:chExt cx="180000" cy="180000"/>
                </a:xfrm>
              </p:grpSpPr>
              <p:sp>
                <p:nvSpPr>
                  <p:cNvPr id="4723" name="Ellipse 4722">
                    <a:extLst>
                      <a:ext uri="{FF2B5EF4-FFF2-40B4-BE49-F238E27FC236}">
                        <a16:creationId xmlns:a16="http://schemas.microsoft.com/office/drawing/2014/main" id="{50470C34-A4DB-F369-7ED6-4027B5FA2A5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24" name="Additionszeichen 4723">
                    <a:extLst>
                      <a:ext uri="{FF2B5EF4-FFF2-40B4-BE49-F238E27FC236}">
                        <a16:creationId xmlns:a16="http://schemas.microsoft.com/office/drawing/2014/main" id="{18BCD81E-ABAF-65B4-73B5-EF2E5F45F6B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93" name="Gruppieren 4692">
                  <a:extLst>
                    <a:ext uri="{FF2B5EF4-FFF2-40B4-BE49-F238E27FC236}">
                      <a16:creationId xmlns:a16="http://schemas.microsoft.com/office/drawing/2014/main" id="{F24CFBBC-7BED-654B-F65E-CE077401079F}"/>
                    </a:ext>
                  </a:extLst>
                </p:cNvPr>
                <p:cNvGrpSpPr>
                  <a:grpSpLocks noChangeAspect="1"/>
                </p:cNvGrpSpPr>
                <p:nvPr/>
              </p:nvGrpSpPr>
              <p:grpSpPr>
                <a:xfrm>
                  <a:off x="6696374" y="3186376"/>
                  <a:ext cx="180000" cy="180000"/>
                  <a:chOff x="3172968" y="2304288"/>
                  <a:chExt cx="180000" cy="180000"/>
                </a:xfrm>
              </p:grpSpPr>
              <p:sp>
                <p:nvSpPr>
                  <p:cNvPr id="4721" name="Ellipse 4720">
                    <a:extLst>
                      <a:ext uri="{FF2B5EF4-FFF2-40B4-BE49-F238E27FC236}">
                        <a16:creationId xmlns:a16="http://schemas.microsoft.com/office/drawing/2014/main" id="{B5C6240A-177F-22A9-918B-73940D9548C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22" name="Additionszeichen 4721">
                    <a:extLst>
                      <a:ext uri="{FF2B5EF4-FFF2-40B4-BE49-F238E27FC236}">
                        <a16:creationId xmlns:a16="http://schemas.microsoft.com/office/drawing/2014/main" id="{CC6D2973-4152-693D-17CE-A2DA6F6A066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94" name="Gruppieren 4693">
                  <a:extLst>
                    <a:ext uri="{FF2B5EF4-FFF2-40B4-BE49-F238E27FC236}">
                      <a16:creationId xmlns:a16="http://schemas.microsoft.com/office/drawing/2014/main" id="{B66E4329-236B-D7EA-0F26-4B8E281654A3}"/>
                    </a:ext>
                  </a:extLst>
                </p:cNvPr>
                <p:cNvGrpSpPr>
                  <a:grpSpLocks noChangeAspect="1"/>
                </p:cNvGrpSpPr>
                <p:nvPr/>
              </p:nvGrpSpPr>
              <p:grpSpPr>
                <a:xfrm>
                  <a:off x="5577515" y="3084316"/>
                  <a:ext cx="180000" cy="180000"/>
                  <a:chOff x="3172968" y="2304288"/>
                  <a:chExt cx="180000" cy="180000"/>
                </a:xfrm>
              </p:grpSpPr>
              <p:sp>
                <p:nvSpPr>
                  <p:cNvPr id="4719" name="Ellipse 4718">
                    <a:extLst>
                      <a:ext uri="{FF2B5EF4-FFF2-40B4-BE49-F238E27FC236}">
                        <a16:creationId xmlns:a16="http://schemas.microsoft.com/office/drawing/2014/main" id="{CB649659-0C4F-06BD-0A7C-6D5A513A4AD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20" name="Additionszeichen 4719">
                    <a:extLst>
                      <a:ext uri="{FF2B5EF4-FFF2-40B4-BE49-F238E27FC236}">
                        <a16:creationId xmlns:a16="http://schemas.microsoft.com/office/drawing/2014/main" id="{07D33659-6BD8-8CFF-802A-924E47771C1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95" name="Gruppieren 4694">
                  <a:extLst>
                    <a:ext uri="{FF2B5EF4-FFF2-40B4-BE49-F238E27FC236}">
                      <a16:creationId xmlns:a16="http://schemas.microsoft.com/office/drawing/2014/main" id="{D3BEBDF7-0CC1-B37C-79A8-C316A4AB67D6}"/>
                    </a:ext>
                  </a:extLst>
                </p:cNvPr>
                <p:cNvGrpSpPr>
                  <a:grpSpLocks noChangeAspect="1"/>
                </p:cNvGrpSpPr>
                <p:nvPr/>
              </p:nvGrpSpPr>
              <p:grpSpPr>
                <a:xfrm>
                  <a:off x="5940252" y="2903697"/>
                  <a:ext cx="180000" cy="180000"/>
                  <a:chOff x="3172968" y="2304288"/>
                  <a:chExt cx="180000" cy="180000"/>
                </a:xfrm>
              </p:grpSpPr>
              <p:sp>
                <p:nvSpPr>
                  <p:cNvPr id="4717" name="Ellipse 4716">
                    <a:extLst>
                      <a:ext uri="{FF2B5EF4-FFF2-40B4-BE49-F238E27FC236}">
                        <a16:creationId xmlns:a16="http://schemas.microsoft.com/office/drawing/2014/main" id="{35DD19C3-532A-6E2F-32B9-2C9D584F333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18" name="Additionszeichen 4717">
                    <a:extLst>
                      <a:ext uri="{FF2B5EF4-FFF2-40B4-BE49-F238E27FC236}">
                        <a16:creationId xmlns:a16="http://schemas.microsoft.com/office/drawing/2014/main" id="{6FDFD24F-2E83-14D2-428F-D01C7BA5CC3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96" name="Gruppieren 4695">
                  <a:extLst>
                    <a:ext uri="{FF2B5EF4-FFF2-40B4-BE49-F238E27FC236}">
                      <a16:creationId xmlns:a16="http://schemas.microsoft.com/office/drawing/2014/main" id="{59ADA7A0-2E76-D7DF-479F-C9685A6246E7}"/>
                    </a:ext>
                  </a:extLst>
                </p:cNvPr>
                <p:cNvGrpSpPr>
                  <a:grpSpLocks noChangeAspect="1"/>
                </p:cNvGrpSpPr>
                <p:nvPr/>
              </p:nvGrpSpPr>
              <p:grpSpPr>
                <a:xfrm>
                  <a:off x="5597520" y="2746772"/>
                  <a:ext cx="180000" cy="180000"/>
                  <a:chOff x="3172968" y="2304288"/>
                  <a:chExt cx="180000" cy="180000"/>
                </a:xfrm>
              </p:grpSpPr>
              <p:sp>
                <p:nvSpPr>
                  <p:cNvPr id="4715" name="Ellipse 4714">
                    <a:extLst>
                      <a:ext uri="{FF2B5EF4-FFF2-40B4-BE49-F238E27FC236}">
                        <a16:creationId xmlns:a16="http://schemas.microsoft.com/office/drawing/2014/main" id="{E4D42273-61A8-6930-47BF-AA5716BB4A9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16" name="Additionszeichen 4715">
                    <a:extLst>
                      <a:ext uri="{FF2B5EF4-FFF2-40B4-BE49-F238E27FC236}">
                        <a16:creationId xmlns:a16="http://schemas.microsoft.com/office/drawing/2014/main" id="{3A7E5366-6987-EBA9-087F-316717C732E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97" name="Gruppieren 4696">
                  <a:extLst>
                    <a:ext uri="{FF2B5EF4-FFF2-40B4-BE49-F238E27FC236}">
                      <a16:creationId xmlns:a16="http://schemas.microsoft.com/office/drawing/2014/main" id="{8D6CF0AB-2B55-D7E8-056E-DD6A4927A21C}"/>
                    </a:ext>
                  </a:extLst>
                </p:cNvPr>
                <p:cNvGrpSpPr>
                  <a:grpSpLocks noChangeAspect="1"/>
                </p:cNvGrpSpPr>
                <p:nvPr/>
              </p:nvGrpSpPr>
              <p:grpSpPr>
                <a:xfrm>
                  <a:off x="6310896" y="2729578"/>
                  <a:ext cx="180000" cy="180000"/>
                  <a:chOff x="3172968" y="2304288"/>
                  <a:chExt cx="180000" cy="180000"/>
                </a:xfrm>
              </p:grpSpPr>
              <p:sp>
                <p:nvSpPr>
                  <p:cNvPr id="4713" name="Ellipse 4712">
                    <a:extLst>
                      <a:ext uri="{FF2B5EF4-FFF2-40B4-BE49-F238E27FC236}">
                        <a16:creationId xmlns:a16="http://schemas.microsoft.com/office/drawing/2014/main" id="{5CA2503A-72B4-95B9-EFAB-2A495B7982D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14" name="Additionszeichen 4713">
                    <a:extLst>
                      <a:ext uri="{FF2B5EF4-FFF2-40B4-BE49-F238E27FC236}">
                        <a16:creationId xmlns:a16="http://schemas.microsoft.com/office/drawing/2014/main" id="{268FA110-81EC-A096-03A4-85FA0521DF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98" name="Gruppieren 4697">
                  <a:extLst>
                    <a:ext uri="{FF2B5EF4-FFF2-40B4-BE49-F238E27FC236}">
                      <a16:creationId xmlns:a16="http://schemas.microsoft.com/office/drawing/2014/main" id="{48019B97-8F62-9972-7B0C-6E9964E9E2E1}"/>
                    </a:ext>
                  </a:extLst>
                </p:cNvPr>
                <p:cNvGrpSpPr>
                  <a:grpSpLocks noChangeAspect="1"/>
                </p:cNvGrpSpPr>
                <p:nvPr/>
              </p:nvGrpSpPr>
              <p:grpSpPr>
                <a:xfrm>
                  <a:off x="5311404" y="3346168"/>
                  <a:ext cx="180000" cy="180000"/>
                  <a:chOff x="3172968" y="2304288"/>
                  <a:chExt cx="180000" cy="180000"/>
                </a:xfrm>
              </p:grpSpPr>
              <p:sp>
                <p:nvSpPr>
                  <p:cNvPr id="4711" name="Ellipse 4710">
                    <a:extLst>
                      <a:ext uri="{FF2B5EF4-FFF2-40B4-BE49-F238E27FC236}">
                        <a16:creationId xmlns:a16="http://schemas.microsoft.com/office/drawing/2014/main" id="{8C12D487-AC1C-2FE6-E6AC-19DBD194E31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12" name="Additionszeichen 4711">
                    <a:extLst>
                      <a:ext uri="{FF2B5EF4-FFF2-40B4-BE49-F238E27FC236}">
                        <a16:creationId xmlns:a16="http://schemas.microsoft.com/office/drawing/2014/main" id="{55D91186-B5A3-537C-33FC-C55AAD381C5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699" name="Ellipse 4698">
                  <a:extLst>
                    <a:ext uri="{FF2B5EF4-FFF2-40B4-BE49-F238E27FC236}">
                      <a16:creationId xmlns:a16="http://schemas.microsoft.com/office/drawing/2014/main" id="{81DD3170-C538-2C0C-1A30-E096412368E2}"/>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00" name="Ellipse 4699">
                  <a:extLst>
                    <a:ext uri="{FF2B5EF4-FFF2-40B4-BE49-F238E27FC236}">
                      <a16:creationId xmlns:a16="http://schemas.microsoft.com/office/drawing/2014/main" id="{B305C653-9349-A91A-E3C7-86635C4FE7C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01" name="Ellipse 4700">
                  <a:extLst>
                    <a:ext uri="{FF2B5EF4-FFF2-40B4-BE49-F238E27FC236}">
                      <a16:creationId xmlns:a16="http://schemas.microsoft.com/office/drawing/2014/main" id="{67803A4E-0044-4799-42A5-6BE344EEC94D}"/>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02" name="Ellipse 4701">
                  <a:extLst>
                    <a:ext uri="{FF2B5EF4-FFF2-40B4-BE49-F238E27FC236}">
                      <a16:creationId xmlns:a16="http://schemas.microsoft.com/office/drawing/2014/main" id="{784B10D6-66E3-BADD-2F24-07C2987C0664}"/>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03" name="Ellipse 4702">
                  <a:extLst>
                    <a:ext uri="{FF2B5EF4-FFF2-40B4-BE49-F238E27FC236}">
                      <a16:creationId xmlns:a16="http://schemas.microsoft.com/office/drawing/2014/main" id="{11BC41C3-50AB-6554-5970-4969CE74B402}"/>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04" name="Ellipse 4703">
                  <a:extLst>
                    <a:ext uri="{FF2B5EF4-FFF2-40B4-BE49-F238E27FC236}">
                      <a16:creationId xmlns:a16="http://schemas.microsoft.com/office/drawing/2014/main" id="{406A5735-BBE4-242A-9AC9-1C457517BB01}"/>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05" name="Ellipse 4704">
                  <a:extLst>
                    <a:ext uri="{FF2B5EF4-FFF2-40B4-BE49-F238E27FC236}">
                      <a16:creationId xmlns:a16="http://schemas.microsoft.com/office/drawing/2014/main" id="{E64EC011-5AAD-B63E-A1C4-71FA3DA18860}"/>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06" name="Ellipse 4705">
                  <a:extLst>
                    <a:ext uri="{FF2B5EF4-FFF2-40B4-BE49-F238E27FC236}">
                      <a16:creationId xmlns:a16="http://schemas.microsoft.com/office/drawing/2014/main" id="{CDB21621-51A8-DAEC-03D6-721115142E29}"/>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07" name="Ellipse 4706">
                  <a:extLst>
                    <a:ext uri="{FF2B5EF4-FFF2-40B4-BE49-F238E27FC236}">
                      <a16:creationId xmlns:a16="http://schemas.microsoft.com/office/drawing/2014/main" id="{8CA6155F-AAB9-EE23-FB74-12820019431A}"/>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08" name="Ellipse 4707">
                  <a:extLst>
                    <a:ext uri="{FF2B5EF4-FFF2-40B4-BE49-F238E27FC236}">
                      <a16:creationId xmlns:a16="http://schemas.microsoft.com/office/drawing/2014/main" id="{5A97CDDE-1DCD-317F-F818-867C54149D0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09" name="Ellipse 4708">
                  <a:extLst>
                    <a:ext uri="{FF2B5EF4-FFF2-40B4-BE49-F238E27FC236}">
                      <a16:creationId xmlns:a16="http://schemas.microsoft.com/office/drawing/2014/main" id="{0C842E4C-9DA1-52EA-47BB-A665A1BBBAE3}"/>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10" name="Ellipse 4709">
                  <a:extLst>
                    <a:ext uri="{FF2B5EF4-FFF2-40B4-BE49-F238E27FC236}">
                      <a16:creationId xmlns:a16="http://schemas.microsoft.com/office/drawing/2014/main" id="{5FC2E480-F3D9-AF06-852B-0FB36C62033E}"/>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684" name="L-Schale">
                <a:extLst>
                  <a:ext uri="{FF2B5EF4-FFF2-40B4-BE49-F238E27FC236}">
                    <a16:creationId xmlns:a16="http://schemas.microsoft.com/office/drawing/2014/main" id="{C96CE282-F608-BE38-F87C-0BE9ED5BCDC6}"/>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685" name="M-Schale">
                <a:extLst>
                  <a:ext uri="{FF2B5EF4-FFF2-40B4-BE49-F238E27FC236}">
                    <a16:creationId xmlns:a16="http://schemas.microsoft.com/office/drawing/2014/main" id="{23C8569D-0FD8-2A40-9FD1-00F6DAEFB794}"/>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4646" name="Gruppieren 4645">
              <a:extLst>
                <a:ext uri="{FF2B5EF4-FFF2-40B4-BE49-F238E27FC236}">
                  <a16:creationId xmlns:a16="http://schemas.microsoft.com/office/drawing/2014/main" id="{97DE1F4E-0972-CEFD-0BCF-5E54B87622BA}"/>
                </a:ext>
              </a:extLst>
            </p:cNvPr>
            <p:cNvGrpSpPr/>
            <p:nvPr/>
          </p:nvGrpSpPr>
          <p:grpSpPr>
            <a:xfrm>
              <a:off x="6006000" y="816426"/>
              <a:ext cx="180000" cy="180000"/>
              <a:chOff x="2537136" y="1269000"/>
              <a:chExt cx="180000" cy="180000"/>
            </a:xfrm>
          </p:grpSpPr>
          <p:sp>
            <p:nvSpPr>
              <p:cNvPr id="4680" name="Ellipse 4679">
                <a:extLst>
                  <a:ext uri="{FF2B5EF4-FFF2-40B4-BE49-F238E27FC236}">
                    <a16:creationId xmlns:a16="http://schemas.microsoft.com/office/drawing/2014/main" id="{7AE5253F-E39A-12C9-59BF-5C53D12F5C7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81" name="Minuszeichen 4680">
                <a:extLst>
                  <a:ext uri="{FF2B5EF4-FFF2-40B4-BE49-F238E27FC236}">
                    <a16:creationId xmlns:a16="http://schemas.microsoft.com/office/drawing/2014/main" id="{5A0464C3-0DA0-E0C8-BCB5-435A347CF04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47" name="Gruppieren 4646">
              <a:extLst>
                <a:ext uri="{FF2B5EF4-FFF2-40B4-BE49-F238E27FC236}">
                  <a16:creationId xmlns:a16="http://schemas.microsoft.com/office/drawing/2014/main" id="{08A1D433-C246-40A8-E22C-2AA8BCC66624}"/>
                </a:ext>
              </a:extLst>
            </p:cNvPr>
            <p:cNvGrpSpPr/>
            <p:nvPr/>
          </p:nvGrpSpPr>
          <p:grpSpPr>
            <a:xfrm>
              <a:off x="6003948" y="5865553"/>
              <a:ext cx="180000" cy="180000"/>
              <a:chOff x="2537136" y="1269000"/>
              <a:chExt cx="180000" cy="180000"/>
            </a:xfrm>
          </p:grpSpPr>
          <p:sp>
            <p:nvSpPr>
              <p:cNvPr id="4678" name="Ellipse 4677">
                <a:extLst>
                  <a:ext uri="{FF2B5EF4-FFF2-40B4-BE49-F238E27FC236}">
                    <a16:creationId xmlns:a16="http://schemas.microsoft.com/office/drawing/2014/main" id="{37BC5B16-C872-4E22-A871-E8D6DCEB86B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79" name="Minuszeichen 4678">
                <a:extLst>
                  <a:ext uri="{FF2B5EF4-FFF2-40B4-BE49-F238E27FC236}">
                    <a16:creationId xmlns:a16="http://schemas.microsoft.com/office/drawing/2014/main" id="{C617DA4E-C4F1-D548-772B-870DC062225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48" name="Gruppieren 4647">
              <a:extLst>
                <a:ext uri="{FF2B5EF4-FFF2-40B4-BE49-F238E27FC236}">
                  <a16:creationId xmlns:a16="http://schemas.microsoft.com/office/drawing/2014/main" id="{509697AF-9075-1FC9-073A-DC52C7664CE9}"/>
                </a:ext>
              </a:extLst>
            </p:cNvPr>
            <p:cNvGrpSpPr/>
            <p:nvPr/>
          </p:nvGrpSpPr>
          <p:grpSpPr>
            <a:xfrm>
              <a:off x="7989107" y="3335661"/>
              <a:ext cx="180000" cy="180000"/>
              <a:chOff x="2537136" y="1269000"/>
              <a:chExt cx="180000" cy="180000"/>
            </a:xfrm>
          </p:grpSpPr>
          <p:sp>
            <p:nvSpPr>
              <p:cNvPr id="4676" name="Ellipse 4675">
                <a:extLst>
                  <a:ext uri="{FF2B5EF4-FFF2-40B4-BE49-F238E27FC236}">
                    <a16:creationId xmlns:a16="http://schemas.microsoft.com/office/drawing/2014/main" id="{8C407D41-6969-3077-BEF4-F29B7D774BA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77" name="Minuszeichen 4676">
                <a:extLst>
                  <a:ext uri="{FF2B5EF4-FFF2-40B4-BE49-F238E27FC236}">
                    <a16:creationId xmlns:a16="http://schemas.microsoft.com/office/drawing/2014/main" id="{2860FBD5-3C54-ADF3-7551-9EAFFF164E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49" name="Gruppieren 4648">
              <a:extLst>
                <a:ext uri="{FF2B5EF4-FFF2-40B4-BE49-F238E27FC236}">
                  <a16:creationId xmlns:a16="http://schemas.microsoft.com/office/drawing/2014/main" id="{446DA528-7C4E-1EBA-4F66-5A7F62DF4C2B}"/>
                </a:ext>
              </a:extLst>
            </p:cNvPr>
            <p:cNvGrpSpPr/>
            <p:nvPr/>
          </p:nvGrpSpPr>
          <p:grpSpPr>
            <a:xfrm>
              <a:off x="4026000" y="3339000"/>
              <a:ext cx="180000" cy="180000"/>
              <a:chOff x="2537136" y="1269000"/>
              <a:chExt cx="180000" cy="180000"/>
            </a:xfrm>
          </p:grpSpPr>
          <p:sp>
            <p:nvSpPr>
              <p:cNvPr id="4674" name="Ellipse 4673">
                <a:extLst>
                  <a:ext uri="{FF2B5EF4-FFF2-40B4-BE49-F238E27FC236}">
                    <a16:creationId xmlns:a16="http://schemas.microsoft.com/office/drawing/2014/main" id="{9C89AF2B-93BD-92D6-04B0-06FC56911D0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75" name="Minuszeichen 4674">
                <a:extLst>
                  <a:ext uri="{FF2B5EF4-FFF2-40B4-BE49-F238E27FC236}">
                    <a16:creationId xmlns:a16="http://schemas.microsoft.com/office/drawing/2014/main" id="{AC3BF721-E1B4-06FC-AF8E-1E83F8EB914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50" name="Gruppieren 4649">
              <a:extLst>
                <a:ext uri="{FF2B5EF4-FFF2-40B4-BE49-F238E27FC236}">
                  <a16:creationId xmlns:a16="http://schemas.microsoft.com/office/drawing/2014/main" id="{4BB2B9BB-9F84-3824-9106-71579BC50255}"/>
                </a:ext>
              </a:extLst>
            </p:cNvPr>
            <p:cNvGrpSpPr/>
            <p:nvPr/>
          </p:nvGrpSpPr>
          <p:grpSpPr>
            <a:xfrm>
              <a:off x="4656000" y="4775520"/>
              <a:ext cx="180000" cy="180000"/>
              <a:chOff x="2537136" y="1269000"/>
              <a:chExt cx="180000" cy="180000"/>
            </a:xfrm>
          </p:grpSpPr>
          <p:sp>
            <p:nvSpPr>
              <p:cNvPr id="4672" name="Ellipse 4671">
                <a:extLst>
                  <a:ext uri="{FF2B5EF4-FFF2-40B4-BE49-F238E27FC236}">
                    <a16:creationId xmlns:a16="http://schemas.microsoft.com/office/drawing/2014/main" id="{2D142FA6-A11F-5343-1560-F81CAA2D6C48}"/>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73" name="Minuszeichen 4672">
                <a:extLst>
                  <a:ext uri="{FF2B5EF4-FFF2-40B4-BE49-F238E27FC236}">
                    <a16:creationId xmlns:a16="http://schemas.microsoft.com/office/drawing/2014/main" id="{2745BDF5-2162-B9BB-3220-7794D5E757C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51" name="Gruppieren 4650">
              <a:extLst>
                <a:ext uri="{FF2B5EF4-FFF2-40B4-BE49-F238E27FC236}">
                  <a16:creationId xmlns:a16="http://schemas.microsoft.com/office/drawing/2014/main" id="{7767A447-9624-1CBF-EDFE-0BC1C6D9C5FE}"/>
                </a:ext>
              </a:extLst>
            </p:cNvPr>
            <p:cNvGrpSpPr/>
            <p:nvPr/>
          </p:nvGrpSpPr>
          <p:grpSpPr>
            <a:xfrm>
              <a:off x="7373256" y="4775520"/>
              <a:ext cx="180000" cy="180000"/>
              <a:chOff x="2537136" y="1269000"/>
              <a:chExt cx="180000" cy="180000"/>
            </a:xfrm>
          </p:grpSpPr>
          <p:sp>
            <p:nvSpPr>
              <p:cNvPr id="4670" name="Ellipse 4669">
                <a:extLst>
                  <a:ext uri="{FF2B5EF4-FFF2-40B4-BE49-F238E27FC236}">
                    <a16:creationId xmlns:a16="http://schemas.microsoft.com/office/drawing/2014/main" id="{2C364CC3-F999-74D3-C612-76F1D8866C22}"/>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71" name="Minuszeichen 4670">
                <a:extLst>
                  <a:ext uri="{FF2B5EF4-FFF2-40B4-BE49-F238E27FC236}">
                    <a16:creationId xmlns:a16="http://schemas.microsoft.com/office/drawing/2014/main" id="{5F5D5139-C0CE-00B2-6BEE-788FC153919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52" name="Gruppieren 4651">
              <a:extLst>
                <a:ext uri="{FF2B5EF4-FFF2-40B4-BE49-F238E27FC236}">
                  <a16:creationId xmlns:a16="http://schemas.microsoft.com/office/drawing/2014/main" id="{CFA033C8-744B-2B33-16AA-09DDEE5B47DC}"/>
                </a:ext>
              </a:extLst>
            </p:cNvPr>
            <p:cNvGrpSpPr/>
            <p:nvPr/>
          </p:nvGrpSpPr>
          <p:grpSpPr>
            <a:xfrm>
              <a:off x="7373256" y="1900714"/>
              <a:ext cx="180000" cy="180000"/>
              <a:chOff x="2537136" y="1269000"/>
              <a:chExt cx="180000" cy="180000"/>
            </a:xfrm>
          </p:grpSpPr>
          <p:sp>
            <p:nvSpPr>
              <p:cNvPr id="4668" name="Ellipse 4667">
                <a:extLst>
                  <a:ext uri="{FF2B5EF4-FFF2-40B4-BE49-F238E27FC236}">
                    <a16:creationId xmlns:a16="http://schemas.microsoft.com/office/drawing/2014/main" id="{7F4BF6CC-D4D0-C7F4-F1FF-DBA13EE254F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69" name="Minuszeichen 4668">
                <a:extLst>
                  <a:ext uri="{FF2B5EF4-FFF2-40B4-BE49-F238E27FC236}">
                    <a16:creationId xmlns:a16="http://schemas.microsoft.com/office/drawing/2014/main" id="{5800FEC8-CA41-D7DB-F517-318621A9F49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53" name="Gruppieren 4652">
              <a:extLst>
                <a:ext uri="{FF2B5EF4-FFF2-40B4-BE49-F238E27FC236}">
                  <a16:creationId xmlns:a16="http://schemas.microsoft.com/office/drawing/2014/main" id="{FCCCE4B3-FD67-9BA1-769D-B0F6F38E7012}"/>
                </a:ext>
              </a:extLst>
            </p:cNvPr>
            <p:cNvGrpSpPr/>
            <p:nvPr/>
          </p:nvGrpSpPr>
          <p:grpSpPr>
            <a:xfrm>
              <a:off x="4656000" y="1900714"/>
              <a:ext cx="180000" cy="180000"/>
              <a:chOff x="2537136" y="1269000"/>
              <a:chExt cx="180000" cy="180000"/>
            </a:xfrm>
          </p:grpSpPr>
          <p:sp>
            <p:nvSpPr>
              <p:cNvPr id="4666" name="Ellipse 4665">
                <a:extLst>
                  <a:ext uri="{FF2B5EF4-FFF2-40B4-BE49-F238E27FC236}">
                    <a16:creationId xmlns:a16="http://schemas.microsoft.com/office/drawing/2014/main" id="{B93ECAFF-8CAE-DF57-AF45-B6480FF49A3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67" name="Minuszeichen 4666">
                <a:extLst>
                  <a:ext uri="{FF2B5EF4-FFF2-40B4-BE49-F238E27FC236}">
                    <a16:creationId xmlns:a16="http://schemas.microsoft.com/office/drawing/2014/main" id="{0F952DD0-4E85-DBC0-A84B-817B617FB43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54" name="Gruppieren 4653">
              <a:extLst>
                <a:ext uri="{FF2B5EF4-FFF2-40B4-BE49-F238E27FC236}">
                  <a16:creationId xmlns:a16="http://schemas.microsoft.com/office/drawing/2014/main" id="{EB09839F-31D0-1572-6F87-8303D736E6AD}"/>
                </a:ext>
              </a:extLst>
            </p:cNvPr>
            <p:cNvGrpSpPr/>
            <p:nvPr/>
          </p:nvGrpSpPr>
          <p:grpSpPr>
            <a:xfrm>
              <a:off x="6006000" y="1339747"/>
              <a:ext cx="180000" cy="180000"/>
              <a:chOff x="2537136" y="1269000"/>
              <a:chExt cx="180000" cy="180000"/>
            </a:xfrm>
          </p:grpSpPr>
          <p:sp>
            <p:nvSpPr>
              <p:cNvPr id="4664" name="Ellipse 4663">
                <a:extLst>
                  <a:ext uri="{FF2B5EF4-FFF2-40B4-BE49-F238E27FC236}">
                    <a16:creationId xmlns:a16="http://schemas.microsoft.com/office/drawing/2014/main" id="{6EB95542-2A1A-52A5-4A4F-060089630286}"/>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65" name="Minuszeichen 4664">
                <a:extLst>
                  <a:ext uri="{FF2B5EF4-FFF2-40B4-BE49-F238E27FC236}">
                    <a16:creationId xmlns:a16="http://schemas.microsoft.com/office/drawing/2014/main" id="{0A45316F-D8FC-095B-7727-BE1B276BA45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55" name="Gruppieren 4654">
              <a:extLst>
                <a:ext uri="{FF2B5EF4-FFF2-40B4-BE49-F238E27FC236}">
                  <a16:creationId xmlns:a16="http://schemas.microsoft.com/office/drawing/2014/main" id="{CE8CDF76-5DE6-878F-13F5-FF29DF767486}"/>
                </a:ext>
              </a:extLst>
            </p:cNvPr>
            <p:cNvGrpSpPr/>
            <p:nvPr/>
          </p:nvGrpSpPr>
          <p:grpSpPr>
            <a:xfrm>
              <a:off x="6006000" y="5312040"/>
              <a:ext cx="180000" cy="180000"/>
              <a:chOff x="2537136" y="1269000"/>
              <a:chExt cx="180000" cy="180000"/>
            </a:xfrm>
          </p:grpSpPr>
          <p:sp>
            <p:nvSpPr>
              <p:cNvPr id="4662" name="Ellipse 4661">
                <a:extLst>
                  <a:ext uri="{FF2B5EF4-FFF2-40B4-BE49-F238E27FC236}">
                    <a16:creationId xmlns:a16="http://schemas.microsoft.com/office/drawing/2014/main" id="{C0393494-CD5C-4772-CE1A-C71C1E0438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63" name="Minuszeichen 4662">
                <a:extLst>
                  <a:ext uri="{FF2B5EF4-FFF2-40B4-BE49-F238E27FC236}">
                    <a16:creationId xmlns:a16="http://schemas.microsoft.com/office/drawing/2014/main" id="{1A833CD6-1713-0993-4139-3462E4DCC38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56" name="Gruppieren 4655">
              <a:extLst>
                <a:ext uri="{FF2B5EF4-FFF2-40B4-BE49-F238E27FC236}">
                  <a16:creationId xmlns:a16="http://schemas.microsoft.com/office/drawing/2014/main" id="{E77B0AAA-78C9-7DCF-312D-61D29CF3220D}"/>
                </a:ext>
              </a:extLst>
            </p:cNvPr>
            <p:cNvGrpSpPr/>
            <p:nvPr/>
          </p:nvGrpSpPr>
          <p:grpSpPr>
            <a:xfrm>
              <a:off x="6006000" y="1900714"/>
              <a:ext cx="180000" cy="180000"/>
              <a:chOff x="2537136" y="1269000"/>
              <a:chExt cx="180000" cy="180000"/>
            </a:xfrm>
          </p:grpSpPr>
          <p:sp>
            <p:nvSpPr>
              <p:cNvPr id="4660" name="Ellipse 4659">
                <a:extLst>
                  <a:ext uri="{FF2B5EF4-FFF2-40B4-BE49-F238E27FC236}">
                    <a16:creationId xmlns:a16="http://schemas.microsoft.com/office/drawing/2014/main" id="{D29F6C99-B203-55FA-9A9F-4B229DBCBE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61" name="Minuszeichen 4660">
                <a:extLst>
                  <a:ext uri="{FF2B5EF4-FFF2-40B4-BE49-F238E27FC236}">
                    <a16:creationId xmlns:a16="http://schemas.microsoft.com/office/drawing/2014/main" id="{FD3AA91C-30B7-E50A-856C-02FE56A36A57}"/>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657" name="Gruppieren 4656">
              <a:extLst>
                <a:ext uri="{FF2B5EF4-FFF2-40B4-BE49-F238E27FC236}">
                  <a16:creationId xmlns:a16="http://schemas.microsoft.com/office/drawing/2014/main" id="{4BB01959-0207-8A69-E1B8-ECC311B7CE90}"/>
                </a:ext>
              </a:extLst>
            </p:cNvPr>
            <p:cNvGrpSpPr/>
            <p:nvPr/>
          </p:nvGrpSpPr>
          <p:grpSpPr>
            <a:xfrm>
              <a:off x="6006000" y="4775520"/>
              <a:ext cx="180000" cy="180000"/>
              <a:chOff x="2537136" y="1269000"/>
              <a:chExt cx="180000" cy="180000"/>
            </a:xfrm>
          </p:grpSpPr>
          <p:sp>
            <p:nvSpPr>
              <p:cNvPr id="4658" name="Ellipse 4657">
                <a:extLst>
                  <a:ext uri="{FF2B5EF4-FFF2-40B4-BE49-F238E27FC236}">
                    <a16:creationId xmlns:a16="http://schemas.microsoft.com/office/drawing/2014/main" id="{D2141809-96FF-E539-AF4B-816C4487533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59" name="Minuszeichen 4658">
                <a:extLst>
                  <a:ext uri="{FF2B5EF4-FFF2-40B4-BE49-F238E27FC236}">
                    <a16:creationId xmlns:a16="http://schemas.microsoft.com/office/drawing/2014/main" id="{2F833A7D-A8B7-13D7-A125-94C3138F3F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4735" name="Gruppieren 4734">
            <a:extLst>
              <a:ext uri="{FF2B5EF4-FFF2-40B4-BE49-F238E27FC236}">
                <a16:creationId xmlns:a16="http://schemas.microsoft.com/office/drawing/2014/main" id="{0F961F27-8474-B650-C4FB-7FFEA94AAB89}"/>
              </a:ext>
            </a:extLst>
          </p:cNvPr>
          <p:cNvGrpSpPr>
            <a:grpSpLocks noChangeAspect="1"/>
          </p:cNvGrpSpPr>
          <p:nvPr/>
        </p:nvGrpSpPr>
        <p:grpSpPr>
          <a:xfrm>
            <a:off x="10631940" y="1001927"/>
            <a:ext cx="1258865" cy="1306104"/>
            <a:chOff x="3576000" y="816426"/>
            <a:chExt cx="5040000" cy="5229127"/>
          </a:xfrm>
        </p:grpSpPr>
        <p:grpSp>
          <p:nvGrpSpPr>
            <p:cNvPr id="4736" name="Magnesium ohne e-">
              <a:extLst>
                <a:ext uri="{FF2B5EF4-FFF2-40B4-BE49-F238E27FC236}">
                  <a16:creationId xmlns:a16="http://schemas.microsoft.com/office/drawing/2014/main" id="{94E2D249-8B22-B457-DF8F-D51110711357}"/>
                </a:ext>
              </a:extLst>
            </p:cNvPr>
            <p:cNvGrpSpPr/>
            <p:nvPr/>
          </p:nvGrpSpPr>
          <p:grpSpPr>
            <a:xfrm>
              <a:off x="3576000" y="909000"/>
              <a:ext cx="5040000" cy="5040000"/>
              <a:chOff x="3576000" y="909000"/>
              <a:chExt cx="5040000" cy="5040000"/>
            </a:xfrm>
          </p:grpSpPr>
          <p:sp>
            <p:nvSpPr>
              <p:cNvPr id="4773" name="K-Schale">
                <a:extLst>
                  <a:ext uri="{FF2B5EF4-FFF2-40B4-BE49-F238E27FC236}">
                    <a16:creationId xmlns:a16="http://schemas.microsoft.com/office/drawing/2014/main" id="{535B75AE-44C5-7177-0658-9C324A1B9E77}"/>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774" name="Atomkern mit Protonen und Neutronen">
                <a:extLst>
                  <a:ext uri="{FF2B5EF4-FFF2-40B4-BE49-F238E27FC236}">
                    <a16:creationId xmlns:a16="http://schemas.microsoft.com/office/drawing/2014/main" id="{D1412AEB-043D-1023-9A3A-19A77C221A87}"/>
                  </a:ext>
                </a:extLst>
              </p:cNvPr>
              <p:cNvGrpSpPr/>
              <p:nvPr/>
            </p:nvGrpSpPr>
            <p:grpSpPr>
              <a:xfrm>
                <a:off x="5196000" y="2529000"/>
                <a:ext cx="1800000" cy="1800000"/>
                <a:chOff x="5196000" y="2529000"/>
                <a:chExt cx="1800000" cy="1800000"/>
              </a:xfrm>
            </p:grpSpPr>
            <p:sp>
              <p:nvSpPr>
                <p:cNvPr id="4777" name="Atomkern">
                  <a:extLst>
                    <a:ext uri="{FF2B5EF4-FFF2-40B4-BE49-F238E27FC236}">
                      <a16:creationId xmlns:a16="http://schemas.microsoft.com/office/drawing/2014/main" id="{23AECD8D-A699-07F7-2FAB-29DDC00441C6}"/>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4778" name="Gruppieren 4777">
                  <a:extLst>
                    <a:ext uri="{FF2B5EF4-FFF2-40B4-BE49-F238E27FC236}">
                      <a16:creationId xmlns:a16="http://schemas.microsoft.com/office/drawing/2014/main" id="{3855C223-E9C0-B543-347B-EC1B9F300BBB}"/>
                    </a:ext>
                  </a:extLst>
                </p:cNvPr>
                <p:cNvGrpSpPr>
                  <a:grpSpLocks noChangeAspect="1"/>
                </p:cNvGrpSpPr>
                <p:nvPr/>
              </p:nvGrpSpPr>
              <p:grpSpPr>
                <a:xfrm>
                  <a:off x="5848033" y="3791651"/>
                  <a:ext cx="180000" cy="180000"/>
                  <a:chOff x="3172968" y="2304288"/>
                  <a:chExt cx="180000" cy="180000"/>
                </a:xfrm>
              </p:grpSpPr>
              <p:sp>
                <p:nvSpPr>
                  <p:cNvPr id="4824" name="Ellipse 4823">
                    <a:extLst>
                      <a:ext uri="{FF2B5EF4-FFF2-40B4-BE49-F238E27FC236}">
                        <a16:creationId xmlns:a16="http://schemas.microsoft.com/office/drawing/2014/main" id="{8B69AFFE-4E5F-6783-FA59-73E28A017A5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25" name="Additionszeichen 4824">
                    <a:extLst>
                      <a:ext uri="{FF2B5EF4-FFF2-40B4-BE49-F238E27FC236}">
                        <a16:creationId xmlns:a16="http://schemas.microsoft.com/office/drawing/2014/main" id="{61846431-78F4-3289-8461-5FC140A15791}"/>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79" name="Gruppieren 4778">
                  <a:extLst>
                    <a:ext uri="{FF2B5EF4-FFF2-40B4-BE49-F238E27FC236}">
                      <a16:creationId xmlns:a16="http://schemas.microsoft.com/office/drawing/2014/main" id="{E13BB7F5-171C-96D6-6BDC-7058FE3DDCA5}"/>
                    </a:ext>
                  </a:extLst>
                </p:cNvPr>
                <p:cNvGrpSpPr>
                  <a:grpSpLocks noChangeAspect="1"/>
                </p:cNvGrpSpPr>
                <p:nvPr/>
              </p:nvGrpSpPr>
              <p:grpSpPr>
                <a:xfrm>
                  <a:off x="6270000" y="3698425"/>
                  <a:ext cx="180000" cy="180000"/>
                  <a:chOff x="3172968" y="2304288"/>
                  <a:chExt cx="180000" cy="180000"/>
                </a:xfrm>
              </p:grpSpPr>
              <p:sp>
                <p:nvSpPr>
                  <p:cNvPr id="4822" name="Ellipse 4821">
                    <a:extLst>
                      <a:ext uri="{FF2B5EF4-FFF2-40B4-BE49-F238E27FC236}">
                        <a16:creationId xmlns:a16="http://schemas.microsoft.com/office/drawing/2014/main" id="{BC9A2939-2D35-A9BE-42DB-91812ED4A42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23" name="Additionszeichen 4822">
                    <a:extLst>
                      <a:ext uri="{FF2B5EF4-FFF2-40B4-BE49-F238E27FC236}">
                        <a16:creationId xmlns:a16="http://schemas.microsoft.com/office/drawing/2014/main" id="{08CEEA23-9AA0-42FE-4584-21A336B06C2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80" name="Gruppieren 4779">
                  <a:extLst>
                    <a:ext uri="{FF2B5EF4-FFF2-40B4-BE49-F238E27FC236}">
                      <a16:creationId xmlns:a16="http://schemas.microsoft.com/office/drawing/2014/main" id="{8E820AA7-F7DB-DEEB-A5D8-CE2F6C0B632F}"/>
                    </a:ext>
                  </a:extLst>
                </p:cNvPr>
                <p:cNvGrpSpPr>
                  <a:grpSpLocks noChangeAspect="1"/>
                </p:cNvGrpSpPr>
                <p:nvPr/>
              </p:nvGrpSpPr>
              <p:grpSpPr>
                <a:xfrm>
                  <a:off x="5499300" y="3931942"/>
                  <a:ext cx="180000" cy="180000"/>
                  <a:chOff x="3172968" y="2304288"/>
                  <a:chExt cx="180000" cy="180000"/>
                </a:xfrm>
              </p:grpSpPr>
              <p:sp>
                <p:nvSpPr>
                  <p:cNvPr id="4820" name="Ellipse 4819">
                    <a:extLst>
                      <a:ext uri="{FF2B5EF4-FFF2-40B4-BE49-F238E27FC236}">
                        <a16:creationId xmlns:a16="http://schemas.microsoft.com/office/drawing/2014/main" id="{14383F1B-CCEB-6534-3128-03D64003EB94}"/>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21" name="Additionszeichen 4820">
                    <a:extLst>
                      <a:ext uri="{FF2B5EF4-FFF2-40B4-BE49-F238E27FC236}">
                        <a16:creationId xmlns:a16="http://schemas.microsoft.com/office/drawing/2014/main" id="{A0EC66E6-0D72-8565-3FB8-6AE1DD4DFE7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81" name="Gruppieren 4780">
                  <a:extLst>
                    <a:ext uri="{FF2B5EF4-FFF2-40B4-BE49-F238E27FC236}">
                      <a16:creationId xmlns:a16="http://schemas.microsoft.com/office/drawing/2014/main" id="{6147B0B5-E3A1-5C0E-2FCA-D3191F9D0622}"/>
                    </a:ext>
                  </a:extLst>
                </p:cNvPr>
                <p:cNvGrpSpPr>
                  <a:grpSpLocks noChangeAspect="1"/>
                </p:cNvGrpSpPr>
                <p:nvPr/>
              </p:nvGrpSpPr>
              <p:grpSpPr>
                <a:xfrm>
                  <a:off x="6030156" y="4086630"/>
                  <a:ext cx="180000" cy="180000"/>
                  <a:chOff x="3172968" y="2304288"/>
                  <a:chExt cx="180000" cy="180000"/>
                </a:xfrm>
              </p:grpSpPr>
              <p:sp>
                <p:nvSpPr>
                  <p:cNvPr id="4818" name="Ellipse 4817">
                    <a:extLst>
                      <a:ext uri="{FF2B5EF4-FFF2-40B4-BE49-F238E27FC236}">
                        <a16:creationId xmlns:a16="http://schemas.microsoft.com/office/drawing/2014/main" id="{43D65510-E3F6-83B2-47D9-BEA38C2D77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19" name="Additionszeichen 4818">
                    <a:extLst>
                      <a:ext uri="{FF2B5EF4-FFF2-40B4-BE49-F238E27FC236}">
                        <a16:creationId xmlns:a16="http://schemas.microsoft.com/office/drawing/2014/main" id="{D0B7A1A8-E1AF-B562-9050-55EDCDD501E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82" name="Gruppieren 4781">
                  <a:extLst>
                    <a:ext uri="{FF2B5EF4-FFF2-40B4-BE49-F238E27FC236}">
                      <a16:creationId xmlns:a16="http://schemas.microsoft.com/office/drawing/2014/main" id="{3744F507-5A66-70EF-7378-7D487B9BB0C3}"/>
                    </a:ext>
                  </a:extLst>
                </p:cNvPr>
                <p:cNvGrpSpPr>
                  <a:grpSpLocks noChangeAspect="1"/>
                </p:cNvGrpSpPr>
                <p:nvPr/>
              </p:nvGrpSpPr>
              <p:grpSpPr>
                <a:xfrm>
                  <a:off x="6020438" y="3296696"/>
                  <a:ext cx="180000" cy="180000"/>
                  <a:chOff x="3172968" y="2304288"/>
                  <a:chExt cx="180000" cy="180000"/>
                </a:xfrm>
              </p:grpSpPr>
              <p:sp>
                <p:nvSpPr>
                  <p:cNvPr id="4816" name="Ellipse 4815">
                    <a:extLst>
                      <a:ext uri="{FF2B5EF4-FFF2-40B4-BE49-F238E27FC236}">
                        <a16:creationId xmlns:a16="http://schemas.microsoft.com/office/drawing/2014/main" id="{7C64E8CD-5D2F-3FA7-6964-DFF27B231E6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17" name="Additionszeichen 4816">
                    <a:extLst>
                      <a:ext uri="{FF2B5EF4-FFF2-40B4-BE49-F238E27FC236}">
                        <a16:creationId xmlns:a16="http://schemas.microsoft.com/office/drawing/2014/main" id="{76E13FCB-B4F6-5832-0EB3-3BC7B74B9F4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83" name="Gruppieren 4782">
                  <a:extLst>
                    <a:ext uri="{FF2B5EF4-FFF2-40B4-BE49-F238E27FC236}">
                      <a16:creationId xmlns:a16="http://schemas.microsoft.com/office/drawing/2014/main" id="{2AEB4C55-73AF-A10C-EF77-B017EC2492A3}"/>
                    </a:ext>
                  </a:extLst>
                </p:cNvPr>
                <p:cNvGrpSpPr>
                  <a:grpSpLocks noChangeAspect="1"/>
                </p:cNvGrpSpPr>
                <p:nvPr/>
              </p:nvGrpSpPr>
              <p:grpSpPr>
                <a:xfrm>
                  <a:off x="6540000" y="3667688"/>
                  <a:ext cx="180000" cy="180000"/>
                  <a:chOff x="3172968" y="2304288"/>
                  <a:chExt cx="180000" cy="180000"/>
                </a:xfrm>
              </p:grpSpPr>
              <p:sp>
                <p:nvSpPr>
                  <p:cNvPr id="4814" name="Ellipse 4813">
                    <a:extLst>
                      <a:ext uri="{FF2B5EF4-FFF2-40B4-BE49-F238E27FC236}">
                        <a16:creationId xmlns:a16="http://schemas.microsoft.com/office/drawing/2014/main" id="{56D0D2FC-41F9-478C-7401-0167F8A1955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15" name="Additionszeichen 4814">
                    <a:extLst>
                      <a:ext uri="{FF2B5EF4-FFF2-40B4-BE49-F238E27FC236}">
                        <a16:creationId xmlns:a16="http://schemas.microsoft.com/office/drawing/2014/main" id="{8A4B3CDA-8FD5-FA62-E03E-D57CF9EA674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84" name="Gruppieren 4783">
                  <a:extLst>
                    <a:ext uri="{FF2B5EF4-FFF2-40B4-BE49-F238E27FC236}">
                      <a16:creationId xmlns:a16="http://schemas.microsoft.com/office/drawing/2014/main" id="{47F8E0F9-2840-AE36-B7A2-D179AF8E354A}"/>
                    </a:ext>
                  </a:extLst>
                </p:cNvPr>
                <p:cNvGrpSpPr>
                  <a:grpSpLocks noChangeAspect="1"/>
                </p:cNvGrpSpPr>
                <p:nvPr/>
              </p:nvGrpSpPr>
              <p:grpSpPr>
                <a:xfrm>
                  <a:off x="6696374" y="3186376"/>
                  <a:ext cx="180000" cy="180000"/>
                  <a:chOff x="3172968" y="2304288"/>
                  <a:chExt cx="180000" cy="180000"/>
                </a:xfrm>
              </p:grpSpPr>
              <p:sp>
                <p:nvSpPr>
                  <p:cNvPr id="4812" name="Ellipse 4811">
                    <a:extLst>
                      <a:ext uri="{FF2B5EF4-FFF2-40B4-BE49-F238E27FC236}">
                        <a16:creationId xmlns:a16="http://schemas.microsoft.com/office/drawing/2014/main" id="{4B5CB029-4670-3C60-C1DC-537CC1DC42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13" name="Additionszeichen 4812">
                    <a:extLst>
                      <a:ext uri="{FF2B5EF4-FFF2-40B4-BE49-F238E27FC236}">
                        <a16:creationId xmlns:a16="http://schemas.microsoft.com/office/drawing/2014/main" id="{540A15A4-ADB6-8A93-CA69-94BBF7DF8F8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85" name="Gruppieren 4784">
                  <a:extLst>
                    <a:ext uri="{FF2B5EF4-FFF2-40B4-BE49-F238E27FC236}">
                      <a16:creationId xmlns:a16="http://schemas.microsoft.com/office/drawing/2014/main" id="{78288D16-1F2F-BBAC-8EC0-21ECC91E3891}"/>
                    </a:ext>
                  </a:extLst>
                </p:cNvPr>
                <p:cNvGrpSpPr>
                  <a:grpSpLocks noChangeAspect="1"/>
                </p:cNvGrpSpPr>
                <p:nvPr/>
              </p:nvGrpSpPr>
              <p:grpSpPr>
                <a:xfrm>
                  <a:off x="5577515" y="3084316"/>
                  <a:ext cx="180000" cy="180000"/>
                  <a:chOff x="3172968" y="2304288"/>
                  <a:chExt cx="180000" cy="180000"/>
                </a:xfrm>
              </p:grpSpPr>
              <p:sp>
                <p:nvSpPr>
                  <p:cNvPr id="4810" name="Ellipse 4809">
                    <a:extLst>
                      <a:ext uri="{FF2B5EF4-FFF2-40B4-BE49-F238E27FC236}">
                        <a16:creationId xmlns:a16="http://schemas.microsoft.com/office/drawing/2014/main" id="{44D7ACA5-CDFD-4F2B-6F95-0CB79A45DB0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11" name="Additionszeichen 4810">
                    <a:extLst>
                      <a:ext uri="{FF2B5EF4-FFF2-40B4-BE49-F238E27FC236}">
                        <a16:creationId xmlns:a16="http://schemas.microsoft.com/office/drawing/2014/main" id="{E2BBCF1D-842E-6FF4-0502-CBE19F5BAC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86" name="Gruppieren 4785">
                  <a:extLst>
                    <a:ext uri="{FF2B5EF4-FFF2-40B4-BE49-F238E27FC236}">
                      <a16:creationId xmlns:a16="http://schemas.microsoft.com/office/drawing/2014/main" id="{386C38E4-3F1A-00D6-15E8-2A78D5AF313F}"/>
                    </a:ext>
                  </a:extLst>
                </p:cNvPr>
                <p:cNvGrpSpPr>
                  <a:grpSpLocks noChangeAspect="1"/>
                </p:cNvGrpSpPr>
                <p:nvPr/>
              </p:nvGrpSpPr>
              <p:grpSpPr>
                <a:xfrm>
                  <a:off x="5940252" y="2903697"/>
                  <a:ext cx="180000" cy="180000"/>
                  <a:chOff x="3172968" y="2304288"/>
                  <a:chExt cx="180000" cy="180000"/>
                </a:xfrm>
              </p:grpSpPr>
              <p:sp>
                <p:nvSpPr>
                  <p:cNvPr id="4808" name="Ellipse 4807">
                    <a:extLst>
                      <a:ext uri="{FF2B5EF4-FFF2-40B4-BE49-F238E27FC236}">
                        <a16:creationId xmlns:a16="http://schemas.microsoft.com/office/drawing/2014/main" id="{AAE90E45-5871-D9EE-873A-47D63269D72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09" name="Additionszeichen 4808">
                    <a:extLst>
                      <a:ext uri="{FF2B5EF4-FFF2-40B4-BE49-F238E27FC236}">
                        <a16:creationId xmlns:a16="http://schemas.microsoft.com/office/drawing/2014/main" id="{8B4B4668-BA5D-1065-92E4-2C4B995DE51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87" name="Gruppieren 4786">
                  <a:extLst>
                    <a:ext uri="{FF2B5EF4-FFF2-40B4-BE49-F238E27FC236}">
                      <a16:creationId xmlns:a16="http://schemas.microsoft.com/office/drawing/2014/main" id="{71CE8DB6-EE91-E45A-11C0-09D11EFFCDD1}"/>
                    </a:ext>
                  </a:extLst>
                </p:cNvPr>
                <p:cNvGrpSpPr>
                  <a:grpSpLocks noChangeAspect="1"/>
                </p:cNvGrpSpPr>
                <p:nvPr/>
              </p:nvGrpSpPr>
              <p:grpSpPr>
                <a:xfrm>
                  <a:off x="5597520" y="2746772"/>
                  <a:ext cx="180000" cy="180000"/>
                  <a:chOff x="3172968" y="2304288"/>
                  <a:chExt cx="180000" cy="180000"/>
                </a:xfrm>
              </p:grpSpPr>
              <p:sp>
                <p:nvSpPr>
                  <p:cNvPr id="4806" name="Ellipse 4805">
                    <a:extLst>
                      <a:ext uri="{FF2B5EF4-FFF2-40B4-BE49-F238E27FC236}">
                        <a16:creationId xmlns:a16="http://schemas.microsoft.com/office/drawing/2014/main" id="{44D7A7B5-947E-20A0-5F82-8C06D8AA029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07" name="Additionszeichen 4806">
                    <a:extLst>
                      <a:ext uri="{FF2B5EF4-FFF2-40B4-BE49-F238E27FC236}">
                        <a16:creationId xmlns:a16="http://schemas.microsoft.com/office/drawing/2014/main" id="{60ED85C3-2B56-7AA9-3FAA-BCF13485D4D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88" name="Gruppieren 4787">
                  <a:extLst>
                    <a:ext uri="{FF2B5EF4-FFF2-40B4-BE49-F238E27FC236}">
                      <a16:creationId xmlns:a16="http://schemas.microsoft.com/office/drawing/2014/main" id="{19272315-CF7A-938F-3918-73C8DBF0BF20}"/>
                    </a:ext>
                  </a:extLst>
                </p:cNvPr>
                <p:cNvGrpSpPr>
                  <a:grpSpLocks noChangeAspect="1"/>
                </p:cNvGrpSpPr>
                <p:nvPr/>
              </p:nvGrpSpPr>
              <p:grpSpPr>
                <a:xfrm>
                  <a:off x="6310896" y="2729578"/>
                  <a:ext cx="180000" cy="180000"/>
                  <a:chOff x="3172968" y="2304288"/>
                  <a:chExt cx="180000" cy="180000"/>
                </a:xfrm>
              </p:grpSpPr>
              <p:sp>
                <p:nvSpPr>
                  <p:cNvPr id="4804" name="Ellipse 4803">
                    <a:extLst>
                      <a:ext uri="{FF2B5EF4-FFF2-40B4-BE49-F238E27FC236}">
                        <a16:creationId xmlns:a16="http://schemas.microsoft.com/office/drawing/2014/main" id="{250F083C-A5ED-ADAE-8FD9-7F4F898BF2DE}"/>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05" name="Additionszeichen 4804">
                    <a:extLst>
                      <a:ext uri="{FF2B5EF4-FFF2-40B4-BE49-F238E27FC236}">
                        <a16:creationId xmlns:a16="http://schemas.microsoft.com/office/drawing/2014/main" id="{7554447C-748F-3757-3A9C-3359286E87A2}"/>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89" name="Gruppieren 4788">
                  <a:extLst>
                    <a:ext uri="{FF2B5EF4-FFF2-40B4-BE49-F238E27FC236}">
                      <a16:creationId xmlns:a16="http://schemas.microsoft.com/office/drawing/2014/main" id="{5C489706-22B3-9556-A4EF-EBBCB506BAD6}"/>
                    </a:ext>
                  </a:extLst>
                </p:cNvPr>
                <p:cNvGrpSpPr>
                  <a:grpSpLocks noChangeAspect="1"/>
                </p:cNvGrpSpPr>
                <p:nvPr/>
              </p:nvGrpSpPr>
              <p:grpSpPr>
                <a:xfrm>
                  <a:off x="5311404" y="3346168"/>
                  <a:ext cx="180000" cy="180000"/>
                  <a:chOff x="3172968" y="2304288"/>
                  <a:chExt cx="180000" cy="180000"/>
                </a:xfrm>
              </p:grpSpPr>
              <p:sp>
                <p:nvSpPr>
                  <p:cNvPr id="4802" name="Ellipse 4801">
                    <a:extLst>
                      <a:ext uri="{FF2B5EF4-FFF2-40B4-BE49-F238E27FC236}">
                        <a16:creationId xmlns:a16="http://schemas.microsoft.com/office/drawing/2014/main" id="{A5CC9D26-081A-DAB9-95D3-4D3848D315A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03" name="Additionszeichen 4802">
                    <a:extLst>
                      <a:ext uri="{FF2B5EF4-FFF2-40B4-BE49-F238E27FC236}">
                        <a16:creationId xmlns:a16="http://schemas.microsoft.com/office/drawing/2014/main" id="{75EF12FD-400D-46A4-1106-6A18A1B414D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790" name="Ellipse 4789">
                  <a:extLst>
                    <a:ext uri="{FF2B5EF4-FFF2-40B4-BE49-F238E27FC236}">
                      <a16:creationId xmlns:a16="http://schemas.microsoft.com/office/drawing/2014/main" id="{C859E057-64F6-8BB6-0B90-AC6BE9B7A384}"/>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91" name="Ellipse 4790">
                  <a:extLst>
                    <a:ext uri="{FF2B5EF4-FFF2-40B4-BE49-F238E27FC236}">
                      <a16:creationId xmlns:a16="http://schemas.microsoft.com/office/drawing/2014/main" id="{4F04D871-63AB-2757-9692-B99B5618CE8C}"/>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92" name="Ellipse 4791">
                  <a:extLst>
                    <a:ext uri="{FF2B5EF4-FFF2-40B4-BE49-F238E27FC236}">
                      <a16:creationId xmlns:a16="http://schemas.microsoft.com/office/drawing/2014/main" id="{A5F0807E-D1D4-3231-84CA-8F3C2C9464FE}"/>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93" name="Ellipse 4792">
                  <a:extLst>
                    <a:ext uri="{FF2B5EF4-FFF2-40B4-BE49-F238E27FC236}">
                      <a16:creationId xmlns:a16="http://schemas.microsoft.com/office/drawing/2014/main" id="{73E77DBD-5AFC-303E-418D-7674222783E8}"/>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94" name="Ellipse 4793">
                  <a:extLst>
                    <a:ext uri="{FF2B5EF4-FFF2-40B4-BE49-F238E27FC236}">
                      <a16:creationId xmlns:a16="http://schemas.microsoft.com/office/drawing/2014/main" id="{0E163FC5-E831-161A-259C-BDDE83411CB0}"/>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95" name="Ellipse 4794">
                  <a:extLst>
                    <a:ext uri="{FF2B5EF4-FFF2-40B4-BE49-F238E27FC236}">
                      <a16:creationId xmlns:a16="http://schemas.microsoft.com/office/drawing/2014/main" id="{2EB80A9C-582C-07C8-2446-A54C3DA0D5A8}"/>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96" name="Ellipse 4795">
                  <a:extLst>
                    <a:ext uri="{FF2B5EF4-FFF2-40B4-BE49-F238E27FC236}">
                      <a16:creationId xmlns:a16="http://schemas.microsoft.com/office/drawing/2014/main" id="{D235964F-D3C2-14CC-1352-B7D6965FCC8D}"/>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97" name="Ellipse 4796">
                  <a:extLst>
                    <a:ext uri="{FF2B5EF4-FFF2-40B4-BE49-F238E27FC236}">
                      <a16:creationId xmlns:a16="http://schemas.microsoft.com/office/drawing/2014/main" id="{7F776C1D-9B81-E5B0-0830-19EE81F6E05F}"/>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98" name="Ellipse 4797">
                  <a:extLst>
                    <a:ext uri="{FF2B5EF4-FFF2-40B4-BE49-F238E27FC236}">
                      <a16:creationId xmlns:a16="http://schemas.microsoft.com/office/drawing/2014/main" id="{3463F6B0-FA85-6D38-1148-3233B80E5DD6}"/>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99" name="Ellipse 4798">
                  <a:extLst>
                    <a:ext uri="{FF2B5EF4-FFF2-40B4-BE49-F238E27FC236}">
                      <a16:creationId xmlns:a16="http://schemas.microsoft.com/office/drawing/2014/main" id="{E427294E-C906-FB43-81B7-E15594AF84E3}"/>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00" name="Ellipse 4799">
                  <a:extLst>
                    <a:ext uri="{FF2B5EF4-FFF2-40B4-BE49-F238E27FC236}">
                      <a16:creationId xmlns:a16="http://schemas.microsoft.com/office/drawing/2014/main" id="{C8E5EC6E-5F3A-7301-F736-13B50203D32F}"/>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01" name="Ellipse 4800">
                  <a:extLst>
                    <a:ext uri="{FF2B5EF4-FFF2-40B4-BE49-F238E27FC236}">
                      <a16:creationId xmlns:a16="http://schemas.microsoft.com/office/drawing/2014/main" id="{211AA823-453E-AEC9-2B34-67B30D4AE7C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775" name="L-Schale">
                <a:extLst>
                  <a:ext uri="{FF2B5EF4-FFF2-40B4-BE49-F238E27FC236}">
                    <a16:creationId xmlns:a16="http://schemas.microsoft.com/office/drawing/2014/main" id="{A7D229AF-A15E-13D4-39C1-A432BFFD596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776" name="M-Schale">
                <a:extLst>
                  <a:ext uri="{FF2B5EF4-FFF2-40B4-BE49-F238E27FC236}">
                    <a16:creationId xmlns:a16="http://schemas.microsoft.com/office/drawing/2014/main" id="{7EE67630-E32C-F8DC-5DA7-2081ED98F569}"/>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grpSp>
          <p:nvGrpSpPr>
            <p:cNvPr id="4737" name="Gruppieren 4736">
              <a:extLst>
                <a:ext uri="{FF2B5EF4-FFF2-40B4-BE49-F238E27FC236}">
                  <a16:creationId xmlns:a16="http://schemas.microsoft.com/office/drawing/2014/main" id="{62065FF3-B06B-45B6-342F-CAF369908AA5}"/>
                </a:ext>
              </a:extLst>
            </p:cNvPr>
            <p:cNvGrpSpPr/>
            <p:nvPr/>
          </p:nvGrpSpPr>
          <p:grpSpPr>
            <a:xfrm>
              <a:off x="6006000" y="816426"/>
              <a:ext cx="180000" cy="180000"/>
              <a:chOff x="2537136" y="1269000"/>
              <a:chExt cx="180000" cy="180000"/>
            </a:xfrm>
          </p:grpSpPr>
          <p:sp>
            <p:nvSpPr>
              <p:cNvPr id="4771" name="Ellipse 4770">
                <a:extLst>
                  <a:ext uri="{FF2B5EF4-FFF2-40B4-BE49-F238E27FC236}">
                    <a16:creationId xmlns:a16="http://schemas.microsoft.com/office/drawing/2014/main" id="{F2053B2F-47F8-9596-F5EE-80743B425C7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72" name="Minuszeichen 4771">
                <a:extLst>
                  <a:ext uri="{FF2B5EF4-FFF2-40B4-BE49-F238E27FC236}">
                    <a16:creationId xmlns:a16="http://schemas.microsoft.com/office/drawing/2014/main" id="{D9B79F8E-3693-CBD4-CCD5-D36F9F395C9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38" name="Gruppieren 4737">
              <a:extLst>
                <a:ext uri="{FF2B5EF4-FFF2-40B4-BE49-F238E27FC236}">
                  <a16:creationId xmlns:a16="http://schemas.microsoft.com/office/drawing/2014/main" id="{13B036C3-773A-7BCC-F8F5-1EE54341898E}"/>
                </a:ext>
              </a:extLst>
            </p:cNvPr>
            <p:cNvGrpSpPr/>
            <p:nvPr/>
          </p:nvGrpSpPr>
          <p:grpSpPr>
            <a:xfrm>
              <a:off x="6003948" y="5865553"/>
              <a:ext cx="180000" cy="180000"/>
              <a:chOff x="2537136" y="1269000"/>
              <a:chExt cx="180000" cy="180000"/>
            </a:xfrm>
          </p:grpSpPr>
          <p:sp>
            <p:nvSpPr>
              <p:cNvPr id="4769" name="Ellipse 4768">
                <a:extLst>
                  <a:ext uri="{FF2B5EF4-FFF2-40B4-BE49-F238E27FC236}">
                    <a16:creationId xmlns:a16="http://schemas.microsoft.com/office/drawing/2014/main" id="{9616654D-97E3-36F1-2A7E-65A00758E1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70" name="Minuszeichen 4769">
                <a:extLst>
                  <a:ext uri="{FF2B5EF4-FFF2-40B4-BE49-F238E27FC236}">
                    <a16:creationId xmlns:a16="http://schemas.microsoft.com/office/drawing/2014/main" id="{A491177C-7771-F769-B72F-317969B5213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39" name="Gruppieren 4738">
              <a:extLst>
                <a:ext uri="{FF2B5EF4-FFF2-40B4-BE49-F238E27FC236}">
                  <a16:creationId xmlns:a16="http://schemas.microsoft.com/office/drawing/2014/main" id="{1323F299-D6B3-2FDF-5EC5-B8EF343B0E62}"/>
                </a:ext>
              </a:extLst>
            </p:cNvPr>
            <p:cNvGrpSpPr/>
            <p:nvPr/>
          </p:nvGrpSpPr>
          <p:grpSpPr>
            <a:xfrm>
              <a:off x="7989107" y="3335661"/>
              <a:ext cx="180000" cy="180000"/>
              <a:chOff x="2537136" y="1269000"/>
              <a:chExt cx="180000" cy="180000"/>
            </a:xfrm>
          </p:grpSpPr>
          <p:sp>
            <p:nvSpPr>
              <p:cNvPr id="4767" name="Ellipse 4766">
                <a:extLst>
                  <a:ext uri="{FF2B5EF4-FFF2-40B4-BE49-F238E27FC236}">
                    <a16:creationId xmlns:a16="http://schemas.microsoft.com/office/drawing/2014/main" id="{90539FF3-9A5E-74D6-7D1F-E8C3DA8D5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68" name="Minuszeichen 4767">
                <a:extLst>
                  <a:ext uri="{FF2B5EF4-FFF2-40B4-BE49-F238E27FC236}">
                    <a16:creationId xmlns:a16="http://schemas.microsoft.com/office/drawing/2014/main" id="{61FA0477-F729-1517-AA11-542B9149B1A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40" name="Gruppieren 4739">
              <a:extLst>
                <a:ext uri="{FF2B5EF4-FFF2-40B4-BE49-F238E27FC236}">
                  <a16:creationId xmlns:a16="http://schemas.microsoft.com/office/drawing/2014/main" id="{B5B1ECE0-7432-67FE-264D-98F125D4E9CD}"/>
                </a:ext>
              </a:extLst>
            </p:cNvPr>
            <p:cNvGrpSpPr/>
            <p:nvPr/>
          </p:nvGrpSpPr>
          <p:grpSpPr>
            <a:xfrm>
              <a:off x="4026000" y="3339000"/>
              <a:ext cx="180000" cy="180000"/>
              <a:chOff x="2537136" y="1269000"/>
              <a:chExt cx="180000" cy="180000"/>
            </a:xfrm>
          </p:grpSpPr>
          <p:sp>
            <p:nvSpPr>
              <p:cNvPr id="4765" name="Ellipse 4764">
                <a:extLst>
                  <a:ext uri="{FF2B5EF4-FFF2-40B4-BE49-F238E27FC236}">
                    <a16:creationId xmlns:a16="http://schemas.microsoft.com/office/drawing/2014/main" id="{A6A3AD02-351D-0B56-5228-33FB304A2A0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66" name="Minuszeichen 4765">
                <a:extLst>
                  <a:ext uri="{FF2B5EF4-FFF2-40B4-BE49-F238E27FC236}">
                    <a16:creationId xmlns:a16="http://schemas.microsoft.com/office/drawing/2014/main" id="{B05B43D6-AD3E-5311-78A0-A97AD084D32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41" name="Gruppieren 4740">
              <a:extLst>
                <a:ext uri="{FF2B5EF4-FFF2-40B4-BE49-F238E27FC236}">
                  <a16:creationId xmlns:a16="http://schemas.microsoft.com/office/drawing/2014/main" id="{1916F0DC-B5A7-8E0D-4DD4-3D067C2FD9BE}"/>
                </a:ext>
              </a:extLst>
            </p:cNvPr>
            <p:cNvGrpSpPr/>
            <p:nvPr/>
          </p:nvGrpSpPr>
          <p:grpSpPr>
            <a:xfrm>
              <a:off x="4656000" y="4775520"/>
              <a:ext cx="180000" cy="180000"/>
              <a:chOff x="2537136" y="1269000"/>
              <a:chExt cx="180000" cy="180000"/>
            </a:xfrm>
          </p:grpSpPr>
          <p:sp>
            <p:nvSpPr>
              <p:cNvPr id="4763" name="Ellipse 4762">
                <a:extLst>
                  <a:ext uri="{FF2B5EF4-FFF2-40B4-BE49-F238E27FC236}">
                    <a16:creationId xmlns:a16="http://schemas.microsoft.com/office/drawing/2014/main" id="{D8FF5218-E357-5EC6-6795-49DC21E08AB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64" name="Minuszeichen 4763">
                <a:extLst>
                  <a:ext uri="{FF2B5EF4-FFF2-40B4-BE49-F238E27FC236}">
                    <a16:creationId xmlns:a16="http://schemas.microsoft.com/office/drawing/2014/main" id="{502B89D9-79E1-2A41-E3E5-205671F360A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42" name="Gruppieren 4741">
              <a:extLst>
                <a:ext uri="{FF2B5EF4-FFF2-40B4-BE49-F238E27FC236}">
                  <a16:creationId xmlns:a16="http://schemas.microsoft.com/office/drawing/2014/main" id="{24519D68-EB49-EBD1-ECF9-EC072EEA6135}"/>
                </a:ext>
              </a:extLst>
            </p:cNvPr>
            <p:cNvGrpSpPr/>
            <p:nvPr/>
          </p:nvGrpSpPr>
          <p:grpSpPr>
            <a:xfrm>
              <a:off x="7373256" y="4775520"/>
              <a:ext cx="180000" cy="180000"/>
              <a:chOff x="2537136" y="1269000"/>
              <a:chExt cx="180000" cy="180000"/>
            </a:xfrm>
          </p:grpSpPr>
          <p:sp>
            <p:nvSpPr>
              <p:cNvPr id="4761" name="Ellipse 4760">
                <a:extLst>
                  <a:ext uri="{FF2B5EF4-FFF2-40B4-BE49-F238E27FC236}">
                    <a16:creationId xmlns:a16="http://schemas.microsoft.com/office/drawing/2014/main" id="{F587E45C-E0CE-1941-E3A1-23EA1E7ED364}"/>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62" name="Minuszeichen 4761">
                <a:extLst>
                  <a:ext uri="{FF2B5EF4-FFF2-40B4-BE49-F238E27FC236}">
                    <a16:creationId xmlns:a16="http://schemas.microsoft.com/office/drawing/2014/main" id="{B15CA5F6-5A91-18AE-CE08-6572F6667BC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43" name="Gruppieren 4742">
              <a:extLst>
                <a:ext uri="{FF2B5EF4-FFF2-40B4-BE49-F238E27FC236}">
                  <a16:creationId xmlns:a16="http://schemas.microsoft.com/office/drawing/2014/main" id="{E36C6310-8E71-E23C-228B-8F4AE13032D3}"/>
                </a:ext>
              </a:extLst>
            </p:cNvPr>
            <p:cNvGrpSpPr/>
            <p:nvPr/>
          </p:nvGrpSpPr>
          <p:grpSpPr>
            <a:xfrm>
              <a:off x="7373256" y="1900714"/>
              <a:ext cx="180000" cy="180000"/>
              <a:chOff x="2537136" y="1269000"/>
              <a:chExt cx="180000" cy="180000"/>
            </a:xfrm>
          </p:grpSpPr>
          <p:sp>
            <p:nvSpPr>
              <p:cNvPr id="4759" name="Ellipse 4758">
                <a:extLst>
                  <a:ext uri="{FF2B5EF4-FFF2-40B4-BE49-F238E27FC236}">
                    <a16:creationId xmlns:a16="http://schemas.microsoft.com/office/drawing/2014/main" id="{CD1BD47A-A1C6-1D74-EA2B-05F6282639B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60" name="Minuszeichen 4759">
                <a:extLst>
                  <a:ext uri="{FF2B5EF4-FFF2-40B4-BE49-F238E27FC236}">
                    <a16:creationId xmlns:a16="http://schemas.microsoft.com/office/drawing/2014/main" id="{0A15F844-6A94-CD51-7EFA-C6882C16DF1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44" name="Gruppieren 4743">
              <a:extLst>
                <a:ext uri="{FF2B5EF4-FFF2-40B4-BE49-F238E27FC236}">
                  <a16:creationId xmlns:a16="http://schemas.microsoft.com/office/drawing/2014/main" id="{E58FDE1B-4CD9-FF64-CC3C-26BB0B348F2C}"/>
                </a:ext>
              </a:extLst>
            </p:cNvPr>
            <p:cNvGrpSpPr/>
            <p:nvPr/>
          </p:nvGrpSpPr>
          <p:grpSpPr>
            <a:xfrm>
              <a:off x="4656000" y="1900714"/>
              <a:ext cx="180000" cy="180000"/>
              <a:chOff x="2537136" y="1269000"/>
              <a:chExt cx="180000" cy="180000"/>
            </a:xfrm>
          </p:grpSpPr>
          <p:sp>
            <p:nvSpPr>
              <p:cNvPr id="4757" name="Ellipse 4756">
                <a:extLst>
                  <a:ext uri="{FF2B5EF4-FFF2-40B4-BE49-F238E27FC236}">
                    <a16:creationId xmlns:a16="http://schemas.microsoft.com/office/drawing/2014/main" id="{81CEDECF-11E7-AFE9-27B2-C7D71FC3321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58" name="Minuszeichen 4757">
                <a:extLst>
                  <a:ext uri="{FF2B5EF4-FFF2-40B4-BE49-F238E27FC236}">
                    <a16:creationId xmlns:a16="http://schemas.microsoft.com/office/drawing/2014/main" id="{61F56781-5D9B-BEE5-86CC-E7FEBEDB473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45" name="Gruppieren 4744">
              <a:extLst>
                <a:ext uri="{FF2B5EF4-FFF2-40B4-BE49-F238E27FC236}">
                  <a16:creationId xmlns:a16="http://schemas.microsoft.com/office/drawing/2014/main" id="{A1F188B6-350B-77CA-F828-554CE8DDDC6A}"/>
                </a:ext>
              </a:extLst>
            </p:cNvPr>
            <p:cNvGrpSpPr/>
            <p:nvPr/>
          </p:nvGrpSpPr>
          <p:grpSpPr>
            <a:xfrm>
              <a:off x="6006000" y="1339747"/>
              <a:ext cx="180000" cy="180000"/>
              <a:chOff x="2537136" y="1269000"/>
              <a:chExt cx="180000" cy="180000"/>
            </a:xfrm>
          </p:grpSpPr>
          <p:sp>
            <p:nvSpPr>
              <p:cNvPr id="4755" name="Ellipse 4754">
                <a:extLst>
                  <a:ext uri="{FF2B5EF4-FFF2-40B4-BE49-F238E27FC236}">
                    <a16:creationId xmlns:a16="http://schemas.microsoft.com/office/drawing/2014/main" id="{DE2CACF6-5C6B-0D68-33C0-17B5F590DB9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56" name="Minuszeichen 4755">
                <a:extLst>
                  <a:ext uri="{FF2B5EF4-FFF2-40B4-BE49-F238E27FC236}">
                    <a16:creationId xmlns:a16="http://schemas.microsoft.com/office/drawing/2014/main" id="{ECD3D5A1-02EC-F91A-CBB4-58F763F5510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46" name="Gruppieren 4745">
              <a:extLst>
                <a:ext uri="{FF2B5EF4-FFF2-40B4-BE49-F238E27FC236}">
                  <a16:creationId xmlns:a16="http://schemas.microsoft.com/office/drawing/2014/main" id="{C3D25563-A15D-6C7F-F1C7-F44EE7458F84}"/>
                </a:ext>
              </a:extLst>
            </p:cNvPr>
            <p:cNvGrpSpPr/>
            <p:nvPr/>
          </p:nvGrpSpPr>
          <p:grpSpPr>
            <a:xfrm>
              <a:off x="6006000" y="5312040"/>
              <a:ext cx="180000" cy="180000"/>
              <a:chOff x="2537136" y="1269000"/>
              <a:chExt cx="180000" cy="180000"/>
            </a:xfrm>
          </p:grpSpPr>
          <p:sp>
            <p:nvSpPr>
              <p:cNvPr id="4753" name="Ellipse 4752">
                <a:extLst>
                  <a:ext uri="{FF2B5EF4-FFF2-40B4-BE49-F238E27FC236}">
                    <a16:creationId xmlns:a16="http://schemas.microsoft.com/office/drawing/2014/main" id="{A15519D7-9AA2-3B8A-B4FB-682D93A4271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54" name="Minuszeichen 4753">
                <a:extLst>
                  <a:ext uri="{FF2B5EF4-FFF2-40B4-BE49-F238E27FC236}">
                    <a16:creationId xmlns:a16="http://schemas.microsoft.com/office/drawing/2014/main" id="{5171D5DA-9016-2BD7-2556-607BF220F34F}"/>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47" name="Gruppieren 4746">
              <a:extLst>
                <a:ext uri="{FF2B5EF4-FFF2-40B4-BE49-F238E27FC236}">
                  <a16:creationId xmlns:a16="http://schemas.microsoft.com/office/drawing/2014/main" id="{FA1312F1-42BB-B010-361A-4AABBC95669D}"/>
                </a:ext>
              </a:extLst>
            </p:cNvPr>
            <p:cNvGrpSpPr/>
            <p:nvPr/>
          </p:nvGrpSpPr>
          <p:grpSpPr>
            <a:xfrm>
              <a:off x="6006000" y="1900714"/>
              <a:ext cx="180000" cy="180000"/>
              <a:chOff x="2537136" y="1269000"/>
              <a:chExt cx="180000" cy="180000"/>
            </a:xfrm>
          </p:grpSpPr>
          <p:sp>
            <p:nvSpPr>
              <p:cNvPr id="4751" name="Ellipse 4750">
                <a:extLst>
                  <a:ext uri="{FF2B5EF4-FFF2-40B4-BE49-F238E27FC236}">
                    <a16:creationId xmlns:a16="http://schemas.microsoft.com/office/drawing/2014/main" id="{1179C3F9-895E-1C70-FAF4-89270769125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52" name="Minuszeichen 4751">
                <a:extLst>
                  <a:ext uri="{FF2B5EF4-FFF2-40B4-BE49-F238E27FC236}">
                    <a16:creationId xmlns:a16="http://schemas.microsoft.com/office/drawing/2014/main" id="{505CEF61-7145-0077-AD5A-34E95180482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48" name="Gruppieren 4747">
              <a:extLst>
                <a:ext uri="{FF2B5EF4-FFF2-40B4-BE49-F238E27FC236}">
                  <a16:creationId xmlns:a16="http://schemas.microsoft.com/office/drawing/2014/main" id="{859050F5-E330-7D25-7F75-EE12604C3EDC}"/>
                </a:ext>
              </a:extLst>
            </p:cNvPr>
            <p:cNvGrpSpPr/>
            <p:nvPr/>
          </p:nvGrpSpPr>
          <p:grpSpPr>
            <a:xfrm>
              <a:off x="6006000" y="4775520"/>
              <a:ext cx="180000" cy="180000"/>
              <a:chOff x="2537136" y="1269000"/>
              <a:chExt cx="180000" cy="180000"/>
            </a:xfrm>
          </p:grpSpPr>
          <p:sp>
            <p:nvSpPr>
              <p:cNvPr id="4749" name="Ellipse 4748">
                <a:extLst>
                  <a:ext uri="{FF2B5EF4-FFF2-40B4-BE49-F238E27FC236}">
                    <a16:creationId xmlns:a16="http://schemas.microsoft.com/office/drawing/2014/main" id="{5F49D38B-8708-D072-E932-FD5DFAC2DFA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50" name="Minuszeichen 4749">
                <a:extLst>
                  <a:ext uri="{FF2B5EF4-FFF2-40B4-BE49-F238E27FC236}">
                    <a16:creationId xmlns:a16="http://schemas.microsoft.com/office/drawing/2014/main" id="{7089A7F7-5FC9-27BE-5F59-FD1B54FDCE39}"/>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133577286"/>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7" name="Gruppieren 276">
            <a:extLst>
              <a:ext uri="{FF2B5EF4-FFF2-40B4-BE49-F238E27FC236}">
                <a16:creationId xmlns:a16="http://schemas.microsoft.com/office/drawing/2014/main" id="{84686B0C-E8BC-24E1-A666-01D4249AA1E0}"/>
              </a:ext>
            </a:extLst>
          </p:cNvPr>
          <p:cNvGrpSpPr/>
          <p:nvPr/>
        </p:nvGrpSpPr>
        <p:grpSpPr>
          <a:xfrm>
            <a:off x="3576000" y="814437"/>
            <a:ext cx="5040000" cy="5229127"/>
            <a:chOff x="3576000" y="816426"/>
            <a:chExt cx="5040000" cy="5229127"/>
          </a:xfrm>
        </p:grpSpPr>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grpSp>
          <p:nvGrpSpPr>
            <p:cNvPr id="6" name="Gruppieren 5">
              <a:extLst>
                <a:ext uri="{FF2B5EF4-FFF2-40B4-BE49-F238E27FC236}">
                  <a16:creationId xmlns:a16="http://schemas.microsoft.com/office/drawing/2014/main" id="{E9C16CE1-8F1B-5B14-AE5F-084D217F3C1C}"/>
                </a:ext>
              </a:extLst>
            </p:cNvPr>
            <p:cNvGrpSpPr/>
            <p:nvPr/>
          </p:nvGrpSpPr>
          <p:grpSpPr>
            <a:xfrm>
              <a:off x="6006000" y="816426"/>
              <a:ext cx="180000" cy="180000"/>
              <a:chOff x="2537136" y="1269000"/>
              <a:chExt cx="180000" cy="180000"/>
            </a:xfrm>
          </p:grpSpPr>
          <p:sp>
            <p:nvSpPr>
              <p:cNvPr id="10" name="Ellipse 9">
                <a:extLst>
                  <a:ext uri="{FF2B5EF4-FFF2-40B4-BE49-F238E27FC236}">
                    <a16:creationId xmlns:a16="http://schemas.microsoft.com/office/drawing/2014/main" id="{9EE636CC-84DD-F762-9DE7-768E7F357A5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Minuszeichen 90">
                <a:extLst>
                  <a:ext uri="{FF2B5EF4-FFF2-40B4-BE49-F238E27FC236}">
                    <a16:creationId xmlns:a16="http://schemas.microsoft.com/office/drawing/2014/main" id="{AF3A0DDE-FF13-E24C-30CA-E711FDD3E00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3" name="Gruppieren 92">
              <a:extLst>
                <a:ext uri="{FF2B5EF4-FFF2-40B4-BE49-F238E27FC236}">
                  <a16:creationId xmlns:a16="http://schemas.microsoft.com/office/drawing/2014/main" id="{FD366FCE-0A81-60EC-9C6D-8616977BC667}"/>
                </a:ext>
              </a:extLst>
            </p:cNvPr>
            <p:cNvGrpSpPr/>
            <p:nvPr/>
          </p:nvGrpSpPr>
          <p:grpSpPr>
            <a:xfrm>
              <a:off x="6003948" y="5865553"/>
              <a:ext cx="180000" cy="180000"/>
              <a:chOff x="2537136" y="1269000"/>
              <a:chExt cx="180000" cy="180000"/>
            </a:xfrm>
          </p:grpSpPr>
          <p:sp>
            <p:nvSpPr>
              <p:cNvPr id="94" name="Ellipse 93">
                <a:extLst>
                  <a:ext uri="{FF2B5EF4-FFF2-40B4-BE49-F238E27FC236}">
                    <a16:creationId xmlns:a16="http://schemas.microsoft.com/office/drawing/2014/main" id="{67CF2266-B3CB-7893-EE80-BB879071ABEF}"/>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Minuszeichen 94">
                <a:extLst>
                  <a:ext uri="{FF2B5EF4-FFF2-40B4-BE49-F238E27FC236}">
                    <a16:creationId xmlns:a16="http://schemas.microsoft.com/office/drawing/2014/main" id="{32177513-7235-3853-6200-7B2523C1CBD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278" name="Gruppieren 277">
            <a:extLst>
              <a:ext uri="{FF2B5EF4-FFF2-40B4-BE49-F238E27FC236}">
                <a16:creationId xmlns:a16="http://schemas.microsoft.com/office/drawing/2014/main" id="{EE3B59F8-2A93-C659-B211-187D393CEC68}"/>
              </a:ext>
            </a:extLst>
          </p:cNvPr>
          <p:cNvGrpSpPr/>
          <p:nvPr/>
        </p:nvGrpSpPr>
        <p:grpSpPr>
          <a:xfrm>
            <a:off x="4026000" y="1339747"/>
            <a:ext cx="4143107" cy="4152293"/>
            <a:chOff x="4026000" y="1339747"/>
            <a:chExt cx="4143107" cy="4152293"/>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96" name="Gruppieren 95">
              <a:extLst>
                <a:ext uri="{FF2B5EF4-FFF2-40B4-BE49-F238E27FC236}">
                  <a16:creationId xmlns:a16="http://schemas.microsoft.com/office/drawing/2014/main" id="{699F8641-F6B5-32DB-A25F-186993E294C3}"/>
                </a:ext>
              </a:extLst>
            </p:cNvPr>
            <p:cNvGrpSpPr/>
            <p:nvPr/>
          </p:nvGrpSpPr>
          <p:grpSpPr>
            <a:xfrm>
              <a:off x="7989107" y="3335661"/>
              <a:ext cx="180000" cy="180000"/>
              <a:chOff x="2537136" y="1269000"/>
              <a:chExt cx="180000" cy="180000"/>
            </a:xfrm>
          </p:grpSpPr>
          <p:sp>
            <p:nvSpPr>
              <p:cNvPr id="97" name="Ellipse 96">
                <a:extLst>
                  <a:ext uri="{FF2B5EF4-FFF2-40B4-BE49-F238E27FC236}">
                    <a16:creationId xmlns:a16="http://schemas.microsoft.com/office/drawing/2014/main" id="{142793CD-B4EB-7D86-2ACB-F68941AFDF7E}"/>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Minuszeichen 97">
                <a:extLst>
                  <a:ext uri="{FF2B5EF4-FFF2-40B4-BE49-F238E27FC236}">
                    <a16:creationId xmlns:a16="http://schemas.microsoft.com/office/drawing/2014/main" id="{9191F789-27A4-16B0-09F8-5F056D00E9B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9" name="Gruppieren 98">
              <a:extLst>
                <a:ext uri="{FF2B5EF4-FFF2-40B4-BE49-F238E27FC236}">
                  <a16:creationId xmlns:a16="http://schemas.microsoft.com/office/drawing/2014/main" id="{B6D2A6AF-5DDE-6E57-CACA-8C73FBA7AD8A}"/>
                </a:ext>
              </a:extLst>
            </p:cNvPr>
            <p:cNvGrpSpPr/>
            <p:nvPr/>
          </p:nvGrpSpPr>
          <p:grpSpPr>
            <a:xfrm>
              <a:off x="4026000" y="3339000"/>
              <a:ext cx="180000" cy="180000"/>
              <a:chOff x="2537136" y="1269000"/>
              <a:chExt cx="180000" cy="180000"/>
            </a:xfrm>
          </p:grpSpPr>
          <p:sp>
            <p:nvSpPr>
              <p:cNvPr id="100" name="Ellipse 99">
                <a:extLst>
                  <a:ext uri="{FF2B5EF4-FFF2-40B4-BE49-F238E27FC236}">
                    <a16:creationId xmlns:a16="http://schemas.microsoft.com/office/drawing/2014/main" id="{4229B575-4497-C848-6A19-B22B0A108B0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Minuszeichen 100">
                <a:extLst>
                  <a:ext uri="{FF2B5EF4-FFF2-40B4-BE49-F238E27FC236}">
                    <a16:creationId xmlns:a16="http://schemas.microsoft.com/office/drawing/2014/main" id="{21DF0C39-C025-B2A2-F4F8-7DCD3B90B4B3}"/>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2" name="Gruppieren 101">
              <a:extLst>
                <a:ext uri="{FF2B5EF4-FFF2-40B4-BE49-F238E27FC236}">
                  <a16:creationId xmlns:a16="http://schemas.microsoft.com/office/drawing/2014/main" id="{BDD57E67-320A-DA5C-FB71-73793427D695}"/>
                </a:ext>
              </a:extLst>
            </p:cNvPr>
            <p:cNvGrpSpPr/>
            <p:nvPr/>
          </p:nvGrpSpPr>
          <p:grpSpPr>
            <a:xfrm>
              <a:off x="4656000" y="4775520"/>
              <a:ext cx="180000" cy="180000"/>
              <a:chOff x="2537136" y="1269000"/>
              <a:chExt cx="180000" cy="180000"/>
            </a:xfrm>
          </p:grpSpPr>
          <p:sp>
            <p:nvSpPr>
              <p:cNvPr id="103" name="Ellipse 102">
                <a:extLst>
                  <a:ext uri="{FF2B5EF4-FFF2-40B4-BE49-F238E27FC236}">
                    <a16:creationId xmlns:a16="http://schemas.microsoft.com/office/drawing/2014/main" id="{A9D93B27-6114-FF92-8AF1-6A6E33161267}"/>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Minuszeichen 103">
                <a:extLst>
                  <a:ext uri="{FF2B5EF4-FFF2-40B4-BE49-F238E27FC236}">
                    <a16:creationId xmlns:a16="http://schemas.microsoft.com/office/drawing/2014/main" id="{797B5B7B-C168-DEB3-DE6B-6FC2963AB471}"/>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5" name="Gruppieren 104">
              <a:extLst>
                <a:ext uri="{FF2B5EF4-FFF2-40B4-BE49-F238E27FC236}">
                  <a16:creationId xmlns:a16="http://schemas.microsoft.com/office/drawing/2014/main" id="{DAC8AFDD-2195-9836-AF35-90F92A800C66}"/>
                </a:ext>
              </a:extLst>
            </p:cNvPr>
            <p:cNvGrpSpPr/>
            <p:nvPr/>
          </p:nvGrpSpPr>
          <p:grpSpPr>
            <a:xfrm>
              <a:off x="7373256" y="4775520"/>
              <a:ext cx="180000" cy="180000"/>
              <a:chOff x="2537136" y="1269000"/>
              <a:chExt cx="180000" cy="180000"/>
            </a:xfrm>
          </p:grpSpPr>
          <p:sp>
            <p:nvSpPr>
              <p:cNvPr id="106" name="Ellipse 105">
                <a:extLst>
                  <a:ext uri="{FF2B5EF4-FFF2-40B4-BE49-F238E27FC236}">
                    <a16:creationId xmlns:a16="http://schemas.microsoft.com/office/drawing/2014/main" id="{88643CAC-40F4-1AE1-E685-7AE1CD09CA7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7" name="Minuszeichen 106">
                <a:extLst>
                  <a:ext uri="{FF2B5EF4-FFF2-40B4-BE49-F238E27FC236}">
                    <a16:creationId xmlns:a16="http://schemas.microsoft.com/office/drawing/2014/main" id="{98B002CE-7ABB-8DC9-22BB-C006A6E6363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8" name="Gruppieren 107">
              <a:extLst>
                <a:ext uri="{FF2B5EF4-FFF2-40B4-BE49-F238E27FC236}">
                  <a16:creationId xmlns:a16="http://schemas.microsoft.com/office/drawing/2014/main" id="{ABE190A4-2939-8701-9DF6-514499CC2194}"/>
                </a:ext>
              </a:extLst>
            </p:cNvPr>
            <p:cNvGrpSpPr/>
            <p:nvPr/>
          </p:nvGrpSpPr>
          <p:grpSpPr>
            <a:xfrm>
              <a:off x="7373256" y="1900714"/>
              <a:ext cx="180000" cy="180000"/>
              <a:chOff x="2537136" y="1269000"/>
              <a:chExt cx="180000" cy="180000"/>
            </a:xfrm>
          </p:grpSpPr>
          <p:sp>
            <p:nvSpPr>
              <p:cNvPr id="109" name="Ellipse 108">
                <a:extLst>
                  <a:ext uri="{FF2B5EF4-FFF2-40B4-BE49-F238E27FC236}">
                    <a16:creationId xmlns:a16="http://schemas.microsoft.com/office/drawing/2014/main" id="{4EE7AFA8-7C18-98E4-1B61-F0E358734A2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Minuszeichen 109">
                <a:extLst>
                  <a:ext uri="{FF2B5EF4-FFF2-40B4-BE49-F238E27FC236}">
                    <a16:creationId xmlns:a16="http://schemas.microsoft.com/office/drawing/2014/main" id="{70CA990C-50E1-83A1-7D94-E0CB7BAD8668}"/>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1" name="Gruppieren 110">
              <a:extLst>
                <a:ext uri="{FF2B5EF4-FFF2-40B4-BE49-F238E27FC236}">
                  <a16:creationId xmlns:a16="http://schemas.microsoft.com/office/drawing/2014/main" id="{379530FB-A0F1-765B-6294-54686923DC3C}"/>
                </a:ext>
              </a:extLst>
            </p:cNvPr>
            <p:cNvGrpSpPr/>
            <p:nvPr/>
          </p:nvGrpSpPr>
          <p:grpSpPr>
            <a:xfrm>
              <a:off x="4656000" y="1900714"/>
              <a:ext cx="180000" cy="180000"/>
              <a:chOff x="2537136" y="1269000"/>
              <a:chExt cx="180000" cy="180000"/>
            </a:xfrm>
          </p:grpSpPr>
          <p:sp>
            <p:nvSpPr>
              <p:cNvPr id="112" name="Ellipse 111">
                <a:extLst>
                  <a:ext uri="{FF2B5EF4-FFF2-40B4-BE49-F238E27FC236}">
                    <a16:creationId xmlns:a16="http://schemas.microsoft.com/office/drawing/2014/main" id="{2C1238CC-EE36-1B9B-7A52-0B466476EDB0}"/>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Minuszeichen 112">
                <a:extLst>
                  <a:ext uri="{FF2B5EF4-FFF2-40B4-BE49-F238E27FC236}">
                    <a16:creationId xmlns:a16="http://schemas.microsoft.com/office/drawing/2014/main" id="{CED7DBC4-B2C1-51BE-03F1-51F3FB04BA2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 name="Gruppieren 113">
              <a:extLst>
                <a:ext uri="{FF2B5EF4-FFF2-40B4-BE49-F238E27FC236}">
                  <a16:creationId xmlns:a16="http://schemas.microsoft.com/office/drawing/2014/main" id="{4B4341E6-9836-9925-8100-0F109E90C10A}"/>
                </a:ext>
              </a:extLst>
            </p:cNvPr>
            <p:cNvGrpSpPr/>
            <p:nvPr/>
          </p:nvGrpSpPr>
          <p:grpSpPr>
            <a:xfrm>
              <a:off x="6006000" y="1339747"/>
              <a:ext cx="180000" cy="180000"/>
              <a:chOff x="2537136" y="1269000"/>
              <a:chExt cx="180000" cy="180000"/>
            </a:xfrm>
          </p:grpSpPr>
          <p:sp>
            <p:nvSpPr>
              <p:cNvPr id="115" name="Ellipse 114">
                <a:extLst>
                  <a:ext uri="{FF2B5EF4-FFF2-40B4-BE49-F238E27FC236}">
                    <a16:creationId xmlns:a16="http://schemas.microsoft.com/office/drawing/2014/main" id="{CAE10017-A203-E34F-BC68-4E716EEA2ED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6" name="Minuszeichen 115">
                <a:extLst>
                  <a:ext uri="{FF2B5EF4-FFF2-40B4-BE49-F238E27FC236}">
                    <a16:creationId xmlns:a16="http://schemas.microsoft.com/office/drawing/2014/main" id="{66AA4B3B-10EB-1AF9-2A2C-736196B275C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7" name="Gruppieren 116">
              <a:extLst>
                <a:ext uri="{FF2B5EF4-FFF2-40B4-BE49-F238E27FC236}">
                  <a16:creationId xmlns:a16="http://schemas.microsoft.com/office/drawing/2014/main" id="{2C93366F-57FA-DB15-93C4-D98C49521C4C}"/>
                </a:ext>
              </a:extLst>
            </p:cNvPr>
            <p:cNvGrpSpPr/>
            <p:nvPr/>
          </p:nvGrpSpPr>
          <p:grpSpPr>
            <a:xfrm>
              <a:off x="6006000" y="5312040"/>
              <a:ext cx="180000" cy="180000"/>
              <a:chOff x="2537136" y="1269000"/>
              <a:chExt cx="180000" cy="180000"/>
            </a:xfrm>
          </p:grpSpPr>
          <p:sp>
            <p:nvSpPr>
              <p:cNvPr id="118" name="Ellipse 117">
                <a:extLst>
                  <a:ext uri="{FF2B5EF4-FFF2-40B4-BE49-F238E27FC236}">
                    <a16:creationId xmlns:a16="http://schemas.microsoft.com/office/drawing/2014/main" id="{03538003-CFDC-DD8B-0FF0-A93FA36359E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9" name="Minuszeichen 118">
                <a:extLst>
                  <a:ext uri="{FF2B5EF4-FFF2-40B4-BE49-F238E27FC236}">
                    <a16:creationId xmlns:a16="http://schemas.microsoft.com/office/drawing/2014/main" id="{E6C068ED-1BDF-7918-BDF9-ED76495B59C6}"/>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uppieren 6">
              <a:extLst>
                <a:ext uri="{FF2B5EF4-FFF2-40B4-BE49-F238E27FC236}">
                  <a16:creationId xmlns:a16="http://schemas.microsoft.com/office/drawing/2014/main" id="{4A39BF7F-808E-A364-CC11-4A2A8E7D927B}"/>
                </a:ext>
              </a:extLst>
            </p:cNvPr>
            <p:cNvGrpSpPr/>
            <p:nvPr/>
          </p:nvGrpSpPr>
          <p:grpSpPr>
            <a:xfrm>
              <a:off x="6006000" y="1900714"/>
              <a:ext cx="180000" cy="180000"/>
              <a:chOff x="2537136" y="1269000"/>
              <a:chExt cx="180000" cy="180000"/>
            </a:xfrm>
          </p:grpSpPr>
          <p:sp>
            <p:nvSpPr>
              <p:cNvPr id="8" name="Ellipse 7">
                <a:extLst>
                  <a:ext uri="{FF2B5EF4-FFF2-40B4-BE49-F238E27FC236}">
                    <a16:creationId xmlns:a16="http://schemas.microsoft.com/office/drawing/2014/main" id="{DD14B478-41F0-506E-F49D-C10F3F03A04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Minuszeichen 8">
                <a:extLst>
                  <a:ext uri="{FF2B5EF4-FFF2-40B4-BE49-F238E27FC236}">
                    <a16:creationId xmlns:a16="http://schemas.microsoft.com/office/drawing/2014/main" id="{813E7EAE-08E5-5022-D79D-3E427E78EEA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uppieren 12">
              <a:extLst>
                <a:ext uri="{FF2B5EF4-FFF2-40B4-BE49-F238E27FC236}">
                  <a16:creationId xmlns:a16="http://schemas.microsoft.com/office/drawing/2014/main" id="{B8847223-849E-5F34-BA94-46C30E898326}"/>
                </a:ext>
              </a:extLst>
            </p:cNvPr>
            <p:cNvGrpSpPr/>
            <p:nvPr/>
          </p:nvGrpSpPr>
          <p:grpSpPr>
            <a:xfrm>
              <a:off x="6006000" y="4775520"/>
              <a:ext cx="180000" cy="180000"/>
              <a:chOff x="2537136" y="1269000"/>
              <a:chExt cx="180000" cy="180000"/>
            </a:xfrm>
          </p:grpSpPr>
          <p:sp>
            <p:nvSpPr>
              <p:cNvPr id="14" name="Ellipse 13">
                <a:extLst>
                  <a:ext uri="{FF2B5EF4-FFF2-40B4-BE49-F238E27FC236}">
                    <a16:creationId xmlns:a16="http://schemas.microsoft.com/office/drawing/2014/main" id="{4CFDB31D-53EB-CD60-D460-49E289DB46DC}"/>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Minuszeichen 50">
                <a:extLst>
                  <a:ext uri="{FF2B5EF4-FFF2-40B4-BE49-F238E27FC236}">
                    <a16:creationId xmlns:a16="http://schemas.microsoft.com/office/drawing/2014/main" id="{C7F6688D-AD4C-8A23-C758-BE38BD92791C}"/>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276" name="Atomkern">
            <a:extLst>
              <a:ext uri="{FF2B5EF4-FFF2-40B4-BE49-F238E27FC236}">
                <a16:creationId xmlns:a16="http://schemas.microsoft.com/office/drawing/2014/main" id="{ED722D03-B5F1-7327-54F7-6A358F69C04F}"/>
              </a:ext>
            </a:extLst>
          </p:cNvPr>
          <p:cNvSpPr/>
          <p:nvPr/>
        </p:nvSpPr>
        <p:spPr>
          <a:xfrm>
            <a:off x="4116000" y="1449000"/>
            <a:ext cx="3960000" cy="396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280" name="Additionszeichen 279">
            <a:extLst>
              <a:ext uri="{FF2B5EF4-FFF2-40B4-BE49-F238E27FC236}">
                <a16:creationId xmlns:a16="http://schemas.microsoft.com/office/drawing/2014/main" id="{C97CDBAA-A564-F4E4-3251-5A6641624D79}"/>
              </a:ext>
            </a:extLst>
          </p:cNvPr>
          <p:cNvSpPr/>
          <p:nvPr/>
        </p:nvSpPr>
        <p:spPr>
          <a:xfrm>
            <a:off x="5163787" y="2537765"/>
            <a:ext cx="1864427" cy="178247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90912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
                                        </p:tgtEl>
                                        <p:attrNameLst>
                                          <p:attrName>style.visibility</p:attrName>
                                        </p:attrNameLst>
                                      </p:cBhvr>
                                      <p:to>
                                        <p:strVal val="visible"/>
                                      </p:to>
                                    </p:set>
                                    <p:animEffect transition="in" filter="fade">
                                      <p:cBhvr>
                                        <p:cTn id="7" dur="500"/>
                                        <p:tgtEl>
                                          <p:spTgt spid="276"/>
                                        </p:tgtEl>
                                      </p:cBhvr>
                                    </p:animEffect>
                                  </p:childTnLst>
                                </p:cTn>
                              </p:par>
                              <p:par>
                                <p:cTn id="8" presetID="10" presetClass="exit" presetSubtype="0" fill="hold" nodeType="withEffect">
                                  <p:stCondLst>
                                    <p:cond delay="0"/>
                                  </p:stCondLst>
                                  <p:childTnLst>
                                    <p:animEffect transition="out" filter="fade">
                                      <p:cBhvr>
                                        <p:cTn id="9" dur="500"/>
                                        <p:tgtEl>
                                          <p:spTgt spid="278"/>
                                        </p:tgtEl>
                                      </p:cBhvr>
                                    </p:animEffect>
                                    <p:set>
                                      <p:cBhvr>
                                        <p:cTn id="10" dur="1" fill="hold">
                                          <p:stCondLst>
                                            <p:cond delay="499"/>
                                          </p:stCondLst>
                                        </p:cTn>
                                        <p:tgtEl>
                                          <p:spTgt spid="278"/>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280"/>
                                        </p:tgtEl>
                                        <p:attrNameLst>
                                          <p:attrName>style.visibility</p:attrName>
                                        </p:attrNameLst>
                                      </p:cBhvr>
                                      <p:to>
                                        <p:strVal val="visible"/>
                                      </p:to>
                                    </p:set>
                                    <p:animEffect transition="in" filter="fade">
                                      <p:cBhvr>
                                        <p:cTn id="13" dur="500"/>
                                        <p:tgtEl>
                                          <p:spTgt spid="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animBg="1"/>
      <p:bldP spid="28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tomkern">
            <a:extLst>
              <a:ext uri="{FF2B5EF4-FFF2-40B4-BE49-F238E27FC236}">
                <a16:creationId xmlns:a16="http://schemas.microsoft.com/office/drawing/2014/main" id="{BED48F0A-5ABC-58B8-BAA8-4308E92977D2}"/>
              </a:ext>
            </a:extLst>
          </p:cNvPr>
          <p:cNvSpPr/>
          <p:nvPr/>
        </p:nvSpPr>
        <p:spPr>
          <a:xfrm>
            <a:off x="5712493" y="3040490"/>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12" name="Additionszeichen 11">
            <a:extLst>
              <a:ext uri="{FF2B5EF4-FFF2-40B4-BE49-F238E27FC236}">
                <a16:creationId xmlns:a16="http://schemas.microsoft.com/office/drawing/2014/main" id="{00DB1208-FAA7-1C29-B89F-2B5CF933DDC9}"/>
              </a:ext>
            </a:extLst>
          </p:cNvPr>
          <p:cNvSpPr/>
          <p:nvPr/>
        </p:nvSpPr>
        <p:spPr>
          <a:xfrm>
            <a:off x="5856104" y="3184101"/>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8" name="M-Schale">
            <a:extLst>
              <a:ext uri="{FF2B5EF4-FFF2-40B4-BE49-F238E27FC236}">
                <a16:creationId xmlns:a16="http://schemas.microsoft.com/office/drawing/2014/main" id="{A52C0B07-CF94-B9FF-0C39-6444EA4F105D}"/>
              </a:ext>
            </a:extLst>
          </p:cNvPr>
          <p:cNvSpPr/>
          <p:nvPr/>
        </p:nvSpPr>
        <p:spPr>
          <a:xfrm>
            <a:off x="5425818" y="2753269"/>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76" name="Atomkern">
            <a:extLst>
              <a:ext uri="{FF2B5EF4-FFF2-40B4-BE49-F238E27FC236}">
                <a16:creationId xmlns:a16="http://schemas.microsoft.com/office/drawing/2014/main" id="{04B3F533-AEBC-83EE-6891-9AE2AD0CF7BA}"/>
              </a:ext>
            </a:extLst>
          </p:cNvPr>
          <p:cNvSpPr/>
          <p:nvPr/>
        </p:nvSpPr>
        <p:spPr>
          <a:xfrm>
            <a:off x="3916817" y="3034941"/>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77" name="Additionszeichen 76">
            <a:extLst>
              <a:ext uri="{FF2B5EF4-FFF2-40B4-BE49-F238E27FC236}">
                <a16:creationId xmlns:a16="http://schemas.microsoft.com/office/drawing/2014/main" id="{692BF7DE-4B4A-9A29-4CA6-5914FC4F30E5}"/>
              </a:ext>
            </a:extLst>
          </p:cNvPr>
          <p:cNvSpPr/>
          <p:nvPr/>
        </p:nvSpPr>
        <p:spPr>
          <a:xfrm>
            <a:off x="4060428" y="3178552"/>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8" name="M-Schale">
            <a:extLst>
              <a:ext uri="{FF2B5EF4-FFF2-40B4-BE49-F238E27FC236}">
                <a16:creationId xmlns:a16="http://schemas.microsoft.com/office/drawing/2014/main" id="{18FFCDD5-8B35-FAD0-7078-AD8C7359D87E}"/>
              </a:ext>
            </a:extLst>
          </p:cNvPr>
          <p:cNvSpPr/>
          <p:nvPr/>
        </p:nvSpPr>
        <p:spPr>
          <a:xfrm>
            <a:off x="3630142" y="2747720"/>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86" name="Atomkern">
            <a:extLst>
              <a:ext uri="{FF2B5EF4-FFF2-40B4-BE49-F238E27FC236}">
                <a16:creationId xmlns:a16="http://schemas.microsoft.com/office/drawing/2014/main" id="{E821E593-307B-647A-6CB9-E7EC30BF839C}"/>
              </a:ext>
            </a:extLst>
          </p:cNvPr>
          <p:cNvSpPr/>
          <p:nvPr/>
        </p:nvSpPr>
        <p:spPr>
          <a:xfrm>
            <a:off x="2121141" y="3029392"/>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87" name="Additionszeichen 86">
            <a:extLst>
              <a:ext uri="{FF2B5EF4-FFF2-40B4-BE49-F238E27FC236}">
                <a16:creationId xmlns:a16="http://schemas.microsoft.com/office/drawing/2014/main" id="{8AC50633-FDF0-4FE8-3050-094C40C2F68D}"/>
              </a:ext>
            </a:extLst>
          </p:cNvPr>
          <p:cNvSpPr/>
          <p:nvPr/>
        </p:nvSpPr>
        <p:spPr>
          <a:xfrm>
            <a:off x="2264752" y="3173003"/>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8" name="M-Schale">
            <a:extLst>
              <a:ext uri="{FF2B5EF4-FFF2-40B4-BE49-F238E27FC236}">
                <a16:creationId xmlns:a16="http://schemas.microsoft.com/office/drawing/2014/main" id="{33634875-E4F3-B795-23B0-8DB7F8AF1A43}"/>
              </a:ext>
            </a:extLst>
          </p:cNvPr>
          <p:cNvSpPr/>
          <p:nvPr/>
        </p:nvSpPr>
        <p:spPr>
          <a:xfrm>
            <a:off x="1834466" y="2742171"/>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24" name="Atomkern">
            <a:extLst>
              <a:ext uri="{FF2B5EF4-FFF2-40B4-BE49-F238E27FC236}">
                <a16:creationId xmlns:a16="http://schemas.microsoft.com/office/drawing/2014/main" id="{E4FCEA30-513A-F4BE-0DDF-4F3A03185BF5}"/>
              </a:ext>
            </a:extLst>
          </p:cNvPr>
          <p:cNvSpPr/>
          <p:nvPr/>
        </p:nvSpPr>
        <p:spPr>
          <a:xfrm>
            <a:off x="325465" y="3023843"/>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125" name="Additionszeichen 124">
            <a:extLst>
              <a:ext uri="{FF2B5EF4-FFF2-40B4-BE49-F238E27FC236}">
                <a16:creationId xmlns:a16="http://schemas.microsoft.com/office/drawing/2014/main" id="{6109DBB8-8C5E-08B2-2681-37D236273BF9}"/>
              </a:ext>
            </a:extLst>
          </p:cNvPr>
          <p:cNvSpPr/>
          <p:nvPr/>
        </p:nvSpPr>
        <p:spPr>
          <a:xfrm>
            <a:off x="469076" y="3167454"/>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6" name="M-Schale">
            <a:extLst>
              <a:ext uri="{FF2B5EF4-FFF2-40B4-BE49-F238E27FC236}">
                <a16:creationId xmlns:a16="http://schemas.microsoft.com/office/drawing/2014/main" id="{CE493BA2-D6B8-98FB-516E-AE1D8EB0C660}"/>
              </a:ext>
            </a:extLst>
          </p:cNvPr>
          <p:cNvSpPr/>
          <p:nvPr/>
        </p:nvSpPr>
        <p:spPr>
          <a:xfrm>
            <a:off x="38790" y="2736622"/>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832" name="Atomkern">
            <a:extLst>
              <a:ext uri="{FF2B5EF4-FFF2-40B4-BE49-F238E27FC236}">
                <a16:creationId xmlns:a16="http://schemas.microsoft.com/office/drawing/2014/main" id="{1623E507-06C8-484A-E81A-C5B51B71E90E}"/>
              </a:ext>
            </a:extLst>
          </p:cNvPr>
          <p:cNvSpPr/>
          <p:nvPr/>
        </p:nvSpPr>
        <p:spPr>
          <a:xfrm>
            <a:off x="7508169" y="3018294"/>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4833" name="Additionszeichen 4832">
            <a:extLst>
              <a:ext uri="{FF2B5EF4-FFF2-40B4-BE49-F238E27FC236}">
                <a16:creationId xmlns:a16="http://schemas.microsoft.com/office/drawing/2014/main" id="{C82749A2-8451-BFF3-E7CB-0B7E6B38336B}"/>
              </a:ext>
            </a:extLst>
          </p:cNvPr>
          <p:cNvSpPr/>
          <p:nvPr/>
        </p:nvSpPr>
        <p:spPr>
          <a:xfrm>
            <a:off x="7651780" y="3161905"/>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34" name="M-Schale">
            <a:extLst>
              <a:ext uri="{FF2B5EF4-FFF2-40B4-BE49-F238E27FC236}">
                <a16:creationId xmlns:a16="http://schemas.microsoft.com/office/drawing/2014/main" id="{AC02C83E-0796-7B65-0748-C758C4D7DDEE}"/>
              </a:ext>
            </a:extLst>
          </p:cNvPr>
          <p:cNvSpPr/>
          <p:nvPr/>
        </p:nvSpPr>
        <p:spPr>
          <a:xfrm>
            <a:off x="7221494" y="2731073"/>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842" name="Atomkern">
            <a:extLst>
              <a:ext uri="{FF2B5EF4-FFF2-40B4-BE49-F238E27FC236}">
                <a16:creationId xmlns:a16="http://schemas.microsoft.com/office/drawing/2014/main" id="{49BA4565-47E6-BC2A-6574-8BBE2D6FAAF2}"/>
              </a:ext>
            </a:extLst>
          </p:cNvPr>
          <p:cNvSpPr/>
          <p:nvPr/>
        </p:nvSpPr>
        <p:spPr>
          <a:xfrm>
            <a:off x="9303845" y="3012745"/>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4843" name="Additionszeichen 4842">
            <a:extLst>
              <a:ext uri="{FF2B5EF4-FFF2-40B4-BE49-F238E27FC236}">
                <a16:creationId xmlns:a16="http://schemas.microsoft.com/office/drawing/2014/main" id="{FD6706B1-F705-1576-3007-556CF5F1E66D}"/>
              </a:ext>
            </a:extLst>
          </p:cNvPr>
          <p:cNvSpPr/>
          <p:nvPr/>
        </p:nvSpPr>
        <p:spPr>
          <a:xfrm>
            <a:off x="9447456" y="3156356"/>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44" name="M-Schale">
            <a:extLst>
              <a:ext uri="{FF2B5EF4-FFF2-40B4-BE49-F238E27FC236}">
                <a16:creationId xmlns:a16="http://schemas.microsoft.com/office/drawing/2014/main" id="{A1E78836-F792-AB9B-6158-C605137C7273}"/>
              </a:ext>
            </a:extLst>
          </p:cNvPr>
          <p:cNvSpPr/>
          <p:nvPr/>
        </p:nvSpPr>
        <p:spPr>
          <a:xfrm>
            <a:off x="9017170" y="272552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852" name="Atomkern">
            <a:extLst>
              <a:ext uri="{FF2B5EF4-FFF2-40B4-BE49-F238E27FC236}">
                <a16:creationId xmlns:a16="http://schemas.microsoft.com/office/drawing/2014/main" id="{56BC24CC-A809-6191-5417-0484075C2540}"/>
              </a:ext>
            </a:extLst>
          </p:cNvPr>
          <p:cNvSpPr/>
          <p:nvPr/>
        </p:nvSpPr>
        <p:spPr>
          <a:xfrm>
            <a:off x="11095927" y="3007196"/>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4853" name="Additionszeichen 4852">
            <a:extLst>
              <a:ext uri="{FF2B5EF4-FFF2-40B4-BE49-F238E27FC236}">
                <a16:creationId xmlns:a16="http://schemas.microsoft.com/office/drawing/2014/main" id="{EE0E5658-9D8E-CEFC-C38A-31358E972772}"/>
              </a:ext>
            </a:extLst>
          </p:cNvPr>
          <p:cNvSpPr/>
          <p:nvPr/>
        </p:nvSpPr>
        <p:spPr>
          <a:xfrm>
            <a:off x="11239538" y="3150807"/>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54" name="M-Schale">
            <a:extLst>
              <a:ext uri="{FF2B5EF4-FFF2-40B4-BE49-F238E27FC236}">
                <a16:creationId xmlns:a16="http://schemas.microsoft.com/office/drawing/2014/main" id="{01DC074D-7987-175C-20D0-2BD6033C268A}"/>
              </a:ext>
            </a:extLst>
          </p:cNvPr>
          <p:cNvSpPr/>
          <p:nvPr/>
        </p:nvSpPr>
        <p:spPr>
          <a:xfrm>
            <a:off x="10809252" y="2719975"/>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862" name="Atomkern">
            <a:extLst>
              <a:ext uri="{FF2B5EF4-FFF2-40B4-BE49-F238E27FC236}">
                <a16:creationId xmlns:a16="http://schemas.microsoft.com/office/drawing/2014/main" id="{BB6CB609-4EEA-58E8-30C2-E8FDE774EAB0}"/>
              </a:ext>
            </a:extLst>
          </p:cNvPr>
          <p:cNvSpPr/>
          <p:nvPr/>
        </p:nvSpPr>
        <p:spPr>
          <a:xfrm>
            <a:off x="347814" y="1129465"/>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4863" name="Additionszeichen 4862">
            <a:extLst>
              <a:ext uri="{FF2B5EF4-FFF2-40B4-BE49-F238E27FC236}">
                <a16:creationId xmlns:a16="http://schemas.microsoft.com/office/drawing/2014/main" id="{982B24E7-F877-9144-4E2F-0DA1C12599D4}"/>
              </a:ext>
            </a:extLst>
          </p:cNvPr>
          <p:cNvSpPr/>
          <p:nvPr/>
        </p:nvSpPr>
        <p:spPr>
          <a:xfrm>
            <a:off x="491425" y="1273076"/>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04" name="M-Schale">
            <a:extLst>
              <a:ext uri="{FF2B5EF4-FFF2-40B4-BE49-F238E27FC236}">
                <a16:creationId xmlns:a16="http://schemas.microsoft.com/office/drawing/2014/main" id="{A10ADCDB-578D-9D86-DF36-806C3F01F237}"/>
              </a:ext>
            </a:extLst>
          </p:cNvPr>
          <p:cNvSpPr/>
          <p:nvPr/>
        </p:nvSpPr>
        <p:spPr>
          <a:xfrm>
            <a:off x="61139" y="84224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705" name="Gruppieren 704">
            <a:extLst>
              <a:ext uri="{FF2B5EF4-FFF2-40B4-BE49-F238E27FC236}">
                <a16:creationId xmlns:a16="http://schemas.microsoft.com/office/drawing/2014/main" id="{6B715058-E61C-F642-1205-75FA1D94EA2E}"/>
              </a:ext>
            </a:extLst>
          </p:cNvPr>
          <p:cNvGrpSpPr/>
          <p:nvPr/>
        </p:nvGrpSpPr>
        <p:grpSpPr>
          <a:xfrm>
            <a:off x="587165" y="709730"/>
            <a:ext cx="287221" cy="287221"/>
            <a:chOff x="5553948" y="410724"/>
            <a:chExt cx="1080000" cy="1080000"/>
          </a:xfrm>
        </p:grpSpPr>
        <p:sp>
          <p:nvSpPr>
            <p:cNvPr id="709" name="Ellipse 708">
              <a:extLst>
                <a:ext uri="{FF2B5EF4-FFF2-40B4-BE49-F238E27FC236}">
                  <a16:creationId xmlns:a16="http://schemas.microsoft.com/office/drawing/2014/main" id="{A82EDE9F-24FA-3438-1F89-F7B922B04AF6}"/>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0" name="Minuszeichen 709">
              <a:extLst>
                <a:ext uri="{FF2B5EF4-FFF2-40B4-BE49-F238E27FC236}">
                  <a16:creationId xmlns:a16="http://schemas.microsoft.com/office/drawing/2014/main" id="{0CF1CED3-F3C0-D130-A409-9E5E4016169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06" name="Gruppieren 705">
            <a:extLst>
              <a:ext uri="{FF2B5EF4-FFF2-40B4-BE49-F238E27FC236}">
                <a16:creationId xmlns:a16="http://schemas.microsoft.com/office/drawing/2014/main" id="{5B8E6B87-5215-35BD-AD49-CAB6DF48C6AA}"/>
              </a:ext>
            </a:extLst>
          </p:cNvPr>
          <p:cNvGrpSpPr/>
          <p:nvPr/>
        </p:nvGrpSpPr>
        <p:grpSpPr>
          <a:xfrm>
            <a:off x="587165" y="2038999"/>
            <a:ext cx="287221" cy="287221"/>
            <a:chOff x="6003948" y="5865553"/>
            <a:chExt cx="1080000" cy="1080000"/>
          </a:xfrm>
        </p:grpSpPr>
        <p:sp>
          <p:nvSpPr>
            <p:cNvPr id="707" name="Ellipse 706">
              <a:extLst>
                <a:ext uri="{FF2B5EF4-FFF2-40B4-BE49-F238E27FC236}">
                  <a16:creationId xmlns:a16="http://schemas.microsoft.com/office/drawing/2014/main" id="{17760E0F-2906-7C2E-FDFA-BB7C9694480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8" name="Minuszeichen 707">
              <a:extLst>
                <a:ext uri="{FF2B5EF4-FFF2-40B4-BE49-F238E27FC236}">
                  <a16:creationId xmlns:a16="http://schemas.microsoft.com/office/drawing/2014/main" id="{F256A7A9-7F9B-82C3-B546-57B48780087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12" name="Atomkern">
            <a:extLst>
              <a:ext uri="{FF2B5EF4-FFF2-40B4-BE49-F238E27FC236}">
                <a16:creationId xmlns:a16="http://schemas.microsoft.com/office/drawing/2014/main" id="{4718F0D0-A131-5B30-3DFB-C94BBAE854AC}"/>
              </a:ext>
            </a:extLst>
          </p:cNvPr>
          <p:cNvSpPr/>
          <p:nvPr/>
        </p:nvSpPr>
        <p:spPr>
          <a:xfrm>
            <a:off x="2120595" y="1129465"/>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713" name="Additionszeichen 712">
            <a:extLst>
              <a:ext uri="{FF2B5EF4-FFF2-40B4-BE49-F238E27FC236}">
                <a16:creationId xmlns:a16="http://schemas.microsoft.com/office/drawing/2014/main" id="{1DBD46FD-A2D4-F9F2-1D3F-9CAB46F257AB}"/>
              </a:ext>
            </a:extLst>
          </p:cNvPr>
          <p:cNvSpPr/>
          <p:nvPr/>
        </p:nvSpPr>
        <p:spPr>
          <a:xfrm>
            <a:off x="2264206" y="1273076"/>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14" name="M-Schale">
            <a:extLst>
              <a:ext uri="{FF2B5EF4-FFF2-40B4-BE49-F238E27FC236}">
                <a16:creationId xmlns:a16="http://schemas.microsoft.com/office/drawing/2014/main" id="{D2554407-16CF-52FE-F3EB-C2D84634B13C}"/>
              </a:ext>
            </a:extLst>
          </p:cNvPr>
          <p:cNvSpPr/>
          <p:nvPr/>
        </p:nvSpPr>
        <p:spPr>
          <a:xfrm>
            <a:off x="1833920" y="84224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715" name="Gruppieren 714">
            <a:extLst>
              <a:ext uri="{FF2B5EF4-FFF2-40B4-BE49-F238E27FC236}">
                <a16:creationId xmlns:a16="http://schemas.microsoft.com/office/drawing/2014/main" id="{63D1F621-B23B-9746-A83B-EA4715847F58}"/>
              </a:ext>
            </a:extLst>
          </p:cNvPr>
          <p:cNvGrpSpPr/>
          <p:nvPr/>
        </p:nvGrpSpPr>
        <p:grpSpPr>
          <a:xfrm>
            <a:off x="2359946" y="709730"/>
            <a:ext cx="287221" cy="287221"/>
            <a:chOff x="5553948" y="410724"/>
            <a:chExt cx="1080000" cy="1080000"/>
          </a:xfrm>
        </p:grpSpPr>
        <p:sp>
          <p:nvSpPr>
            <p:cNvPr id="719" name="Ellipse 718">
              <a:extLst>
                <a:ext uri="{FF2B5EF4-FFF2-40B4-BE49-F238E27FC236}">
                  <a16:creationId xmlns:a16="http://schemas.microsoft.com/office/drawing/2014/main" id="{EE12B5F0-9A94-5100-5AA8-EC29871B360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0" name="Minuszeichen 719">
              <a:extLst>
                <a:ext uri="{FF2B5EF4-FFF2-40B4-BE49-F238E27FC236}">
                  <a16:creationId xmlns:a16="http://schemas.microsoft.com/office/drawing/2014/main" id="{7C800197-243F-95E9-7474-2DDDDC98B428}"/>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16" name="Gruppieren 715">
            <a:extLst>
              <a:ext uri="{FF2B5EF4-FFF2-40B4-BE49-F238E27FC236}">
                <a16:creationId xmlns:a16="http://schemas.microsoft.com/office/drawing/2014/main" id="{05D03E70-6A96-5FBD-870B-E70C17815C28}"/>
              </a:ext>
            </a:extLst>
          </p:cNvPr>
          <p:cNvGrpSpPr/>
          <p:nvPr/>
        </p:nvGrpSpPr>
        <p:grpSpPr>
          <a:xfrm>
            <a:off x="2359946" y="2038999"/>
            <a:ext cx="287221" cy="287221"/>
            <a:chOff x="6003948" y="5865553"/>
            <a:chExt cx="1080000" cy="1080000"/>
          </a:xfrm>
        </p:grpSpPr>
        <p:sp>
          <p:nvSpPr>
            <p:cNvPr id="717" name="Ellipse 716">
              <a:extLst>
                <a:ext uri="{FF2B5EF4-FFF2-40B4-BE49-F238E27FC236}">
                  <a16:creationId xmlns:a16="http://schemas.microsoft.com/office/drawing/2014/main" id="{FF33DB20-98CF-C4C6-EE1D-7460256D71C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8" name="Minuszeichen 717">
              <a:extLst>
                <a:ext uri="{FF2B5EF4-FFF2-40B4-BE49-F238E27FC236}">
                  <a16:creationId xmlns:a16="http://schemas.microsoft.com/office/drawing/2014/main" id="{252E9529-5C8D-E14E-E48D-661382425E44}"/>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22" name="Atomkern">
            <a:extLst>
              <a:ext uri="{FF2B5EF4-FFF2-40B4-BE49-F238E27FC236}">
                <a16:creationId xmlns:a16="http://schemas.microsoft.com/office/drawing/2014/main" id="{D820914C-C7C9-8980-13CC-171D014A2095}"/>
              </a:ext>
            </a:extLst>
          </p:cNvPr>
          <p:cNvSpPr/>
          <p:nvPr/>
        </p:nvSpPr>
        <p:spPr>
          <a:xfrm>
            <a:off x="3916271" y="1129465"/>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723" name="Additionszeichen 722">
            <a:extLst>
              <a:ext uri="{FF2B5EF4-FFF2-40B4-BE49-F238E27FC236}">
                <a16:creationId xmlns:a16="http://schemas.microsoft.com/office/drawing/2014/main" id="{AEEA85C0-9687-AE21-6B92-8FEFA3419932}"/>
              </a:ext>
            </a:extLst>
          </p:cNvPr>
          <p:cNvSpPr/>
          <p:nvPr/>
        </p:nvSpPr>
        <p:spPr>
          <a:xfrm>
            <a:off x="4059882" y="1273076"/>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24" name="M-Schale">
            <a:extLst>
              <a:ext uri="{FF2B5EF4-FFF2-40B4-BE49-F238E27FC236}">
                <a16:creationId xmlns:a16="http://schemas.microsoft.com/office/drawing/2014/main" id="{E422B9DD-5580-C23D-26C7-7831C4D63227}"/>
              </a:ext>
            </a:extLst>
          </p:cNvPr>
          <p:cNvSpPr/>
          <p:nvPr/>
        </p:nvSpPr>
        <p:spPr>
          <a:xfrm>
            <a:off x="3629596" y="84224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725" name="Gruppieren 724">
            <a:extLst>
              <a:ext uri="{FF2B5EF4-FFF2-40B4-BE49-F238E27FC236}">
                <a16:creationId xmlns:a16="http://schemas.microsoft.com/office/drawing/2014/main" id="{A4BABE4A-5372-A500-8C46-62C181B86F78}"/>
              </a:ext>
            </a:extLst>
          </p:cNvPr>
          <p:cNvGrpSpPr/>
          <p:nvPr/>
        </p:nvGrpSpPr>
        <p:grpSpPr>
          <a:xfrm>
            <a:off x="4155622" y="709730"/>
            <a:ext cx="287221" cy="287221"/>
            <a:chOff x="5553948" y="410724"/>
            <a:chExt cx="1080000" cy="1080000"/>
          </a:xfrm>
        </p:grpSpPr>
        <p:sp>
          <p:nvSpPr>
            <p:cNvPr id="729" name="Ellipse 728">
              <a:extLst>
                <a:ext uri="{FF2B5EF4-FFF2-40B4-BE49-F238E27FC236}">
                  <a16:creationId xmlns:a16="http://schemas.microsoft.com/office/drawing/2014/main" id="{9568D71B-F70A-E29E-110E-55EBE773754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0" name="Minuszeichen 729">
              <a:extLst>
                <a:ext uri="{FF2B5EF4-FFF2-40B4-BE49-F238E27FC236}">
                  <a16:creationId xmlns:a16="http://schemas.microsoft.com/office/drawing/2014/main" id="{6034ED1E-667E-F09E-D894-F8FFA5624722}"/>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26" name="Gruppieren 725">
            <a:extLst>
              <a:ext uri="{FF2B5EF4-FFF2-40B4-BE49-F238E27FC236}">
                <a16:creationId xmlns:a16="http://schemas.microsoft.com/office/drawing/2014/main" id="{34342AC9-6E34-D55A-9DBE-06E08F19B50B}"/>
              </a:ext>
            </a:extLst>
          </p:cNvPr>
          <p:cNvGrpSpPr/>
          <p:nvPr/>
        </p:nvGrpSpPr>
        <p:grpSpPr>
          <a:xfrm>
            <a:off x="4155622" y="2038999"/>
            <a:ext cx="287221" cy="287221"/>
            <a:chOff x="6003948" y="5865553"/>
            <a:chExt cx="1080000" cy="1080000"/>
          </a:xfrm>
        </p:grpSpPr>
        <p:sp>
          <p:nvSpPr>
            <p:cNvPr id="727" name="Ellipse 726">
              <a:extLst>
                <a:ext uri="{FF2B5EF4-FFF2-40B4-BE49-F238E27FC236}">
                  <a16:creationId xmlns:a16="http://schemas.microsoft.com/office/drawing/2014/main" id="{00AF07A0-210B-FD05-A5F8-794CD6A6D29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8" name="Minuszeichen 727">
              <a:extLst>
                <a:ext uri="{FF2B5EF4-FFF2-40B4-BE49-F238E27FC236}">
                  <a16:creationId xmlns:a16="http://schemas.microsoft.com/office/drawing/2014/main" id="{D00D6909-175D-F128-4DDC-AA03BECF070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006" name="Atomkern">
            <a:extLst>
              <a:ext uri="{FF2B5EF4-FFF2-40B4-BE49-F238E27FC236}">
                <a16:creationId xmlns:a16="http://schemas.microsoft.com/office/drawing/2014/main" id="{D9FC39A7-29F7-FF24-2D1F-CA5DE15A0C57}"/>
              </a:ext>
            </a:extLst>
          </p:cNvPr>
          <p:cNvSpPr/>
          <p:nvPr/>
        </p:nvSpPr>
        <p:spPr>
          <a:xfrm>
            <a:off x="5710856" y="1136779"/>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2007" name="Additionszeichen 2006">
            <a:extLst>
              <a:ext uri="{FF2B5EF4-FFF2-40B4-BE49-F238E27FC236}">
                <a16:creationId xmlns:a16="http://schemas.microsoft.com/office/drawing/2014/main" id="{AD04A92C-3661-1B65-9291-F1A1B5EA12A9}"/>
              </a:ext>
            </a:extLst>
          </p:cNvPr>
          <p:cNvSpPr/>
          <p:nvPr/>
        </p:nvSpPr>
        <p:spPr>
          <a:xfrm>
            <a:off x="5854467" y="1280390"/>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08" name="M-Schale">
            <a:extLst>
              <a:ext uri="{FF2B5EF4-FFF2-40B4-BE49-F238E27FC236}">
                <a16:creationId xmlns:a16="http://schemas.microsoft.com/office/drawing/2014/main" id="{4E1C27FD-41FA-78C2-B51F-CD7D05340665}"/>
              </a:ext>
            </a:extLst>
          </p:cNvPr>
          <p:cNvSpPr/>
          <p:nvPr/>
        </p:nvSpPr>
        <p:spPr>
          <a:xfrm>
            <a:off x="5424181" y="84955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2009" name="Gruppieren 2008">
            <a:extLst>
              <a:ext uri="{FF2B5EF4-FFF2-40B4-BE49-F238E27FC236}">
                <a16:creationId xmlns:a16="http://schemas.microsoft.com/office/drawing/2014/main" id="{B6E6B942-CC99-C4A4-B3ED-506B5637F134}"/>
              </a:ext>
            </a:extLst>
          </p:cNvPr>
          <p:cNvGrpSpPr/>
          <p:nvPr/>
        </p:nvGrpSpPr>
        <p:grpSpPr>
          <a:xfrm>
            <a:off x="5950207" y="717044"/>
            <a:ext cx="287221" cy="287221"/>
            <a:chOff x="5553948" y="410724"/>
            <a:chExt cx="1080000" cy="1080000"/>
          </a:xfrm>
        </p:grpSpPr>
        <p:sp>
          <p:nvSpPr>
            <p:cNvPr id="2013" name="Ellipse 2012">
              <a:extLst>
                <a:ext uri="{FF2B5EF4-FFF2-40B4-BE49-F238E27FC236}">
                  <a16:creationId xmlns:a16="http://schemas.microsoft.com/office/drawing/2014/main" id="{5F1B38FC-93FF-33C8-077C-42B549C52B70}"/>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14" name="Minuszeichen 2013">
              <a:extLst>
                <a:ext uri="{FF2B5EF4-FFF2-40B4-BE49-F238E27FC236}">
                  <a16:creationId xmlns:a16="http://schemas.microsoft.com/office/drawing/2014/main" id="{DE8EDDF2-0310-1D1D-538C-5102FD2C1F8A}"/>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10" name="Gruppieren 2009">
            <a:extLst>
              <a:ext uri="{FF2B5EF4-FFF2-40B4-BE49-F238E27FC236}">
                <a16:creationId xmlns:a16="http://schemas.microsoft.com/office/drawing/2014/main" id="{D5F21FA3-3C16-6AB1-2DD0-4A2038D4850C}"/>
              </a:ext>
            </a:extLst>
          </p:cNvPr>
          <p:cNvGrpSpPr/>
          <p:nvPr/>
        </p:nvGrpSpPr>
        <p:grpSpPr>
          <a:xfrm>
            <a:off x="5950207" y="2046313"/>
            <a:ext cx="287221" cy="287221"/>
            <a:chOff x="6003948" y="5865553"/>
            <a:chExt cx="1080000" cy="1080000"/>
          </a:xfrm>
        </p:grpSpPr>
        <p:sp>
          <p:nvSpPr>
            <p:cNvPr id="2011" name="Ellipse 2010">
              <a:extLst>
                <a:ext uri="{FF2B5EF4-FFF2-40B4-BE49-F238E27FC236}">
                  <a16:creationId xmlns:a16="http://schemas.microsoft.com/office/drawing/2014/main" id="{6536BA35-8235-8C46-B2D8-F7C6F18FCF04}"/>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12" name="Minuszeichen 2011">
              <a:extLst>
                <a:ext uri="{FF2B5EF4-FFF2-40B4-BE49-F238E27FC236}">
                  <a16:creationId xmlns:a16="http://schemas.microsoft.com/office/drawing/2014/main" id="{A5502E97-276F-84F8-C1F9-ED3E9AC61D12}"/>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016" name="Atomkern">
            <a:extLst>
              <a:ext uri="{FF2B5EF4-FFF2-40B4-BE49-F238E27FC236}">
                <a16:creationId xmlns:a16="http://schemas.microsoft.com/office/drawing/2014/main" id="{D2B8DBB9-4728-341B-388F-F99D81A24C93}"/>
              </a:ext>
            </a:extLst>
          </p:cNvPr>
          <p:cNvSpPr/>
          <p:nvPr/>
        </p:nvSpPr>
        <p:spPr>
          <a:xfrm>
            <a:off x="7508169" y="1129465"/>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2017" name="Additionszeichen 2016">
            <a:extLst>
              <a:ext uri="{FF2B5EF4-FFF2-40B4-BE49-F238E27FC236}">
                <a16:creationId xmlns:a16="http://schemas.microsoft.com/office/drawing/2014/main" id="{3547A50F-01AC-C93F-6874-9681FD968208}"/>
              </a:ext>
            </a:extLst>
          </p:cNvPr>
          <p:cNvSpPr/>
          <p:nvPr/>
        </p:nvSpPr>
        <p:spPr>
          <a:xfrm>
            <a:off x="7651780" y="1273076"/>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18" name="M-Schale">
            <a:extLst>
              <a:ext uri="{FF2B5EF4-FFF2-40B4-BE49-F238E27FC236}">
                <a16:creationId xmlns:a16="http://schemas.microsoft.com/office/drawing/2014/main" id="{98BA8C9D-EC31-5547-B53D-F66843A13211}"/>
              </a:ext>
            </a:extLst>
          </p:cNvPr>
          <p:cNvSpPr/>
          <p:nvPr/>
        </p:nvSpPr>
        <p:spPr>
          <a:xfrm>
            <a:off x="7221494" y="84224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2026" name="Atomkern">
            <a:extLst>
              <a:ext uri="{FF2B5EF4-FFF2-40B4-BE49-F238E27FC236}">
                <a16:creationId xmlns:a16="http://schemas.microsoft.com/office/drawing/2014/main" id="{90C75318-2600-8D9E-DF20-DA99180F5EE6}"/>
              </a:ext>
            </a:extLst>
          </p:cNvPr>
          <p:cNvSpPr/>
          <p:nvPr/>
        </p:nvSpPr>
        <p:spPr>
          <a:xfrm>
            <a:off x="9303845" y="1136779"/>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2027" name="Additionszeichen 2026">
            <a:extLst>
              <a:ext uri="{FF2B5EF4-FFF2-40B4-BE49-F238E27FC236}">
                <a16:creationId xmlns:a16="http://schemas.microsoft.com/office/drawing/2014/main" id="{ED2327E3-9A7D-8579-E7BF-E5603FADB04E}"/>
              </a:ext>
            </a:extLst>
          </p:cNvPr>
          <p:cNvSpPr/>
          <p:nvPr/>
        </p:nvSpPr>
        <p:spPr>
          <a:xfrm>
            <a:off x="9447456" y="1280390"/>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28" name="M-Schale">
            <a:extLst>
              <a:ext uri="{FF2B5EF4-FFF2-40B4-BE49-F238E27FC236}">
                <a16:creationId xmlns:a16="http://schemas.microsoft.com/office/drawing/2014/main" id="{542BE87C-2687-72FF-69B4-3DEE67A8C954}"/>
              </a:ext>
            </a:extLst>
          </p:cNvPr>
          <p:cNvSpPr/>
          <p:nvPr/>
        </p:nvSpPr>
        <p:spPr>
          <a:xfrm>
            <a:off x="9017170" y="849558"/>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2036" name="Atomkern">
            <a:extLst>
              <a:ext uri="{FF2B5EF4-FFF2-40B4-BE49-F238E27FC236}">
                <a16:creationId xmlns:a16="http://schemas.microsoft.com/office/drawing/2014/main" id="{D0F0F9CC-3300-5896-068E-7E797B8881E0}"/>
              </a:ext>
            </a:extLst>
          </p:cNvPr>
          <p:cNvSpPr/>
          <p:nvPr/>
        </p:nvSpPr>
        <p:spPr>
          <a:xfrm>
            <a:off x="11095927" y="1149100"/>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2037" name="Additionszeichen 2036">
            <a:extLst>
              <a:ext uri="{FF2B5EF4-FFF2-40B4-BE49-F238E27FC236}">
                <a16:creationId xmlns:a16="http://schemas.microsoft.com/office/drawing/2014/main" id="{2801863C-21D4-0B88-3F23-2E4A09F3B5E0}"/>
              </a:ext>
            </a:extLst>
          </p:cNvPr>
          <p:cNvSpPr/>
          <p:nvPr/>
        </p:nvSpPr>
        <p:spPr>
          <a:xfrm>
            <a:off x="11239538" y="1292711"/>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38" name="M-Schale">
            <a:extLst>
              <a:ext uri="{FF2B5EF4-FFF2-40B4-BE49-F238E27FC236}">
                <a16:creationId xmlns:a16="http://schemas.microsoft.com/office/drawing/2014/main" id="{8F7C8831-2F3D-D4B5-D52B-E70E97378290}"/>
              </a:ext>
            </a:extLst>
          </p:cNvPr>
          <p:cNvSpPr/>
          <p:nvPr/>
        </p:nvSpPr>
        <p:spPr>
          <a:xfrm>
            <a:off x="10809252" y="861879"/>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2046" name="Atomkern">
            <a:extLst>
              <a:ext uri="{FF2B5EF4-FFF2-40B4-BE49-F238E27FC236}">
                <a16:creationId xmlns:a16="http://schemas.microsoft.com/office/drawing/2014/main" id="{C3C1A1E3-075C-FEED-3A83-DE079904C8F5}"/>
              </a:ext>
            </a:extLst>
          </p:cNvPr>
          <p:cNvSpPr/>
          <p:nvPr/>
        </p:nvSpPr>
        <p:spPr>
          <a:xfrm>
            <a:off x="324919" y="5068697"/>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2047" name="Additionszeichen 2046">
            <a:extLst>
              <a:ext uri="{FF2B5EF4-FFF2-40B4-BE49-F238E27FC236}">
                <a16:creationId xmlns:a16="http://schemas.microsoft.com/office/drawing/2014/main" id="{A473D988-F43F-3D84-AE0B-EE8196353304}"/>
              </a:ext>
            </a:extLst>
          </p:cNvPr>
          <p:cNvSpPr/>
          <p:nvPr/>
        </p:nvSpPr>
        <p:spPr>
          <a:xfrm>
            <a:off x="468530" y="5212308"/>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44" name="M-Schale">
            <a:extLst>
              <a:ext uri="{FF2B5EF4-FFF2-40B4-BE49-F238E27FC236}">
                <a16:creationId xmlns:a16="http://schemas.microsoft.com/office/drawing/2014/main" id="{9C0578B6-11B7-8F89-64D3-82B2D0B2EE39}"/>
              </a:ext>
            </a:extLst>
          </p:cNvPr>
          <p:cNvSpPr/>
          <p:nvPr/>
        </p:nvSpPr>
        <p:spPr>
          <a:xfrm>
            <a:off x="38244" y="478147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2952" name="Atomkern">
            <a:extLst>
              <a:ext uri="{FF2B5EF4-FFF2-40B4-BE49-F238E27FC236}">
                <a16:creationId xmlns:a16="http://schemas.microsoft.com/office/drawing/2014/main" id="{9254FA17-9B18-F681-ACA1-3CB376804FEC}"/>
              </a:ext>
            </a:extLst>
          </p:cNvPr>
          <p:cNvSpPr/>
          <p:nvPr/>
        </p:nvSpPr>
        <p:spPr>
          <a:xfrm>
            <a:off x="2120049" y="5045186"/>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2953" name="Additionszeichen 2952">
            <a:extLst>
              <a:ext uri="{FF2B5EF4-FFF2-40B4-BE49-F238E27FC236}">
                <a16:creationId xmlns:a16="http://schemas.microsoft.com/office/drawing/2014/main" id="{B20E12FF-BEBF-ED00-D229-F54852D91A91}"/>
              </a:ext>
            </a:extLst>
          </p:cNvPr>
          <p:cNvSpPr/>
          <p:nvPr/>
        </p:nvSpPr>
        <p:spPr>
          <a:xfrm>
            <a:off x="2263660" y="5188797"/>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54" name="M-Schale">
            <a:extLst>
              <a:ext uri="{FF2B5EF4-FFF2-40B4-BE49-F238E27FC236}">
                <a16:creationId xmlns:a16="http://schemas.microsoft.com/office/drawing/2014/main" id="{C932C469-70F0-DC0B-71F3-0A69BC743E16}"/>
              </a:ext>
            </a:extLst>
          </p:cNvPr>
          <p:cNvSpPr/>
          <p:nvPr/>
        </p:nvSpPr>
        <p:spPr>
          <a:xfrm>
            <a:off x="1833374" y="4757965"/>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2962" name="Atomkern">
            <a:extLst>
              <a:ext uri="{FF2B5EF4-FFF2-40B4-BE49-F238E27FC236}">
                <a16:creationId xmlns:a16="http://schemas.microsoft.com/office/drawing/2014/main" id="{55CDEDAB-CDE4-776F-8C87-2B98E5E0D922}"/>
              </a:ext>
            </a:extLst>
          </p:cNvPr>
          <p:cNvSpPr/>
          <p:nvPr/>
        </p:nvSpPr>
        <p:spPr>
          <a:xfrm>
            <a:off x="3915725" y="5067865"/>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2963" name="Additionszeichen 2962">
            <a:extLst>
              <a:ext uri="{FF2B5EF4-FFF2-40B4-BE49-F238E27FC236}">
                <a16:creationId xmlns:a16="http://schemas.microsoft.com/office/drawing/2014/main" id="{D93D6224-4B4D-430E-1996-5773D4B669A9}"/>
              </a:ext>
            </a:extLst>
          </p:cNvPr>
          <p:cNvSpPr/>
          <p:nvPr/>
        </p:nvSpPr>
        <p:spPr>
          <a:xfrm>
            <a:off x="4059336" y="5211476"/>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64" name="M-Schale">
            <a:extLst>
              <a:ext uri="{FF2B5EF4-FFF2-40B4-BE49-F238E27FC236}">
                <a16:creationId xmlns:a16="http://schemas.microsoft.com/office/drawing/2014/main" id="{331427A2-BEFF-C808-9A04-2767E0B4EF57}"/>
              </a:ext>
            </a:extLst>
          </p:cNvPr>
          <p:cNvSpPr/>
          <p:nvPr/>
        </p:nvSpPr>
        <p:spPr>
          <a:xfrm>
            <a:off x="3629050" y="478064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2965" name="Gruppieren 2964">
            <a:extLst>
              <a:ext uri="{FF2B5EF4-FFF2-40B4-BE49-F238E27FC236}">
                <a16:creationId xmlns:a16="http://schemas.microsoft.com/office/drawing/2014/main" id="{11583EBC-9744-26A4-91B8-DFD6DA29B002}"/>
              </a:ext>
            </a:extLst>
          </p:cNvPr>
          <p:cNvGrpSpPr/>
          <p:nvPr/>
        </p:nvGrpSpPr>
        <p:grpSpPr>
          <a:xfrm>
            <a:off x="4155076" y="4648130"/>
            <a:ext cx="287221" cy="287221"/>
            <a:chOff x="5553948" y="410724"/>
            <a:chExt cx="1080000" cy="1080000"/>
          </a:xfrm>
        </p:grpSpPr>
        <p:sp>
          <p:nvSpPr>
            <p:cNvPr id="2969" name="Ellipse 2968">
              <a:extLst>
                <a:ext uri="{FF2B5EF4-FFF2-40B4-BE49-F238E27FC236}">
                  <a16:creationId xmlns:a16="http://schemas.microsoft.com/office/drawing/2014/main" id="{F83D9CAE-8073-04F6-FE3E-1DFD433F175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70" name="Minuszeichen 2969">
              <a:extLst>
                <a:ext uri="{FF2B5EF4-FFF2-40B4-BE49-F238E27FC236}">
                  <a16:creationId xmlns:a16="http://schemas.microsoft.com/office/drawing/2014/main" id="{36BA5E38-26AE-6BCC-CFE3-E1CB3CE27924}"/>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966" name="Gruppieren 2965">
            <a:extLst>
              <a:ext uri="{FF2B5EF4-FFF2-40B4-BE49-F238E27FC236}">
                <a16:creationId xmlns:a16="http://schemas.microsoft.com/office/drawing/2014/main" id="{702E8455-EB89-B973-8C73-2373270AD154}"/>
              </a:ext>
            </a:extLst>
          </p:cNvPr>
          <p:cNvGrpSpPr/>
          <p:nvPr/>
        </p:nvGrpSpPr>
        <p:grpSpPr>
          <a:xfrm>
            <a:off x="4155076" y="5977399"/>
            <a:ext cx="287221" cy="287221"/>
            <a:chOff x="6003948" y="5865553"/>
            <a:chExt cx="1080000" cy="1080000"/>
          </a:xfrm>
        </p:grpSpPr>
        <p:sp>
          <p:nvSpPr>
            <p:cNvPr id="2967" name="Ellipse 2966">
              <a:extLst>
                <a:ext uri="{FF2B5EF4-FFF2-40B4-BE49-F238E27FC236}">
                  <a16:creationId xmlns:a16="http://schemas.microsoft.com/office/drawing/2014/main" id="{59F98352-1863-6479-AC6A-B5F50402654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68" name="Minuszeichen 2967">
              <a:extLst>
                <a:ext uri="{FF2B5EF4-FFF2-40B4-BE49-F238E27FC236}">
                  <a16:creationId xmlns:a16="http://schemas.microsoft.com/office/drawing/2014/main" id="{D684786E-EDAB-3E48-3DDD-A226C0A90D9E}"/>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972" name="Atomkern">
            <a:extLst>
              <a:ext uri="{FF2B5EF4-FFF2-40B4-BE49-F238E27FC236}">
                <a16:creationId xmlns:a16="http://schemas.microsoft.com/office/drawing/2014/main" id="{8A324D04-F371-76A7-442D-904C4B0630E1}"/>
              </a:ext>
            </a:extLst>
          </p:cNvPr>
          <p:cNvSpPr/>
          <p:nvPr/>
        </p:nvSpPr>
        <p:spPr>
          <a:xfrm>
            <a:off x="5710856" y="5039637"/>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2973" name="Additionszeichen 2972">
            <a:extLst>
              <a:ext uri="{FF2B5EF4-FFF2-40B4-BE49-F238E27FC236}">
                <a16:creationId xmlns:a16="http://schemas.microsoft.com/office/drawing/2014/main" id="{EF5721FB-632E-D4C0-2395-FEFC81D75291}"/>
              </a:ext>
            </a:extLst>
          </p:cNvPr>
          <p:cNvSpPr/>
          <p:nvPr/>
        </p:nvSpPr>
        <p:spPr>
          <a:xfrm>
            <a:off x="5854467" y="5183248"/>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74" name="M-Schale">
            <a:extLst>
              <a:ext uri="{FF2B5EF4-FFF2-40B4-BE49-F238E27FC236}">
                <a16:creationId xmlns:a16="http://schemas.microsoft.com/office/drawing/2014/main" id="{33AA5D54-2201-9CA4-114A-18C50623EB37}"/>
              </a:ext>
            </a:extLst>
          </p:cNvPr>
          <p:cNvSpPr/>
          <p:nvPr/>
        </p:nvSpPr>
        <p:spPr>
          <a:xfrm>
            <a:off x="5424181" y="475241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2976" name="Gruppieren 2975">
            <a:extLst>
              <a:ext uri="{FF2B5EF4-FFF2-40B4-BE49-F238E27FC236}">
                <a16:creationId xmlns:a16="http://schemas.microsoft.com/office/drawing/2014/main" id="{7578F490-1D91-20A9-9372-B6689E63F05E}"/>
              </a:ext>
            </a:extLst>
          </p:cNvPr>
          <p:cNvGrpSpPr/>
          <p:nvPr/>
        </p:nvGrpSpPr>
        <p:grpSpPr>
          <a:xfrm>
            <a:off x="5950207" y="5949171"/>
            <a:ext cx="287221" cy="287221"/>
            <a:chOff x="6003948" y="5865553"/>
            <a:chExt cx="1080000" cy="1080000"/>
          </a:xfrm>
        </p:grpSpPr>
        <p:sp>
          <p:nvSpPr>
            <p:cNvPr id="2977" name="Ellipse 2976">
              <a:extLst>
                <a:ext uri="{FF2B5EF4-FFF2-40B4-BE49-F238E27FC236}">
                  <a16:creationId xmlns:a16="http://schemas.microsoft.com/office/drawing/2014/main" id="{9E471FEA-BE3F-DCB6-2F86-FEA45DE344C0}"/>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78" name="Minuszeichen 2977">
              <a:extLst>
                <a:ext uri="{FF2B5EF4-FFF2-40B4-BE49-F238E27FC236}">
                  <a16:creationId xmlns:a16="http://schemas.microsoft.com/office/drawing/2014/main" id="{D5CB6750-1191-1FD8-9657-DA93B0477D6E}"/>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982" name="Atomkern">
            <a:extLst>
              <a:ext uri="{FF2B5EF4-FFF2-40B4-BE49-F238E27FC236}">
                <a16:creationId xmlns:a16="http://schemas.microsoft.com/office/drawing/2014/main" id="{E2BFAF0B-01ED-6B69-6D69-A1813C371DFF}"/>
              </a:ext>
            </a:extLst>
          </p:cNvPr>
          <p:cNvSpPr/>
          <p:nvPr/>
        </p:nvSpPr>
        <p:spPr>
          <a:xfrm>
            <a:off x="7508169" y="5067865"/>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2983" name="Additionszeichen 2982">
            <a:extLst>
              <a:ext uri="{FF2B5EF4-FFF2-40B4-BE49-F238E27FC236}">
                <a16:creationId xmlns:a16="http://schemas.microsoft.com/office/drawing/2014/main" id="{11D200E8-B8BD-157A-054B-16C47D06431C}"/>
              </a:ext>
            </a:extLst>
          </p:cNvPr>
          <p:cNvSpPr/>
          <p:nvPr/>
        </p:nvSpPr>
        <p:spPr>
          <a:xfrm>
            <a:off x="7651780" y="5211476"/>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84" name="M-Schale">
            <a:extLst>
              <a:ext uri="{FF2B5EF4-FFF2-40B4-BE49-F238E27FC236}">
                <a16:creationId xmlns:a16="http://schemas.microsoft.com/office/drawing/2014/main" id="{10016F1E-62AE-EB76-F185-F4247A25F814}"/>
              </a:ext>
            </a:extLst>
          </p:cNvPr>
          <p:cNvSpPr/>
          <p:nvPr/>
        </p:nvSpPr>
        <p:spPr>
          <a:xfrm>
            <a:off x="7221494" y="4780644"/>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2992" name="Atomkern">
            <a:extLst>
              <a:ext uri="{FF2B5EF4-FFF2-40B4-BE49-F238E27FC236}">
                <a16:creationId xmlns:a16="http://schemas.microsoft.com/office/drawing/2014/main" id="{26206AA1-0D7D-D99E-D288-B51B1BD09855}"/>
              </a:ext>
            </a:extLst>
          </p:cNvPr>
          <p:cNvSpPr/>
          <p:nvPr/>
        </p:nvSpPr>
        <p:spPr>
          <a:xfrm>
            <a:off x="9303845" y="5039637"/>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2993" name="Additionszeichen 2992">
            <a:extLst>
              <a:ext uri="{FF2B5EF4-FFF2-40B4-BE49-F238E27FC236}">
                <a16:creationId xmlns:a16="http://schemas.microsoft.com/office/drawing/2014/main" id="{8980D443-9F1B-FCDA-9682-F6B2762E8195}"/>
              </a:ext>
            </a:extLst>
          </p:cNvPr>
          <p:cNvSpPr/>
          <p:nvPr/>
        </p:nvSpPr>
        <p:spPr>
          <a:xfrm>
            <a:off x="9447456" y="5183248"/>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94" name="M-Schale">
            <a:extLst>
              <a:ext uri="{FF2B5EF4-FFF2-40B4-BE49-F238E27FC236}">
                <a16:creationId xmlns:a16="http://schemas.microsoft.com/office/drawing/2014/main" id="{9E0D44D2-E46A-8972-5399-4D3B4410F9DB}"/>
              </a:ext>
            </a:extLst>
          </p:cNvPr>
          <p:cNvSpPr/>
          <p:nvPr/>
        </p:nvSpPr>
        <p:spPr>
          <a:xfrm>
            <a:off x="9017170" y="475241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3002" name="Atomkern">
            <a:extLst>
              <a:ext uri="{FF2B5EF4-FFF2-40B4-BE49-F238E27FC236}">
                <a16:creationId xmlns:a16="http://schemas.microsoft.com/office/drawing/2014/main" id="{BAE143CC-D630-D4CC-6DC3-8668789FA101}"/>
              </a:ext>
            </a:extLst>
          </p:cNvPr>
          <p:cNvSpPr/>
          <p:nvPr/>
        </p:nvSpPr>
        <p:spPr>
          <a:xfrm>
            <a:off x="11099994" y="5039637"/>
            <a:ext cx="765922" cy="765923"/>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noFill/>
              <a:effectLst/>
              <a:uLnTx/>
              <a:uFillTx/>
              <a:latin typeface="Calibri" panose="020F0502020204030204"/>
              <a:ea typeface="+mn-ea"/>
              <a:cs typeface="+mn-cs"/>
            </a:endParaRPr>
          </a:p>
        </p:txBody>
      </p:sp>
      <p:sp>
        <p:nvSpPr>
          <p:cNvPr id="3003" name="Additionszeichen 3002">
            <a:extLst>
              <a:ext uri="{FF2B5EF4-FFF2-40B4-BE49-F238E27FC236}">
                <a16:creationId xmlns:a16="http://schemas.microsoft.com/office/drawing/2014/main" id="{86E7BF4F-51E7-E181-6033-216A4CA5BFC8}"/>
              </a:ext>
            </a:extLst>
          </p:cNvPr>
          <p:cNvSpPr/>
          <p:nvPr/>
        </p:nvSpPr>
        <p:spPr>
          <a:xfrm>
            <a:off x="11243605" y="5183248"/>
            <a:ext cx="478701" cy="478702"/>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04" name="M-Schale">
            <a:extLst>
              <a:ext uri="{FF2B5EF4-FFF2-40B4-BE49-F238E27FC236}">
                <a16:creationId xmlns:a16="http://schemas.microsoft.com/office/drawing/2014/main" id="{53C113A3-B640-6825-6322-FD2262D9D137}"/>
              </a:ext>
            </a:extLst>
          </p:cNvPr>
          <p:cNvSpPr/>
          <p:nvPr/>
        </p:nvSpPr>
        <p:spPr>
          <a:xfrm>
            <a:off x="10813319" y="4752416"/>
            <a:ext cx="1340364" cy="1340365"/>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3" name="Gruppieren 2">
            <a:extLst>
              <a:ext uri="{FF2B5EF4-FFF2-40B4-BE49-F238E27FC236}">
                <a16:creationId xmlns:a16="http://schemas.microsoft.com/office/drawing/2014/main" id="{2EFEE2FB-5E67-21E9-25B3-C02AC707396E}"/>
              </a:ext>
            </a:extLst>
          </p:cNvPr>
          <p:cNvGrpSpPr/>
          <p:nvPr/>
        </p:nvGrpSpPr>
        <p:grpSpPr>
          <a:xfrm>
            <a:off x="7749159" y="698633"/>
            <a:ext cx="287221" cy="287221"/>
            <a:chOff x="5553948" y="410724"/>
            <a:chExt cx="1080000" cy="1080000"/>
          </a:xfrm>
        </p:grpSpPr>
        <p:sp>
          <p:nvSpPr>
            <p:cNvPr id="4" name="Ellipse 3">
              <a:extLst>
                <a:ext uri="{FF2B5EF4-FFF2-40B4-BE49-F238E27FC236}">
                  <a16:creationId xmlns:a16="http://schemas.microsoft.com/office/drawing/2014/main" id="{D28137D5-73CE-B71B-6C71-5D4F055BD289}"/>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Minuszeichen 4">
              <a:extLst>
                <a:ext uri="{FF2B5EF4-FFF2-40B4-BE49-F238E27FC236}">
                  <a16:creationId xmlns:a16="http://schemas.microsoft.com/office/drawing/2014/main" id="{36C36EF7-D399-DE16-E25F-02F9F5BAE4EB}"/>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 name="Gruppieren 8">
            <a:extLst>
              <a:ext uri="{FF2B5EF4-FFF2-40B4-BE49-F238E27FC236}">
                <a16:creationId xmlns:a16="http://schemas.microsoft.com/office/drawing/2014/main" id="{C289EFAB-86F8-44E3-7A55-F3E1456FB4EA}"/>
              </a:ext>
            </a:extLst>
          </p:cNvPr>
          <p:cNvGrpSpPr/>
          <p:nvPr/>
        </p:nvGrpSpPr>
        <p:grpSpPr>
          <a:xfrm>
            <a:off x="7749159" y="2046313"/>
            <a:ext cx="287221" cy="287221"/>
            <a:chOff x="6003948" y="5865553"/>
            <a:chExt cx="1080000" cy="1080000"/>
          </a:xfrm>
        </p:grpSpPr>
        <p:sp>
          <p:nvSpPr>
            <p:cNvPr id="10" name="Ellipse 9">
              <a:extLst>
                <a:ext uri="{FF2B5EF4-FFF2-40B4-BE49-F238E27FC236}">
                  <a16:creationId xmlns:a16="http://schemas.microsoft.com/office/drawing/2014/main" id="{3344A88C-6D0E-2B5D-C34C-762CE349222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Minuszeichen 12">
              <a:extLst>
                <a:ext uri="{FF2B5EF4-FFF2-40B4-BE49-F238E27FC236}">
                  <a16:creationId xmlns:a16="http://schemas.microsoft.com/office/drawing/2014/main" id="{C2B5E11F-BB3A-E002-5458-338411206338}"/>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 name="Gruppieren 13">
            <a:extLst>
              <a:ext uri="{FF2B5EF4-FFF2-40B4-BE49-F238E27FC236}">
                <a16:creationId xmlns:a16="http://schemas.microsoft.com/office/drawing/2014/main" id="{4D8A1344-C01E-1BFE-61B1-1E9A06E26CB3}"/>
              </a:ext>
            </a:extLst>
          </p:cNvPr>
          <p:cNvGrpSpPr/>
          <p:nvPr/>
        </p:nvGrpSpPr>
        <p:grpSpPr>
          <a:xfrm>
            <a:off x="4160145" y="3916729"/>
            <a:ext cx="287221" cy="287221"/>
            <a:chOff x="5553948" y="410724"/>
            <a:chExt cx="1080000" cy="1080000"/>
          </a:xfrm>
        </p:grpSpPr>
        <p:sp>
          <p:nvSpPr>
            <p:cNvPr id="15" name="Ellipse 14">
              <a:extLst>
                <a:ext uri="{FF2B5EF4-FFF2-40B4-BE49-F238E27FC236}">
                  <a16:creationId xmlns:a16="http://schemas.microsoft.com/office/drawing/2014/main" id="{1FC50A10-F42E-A99A-E9D3-47B0E1B89550}"/>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Minuszeichen 15">
              <a:extLst>
                <a:ext uri="{FF2B5EF4-FFF2-40B4-BE49-F238E27FC236}">
                  <a16:creationId xmlns:a16="http://schemas.microsoft.com/office/drawing/2014/main" id="{97F91837-00A3-0195-F741-A1C6988D4A24}"/>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uppieren 16">
            <a:extLst>
              <a:ext uri="{FF2B5EF4-FFF2-40B4-BE49-F238E27FC236}">
                <a16:creationId xmlns:a16="http://schemas.microsoft.com/office/drawing/2014/main" id="{57898547-8DD3-AD9C-3700-DDCEC581FB36}"/>
              </a:ext>
            </a:extLst>
          </p:cNvPr>
          <p:cNvGrpSpPr/>
          <p:nvPr/>
        </p:nvGrpSpPr>
        <p:grpSpPr>
          <a:xfrm>
            <a:off x="564269" y="2576364"/>
            <a:ext cx="287221" cy="287221"/>
            <a:chOff x="5553948" y="410724"/>
            <a:chExt cx="1080000" cy="1080000"/>
          </a:xfrm>
        </p:grpSpPr>
        <p:sp>
          <p:nvSpPr>
            <p:cNvPr id="18" name="Ellipse 17">
              <a:extLst>
                <a:ext uri="{FF2B5EF4-FFF2-40B4-BE49-F238E27FC236}">
                  <a16:creationId xmlns:a16="http://schemas.microsoft.com/office/drawing/2014/main" id="{FFE500DE-FC4A-518E-9CC0-38D0479DC6A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Minuszeichen 18">
              <a:extLst>
                <a:ext uri="{FF2B5EF4-FFF2-40B4-BE49-F238E27FC236}">
                  <a16:creationId xmlns:a16="http://schemas.microsoft.com/office/drawing/2014/main" id="{10C65F31-0795-FBBC-3CC8-A0EE97CE3E8C}"/>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uppieren 19">
            <a:extLst>
              <a:ext uri="{FF2B5EF4-FFF2-40B4-BE49-F238E27FC236}">
                <a16:creationId xmlns:a16="http://schemas.microsoft.com/office/drawing/2014/main" id="{8476C6BB-93BE-C22F-C987-C50017DE7E3D}"/>
              </a:ext>
            </a:extLst>
          </p:cNvPr>
          <p:cNvGrpSpPr/>
          <p:nvPr/>
        </p:nvGrpSpPr>
        <p:grpSpPr>
          <a:xfrm>
            <a:off x="5957783" y="2598560"/>
            <a:ext cx="287221" cy="287221"/>
            <a:chOff x="5553948" y="410724"/>
            <a:chExt cx="1080000" cy="1080000"/>
          </a:xfrm>
        </p:grpSpPr>
        <p:sp>
          <p:nvSpPr>
            <p:cNvPr id="21" name="Ellipse 20">
              <a:extLst>
                <a:ext uri="{FF2B5EF4-FFF2-40B4-BE49-F238E27FC236}">
                  <a16:creationId xmlns:a16="http://schemas.microsoft.com/office/drawing/2014/main" id="{17176C8F-31A1-1075-C2C1-65D1974CF61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Minuszeichen 21">
              <a:extLst>
                <a:ext uri="{FF2B5EF4-FFF2-40B4-BE49-F238E27FC236}">
                  <a16:creationId xmlns:a16="http://schemas.microsoft.com/office/drawing/2014/main" id="{B3EF874A-7EED-43BD-D815-55BA0D01C54A}"/>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uppieren 22">
            <a:extLst>
              <a:ext uri="{FF2B5EF4-FFF2-40B4-BE49-F238E27FC236}">
                <a16:creationId xmlns:a16="http://schemas.microsoft.com/office/drawing/2014/main" id="{A3D67031-2E5D-CD13-9B0B-5C68879243A9}"/>
              </a:ext>
            </a:extLst>
          </p:cNvPr>
          <p:cNvGrpSpPr/>
          <p:nvPr/>
        </p:nvGrpSpPr>
        <p:grpSpPr>
          <a:xfrm>
            <a:off x="9541944" y="2598559"/>
            <a:ext cx="287221" cy="287221"/>
            <a:chOff x="5553948" y="410724"/>
            <a:chExt cx="1080000" cy="1080000"/>
          </a:xfrm>
        </p:grpSpPr>
        <p:sp>
          <p:nvSpPr>
            <p:cNvPr id="24" name="Ellipse 23">
              <a:extLst>
                <a:ext uri="{FF2B5EF4-FFF2-40B4-BE49-F238E27FC236}">
                  <a16:creationId xmlns:a16="http://schemas.microsoft.com/office/drawing/2014/main" id="{3508076D-16BA-4EEC-7D05-E1A042716CA3}"/>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Minuszeichen 24">
              <a:extLst>
                <a:ext uri="{FF2B5EF4-FFF2-40B4-BE49-F238E27FC236}">
                  <a16:creationId xmlns:a16="http://schemas.microsoft.com/office/drawing/2014/main" id="{0C2CD91A-7DE0-7A5F-000C-B85166AF8E2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uppieren 25">
            <a:extLst>
              <a:ext uri="{FF2B5EF4-FFF2-40B4-BE49-F238E27FC236}">
                <a16:creationId xmlns:a16="http://schemas.microsoft.com/office/drawing/2014/main" id="{503DD6F0-1954-6A72-1C4D-AAD0C03B777A}"/>
              </a:ext>
            </a:extLst>
          </p:cNvPr>
          <p:cNvGrpSpPr/>
          <p:nvPr/>
        </p:nvGrpSpPr>
        <p:grpSpPr>
          <a:xfrm>
            <a:off x="7749159" y="5949171"/>
            <a:ext cx="287221" cy="287221"/>
            <a:chOff x="6003948" y="5865553"/>
            <a:chExt cx="1080000" cy="1080000"/>
          </a:xfrm>
        </p:grpSpPr>
        <p:sp>
          <p:nvSpPr>
            <p:cNvPr id="27" name="Ellipse 26">
              <a:extLst>
                <a:ext uri="{FF2B5EF4-FFF2-40B4-BE49-F238E27FC236}">
                  <a16:creationId xmlns:a16="http://schemas.microsoft.com/office/drawing/2014/main" id="{C3D7E302-5FB1-416D-C13A-7CCD637F2ABF}"/>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Minuszeichen 27">
              <a:extLst>
                <a:ext uri="{FF2B5EF4-FFF2-40B4-BE49-F238E27FC236}">
                  <a16:creationId xmlns:a16="http://schemas.microsoft.com/office/drawing/2014/main" id="{D8602D12-F6F8-3304-46FF-53F546CC4403}"/>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9" name="Gruppieren 28">
            <a:extLst>
              <a:ext uri="{FF2B5EF4-FFF2-40B4-BE49-F238E27FC236}">
                <a16:creationId xmlns:a16="http://schemas.microsoft.com/office/drawing/2014/main" id="{98009A4B-8C48-E180-45F9-1A10BC6C1CF2}"/>
              </a:ext>
            </a:extLst>
          </p:cNvPr>
          <p:cNvGrpSpPr/>
          <p:nvPr/>
        </p:nvGrpSpPr>
        <p:grpSpPr>
          <a:xfrm>
            <a:off x="9541944" y="3899774"/>
            <a:ext cx="287221" cy="287221"/>
            <a:chOff x="6003948" y="5865553"/>
            <a:chExt cx="1080000" cy="1080000"/>
          </a:xfrm>
        </p:grpSpPr>
        <p:sp>
          <p:nvSpPr>
            <p:cNvPr id="30" name="Ellipse 29">
              <a:extLst>
                <a:ext uri="{FF2B5EF4-FFF2-40B4-BE49-F238E27FC236}">
                  <a16:creationId xmlns:a16="http://schemas.microsoft.com/office/drawing/2014/main" id="{2BCC8B1B-FF87-9CE3-BD11-E3705B6E237B}"/>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Minuszeichen 30">
              <a:extLst>
                <a:ext uri="{FF2B5EF4-FFF2-40B4-BE49-F238E27FC236}">
                  <a16:creationId xmlns:a16="http://schemas.microsoft.com/office/drawing/2014/main" id="{32811DD9-3690-FA7F-1915-A01B5C70765B}"/>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 name="Gruppieren 31">
            <a:extLst>
              <a:ext uri="{FF2B5EF4-FFF2-40B4-BE49-F238E27FC236}">
                <a16:creationId xmlns:a16="http://schemas.microsoft.com/office/drawing/2014/main" id="{36C65DD3-3BDB-9FA3-1EE8-284B2AA66327}"/>
              </a:ext>
            </a:extLst>
          </p:cNvPr>
          <p:cNvGrpSpPr/>
          <p:nvPr/>
        </p:nvGrpSpPr>
        <p:grpSpPr>
          <a:xfrm>
            <a:off x="2359399" y="5949171"/>
            <a:ext cx="287221" cy="287221"/>
            <a:chOff x="6003948" y="5865553"/>
            <a:chExt cx="1080000" cy="1080000"/>
          </a:xfrm>
        </p:grpSpPr>
        <p:sp>
          <p:nvSpPr>
            <p:cNvPr id="33" name="Ellipse 32">
              <a:extLst>
                <a:ext uri="{FF2B5EF4-FFF2-40B4-BE49-F238E27FC236}">
                  <a16:creationId xmlns:a16="http://schemas.microsoft.com/office/drawing/2014/main" id="{AC8F22A1-AB3C-71A9-E369-7D20ABB3320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Minuszeichen 33">
              <a:extLst>
                <a:ext uri="{FF2B5EF4-FFF2-40B4-BE49-F238E27FC236}">
                  <a16:creationId xmlns:a16="http://schemas.microsoft.com/office/drawing/2014/main" id="{CD251A94-28DF-4F05-A64F-034717022A81}"/>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5" name="Gruppieren 34">
            <a:extLst>
              <a:ext uri="{FF2B5EF4-FFF2-40B4-BE49-F238E27FC236}">
                <a16:creationId xmlns:a16="http://schemas.microsoft.com/office/drawing/2014/main" id="{32717598-528B-E24E-CBBA-14106A2B3283}"/>
              </a:ext>
            </a:extLst>
          </p:cNvPr>
          <p:cNvGrpSpPr/>
          <p:nvPr/>
        </p:nvGrpSpPr>
        <p:grpSpPr>
          <a:xfrm>
            <a:off x="9541943" y="719352"/>
            <a:ext cx="287221" cy="287221"/>
            <a:chOff x="5553948" y="410724"/>
            <a:chExt cx="1080000" cy="1080000"/>
          </a:xfrm>
        </p:grpSpPr>
        <p:sp>
          <p:nvSpPr>
            <p:cNvPr id="36" name="Ellipse 35">
              <a:extLst>
                <a:ext uri="{FF2B5EF4-FFF2-40B4-BE49-F238E27FC236}">
                  <a16:creationId xmlns:a16="http://schemas.microsoft.com/office/drawing/2014/main" id="{7F12730A-CAC7-8829-76EC-2E1E011A76E7}"/>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Minuszeichen 36">
              <a:extLst>
                <a:ext uri="{FF2B5EF4-FFF2-40B4-BE49-F238E27FC236}">
                  <a16:creationId xmlns:a16="http://schemas.microsoft.com/office/drawing/2014/main" id="{043319A5-AA0B-14C6-58DA-88FE10F5A9FF}"/>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8" name="Gruppieren 37">
            <a:extLst>
              <a:ext uri="{FF2B5EF4-FFF2-40B4-BE49-F238E27FC236}">
                <a16:creationId xmlns:a16="http://schemas.microsoft.com/office/drawing/2014/main" id="{BBB6C7EF-B753-7D24-80E2-AA30739B0E16}"/>
              </a:ext>
            </a:extLst>
          </p:cNvPr>
          <p:cNvGrpSpPr/>
          <p:nvPr/>
        </p:nvGrpSpPr>
        <p:grpSpPr>
          <a:xfrm>
            <a:off x="9545924" y="2058633"/>
            <a:ext cx="287221" cy="287221"/>
            <a:chOff x="6003948" y="5865553"/>
            <a:chExt cx="1080000" cy="1080000"/>
          </a:xfrm>
        </p:grpSpPr>
        <p:sp>
          <p:nvSpPr>
            <p:cNvPr id="39" name="Ellipse 38">
              <a:extLst>
                <a:ext uri="{FF2B5EF4-FFF2-40B4-BE49-F238E27FC236}">
                  <a16:creationId xmlns:a16="http://schemas.microsoft.com/office/drawing/2014/main" id="{D77E885D-DED2-FB81-1DFF-A7DC1A984EF1}"/>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Minuszeichen 39">
              <a:extLst>
                <a:ext uri="{FF2B5EF4-FFF2-40B4-BE49-F238E27FC236}">
                  <a16:creationId xmlns:a16="http://schemas.microsoft.com/office/drawing/2014/main" id="{688B7648-3C1E-9A06-6779-3C5284E5E1A9}"/>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1" name="Gruppieren 40">
            <a:extLst>
              <a:ext uri="{FF2B5EF4-FFF2-40B4-BE49-F238E27FC236}">
                <a16:creationId xmlns:a16="http://schemas.microsoft.com/office/drawing/2014/main" id="{E9F54AA2-D107-C5DF-FB79-7DAFFFBD474E}"/>
              </a:ext>
            </a:extLst>
          </p:cNvPr>
          <p:cNvGrpSpPr/>
          <p:nvPr/>
        </p:nvGrpSpPr>
        <p:grpSpPr>
          <a:xfrm>
            <a:off x="7749159" y="3938925"/>
            <a:ext cx="287221" cy="287221"/>
            <a:chOff x="6003948" y="5865553"/>
            <a:chExt cx="1080000" cy="1080000"/>
          </a:xfrm>
        </p:grpSpPr>
        <p:sp>
          <p:nvSpPr>
            <p:cNvPr id="42" name="Ellipse 41">
              <a:extLst>
                <a:ext uri="{FF2B5EF4-FFF2-40B4-BE49-F238E27FC236}">
                  <a16:creationId xmlns:a16="http://schemas.microsoft.com/office/drawing/2014/main" id="{7A6F8A75-2040-68B1-8696-755A65222CE2}"/>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Minuszeichen 42">
              <a:extLst>
                <a:ext uri="{FF2B5EF4-FFF2-40B4-BE49-F238E27FC236}">
                  <a16:creationId xmlns:a16="http://schemas.microsoft.com/office/drawing/2014/main" id="{D6CDE70F-9D80-9356-9B1A-754DA13EB2D4}"/>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4" name="Gruppieren 43">
            <a:extLst>
              <a:ext uri="{FF2B5EF4-FFF2-40B4-BE49-F238E27FC236}">
                <a16:creationId xmlns:a16="http://schemas.microsoft.com/office/drawing/2014/main" id="{1B496F3F-B9B6-8FF2-60C2-040216FBB037}"/>
              </a:ext>
            </a:extLst>
          </p:cNvPr>
          <p:cNvGrpSpPr/>
          <p:nvPr/>
        </p:nvGrpSpPr>
        <p:grpSpPr>
          <a:xfrm>
            <a:off x="11342696" y="746803"/>
            <a:ext cx="287221" cy="287221"/>
            <a:chOff x="5553948" y="410724"/>
            <a:chExt cx="1080000" cy="1080000"/>
          </a:xfrm>
        </p:grpSpPr>
        <p:sp>
          <p:nvSpPr>
            <p:cNvPr id="45" name="Ellipse 44">
              <a:extLst>
                <a:ext uri="{FF2B5EF4-FFF2-40B4-BE49-F238E27FC236}">
                  <a16:creationId xmlns:a16="http://schemas.microsoft.com/office/drawing/2014/main" id="{F915AAB3-43EB-C6B8-62C0-3614DBC1485D}"/>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Minuszeichen 45">
              <a:extLst>
                <a:ext uri="{FF2B5EF4-FFF2-40B4-BE49-F238E27FC236}">
                  <a16:creationId xmlns:a16="http://schemas.microsoft.com/office/drawing/2014/main" id="{675A679C-6862-3A30-04C2-E81D037E4C37}"/>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7" name="Gruppieren 46">
            <a:extLst>
              <a:ext uri="{FF2B5EF4-FFF2-40B4-BE49-F238E27FC236}">
                <a16:creationId xmlns:a16="http://schemas.microsoft.com/office/drawing/2014/main" id="{38BB1E87-3CF4-80D7-0292-FB48DBB40A00}"/>
              </a:ext>
            </a:extLst>
          </p:cNvPr>
          <p:cNvGrpSpPr/>
          <p:nvPr/>
        </p:nvGrpSpPr>
        <p:grpSpPr>
          <a:xfrm>
            <a:off x="11342696" y="2048158"/>
            <a:ext cx="287221" cy="287221"/>
            <a:chOff x="6003948" y="5865553"/>
            <a:chExt cx="1080000" cy="1080000"/>
          </a:xfrm>
        </p:grpSpPr>
        <p:sp>
          <p:nvSpPr>
            <p:cNvPr id="48" name="Ellipse 47">
              <a:extLst>
                <a:ext uri="{FF2B5EF4-FFF2-40B4-BE49-F238E27FC236}">
                  <a16:creationId xmlns:a16="http://schemas.microsoft.com/office/drawing/2014/main" id="{9122A94D-FFCE-6A02-B25F-7C320D85EB3B}"/>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Minuszeichen 48">
              <a:extLst>
                <a:ext uri="{FF2B5EF4-FFF2-40B4-BE49-F238E27FC236}">
                  <a16:creationId xmlns:a16="http://schemas.microsoft.com/office/drawing/2014/main" id="{EB383905-3454-B938-31F0-27BC1125E986}"/>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0" name="Gruppieren 49">
            <a:extLst>
              <a:ext uri="{FF2B5EF4-FFF2-40B4-BE49-F238E27FC236}">
                <a16:creationId xmlns:a16="http://schemas.microsoft.com/office/drawing/2014/main" id="{6D8999E6-EB9D-AD6A-C28B-8080AD7F74E1}"/>
              </a:ext>
            </a:extLst>
          </p:cNvPr>
          <p:cNvGrpSpPr/>
          <p:nvPr/>
        </p:nvGrpSpPr>
        <p:grpSpPr>
          <a:xfrm>
            <a:off x="564268" y="5955783"/>
            <a:ext cx="287221" cy="287221"/>
            <a:chOff x="6003948" y="5865553"/>
            <a:chExt cx="1080000" cy="1080000"/>
          </a:xfrm>
        </p:grpSpPr>
        <p:sp>
          <p:nvSpPr>
            <p:cNvPr id="51" name="Ellipse 50">
              <a:extLst>
                <a:ext uri="{FF2B5EF4-FFF2-40B4-BE49-F238E27FC236}">
                  <a16:creationId xmlns:a16="http://schemas.microsoft.com/office/drawing/2014/main" id="{FB5DD64C-31CE-3400-B034-3DB5B5B76D6A}"/>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Minuszeichen 51">
              <a:extLst>
                <a:ext uri="{FF2B5EF4-FFF2-40B4-BE49-F238E27FC236}">
                  <a16:creationId xmlns:a16="http://schemas.microsoft.com/office/drawing/2014/main" id="{264EB182-F66E-7293-F0EF-F9125C9528BC}"/>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3" name="Gruppieren 52">
            <a:extLst>
              <a:ext uri="{FF2B5EF4-FFF2-40B4-BE49-F238E27FC236}">
                <a16:creationId xmlns:a16="http://schemas.microsoft.com/office/drawing/2014/main" id="{BE77271B-9BB1-8070-AAE0-0D8E3850B445}"/>
              </a:ext>
            </a:extLst>
          </p:cNvPr>
          <p:cNvGrpSpPr/>
          <p:nvPr/>
        </p:nvGrpSpPr>
        <p:grpSpPr>
          <a:xfrm>
            <a:off x="5957783" y="4653656"/>
            <a:ext cx="287221" cy="287221"/>
            <a:chOff x="5553948" y="410724"/>
            <a:chExt cx="1080000" cy="1080000"/>
          </a:xfrm>
        </p:grpSpPr>
        <p:sp>
          <p:nvSpPr>
            <p:cNvPr id="54" name="Ellipse 53">
              <a:extLst>
                <a:ext uri="{FF2B5EF4-FFF2-40B4-BE49-F238E27FC236}">
                  <a16:creationId xmlns:a16="http://schemas.microsoft.com/office/drawing/2014/main" id="{BDCDF60F-C57B-A360-923D-8311C732E76A}"/>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Minuszeichen 54">
              <a:extLst>
                <a:ext uri="{FF2B5EF4-FFF2-40B4-BE49-F238E27FC236}">
                  <a16:creationId xmlns:a16="http://schemas.microsoft.com/office/drawing/2014/main" id="{7057784F-8750-5017-EFAB-A2996329D28A}"/>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6" name="Gruppieren 55">
            <a:extLst>
              <a:ext uri="{FF2B5EF4-FFF2-40B4-BE49-F238E27FC236}">
                <a16:creationId xmlns:a16="http://schemas.microsoft.com/office/drawing/2014/main" id="{53373D1A-06D0-C519-D2CF-1FA02037D47D}"/>
              </a:ext>
            </a:extLst>
          </p:cNvPr>
          <p:cNvGrpSpPr/>
          <p:nvPr/>
        </p:nvGrpSpPr>
        <p:grpSpPr>
          <a:xfrm>
            <a:off x="11342696" y="4637033"/>
            <a:ext cx="287221" cy="287221"/>
            <a:chOff x="5553948" y="410724"/>
            <a:chExt cx="1080000" cy="1080000"/>
          </a:xfrm>
        </p:grpSpPr>
        <p:sp>
          <p:nvSpPr>
            <p:cNvPr id="57" name="Ellipse 56">
              <a:extLst>
                <a:ext uri="{FF2B5EF4-FFF2-40B4-BE49-F238E27FC236}">
                  <a16:creationId xmlns:a16="http://schemas.microsoft.com/office/drawing/2014/main" id="{746B7512-BFB9-882B-9E5E-01213F7B2C17}"/>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Minuszeichen 57">
              <a:extLst>
                <a:ext uri="{FF2B5EF4-FFF2-40B4-BE49-F238E27FC236}">
                  <a16:creationId xmlns:a16="http://schemas.microsoft.com/office/drawing/2014/main" id="{6B0BA563-AD10-6B91-B62B-7619A5AD3D7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9" name="Gruppieren 58">
            <a:extLst>
              <a:ext uri="{FF2B5EF4-FFF2-40B4-BE49-F238E27FC236}">
                <a16:creationId xmlns:a16="http://schemas.microsoft.com/office/drawing/2014/main" id="{87DF051D-5207-B8B2-44F0-854BE703BE70}"/>
              </a:ext>
            </a:extLst>
          </p:cNvPr>
          <p:cNvGrpSpPr/>
          <p:nvPr/>
        </p:nvGrpSpPr>
        <p:grpSpPr>
          <a:xfrm>
            <a:off x="7749159" y="2597435"/>
            <a:ext cx="287221" cy="287221"/>
            <a:chOff x="5553948" y="410724"/>
            <a:chExt cx="1080000" cy="1080000"/>
          </a:xfrm>
        </p:grpSpPr>
        <p:sp>
          <p:nvSpPr>
            <p:cNvPr id="60" name="Ellipse 59">
              <a:extLst>
                <a:ext uri="{FF2B5EF4-FFF2-40B4-BE49-F238E27FC236}">
                  <a16:creationId xmlns:a16="http://schemas.microsoft.com/office/drawing/2014/main" id="{8DFA8826-18AD-70E3-D9E8-86AFE1057F53}"/>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Minuszeichen 60">
              <a:extLst>
                <a:ext uri="{FF2B5EF4-FFF2-40B4-BE49-F238E27FC236}">
                  <a16:creationId xmlns:a16="http://schemas.microsoft.com/office/drawing/2014/main" id="{BC77AE41-25D1-4D74-BFE7-9FA29986D83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2" name="Gruppieren 61">
            <a:extLst>
              <a:ext uri="{FF2B5EF4-FFF2-40B4-BE49-F238E27FC236}">
                <a16:creationId xmlns:a16="http://schemas.microsoft.com/office/drawing/2014/main" id="{F5073D2D-7B42-E5F0-F6F0-BFA367B7D21E}"/>
              </a:ext>
            </a:extLst>
          </p:cNvPr>
          <p:cNvGrpSpPr/>
          <p:nvPr/>
        </p:nvGrpSpPr>
        <p:grpSpPr>
          <a:xfrm>
            <a:off x="566455" y="3916728"/>
            <a:ext cx="287221" cy="287221"/>
            <a:chOff x="6003948" y="5865553"/>
            <a:chExt cx="1080000" cy="1080000"/>
          </a:xfrm>
        </p:grpSpPr>
        <p:sp>
          <p:nvSpPr>
            <p:cNvPr id="63" name="Ellipse 62">
              <a:extLst>
                <a:ext uri="{FF2B5EF4-FFF2-40B4-BE49-F238E27FC236}">
                  <a16:creationId xmlns:a16="http://schemas.microsoft.com/office/drawing/2014/main" id="{A84D954D-D1CD-3819-9DEC-AEC791444996}"/>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Minuszeichen 63">
              <a:extLst>
                <a:ext uri="{FF2B5EF4-FFF2-40B4-BE49-F238E27FC236}">
                  <a16:creationId xmlns:a16="http://schemas.microsoft.com/office/drawing/2014/main" id="{F709846E-ACF7-E911-46B1-7C8BEBF18C2F}"/>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5" name="Gruppieren 64">
            <a:extLst>
              <a:ext uri="{FF2B5EF4-FFF2-40B4-BE49-F238E27FC236}">
                <a16:creationId xmlns:a16="http://schemas.microsoft.com/office/drawing/2014/main" id="{2D19A9F1-2216-62F4-29C8-2E14CB61482E}"/>
              </a:ext>
            </a:extLst>
          </p:cNvPr>
          <p:cNvGrpSpPr/>
          <p:nvPr/>
        </p:nvGrpSpPr>
        <p:grpSpPr>
          <a:xfrm>
            <a:off x="9541943" y="5949170"/>
            <a:ext cx="287221" cy="287221"/>
            <a:chOff x="6003948" y="5865553"/>
            <a:chExt cx="1080000" cy="1080000"/>
          </a:xfrm>
        </p:grpSpPr>
        <p:sp>
          <p:nvSpPr>
            <p:cNvPr id="66" name="Ellipse 65">
              <a:extLst>
                <a:ext uri="{FF2B5EF4-FFF2-40B4-BE49-F238E27FC236}">
                  <a16:creationId xmlns:a16="http://schemas.microsoft.com/office/drawing/2014/main" id="{9E44ED05-E724-F42E-C71D-8AF591BC84C9}"/>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Minuszeichen 66">
              <a:extLst>
                <a:ext uri="{FF2B5EF4-FFF2-40B4-BE49-F238E27FC236}">
                  <a16:creationId xmlns:a16="http://schemas.microsoft.com/office/drawing/2014/main" id="{A6714B00-1855-A18C-3D40-B8BBF8EB992B}"/>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1" name="Gruppieren 90">
            <a:extLst>
              <a:ext uri="{FF2B5EF4-FFF2-40B4-BE49-F238E27FC236}">
                <a16:creationId xmlns:a16="http://schemas.microsoft.com/office/drawing/2014/main" id="{20316EA3-C208-7075-59DA-6D224E422D01}"/>
              </a:ext>
            </a:extLst>
          </p:cNvPr>
          <p:cNvGrpSpPr/>
          <p:nvPr/>
        </p:nvGrpSpPr>
        <p:grpSpPr>
          <a:xfrm>
            <a:off x="7760490" y="4637032"/>
            <a:ext cx="287221" cy="287221"/>
            <a:chOff x="5553948" y="410724"/>
            <a:chExt cx="1080000" cy="1080000"/>
          </a:xfrm>
        </p:grpSpPr>
        <p:sp>
          <p:nvSpPr>
            <p:cNvPr id="93" name="Ellipse 92">
              <a:extLst>
                <a:ext uri="{FF2B5EF4-FFF2-40B4-BE49-F238E27FC236}">
                  <a16:creationId xmlns:a16="http://schemas.microsoft.com/office/drawing/2014/main" id="{728BD73C-CD29-19A8-FE43-6459DB4B198B}"/>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Minuszeichen 93">
              <a:extLst>
                <a:ext uri="{FF2B5EF4-FFF2-40B4-BE49-F238E27FC236}">
                  <a16:creationId xmlns:a16="http://schemas.microsoft.com/office/drawing/2014/main" id="{42265589-F9A8-C77E-9F66-C5045C519DE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5" name="Gruppieren 94">
            <a:extLst>
              <a:ext uri="{FF2B5EF4-FFF2-40B4-BE49-F238E27FC236}">
                <a16:creationId xmlns:a16="http://schemas.microsoft.com/office/drawing/2014/main" id="{00F13749-2163-4EC9-67CC-B2A55F6C285D}"/>
              </a:ext>
            </a:extLst>
          </p:cNvPr>
          <p:cNvGrpSpPr/>
          <p:nvPr/>
        </p:nvGrpSpPr>
        <p:grpSpPr>
          <a:xfrm>
            <a:off x="2351593" y="2613441"/>
            <a:ext cx="287221" cy="287221"/>
            <a:chOff x="5553948" y="410724"/>
            <a:chExt cx="1080000" cy="1080000"/>
          </a:xfrm>
        </p:grpSpPr>
        <p:sp>
          <p:nvSpPr>
            <p:cNvPr id="96" name="Ellipse 95">
              <a:extLst>
                <a:ext uri="{FF2B5EF4-FFF2-40B4-BE49-F238E27FC236}">
                  <a16:creationId xmlns:a16="http://schemas.microsoft.com/office/drawing/2014/main" id="{5B54359E-FECE-6B41-2682-B3AC4603F511}"/>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Minuszeichen 96">
              <a:extLst>
                <a:ext uri="{FF2B5EF4-FFF2-40B4-BE49-F238E27FC236}">
                  <a16:creationId xmlns:a16="http://schemas.microsoft.com/office/drawing/2014/main" id="{9FFF3E34-5248-34A3-9060-56655A01888F}"/>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8" name="Gruppieren 97">
            <a:extLst>
              <a:ext uri="{FF2B5EF4-FFF2-40B4-BE49-F238E27FC236}">
                <a16:creationId xmlns:a16="http://schemas.microsoft.com/office/drawing/2014/main" id="{D5DFB1D8-B7AB-FF96-017A-3FCDB0CD6C03}"/>
              </a:ext>
            </a:extLst>
          </p:cNvPr>
          <p:cNvGrpSpPr/>
          <p:nvPr/>
        </p:nvGrpSpPr>
        <p:grpSpPr>
          <a:xfrm>
            <a:off x="11344048" y="3898974"/>
            <a:ext cx="287221" cy="287221"/>
            <a:chOff x="6003948" y="5865553"/>
            <a:chExt cx="1080000" cy="1080000"/>
          </a:xfrm>
        </p:grpSpPr>
        <p:sp>
          <p:nvSpPr>
            <p:cNvPr id="99" name="Ellipse 98">
              <a:extLst>
                <a:ext uri="{FF2B5EF4-FFF2-40B4-BE49-F238E27FC236}">
                  <a16:creationId xmlns:a16="http://schemas.microsoft.com/office/drawing/2014/main" id="{06E933EE-D65C-1D56-BE26-1625F48B7D46}"/>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 name="Minuszeichen 99">
              <a:extLst>
                <a:ext uri="{FF2B5EF4-FFF2-40B4-BE49-F238E27FC236}">
                  <a16:creationId xmlns:a16="http://schemas.microsoft.com/office/drawing/2014/main" id="{ECC4D3EE-717B-32FD-6B40-D88A54771B59}"/>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1" name="Gruppieren 100">
            <a:extLst>
              <a:ext uri="{FF2B5EF4-FFF2-40B4-BE49-F238E27FC236}">
                <a16:creationId xmlns:a16="http://schemas.microsoft.com/office/drawing/2014/main" id="{7C998032-4472-3D97-5ABF-4D90ED4D91CD}"/>
              </a:ext>
            </a:extLst>
          </p:cNvPr>
          <p:cNvGrpSpPr/>
          <p:nvPr/>
        </p:nvGrpSpPr>
        <p:grpSpPr>
          <a:xfrm>
            <a:off x="587165" y="4639519"/>
            <a:ext cx="287221" cy="287221"/>
            <a:chOff x="5553948" y="410724"/>
            <a:chExt cx="1080000" cy="1080000"/>
          </a:xfrm>
        </p:grpSpPr>
        <p:sp>
          <p:nvSpPr>
            <p:cNvPr id="102" name="Ellipse 101">
              <a:extLst>
                <a:ext uri="{FF2B5EF4-FFF2-40B4-BE49-F238E27FC236}">
                  <a16:creationId xmlns:a16="http://schemas.microsoft.com/office/drawing/2014/main" id="{1420DCBA-B3A7-F394-B80E-4F9CE6D4F4BF}"/>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 name="Minuszeichen 102">
              <a:extLst>
                <a:ext uri="{FF2B5EF4-FFF2-40B4-BE49-F238E27FC236}">
                  <a16:creationId xmlns:a16="http://schemas.microsoft.com/office/drawing/2014/main" id="{7FCC4694-7817-040F-C86A-6698D97188F6}"/>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4" name="Gruppieren 103">
            <a:extLst>
              <a:ext uri="{FF2B5EF4-FFF2-40B4-BE49-F238E27FC236}">
                <a16:creationId xmlns:a16="http://schemas.microsoft.com/office/drawing/2014/main" id="{D4C4FE3C-D0B5-8C41-2EB8-87A7BA0224F4}"/>
              </a:ext>
            </a:extLst>
          </p:cNvPr>
          <p:cNvGrpSpPr/>
          <p:nvPr/>
        </p:nvGrpSpPr>
        <p:grpSpPr>
          <a:xfrm>
            <a:off x="2346481" y="4637793"/>
            <a:ext cx="287221" cy="287221"/>
            <a:chOff x="5553948" y="410724"/>
            <a:chExt cx="1080000" cy="1080000"/>
          </a:xfrm>
        </p:grpSpPr>
        <p:sp>
          <p:nvSpPr>
            <p:cNvPr id="105" name="Ellipse 104">
              <a:extLst>
                <a:ext uri="{FF2B5EF4-FFF2-40B4-BE49-F238E27FC236}">
                  <a16:creationId xmlns:a16="http://schemas.microsoft.com/office/drawing/2014/main" id="{1D26A1FB-349B-36EF-3A82-32BCE17BDEB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6" name="Minuszeichen 105">
              <a:extLst>
                <a:ext uri="{FF2B5EF4-FFF2-40B4-BE49-F238E27FC236}">
                  <a16:creationId xmlns:a16="http://schemas.microsoft.com/office/drawing/2014/main" id="{4C801539-D484-C025-97BA-9A0E918526B5}"/>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7" name="Gruppieren 106">
            <a:extLst>
              <a:ext uri="{FF2B5EF4-FFF2-40B4-BE49-F238E27FC236}">
                <a16:creationId xmlns:a16="http://schemas.microsoft.com/office/drawing/2014/main" id="{599C99BC-03CA-A67E-B926-97C48947BED6}"/>
              </a:ext>
            </a:extLst>
          </p:cNvPr>
          <p:cNvGrpSpPr/>
          <p:nvPr/>
        </p:nvGrpSpPr>
        <p:grpSpPr>
          <a:xfrm>
            <a:off x="4157302" y="2576363"/>
            <a:ext cx="287221" cy="287221"/>
            <a:chOff x="5553948" y="410724"/>
            <a:chExt cx="1080000" cy="1080000"/>
          </a:xfrm>
        </p:grpSpPr>
        <p:sp>
          <p:nvSpPr>
            <p:cNvPr id="108" name="Ellipse 107">
              <a:extLst>
                <a:ext uri="{FF2B5EF4-FFF2-40B4-BE49-F238E27FC236}">
                  <a16:creationId xmlns:a16="http://schemas.microsoft.com/office/drawing/2014/main" id="{27E8B36A-F40F-027C-8AEB-50A1BAF4508C}"/>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9" name="Minuszeichen 108">
              <a:extLst>
                <a:ext uri="{FF2B5EF4-FFF2-40B4-BE49-F238E27FC236}">
                  <a16:creationId xmlns:a16="http://schemas.microsoft.com/office/drawing/2014/main" id="{78969FDF-885E-33E8-5410-E6E92A80BB28}"/>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0" name="Gruppieren 109">
            <a:extLst>
              <a:ext uri="{FF2B5EF4-FFF2-40B4-BE49-F238E27FC236}">
                <a16:creationId xmlns:a16="http://schemas.microsoft.com/office/drawing/2014/main" id="{E7106438-3ADF-FD36-174C-D0084230482E}"/>
              </a:ext>
            </a:extLst>
          </p:cNvPr>
          <p:cNvGrpSpPr/>
          <p:nvPr/>
        </p:nvGrpSpPr>
        <p:grpSpPr>
          <a:xfrm>
            <a:off x="5962249" y="3935604"/>
            <a:ext cx="287221" cy="287221"/>
            <a:chOff x="6003948" y="5865553"/>
            <a:chExt cx="1080000" cy="1080000"/>
          </a:xfrm>
        </p:grpSpPr>
        <p:sp>
          <p:nvSpPr>
            <p:cNvPr id="111" name="Ellipse 110">
              <a:extLst>
                <a:ext uri="{FF2B5EF4-FFF2-40B4-BE49-F238E27FC236}">
                  <a16:creationId xmlns:a16="http://schemas.microsoft.com/office/drawing/2014/main" id="{3D30EDF4-F603-A924-1885-47CF68440235}"/>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 name="Minuszeichen 111">
              <a:extLst>
                <a:ext uri="{FF2B5EF4-FFF2-40B4-BE49-F238E27FC236}">
                  <a16:creationId xmlns:a16="http://schemas.microsoft.com/office/drawing/2014/main" id="{160E9F10-6179-6C0F-8703-6946CDBDBEEF}"/>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3" name="Gruppieren 112">
            <a:extLst>
              <a:ext uri="{FF2B5EF4-FFF2-40B4-BE49-F238E27FC236}">
                <a16:creationId xmlns:a16="http://schemas.microsoft.com/office/drawing/2014/main" id="{6899F71C-2CC4-D4EB-78AA-F487189643D2}"/>
              </a:ext>
            </a:extLst>
          </p:cNvPr>
          <p:cNvGrpSpPr/>
          <p:nvPr/>
        </p:nvGrpSpPr>
        <p:grpSpPr>
          <a:xfrm>
            <a:off x="11335277" y="2606100"/>
            <a:ext cx="287221" cy="287221"/>
            <a:chOff x="5553948" y="410724"/>
            <a:chExt cx="1080000" cy="1080000"/>
          </a:xfrm>
        </p:grpSpPr>
        <p:sp>
          <p:nvSpPr>
            <p:cNvPr id="114" name="Ellipse 113">
              <a:extLst>
                <a:ext uri="{FF2B5EF4-FFF2-40B4-BE49-F238E27FC236}">
                  <a16:creationId xmlns:a16="http://schemas.microsoft.com/office/drawing/2014/main" id="{5BAAA7B2-0370-8A92-DF55-A1C3994DBBE4}"/>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 name="Minuszeichen 114">
              <a:extLst>
                <a:ext uri="{FF2B5EF4-FFF2-40B4-BE49-F238E27FC236}">
                  <a16:creationId xmlns:a16="http://schemas.microsoft.com/office/drawing/2014/main" id="{F29411CF-51E3-5A6F-BB37-48981780F931}"/>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6" name="Gruppieren 115">
            <a:extLst>
              <a:ext uri="{FF2B5EF4-FFF2-40B4-BE49-F238E27FC236}">
                <a16:creationId xmlns:a16="http://schemas.microsoft.com/office/drawing/2014/main" id="{403913C6-BA50-986D-541F-D7C327C93931}"/>
              </a:ext>
            </a:extLst>
          </p:cNvPr>
          <p:cNvGrpSpPr/>
          <p:nvPr/>
        </p:nvGrpSpPr>
        <p:grpSpPr>
          <a:xfrm>
            <a:off x="9551547" y="4603602"/>
            <a:ext cx="287221" cy="287221"/>
            <a:chOff x="5553948" y="410724"/>
            <a:chExt cx="1080000" cy="1080000"/>
          </a:xfrm>
        </p:grpSpPr>
        <p:sp>
          <p:nvSpPr>
            <p:cNvPr id="117" name="Ellipse 116">
              <a:extLst>
                <a:ext uri="{FF2B5EF4-FFF2-40B4-BE49-F238E27FC236}">
                  <a16:creationId xmlns:a16="http://schemas.microsoft.com/office/drawing/2014/main" id="{5EEF6D3B-60D2-C071-B2BE-0D7C3961E42F}"/>
                </a:ext>
              </a:extLst>
            </p:cNvPr>
            <p:cNvSpPr/>
            <p:nvPr/>
          </p:nvSpPr>
          <p:spPr>
            <a:xfrm>
              <a:off x="5553948" y="410724"/>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Minuszeichen 117">
              <a:extLst>
                <a:ext uri="{FF2B5EF4-FFF2-40B4-BE49-F238E27FC236}">
                  <a16:creationId xmlns:a16="http://schemas.microsoft.com/office/drawing/2014/main" id="{D2300C5A-F4C0-1621-0DFF-582BF293788D}"/>
                </a:ext>
              </a:extLst>
            </p:cNvPr>
            <p:cNvSpPr/>
            <p:nvPr/>
          </p:nvSpPr>
          <p:spPr>
            <a:xfrm>
              <a:off x="5553948" y="410724"/>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 name="Gruppieren 118">
            <a:extLst>
              <a:ext uri="{FF2B5EF4-FFF2-40B4-BE49-F238E27FC236}">
                <a16:creationId xmlns:a16="http://schemas.microsoft.com/office/drawing/2014/main" id="{40AB0A4F-AA0C-3438-C818-0D1ECB6380C1}"/>
              </a:ext>
            </a:extLst>
          </p:cNvPr>
          <p:cNvGrpSpPr/>
          <p:nvPr/>
        </p:nvGrpSpPr>
        <p:grpSpPr>
          <a:xfrm>
            <a:off x="2347026" y="3944474"/>
            <a:ext cx="287221" cy="287221"/>
            <a:chOff x="6003948" y="5865553"/>
            <a:chExt cx="1080000" cy="1080000"/>
          </a:xfrm>
        </p:grpSpPr>
        <p:sp>
          <p:nvSpPr>
            <p:cNvPr id="1984" name="Ellipse 1983">
              <a:extLst>
                <a:ext uri="{FF2B5EF4-FFF2-40B4-BE49-F238E27FC236}">
                  <a16:creationId xmlns:a16="http://schemas.microsoft.com/office/drawing/2014/main" id="{F933B801-0FED-CCD0-943F-22260E6F3F3D}"/>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5" name="Minuszeichen 1984">
              <a:extLst>
                <a:ext uri="{FF2B5EF4-FFF2-40B4-BE49-F238E27FC236}">
                  <a16:creationId xmlns:a16="http://schemas.microsoft.com/office/drawing/2014/main" id="{66AD79DA-0243-33CD-2D96-D1100578939A}"/>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86" name="Gruppieren 1985">
            <a:extLst>
              <a:ext uri="{FF2B5EF4-FFF2-40B4-BE49-F238E27FC236}">
                <a16:creationId xmlns:a16="http://schemas.microsoft.com/office/drawing/2014/main" id="{7656CF72-87E6-96D4-64B2-0B6398004128}"/>
              </a:ext>
            </a:extLst>
          </p:cNvPr>
          <p:cNvGrpSpPr/>
          <p:nvPr/>
        </p:nvGrpSpPr>
        <p:grpSpPr>
          <a:xfrm>
            <a:off x="11342696" y="5952249"/>
            <a:ext cx="287221" cy="287221"/>
            <a:chOff x="6003948" y="5865553"/>
            <a:chExt cx="1080000" cy="1080000"/>
          </a:xfrm>
        </p:grpSpPr>
        <p:sp>
          <p:nvSpPr>
            <p:cNvPr id="1987" name="Ellipse 1986">
              <a:extLst>
                <a:ext uri="{FF2B5EF4-FFF2-40B4-BE49-F238E27FC236}">
                  <a16:creationId xmlns:a16="http://schemas.microsoft.com/office/drawing/2014/main" id="{A0880BED-B509-6191-B44F-100F884E0869}"/>
                </a:ext>
              </a:extLst>
            </p:cNvPr>
            <p:cNvSpPr/>
            <p:nvPr/>
          </p:nvSpPr>
          <p:spPr>
            <a:xfrm>
              <a:off x="6003948" y="5865553"/>
              <a:ext cx="1080000" cy="10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88" name="Minuszeichen 1987">
              <a:extLst>
                <a:ext uri="{FF2B5EF4-FFF2-40B4-BE49-F238E27FC236}">
                  <a16:creationId xmlns:a16="http://schemas.microsoft.com/office/drawing/2014/main" id="{5A348738-BC9B-1121-05CF-9108E44B8A39}"/>
                </a:ext>
              </a:extLst>
            </p:cNvPr>
            <p:cNvSpPr/>
            <p:nvPr/>
          </p:nvSpPr>
          <p:spPr>
            <a:xfrm>
              <a:off x="6003948" y="5865553"/>
              <a:ext cx="1080000" cy="10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89" name="Textfeld 1988">
            <a:extLst>
              <a:ext uri="{FF2B5EF4-FFF2-40B4-BE49-F238E27FC236}">
                <a16:creationId xmlns:a16="http://schemas.microsoft.com/office/drawing/2014/main" id="{BFA88F5D-3C0C-5F07-892C-740459D3BC60}"/>
              </a:ext>
            </a:extLst>
          </p:cNvPr>
          <p:cNvSpPr txBox="1"/>
          <p:nvPr/>
        </p:nvSpPr>
        <p:spPr>
          <a:xfrm>
            <a:off x="3223952" y="2705725"/>
            <a:ext cx="5744097" cy="1446550"/>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400" b="0" i="0" u="none" strike="noStrike" kern="1200" cap="none" spc="0" normalizeH="0" baseline="0" noProof="0" dirty="0">
                <a:ln>
                  <a:noFill/>
                </a:ln>
                <a:solidFill>
                  <a:prstClr val="black"/>
                </a:solidFill>
                <a:effectLst/>
                <a:uLnTx/>
                <a:uFillTx/>
                <a:latin typeface="Calibri" panose="020F0502020204030204"/>
                <a:ea typeface="+mn-ea"/>
                <a:cs typeface="+mn-cs"/>
              </a:rPr>
              <a:t>Das Elektronengasmodell</a:t>
            </a:r>
          </a:p>
        </p:txBody>
      </p:sp>
    </p:spTree>
    <p:extLst>
      <p:ext uri="{BB962C8B-B14F-4D97-AF65-F5344CB8AC3E}">
        <p14:creationId xmlns:p14="http://schemas.microsoft.com/office/powerpoint/2010/main" val="3963953693"/>
      </p:ext>
    </p:extLst>
  </p:cSld>
  <p:clrMapOvr>
    <a:masterClrMapping/>
  </p:clrMapOvr>
  <mc:AlternateContent xmlns:mc="http://schemas.openxmlformats.org/markup-compatibility/2006" xmlns:p14="http://schemas.microsoft.com/office/powerpoint/2010/main">
    <mc:Choice Requires="p14">
      <p:transition spd="slow" p14:dur="1600">
        <p14:prism dir="r"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nodeType="clickEffect">
                                  <p:stCondLst>
                                    <p:cond delay="0"/>
                                  </p:stCondLst>
                                  <p:childTnLst>
                                    <p:animMotion origin="layout" path="M 0.02864 -0.01644 L 0.02864 -0.01644 C 0.03333 -0.0169 0.03802 -0.0176 0.04283 -0.0176 C 0.04739 -0.0176 0.05117 -0.01575 0.05559 -0.01366 C 0.05729 -0.01297 0.05911 -0.01204 0.0608 -0.01112 C 0.06198 -0.0095 0.07187 0.00324 0.07434 0.00763 C 0.07539 0.00972 0.07656 0.0118 0.07734 0.01435 C 0.07955 0.02129 0.08333 0.03564 0.08333 0.03564 C 0.08307 0.03912 0.0832 0.04282 0.08255 0.04629 C 0.08059 0.0574 0.0789 0.05717 0.07513 0.0662 C 0.07291 0.07129 0.07252 0.07407 0.07135 0.07963 C 0.06966 0.09745 0.07083 0.08263 0.06979 0.1155 C 0.06966 0.12222 0.0694 0.12893 0.06901 0.13564 C 0.06875 0.14097 0.06796 0.15 0.06757 0.15555 C 0.06731 0.15902 0.06705 0.16273 0.06679 0.1662 C 0.06731 0.17384 0.06705 0.18171 0.06836 0.18888 C 0.06914 0.19398 0.07109 0.19814 0.07278 0.20231 C 0.07408 0.20532 0.08138 0.21967 0.08333 0.22222 C 0.08541 0.225 0.08776 0.22662 0.0901 0.22893 L 0.12304 0.22361 C 0.17604 0.21666 0.125 0.22361 0.15455 0.21967 C 0.16106 0.22037 0.16796 0.21828 0.17408 0.22222 C 0.1789 0.22523 0.18294 0.23217 0.18606 0.23958 C 0.18906 0.24675 0.19336 0.25254 0.19505 0.26088 C 0.19961 0.28263 0.19466 0.26111 0.20026 0.28078 C 0.20143 0.28472 0.20221 0.28912 0.20325 0.29282 C 0.20442 0.29652 0.20599 0.29976 0.20703 0.30347 C 0.20794 0.30694 0.20846 0.31064 0.20924 0.31412 C 0.21015 0.31782 0.21132 0.32129 0.21224 0.325 C 0.2125 0.32893 0.21276 0.33287 0.21302 0.3368 C 0.21328 0.3405 0.2138 0.34398 0.2138 0.34745 C 0.2138 0.38796 0.21393 0.38379 0.21224 0.40879 C 0.2125 0.41203 0.21224 0.41527 0.21302 0.41828 C 0.21432 0.42268 0.2164 0.42638 0.21836 0.43009 C 0.22096 0.43564 0.22565 0.44305 0.22877 0.44745 C 0.23177 0.45162 0.23776 0.45949 0.23776 0.45949 C 0.23841 0.46365 0.24114 0.47916 0.24075 0.48217 C 0.23997 0.48981 0.23815 0.49745 0.23554 0.50347 C 0.23307 0.50925 0.21823 0.53356 0.21224 0.53958 C 0.20924 0.54259 0.20599 0.5449 0.2026 0.54606 C 0.19518 0.54884 0.1875 0.54976 0.18007 0.55162 C 0.15065 0.54097 0.17005 0.54838 0.12226 0.52615 C 0.11757 0.52384 0.11276 0.52222 0.10807 0.51944 C 0.09414 0.5118 0.10026 0.51365 0.0901 0.51157 C 0.08737 0.51018 0.08333 0.5118 0.08177 0.5074 C 0.07617 0.49213 0.06979 0.45694 0.06979 0.45694 C 0.06927 0.44791 0.06823 0.43912 0.06836 0.43009 C 0.06862 0.40879 0.07083 0.40833 0.07356 0.39027 C 0.07448 0.38402 0.07513 0.37777 0.07578 0.37152 C 0.07434 0.30208 0.07721 0.36388 0.07213 0.31828 C 0.06966 0.29652 0.07421 0.30787 0.06679 0.28356 C 0.06575 0.27986 0.06393 0.27731 0.06237 0.2743 C 0.0552 0.26064 0.06028 0.27129 0.05104 0.25694 C 0.04895 0.25347 0.04713 0.24976 0.04505 0.24629 C 0.0444 0.24282 0.04166 0.2324 0.04205 0.22754 C 0.04283 0.21736 0.04531 0.21273 0.04882 0.20486 C 0.05664 0.18773 0.05859 0.18402 0.06536 0.17013 L 0.07578 0.14884 C 0.07734 0.14583 0.08033 0.13958 0.08033 0.13958 C 0.08138 0.13148 0.08346 0.11643 0.08333 0.10902 C 0.0832 0.09421 0.08216 0.07963 0.08112 0.06504 C 0.08073 0.05972 0.07786 0.04722 0.07656 0.04351 C 0.07539 0.04004 0.07356 0.0375 0.07213 0.03425 C 0.07031 0.03032 0.06875 0.02615 0.06679 0.02222 C 0.06575 0.0199 0.05872 0.0074 0.05638 0.00486 C 0.05442 0.003 0.05234 0.00185 0.05039 0.00092 C 0.04921 0.00046 0.03984 -0.00139 0.03906 -0.00162 C 0.03658 -0.00255 0.03177 -0.00556 0.03007 -0.00695 C 0.02825 -0.00857 0.02877 -0.01482 0.02864 -0.01644 Z " pathEditMode="relative" ptsTypes="AAAAAAAAAAAAAAAAAAAAAAAAAAAAAAAAAAAAAAAAAAAAAAAAAAAAAAAAAAAAAAAAAAAAA">
                                      <p:cBhvr>
                                        <p:cTn id="6" dur="8000" fill="hold"/>
                                        <p:tgtEl>
                                          <p:spTgt spid="705"/>
                                        </p:tgtEl>
                                        <p:attrNameLst>
                                          <p:attrName>ppt_x</p:attrName>
                                          <p:attrName>ppt_y</p:attrName>
                                        </p:attrNameLst>
                                      </p:cBhvr>
                                    </p:animMotion>
                                  </p:childTnLst>
                                </p:cTn>
                              </p:par>
                              <p:par>
                                <p:cTn id="7" presetID="0" presetClass="path" presetSubtype="0" repeatCount="indefinite" fill="hold" nodeType="withEffect">
                                  <p:stCondLst>
                                    <p:cond delay="0"/>
                                  </p:stCondLst>
                                  <p:childTnLst>
                                    <p:animMotion origin="layout" path="M 0.0069 -0.01644 L 0.0069 -0.01644 C 0.01263 -0.02338 0.01888 -0.0294 0.02409 -0.03774 C 0.02943 -0.04607 0.03802 -0.06274 0.04583 -0.06829 C 0.0487 -0.07037 0.05182 -0.07107 0.05482 -0.07223 C 0.05729 -0.07061 0.06002 -0.06922 0.06237 -0.0669 C 0.07279 -0.05672 0.07409 -0.05162 0.08333 -0.04561 C 0.08529 -0.04445 0.08737 -0.04399 0.08932 -0.04306 C 0.09857 -0.04352 0.10781 -0.04306 0.11706 -0.04445 C 0.11992 -0.04468 0.12252 -0.04746 0.12539 -0.04838 C 0.12786 -0.04908 0.13034 -0.04931 0.13281 -0.04977 L 0.15989 -0.05232 C 0.16614 -0.05024 0.17265 -0.04977 0.17864 -0.04561 C 0.18086 -0.04422 0.18203 -0.03936 0.18385 -0.03635 C 0.18672 -0.03172 0.19414 -0.02084 0.19661 -0.01505 C 0.19818 -0.01135 0.19922 -0.00718 0.20039 -0.00301 C 0.20208 0.00324 0.20338 0.00925 0.20482 0.01574 C 0.20534 0.0206 0.20599 0.02546 0.20638 0.03032 C 0.20677 0.03564 0.20638 0.04097 0.20703 0.04629 C 0.20794 0.05324 0.21133 0.06458 0.2138 0.07037 C 0.21536 0.07361 0.21758 0.07615 0.21914 0.07963 C 0.2207 0.08333 0.22148 0.08773 0.22279 0.09166 C 0.22656 0.10277 0.22669 0.10231 0.23112 0.11296 C 0.23424 0.13171 0.23372 0.12291 0.23255 0.14629 C 0.23242 0.14976 0.23255 0.1537 0.2319 0.15694 C 0.23086 0.16134 0.2289 0.16481 0.22734 0.16898 C 0.22565 0.18078 0.22448 0.18425 0.22656 0.19814 C 0.22721 0.20254 0.2289 0.20648 0.23034 0.21018 C 0.23138 0.21273 0.23281 0.21481 0.23411 0.21689 C 0.23659 0.22083 0.23841 0.22222 0.24154 0.225 C 0.24336 0.22638 0.24505 0.22777 0.24687 0.22893 C 0.24857 0.22986 0.25039 0.23078 0.25208 0.23148 C 0.25404 0.2324 0.25612 0.2331 0.25807 0.23425 C 0.26914 0.2412 0.26042 0.23888 0.27083 0.24097 L 0.28581 0.24351 C 0.30351 0.24213 0.30872 0.24074 0.32786 0.2449 C 0.32995 0.24537 0.3319 0.24745 0.33385 0.24884 C 0.34831 0.26805 0.34088 0.26342 0.35482 0.26759 C 0.35924 0.26296 0.36445 0.25925 0.3668 0.25023 C 0.37174 0.23171 0.37279 0.21805 0.37591 0.19953 C 0.37708 0.19236 0.37838 0.18541 0.37956 0.17824 C 0.38021 0.16342 0.38151 0.14236 0.37956 0.12893 C 0.37877 0.12314 0.37552 0.11921 0.37357 0.11435 C 0.37226 0.11041 0.37096 0.10625 0.36979 0.10231 C 0.36445 0.0831 0.3651 0.08333 0.36081 0.06088 C 0.36159 0.04722 0.36055 0.03171 0.36536 0.01967 C 0.36797 0.01319 0.37279 0.00671 0.37656 0.00231 C 0.37825 0.00046 0.38021 -0.00093 0.3819 -0.00301 C 0.40872 -0.03982 0.3806 -0.00394 0.40065 -0.03241 C 0.40651 -0.04075 0.40859 -0.04422 0.41484 -0.05093 C 0.41758 -0.05394 0.42018 -0.05672 0.42305 -0.05903 C 0.42552 -0.06088 0.42812 -0.06158 0.4306 -0.06297 C 0.43542 -0.0595 0.44023 -0.05649 0.44479 -0.05232 C 0.44922 -0.04838 0.46159 -0.03241 0.46432 -0.02825 C 0.47305 -0.01598 0.47812 -0.00973 0.48542 0.00486 C 0.4944 0.02338 0.49453 0.02175 0.50039 0.03819 C 0.50143 0.04143 0.50247 0.04444 0.50338 0.04768 C 0.50456 0.05185 0.50534 0.05648 0.50638 0.06088 C 0.5069 0.0662 0.50703 0.07175 0.50781 0.07685 C 0.50833 0.07986 0.50976 0.08194 0.51015 0.08495 C 0.51575 0.12708 0.50508 0.07129 0.5138 0.11435 C 0.51523 0.1331 0.5151 0.12245 0.51159 0.15023 C 0.50976 0.16458 0.51055 0.15648 0.50937 0.16759 C 0.50911 0.17013 0.50911 0.17314 0.50859 0.17546 C 0.50833 0.17685 0.50469 0.1912 0.5026 0.19421 C 0.5 0.19791 0.49219 0.20902 0.48685 0.21296 C 0.48138 0.21689 0.47109 0.22291 0.46667 0.22361 C 0.46367 0.22407 0.46055 0.2243 0.45755 0.225 C 0.4526 0.22592 0.44258 0.22893 0.44258 0.22893 C 0.43529 0.23472 0.43346 0.23495 0.42682 0.24629 C 0.42474 0.24976 0.4237 0.25463 0.42161 0.2581 C 0.41966 0.26157 0.41693 0.26319 0.41484 0.2662 C 0.41289 0.26898 0.41159 0.27268 0.40963 0.27546 C 0.40482 0.28263 0.39987 0.28935 0.39466 0.2956 C 0.39232 0.29814 0.39023 0.30138 0.38789 0.30347 C 0.38594 0.30532 0.38385 0.30625 0.3819 0.30763 C 0.3793 0.30717 0.37656 0.3081 0.37435 0.30625 C 0.36328 0.29699 0.35495 0.28796 0.34661 0.2743 C 0.34505 0.27175 0.34349 0.26898 0.34206 0.2662 C 0.34049 0.26319 0.33932 0.25949 0.33763 0.25694 C 0.33385 0.25115 0.32982 0.24583 0.32565 0.24097 C 0.32409 0.23912 0.32265 0.23703 0.32109 0.23564 C 0.31523 0.22986 0.31367 0.23101 0.30612 0.22893 C 0.30234 0.22986 0.29844 0.22916 0.29479 0.23148 C 0.27917 0.24189 0.28841 0.24166 0.27682 0.25277 C 0.27435 0.25532 0.27135 0.25648 0.26862 0.2581 C 0.26211 0.2574 0.25547 0.25787 0.24909 0.25555 C 0.24557 0.25416 0.24271 0.24976 0.23932 0.24745 C 0.23489 0.24444 0.23021 0.24305 0.22578 0.23958 C 0.20325 0.22175 0.22148 0.2287 0.2026 0.22361 C 0.19687 0.2243 0.19206 0.22384 0.18685 0.22893 C 0.16276 0.25208 0.18893 0.2324 0.16953 0.24629 L 0.14557 0.2449 C 0.1414 0.24375 0.13763 0.23958 0.13359 0.2368 C 0.1306 0.23472 0.12747 0.23287 0.12461 0.23032 C 0.12252 0.22824 0.11497 0.21851 0.11263 0.21412 C 0.11042 0.21041 0.10859 0.20601 0.10664 0.20231 C 0.09765 0.18541 0.10325 0.19838 0.09687 0.18217 C 0.09661 0.1787 0.09635 0.17523 0.09609 0.17152 C 0.09557 0.16226 0.09518 0.15277 0.09453 0.14351 C 0.09427 0.13865 0.09414 0.13356 0.0931 0.12893 C 0.09206 0.12407 0.08997 0.12013 0.08854 0.1155 C 0.08346 0.09907 0.08229 0.09259 0.07656 0.07824 C 0.06419 0.04745 0.06927 0.06666 0.0638 0.04236 C 0.06237 0.02708 0.06367 0.04189 0.06237 0.02222 C 0.06211 0.01921 0.06211 0.01597 0.06159 0.01296 C 0.05976 0.00115 0.05781 0.00046 0.05182 -0.00834 C 0.04583 -0.01737 0.04739 -0.01551 0.04127 -0.01899 L 0.01953 -0.0176 C 0.01627 -0.01737 0.01302 -0.0169 0.00989 -0.01644 C 0.00833 -0.01598 0.00729 -0.01644 0.0069 -0.01644 Z " pathEditMode="relative" ptsTypes="AAAAAAAAAAAAAAAAAAAAAAAAAAAAAAAAAAAAAAAAAAAAAAAAAAAAAAAAAAAAAAAAAAAAAAAAAAAAAAAAAAAAAAAAAAAAAAAAAAAAAAAAAAAAAAA">
                                      <p:cBhvr>
                                        <p:cTn id="8" dur="10000" fill="hold"/>
                                        <p:tgtEl>
                                          <p:spTgt spid="715"/>
                                        </p:tgtEl>
                                        <p:attrNameLst>
                                          <p:attrName>ppt_x</p:attrName>
                                          <p:attrName>ppt_y</p:attrName>
                                        </p:attrNameLst>
                                      </p:cBhvr>
                                    </p:animMotion>
                                  </p:childTnLst>
                                </p:cTn>
                              </p:par>
                              <p:par>
                                <p:cTn id="9" presetID="0" presetClass="path" presetSubtype="0" repeatCount="indefinite" fill="hold" nodeType="withEffect">
                                  <p:stCondLst>
                                    <p:cond delay="0"/>
                                  </p:stCondLst>
                                  <p:childTnLst>
                                    <p:animMotion origin="layout" path="M -0.00365 0.00463 L -0.00365 0.00463 C -0.00521 0.01342 -0.00612 0.02268 -0.00821 0.03125 C -0.00925 0.03541 -0.01771 0.04884 -0.01875 0.04976 C -0.02188 0.05277 -0.02917 0.05509 -0.02917 0.05509 C -0.03073 0.05486 -0.03243 0.05532 -0.03373 0.05393 C -0.03907 0.04722 -0.0487 0.03125 -0.0487 0.03125 C -0.04974 0.02638 -0.05118 0.02175 -0.0517 0.01643 C -0.05456 -0.01065 -0.04935 -0.00325 -0.05547 -0.03403 C -0.05638 -0.03912 -0.06511 -0.0544 -0.06654 -0.05811 C -0.06941 -0.06575 -0.07409 -0.08218 -0.07409 -0.08218 C -0.07474 -0.09075 -0.07709 -0.11297 -0.07631 -0.12084 C -0.07539 -0.13056 -0.07292 -0.13959 -0.0711 -0.14885 C -0.07019 -0.15301 -0.06954 -0.15718 -0.0681 -0.16088 C -0.06667 -0.16436 -0.05638 -0.18149 -0.05391 -0.18473 C -0.05352 -0.18542 -0.0392 -0.20186 -0.03672 -0.20625 C -0.03542 -0.20834 -0.03477 -0.21158 -0.03373 -0.21412 C -0.03177 -0.21875 -0.02982 -0.22315 -0.02774 -0.22755 C -0.02579 -0.23125 -0.02383 -0.23473 -0.02175 -0.2382 C -0.01576 -0.24769 -0.0112 -0.25325 -0.00443 -0.26088 C -0.00222 -0.2632 4.16667E-6 -0.26528 0.00234 -0.26737 C 0.01458 -0.26505 0.01992 -0.26551 0.03229 -0.24352 C 0.03398 -0.24028 0.03541 -0.23635 0.0375 -0.23403 C 0.04049 -0.23125 0.04401 -0.23033 0.04726 -0.22871 C 0.06106 -0.222 0.05807 -0.22362 0.07278 -0.22084 C 0.07578 -0.22315 0.08255 -0.22825 0.08554 -0.23149 C 0.08737 -0.23334 0.0888 -0.23681 0.09075 -0.2382 C 0.09987 -0.24468 0.10273 -0.24514 0.11028 -0.24746 C 0.11302 -0.24931 0.11562 -0.25186 0.11849 -0.25278 C 0.12317 -0.2544 0.13958 -0.25602 0.14557 -0.25672 C 0.15221 -0.25463 0.15911 -0.25278 0.16575 -0.25024 C 0.16836 -0.24908 0.17083 -0.24746 0.1733 -0.24607 C 0.17474 -0.24537 0.17617 -0.24399 0.17773 -0.24352 C 0.18073 -0.2426 0.18372 -0.2426 0.18671 -0.24213 C 0.19895 -0.23774 0.20546 -0.23889 0.21445 -0.22477 C 0.21601 -0.22246 0.21653 -0.21852 0.21744 -0.21551 C 0.21809 -0.20857 0.21901 -0.19792 0.21901 -0.19144 C 0.21901 -0.1838 0.21849 -0.17639 0.21823 -0.16875 C 0.21875 -0.1625 0.21862 -0.15602 0.21979 -0.15024 C 0.22135 -0.14144 0.22916 -0.11621 0.23177 -0.10741 C 0.23203 -0.10394 0.23294 -0.10024 0.23255 -0.09676 C 0.23138 -0.08797 0.22942 -0.07963 0.22721 -0.07153 C 0.22135 -0.04931 0.21979 -0.047 0.21302 -0.03149 C 0.2125 -0.02871 0.21184 -0.02616 0.21145 -0.02338 C 0.20729 0.00879 0.20989 0.0199 0.19804 0.04189 C 0.19596 0.0456 0.19336 0.04861 0.19049 0.04976 C 0.18619 0.05185 0.18151 0.05069 0.17695 0.05115 C 0.16927 0.04768 0.16132 0.0449 0.15377 0.0405 C 0.14804 0.03726 0.14283 0.03217 0.13724 0.02847 C 0.13515 0.02708 0.12643 0.02268 0.12382 0.02175 C 0.12174 0.02129 0.11979 0.02106 0.1177 0.0206 C 0.11549 0.02152 0.11302 0.02129 0.11106 0.02314 C 0.10781 0.02615 0.10338 0.0331 0.1013 0.03912 C 0.09687 0.05185 0.09895 0.05416 0.09153 0.06713 C 0.08815 0.07314 0.07578 0.09351 0.072 0.10463 C 0.0707 0.10856 0.07005 0.11342 0.06901 0.11782 C 0.06927 0.12638 0.06888 0.13495 0.06979 0.14328 C 0.07018 0.14722 0.07187 0.15023 0.07278 0.15393 C 0.07382 0.15787 0.07474 0.1618 0.07578 0.16597 C 0.0776 0.19305 0.07981 0.19467 0.07578 0.21643 C 0.07513 0.22037 0.07421 0.22407 0.07278 0.22731 C 0.07083 0.23148 0.06823 0.23425 0.06601 0.23796 C 0.06419 0.24097 0.06237 0.24375 0.0608 0.24722 C 0.05911 0.25092 0.05807 0.25555 0.05625 0.25925 C 0.05377 0.26458 0.05065 0.26875 0.04804 0.27384 C 0.04531 0.27893 0.04153 0.28796 0.03828 0.29259 C 0.03619 0.2956 0.03398 0.29838 0.03151 0.30046 C 0.02825 0.3037 0.02461 0.3037 0.02109 0.30463 L -0.03373 0.32986 C -0.0362 0.33101 -0.03855 0.33425 -0.04115 0.33379 C -0.04857 0.33287 -0.05573 0.32847 -0.06276 0.32592 C -0.07435 0.30532 -0.06524 0.32314 -0.07553 0.29791 C -0.07813 0.29166 -0.08347 0.28171 -0.08529 0.27384 C -0.08737 0.26481 -0.08881 0.25532 -0.09063 0.24583 C -0.09037 0.23796 -0.0905 0.22986 -0.08985 0.22199 C -0.08737 0.19282 -0.0836 0.16898 -0.07709 0.14189 C -0.07474 0.13263 -0.07175 0.12384 -0.06875 0.11527 C -0.06029 0.08958 -0.06563 0.10324 -0.05769 0.08981 C -0.05534 0.08611 -0.05352 0.08125 -0.05092 0.07777 C -0.04831 0.07453 -0.04102 0.07222 -0.03816 0.07129 C -0.03086 0.06365 -0.03112 0.06504 -0.02396 0.04976 L -0.01641 0.03379 C -0.01615 0.03263 -0.01602 0.03101 -0.01576 0.02986 C -0.01537 0.02847 -0.01459 0.02731 -0.0142 0.02592 C -0.01381 0.02407 -0.01407 0.02199 -0.01342 0.0206 C -0.01276 0.01898 -0.01146 0.01875 -0.01042 0.01782 C -0.00534 0.01365 -0.00704 0.01388 -0.00443 0.01388 L -0.00365 0.00463 Z " pathEditMode="relative" ptsTypes="AAAAAAAAAAAAAAAAAAAAAAAAAAAAAAAAAAAAAAAAAAAAAAAAAAAAAAAAAAAAAAAAAAAAAAAAAAAAAAAAAAAAAAAA">
                                      <p:cBhvr>
                                        <p:cTn id="10" dur="8000" fill="hold"/>
                                        <p:tgtEl>
                                          <p:spTgt spid="706"/>
                                        </p:tgtEl>
                                        <p:attrNameLst>
                                          <p:attrName>ppt_x</p:attrName>
                                          <p:attrName>ppt_y</p:attrName>
                                        </p:attrNameLst>
                                      </p:cBhvr>
                                    </p:animMotion>
                                  </p:childTnLst>
                                </p:cTn>
                              </p:par>
                              <p:par>
                                <p:cTn id="11" presetID="0" presetClass="path" presetSubtype="0" repeatCount="indefinite" fill="hold" nodeType="withEffect">
                                  <p:stCondLst>
                                    <p:cond delay="0"/>
                                  </p:stCondLst>
                                  <p:childTnLst>
                                    <p:animMotion origin="layout" path="M 0.00377 0.00972 L 0.00377 0.00972 C 0.01081 0.00925 0.01784 0.00925 0.02487 0.00833 C 0.02786 0.0081 0.03073 0.00509 0.03385 0.00578 C 0.03841 0.00648 0.04284 0.01018 0.04726 0.0125 C 0.04935 0.01527 0.06354 0.03541 0.06836 0.0405 C 0.07044 0.04259 0.07279 0.04398 0.07513 0.04583 C 0.10534 0.0368 0.06966 0.04953 0.10664 0.02708 C 0.11068 0.02453 0.1151 0.02407 0.11927 0.02314 C 0.13607 0.01875 0.13607 0.01921 0.15078 0.01782 C 0.15703 0.02129 0.16367 0.02361 0.16953 0.02847 C 0.17904 0.03611 0.18815 0.0574 0.19505 0.06851 C 0.19739 0.07199 0.19974 0.07523 0.20182 0.07916 C 0.20625 0.08703 0.20924 0.09444 0.21315 0.103 C 0.21406 0.10833 0.21888 0.1331 0.21914 0.13773 C 0.21953 0.14629 0.21927 0.15486 0.21836 0.16319 C 0.21771 0.16875 0.21588 0.17384 0.21458 0.17916 C 0.21523 0.20046 0.2168 0.21504 0.21159 0.23657 C 0.20937 0.2456 0.19375 0.27986 0.18906 0.28726 C 0.18685 0.29074 0.18437 0.29398 0.18229 0.29791 C 0.1789 0.30416 0.17135 0.32222 0.16588 0.32847 C 0.16328 0.33148 0.16029 0.33287 0.15755 0.33518 C 0.14909 0.3324 0.11094 0.32731 0.09687 0.30717 C 0.09427 0.30347 0.09297 0.29768 0.09154 0.29259 C 0.08789 0.27916 0.08776 0.27523 0.08633 0.2618 C 0.08607 0.23773 0.08698 0.21365 0.08555 0.18981 C 0.08502 0.18032 0.0819 0.17222 0.08034 0.16319 C 0.07956 0.15879 0.0793 0.15416 0.07877 0.14976 C 0.0793 0.1405 0.07864 0.13078 0.08034 0.12175 C 0.08138 0.11574 0.08997 0.09976 0.0931 0.09513 C 0.09622 0.09027 0.09948 0.08588 0.10286 0.08171 C 0.10651 0.07731 0.11081 0.07476 0.11406 0.06967 C 0.1194 0.06157 0.12005 0.05856 0.12682 0.05509 C 0.13789 0.0493 0.14466 0.05069 0.1569 0.04976 C 0.16432 0.05069 0.17213 0.04907 0.1793 0.05231 C 0.23711 0.07963 0.18424 0.07199 0.22513 0.075 C 0.24596 0.05416 0.24987 0.04699 0.27383 0.03634 C 0.28021 0.03356 0.28685 0.03379 0.29336 0.0324 C 0.30065 0.03078 0.30781 0.02893 0.3151 0.02708 C 0.32943 0.02847 0.33203 0.02638 0.34661 0.04166 C 0.34948 0.04467 0.35117 0.05069 0.35338 0.05509 C 0.35612 0.06921 0.35989 0.0831 0.36159 0.09768 C 0.36198 0.10023 0.36354 0.15 0.36393 0.16041 C 0.35859 0.21273 0.35534 0.20694 0.36393 0.25509 C 0.36575 0.2655 0.36888 0.27476 0.37135 0.28449 C 0.37213 0.2875 0.3737 0.29375 0.3737 0.29375 C 0.37265 0.3 0.37279 0.3074 0.37057 0.3125 C 0.36523 0.32546 0.36015 0.32916 0.35338 0.33518 C 0.34818 0.33425 0.34284 0.33425 0.33763 0.3324 C 0.32148 0.32731 0.30599 0.31944 0.29114 0.30717 C 0.28607 0.303 0.28138 0.29814 0.27682 0.29259 C 0.26953 0.28356 0.27435 0.28148 0.26484 0.27916 C 0.25963 0.278 0.2543 0.27824 0.24909 0.27777 C 0.24531 0.28055 0.2414 0.2824 0.23789 0.28588 C 0.23568 0.28796 0.23385 0.2912 0.2319 0.29375 C 0.22995 0.29629 0.22773 0.29814 0.22591 0.30046 C 0.22018 0.3074 0.22044 0.30995 0.2138 0.3125 C 0.20534 0.31597 0.1987 0.31527 0.18984 0.31643 C 0.18489 0.31713 0.17982 0.31828 0.17487 0.31921 C 0.17239 0.31875 0.16979 0.31875 0.16732 0.31782 C 0.16484 0.31689 0.1625 0.31388 0.15989 0.31388 C 0.1543 0.31388 0.14883 0.31643 0.14336 0.31782 C 0.1388 0.32106 0.1345 0.32476 0.12982 0.32708 C 0.11289 0.33564 0.10872 0.33518 0.09232 0.33796 C 0.08086 0.33518 0.06914 0.33449 0.05781 0.32986 C 0.05573 0.32893 0.05325 0.32569 0.05325 0.32175 C 0.05325 0.30439 0.0556 0.2868 0.05781 0.2699 C 0.05911 0.26018 0.06133 0.25069 0.0638 0.24189 C 0.06536 0.23634 0.06797 0.23217 0.06979 0.22708 C 0.07239 0.22013 0.07513 0.21319 0.07734 0.20578 C 0.08138 0.19259 0.08203 0.18333 0.08411 0.16851 C 0.08437 0.16412 0.08502 0.15949 0.08476 0.15509 C 0.0845 0.1493 0.08385 0.14328 0.08255 0.13773 C 0.08073 0.13032 0.07487 0.12222 0.07213 0.11643 C 0.07044 0.11319 0.06927 0.10902 0.06758 0.10578 C 0.06575 0.10231 0.06354 0.09953 0.06159 0.09652 C 0.06002 0.09398 0.05872 0.09074 0.05703 0.08842 C 0.04948 0.07847 0.05182 0.08263 0.04583 0.07777 C 0.04284 0.07523 0.03984 0.07222 0.03685 0.06967 C 0.03281 0.06643 0.02877 0.06388 0.02487 0.06041 C 0.0181 0.05439 0.02096 0.05625 0.01654 0.0537 C 0.01458 0.05023 0.01029 0.04213 0.00833 0.04166 L 0.00234 0.0405 C 0.00052 0.04097 -0.00117 0.04097 -0.003 0.04166 C -0.00703 0.04351 -0.01081 0.04699 -0.01419 0.05115 C -0.01654 0.05393 -0.01862 0.0574 -0.02096 0.06041 C -0.02318 0.06319 -0.02552 0.0655 -0.02774 0.06851 C -0.04063 0.08634 -0.02878 0.07152 -0.03971 0.08981 C -0.04206 0.09375 -0.04492 0.09652 -0.04727 0.10046 C -0.05195 0.10856 -0.05599 0.11759 -0.06068 0.12569 C -0.06576 0.13449 -0.07188 0.14166 -0.07643 0.15115 C -0.08412 0.16689 -0.08516 0.18125 -0.08841 0.20046 C -0.08867 0.20763 -0.08985 0.21481 -0.08919 0.22175 C -0.08854 0.22963 -0.08672 0.23726 -0.08477 0.24444 C -0.08177 0.25486 -0.07852 0.26504 -0.07422 0.27384 C -0.0724 0.27731 -0.07123 0.28194 -0.06901 0.28449 C -0.06198 0.29282 -0.0418 0.30439 -0.03594 0.30856 C -0.03333 0.31041 -0.03125 0.31412 -0.02839 0.31527 C -0.02331 0.31689 -0.01797 0.31597 -0.01276 0.31643 C -0.01107 0.31574 0.0181 0.3037 0.02487 0.29652 C 0.0276 0.29351 0.02917 0.28819 0.03151 0.28449 C 0.03333 0.28194 0.03568 0.28055 0.0375 0.27777 C 0.03971 0.27476 0.04154 0.2706 0.04362 0.26713 C 0.04544 0.26388 0.04752 0.26088 0.04961 0.25787 C 0.05755 0.24606 0.0595 0.24699 0.0638 0.23379 C 0.06627 0.22638 0.06875 0.21898 0.07057 0.21111 C 0.07474 0.19375 0.08177 0.15787 0.08177 0.15787 C 0.08255 0.13912 0.08437 0.12037 0.08255 0.10185 C 0.08216 0.09722 0.08125 0.09282 0.08034 0.08842 C 0.07943 0.08402 0.07877 0.07916 0.07734 0.075 C 0.07617 0.07199 0.0681 0.05694 0.06601 0.0537 C 0.06393 0.05046 0.06185 0.04675 0.05937 0.04444 C 0.05742 0.04259 0.05039 0.04097 0.04805 0.0405 L 0.0263 0.03634 C 0.02096 0.03009 0.0276 0.03796 0.02109 0.02986 C 0.02031 0.0287 0.01953 0.028 0.01875 0.02708 C 0.01484 0.02106 0.0168 0.02291 0.01354 0.01643 C 0.01289 0.01504 0.01211 0.01365 0.01133 0.0125 L 0.00976 0.00972 L 0.00377 0.00972 Z " pathEditMode="relative" ptsTypes="AAAAAAAAAAAAAAAAAAAAAAAAAAAAAAAAAAAAAAAAAAAAAAAAAAAAAAAAAAAAAAAAAAAAAAAAAAAAAAAAAAAAAAAAAAAAAAAAAAAAAAAAAAAAAAAAAAAAAAAA">
                                      <p:cBhvr>
                                        <p:cTn id="12" dur="12000" fill="hold"/>
                                        <p:tgtEl>
                                          <p:spTgt spid="716"/>
                                        </p:tgtEl>
                                        <p:attrNameLst>
                                          <p:attrName>ppt_x</p:attrName>
                                          <p:attrName>ppt_y</p:attrName>
                                        </p:attrNameLst>
                                      </p:cBhvr>
                                    </p:animMotion>
                                  </p:childTnLst>
                                </p:cTn>
                              </p:par>
                              <p:par>
                                <p:cTn id="13" presetID="0" presetClass="path" presetSubtype="0" repeatCount="indefinite" fill="hold" nodeType="withEffect">
                                  <p:stCondLst>
                                    <p:cond delay="0"/>
                                  </p:stCondLst>
                                  <p:childTnLst>
                                    <p:animMotion origin="layout" path="M -0.0039 -0.01505 L -0.0039 -0.01505 C -0.00559 -0.0176 -0.00742 -0.02014 -0.00911 -0.02292 C -0.01093 -0.02593 -0.01263 -0.0294 -0.01432 -0.03241 C -0.01822 -0.03866 -0.02343 -0.04653 -0.02786 -0.05093 C -0.03242 -0.05556 -0.03489 -0.05533 -0.03984 -0.05625 C -0.04791 -0.05487 -0.05911 -0.05857 -0.06536 -0.04561 C -0.06731 -0.04167 -0.06836 -0.03681 -0.06992 -0.03241 C -0.06966 -0.01737 -0.0694 -0.00209 -0.06914 0.01296 C -0.06888 0.03032 -0.07005 0.04791 -0.06836 0.06504 C -0.06679 0.08148 -0.06132 0.09652 -0.05937 0.11296 L -0.05638 0.13842 C -0.05716 0.14814 -0.05677 0.15833 -0.05859 0.16759 C -0.06106 0.18009 -0.06562 0.18101 -0.07057 0.18773 C -0.07278 0.1905 -0.07447 0.19398 -0.07669 0.19699 C -0.07903 0.20023 -0.08177 0.203 -0.08411 0.20625 C -0.08671 0.20995 -0.08893 0.21481 -0.09166 0.21828 C -0.09414 0.22152 -0.09726 0.22338 -0.09987 0.22638 C -0.11224 0.23981 -0.10234 0.2324 -0.11341 0.23958 C -0.11731 0.23912 -0.12135 0.23935 -0.12539 0.23842 C -0.12838 0.2375 -0.13125 0.23402 -0.13437 0.23425 C -0.14166 0.23495 -0.14882 0.23865 -0.15612 0.24097 C -0.15794 0.24421 -0.15989 0.24675 -0.16132 0.25023 C -0.16315 0.25416 -0.17148 0.27754 -0.17487 0.28356 C -0.19023 0.31088 -0.17278 0.27916 -0.18841 0.31041 C -0.2013 0.33611 -0.18554 0.30138 -0.19882 0.33171 C -0.20117 0.34375 -0.20312 0.35231 -0.20416 0.36504 C -0.20468 0.37106 -0.20468 0.37754 -0.20481 0.38356 C -0.20234 0.40671 -0.20104 0.41481 -0.19961 0.43564 C -0.19908 0.44444 -0.19934 0.4537 -0.19817 0.46226 C -0.19752 0.46689 -0.1957 0.47037 -0.1944 0.4743 C -0.1914 0.48287 -0.1875 0.49074 -0.18307 0.49699 C -0.17955 0.50208 -0.17591 0.50694 -0.17187 0.51041 C -0.16015 0.52013 -0.15586 0.51967 -0.14414 0.52245 C -0.1276 0.51944 -0.11953 0.52013 -0.10442 0.51041 C -0.09622 0.50509 -0.08359 0.49768 -0.07734 0.48356 C -0.06679 0.45972 -0.06744 0.45578 -0.06158 0.42777 C -0.05963 0.3875 -0.05872 0.39259 -0.06393 0.34375 C -0.06458 0.3375 -0.06653 0.33217 -0.06757 0.32638 C -0.07005 0.31342 -0.07434 0.28773 -0.07434 0.28773 C -0.07291 0.2787 -0.07213 0.26944 -0.06992 0.26088 C -0.06822 0.25486 -0.06549 0.25023 -0.06315 0.2449 C -0.05937 0.2368 -0.05625 0.23032 -0.05117 0.225 C -0.05026 0.22407 -0.04908 0.22384 -0.04817 0.22361 C -0.04583 0.22314 -0.04362 0.22268 -0.0414 0.22222 C -0.03984 0.22245 0.00573 0.22824 0.01706 0.22222 C 0.02435 0.21851 0.03737 0.20509 0.03737 0.20509 C 0.03933 0.20092 0.04128 0.19675 0.04336 0.19305 C 0.04623 0.18796 0.04961 0.18379 0.05235 0.17824 C 0.05782 0.16736 0.06654 0.14259 0.06967 0.13032 C 0.07214 0.12013 0.07357 0.10902 0.07566 0.09838 C 0.07618 0.09166 0.07735 0.08495 0.07709 0.07824 C 0.07657 0.06296 0.07357 0.02615 0.06888 0.00902 C 0.06602 -0.00162 0.06068 -0.00764 0.05534 -0.01366 C 0.04922 -0.02061 0.03907 -0.03102 0.03217 -0.03635 C 0.03047 -0.03774 0.02865 -0.0382 0.02683 -0.03912 C 0.01888 -0.0382 0.01068 -0.03936 0.00287 -0.03635 C -0.00156 -0.03473 0.00092 -0.02825 -0.00091 -0.02431 C -0.00273 -0.02037 -0.00338 -0.01667 -0.0039 -0.01505 Z " pathEditMode="relative" ptsTypes="AAAAAAAAAAAAAAAAAAAAAAAAAAAAAAAAAAAAAAAAAAAAAAAAAAAAAAAAAAA">
                                      <p:cBhvr>
                                        <p:cTn id="14" dur="8000" fill="hold"/>
                                        <p:tgtEl>
                                          <p:spTgt spid="725"/>
                                        </p:tgtEl>
                                        <p:attrNameLst>
                                          <p:attrName>ppt_x</p:attrName>
                                          <p:attrName>ppt_y</p:attrName>
                                        </p:attrNameLst>
                                      </p:cBhvr>
                                    </p:animMotion>
                                  </p:childTnLst>
                                </p:cTn>
                              </p:par>
                              <p:par>
                                <p:cTn id="15" presetID="0" presetClass="path" presetSubtype="0" repeatCount="indefinite" fill="hold" nodeType="withEffect">
                                  <p:stCondLst>
                                    <p:cond delay="0"/>
                                  </p:stCondLst>
                                  <p:childTnLst>
                                    <p:animMotion origin="layout" path="M -0.00234 0.00185 L -0.00234 0.00185 C -0.00742 0.00856 -0.01197 0.0162 -0.01731 0.02175 C -0.022 0.02662 -0.02734 0.02916 -0.03242 0.0324 C -0.03737 0.03588 -0.04218 0.03958 -0.04739 0.04189 C -0.05403 0.04444 -0.07304 0.04537 -0.0789 0.04583 C -0.08151 0.0449 -0.09856 0.03842 -0.10143 0.03912 C -0.11067 0.04166 -0.1194 0.04838 -0.12838 0.05254 C -0.13112 0.0537 -0.13385 0.05416 -0.13658 0.05509 L -0.14791 0.05925 C -0.14961 0.05972 -0.15143 0.06018 -0.15312 0.06041 L -0.17565 0.06458 C -0.18645 0.08148 -0.18541 0.07847 -0.19661 0.10856 L -0.20859 0.1405 C -0.20963 0.14722 -0.21158 0.15347 -0.21171 0.16041 C -0.21211 0.19282 -0.21015 0.22546 -0.21015 0.25787 C -0.21015 0.26412 -0.21067 0.27037 -0.21171 0.27638 C -0.21432 0.29213 -0.21822 0.30162 -0.22291 0.31504 C -0.22343 0.31875 -0.22343 0.32268 -0.22434 0.32592 C -0.22539 0.32916 -0.23489 0.34629 -0.23567 0.34722 C -0.23854 0.35046 -0.24218 0.35162 -0.24544 0.35393 C -0.25442 0.35208 -0.26341 0.35092 -0.27239 0.34838 C -0.27447 0.34791 -0.2763 0.34467 -0.27838 0.34444 C -0.28294 0.34398 -0.28737 0.34537 -0.29192 0.34583 C -0.29648 0.35 -0.29739 0.35185 -0.30312 0.35115 C -0.30494 0.35092 -0.30664 0.3493 -0.30846 0.34838 C -0.30911 0.34722 -0.30989 0.34583 -0.31067 0.34444 C -0.31458 0.33819 -0.31914 0.33287 -0.32265 0.32592 C -0.32669 0.31782 -0.3302 0.30902 -0.33463 0.30185 C -0.33958 0.29398 -0.34505 0.28611 -0.34895 0.27638 C -0.35208 0.26875 -0.35286 0.25833 -0.35481 0.24976 C -0.35612 0.24398 -0.35781 0.23819 -0.35924 0.2324 C -0.36002 0.21782 -0.36028 0.203 -0.36158 0.18842 C -0.36237 0.17893 -0.36536 0.16041 -0.36536 0.16041 C -0.36432 0.15555 -0.3638 0.15023 -0.36224 0.14583 C -0.35885 0.13518 -0.35468 0.13032 -0.35039 0.12175 C -0.34661 0.11435 -0.34414 0.10393 -0.33919 0.09907 C -0.33112 0.09166 -0.32395 0.08078 -0.31523 0.07638 C -0.29791 0.06805 -0.31289 0.075 -0.28294 0.06458 C -0.27695 0.06226 -0.27083 0.06064 -0.26497 0.05787 C -0.26171 0.05625 -0.25898 0.05324 -0.25586 0.05115 C -0.24921 0.04652 -0.25026 0.04745 -0.24388 0.04583 C -0.24309 0.04398 -0.24257 0.04213 -0.24166 0.0405 C -0.23958 0.0368 -0.23671 0.03402 -0.23489 0.02986 C -0.22682 0.01157 -0.22591 0.00092 -0.2207 -0.02084 C -0.21901 -0.02755 -0.21718 -0.03426 -0.21536 -0.04075 C -0.21484 -0.04491 -0.21419 -0.04885 -0.21393 -0.05278 C -0.21184 -0.07686 -0.21419 -0.09352 -0.21536 -0.12084 C -0.21341 -0.13866 -0.21406 -0.15811 -0.20937 -0.17408 C -0.20638 -0.18473 -0.19908 -0.18866 -0.19362 -0.19561 C -0.18632 -0.20487 -0.16653 -0.23056 -0.15533 -0.23681 C -0.15039 -0.23982 -0.14492 -0.23959 -0.13958 -0.24075 C -0.13333 -0.24005 -0.12682 -0.2419 -0.12083 -0.2382 C -0.11718 -0.23588 -0.11171 -0.21366 -0.11041 -0.2088 C -0.10572 -0.15903 -0.11132 -0.21274 -0.10286 -0.15417 C -0.10091 -0.14028 -0.10143 -0.12987 -0.09987 -0.11551 C -0.09843 -0.10278 -0.09583 -0.09098 -0.09244 -0.07963 C -0.09088 -0.07454 -0.08932 -0.06922 -0.08711 -0.06482 C -0.06211 -0.01343 -0.08281 -0.0595 -0.06692 -0.0301 C -0.0625 -0.022 -0.05833 -0.0132 -0.05416 -0.00487 L -0.04817 0.00717 C -0.04713 0.01435 -0.04583 0.02129 -0.04518 0.02847 C -0.04492 0.03125 -0.04492 0.03402 -0.0444 0.03657 C -0.04257 0.04629 -0.03658 0.0574 -0.03164 0.06041 C -0.03007 0.06134 -0.02864 0.06273 -0.02708 0.06319 C -0.02291 0.06412 -0.01862 0.06412 -0.01432 0.06458 C -0.01158 0.0618 -0.00846 0.06018 -0.00612 0.05648 C -0.00507 0.05486 -0.0052 0.05185 -0.00468 0.04976 C -0.00377 0.04652 -0.0026 0.04351 -0.00156 0.0405 C -0.00026 0.03101 -0.00052 0.03518 -0.00156 0.02037 C -0.00182 0.01875 -0.00195 0.01689 -0.00234 0.01504 C -0.00494 0.00509 -0.00234 0.00393 -0.00234 0.00185 Z " pathEditMode="relative" ptsTypes="AAAAAAAAAAAAAAAAAAAAAAAAAAAAAAAAAAAAAAAAAAAAAAAAAAAAAAAAAAAAAAAAAAAAAAAA">
                                      <p:cBhvr>
                                        <p:cTn id="16" dur="8000" fill="hold"/>
                                        <p:tgtEl>
                                          <p:spTgt spid="726"/>
                                        </p:tgtEl>
                                        <p:attrNameLst>
                                          <p:attrName>ppt_x</p:attrName>
                                          <p:attrName>ppt_y</p:attrName>
                                        </p:attrNameLst>
                                      </p:cBhvr>
                                    </p:animMotion>
                                  </p:childTnLst>
                                </p:cTn>
                              </p:par>
                              <p:par>
                                <p:cTn id="17" presetID="0" presetClass="path" presetSubtype="0" repeatCount="indefinite" fill="hold" nodeType="withEffect">
                                  <p:stCondLst>
                                    <p:cond delay="0"/>
                                  </p:stCondLst>
                                  <p:childTnLst>
                                    <p:animMotion origin="layout" path="M -0.00326 0.00996 L -0.00326 0.00996 C -0.01719 0.02246 -0.02643 0.03565 -0.04297 0.03125 C -0.05221 0.02894 -0.06055 0.0206 -0.06927 0.01528 C -0.07227 0.01135 -0.07591 0.00857 -0.07826 0.00324 C -0.08242 -0.00532 -0.07995 -0.02014 -0.07826 -0.0287 C -0.07422 -0.0493 -0.07018 -0.06157 -0.06471 -0.0794 C -0.05938 -0.12754 -0.05925 -0.11412 -0.06784 -0.18865 C -0.06888 -0.19861 -0.07253 -0.20717 -0.07448 -0.21666 C -0.07578 -0.22315 -0.07656 -0.23009 -0.07747 -0.23657 C -0.07721 -0.24236 -0.07786 -0.24861 -0.07682 -0.25393 C -0.07513 -0.2625 -0.0638 -0.28217 -0.06107 -0.28472 C -0.04023 -0.30324 -0.03711 -0.29861 -0.02122 -0.30879 C -0.01198 -0.31458 -0.00169 -0.31736 0.00651 -0.32708 C 0.00977 -0.33102 0.01315 -0.33472 0.01628 -0.33912 C 0.02096 -0.34629 0.02357 -0.36041 0.02969 -0.3618 L 0.04167 -0.36458 C 0.05482 -0.35856 0.05872 -0.35902 0.07018 -0.34583 C 0.07305 -0.34259 0.07526 -0.33773 0.07773 -0.33379 C 0.07969 -0.32662 0.08164 -0.31944 0.08372 -0.31273 C 0.08581 -0.30578 0.08867 -0.29977 0.09049 -0.29259 C 0.09219 -0.28588 0.09297 -0.27847 0.09427 -0.27129 C 0.09271 -0.26504 0.09115 -0.25902 0.08971 -0.25277 C 0.0888 -0.24884 0.08828 -0.24467 0.0875 -0.24074 C 0.08607 -0.23402 0.0845 -0.22731 0.08294 -0.2206 C 0.09479 -0.19074 0.08776 -0.20092 0.12578 -0.20463 C 0.1332 -0.20532 0.15794 -0.22338 0.16328 -0.22592 C 0.1845 -0.23703 0.18281 -0.23588 0.19844 -0.23796 C 0.20078 -0.23634 0.20339 -0.23565 0.20521 -0.23264 C 0.2082 -0.22777 0.21185 -0.20648 0.21276 -0.20208 C 0.21328 -0.1949 0.21341 -0.18773 0.21419 -0.18078 C 0.21549 -0.17037 0.21875 -0.15 0.21875 -0.15 C 0.21771 -0.13935 0.21693 -0.1287 0.21575 -0.11805 C 0.2151 -0.1125 0.21393 -0.1074 0.21354 -0.10208 C 0.21289 -0.09583 0.21302 -0.08958 0.21276 -0.08333 C 0.22487 -0.03009 0.22083 -0.05092 0.2263 -0.02199 C 0.22187 -0.00046 0.22292 0.00718 0.21354 0.01945 C 0.20495 0.03033 0.19544 0.03357 0.18503 0.03658 C 0.18034 0.0382 0.13307 0.04815 0.12721 0.04861 C 0.11094 0.05 0.09479 0.04954 0.07852 0.05 C 0.07695 0.05394 0.07526 0.05787 0.07396 0.06204 C 0.07096 0.07223 0.06758 0.08704 0.06497 0.09792 C 0.06523 0.10787 0.0651 0.1176 0.06575 0.12732 C 0.06719 0.14723 0.07122 0.13635 0.06719 0.16204 C 0.06628 0.16829 0.06393 0.17385 0.06198 0.1794 C 0.05846 0.18912 0.05521 0.19422 0.05078 0.20209 C 0.05 0.20556 0.04818 0.20903 0.04844 0.21273 C 0.04883 0.21736 0.0543 0.24144 0.05599 0.24861 C 0.05573 0.2544 0.05638 0.26065 0.05521 0.26598 C 0.05339 0.27547 0.04609 0.28959 0.04102 0.29398 C 0.03802 0.29653 0.01497 0.31204 0.00716 0.31412 C 0.00221 0.31528 -0.00273 0.31505 -0.00781 0.31551 C -0.01159 0.31297 -0.03268 0.3007 -0.03633 0.29537 C -0.04128 0.2882 -0.04427 0.27755 -0.04831 0.26875 C -0.05625 0.2213 -0.05807 0.22315 -0.05352 0.16065 C -0.05273 0.14977 -0.04857 0.14051 -0.04675 0.1301 C -0.04258 0.1044 -0.04102 0.07755 -0.03555 0.05278 C -0.03333 0.04236 -0.03229 0.03102 -0.02878 0.02199 C -0.02435 0.01042 -0.01641 0.0051 -0.00925 0.00209 C -0.00534 0.00023 -0.0013 -0.00046 0.00273 -0.00208 C 0.0043 -0.00254 0.00573 -0.0037 0.00716 -0.00463 C 0.00625 -0.00208 0.00508 0.00047 0.00417 0.00324 C 0.00391 0.00463 0.00404 0.00625 0.00352 0.00741 C 0.00273 0.0088 -0.00221 0.00949 -0.00326 0.00996 Z " pathEditMode="relative" ptsTypes="AAAAAAAAAAAAAAAAAAAAAAAAAAAAAAAAAAAAAAAAAAAAAAAAAAAAAAAAAAAAAAAA">
                                      <p:cBhvr>
                                        <p:cTn id="18" dur="10000" fill="hold"/>
                                        <p:tgtEl>
                                          <p:spTgt spid="2010"/>
                                        </p:tgtEl>
                                        <p:attrNameLst>
                                          <p:attrName>ppt_x</p:attrName>
                                          <p:attrName>ppt_y</p:attrName>
                                        </p:attrNameLst>
                                      </p:cBhvr>
                                    </p:animMotion>
                                  </p:childTnLst>
                                </p:cTn>
                              </p:par>
                              <p:par>
                                <p:cTn id="19" presetID="0" presetClass="path" presetSubtype="0" repeatCount="indefinite" fill="hold" nodeType="withEffect">
                                  <p:stCondLst>
                                    <p:cond delay="0"/>
                                  </p:stCondLst>
                                  <p:childTnLst>
                                    <p:animMotion origin="layout" path="M -0.00326 -0.01481 L -0.00326 -0.01481 C -0.00625 -0.02014 -0.00898 -0.02615 -0.01224 -0.03078 C -0.01354 -0.03264 -0.0207 -0.03865 -0.02357 -0.04027 C -0.02526 -0.0412 -0.02708 -0.04166 -0.02878 -0.04282 C -0.03737 -0.04838 -0.0263 -0.04305 -0.03477 -0.04699 C -0.03984 -0.04606 -0.04492 -0.04629 -0.04974 -0.04421 C -0.0513 -0.04352 -0.05234 -0.04097 -0.05352 -0.03889 C -0.05768 -0.03148 -0.05755 -0.02986 -0.06029 -0.02014 C -0.06055 -0.01666 -0.06068 -0.01296 -0.06107 -0.00949 C -0.06185 -0.00231 -0.06406 0.01181 -0.06406 0.01181 C -0.06432 0.025 -0.06367 0.03866 -0.06484 0.05185 C -0.0651 0.05579 -0.06732 0.0588 -0.06849 0.0625 C -0.07917 0.09514 -0.07656 0.08565 -0.08203 0.10764 C -0.08177 0.11875 -0.08164 0.12986 -0.08125 0.14098 C -0.08099 0.14954 -0.07943 0.15625 -0.08125 0.16505 C -0.08216 0.16898 -0.09063 0.18565 -0.0918 0.18773 C -0.09518 0.19398 -0.09753 0.20371 -0.10234 0.20648 L -0.11576 0.21435 C -0.11875 0.21621 -0.12175 0.21829 -0.12474 0.21968 L -0.13073 0.22246 C -0.13503 0.22153 -0.13932 0.2213 -0.14349 0.21968 C -0.14635 0.21852 -0.14909 0.21644 -0.15182 0.21435 C -0.15599 0.21111 -0.16406 0.20463 -0.16823 0.19977 C -0.17031 0.19723 -0.17227 0.19422 -0.17422 0.19167 C -0.17578 0.18982 -0.17734 0.1882 -0.17878 0.18635 C -0.18307 0.18079 -0.18724 0.17477 -0.19154 0.16898 C -0.19427 0.16551 -0.19753 0.16297 -0.19974 0.15834 C -0.21263 0.1331 -0.20065 0.1581 -0.21328 0.12639 C -0.23503 0.07176 -0.2056 0.14954 -0.22383 0.10116 C -0.22448 0.09306 -0.22539 0.08519 -0.22604 0.07709 C -0.22669 0.06829 -0.22643 0.05903 -0.22747 0.05047 C -0.22917 0.0382 -0.23307 0.03519 -0.23646 0.025 C -0.23776 0.0213 -0.23854 0.01713 -0.23945 0.0132 C -0.23971 0.00949 -0.24023 0.00602 -0.24023 0.00255 C -0.24023 -0.00324 -0.23984 -0.00902 -0.23945 -0.01481 C -0.23919 -0.02152 -0.23867 -0.02477 -0.23802 -0.03078 C -0.24023 -0.0375 -0.24089 -0.04375 -0.24479 -0.04699 C -0.24622 -0.04791 -0.24779 -0.04861 -0.24922 -0.04953 C -0.25456 -0.04861 -0.25977 -0.04815 -0.26497 -0.04699 C -0.27617 -0.04444 -0.27005 -0.04375 -0.28073 -0.04282 C -0.28828 -0.04213 -0.2957 -0.0419 -0.30326 -0.04143 C -0.30846 -0.03842 -0.31393 -0.03611 -0.31901 -0.03217 C -0.32839 -0.02523 -0.34089 -0.01319 -0.34896 -0.00162 C -0.35104 0.00139 -0.35247 0.00556 -0.3543 0.00903 C -0.36341 0.02639 -0.35755 0.0125 -0.36471 0.03172 C -0.36641 0.04607 -0.36849 0.0581 -0.36771 0.07315 C -0.36719 0.08496 -0.36315 0.1044 -0.36094 0.11574 C -0.36029 0.1257 -0.35964 0.12824 -0.36094 0.13843 C -0.36146 0.14213 -0.3625 0.14537 -0.36328 0.14908 C -0.36576 0.16181 -0.36563 0.16204 -0.36771 0.1757 C -0.36823 0.18241 -0.36927 0.19283 -0.36771 0.19977 C -0.3668 0.20394 -0.36484 0.20695 -0.36328 0.21042 C -0.3612 0.21459 -0.35898 0.21875 -0.35651 0.22246 C -0.35521 0.22431 -0.35365 0.22547 -0.35195 0.22639 C -0.34531 0.2301 -0.32448 0.23264 -0.32279 0.2331 L -0.30547 0.23565 C -0.26823 0.23148 -0.29492 0.2331 -0.2582 0.23426 L -0.19974 0.23565 L -0.1668 0.23704 L -0.15404 0.23843 C -0.15104 0.23866 -0.14805 0.23982 -0.14505 0.23982 C -0.13581 0.23982 -0.12656 0.23889 -0.11732 0.23843 C -0.11706 0.23843 -0.1056 0.23727 -0.103 0.23565 C -0.09948 0.23357 -0.09596 0.23079 -0.09258 0.22778 C -0.08763 0.22315 -0.08203 0.20648 -0.07982 0.20232 C -0.0655 0.17685 -0.07083 0.18959 -0.0625 0.16644 C -0.06185 0.16111 -0.06042 0.15579 -0.06029 0.15047 C -0.0599 0.1294 -0.06888 0.09445 -0.07148 0.08102 C -0.07383 0.06945 -0.07617 0.0581 -0.07826 0.04653 C -0.08294 0.02037 -0.08099 0.03218 -0.08425 0.01042 C -0.08529 -0.0044 -0.08594 -0.00694 -0.08359 -0.02546 C -0.08281 -0.03102 -0.07565 -0.04606 -0.07448 -0.04815 C -0.07292 -0.05162 -0.07096 -0.0544 -0.06927 -0.05764 C -0.06719 -0.06134 -0.06563 -0.0662 -0.06328 -0.06944 C -0.06003 -0.07407 -0.053 -0.08148 -0.04831 -0.08426 C -0.04714 -0.08495 -0.04583 -0.08518 -0.04453 -0.08541 C -0.03242 -0.08287 -0.0276 -0.08217 -0.01458 -0.07754 C 0.01107 -0.06875 -0.01068 -0.07453 0.00352 -0.07083 C 0.0095 -0.06551 0.01042 -0.06527 0.01615 -0.05764 C 0.01901 -0.0537 0.02174 -0.04977 0.02448 -0.0456 C 0.0388 -0.02291 0.02266 -0.04629 0.03346 -0.03078 C 0.0345 -0.02685 0.03607 -0.02315 0.03646 -0.01898 C 0.03737 -0.00949 0.03503 -0.0044 0.03047 -0.00023 C 0.02812 0.00185 0.02539 0.00255 0.02292 0.00371 C 0.01263 0.00255 0.01055 0.00324 0.00052 -0.00162 C -0.00065 -0.00208 -0.00156 -0.00347 -0.0026 -0.00416 C -0.00378 -0.00509 -0.00508 -0.00602 -0.00625 -0.00694 C -0.00716 -0.01134 -0.00378 -0.01365 -0.00326 -0.01481 Z " pathEditMode="relative" ptsTypes="AAAAAAAAAAAAAAAAAAAAAAAAAAAAAAAAAAAAAAAAAAAAAAAAAAAAAAAAAAAAAAAAAAAAAAAAAAAAAAAAAAAAAAAAA">
                                      <p:cBhvr>
                                        <p:cTn id="20" dur="10000" fill="hold"/>
                                        <p:tgtEl>
                                          <p:spTgt spid="2009"/>
                                        </p:tgtEl>
                                        <p:attrNameLst>
                                          <p:attrName>ppt_x</p:attrName>
                                          <p:attrName>ppt_y</p:attrName>
                                        </p:attrNameLst>
                                      </p:cBhvr>
                                    </p:animMotion>
                                  </p:childTnLst>
                                </p:cTn>
                              </p:par>
                              <p:par>
                                <p:cTn id="21" presetID="0" presetClass="path" presetSubtype="0" repeatCount="indefinite" fill="hold" nodeType="withEffect">
                                  <p:stCondLst>
                                    <p:cond delay="0"/>
                                  </p:stCondLst>
                                  <p:childTnLst>
                                    <p:animMotion origin="layout" path="M 0.0069 -0.01644 L 0.0069 -0.01621 C 0.01263 -0.02338 0.01888 -0.0294 0.02408 -0.03774 C 0.02942 -0.04607 0.03802 -0.06274 0.04583 -0.06829 C 0.04869 -0.07038 0.05182 -0.07107 0.05481 -0.07223 C 0.05729 -0.07061 0.06002 -0.06922 0.06237 -0.0669 C 0.07278 -0.05672 0.07408 -0.05163 0.08333 -0.04561 C 0.08528 -0.04445 0.08737 -0.04399 0.08932 -0.04306 C 0.09856 -0.04352 0.10781 -0.04306 0.11705 -0.04445 C 0.11992 -0.04468 0.12252 -0.04746 0.12539 -0.04838 C 0.12786 -0.04908 0.13033 -0.04931 0.13281 -0.04977 L 0.15989 -0.05232 C 0.16614 -0.05024 0.17265 -0.04977 0.17864 -0.04561 C 0.18086 -0.04422 0.18203 -0.03936 0.18385 -0.03635 C 0.18671 -0.03172 0.19414 -0.02084 0.19661 -0.01505 C 0.19817 -0.01135 0.19921 -0.00718 0.20039 -0.00301 C 0.20208 0.00324 0.20338 0.00925 0.20481 0.01574 C 0.20533 0.0206 0.20599 0.02546 0.20638 0.03032 C 0.20677 0.03564 0.20638 0.04097 0.20703 0.04629 C 0.20794 0.05324 0.21132 0.06458 0.2138 0.07037 C 0.21536 0.07361 0.21757 0.07615 0.21914 0.07962 C 0.2207 0.08333 0.22148 0.08773 0.22278 0.09166 C 0.22656 0.10277 0.22669 0.10231 0.23112 0.11296 C 0.23424 0.13171 0.23372 0.12291 0.23255 0.14629 C 0.23242 0.14976 0.23255 0.1537 0.2319 0.15694 C 0.23086 0.16134 0.2289 0.16481 0.22734 0.16898 C 0.22565 0.18078 0.22447 0.18425 0.22656 0.19814 C 0.22721 0.20254 0.2289 0.20648 0.23033 0.21018 C 0.23138 0.21273 0.23281 0.21481 0.23411 0.21689 C 0.23658 0.22083 0.23841 0.22222 0.24153 0.225 C 0.24336 0.22638 0.24505 0.22777 0.24687 0.22893 C 0.24856 0.22986 0.25039 0.23078 0.25208 0.23148 C 0.25403 0.2324 0.25612 0.2331 0.25807 0.23425 C 0.26914 0.2412 0.26041 0.23888 0.27083 0.24097 L 0.2858 0.24351 C 0.30351 0.24212 0.30872 0.24074 0.32786 0.2449 C 0.32994 0.24537 0.3319 0.24745 0.33385 0.24884 C 0.3483 0.26805 0.34088 0.26342 0.35481 0.26759 C 0.35924 0.26296 0.36445 0.25925 0.36679 0.25023 C 0.37174 0.23171 0.37278 0.21805 0.37591 0.19953 C 0.37708 0.19236 0.37838 0.18541 0.37955 0.17824 C 0.3802 0.16342 0.38151 0.14236 0.37955 0.12893 C 0.37877 0.12314 0.37552 0.11921 0.37356 0.11435 C 0.37226 0.11041 0.37096 0.10625 0.36979 0.10231 C 0.36445 0.0831 0.3651 0.08333 0.3608 0.06087 C 0.36158 0.04722 0.36054 0.03171 0.36536 0.01967 C 0.36796 0.01319 0.37278 0.00671 0.37656 0.00231 C 0.37825 0.00046 0.3802 -0.00093 0.3819 -0.00301 C 0.40872 -0.03982 0.38059 -0.00394 0.40065 -0.03241 C 0.40651 -0.04075 0.40859 -0.04422 0.41484 -0.05093 C 0.41757 -0.05394 0.42018 -0.05672 0.42304 -0.05903 C 0.42552 -0.06088 0.42812 -0.06158 0.43059 -0.06297 C 0.43541 -0.0595 0.44023 -0.05649 0.44479 -0.05232 C 0.44921 -0.04838 0.46158 -0.03241 0.46432 -0.02825 C 0.47304 -0.01598 0.47812 -0.00973 0.48541 0.00486 C 0.4944 0.02337 0.49453 0.02175 0.50039 0.03819 C 0.50143 0.04143 0.50247 0.04444 0.50338 0.04768 C 0.50455 0.05185 0.50533 0.05648 0.50638 0.06087 C 0.5069 0.0662 0.50703 0.07175 0.50781 0.07685 C 0.50833 0.07986 0.50976 0.08194 0.51015 0.08495 C 0.51575 0.12708 0.50507 0.07129 0.5138 0.11435 C 0.51523 0.1331 0.5151 0.12245 0.51158 0.15023 C 0.50976 0.16458 0.51054 0.15648 0.50937 0.16759 C 0.50911 0.17013 0.50911 0.17314 0.50859 0.17546 C 0.50833 0.17685 0.50468 0.1912 0.5026 0.19421 C 0.5 0.19791 0.49218 0.20902 0.48684 0.21296 C 0.48138 0.21689 0.47109 0.22291 0.46666 0.22361 C 0.46367 0.22407 0.46054 0.2243 0.45755 0.225 C 0.4526 0.22592 0.44257 0.22893 0.44257 0.22916 C 0.43528 0.23472 0.43346 0.23495 0.42682 0.24629 C 0.42474 0.24976 0.42369 0.25462 0.42161 0.2581 C 0.41966 0.26157 0.41692 0.26319 0.41484 0.2662 C 0.41289 0.26898 0.41158 0.27268 0.40963 0.27546 C 0.40481 0.28263 0.39987 0.28935 0.39466 0.2956 C 0.39231 0.29814 0.39023 0.30138 0.38789 0.30347 C 0.38593 0.30532 0.38385 0.30625 0.3819 0.30763 C 0.37929 0.30717 0.37656 0.3081 0.37434 0.30625 C 0.36328 0.29699 0.35494 0.28796 0.34661 0.2743 C 0.34505 0.27175 0.34349 0.26898 0.34205 0.2662 C 0.34049 0.26319 0.33932 0.25949 0.33763 0.25694 C 0.33385 0.25115 0.32981 0.24583 0.32565 0.24097 C 0.32408 0.23912 0.32265 0.23703 0.32109 0.23564 C 0.31523 0.22986 0.31367 0.23101 0.30612 0.22893 C 0.30234 0.22986 0.29843 0.22916 0.29479 0.23148 C 0.27916 0.24189 0.28841 0.24166 0.27682 0.25277 C 0.27434 0.25532 0.27135 0.25648 0.26862 0.2581 C 0.26211 0.2574 0.25546 0.25787 0.24908 0.25555 C 0.24557 0.25416 0.2427 0.24976 0.23932 0.24745 C 0.23489 0.24444 0.2302 0.24305 0.22578 0.23958 C 0.20325 0.22175 0.22148 0.2287 0.2026 0.22361 C 0.19687 0.2243 0.19205 0.22384 0.18684 0.22893 C 0.16276 0.25208 0.18893 0.2324 0.16953 0.24629 L 0.14557 0.2449 C 0.1414 0.24375 0.13763 0.23958 0.13359 0.2368 C 0.13059 0.23472 0.12747 0.23287 0.12461 0.23032 C 0.12252 0.22824 0.11497 0.21851 0.11263 0.21412 C 0.11041 0.21041 0.10859 0.20601 0.10664 0.20231 C 0.09765 0.18541 0.10325 0.19837 0.09687 0.18217 C 0.09661 0.1787 0.09635 0.17523 0.09609 0.17152 C 0.09557 0.16226 0.09518 0.15277 0.09453 0.14351 C 0.09427 0.13865 0.09414 0.13356 0.09309 0.12893 C 0.09205 0.12407 0.08997 0.12013 0.08854 0.1155 C 0.08346 0.09907 0.08229 0.09259 0.07656 0.07824 C 0.06419 0.04745 0.06927 0.06666 0.0638 0.04236 C 0.06237 0.02708 0.06367 0.04189 0.06237 0.02222 C 0.06211 0.01921 0.06211 0.01597 0.06158 0.01296 C 0.05976 0.00115 0.05781 0.00046 0.05182 -0.00834 C 0.04583 -0.01737 0.04739 -0.01551 0.04127 -0.01899 L 0.01953 -0.0176 C 0.01627 -0.01737 0.01302 -0.0169 0.00989 -0.01644 C 0.00833 -0.01598 0.00729 -0.01644 0.0069 -0.01644 Z " pathEditMode="relative" rAng="0" ptsTypes="AAAAAAAAAAAAAAAAAAAAAAAAAAAAAAAAAAAAAAAAAAAAAAAAAAAAAAAAAAAAAAAAAAAAAAAAAAAAAAAAAAAAAAAAAAAAAAAAAAAAAAAAAAAAAAA">
                                      <p:cBhvr>
                                        <p:cTn id="22" dur="10000" fill="hold"/>
                                        <p:tgtEl>
                                          <p:spTgt spid="3"/>
                                        </p:tgtEl>
                                        <p:attrNameLst>
                                          <p:attrName>ppt_x</p:attrName>
                                          <p:attrName>ppt_y</p:attrName>
                                        </p:attrNameLst>
                                      </p:cBhvr>
                                      <p:rCtr x="25378" y="13403"/>
                                    </p:animMotion>
                                  </p:childTnLst>
                                </p:cTn>
                              </p:par>
                              <p:par>
                                <p:cTn id="23" presetID="0" presetClass="path" presetSubtype="0" repeatCount="indefinite" fill="hold" nodeType="withEffect">
                                  <p:stCondLst>
                                    <p:cond delay="0"/>
                                  </p:stCondLst>
                                  <p:childTnLst>
                                    <p:animMotion origin="layout" path="M -0.00365 0.00463 L -0.00365 0.00486 C -0.00521 0.01343 -0.00612 0.02269 -0.00821 0.03125 C -0.00925 0.03542 -0.01771 0.04861 -0.01875 0.04977 C -0.02188 0.05278 -0.02917 0.0551 -0.02917 0.05533 C -0.03073 0.05486 -0.03243 0.05533 -0.03373 0.05394 C -0.03907 0.04723 -0.0487 0.03125 -0.0487 0.03148 C -0.04974 0.02639 -0.05118 0.02176 -0.0517 0.01644 C -0.05456 -0.01065 -0.04935 -0.00324 -0.05547 -0.03402 C -0.05638 -0.03912 -0.06511 -0.0544 -0.06654 -0.0581 C -0.06941 -0.06574 -0.07409 -0.08217 -0.07409 -0.08194 C -0.07474 -0.09074 -0.07709 -0.11296 -0.07631 -0.12083 C -0.07539 -0.13055 -0.07292 -0.13958 -0.0711 -0.14884 C -0.07019 -0.15301 -0.06954 -0.15717 -0.0681 -0.16088 C -0.06667 -0.16435 -0.05638 -0.18148 -0.05391 -0.18472 C -0.05352 -0.18541 -0.0392 -0.20185 -0.03672 -0.20625 C -0.03542 -0.20833 -0.03477 -0.21157 -0.03373 -0.21412 C -0.03178 -0.21875 -0.02982 -0.22315 -0.02774 -0.22754 C -0.02579 -0.23125 -0.02383 -0.23472 -0.02175 -0.23819 C -0.01576 -0.24768 -0.0112 -0.25324 -0.00443 -0.26088 C -0.00222 -0.26319 4.375E-6 -0.26527 0.00234 -0.26736 C 0.01458 -0.26504 0.01992 -0.26551 0.03229 -0.24352 C 0.03398 -0.24027 0.03541 -0.23634 0.0375 -0.23402 C 0.04049 -0.23125 0.04401 -0.23032 0.04726 -0.2287 C 0.06106 -0.22199 0.05807 -0.22361 0.07278 -0.22083 C 0.07578 -0.22315 0.08255 -0.22824 0.08554 -0.23148 C 0.08737 -0.23333 0.0888 -0.2368 0.09075 -0.23819 C 0.09987 -0.24467 0.10273 -0.24514 0.11028 -0.24745 C 0.11302 -0.2493 0.11562 -0.25185 0.11849 -0.25277 C 0.12317 -0.2544 0.13958 -0.25602 0.14557 -0.25671 C 0.15221 -0.25463 0.15911 -0.25277 0.16575 -0.25023 C 0.16836 -0.24907 0.17083 -0.24745 0.1733 -0.24606 C 0.17474 -0.24537 0.17617 -0.24398 0.17773 -0.24352 C 0.18072 -0.24259 0.18372 -0.24259 0.18671 -0.24213 C 0.19895 -0.23773 0.20546 -0.23889 0.21445 -0.22477 C 0.21601 -0.22245 0.21653 -0.21852 0.21744 -0.21551 C 0.21809 -0.20856 0.21901 -0.19791 0.21901 -0.19143 C 0.21901 -0.18379 0.21849 -0.17639 0.21822 -0.16875 C 0.21875 -0.1625 0.21862 -0.15602 0.21979 -0.15023 C 0.22135 -0.14143 0.22916 -0.1162 0.23177 -0.10764 C 0.23203 -0.10393 0.23294 -0.10023 0.23255 -0.09676 C 0.23138 -0.08796 0.22942 -0.07963 0.22721 -0.07152 C 0.22135 -0.0493 0.21979 -0.04699 0.21302 -0.03148 C 0.2125 -0.0287 0.21184 -0.02615 0.21145 -0.02338 C 0.20729 0.0088 0.20989 0.01991 0.19804 0.0419 C 0.19596 0.0456 0.19336 0.04838 0.19049 0.04977 C 0.18619 0.05185 0.18151 0.0507 0.17695 0.05116 C 0.16927 0.04769 0.16132 0.04468 0.15377 0.04028 C 0.14804 0.03704 0.14283 0.03218 0.13724 0.02848 C 0.13515 0.02709 0.12643 0.02269 0.12382 0.02176 C 0.12174 0.0213 0.11979 0.02107 0.1177 0.0206 C 0.11549 0.02153 0.11302 0.0213 0.11106 0.02315 C 0.10781 0.02616 0.10338 0.0331 0.1013 0.03912 C 0.09687 0.05185 0.09895 0.05417 0.09153 0.06713 C 0.08815 0.07315 0.07578 0.09352 0.072 0.10463 C 0.0707 0.10857 0.07005 0.1132 0.06901 0.1176 C 0.06927 0.12639 0.06888 0.13496 0.06979 0.14329 C 0.07018 0.14723 0.07187 0.15023 0.07278 0.15394 C 0.07382 0.15787 0.07474 0.16181 0.07578 0.16598 C 0.0776 0.19306 0.07981 0.19468 0.07578 0.21644 C 0.07513 0.22037 0.07421 0.22408 0.07278 0.22732 C 0.07083 0.23148 0.06822 0.23426 0.06601 0.23797 C 0.06419 0.24098 0.06237 0.24375 0.0608 0.24723 C 0.05911 0.25093 0.05807 0.25556 0.05625 0.25926 C 0.05377 0.26459 0.05065 0.26875 0.04804 0.27385 C 0.04531 0.27894 0.04153 0.28797 0.03828 0.2926 C 0.03619 0.2956 0.03398 0.29838 0.03151 0.30047 C 0.02825 0.30371 0.02461 0.30371 0.02109 0.30463 L -0.03373 0.32986 C -0.0362 0.33102 -0.03855 0.33426 -0.04115 0.3338 C -0.04857 0.33287 -0.05573 0.32848 -0.06276 0.32593 C -0.07435 0.30533 -0.06524 0.32315 -0.07553 0.29792 C -0.07813 0.29167 -0.08347 0.28172 -0.08529 0.27385 C -0.08737 0.26482 -0.08881 0.25533 -0.09063 0.24584 C -0.09037 0.23797 -0.0905 0.22986 -0.08985 0.22199 C -0.08737 0.19283 -0.0836 0.16898 -0.07709 0.1419 C -0.07474 0.13241 -0.07175 0.12385 -0.06875 0.11528 C -0.06029 0.08959 -0.06563 0.10324 -0.05769 0.08982 C -0.05534 0.08611 -0.05352 0.08125 -0.05092 0.07778 C -0.04831 0.07454 -0.04102 0.07223 -0.03816 0.07107 C -0.03086 0.06343 -0.03112 0.06505 -0.02396 0.04977 L -0.01641 0.0338 C -0.01615 0.03264 -0.01602 0.03102 -0.01576 0.02986 C -0.01537 0.02848 -0.01459 0.02732 -0.0142 0.02593 C -0.01381 0.02408 -0.01407 0.02199 -0.01342 0.0206 C -0.01276 0.01898 -0.01146 0.01875 -0.01042 0.01783 C -0.00534 0.01366 -0.00704 0.01389 -0.00443 0.01389 L -0.00365 0.00463 Z " pathEditMode="relative" rAng="0" ptsTypes="AAAAAAAAAAAAAAAAAAAAAAAAAAAAAAAAAAAAAAAAAAAAAAAAAAAAAAAAAAAAAAAAAAAAAAAAAAAAAAAAAAAAAAAA">
                                      <p:cBhvr>
                                        <p:cTn id="24" dur="8000" fill="hold"/>
                                        <p:tgtEl>
                                          <p:spTgt spid="9"/>
                                        </p:tgtEl>
                                        <p:attrNameLst>
                                          <p:attrName>ppt_x</p:attrName>
                                          <p:attrName>ppt_y</p:attrName>
                                        </p:attrNameLst>
                                      </p:cBhvr>
                                      <p:rCtr x="7461" y="2847"/>
                                    </p:animMotion>
                                  </p:childTnLst>
                                </p:cTn>
                              </p:par>
                              <p:par>
                                <p:cTn id="25" presetID="0" presetClass="path" presetSubtype="0" repeatCount="indefinite" fill="hold" nodeType="withEffect">
                                  <p:stCondLst>
                                    <p:cond delay="0"/>
                                  </p:stCondLst>
                                  <p:childTnLst>
                                    <p:animMotion origin="layout" path="M 0.00691 -0.01644 L 0.00691 -0.01621 C 0.01264 -0.02338 0.01889 -0.0294 0.02409 -0.03773 C 0.02943 -0.04607 0.03803 -0.06273 0.04584 -0.06829 C 0.0487 -0.07037 0.05183 -0.07107 0.05482 -0.07222 C 0.0573 -0.0706 0.06003 -0.06921 0.06237 -0.0669 C 0.07279 -0.05671 0.07409 -0.05162 0.08334 -0.0456 C 0.08529 -0.04445 0.08737 -0.04398 0.08933 -0.04306 C 0.09857 -0.04352 0.10782 -0.04306 0.11706 -0.04445 C 0.11993 -0.04468 0.12253 -0.04746 0.1254 -0.04838 C 0.12787 -0.04908 0.13034 -0.04931 0.13282 -0.04977 L 0.1599 -0.05232 C 0.16615 -0.05023 0.17266 -0.04977 0.17865 -0.0456 C 0.18086 -0.04421 0.18204 -0.03935 0.18386 -0.03634 C 0.18672 -0.03171 0.19415 -0.02084 0.19662 -0.01505 C 0.19818 -0.01134 0.19922 -0.00718 0.2004 -0.00301 C 0.20209 0.00324 0.20339 0.00926 0.20482 0.01574 C 0.20534 0.0206 0.20599 0.02546 0.20639 0.03032 C 0.20678 0.03565 0.20639 0.04097 0.20704 0.04629 C 0.20795 0.05324 0.21133 0.06458 0.21381 0.07037 C 0.21537 0.07361 0.21758 0.07616 0.21915 0.07963 C 0.22071 0.08333 0.22149 0.08773 0.22279 0.09166 C 0.22657 0.10278 0.2267 0.10231 0.23112 0.11296 C 0.23425 0.13171 0.23373 0.12291 0.23256 0.14629 C 0.23243 0.14977 0.23256 0.1537 0.23191 0.15694 C 0.23086 0.16134 0.22891 0.16481 0.22735 0.16898 C 0.22566 0.18079 0.22448 0.18426 0.22657 0.19815 C 0.22722 0.20254 0.22891 0.20648 0.23034 0.21018 C 0.23139 0.21273 0.23282 0.21481 0.23412 0.2169 C 0.23659 0.22083 0.23842 0.22222 0.24154 0.225 C 0.24336 0.22639 0.24506 0.22778 0.24688 0.22893 C 0.24857 0.22986 0.2504 0.23079 0.25209 0.23148 C 0.25404 0.23241 0.25612 0.2331 0.25808 0.23426 C 0.26915 0.2412 0.26042 0.23889 0.27084 0.24097 L 0.28581 0.24352 C 0.30352 0.24213 0.30873 0.24074 0.32787 0.24491 C 0.32995 0.24537 0.33191 0.24745 0.33386 0.24884 C 0.34831 0.26805 0.34089 0.26342 0.35482 0.26759 C 0.35925 0.26296 0.36446 0.25926 0.3668 0.25023 C 0.37175 0.23171 0.37279 0.21805 0.37592 0.19954 C 0.37709 0.19236 0.37839 0.18541 0.37956 0.17824 C 0.38021 0.16342 0.38152 0.14236 0.37956 0.12893 C 0.37878 0.12315 0.37553 0.11921 0.37357 0.11435 C 0.37227 0.11041 0.37097 0.10625 0.3698 0.10231 C 0.36446 0.0831 0.36511 0.08333 0.36081 0.06088 C 0.36159 0.04722 0.36055 0.03171 0.36537 0.01967 C 0.36797 0.01319 0.37279 0.00671 0.37657 0.00231 C 0.37826 0.00046 0.38021 -0.00093 0.38191 -0.00301 C 0.40873 -0.03982 0.3806 -0.00394 0.40066 -0.03241 C 0.40652 -0.04074 0.4086 -0.04421 0.41485 -0.05093 C 0.41758 -0.05394 0.42019 -0.05671 0.42305 -0.05903 C 0.42553 -0.06088 0.42813 -0.06158 0.4306 -0.06296 C 0.43542 -0.05949 0.44024 -0.05648 0.4448 -0.05232 C 0.44922 -0.04838 0.46159 -0.03241 0.46433 -0.02824 C 0.47305 -0.01597 0.47813 -0.00972 0.48542 0.00486 C 0.49441 0.02338 0.49454 0.02176 0.5004 0.03819 C 0.50144 0.04143 0.50248 0.04444 0.50339 0.04768 C 0.50456 0.05185 0.50534 0.05648 0.50639 0.06088 C 0.50691 0.0662 0.50704 0.07176 0.50782 0.07685 C 0.50834 0.07986 0.50977 0.08194 0.51016 0.08495 C 0.51576 0.12708 0.50508 0.07129 0.51381 0.11435 C 0.51524 0.1331 0.51511 0.12245 0.51159 0.15023 C 0.50977 0.16458 0.51055 0.15648 0.50938 0.16759 C 0.50912 0.17014 0.50912 0.17315 0.5086 0.17546 C 0.50834 0.17685 0.50469 0.1912 0.50261 0.19421 C 0.5 0.19791 0.49219 0.20903 0.48685 0.21296 C 0.48139 0.2169 0.4711 0.22291 0.46667 0.22361 C 0.46368 0.22407 0.46055 0.2243 0.45756 0.225 C 0.45261 0.22592 0.44258 0.22893 0.44258 0.22916 C 0.43529 0.23472 0.43347 0.23495 0.42683 0.24629 C 0.42474 0.24977 0.4237 0.25463 0.42162 0.2581 C 0.41967 0.26157 0.41693 0.26319 0.41485 0.2662 C 0.4129 0.26898 0.41159 0.27268 0.40964 0.27546 C 0.40482 0.28264 0.39987 0.28935 0.39467 0.2956 C 0.39232 0.29815 0.39024 0.30139 0.3879 0.30347 C 0.38594 0.30532 0.38386 0.30625 0.38191 0.30764 C 0.3793 0.30717 0.37657 0.3081 0.37435 0.30625 C 0.36329 0.29699 0.35495 0.28796 0.34662 0.2743 C 0.34506 0.27176 0.34349 0.26898 0.34206 0.2662 C 0.3405 0.26319 0.33933 0.25949 0.33764 0.25694 C 0.33386 0.25116 0.32982 0.24583 0.32566 0.24097 C 0.32409 0.23912 0.32266 0.23704 0.3211 0.23565 C 0.31524 0.22986 0.31368 0.23102 0.30612 0.22893 C 0.30235 0.22986 0.29844 0.22916 0.2948 0.23148 C 0.27917 0.2419 0.28842 0.24166 0.27683 0.25278 C 0.27435 0.25532 0.27136 0.25648 0.26862 0.2581 C 0.26211 0.25741 0.25547 0.25787 0.24909 0.25555 C 0.24558 0.25416 0.24271 0.24977 0.23933 0.24745 C 0.2349 0.24444 0.23021 0.24305 0.22579 0.23958 C 0.20326 0.22176 0.22149 0.2287 0.20261 0.22361 C 0.19688 0.2243 0.19206 0.22384 0.18685 0.22893 C 0.16277 0.25208 0.18894 0.23241 0.16954 0.24629 L 0.14558 0.24491 C 0.14141 0.24375 0.13764 0.23958 0.1336 0.2368 C 0.1306 0.23472 0.12748 0.23287 0.12461 0.23032 C 0.12253 0.22824 0.11498 0.21852 0.11264 0.21412 C 0.11042 0.21041 0.1086 0.20602 0.10665 0.20231 C 0.09766 0.18541 0.10326 0.19838 0.09688 0.18217 C 0.09662 0.1787 0.09636 0.17523 0.0961 0.17153 C 0.09558 0.16227 0.09519 0.15278 0.09454 0.14352 C 0.09428 0.13866 0.09415 0.13356 0.0931 0.12893 C 0.09206 0.12407 0.08998 0.12014 0.08855 0.11551 C 0.08347 0.09907 0.0823 0.09259 0.07657 0.07824 C 0.0642 0.04745 0.06928 0.06666 0.06381 0.04236 C 0.06237 0.02708 0.06368 0.0419 0.06237 0.02222 C 0.06211 0.01921 0.06211 0.01597 0.06159 0.01296 C 0.05977 0.00116 0.05782 0.00046 0.05183 -0.00834 C 0.04584 -0.01736 0.0474 -0.01551 0.04128 -0.01898 L 0.01954 -0.01759 C 0.01628 -0.01736 0.01303 -0.0169 0.0099 -0.01644 C 0.00834 -0.01597 0.0073 -0.01644 0.00691 -0.01644 Z " pathEditMode="relative" rAng="0" ptsTypes="AAAAAAAAAAAAAAAAAAAAAAAAAAAAAAAAAAAAAAAAAAAAAAAAAAAAAAAAAAAAAAAAAAAAAAAAAAAAAAAAAAAAAAAAAAAAAAAAAAAAAAAAAAAAAAA">
                                      <p:cBhvr>
                                        <p:cTn id="26" dur="10000" fill="hold"/>
                                        <p:tgtEl>
                                          <p:spTgt spid="14"/>
                                        </p:tgtEl>
                                        <p:attrNameLst>
                                          <p:attrName>ppt_x</p:attrName>
                                          <p:attrName>ppt_y</p:attrName>
                                        </p:attrNameLst>
                                      </p:cBhvr>
                                      <p:rCtr x="25378" y="13403"/>
                                    </p:animMotion>
                                  </p:childTnLst>
                                </p:cTn>
                              </p:par>
                              <p:par>
                                <p:cTn id="27" presetID="0" presetClass="path" presetSubtype="0" repeatCount="indefinite" fill="hold" nodeType="withEffect">
                                  <p:stCondLst>
                                    <p:cond delay="0"/>
                                  </p:stCondLst>
                                  <p:childTnLst>
                                    <p:animMotion origin="layout" path="M 0.0069 -0.01644 L 0.0069 -0.01621 C 0.01263 -0.02338 0.01888 -0.0294 0.02409 -0.03773 C 0.02943 -0.04607 0.03802 -0.06273 0.04584 -0.06829 C 0.0487 -0.07037 0.05183 -0.07107 0.05482 -0.07222 C 0.05729 -0.0706 0.06003 -0.06922 0.06237 -0.0669 C 0.07279 -0.05672 0.07409 -0.05162 0.08334 -0.0456 C 0.08529 -0.04445 0.08737 -0.04398 0.08933 -0.04306 C 0.09857 -0.04352 0.10782 -0.04306 0.11706 -0.04445 C 0.11992 -0.04468 0.12253 -0.04746 0.12539 -0.04838 C 0.12787 -0.04908 0.13034 -0.04931 0.13282 -0.04977 L 0.1599 -0.05232 C 0.16615 -0.05023 0.17266 -0.04977 0.17852 -0.0456 C 0.18073 -0.04422 0.1819 -0.03935 0.18386 -0.03634 C 0.18659 -0.03172 0.19401 -0.02084 0.19649 -0.01505 C 0.19805 -0.01134 0.19922 -0.00718 0.20026 -0.00301 C 0.20196 0.00324 0.20339 0.00926 0.20469 0.01574 C 0.20521 0.0206 0.20599 0.02546 0.20625 0.03032 C 0.20664 0.03565 0.20625 0.04097 0.20703 0.04629 C 0.20782 0.05324 0.21133 0.06458 0.2138 0.07037 C 0.21537 0.07361 0.21758 0.07616 0.21914 0.07963 C 0.22071 0.08333 0.22149 0.08773 0.22279 0.09166 C 0.22657 0.10278 0.2267 0.10231 0.23112 0.11296 C 0.23425 0.13171 0.23373 0.12291 0.23255 0.14629 C 0.23242 0.14977 0.23255 0.1537 0.2319 0.15694 C 0.23086 0.16134 0.22891 0.16481 0.22735 0.16898 C 0.22565 0.18078 0.22448 0.18426 0.22657 0.19815 C 0.22722 0.20254 0.22891 0.20648 0.23034 0.21018 C 0.23138 0.21273 0.23282 0.21481 0.23412 0.2169 C 0.23659 0.22083 0.23841 0.22222 0.24154 0.225 C 0.24336 0.22639 0.24505 0.22778 0.24688 0.22893 C 0.24857 0.22986 0.25039 0.23078 0.25209 0.23148 C 0.25404 0.23241 0.25612 0.2331 0.25808 0.23426 C 0.26914 0.2412 0.26042 0.23889 0.27084 0.24097 L 0.28568 0.24352 C 0.30352 0.24213 0.30873 0.24074 0.32787 0.24491 C 0.32995 0.24537 0.3319 0.24745 0.33386 0.24884 C 0.34818 0.26805 0.34076 0.26342 0.35469 0.26759 C 0.35912 0.26296 0.36433 0.25926 0.3668 0.25023 C 0.37162 0.23171 0.37266 0.21805 0.37578 0.19953 C 0.37696 0.19236 0.37839 0.18541 0.37956 0.17824 C 0.38008 0.16342 0.38138 0.14236 0.37956 0.12893 C 0.37878 0.12315 0.37552 0.11921 0.37357 0.11435 C 0.37227 0.11041 0.37097 0.10625 0.36966 0.10231 C 0.36433 0.0831 0.36498 0.08333 0.36081 0.06088 C 0.36159 0.04722 0.36055 0.03171 0.36524 0.01967 C 0.36797 0.01319 0.37266 0.00671 0.37657 0.00231 C 0.37813 0.00046 0.38008 -0.00093 0.3819 -0.00301 C 0.4086 -0.03982 0.3806 -0.00394 0.40065 -0.03241 C 0.40638 -0.04074 0.40847 -0.04422 0.41472 -0.05093 C 0.41758 -0.05394 0.42005 -0.05672 0.42305 -0.05903 C 0.42539 -0.06088 0.428 -0.06158 0.4306 -0.06297 C 0.43529 -0.05949 0.44011 -0.05648 0.44466 -0.05232 C 0.44909 -0.04838 0.46146 -0.03241 0.46433 -0.02824 C 0.47292 -0.01597 0.47813 -0.00972 0.48542 0.00486 C 0.4944 0.02338 0.49453 0.02176 0.50039 0.03819 C 0.50144 0.04143 0.50248 0.04444 0.50339 0.04768 C 0.50456 0.05185 0.50534 0.05648 0.50638 0.06088 C 0.5069 0.0662 0.50703 0.07176 0.50782 0.07685 C 0.50834 0.07986 0.50977 0.08194 0.51016 0.08495 C 0.51576 0.12708 0.50508 0.07129 0.5138 0.11435 C 0.51524 0.1331 0.51511 0.12245 0.51159 0.15023 C 0.50977 0.16458 0.51055 0.15648 0.50938 0.16759 C 0.50912 0.17014 0.50912 0.17315 0.5086 0.17546 C 0.50834 0.17685 0.50469 0.1912 0.50261 0.19421 C 0.5 0.19791 0.49219 0.20903 0.48685 0.21296 C 0.48138 0.2169 0.47097 0.22291 0.46667 0.22361 C 0.46354 0.22407 0.46042 0.2243 0.45742 0.225 C 0.45261 0.22592 0.44245 0.22893 0.44245 0.22916 C 0.43516 0.23472 0.43334 0.23495 0.4267 0.24629 C 0.42461 0.24977 0.42357 0.25463 0.42149 0.2581 C 0.41953 0.26157 0.41693 0.26319 0.41472 0.2662 C 0.41276 0.26898 0.41159 0.27268 0.40951 0.27546 C 0.40469 0.28264 0.39987 0.28935 0.39466 0.2956 C 0.39232 0.29815 0.39024 0.30139 0.38776 0.30347 C 0.38594 0.30532 0.38386 0.30625 0.3819 0.30764 C 0.37917 0.30717 0.37657 0.3081 0.37435 0.30625 C 0.36315 0.29699 0.35482 0.28796 0.34662 0.2743 C 0.34492 0.27176 0.34349 0.26898 0.34193 0.2662 C 0.3405 0.26319 0.33933 0.25949 0.3375 0.25694 C 0.33386 0.25116 0.32982 0.24583 0.32565 0.24097 C 0.32396 0.23912 0.32266 0.23703 0.32097 0.23565 C 0.31524 0.22986 0.31354 0.23102 0.30599 0.22893 C 0.30235 0.22986 0.29831 0.22916 0.29479 0.23148 C 0.27917 0.2419 0.28841 0.24166 0.27683 0.25278 C 0.27422 0.25532 0.27136 0.25648 0.26862 0.2581 C 0.26211 0.25741 0.25547 0.25787 0.24909 0.25555 C 0.24558 0.25416 0.24271 0.24977 0.23933 0.24745 C 0.2349 0.24444 0.23021 0.24305 0.22578 0.23958 C 0.20326 0.22176 0.22149 0.2287 0.20248 0.22361 C 0.19688 0.2243 0.19193 0.22384 0.18685 0.22893 C 0.16263 0.25208 0.18894 0.23241 0.16953 0.24629 L 0.14558 0.24491 C 0.14141 0.24375 0.13763 0.23958 0.1336 0.2368 C 0.1306 0.23472 0.12748 0.23287 0.12461 0.23032 C 0.12253 0.22824 0.11498 0.21852 0.11263 0.21412 C 0.11042 0.21041 0.1086 0.20602 0.10664 0.20231 C 0.09766 0.18541 0.10326 0.19838 0.09688 0.18217 C 0.09662 0.1787 0.09636 0.17523 0.0961 0.17153 C 0.09558 0.16227 0.09519 0.15278 0.09453 0.14352 C 0.09427 0.13866 0.09414 0.13356 0.0931 0.12893 C 0.09206 0.12407 0.08998 0.12014 0.08854 0.11551 C 0.08347 0.09907 0.08229 0.09259 0.07657 0.07824 C 0.0642 0.04745 0.06927 0.06666 0.0638 0.04236 C 0.06237 0.02708 0.06367 0.0419 0.06237 0.02222 C 0.06211 0.01921 0.06211 0.01597 0.06159 0.01296 C 0.05977 0.00116 0.05782 0.00046 0.05183 -0.00834 C 0.04584 -0.01736 0.0474 -0.01551 0.04128 -0.01898 L 0.01953 -0.01759 C 0.01628 -0.01736 0.01302 -0.0169 0.0099 -0.01644 C 0.00834 -0.01597 0.00729 -0.01644 0.0069 -0.01644 Z " pathEditMode="relative" rAng="0" ptsTypes="AAAAAAAAAAAAAAAAAAAAAAAAAAAAAAAAAAAAAAAAAAAAAAAAAAAAAAAAAAAAAAAAAAAAAAAAAAAAAAAAAAAAAAAAAAAAAAAAAAAAAAAAAAAAAAA">
                                      <p:cBhvr>
                                        <p:cTn id="28" dur="10000" fill="hold"/>
                                        <p:tgtEl>
                                          <p:spTgt spid="17"/>
                                        </p:tgtEl>
                                        <p:attrNameLst>
                                          <p:attrName>ppt_x</p:attrName>
                                          <p:attrName>ppt_y</p:attrName>
                                        </p:attrNameLst>
                                      </p:cBhvr>
                                      <p:rCtr x="25378" y="13403"/>
                                    </p:animMotion>
                                  </p:childTnLst>
                                </p:cTn>
                              </p:par>
                              <p:par>
                                <p:cTn id="29" presetID="0" presetClass="path" presetSubtype="0" repeatCount="indefinite" fill="hold" nodeType="withEffect">
                                  <p:stCondLst>
                                    <p:cond delay="0"/>
                                  </p:stCondLst>
                                  <p:childTnLst>
                                    <p:animMotion origin="layout" path="M -0.00391 -0.01505 L -0.00391 -0.01482 C -0.0056 -0.01759 -0.00742 -0.02014 -0.00911 -0.02292 C -0.01094 -0.02593 -0.01263 -0.0294 -0.01432 -0.03241 C -0.01823 -0.03866 -0.02344 -0.04653 -0.02786 -0.05093 C -0.03242 -0.05556 -0.0349 -0.05533 -0.03984 -0.05625 C -0.04792 -0.05486 -0.05911 -0.05857 -0.06536 -0.0456 C -0.06732 -0.04167 -0.06836 -0.03681 -0.06992 -0.03241 C -0.06966 -0.01736 -0.0694 -0.00208 -0.06914 0.01296 C -0.06888 0.03032 -0.07005 0.04792 -0.06836 0.06504 C -0.0668 0.08148 -0.06133 0.09653 -0.05937 0.11296 L -0.05638 0.13842 C -0.05716 0.14815 -0.05677 0.15833 -0.05859 0.16759 C -0.06107 0.18009 -0.06562 0.18102 -0.07057 0.18773 C -0.07279 0.19051 -0.07448 0.19398 -0.07669 0.19699 C -0.07904 0.20023 -0.08177 0.20301 -0.08411 0.20625 C -0.08672 0.20995 -0.08893 0.21481 -0.09167 0.21829 C -0.09414 0.22153 -0.09726 0.22338 -0.09987 0.22639 C -0.11224 0.23981 -0.10234 0.23241 -0.11341 0.23958 C -0.11732 0.23912 -0.12135 0.23935 -0.12539 0.23842 C -0.12838 0.2375 -0.13125 0.23403 -0.13437 0.23426 C -0.14167 0.23495 -0.14883 0.23866 -0.15612 0.24097 C -0.15794 0.24421 -0.1599 0.24676 -0.16133 0.25023 C -0.16315 0.25417 -0.17148 0.27754 -0.17487 0.28356 C -0.19023 0.31088 -0.17279 0.27917 -0.18841 0.31042 C -0.2013 0.33611 -0.18555 0.30139 -0.19883 0.33171 C -0.20117 0.34375 -0.20312 0.35231 -0.20417 0.36504 C -0.20469 0.37106 -0.20469 0.37754 -0.20482 0.38356 C -0.20234 0.40671 -0.20104 0.41481 -0.19961 0.43565 C -0.19909 0.44444 -0.19935 0.4537 -0.19818 0.46227 C -0.19753 0.4669 -0.1957 0.47037 -0.1944 0.4743 C -0.19141 0.48287 -0.1875 0.49074 -0.18307 0.49699 C -0.17956 0.50208 -0.17591 0.50694 -0.17187 0.51042 C -0.16016 0.52014 -0.15586 0.51967 -0.14414 0.52245 C -0.1276 0.51944 -0.11953 0.52014 -0.10443 0.51042 C -0.09622 0.50509 -0.08359 0.49768 -0.07734 0.48356 C -0.0668 0.45972 -0.06745 0.45579 -0.06159 0.42778 C -0.05963 0.3875 -0.05872 0.39259 -0.06393 0.34375 C -0.06458 0.3375 -0.06654 0.33217 -0.06758 0.32639 C -0.07005 0.31342 -0.07435 0.28773 -0.07435 0.28796 C -0.07292 0.2787 -0.07213 0.26944 -0.06992 0.26088 C -0.06823 0.25486 -0.06549 0.25023 -0.06315 0.24491 C -0.05937 0.2368 -0.05625 0.23032 -0.05117 0.225 C -0.05026 0.22407 -0.04909 0.22384 -0.04818 0.22361 C -0.04583 0.22315 -0.04362 0.22268 -0.04141 0.22222 C -0.03984 0.22245 0.00573 0.22824 0.01706 0.22222 C 0.02435 0.21852 0.03737 0.20509 0.03737 0.20532 C 0.03932 0.20092 0.04128 0.19676 0.04336 0.19305 C 0.04622 0.18796 0.04961 0.18379 0.05234 0.17824 C 0.05781 0.16736 0.06654 0.14259 0.06966 0.13032 C 0.07214 0.12014 0.07357 0.10903 0.07565 0.09838 C 0.07617 0.09167 0.07734 0.08495 0.07708 0.07824 C 0.07656 0.06296 0.07357 0.02616 0.06888 0.00903 C 0.06602 -0.00162 0.06068 -0.00764 0.05534 -0.01366 C 0.04922 -0.0206 0.03906 -0.03102 0.03216 -0.03634 C 0.03047 -0.03773 0.02865 -0.0382 0.02682 -0.03912 C 0.01888 -0.0382 0.01068 -0.03935 0.00287 -0.03634 C -0.00156 -0.03472 0.00091 -0.02824 -0.00091 -0.02431 C -0.00273 -0.02037 -0.00338 -0.01667 -0.00391 -0.01505 Z " pathEditMode="relative" rAng="0" ptsTypes="AAAAAAAAAAAAAAAAAAAAAAAAAAAAAAAAAAAAAAAAAAAAAAAAAAAAAAAAAAA">
                                      <p:cBhvr>
                                        <p:cTn id="30" dur="8000" fill="hold"/>
                                        <p:tgtEl>
                                          <p:spTgt spid="20"/>
                                        </p:tgtEl>
                                        <p:attrNameLst>
                                          <p:attrName>ppt_x</p:attrName>
                                          <p:attrName>ppt_y</p:attrName>
                                        </p:attrNameLst>
                                      </p:cBhvr>
                                      <p:rCtr x="-6003" y="24815"/>
                                    </p:animMotion>
                                  </p:childTnLst>
                                </p:cTn>
                              </p:par>
                              <p:par>
                                <p:cTn id="31" presetID="0" presetClass="path" presetSubtype="0" repeatCount="indefinite" fill="hold" nodeType="withEffect">
                                  <p:stCondLst>
                                    <p:cond delay="0"/>
                                  </p:stCondLst>
                                  <p:childTnLst>
                                    <p:animMotion origin="layout" path="M -0.00391 -0.01505 L -0.00391 -0.01482 C -0.0056 -0.01759 -0.00742 -0.02014 -0.00911 -0.02292 C -0.01094 -0.02593 -0.01263 -0.0294 -0.01432 -0.03241 C -0.01823 -0.03866 -0.02344 -0.04653 -0.02786 -0.05093 C -0.03242 -0.05556 -0.03489 -0.05533 -0.03984 -0.05625 C -0.04792 -0.05486 -0.05911 -0.05857 -0.06536 -0.0456 C -0.06732 -0.04167 -0.06836 -0.03681 -0.06992 -0.03241 C -0.06966 -0.01736 -0.0694 -0.00208 -0.06914 0.01296 C -0.06888 0.03032 -0.07005 0.04792 -0.06836 0.06504 C -0.0668 0.08148 -0.06133 0.09653 -0.05937 0.11296 L -0.05638 0.13842 C -0.05716 0.14815 -0.05677 0.15833 -0.05859 0.16759 C -0.06107 0.18009 -0.06562 0.18102 -0.07057 0.18773 C -0.07279 0.19051 -0.07448 0.19398 -0.07669 0.19699 C -0.07904 0.20023 -0.08177 0.20301 -0.08411 0.20625 C -0.08672 0.20995 -0.08893 0.21481 -0.09167 0.21829 C -0.09414 0.22153 -0.09726 0.22338 -0.09987 0.22639 C -0.11224 0.23981 -0.10234 0.23241 -0.11341 0.23958 C -0.11732 0.23912 -0.12135 0.23935 -0.12539 0.23842 C -0.12838 0.2375 -0.13125 0.23403 -0.13437 0.23426 C -0.14167 0.23495 -0.14883 0.23866 -0.15612 0.24097 C -0.15794 0.24421 -0.15989 0.24676 -0.16133 0.25023 C -0.16315 0.25417 -0.17148 0.27754 -0.17487 0.28356 C -0.19023 0.31088 -0.17279 0.27917 -0.18841 0.31042 C -0.2013 0.33611 -0.18555 0.30139 -0.19883 0.33171 C -0.20117 0.34375 -0.20312 0.35231 -0.20417 0.36504 C -0.20469 0.37106 -0.20469 0.37754 -0.20482 0.38356 C -0.20234 0.40671 -0.20104 0.41481 -0.19961 0.43565 C -0.19909 0.44444 -0.19935 0.4537 -0.19818 0.46227 C -0.19752 0.4669 -0.1957 0.47037 -0.1944 0.4743 C -0.19141 0.48287 -0.1875 0.49074 -0.18307 0.49699 C -0.17956 0.50208 -0.17591 0.50694 -0.17187 0.51042 C -0.16016 0.52014 -0.15586 0.51967 -0.14414 0.52245 C -0.1276 0.51944 -0.11953 0.52014 -0.10443 0.51042 C -0.09622 0.50509 -0.08359 0.49768 -0.07734 0.48356 C -0.0668 0.45972 -0.06745 0.45579 -0.06159 0.42778 C -0.05963 0.3875 -0.05872 0.39259 -0.06393 0.34375 C -0.06458 0.3375 -0.06654 0.33217 -0.06758 0.32639 C -0.07005 0.31342 -0.07435 0.28773 -0.07435 0.28796 C -0.07292 0.2787 -0.07213 0.26944 -0.06992 0.26088 C -0.06823 0.25486 -0.06549 0.25023 -0.06315 0.24491 C -0.05937 0.2368 -0.05625 0.23032 -0.05117 0.225 C -0.05026 0.22407 -0.04909 0.22384 -0.04818 0.22361 C -0.04583 0.22315 -0.04362 0.22268 -0.04141 0.22222 C -0.03984 0.22245 0.00573 0.22824 0.01706 0.22222 C 0.02435 0.21852 0.03737 0.20509 0.03737 0.20532 C 0.03932 0.20092 0.04128 0.19676 0.04336 0.19305 C 0.04623 0.18796 0.04961 0.18379 0.05234 0.17824 C 0.05781 0.16736 0.06654 0.14259 0.06966 0.13032 C 0.07214 0.12014 0.07357 0.10903 0.07565 0.09838 C 0.07617 0.09167 0.07734 0.08495 0.07708 0.07824 C 0.07656 0.06296 0.07357 0.02616 0.06888 0.00903 C 0.06602 -0.00162 0.06068 -0.00764 0.05534 -0.01366 C 0.04922 -0.0206 0.03906 -0.03102 0.03216 -0.03634 C 0.03047 -0.03773 0.02865 -0.0382 0.02682 -0.03912 C 0.01888 -0.0382 0.01068 -0.03935 0.00287 -0.03634 C -0.00156 -0.03472 0.00091 -0.02824 -0.00091 -0.02431 C -0.00273 -0.02037 -0.00338 -0.01667 -0.00391 -0.01505 Z " pathEditMode="relative" rAng="0" ptsTypes="AAAAAAAAAAAAAAAAAAAAAAAAAAAAAAAAAAAAAAAAAAAAAAAAAAAAAAAAAAA">
                                      <p:cBhvr>
                                        <p:cTn id="32" dur="8000" fill="hold"/>
                                        <p:tgtEl>
                                          <p:spTgt spid="23"/>
                                        </p:tgtEl>
                                        <p:attrNameLst>
                                          <p:attrName>ppt_x</p:attrName>
                                          <p:attrName>ppt_y</p:attrName>
                                        </p:attrNameLst>
                                      </p:cBhvr>
                                      <p:rCtr x="-6003" y="24815"/>
                                    </p:animMotion>
                                  </p:childTnLst>
                                </p:cTn>
                              </p:par>
                              <p:par>
                                <p:cTn id="33" presetID="0" presetClass="path" presetSubtype="0" repeatCount="indefinite" fill="hold" nodeType="withEffect">
                                  <p:stCondLst>
                                    <p:cond delay="0"/>
                                  </p:stCondLst>
                                  <p:childTnLst>
                                    <p:animMotion origin="layout" path="M 0.00469 -0.01273 L 0.00469 -0.01273 C -0.00208 -0.01643 -0.00872 -0.0206 -0.01549 -0.02384 C -0.02343 -0.02755 -0.03528 -0.02755 -0.04257 -0.0294 L -0.06497 -0.03472 C -0.07109 -0.0338 -0.07734 -0.03356 -0.08346 -0.03194 C -0.08489 -0.03171 -0.08632 -0.03079 -0.08737 -0.0294 C -0.08893 -0.02708 -0.0901 -0.02407 -0.09127 -0.02106 C -0.09323 -0.01574 -0.09479 -0.00995 -0.09661 -0.00463 C -0.09557 0.00232 -0.09557 0.00995 -0.09362 0.01597 C -0.09036 0.02546 -0.08528 0.03264 -0.08125 0.04074 C -0.07916 0.04491 -0.07643 0.04815 -0.075 0.05324 L -0.07187 0.06412 C -0.06979 0.09421 -0.0694 0.0882 -0.07187 0.12593 C -0.07356 0.15185 -0.07461 0.17778 -0.07812 0.20301 C -0.07877 0.20833 -0.0819 0.21181 -0.08424 0.21528 C -0.09088 0.22523 -0.10091 0.23171 -0.10898 0.23472 C -0.11406 0.23634 -0.1194 0.23542 -0.12448 0.23588 C -0.13099 0.23495 -0.1375 0.23588 -0.14388 0.23333 C -0.14674 0.23195 -0.14882 0.22732 -0.15156 0.225 C -0.15742 0.21991 -0.16354 0.2162 -0.1694 0.21134 C -0.17825 0.20347 -0.18372 0.19537 -0.19101 0.18241 C -0.19362 0.17778 -0.19622 0.17338 -0.19869 0.16875 C -0.20091 0.16435 -0.20325 0.15995 -0.20494 0.15486 C -0.21588 0.12037 -0.21497 0.11945 -0.22031 0.08611 C -0.21914 0.06412 -0.21875 0.0419 -0.21653 0.02014 C -0.21614 0.01597 -0.21419 0.0125 -0.21263 0.00926 C -0.20677 -0.00278 -0.20573 -0.00092 -0.19869 -0.00856 C -0.19635 -0.01134 -0.1944 -0.01505 -0.19179 -0.0169 C -0.17291 -0.03055 -0.17461 -0.0287 -0.15924 -0.03055 C -0.15416 -0.03194 -0.14895 -0.0338 -0.14388 -0.03472 C -0.13711 -0.03611 -0.13046 -0.03657 -0.12369 -0.0375 C -0.12135 -0.03796 -0.11914 -0.03842 -0.11679 -0.03889 L -0.08971 -0.03611 C -0.0819 -0.03542 -0.07421 -0.03356 -0.06653 -0.03333 L -0.03242 -0.03472 C -0.00052 -0.0412 0.00326 -0.04074 0.03399 -0.05139 C 0.07487 -0.06551 0.04779 -0.06134 0.08347 -0.06366 C 0.09011 -0.05486 0.09401 -0.05301 0.09362 -0.03333 C 0.09297 -0.00393 0.09154 0.02593 0.08737 0.05463 C 0.08555 0.06759 0.07969 0.07755 0.07579 0.08889 C 0.06563 0.11806 0.07162 0.09745 0.0642 0.12593 C 0.06394 0.13009 0.06329 0.13426 0.06342 0.13843 C 0.06355 0.14213 0.0642 0.14583 0.06498 0.14931 C 0.06967 0.1706 0.07136 0.19514 0.07969 0.21273 C 0.08646 0.22685 0.0862 0.23009 0.09441 0.23727 C 0.09636 0.23912 0.09831 0.2412 0.10052 0.24144 C 0.11524 0.24352 0.14467 0.24421 0.14467 0.24421 C 0.1586 0.24676 0.16302 0.24908 0.17787 0.2456 C 0.19245 0.24236 0.19493 0.23912 0.2073 0.23056 C 0.21316 0.21898 0.22071 0.20972 0.225 0.19607 C 0.23438 0.16736 0.23373 0.14421 0.23503 0.11366 C 0.23151 0.00787 0.23672 0.11991 0.22891 0.02986 C 0.22657 0.00301 0.22539 -0.0331 0.22422 -0.06088 C 0.225 -0.09792 0.22566 -0.13518 0.22657 -0.17222 C 0.22696 -0.18518 0.22683 -0.19815 0.22813 -0.21065 C 0.22943 -0.22477 0.2362 -0.25972 0.2405 -0.27268 C 0.24805 -0.29537 0.25235 -0.29768 0.26211 -0.31528 C 0.26576 -0.32153 0.27019 -0.33356 0.27526 -0.33727 C 0.27787 -0.33912 0.28099 -0.33819 0.28373 -0.33866 C 0.28789 -0.33912 0.29206 -0.33958 0.29623 -0.33981 L 0.31784 -0.33866 C 0.32474 -0.33634 0.34037 -0.32778 0.34714 -0.31667 C 0.35066 -0.31088 0.35339 -0.3037 0.35651 -0.29722 C 0.35886 -0.28264 0.36211 -0.26829 0.36342 -0.25324 C 0.36524 -0.23426 0.36433 -0.21481 0.36576 -0.1956 C 0.36693 -0.17986 0.36941 -0.16435 0.37123 -0.14884 C 0.37149 -0.13657 0.37279 -0.12407 0.37188 -0.1118 C 0.37123 -0.10046 0.36914 -0.08935 0.36654 -0.0787 C 0.36472 -0.0713 0.36198 -0.06435 0.35886 -0.0581 C 0.353 -0.04676 0.3375 -0.03889 0.33177 -0.03611 C 0.32058 -0.03102 0.30899 -0.02801 0.29766 -0.02384 L 0.25443 -0.02662 L 0.21498 -0.02801 C 0.1293 -0.04051 0.25704 -0.0331 0.15625 -0.04305 C 0.13894 -0.04467 0.12162 -0.04398 0.10443 -0.04444 C 0.09662 -0.04491 0.08894 -0.04606 0.08125 -0.04583 C 0.07526 -0.0456 0.06941 -0.04375 0.06342 -0.04305 C 0.05677 -0.04236 0.05 -0.04213 0.04336 -0.04167 C 0.03868 -0.0412 0.03399 -0.04074 0.02943 -0.04028 C 0.02735 -0.03935 0.02513 -0.03912 0.02318 -0.0375 C 0.00521 -0.02222 0.01784 -0.02708 0.00691 -0.02384 C 0.00105 -0.0243 -0.00494 -0.02546 -0.0108 -0.02523 C -0.01575 -0.02477 -0.01211 -0.01991 -0.0108 -0.01967 C 0.00651 -0.01505 0.00209 -0.01389 0.00469 -0.01273 Z " pathEditMode="relative" ptsTypes="AAAAAAAAAAAAAAAAAAAAAAAAAAAAAAAAAAAAAAAAAAAAAAAAAAAAAAAAAAAAAAAAAAAAAAAAAAAAAAAAAAAAA">
                                      <p:cBhvr>
                                        <p:cTn id="34" dur="14000" fill="hold"/>
                                        <p:tgtEl>
                                          <p:spTgt spid="2965"/>
                                        </p:tgtEl>
                                        <p:attrNameLst>
                                          <p:attrName>ppt_x</p:attrName>
                                          <p:attrName>ppt_y</p:attrName>
                                        </p:attrNameLst>
                                      </p:cBhvr>
                                    </p:animMotion>
                                  </p:childTnLst>
                                </p:cTn>
                              </p:par>
                              <p:par>
                                <p:cTn id="35" presetID="0" presetClass="path" presetSubtype="0" repeatCount="indefinite" fill="hold" nodeType="withEffect">
                                  <p:stCondLst>
                                    <p:cond delay="0"/>
                                  </p:stCondLst>
                                  <p:childTnLst>
                                    <p:animMotion origin="layout" path="M -0.00143 0.00926 L -0.00143 0.00926 C 0.0056 0.02292 0.00756 0.03195 0.01784 0.03542 C 0.02552 0.03796 0.04102 0.03958 0.04102 0.03958 C 0.04336 0.03866 0.04597 0.03889 0.04792 0.03681 C 0.05586 0.02894 0.0556 0.01296 0.05886 -0.00046 C 0.05964 -0.0037 0.06029 -0.00694 0.06107 -0.00995 C 0.06237 -0.01458 0.06394 -0.01898 0.06498 -0.02384 C 0.08008 -0.08819 0.05547 0.00926 0.07422 -0.06643 C 0.09011 -0.13009 0.0698 -0.04329 0.08737 -0.11991 C 0.08894 -0.1544 0.09115 -0.14861 0.08503 -0.17639 C 0.08151 -0.19305 0.07344 -0.22592 0.07344 -0.22592 C 0.07266 -0.23495 0.07097 -0.24398 0.07123 -0.25347 C 0.07188 -0.2838 0.075 -0.29699 0.07891 -0.32338 C 0.07969 -0.32893 0.08047 -0.33449 0.08125 -0.34005 C 0.08099 -0.34583 0.08073 -0.35185 0.08047 -0.35787 C 0.07995 -0.36782 0.0793 -0.37801 0.07891 -0.38819 C 0.07852 -0.4 0.07839 -0.4118 0.07813 -0.42384 C 0.07995 -0.43264 0.08112 -0.44167 0.0836 -0.45 C 0.08763 -0.46366 0.0931 -0.47106 0.09974 -0.48009 C 0.1056 -0.48819 0.1112 -0.49676 0.11758 -0.50347 C 0.12266 -0.50903 0.12709 -0.51898 0.13308 -0.52014 L 0.15469 -0.52407 C 0.16081 -0.52384 0.16706 -0.52454 0.17318 -0.52292 C 0.17552 -0.52222 0.17735 -0.51898 0.17943 -0.51736 C 0.18399 -0.51342 0.18894 -0.51088 0.19336 -0.50625 C 0.19753 -0.50208 0.20261 -0.49028 0.20573 -0.48426 C 0.20795 -0.48009 0.21068 -0.47662 0.21263 -0.47199 C 0.21875 -0.45741 0.22292 -0.43958 0.22579 -0.42245 C 0.23191 -0.38588 0.23204 -0.37569 0.23503 -0.34005 C 0.23477 -0.33125 0.23568 -0.32222 0.23425 -0.31389 C 0.23256 -0.30255 0.22904 -0.29236 0.22579 -0.28217 C 0.22266 -0.27268 0.21576 -0.26088 0.21029 -0.25602 C 0.20625 -0.25255 0.2017 -0.25092 0.19714 -0.2493 C 0.17943 -0.24213 0.16784 -0.24444 0.14766 -0.24375 C 0.14076 -0.24282 0.13386 -0.24074 0.12683 -0.24097 C 0.11133 -0.24167 0.09597 -0.24444 0.08047 -0.24653 C 0.07305 -0.24745 0.07292 -0.24768 0.06654 -0.2493 C 0.0642 -0.24699 0.06133 -0.24606 0.05964 -0.24236 C 0.05847 -0.23981 0.05886 -0.23588 0.05886 -0.23264 C 0.05886 -0.22986 0.05977 -0.19699 0.06029 -0.19005 C 0.06068 -0.18634 0.06133 -0.18287 0.06185 -0.17917 C 0.06381 -0.15278 0.06107 -0.18449 0.06498 -0.15579 C 0.06693 -0.1412 0.06771 -0.12801 0.06888 -0.11319 C 0.06967 -0.08657 0.07006 -0.05995 0.07123 -0.03333 C 0.07162 -0.02361 0.07292 -0.01412 0.07344 -0.00463 C 0.07383 0.00139 0.07396 0.00741 0.07422 0.01343 C 0.07318 0.0206 0.07292 0.02847 0.07123 0.03542 C 0.0681 0.04792 0.06329 0.05 0.0573 0.05741 C 0.05131 0.06458 0.04532 0.07384 0.03868 0.0794 C 0.03555 0.08195 0.03204 0.0831 0.02865 0.08495 C 0.02266 0.08357 0.01472 0.08495 0.01016 0.07523 C 0.00873 0.07222 0.0086 0.06783 0.00782 0.06412 C 0.00756 0.06158 0.00717 0.0588 0.00704 0.05602 C 0.00625 0.04491 0.00677 0.04005 0.00469 0.02986 C 0.00443 0.02824 0.00365 0.02708 0.00313 0.0257 C 0.00209 0.01852 0.00235 0.02222 0.00235 0.01482 L -0.00143 0.00926 Z " pathEditMode="relative" ptsTypes="AAAAAAAAAAAAAAAAAAAAAAAAAAAAAAAAAAAAAAAAAAAAAAAAAAAAAAAAAA">
                                      <p:cBhvr>
                                        <p:cTn id="36" dur="8000" fill="hold"/>
                                        <p:tgtEl>
                                          <p:spTgt spid="2966"/>
                                        </p:tgtEl>
                                        <p:attrNameLst>
                                          <p:attrName>ppt_x</p:attrName>
                                          <p:attrName>ppt_y</p:attrName>
                                        </p:attrNameLst>
                                      </p:cBhvr>
                                    </p:animMotion>
                                  </p:childTnLst>
                                </p:cTn>
                              </p:par>
                              <p:par>
                                <p:cTn id="37" presetID="0" presetClass="path" presetSubtype="0" repeatCount="indefinite" fill="hold" nodeType="withEffect">
                                  <p:stCondLst>
                                    <p:cond delay="0"/>
                                  </p:stCondLst>
                                  <p:childTnLst>
                                    <p:animMotion origin="layout" path="M -0.00039 0.01041 L -0.00039 0.01041 C -0.00339 0.01226 -0.00638 0.01458 -0.00964 0.01597 C -0.01133 0.01666 -0.02695 0.01875 -0.02734 0.01875 L -0.05443 0.02291 C -0.06771 0.03217 -0.04036 0.01226 -0.07227 0.04074 C -0.07435 0.04259 -0.07617 0.04537 -0.07839 0.04629 C -0.08372 0.04814 -0.08919 0.04814 -0.09466 0.04907 C -0.10339 0.04861 -0.11224 0.04699 -0.12096 0.04768 C -0.12982 0.04838 -0.13841 0.05347 -0.14727 0.05301 C -0.17591 0.05208 -0.19518 0.04699 -0.2207 0.04074 C -0.29349 0.04467 -0.20039 0.03912 -0.26784 0.0449 C -0.27643 0.0456 -0.2849 0.04583 -0.29336 0.04629 C -0.29622 0.04583 -0.29922 0.04629 -0.30195 0.0449 C -0.30547 0.04305 -0.30872 0.03981 -0.31198 0.03657 C -0.31615 0.0324 -0.32005 0.02592 -0.32279 0.01875 C -0.32474 0.01342 -0.32617 0.0074 -0.32826 0.00231 C -0.33294 -0.00996 -0.33919 -0.02037 -0.34284 -0.03357 C -0.35599 -0.08033 -0.35195 -0.06019 -0.35755 -0.0926 C -0.35794 -0.1007 -0.35925 -0.11875 -0.35755 -0.12709 C -0.35625 -0.13357 -0.35365 -0.13936 -0.35143 -0.14491 C -0.34805 -0.15324 -0.34349 -0.16065 -0.33906 -0.1669 C -0.33333 -0.17524 -0.33086 -0.17801 -0.32357 -0.18357 C -0.28828 -0.20973 -0.30026 -0.20371 -0.27253 -0.21227 L -0.26094 -0.21088 C -0.25807 -0.20926 -0.25625 -0.20463 -0.25391 -0.20139 C -0.24596 -0.18936 -0.24779 -0.19237 -0.24154 -0.17801 C -0.23255 -0.10973 -0.2431 -0.19607 -0.2362 -0.03774 C -0.23581 -0.02917 -0.23425 -0.02084 -0.23229 -0.01297 C -0.2306 -0.00602 -0.22813 0.00046 -0.22539 0.00625 C -0.22409 0.00902 -0.21107 0.03402 -0.20521 0.03935 C -0.20104 0.04328 -0.19675 0.04722 -0.19206 0.04907 C -0.18425 0.05185 -0.17617 0.05185 -0.1681 0.05301 C -0.15443 0.04953 -0.14089 0.04421 -0.12708 0.04213 C -0.11276 0.04004 -0.09818 0.04444 -0.08385 0.04074 C -0.07734 0.03888 -0.06393 0.02523 -0.05755 0.01597 C -0.05586 0.01342 -0.05443 0.01041 -0.05286 0.00763 C -0.05208 0.0037 -0.05078 -0.00024 -0.05065 -0.00463 C -0.05039 -0.00973 -0.05417 -0.02153 -0.05521 -0.02524 C -0.05573 -0.02894 -0.05612 -0.03264 -0.05677 -0.03635 C -0.05768 -0.04098 -0.05911 -0.04537 -0.0599 -0.05 C -0.06094 -0.05718 -0.06146 -0.06482 -0.06224 -0.07199 C -0.0625 -0.07801 -0.06341 -0.08403 -0.06302 -0.09005 C -0.06263 -0.09445 -0.06081 -0.09815 -0.0599 -0.10232 C -0.0582 -0.10996 -0.0569 -0.11806 -0.05521 -0.1257 C -0.04974 -0.15139 -0.04948 -0.15394 -0.04128 -0.17662 C -0.03945 -0.18195 -0.0375 -0.18727 -0.03516 -0.19167 C -0.03047 -0.20047 -0.02617 -0.21019 -0.02044 -0.21644 C -0.00807 -0.2301 0.00443 -0.2301 0.01823 -0.23287 C 0.0332 -0.2294 0.04857 -0.22963 0.06302 -0.22199 C 0.06758 -0.21968 0.07096 -0.21158 0.07318 -0.20417 C 0.07969 -0.18125 0.08411 -0.13704 0.08711 -0.11204 C 0.08685 -0.09815 0.08711 -0.08426 0.08633 -0.07061 C 0.08581 -0.0625 0.08268 -0.05371 0.08008 -0.04723 C 0.07839 -0.04306 0.07669 -0.03866 0.07461 -0.03496 C 0.0694 -0.02547 0.06159 -0.01922 0.05534 -0.01297 C 0.05352 -0.00926 0.05195 -0.0051 0.04987 -0.00186 C 0.04753 0.00185 0.04492 0.00509 0.04219 0.00763 C 0.04023 0.00972 0.03815 0.01064 0.03607 0.0118 C 0.02995 0.01527 0.01328 0.01458 0.01276 0.01458 C 0.00078 0.02222 0.00573 0.02013 -0.00182 0.02291 L -0.00417 0.01597 L -0.00039 0.01041 Z " pathEditMode="relative" ptsTypes="AAAAAAAAAAAAAAAAAAAAAAAAAAAAAAAAAAAAAAAAAAAAAAAAAAAAAAAAAAAAAAA">
                                      <p:cBhvr>
                                        <p:cTn id="38" dur="8000" fill="hold"/>
                                        <p:tgtEl>
                                          <p:spTgt spid="2976"/>
                                        </p:tgtEl>
                                        <p:attrNameLst>
                                          <p:attrName>ppt_x</p:attrName>
                                          <p:attrName>ppt_y</p:attrName>
                                        </p:attrNameLst>
                                      </p:cBhvr>
                                    </p:animMotion>
                                  </p:childTnLst>
                                </p:cTn>
                              </p:par>
                              <p:par>
                                <p:cTn id="39" presetID="0" presetClass="path" presetSubtype="0" repeatCount="indefinite" fill="hold" nodeType="withEffect">
                                  <p:stCondLst>
                                    <p:cond delay="0"/>
                                  </p:stCondLst>
                                  <p:childTnLst>
                                    <p:animMotion origin="layout" path="M -0.00365 0.00463 L -0.00365 0.00486 C -0.00521 0.01342 -0.00612 0.02268 -0.00821 0.03125 C -0.00925 0.03541 -0.01771 0.04861 -0.01875 0.04976 C -0.02188 0.05277 -0.02917 0.05509 -0.02917 0.05532 C -0.03073 0.05486 -0.03243 0.05532 -0.03373 0.05393 C -0.03907 0.04722 -0.0487 0.03125 -0.0487 0.03148 C -0.04974 0.02638 -0.05118 0.02176 -0.0517 0.01643 C -0.05456 -0.01065 -0.04935 -0.00324 -0.05547 -0.03403 C -0.05638 -0.03912 -0.06511 -0.0544 -0.06654 -0.05811 C -0.06941 -0.06574 -0.07409 -0.08218 -0.07409 -0.08195 C -0.07474 -0.09074 -0.07709 -0.11297 -0.07631 -0.12084 C -0.07539 -0.13056 -0.07292 -0.13959 -0.0711 -0.14885 C -0.07019 -0.15301 -0.06954 -0.15718 -0.0681 -0.16088 C -0.06667 -0.16436 -0.05638 -0.18149 -0.05391 -0.18473 C -0.05352 -0.18542 -0.0392 -0.20186 -0.03672 -0.20625 C -0.03542 -0.20834 -0.03477 -0.21158 -0.03373 -0.21412 C -0.03178 -0.21875 -0.02982 -0.22315 -0.02774 -0.22755 C -0.02579 -0.23125 -0.02383 -0.23473 -0.02175 -0.2382 C -0.01576 -0.24769 -0.0112 -0.25324 -0.00443 -0.26088 C -0.00222 -0.2632 4.375E-6 -0.26528 0.00234 -0.26737 C 0.01458 -0.26505 0.01992 -0.26551 0.03229 -0.24352 C 0.03398 -0.24028 0.03541 -0.23635 0.0375 -0.23403 C 0.04049 -0.23125 0.04401 -0.23033 0.04726 -0.22871 C 0.06106 -0.22199 0.05807 -0.22362 0.07278 -0.22084 C 0.07578 -0.22315 0.08255 -0.22824 0.08554 -0.23149 C 0.08737 -0.23334 0.0888 -0.23681 0.09075 -0.2382 C 0.09987 -0.24468 0.10273 -0.24514 0.11028 -0.24746 C 0.11302 -0.24931 0.11562 -0.25186 0.11849 -0.25278 C 0.12317 -0.2544 0.13958 -0.25602 0.14557 -0.25672 C 0.15221 -0.25463 0.15911 -0.25278 0.16575 -0.25024 C 0.16836 -0.24908 0.17083 -0.24746 0.1733 -0.24607 C 0.17474 -0.24537 0.17617 -0.24399 0.17773 -0.24352 C 0.18072 -0.2426 0.18372 -0.2426 0.18671 -0.24213 C 0.19895 -0.23774 0.20546 -0.23889 0.21445 -0.22477 C 0.21601 -0.22246 0.21653 -0.21852 0.21744 -0.21551 C 0.21809 -0.20857 0.21901 -0.19792 0.21901 -0.19144 C 0.21901 -0.1838 0.21849 -0.17639 0.21822 -0.16875 C 0.21875 -0.1625 0.21862 -0.15602 0.21979 -0.15024 C 0.22135 -0.14144 0.22916 -0.11621 0.23177 -0.10764 C 0.23203 -0.10394 0.23294 -0.10024 0.23255 -0.09676 C 0.23138 -0.08797 0.22942 -0.07963 0.22721 -0.07153 C 0.22135 -0.04931 0.21979 -0.04699 0.21302 -0.03149 C 0.2125 -0.02871 0.21184 -0.02616 0.21145 -0.02338 C 0.20729 0.00879 0.20989 0.0199 0.19804 0.04189 C 0.19596 0.0456 0.19336 0.04838 0.19049 0.04976 C 0.18619 0.05185 0.18151 0.05069 0.17695 0.05115 C 0.16927 0.04768 0.16132 0.04467 0.15377 0.04027 C 0.14804 0.03703 0.14283 0.03217 0.13724 0.02847 C 0.13515 0.02708 0.12643 0.02268 0.12382 0.02176 C 0.12174 0.02129 0.11979 0.02106 0.1177 0.0206 C 0.11549 0.02152 0.11302 0.02129 0.11106 0.02314 C 0.10781 0.02615 0.10338 0.0331 0.1013 0.03912 C 0.09687 0.05185 0.09895 0.05416 0.09153 0.06713 C 0.08815 0.07314 0.07578 0.09351 0.072 0.10463 C 0.0707 0.10856 0.07005 0.11319 0.06901 0.11759 C 0.06927 0.12638 0.06888 0.13495 0.06979 0.14328 C 0.07018 0.14722 0.07187 0.15023 0.07278 0.15393 C 0.07382 0.15787 0.07474 0.1618 0.07578 0.16597 C 0.0776 0.19305 0.07981 0.19467 0.07578 0.21643 C 0.07513 0.22037 0.07421 0.22407 0.07278 0.22731 C 0.07083 0.23148 0.06822 0.23426 0.06601 0.23796 C 0.06419 0.24097 0.06237 0.24375 0.0608 0.24722 C 0.05911 0.25092 0.05807 0.25555 0.05625 0.25926 C 0.05377 0.26458 0.05065 0.26875 0.04804 0.27384 C 0.04531 0.27893 0.04153 0.28796 0.03828 0.29259 C 0.03619 0.2956 0.03398 0.29838 0.03151 0.30046 C 0.02825 0.3037 0.02461 0.3037 0.02109 0.30463 L -0.03373 0.32986 C -0.0362 0.33101 -0.03855 0.33426 -0.04115 0.33379 C -0.04857 0.33287 -0.05573 0.32847 -0.06276 0.32592 C -0.07435 0.30532 -0.06524 0.32314 -0.07553 0.29791 C -0.07813 0.29166 -0.08347 0.28171 -0.08529 0.27384 C -0.08737 0.26481 -0.08881 0.25532 -0.09063 0.24583 C -0.09037 0.23796 -0.0905 0.22986 -0.08985 0.22199 C -0.08737 0.19282 -0.0836 0.16898 -0.07709 0.14189 C -0.07474 0.1324 -0.07175 0.12384 -0.06875 0.11527 C -0.06029 0.08958 -0.06563 0.10324 -0.05769 0.08981 C -0.05534 0.08611 -0.05352 0.08125 -0.05092 0.07777 C -0.04831 0.07453 -0.04102 0.07222 -0.03816 0.07106 C -0.03086 0.06342 -0.03112 0.06504 -0.02396 0.04976 L -0.01641 0.03379 C -0.01615 0.03263 -0.01602 0.03101 -0.01576 0.02986 C -0.01537 0.02847 -0.01459 0.02731 -0.0142 0.02592 C -0.01381 0.02407 -0.01407 0.02199 -0.01342 0.0206 C -0.01276 0.01898 -0.01146 0.01875 -0.01042 0.01782 C -0.00534 0.01365 -0.00704 0.01388 -0.00443 0.01388 L -0.00365 0.00463 Z " pathEditMode="relative" rAng="0" ptsTypes="AAAAAAAAAAAAAAAAAAAAAAAAAAAAAAAAAAAAAAAAAAAAAAAAAAAAAAAAAAAAAAAAAAAAAAAAAAAAAAAAAAAAAAAA">
                                      <p:cBhvr>
                                        <p:cTn id="40" dur="8000" fill="hold"/>
                                        <p:tgtEl>
                                          <p:spTgt spid="26"/>
                                        </p:tgtEl>
                                        <p:attrNameLst>
                                          <p:attrName>ppt_x</p:attrName>
                                          <p:attrName>ppt_y</p:attrName>
                                        </p:attrNameLst>
                                      </p:cBhvr>
                                      <p:rCtr x="7461" y="2847"/>
                                    </p:animMotion>
                                  </p:childTnLst>
                                </p:cTn>
                              </p:par>
                              <p:par>
                                <p:cTn id="41" presetID="0" presetClass="path" presetSubtype="0" repeatCount="indefinite" fill="hold" nodeType="withEffect">
                                  <p:stCondLst>
                                    <p:cond delay="0"/>
                                  </p:stCondLst>
                                  <p:childTnLst>
                                    <p:animMotion origin="layout" path="M -0.00039 0.01042 L -0.00039 0.01065 C -0.00338 0.01227 -0.00638 0.01459 -0.00963 0.01598 C -0.01133 0.01667 -0.02695 0.01875 -0.02734 0.01875 L -0.05443 0.02292 C -0.06771 0.03218 -0.04036 0.01227 -0.07226 0.04074 C -0.07435 0.0426 -0.07617 0.04537 -0.07838 0.0463 C -0.08372 0.04815 -0.08919 0.04815 -0.09466 0.04908 C -0.10338 0.04861 -0.11224 0.04699 -0.12096 0.04769 C -0.12982 0.04838 -0.13841 0.05348 -0.14726 0.05301 C -0.17591 0.05209 -0.19518 0.04699 -0.2207 0.04074 C -0.29349 0.04468 -0.20039 0.03912 -0.26784 0.04491 C -0.27643 0.04561 -0.28489 0.04584 -0.29336 0.0463 C -0.29622 0.04584 -0.29922 0.0463 -0.30195 0.04491 C -0.30547 0.04306 -0.30872 0.03982 -0.31198 0.03658 C -0.31614 0.03241 -0.32005 0.02593 -0.32279 0.01875 C -0.32474 0.01343 -0.32617 0.00741 -0.32825 0.00232 C -0.33294 -0.00995 -0.33919 -0.02037 -0.34284 -0.03356 C -0.35599 -0.08032 -0.35195 -0.06018 -0.35755 -0.09259 C -0.35794 -0.10069 -0.35924 -0.11875 -0.35755 -0.12708 C -0.35625 -0.13356 -0.35364 -0.13935 -0.35143 -0.1449 C -0.34805 -0.15324 -0.34349 -0.16064 -0.33906 -0.16689 C -0.33333 -0.17523 -0.33086 -0.17801 -0.32357 -0.18356 C -0.28828 -0.20972 -0.30026 -0.2037 -0.27252 -0.21227 L -0.26094 -0.21088 C -0.25807 -0.20926 -0.25625 -0.20463 -0.25391 -0.20139 C -0.24596 -0.18935 -0.24779 -0.19236 -0.24154 -0.17801 C -0.23255 -0.10972 -0.2431 -0.19606 -0.2362 -0.03773 C -0.23581 -0.02916 -0.23424 -0.02083 -0.23229 -0.01296 C -0.2306 -0.00602 -0.22812 0.00047 -0.22539 0.00625 C -0.22409 0.00903 -0.21107 0.03403 -0.20521 0.03936 C -0.20104 0.04329 -0.19674 0.04723 -0.19206 0.04908 C -0.18424 0.05186 -0.17617 0.05186 -0.1681 0.05301 C -0.15443 0.04954 -0.14088 0.04422 -0.12708 0.04213 C -0.11276 0.04005 -0.09818 0.04445 -0.08385 0.04074 C -0.07734 0.03889 -0.06393 0.02523 -0.05755 0.01598 C -0.05586 0.01343 -0.05443 0.01042 -0.05286 0.00764 C -0.05208 0.00371 -0.05078 -0.00023 -0.05065 -0.00463 C -0.05039 -0.00972 -0.05417 -0.02152 -0.05521 -0.02523 C -0.05573 -0.02893 -0.05612 -0.03264 -0.05677 -0.03634 C -0.05768 -0.04097 -0.05911 -0.04537 -0.05989 -0.05 C -0.06094 -0.05717 -0.06146 -0.06481 -0.06224 -0.07199 C -0.0625 -0.07801 -0.06341 -0.08402 -0.06302 -0.09004 C -0.06263 -0.09444 -0.06081 -0.09814 -0.05989 -0.10231 C -0.0582 -0.10995 -0.0569 -0.11805 -0.05521 -0.12569 C -0.04974 -0.15139 -0.04948 -0.15393 -0.04127 -0.17662 C -0.03945 -0.18194 -0.0375 -0.18727 -0.03516 -0.19166 C -0.03047 -0.20046 -0.02617 -0.21018 -0.02044 -0.21643 C -0.00807 -0.23009 0.00443 -0.23009 0.01823 -0.23287 C 0.0332 -0.22939 0.04857 -0.22963 0.06302 -0.22199 C 0.06758 -0.21967 0.07096 -0.21157 0.07318 -0.20416 C 0.07969 -0.18125 0.08412 -0.13703 0.08711 -0.11203 C 0.08685 -0.09814 0.08711 -0.08426 0.08633 -0.0706 C 0.08581 -0.0625 0.08268 -0.0537 0.08008 -0.04722 C 0.07839 -0.04305 0.07669 -0.03865 0.07461 -0.03495 C 0.0694 -0.02546 0.06159 -0.01921 0.05534 -0.01296 C 0.05352 -0.00926 0.05195 -0.00509 0.04987 -0.00185 C 0.04753 0.00186 0.04492 0.0051 0.04219 0.00764 C 0.04024 0.00973 0.03815 0.01065 0.03607 0.01181 C 0.02995 0.01528 0.01328 0.01459 0.01276 0.01459 C 0.00078 0.02223 0.00573 0.02014 -0.00182 0.02292 L -0.00417 0.01598 L -0.00039 0.01042 Z " pathEditMode="relative" rAng="0" ptsTypes="AAAAAAAAAAAAAAAAAAAAAAAAAAAAAAAAAAAAAAAAAAAAAAAAAAAAAAAAAAAAAAA">
                                      <p:cBhvr>
                                        <p:cTn id="42" dur="8000" fill="hold"/>
                                        <p:tgtEl>
                                          <p:spTgt spid="29"/>
                                        </p:tgtEl>
                                        <p:attrNameLst>
                                          <p:attrName>ppt_x</p:attrName>
                                          <p:attrName>ppt_y</p:attrName>
                                        </p:attrNameLst>
                                      </p:cBhvr>
                                      <p:rCtr x="-13529" y="-10046"/>
                                    </p:animMotion>
                                  </p:childTnLst>
                                </p:cTn>
                              </p:par>
                              <p:par>
                                <p:cTn id="43" presetID="0" presetClass="path" presetSubtype="0" repeatCount="indefinite" fill="hold" nodeType="withEffect">
                                  <p:stCondLst>
                                    <p:cond delay="0"/>
                                  </p:stCondLst>
                                  <p:childTnLst>
                                    <p:animMotion origin="layout" path="M 0.00377 0.00972 L 0.00377 0.00995 C 0.01081 0.00926 0.01784 0.00926 0.02487 0.00833 C 0.02786 0.0081 0.03073 0.00509 0.03385 0.00578 C 0.03841 0.00648 0.04284 0.01018 0.04726 0.0125 C 0.04935 0.01527 0.06354 0.03541 0.06836 0.04051 C 0.07044 0.04259 0.07278 0.04398 0.07513 0.04583 C 0.10534 0.0368 0.06966 0.04953 0.10664 0.02708 C 0.11068 0.02453 0.1151 0.02407 0.11927 0.02314 C 0.13607 0.01875 0.13607 0.01921 0.15078 0.01782 C 0.15703 0.02129 0.16367 0.02361 0.16953 0.02847 C 0.17903 0.03611 0.18815 0.0574 0.19505 0.06851 C 0.19739 0.07199 0.19974 0.07523 0.20182 0.07916 C 0.20625 0.08703 0.20924 0.09444 0.21315 0.10301 C 0.21406 0.10833 0.21888 0.1331 0.21914 0.13773 C 0.21953 0.14629 0.21927 0.15486 0.21836 0.16319 C 0.21771 0.16875 0.21588 0.17384 0.21458 0.17916 C 0.21523 0.20046 0.2168 0.21504 0.21159 0.23657 C 0.20937 0.2456 0.19375 0.27986 0.18906 0.28726 C 0.18685 0.29074 0.18437 0.29398 0.18229 0.29791 C 0.1789 0.30416 0.17135 0.32222 0.16588 0.32847 C 0.16328 0.33148 0.16028 0.33287 0.15755 0.33518 C 0.14909 0.3324 0.11094 0.32731 0.09687 0.30717 C 0.09427 0.30347 0.09297 0.29768 0.09153 0.29259 C 0.08789 0.27916 0.08776 0.27523 0.08633 0.2618 C 0.08607 0.23773 0.08698 0.21365 0.08555 0.18981 C 0.08502 0.18032 0.0819 0.17222 0.08034 0.16319 C 0.07956 0.15879 0.0793 0.15416 0.07877 0.14976 C 0.0793 0.14051 0.07864 0.13078 0.08034 0.12176 C 0.08138 0.11574 0.08997 0.09976 0.0931 0.09513 C 0.09622 0.09027 0.09948 0.08588 0.10286 0.08171 C 0.10651 0.07731 0.11081 0.07476 0.11406 0.06967 C 0.1194 0.06157 0.12005 0.05856 0.12682 0.05509 C 0.13789 0.0493 0.14466 0.05069 0.1569 0.04976 C 0.16432 0.05069 0.17213 0.04907 0.1793 0.05231 C 0.23711 0.07963 0.18424 0.07199 0.22513 0.075 C 0.24596 0.05416 0.24987 0.04699 0.27383 0.03634 C 0.28021 0.03356 0.28685 0.03379 0.29323 0.0324 C 0.30065 0.03078 0.30781 0.02893 0.3151 0.02708 C 0.32943 0.02847 0.33203 0.02638 0.34661 0.04166 C 0.34948 0.04467 0.35117 0.05069 0.35338 0.05509 C 0.35612 0.06921 0.35989 0.0831 0.36159 0.09768 C 0.36198 0.10023 0.36354 0.15 0.36393 0.16041 C 0.35859 0.21273 0.35534 0.20694 0.36393 0.25509 C 0.36575 0.26551 0.36888 0.27476 0.37135 0.28449 C 0.37213 0.2875 0.3737 0.29375 0.3737 0.29398 C 0.37265 0.3 0.37278 0.3074 0.37057 0.3125 C 0.36523 0.32546 0.36015 0.32916 0.35338 0.33518 C 0.34818 0.33426 0.34284 0.33426 0.33763 0.3324 C 0.32148 0.32731 0.30599 0.31944 0.29101 0.30717 C 0.28594 0.30301 0.28138 0.29814 0.27682 0.29259 C 0.26953 0.28356 0.27435 0.28148 0.26484 0.27916 C 0.2595 0.27801 0.2543 0.27824 0.24909 0.27777 C 0.24531 0.28055 0.2414 0.2824 0.23789 0.28588 C 0.23568 0.28796 0.23385 0.2912 0.2319 0.29375 C 0.22995 0.29629 0.22773 0.29814 0.22591 0.30046 C 0.22018 0.3074 0.22044 0.30995 0.2138 0.3125 C 0.20534 0.31597 0.1987 0.31527 0.18984 0.31643 C 0.18489 0.31713 0.17982 0.31828 0.17487 0.31921 C 0.17239 0.31875 0.16979 0.31875 0.16732 0.31782 C 0.16484 0.31689 0.1625 0.31388 0.15989 0.31388 C 0.1543 0.31388 0.14883 0.31643 0.14336 0.31782 C 0.1388 0.32106 0.1345 0.32476 0.12982 0.32708 C 0.11289 0.33564 0.10872 0.33518 0.09232 0.33796 C 0.08086 0.33518 0.06914 0.33449 0.05781 0.32986 C 0.05573 0.32893 0.05325 0.32569 0.05325 0.32176 C 0.05325 0.30439 0.0556 0.2868 0.05781 0.2699 C 0.05911 0.26018 0.06133 0.25069 0.0638 0.24189 C 0.06536 0.23634 0.06797 0.23217 0.06979 0.22708 C 0.07239 0.22013 0.07513 0.21319 0.07734 0.20578 C 0.08138 0.19259 0.08203 0.18333 0.08411 0.16851 C 0.08437 0.16412 0.08502 0.15949 0.08476 0.15509 C 0.0845 0.1493 0.08385 0.14328 0.08255 0.13773 C 0.08073 0.13032 0.07487 0.12222 0.07213 0.11643 C 0.07044 0.11319 0.06927 0.10902 0.06758 0.10578 C 0.06575 0.10231 0.06354 0.09953 0.06159 0.09652 C 0.06002 0.09398 0.05859 0.09074 0.05703 0.08842 C 0.04948 0.07847 0.05182 0.08263 0.04583 0.07777 C 0.04284 0.07523 0.03984 0.07222 0.03685 0.06967 C 0.03281 0.06643 0.02877 0.06388 0.02487 0.06041 C 0.0181 0.05439 0.02096 0.05625 0.01653 0.0537 C 0.01458 0.05023 0.01028 0.04213 0.00833 0.04166 L 0.00234 0.04051 C 0.00052 0.04097 -0.00117 0.04097 -0.003 0.04166 C -0.00703 0.04351 -0.01081 0.04699 -0.01419 0.05115 C -0.01654 0.05393 -0.01862 0.0574 -0.02097 0.06041 C -0.02318 0.06319 -0.02552 0.06551 -0.02774 0.06851 C -0.04063 0.08634 -0.02878 0.07152 -0.03972 0.08981 C -0.04206 0.09375 -0.04492 0.09652 -0.04727 0.10046 C -0.05195 0.10856 -0.05599 0.11759 -0.06068 0.12569 C -0.06576 0.13449 -0.07188 0.14166 -0.07643 0.15115 C -0.08412 0.16689 -0.08516 0.18125 -0.08841 0.20046 C -0.08867 0.20763 -0.08985 0.21481 -0.08919 0.22176 C -0.08854 0.22963 -0.08672 0.23726 -0.08477 0.24444 C -0.08177 0.25486 -0.07852 0.26504 -0.07422 0.27384 C -0.0724 0.27731 -0.07123 0.28194 -0.06901 0.28449 C -0.06198 0.29282 -0.0418 0.30439 -0.03594 0.30856 C -0.03333 0.31041 -0.03125 0.31412 -0.02839 0.31527 C -0.02331 0.31689 -0.01797 0.31597 -0.01276 0.31643 C -0.01107 0.31574 0.0181 0.3037 0.02487 0.29652 C 0.0276 0.29351 0.02917 0.28819 0.03151 0.28449 C 0.03333 0.28194 0.03568 0.28055 0.0375 0.27777 C 0.03971 0.27476 0.04153 0.2706 0.04362 0.26713 C 0.04544 0.26388 0.04752 0.26088 0.04961 0.25787 C 0.05755 0.24606 0.0595 0.24699 0.0638 0.23379 C 0.06627 0.22638 0.06875 0.21898 0.07057 0.21111 C 0.07474 0.19375 0.08177 0.15787 0.08177 0.1581 C 0.08255 0.13912 0.08437 0.12037 0.08255 0.10185 C 0.08216 0.09722 0.08125 0.09282 0.08034 0.08842 C 0.07943 0.08402 0.07877 0.07916 0.07734 0.075 C 0.07617 0.07199 0.0681 0.05694 0.06601 0.0537 C 0.06393 0.05046 0.06185 0.04676 0.05937 0.04444 C 0.05742 0.04259 0.05039 0.04097 0.04805 0.04051 L 0.0263 0.03634 C 0.02096 0.03009 0.0276 0.03796 0.02109 0.02986 C 0.02031 0.0287 0.01953 0.02801 0.01875 0.02708 C 0.01484 0.02106 0.0168 0.02291 0.01354 0.01643 C 0.01289 0.01504 0.01211 0.01365 0.01133 0.0125 L 0.00976 0.00972 L 0.00377 0.00972 Z " pathEditMode="relative" rAng="0" ptsTypes="AAAAAAAAAAAAAAAAAAAAAAAAAAAAAAAAAAAAAAAAAAAAAAAAAAAAAAAAAAAAAAAAAAAAAAAAAAAAAAAAAAAAAAAAAAAAAAAAAAAAAAAAAAAAAAAAAAAAAAAA">
                                      <p:cBhvr>
                                        <p:cTn id="44" dur="12000" fill="hold"/>
                                        <p:tgtEl>
                                          <p:spTgt spid="32"/>
                                        </p:tgtEl>
                                        <p:attrNameLst>
                                          <p:attrName>ppt_x</p:attrName>
                                          <p:attrName>ppt_y</p:attrName>
                                        </p:attrNameLst>
                                      </p:cBhvr>
                                      <p:rCtr x="13828" y="16204"/>
                                    </p:animMotion>
                                  </p:childTnLst>
                                </p:cTn>
                              </p:par>
                              <p:par>
                                <p:cTn id="45" presetID="0" presetClass="path" presetSubtype="0" repeatCount="indefinite" fill="hold" nodeType="withEffect">
                                  <p:stCondLst>
                                    <p:cond delay="0"/>
                                  </p:stCondLst>
                                  <p:childTnLst>
                                    <p:animMotion origin="layout" path="M 0.0069 -0.01643 L 0.0069 -0.0162 C 0.01263 -0.02338 0.01888 -0.02939 0.02409 -0.03773 C 0.02943 -0.04606 0.03802 -0.06273 0.04583 -0.06828 C 0.0487 -0.07037 0.05182 -0.07106 0.05482 -0.07222 C 0.05729 -0.0706 0.06003 -0.06921 0.06237 -0.06689 C 0.07279 -0.05671 0.07409 -0.05162 0.08333 -0.0456 C 0.08529 -0.04444 0.08737 -0.04398 0.08932 -0.04305 C 0.09857 -0.04351 0.10781 -0.04305 0.11706 -0.04444 C 0.11992 -0.04467 0.12253 -0.04745 0.12539 -0.04838 C 0.12787 -0.04907 0.13034 -0.0493 0.13281 -0.04976 L 0.1599 -0.05231 C 0.16615 -0.05023 0.17266 -0.04976 0.17865 -0.0456 C 0.18086 -0.04421 0.18203 -0.03935 0.18386 -0.03634 C 0.18672 -0.03171 0.19414 -0.02083 0.19662 -0.01504 C 0.19818 -0.01134 0.19922 -0.00717 0.20039 -0.003 C 0.20208 0.00325 0.20339 0.00926 0.20482 0.01575 C 0.20534 0.02061 0.20599 0.02547 0.20638 0.03033 C 0.20677 0.03565 0.20638 0.04098 0.20703 0.0463 C 0.20794 0.05325 0.21133 0.06459 0.2138 0.07037 C 0.21537 0.07362 0.21758 0.07616 0.21914 0.07963 C 0.2207 0.08334 0.22149 0.08774 0.22279 0.09167 C 0.22656 0.10278 0.22669 0.10232 0.23112 0.11297 C 0.23425 0.13172 0.23373 0.12292 0.23255 0.1463 C 0.23242 0.14977 0.23255 0.15371 0.2319 0.15695 C 0.23086 0.16135 0.22891 0.16482 0.22734 0.16899 C 0.22565 0.18079 0.22448 0.18426 0.22656 0.19815 C 0.22721 0.20255 0.22891 0.20649 0.23034 0.21019 C 0.23138 0.21274 0.23281 0.21482 0.23412 0.2169 C 0.23659 0.22084 0.23841 0.22223 0.24154 0.225 C 0.24336 0.22639 0.24505 0.22778 0.24688 0.22894 C 0.24857 0.22987 0.25039 0.23079 0.25208 0.23149 C 0.25404 0.23241 0.25612 0.23311 0.25807 0.23426 C 0.26914 0.24121 0.26042 0.23889 0.27083 0.24098 L 0.28581 0.24352 C 0.30352 0.24213 0.30873 0.24075 0.32787 0.24491 C 0.32995 0.24537 0.3319 0.24746 0.33386 0.24885 C 0.34831 0.26806 0.34089 0.26343 0.35482 0.2676 C 0.35925 0.26297 0.36445 0.25926 0.3668 0.25024 C 0.37175 0.23172 0.37279 0.21806 0.37591 0.19954 C 0.37708 0.19237 0.37839 0.18542 0.37956 0.17825 C 0.38021 0.16343 0.38151 0.14237 0.37956 0.12894 C 0.37878 0.12315 0.37552 0.11922 0.37357 0.11436 C 0.37227 0.11042 0.37096 0.10625 0.36979 0.10232 C 0.36445 0.08311 0.36511 0.08334 0.36081 0.06088 C 0.36159 0.04723 0.36055 0.03172 0.36537 0.01968 C 0.36797 0.0132 0.37279 0.00672 0.37656 0.00232 C 0.37826 0.00047 0.38021 -0.00092 0.3819 -0.003 C 0.40873 -0.03981 0.3806 -0.00393 0.40065 -0.0324 C 0.40651 -0.04074 0.40859 -0.04421 0.41484 -0.05092 C 0.41758 -0.05393 0.42018 -0.05671 0.42305 -0.05902 C 0.42552 -0.06088 0.42813 -0.06157 0.4306 -0.06296 C 0.43542 -0.05949 0.44024 -0.05648 0.44479 -0.05231 C 0.44922 -0.04838 0.46159 -0.0324 0.46432 -0.02824 C 0.47305 -0.01597 0.47813 -0.00972 0.48542 0.00487 C 0.4944 0.02338 0.49453 0.02176 0.50039 0.0382 C 0.50143 0.04144 0.50248 0.04445 0.50339 0.04769 C 0.50456 0.05186 0.50534 0.05649 0.50638 0.06088 C 0.5069 0.06621 0.50703 0.07176 0.50781 0.07686 C 0.50833 0.07987 0.50977 0.08195 0.51016 0.08496 C 0.51576 0.12709 0.50508 0.0713 0.5138 0.11436 C 0.51524 0.13311 0.51511 0.12246 0.51159 0.15024 C 0.50977 0.16459 0.51055 0.15649 0.50938 0.1676 C 0.50912 0.17014 0.50912 0.17315 0.50859 0.17547 C 0.50833 0.17686 0.50469 0.19121 0.50261 0.19422 C 0.5 0.19792 0.49219 0.20903 0.48685 0.21297 C 0.48138 0.2169 0.47109 0.22292 0.46667 0.22362 C 0.46367 0.22408 0.46055 0.22431 0.45755 0.225 C 0.45261 0.22593 0.44258 0.22894 0.44258 0.22917 C 0.43529 0.23473 0.43346 0.23496 0.42682 0.2463 C 0.42474 0.24977 0.4237 0.25463 0.42162 0.25811 C 0.41966 0.26158 0.41693 0.2632 0.41484 0.26621 C 0.41289 0.26899 0.41159 0.27269 0.40964 0.27547 C 0.40482 0.28264 0.39987 0.28936 0.39466 0.29561 C 0.39232 0.29815 0.39024 0.30139 0.38789 0.30348 C 0.38594 0.30533 0.38386 0.30625 0.3819 0.30764 C 0.3793 0.30718 0.37656 0.30811 0.37435 0.30625 C 0.36328 0.297 0.35495 0.28797 0.34662 0.27431 C 0.34505 0.27176 0.34349 0.26899 0.34206 0.26621 C 0.3405 0.2632 0.33932 0.2595 0.33763 0.25695 C 0.33386 0.25116 0.32982 0.24584 0.32565 0.24098 C 0.32409 0.23912 0.32266 0.23704 0.32109 0.23565 C 0.31524 0.22987 0.31367 0.23102 0.30612 0.22894 C 0.30234 0.22987 0.29844 0.22917 0.29479 0.23149 C 0.27917 0.2419 0.28841 0.24167 0.27682 0.25278 C 0.27435 0.25533 0.27136 0.25649 0.26862 0.25811 C 0.26211 0.25741 0.25547 0.25787 0.24909 0.25556 C 0.24557 0.25417 0.24271 0.24977 0.23932 0.24746 C 0.2349 0.24445 0.23021 0.24306 0.22578 0.23959 C 0.20326 0.22176 0.22149 0.22871 0.20261 0.22362 C 0.19688 0.22431 0.19206 0.22385 0.18685 0.22894 C 0.16276 0.25209 0.18893 0.23241 0.16953 0.2463 L 0.14557 0.24491 C 0.14141 0.24375 0.13763 0.23959 0.13359 0.23681 C 0.1306 0.23473 0.12748 0.23287 0.12461 0.23033 C 0.12253 0.22825 0.11498 0.21852 0.11263 0.21412 C 0.11042 0.21042 0.10859 0.20602 0.10664 0.20232 C 0.09766 0.18542 0.10326 0.19838 0.09688 0.18218 C 0.09662 0.17871 0.09636 0.17524 0.09609 0.17153 C 0.09557 0.16227 0.09518 0.15278 0.09453 0.14352 C 0.09427 0.13866 0.09414 0.13357 0.0931 0.12894 C 0.09206 0.12408 0.08998 0.12014 0.08854 0.11551 C 0.08346 0.09908 0.08229 0.0926 0.07656 0.07825 C 0.06419 0.04746 0.06927 0.06667 0.0638 0.04237 C 0.06237 0.02709 0.06367 0.0419 0.06237 0.02223 C 0.06211 0.01922 0.06211 0.01598 0.06159 0.01297 C 0.05977 0.00116 0.05781 0.00047 0.05182 -0.00833 C 0.04583 -0.01736 0.0474 -0.0155 0.04128 -0.01898 L 0.01953 -0.01759 C 0.01628 -0.01736 0.01302 -0.01689 0.0099 -0.01643 C 0.00833 -0.01597 0.00729 -0.01643 0.0069 -0.01643 Z " pathEditMode="relative" rAng="0" ptsTypes="AAAAAAAAAAAAAAAAAAAAAAAAAAAAAAAAAAAAAAAAAAAAAAAAAAAAAAAAAAAAAAAAAAAAAAAAAAAAAAAAAAAAAAAAAAAAAAAAAAAAAAAAAAAAAAA">
                                      <p:cBhvr>
                                        <p:cTn id="46" dur="10000" fill="hold"/>
                                        <p:tgtEl>
                                          <p:spTgt spid="35"/>
                                        </p:tgtEl>
                                        <p:attrNameLst>
                                          <p:attrName>ppt_x</p:attrName>
                                          <p:attrName>ppt_y</p:attrName>
                                        </p:attrNameLst>
                                      </p:cBhvr>
                                      <p:rCtr x="25378" y="13403"/>
                                    </p:animMotion>
                                  </p:childTnLst>
                                </p:cTn>
                              </p:par>
                              <p:par>
                                <p:cTn id="47" presetID="0" presetClass="path" presetSubtype="0" repeatCount="indefinite" fill="hold" nodeType="withEffect">
                                  <p:stCondLst>
                                    <p:cond delay="0"/>
                                  </p:stCondLst>
                                  <p:childTnLst>
                                    <p:animMotion origin="layout" path="M -0.00325 0.00996 L -0.00325 0.00996 C -0.01719 0.02223 -0.02643 0.03542 -0.04297 0.03125 C -0.05221 0.02894 -0.06055 0.02061 -0.06927 0.01528 C -0.07226 0.01135 -0.07591 0.00857 -0.07825 0.00301 C -0.08242 -0.00532 -0.07995 -0.02037 -0.07825 -0.0287 C -0.07422 -0.0493 -0.07018 -0.06157 -0.06471 -0.07939 C -0.05937 -0.12777 -0.05924 -0.11412 -0.06784 -0.18888 C -0.06888 -0.19884 -0.07252 -0.2074 -0.07448 -0.21666 C -0.07578 -0.22314 -0.07656 -0.23009 -0.07747 -0.23657 C -0.07721 -0.24259 -0.07786 -0.24861 -0.07682 -0.25393 C -0.07513 -0.26273 -0.0638 -0.2824 -0.06107 -0.28472 C -0.04023 -0.30324 -0.03711 -0.29861 -0.02122 -0.30879 C -0.01198 -0.31481 -0.00169 -0.31759 0.00651 -0.32708 C 0.00977 -0.33101 0.01315 -0.33472 0.01628 -0.33912 C 0.02097 -0.34629 0.02357 -0.36041 0.02969 -0.3618 L 0.04167 -0.36458 C 0.05482 -0.35856 0.05873 -0.35902 0.07018 -0.34583 C 0.07305 -0.34259 0.07526 -0.33773 0.07774 -0.33379 C 0.07969 -0.32662 0.08164 -0.31967 0.08373 -0.31296 C 0.08581 -0.30601 0.08867 -0.29976 0.0905 -0.29259 C 0.09219 -0.28611 0.09297 -0.2787 0.09427 -0.27129 C 0.09271 -0.26504 0.09115 -0.25925 0.08972 -0.25277 C 0.0888 -0.24907 0.08828 -0.24467 0.0875 -0.24074 C 0.08607 -0.23402 0.08451 -0.22731 0.08294 -0.2206 C 0.09479 -0.19074 0.08776 -0.20092 0.12578 -0.20462 C 0.1332 -0.20532 0.15794 -0.22337 0.16328 -0.22615 C 0.18451 -0.23703 0.18281 -0.23611 0.19844 -0.23819 C 0.20078 -0.23634 0.20339 -0.23587 0.20521 -0.23263 C 0.2082 -0.22777 0.21185 -0.20648 0.21276 -0.20208 C 0.21328 -0.1949 0.21341 -0.18773 0.21419 -0.18078 C 0.2155 -0.17037 0.21875 -0.15023 0.21875 -0.14976 C 0.21771 -0.13958 0.21693 -0.12893 0.21576 -0.11805 C 0.21511 -0.11273 0.21393 -0.1074 0.21354 -0.10208 C 0.21289 -0.09583 0.21302 -0.08981 0.21276 -0.08333 C 0.22487 -0.03009 0.22083 -0.05115 0.2263 -0.02199 C 0.22188 -0.00069 0.22292 0.00695 0.21354 0.01922 C 0.20495 0.0301 0.19544 0.03357 0.18503 0.03658 C 0.18034 0.0382 0.13307 0.04815 0.12722 0.04838 C 0.11094 0.04977 0.09479 0.04954 0.07852 0.04977 C 0.07695 0.05371 0.07526 0.05764 0.07396 0.06204 C 0.07097 0.072 0.06758 0.08704 0.06498 0.09792 C 0.06524 0.10788 0.06511 0.1176 0.06576 0.12709 C 0.06719 0.147 0.07123 0.13635 0.06719 0.16204 C 0.06628 0.16829 0.06393 0.17385 0.06198 0.17917 C 0.05847 0.18913 0.05521 0.19422 0.05078 0.20209 C 0.05 0.20556 0.04818 0.20903 0.04844 0.21274 C 0.04883 0.21737 0.0543 0.24144 0.05599 0.24862 C 0.05573 0.2544 0.05638 0.26065 0.05521 0.26598 C 0.05339 0.27547 0.0461 0.28959 0.04102 0.29375 C 0.03802 0.29653 0.01498 0.31204 0.00716 0.31413 C 0.00222 0.31528 -0.00273 0.31505 -0.00781 0.31528 C -0.01159 0.31297 -0.03268 0.3007 -0.03633 0.29538 C -0.04127 0.2882 -0.04427 0.27755 -0.04831 0.26852 C -0.05625 0.22107 -0.05807 0.22315 -0.05351 0.16065 C -0.05273 0.14977 -0.04857 0.14051 -0.04674 0.1301 C -0.04258 0.10417 -0.04101 0.07732 -0.03555 0.05278 C -0.03333 0.04213 -0.03229 0.03079 -0.02877 0.022 C -0.02435 0.01019 -0.0164 0.00487 -0.00924 0.00209 C -0.00534 -4.81481E-6 -0.0013 -0.00069 0.00274 -0.00231 C 0.0043 -0.00277 0.00573 -0.0037 0.00716 -0.00462 C 0.00625 -0.00231 0.00508 0.00024 0.00417 0.00301 C 0.00391 0.00463 0.00404 0.00625 0.00352 0.00718 C 0.00274 0.00857 -0.00221 0.00926 -0.00325 0.00996 Z " pathEditMode="relative" rAng="0" ptsTypes="AAAAAAAAAAAAAAAAAAAAAAAAAAAAAAAAAAAAAAAAAAAAAAAAAAAAAAAAAAAAAAAA">
                                      <p:cBhvr>
                                        <p:cTn id="48" dur="10000" fill="hold"/>
                                        <p:tgtEl>
                                          <p:spTgt spid="38"/>
                                        </p:tgtEl>
                                        <p:attrNameLst>
                                          <p:attrName>ppt_x</p:attrName>
                                          <p:attrName>ppt_y</p:attrName>
                                        </p:attrNameLst>
                                      </p:cBhvr>
                                      <p:rCtr x="7604" y="-3449"/>
                                    </p:animMotion>
                                  </p:childTnLst>
                                </p:cTn>
                              </p:par>
                              <p:par>
                                <p:cTn id="49" presetID="0" presetClass="path" presetSubtype="0" repeatCount="indefinite" fill="hold" nodeType="withEffect">
                                  <p:stCondLst>
                                    <p:cond delay="0"/>
                                  </p:stCondLst>
                                  <p:childTnLst>
                                    <p:animMotion origin="layout" path="M -0.00039 0.01042 L -0.00039 0.01065 C -0.00339 0.01227 -0.00638 0.01458 -0.00964 0.01597 C -0.01133 0.01667 -0.02696 0.01875 -0.02735 0.01875 L -0.05443 0.02292 C -0.06771 0.03217 -0.04037 0.01227 -0.07227 0.04074 C -0.07435 0.04259 -0.07618 0.04537 -0.07839 0.0463 C -0.08373 0.04815 -0.0892 0.04815 -0.09467 0.04907 C -0.10339 0.04861 -0.11224 0.04699 -0.12097 0.04768 C -0.12982 0.04838 -0.13842 0.05347 -0.14727 0.05301 C -0.17592 0.05208 -0.19519 0.04699 -0.22071 0.04074 C -0.29349 0.04467 -0.20039 0.03912 -0.26784 0.04491 C -0.27644 0.0456 -0.2849 0.04583 -0.29336 0.0463 C -0.29623 0.04583 -0.29922 0.0463 -0.30196 0.04491 C -0.30547 0.04305 -0.30873 0.03981 -0.31198 0.03657 C -0.31615 0.03241 -0.32006 0.02592 -0.32279 0.01875 C -0.32474 0.01342 -0.32618 0.00741 -0.32826 0.00231 C -0.33295 -0.00995 -0.3392 -0.02037 -0.34284 -0.03357 C -0.35599 -0.08033 -0.35196 -0.06019 -0.35756 -0.09259 C -0.35795 -0.1007 -0.35925 -0.11875 -0.35756 -0.12708 C -0.35625 -0.13357 -0.35365 -0.13935 -0.35144 -0.14491 C -0.34805 -0.15324 -0.34349 -0.16065 -0.33907 -0.1669 C -0.33334 -0.17523 -0.33086 -0.17801 -0.32357 -0.18357 C -0.28829 -0.20972 -0.30026 -0.2037 -0.27253 -0.21227 L -0.26094 -0.21088 C -0.25808 -0.20926 -0.25625 -0.20463 -0.25391 -0.20139 C -0.24597 -0.18935 -0.24779 -0.19236 -0.24154 -0.17801 C -0.23256 -0.10972 -0.2431 -0.19607 -0.2362 -0.03773 C -0.23581 -0.02917 -0.23425 -0.02083 -0.2323 -0.01296 C -0.2306 -0.00602 -0.22813 0.00046 -0.22539 0.00625 C -0.22409 0.00903 -0.21107 0.03403 -0.20521 0.03935 C -0.20105 0.04329 -0.19675 0.04722 -0.19206 0.04907 C -0.18425 0.05185 -0.17618 0.05185 -0.1681 0.05301 C -0.15443 0.04954 -0.14089 0.04421 -0.12709 0.04213 C -0.11276 0.04005 -0.09818 0.04444 -0.08386 0.04074 C -0.07735 0.03889 -0.06394 0.02523 -0.05756 0.01597 C -0.05586 0.01342 -0.05443 0.01042 -0.05287 0.00764 C -0.05209 0.0037 -0.05079 -0.00023 -0.05066 -0.00463 C -0.05039 -0.00972 -0.05417 -0.02153 -0.05521 -0.02523 C -0.05573 -0.02894 -0.05612 -0.03264 -0.05678 -0.03634 C -0.05769 -0.04097 -0.05912 -0.04537 -0.0599 -0.05 C -0.06094 -0.05718 -0.06146 -0.06482 -0.06224 -0.07199 C -0.0625 -0.07801 -0.06342 -0.08403 -0.06303 -0.09005 C -0.06263 -0.09445 -0.06081 -0.09815 -0.0599 -0.10232 C -0.05821 -0.10995 -0.05691 -0.11806 -0.05521 -0.1257 C -0.04974 -0.15139 -0.04948 -0.15394 -0.04128 -0.17662 C -0.03946 -0.18195 -0.0375 -0.18727 -0.03516 -0.19167 C -0.03047 -0.20046 -0.02618 -0.21019 -0.02045 -0.21644 C -0.00808 -0.23009 0.00442 -0.23009 0.01822 -0.23287 C 0.0332 -0.2294 0.04856 -0.22963 0.06302 -0.22199 C 0.06757 -0.21968 0.07096 -0.21158 0.07317 -0.20417 C 0.07968 -0.18125 0.08411 -0.13704 0.08711 -0.11204 C 0.08684 -0.09815 0.08711 -0.08426 0.08632 -0.0706 C 0.0858 -0.0625 0.08268 -0.0537 0.08007 -0.04722 C 0.07838 -0.04306 0.07669 -0.03866 0.07461 -0.03495 C 0.0694 -0.02546 0.06158 -0.01921 0.05533 -0.01296 C 0.05351 -0.00926 0.05195 -0.00509 0.04987 -0.00185 C 0.04752 0.00185 0.04492 0.00509 0.04218 0.00764 C 0.04023 0.00972 0.03815 0.01065 0.03606 0.0118 C 0.02994 0.01528 0.01328 0.01458 0.01276 0.01458 C 0.00078 0.02222 0.00572 0.02014 -0.00183 0.02292 L -0.00417 0.01597 L -0.00039 0.01042 Z " pathEditMode="relative" rAng="0" ptsTypes="AAAAAAAAAAAAAAAAAAAAAAAAAAAAAAAAAAAAAAAAAAAAAAAAAAAAAAAAAAAAAAA">
                                      <p:cBhvr>
                                        <p:cTn id="50" dur="8000" fill="hold"/>
                                        <p:tgtEl>
                                          <p:spTgt spid="41"/>
                                        </p:tgtEl>
                                        <p:attrNameLst>
                                          <p:attrName>ppt_x</p:attrName>
                                          <p:attrName>ppt_y</p:attrName>
                                        </p:attrNameLst>
                                      </p:cBhvr>
                                      <p:rCtr x="-13529" y="-10046"/>
                                    </p:animMotion>
                                  </p:childTnLst>
                                </p:cTn>
                              </p:par>
                              <p:par>
                                <p:cTn id="51" presetID="0" presetClass="path" presetSubtype="0" repeatCount="indefinite" fill="hold" nodeType="withEffect">
                                  <p:stCondLst>
                                    <p:cond delay="0"/>
                                  </p:stCondLst>
                                  <p:childTnLst>
                                    <p:animMotion origin="layout" path="M -0.00391 -0.01505 L -0.00391 -0.01482 C -0.0056 -0.01759 -0.00742 -0.02014 -0.00912 -0.02292 C -0.01094 -0.02593 -0.01263 -0.0294 -0.01433 -0.03241 C -0.01823 -0.03866 -0.02344 -0.04653 -0.02787 -0.05093 C -0.03242 -0.05556 -0.0349 -0.05532 -0.03985 -0.05625 C -0.04792 -0.05486 -0.05912 -0.05857 -0.06537 -0.0456 C -0.06732 -0.04167 -0.06836 -0.03681 -0.06992 -0.03241 C -0.06966 -0.01736 -0.0694 -0.00208 -0.06914 0.01296 C -0.06888 0.03032 -0.07005 0.04792 -0.06836 0.06505 C -0.0668 0.08148 -0.06133 0.09653 -0.05938 0.11296 L -0.05638 0.13843 C -0.05716 0.14815 -0.05677 0.15833 -0.0586 0.16759 C -0.06107 0.18009 -0.06563 0.18102 -0.07058 0.18773 C -0.07279 0.19051 -0.07448 0.19398 -0.0767 0.19699 C -0.07904 0.20023 -0.08177 0.20301 -0.08412 0.20625 C -0.08672 0.20995 -0.08893 0.21481 -0.09167 0.21829 C -0.09414 0.22153 -0.09727 0.22338 -0.09987 0.22639 C -0.11224 0.23981 -0.10235 0.23241 -0.11341 0.23958 C -0.11732 0.23912 -0.12136 0.23935 -0.12539 0.23843 C -0.12839 0.2375 -0.13125 0.23403 -0.13438 0.23426 C -0.14167 0.23495 -0.14883 0.23866 -0.15612 0.24097 C -0.15795 0.24421 -0.1599 0.24676 -0.16133 0.25023 C -0.16315 0.25417 -0.17149 0.27755 -0.17487 0.28356 C -0.19024 0.31088 -0.17279 0.27917 -0.18841 0.31042 C -0.2013 0.33611 -0.18555 0.30139 -0.19883 0.33171 C -0.20117 0.34375 -0.20313 0.35231 -0.20417 0.36505 C -0.20469 0.37106 -0.20469 0.37755 -0.20482 0.38356 C -0.20235 0.40671 -0.20104 0.41481 -0.19961 0.43565 C -0.19909 0.44444 -0.19935 0.4537 -0.19818 0.46227 C -0.19753 0.4669 -0.19571 0.47037 -0.1944 0.47431 C -0.19141 0.48287 -0.1875 0.49074 -0.18308 0.49699 C -0.17956 0.50208 -0.17591 0.50694 -0.17188 0.51042 C -0.16016 0.52014 -0.15586 0.51968 -0.14414 0.52245 C -0.12761 0.51944 -0.11953 0.52014 -0.10443 0.51042 C -0.09623 0.50509 -0.0836 0.49768 -0.07735 0.48356 C -0.0668 0.45972 -0.06745 0.45579 -0.06159 0.42778 C -0.05964 0.3875 -0.05873 0.39259 -0.06393 0.34375 C -0.06459 0.3375 -0.06654 0.33218 -0.06758 0.32639 C -0.07005 0.31343 -0.07435 0.28773 -0.07435 0.28796 C -0.07292 0.2787 -0.07214 0.26944 -0.06992 0.26088 C -0.06823 0.25486 -0.0655 0.25023 -0.06315 0.24491 C -0.05938 0.23681 -0.05625 0.23032 -0.05117 0.225 C -0.05026 0.22407 -0.04909 0.22384 -0.04818 0.22361 C -0.04584 0.22315 -0.04362 0.22268 -0.04141 0.22222 C -0.03985 0.22245 0.00573 0.22824 0.01705 0.22222 C 0.02435 0.21852 0.03737 0.20509 0.03737 0.20532 C 0.03932 0.20093 0.04127 0.19676 0.04336 0.19306 C 0.04622 0.18796 0.04961 0.1838 0.05234 0.17824 C 0.05781 0.16736 0.06653 0.14259 0.06966 0.13032 C 0.07213 0.12014 0.07357 0.10903 0.07565 0.09838 C 0.07617 0.09167 0.07734 0.08495 0.07708 0.07824 C 0.07656 0.06296 0.07357 0.02616 0.06888 0.00903 C 0.06601 -0.00162 0.06067 -0.00764 0.05534 -0.01366 C 0.04922 -0.0206 0.03906 -0.03102 0.03216 -0.03634 C 0.03047 -0.03773 0.02864 -0.03819 0.02682 -0.03912 C 0.01888 -0.03819 0.01067 -0.03935 0.00286 -0.03634 C -0.00157 -0.03472 0.00091 -0.02824 -0.00091 -0.02431 C -0.00274 -0.02037 -0.00339 -0.01667 -0.00391 -0.01505 Z " pathEditMode="relative" rAng="0" ptsTypes="AAAAAAAAAAAAAAAAAAAAAAAAAAAAAAAAAAAAAAAAAAAAAAAAAAAAAAAAAAA">
                                      <p:cBhvr>
                                        <p:cTn id="52" dur="8000" fill="hold"/>
                                        <p:tgtEl>
                                          <p:spTgt spid="44"/>
                                        </p:tgtEl>
                                        <p:attrNameLst>
                                          <p:attrName>ppt_x</p:attrName>
                                          <p:attrName>ppt_y</p:attrName>
                                        </p:attrNameLst>
                                      </p:cBhvr>
                                      <p:rCtr x="-6003" y="24815"/>
                                    </p:animMotion>
                                  </p:childTnLst>
                                </p:cTn>
                              </p:par>
                              <p:par>
                                <p:cTn id="53" presetID="0" presetClass="path" presetSubtype="0" repeatCount="indefinite" fill="hold" nodeType="withEffect">
                                  <p:stCondLst>
                                    <p:cond delay="0"/>
                                  </p:stCondLst>
                                  <p:childTnLst>
                                    <p:animMotion origin="layout" path="M -0.00365 0.00463 L -0.00365 0.00487 C -0.00521 0.01343 -0.00612 0.02269 -0.00821 0.03125 C -0.00925 0.03542 -0.01771 0.04862 -0.01875 0.04977 C -0.02188 0.05278 -0.02917 0.0551 -0.02917 0.05533 C -0.03073 0.05487 -0.03242 0.05533 -0.03373 0.05394 C -0.03907 0.04723 -0.0487 0.03125 -0.0487 0.03149 C -0.04974 0.02639 -0.05117 0.02176 -0.0517 0.01644 C -0.05456 -0.01064 -0.04935 -0.00324 -0.05547 -0.03402 C -0.05638 -0.03912 -0.06511 -0.05439 -0.06654 -0.0581 C -0.0694 -0.06574 -0.07409 -0.08217 -0.07409 -0.08194 C -0.07474 -0.09074 -0.07709 -0.11296 -0.0763 -0.12083 C -0.07539 -0.13055 -0.07292 -0.13958 -0.0711 -0.14884 C -0.07018 -0.153 -0.06953 -0.15717 -0.0681 -0.16088 C -0.06667 -0.16435 -0.05638 -0.18148 -0.05391 -0.18472 C -0.05352 -0.18541 -0.0392 -0.20185 -0.03672 -0.20625 C -0.03542 -0.20833 -0.03477 -0.21157 -0.03373 -0.21412 C -0.03177 -0.21875 -0.02982 -0.22314 -0.02774 -0.22754 C -0.02578 -0.23125 -0.02383 -0.23472 -0.02175 -0.23819 C -0.01576 -0.24768 -0.0112 -0.25324 -0.00443 -0.26088 C -0.00222 -0.26319 2.70833E-6 -0.26527 0.00234 -0.26736 C 0.01458 -0.26504 0.01992 -0.2655 0.03229 -0.24351 C 0.03398 -0.24027 0.03541 -0.23634 0.0375 -0.23402 C 0.04049 -0.23125 0.04401 -0.23032 0.04726 -0.2287 C 0.06107 -0.22199 0.05807 -0.22361 0.07278 -0.22083 C 0.07578 -0.22314 0.08255 -0.22824 0.08554 -0.23148 C 0.08737 -0.23333 0.0888 -0.2368 0.09075 -0.23819 C 0.09987 -0.24467 0.10273 -0.24513 0.11028 -0.24745 C 0.11302 -0.2493 0.11562 -0.25185 0.11849 -0.25277 C 0.12317 -0.25439 0.13958 -0.25601 0.14557 -0.25671 C 0.15221 -0.25463 0.15911 -0.25277 0.16575 -0.25023 C 0.16836 -0.24907 0.17083 -0.24745 0.1733 -0.24606 C 0.17474 -0.24537 0.17617 -0.24398 0.17773 -0.24351 C 0.18073 -0.24259 0.18372 -0.24259 0.18672 -0.24213 C 0.19896 -0.23773 0.20547 -0.23888 0.21445 -0.22476 C 0.21601 -0.22245 0.21653 -0.21851 0.21745 -0.2155 C 0.2181 -0.20856 0.21901 -0.19791 0.21901 -0.19143 C 0.21901 -0.18379 0.21849 -0.17638 0.21823 -0.16875 C 0.21875 -0.1625 0.21862 -0.15601 0.21979 -0.15023 C 0.22135 -0.14143 0.22916 -0.1162 0.23177 -0.10763 C 0.23203 -0.10393 0.23294 -0.10023 0.23255 -0.09675 C 0.23138 -0.08796 0.22942 -0.07963 0.22721 -0.07152 C 0.22135 -0.0493 0.21979 -0.04699 0.21302 -0.03148 C 0.2125 -0.0287 0.21185 -0.02615 0.21146 -0.02338 C 0.20729 0.0088 0.20989 0.01991 0.19804 0.0419 C 0.19596 0.04561 0.19336 0.04838 0.19049 0.04977 C 0.1862 0.05186 0.18151 0.0507 0.17695 0.05116 C 0.16927 0.04769 0.16133 0.04468 0.15377 0.04028 C 0.14804 0.03704 0.14284 0.03218 0.13724 0.02848 C 0.13515 0.02709 0.12643 0.02269 0.12383 0.02176 C 0.12174 0.0213 0.11979 0.02107 0.11771 0.02061 C 0.11549 0.02153 0.11302 0.0213 0.11107 0.02315 C 0.10781 0.02616 0.10338 0.03311 0.1013 0.03912 C 0.09687 0.05186 0.09896 0.05417 0.09153 0.06713 C 0.08815 0.07315 0.07578 0.09352 0.072 0.10463 C 0.0707 0.10857 0.07005 0.1132 0.06901 0.1176 C 0.06927 0.12639 0.06888 0.13496 0.06979 0.14329 C 0.07018 0.14723 0.07187 0.15024 0.07278 0.15394 C 0.07383 0.15787 0.07474 0.16181 0.07578 0.16598 C 0.0776 0.19306 0.07982 0.19468 0.07578 0.21644 C 0.07513 0.22037 0.07422 0.22408 0.07278 0.22732 C 0.07083 0.23149 0.06823 0.23426 0.06601 0.23797 C 0.06419 0.24098 0.06237 0.24375 0.0608 0.24723 C 0.05911 0.25093 0.05807 0.25556 0.05625 0.25926 C 0.05377 0.26459 0.05065 0.26875 0.04804 0.27385 C 0.04531 0.27894 0.04153 0.28797 0.03828 0.2926 C 0.0362 0.29561 0.03398 0.29838 0.03151 0.30047 C 0.02825 0.30371 0.02461 0.30371 0.02109 0.30463 L -0.03373 0.32987 C -0.0362 0.33102 -0.03854 0.33426 -0.04115 0.3338 C -0.04857 0.33287 -0.05573 0.32848 -0.06276 0.32593 C -0.07435 0.30533 -0.06524 0.32315 -0.07552 0.29792 C -0.07813 0.29167 -0.08347 0.28172 -0.08529 0.27385 C -0.08737 0.26482 -0.0888 0.25533 -0.09063 0.24584 C -0.09037 0.23797 -0.0905 0.22987 -0.08985 0.222 C -0.08737 0.19283 -0.0836 0.16899 -0.07709 0.1419 C -0.07474 0.13241 -0.07175 0.12385 -0.06875 0.11528 C -0.06029 0.08959 -0.06563 0.10325 -0.05768 0.08982 C -0.05534 0.08612 -0.05352 0.08125 -0.05091 0.07778 C -0.04831 0.07454 -0.04102 0.07223 -0.03815 0.07107 C -0.03086 0.06343 -0.03112 0.06505 -0.02396 0.04977 L -0.01641 0.0338 C -0.01615 0.03264 -0.01602 0.03102 -0.01576 0.02987 C -0.01537 0.02848 -0.01459 0.02732 -0.0142 0.02593 C -0.0138 0.02408 -0.01407 0.022 -0.01341 0.02061 C -0.01276 0.01899 -0.01146 0.01875 -0.01042 0.01783 C -0.00534 0.01366 -0.00703 0.01389 -0.00443 0.01389 L -0.00365 0.00463 Z " pathEditMode="relative" rAng="0" ptsTypes="AAAAAAAAAAAAAAAAAAAAAAAAAAAAAAAAAAAAAAAAAAAAAAAAAAAAAAAAAAAAAAAAAAAAAAAAAAAAAAAAAAAAAAAA">
                                      <p:cBhvr>
                                        <p:cTn id="54" dur="8000" fill="hold"/>
                                        <p:tgtEl>
                                          <p:spTgt spid="47"/>
                                        </p:tgtEl>
                                        <p:attrNameLst>
                                          <p:attrName>ppt_x</p:attrName>
                                          <p:attrName>ppt_y</p:attrName>
                                        </p:attrNameLst>
                                      </p:cBhvr>
                                      <p:rCtr x="7461" y="2847"/>
                                    </p:animMotion>
                                  </p:childTnLst>
                                </p:cTn>
                              </p:par>
                              <p:par>
                                <p:cTn id="55" presetID="0" presetClass="path" presetSubtype="0" repeatCount="indefinite" fill="hold" nodeType="withEffect">
                                  <p:stCondLst>
                                    <p:cond delay="0"/>
                                  </p:stCondLst>
                                  <p:childTnLst>
                                    <p:animMotion origin="layout" path="M -0.00377 0.00463 L -0.00377 0.00486 C -0.00521 0.01343 -0.00612 0.02269 -0.00833 0.03125 C -0.00924 0.03542 -0.01771 0.04884 -0.01875 0.04977 C -0.02187 0.05278 -0.02929 0.05509 -0.02929 0.05533 C -0.03073 0.05486 -0.03242 0.05533 -0.03385 0.05394 C -0.03906 0.04722 -0.0487 0.03125 -0.0487 0.03148 C -0.04974 0.02639 -0.0513 0.02176 -0.05169 0.01644 C -0.05455 -0.01065 -0.04948 -0.00324 -0.05547 -0.03403 C -0.05638 -0.03912 -0.0651 -0.0544 -0.06653 -0.0581 C -0.0694 -0.06574 -0.07409 -0.08217 -0.07409 -0.08194 C -0.07474 -0.09074 -0.07708 -0.11296 -0.0763 -0.12083 C -0.07539 -0.13055 -0.07291 -0.13958 -0.07109 -0.14884 C -0.07018 -0.15301 -0.06953 -0.15717 -0.0681 -0.16088 C -0.06666 -0.16435 -0.05638 -0.18148 -0.0539 -0.18472 C -0.05351 -0.18541 -0.03919 -0.20185 -0.03672 -0.20625 C -0.03541 -0.20833 -0.03476 -0.21157 -0.03385 -0.21412 C -0.03177 -0.21875 -0.02981 -0.22315 -0.02773 -0.22754 C -0.02578 -0.23125 -0.02383 -0.23472 -0.02174 -0.23819 C -0.01575 -0.24768 -0.0112 -0.25324 -0.00442 -0.26088 C -0.00221 -0.26319 -2.70833E-6 -0.26528 0.00235 -0.26736 C 0.01446 -0.26504 0.01992 -0.26551 0.03216 -0.24352 C 0.03399 -0.24028 0.03542 -0.23634 0.03737 -0.23403 C 0.04037 -0.23125 0.04401 -0.23032 0.04727 -0.2287 C 0.06107 -0.22199 0.05808 -0.22361 0.07279 -0.22083 C 0.07565 -0.22315 0.08255 -0.22824 0.08555 -0.23148 C 0.08737 -0.23333 0.0888 -0.2368 0.09076 -0.23819 C 0.09987 -0.24467 0.10261 -0.24514 0.11016 -0.24745 C 0.11302 -0.2493 0.11563 -0.25185 0.11836 -0.25278 C 0.12318 -0.2544 0.13959 -0.25602 0.14545 -0.25671 C 0.15222 -0.25463 0.15912 -0.25278 0.16563 -0.25023 C 0.16836 -0.24907 0.17084 -0.24745 0.17318 -0.24606 C 0.17461 -0.24537 0.17617 -0.24398 0.17774 -0.24352 C 0.18073 -0.24259 0.18373 -0.24259 0.18672 -0.24213 C 0.19896 -0.23773 0.20547 -0.23889 0.21446 -0.22477 C 0.21602 -0.22245 0.21654 -0.21852 0.21745 -0.21551 C 0.2181 -0.20856 0.21901 -0.19791 0.21901 -0.19143 C 0.21901 -0.18379 0.21849 -0.17639 0.21823 -0.16875 C 0.21875 -0.1625 0.21862 -0.15602 0.21979 -0.15023 C 0.22136 -0.14143 0.22917 -0.1162 0.23177 -0.10741 C 0.23203 -0.10393 0.23295 -0.10023 0.23255 -0.09676 C 0.23138 -0.08796 0.22943 -0.07963 0.22722 -0.07153 C 0.22136 -0.0493 0.21979 -0.04699 0.21302 -0.03148 C 0.2125 -0.0287 0.21185 -0.02616 0.21146 -0.02338 C 0.20729 0.0088 0.2099 0.01991 0.19805 0.0419 C 0.19597 0.0456 0.19336 0.04861 0.1905 0.04977 C 0.1862 0.05185 0.18151 0.0507 0.17696 0.05116 C 0.16927 0.04769 0.16133 0.04491 0.15378 0.04051 C 0.14792 0.03727 0.14284 0.03218 0.13711 0.02847 C 0.13516 0.02709 0.12644 0.02269 0.12383 0.02176 C 0.12175 0.0213 0.11966 0.02107 0.11771 0.0206 C 0.1155 0.02153 0.11302 0.0213 0.11094 0.02315 C 0.10782 0.02616 0.10339 0.0331 0.10117 0.03912 C 0.09688 0.05185 0.09896 0.05417 0.09154 0.06713 C 0.08815 0.07315 0.07565 0.09352 0.07201 0.10463 C 0.07071 0.10857 0.07005 0.11343 0.06901 0.11783 C 0.06927 0.12639 0.06888 0.13496 0.06979 0.14329 C 0.07019 0.14722 0.07188 0.15023 0.07279 0.15394 C 0.0737 0.15787 0.07461 0.16181 0.07565 0.16597 C 0.07761 0.19306 0.07982 0.19468 0.07565 0.21644 C 0.075 0.22037 0.07409 0.22408 0.07279 0.22732 C 0.07084 0.23148 0.06823 0.23426 0.06602 0.23796 C 0.0642 0.24097 0.06237 0.24375 0.06081 0.24722 C 0.05912 0.25093 0.05808 0.25556 0.05625 0.25926 C 0.05378 0.26459 0.05065 0.26875 0.04805 0.27384 C 0.04532 0.27894 0.04141 0.28796 0.03828 0.29259 C 0.03607 0.2956 0.03399 0.29838 0.03151 0.30046 C 0.02813 0.30371 0.02461 0.30371 0.0211 0.30463 L -0.03385 0.32986 C -0.0362 0.33102 -0.03854 0.33426 -0.04114 0.3338 C -0.04856 0.33287 -0.05573 0.32847 -0.06276 0.32593 C -0.07435 0.30533 -0.06523 0.32315 -0.07552 0.29792 C -0.07812 0.29167 -0.08346 0.28171 -0.08528 0.27384 C -0.08737 0.26482 -0.0888 0.25533 -0.09062 0.24584 C -0.09036 0.23796 -0.09049 0.22986 -0.08984 0.22199 C -0.08737 0.19283 -0.08359 0.16898 -0.07708 0.1419 C -0.07474 0.13264 -0.07174 0.12384 -0.06875 0.11528 C -0.06028 0.08959 -0.06562 0.10324 -0.05781 0.08982 C -0.05534 0.08611 -0.05351 0.08125 -0.05091 0.07778 C -0.0483 0.07454 -0.04101 0.07222 -0.03828 0.0713 C -0.03086 0.06366 -0.03125 0.06505 -0.02396 0.04977 L -0.0164 0.0338 C -0.01614 0.03264 -0.01601 0.03102 -0.01575 0.02986 C -0.01536 0.02847 -0.01458 0.02732 -0.01419 0.02593 C -0.0138 0.02408 -0.01406 0.02199 -0.01341 0.0206 C -0.01276 0.01898 -0.01146 0.01875 -0.01041 0.01783 C -0.00534 0.01366 -0.00703 0.01389 -0.00442 0.01389 L -0.00377 0.00463 Z " pathEditMode="relative" rAng="0" ptsTypes="AAAAAAAAAAAAAAAAAAAAAAAAAAAAAAAAAAAAAAAAAAAAAAAAAAAAAAAAAAAAAAAAAAAAAAAAAAAAAAAAAAAAAAAA">
                                      <p:cBhvr>
                                        <p:cTn id="56" dur="8000" fill="hold"/>
                                        <p:tgtEl>
                                          <p:spTgt spid="50"/>
                                        </p:tgtEl>
                                        <p:attrNameLst>
                                          <p:attrName>ppt_x</p:attrName>
                                          <p:attrName>ppt_y</p:attrName>
                                        </p:attrNameLst>
                                      </p:cBhvr>
                                      <p:rCtr x="7474" y="2847"/>
                                    </p:animMotion>
                                  </p:childTnLst>
                                </p:cTn>
                              </p:par>
                              <p:par>
                                <p:cTn id="57" presetID="0" presetClass="path" presetSubtype="0" repeatCount="indefinite" fill="hold" nodeType="withEffect">
                                  <p:stCondLst>
                                    <p:cond delay="0"/>
                                  </p:stCondLst>
                                  <p:childTnLst>
                                    <p:animMotion origin="layout" path="M 0.0069 -0.01644 L 0.0069 -0.01621 C 0.01263 -0.02338 0.01888 -0.0294 0.02409 -0.03774 C 0.02943 -0.04607 0.03802 -0.06274 0.04583 -0.06829 C 0.0487 -0.07037 0.05182 -0.07107 0.05482 -0.07223 C 0.05729 -0.07061 0.06003 -0.06922 0.06237 -0.0669 C 0.07279 -0.05672 0.07409 -0.05162 0.08333 -0.04561 C 0.08529 -0.04445 0.08737 -0.04399 0.08932 -0.04306 C 0.09857 -0.04352 0.10781 -0.04306 0.11706 -0.04445 C 0.11992 -0.04468 0.12253 -0.04746 0.12539 -0.04838 C 0.12787 -0.04908 0.13034 -0.04931 0.13281 -0.04977 L 0.1599 -0.05232 C 0.16615 -0.05024 0.17266 -0.04977 0.17865 -0.04561 C 0.18086 -0.04422 0.18203 -0.03936 0.18385 -0.03635 C 0.18672 -0.03172 0.19414 -0.02084 0.19662 -0.01505 C 0.19818 -0.01135 0.19922 -0.00718 0.20039 -0.00301 C 0.20208 0.00324 0.20339 0.00925 0.20482 0.01574 C 0.20534 0.0206 0.20599 0.02546 0.20638 0.03032 C 0.20677 0.03564 0.20638 0.04097 0.20703 0.04629 C 0.20794 0.05324 0.21133 0.06458 0.2138 0.07037 C 0.21537 0.07361 0.21758 0.07615 0.21914 0.07963 C 0.2207 0.08333 0.22149 0.08773 0.22279 0.09166 C 0.22656 0.10277 0.22669 0.10231 0.23112 0.11296 C 0.23425 0.13171 0.23372 0.12291 0.23255 0.14629 C 0.23242 0.14976 0.23255 0.1537 0.2319 0.15694 C 0.23086 0.16134 0.22891 0.16481 0.22734 0.16898 C 0.22565 0.18078 0.22448 0.18425 0.22656 0.19814 C 0.22721 0.20254 0.22891 0.20648 0.23034 0.21018 C 0.23138 0.21273 0.23281 0.21481 0.23412 0.21689 C 0.23659 0.22083 0.23841 0.22222 0.24154 0.225 C 0.24336 0.22638 0.24505 0.22777 0.24688 0.22893 C 0.24857 0.22986 0.25039 0.23078 0.25208 0.23148 C 0.25404 0.2324 0.25612 0.2331 0.25807 0.23425 C 0.26914 0.2412 0.26042 0.23888 0.27083 0.24097 L 0.28581 0.24351 C 0.30352 0.24213 0.30872 0.24074 0.32787 0.2449 C 0.32995 0.24537 0.3319 0.24745 0.33385 0.24884 C 0.34831 0.26805 0.34089 0.26342 0.35482 0.26759 C 0.35925 0.26296 0.36445 0.25925 0.3668 0.25023 C 0.37175 0.23171 0.37279 0.21805 0.37591 0.19953 C 0.37708 0.19236 0.37839 0.18541 0.37956 0.17824 C 0.38021 0.16342 0.38151 0.14236 0.37956 0.12893 C 0.37878 0.12314 0.37552 0.11921 0.37357 0.11435 C 0.37227 0.11041 0.37096 0.10625 0.36979 0.10231 C 0.36445 0.0831 0.3651 0.08333 0.36081 0.06088 C 0.36159 0.04722 0.36055 0.03171 0.36537 0.01967 C 0.36797 0.01319 0.37279 0.00671 0.37656 0.00231 C 0.37826 0.00046 0.38021 -0.00093 0.3819 -0.00301 C 0.40872 -0.03982 0.3806 -0.00394 0.40065 -0.03241 C 0.40651 -0.04075 0.40859 -0.04422 0.41484 -0.05093 C 0.41758 -0.05394 0.42018 -0.05672 0.42305 -0.05903 C 0.42552 -0.06088 0.42813 -0.06158 0.4306 -0.06297 C 0.43542 -0.0595 0.44024 -0.05649 0.44479 -0.05232 C 0.44922 -0.04838 0.46159 -0.03241 0.46432 -0.02825 C 0.47305 -0.01598 0.47813 -0.00973 0.48542 0.00486 C 0.4944 0.02338 0.49453 0.02175 0.50039 0.03819 C 0.50143 0.04143 0.50247 0.04444 0.50339 0.04768 C 0.50456 0.05185 0.50534 0.05648 0.50638 0.06088 C 0.5069 0.0662 0.50703 0.07175 0.50781 0.07685 C 0.50833 0.07986 0.50977 0.08194 0.51016 0.08495 C 0.51576 0.12708 0.50508 0.07129 0.5138 0.11435 C 0.51524 0.1331 0.5151 0.12245 0.51159 0.15023 C 0.50977 0.16458 0.51055 0.15648 0.50938 0.16759 C 0.50912 0.17013 0.50912 0.17314 0.50859 0.17546 C 0.50833 0.17685 0.50469 0.1912 0.5026 0.19421 C 0.5 0.19791 0.49219 0.20902 0.48685 0.21296 C 0.48138 0.21689 0.47109 0.22291 0.46667 0.22361 C 0.46367 0.22407 0.46055 0.2243 0.45755 0.225 C 0.4526 0.22592 0.44258 0.22893 0.44258 0.22916 C 0.43529 0.23472 0.43346 0.23495 0.42682 0.24629 C 0.42474 0.24976 0.4237 0.25463 0.42162 0.2581 C 0.41966 0.26157 0.41693 0.26319 0.41484 0.2662 C 0.41289 0.26898 0.41159 0.27268 0.40964 0.27546 C 0.40482 0.28263 0.39987 0.28935 0.39466 0.2956 C 0.39232 0.29814 0.39024 0.30138 0.38789 0.30347 C 0.38594 0.30532 0.38385 0.30625 0.3819 0.30763 C 0.3793 0.30717 0.37656 0.3081 0.37435 0.30625 C 0.36328 0.29699 0.35495 0.28796 0.34662 0.2743 C 0.34505 0.27175 0.34349 0.26898 0.34206 0.2662 C 0.3405 0.26319 0.33932 0.25949 0.33763 0.25694 C 0.33385 0.25115 0.32982 0.24583 0.32565 0.24097 C 0.32409 0.23912 0.32266 0.23703 0.32109 0.23564 C 0.31524 0.22986 0.31367 0.23101 0.30612 0.22893 C 0.30234 0.22986 0.29844 0.22916 0.29479 0.23148 C 0.27917 0.24189 0.28841 0.24166 0.27682 0.25277 C 0.27435 0.25532 0.27135 0.25648 0.26862 0.2581 C 0.26211 0.2574 0.25547 0.25787 0.24909 0.25555 C 0.24557 0.25416 0.24271 0.24976 0.23932 0.24745 C 0.2349 0.24444 0.23021 0.24305 0.22578 0.23958 C 0.20326 0.22175 0.22149 0.2287 0.2026 0.22361 C 0.19688 0.2243 0.19206 0.22384 0.18685 0.22893 C 0.16276 0.25208 0.18893 0.2324 0.16953 0.24629 L 0.14557 0.2449 C 0.14141 0.24375 0.13763 0.23958 0.13359 0.2368 C 0.1306 0.23472 0.12747 0.23287 0.12461 0.23032 C 0.12253 0.22824 0.11497 0.21851 0.11263 0.21412 C 0.11042 0.21041 0.10859 0.20601 0.10664 0.20231 C 0.09766 0.18541 0.10326 0.19838 0.09688 0.18217 C 0.09662 0.1787 0.09635 0.17523 0.09609 0.17152 C 0.09557 0.16226 0.09518 0.15277 0.09453 0.14351 C 0.09427 0.13865 0.09414 0.13356 0.0931 0.12893 C 0.09206 0.12407 0.08997 0.12013 0.08854 0.1155 C 0.08346 0.09907 0.08229 0.09259 0.07656 0.07824 C 0.06419 0.04745 0.06927 0.06666 0.0638 0.04236 C 0.06237 0.02708 0.06367 0.04189 0.06237 0.02222 C 0.06211 0.01921 0.06211 0.01597 0.06159 0.01296 C 0.05977 0.00115 0.05781 0.00046 0.05182 -0.00834 C 0.04583 -0.01737 0.0474 -0.01551 0.04128 -0.01899 L 0.01953 -0.0176 C 0.01628 -0.01737 0.01302 -0.0169 0.0099 -0.01644 C 0.00833 -0.01598 0.00729 -0.01644 0.0069 -0.01644 Z " pathEditMode="relative" rAng="0" ptsTypes="AAAAAAAAAAAAAAAAAAAAAAAAAAAAAAAAAAAAAAAAAAAAAAAAAAAAAAAAAAAAAAAAAAAAAAAAAAAAAAAAAAAAAAAAAAAAAAAAAAAAAAAAAAAAAAA">
                                      <p:cBhvr>
                                        <p:cTn id="58" dur="10000" fill="hold"/>
                                        <p:tgtEl>
                                          <p:spTgt spid="53"/>
                                        </p:tgtEl>
                                        <p:attrNameLst>
                                          <p:attrName>ppt_x</p:attrName>
                                          <p:attrName>ppt_y</p:attrName>
                                        </p:attrNameLst>
                                      </p:cBhvr>
                                      <p:rCtr x="25378" y="13403"/>
                                    </p:animMotion>
                                  </p:childTnLst>
                                </p:cTn>
                              </p:par>
                              <p:par>
                                <p:cTn id="59" presetID="0" presetClass="path" presetSubtype="0" repeatCount="indefinite" fill="hold" nodeType="withEffect">
                                  <p:stCondLst>
                                    <p:cond delay="0"/>
                                  </p:stCondLst>
                                  <p:childTnLst>
                                    <p:animMotion origin="layout" path="M 0.0069 -0.01643 L 0.0069 -0.0162 C 0.01263 -0.02338 0.01888 -0.0294 0.02409 -0.03773 C 0.02942 -0.04606 0.03802 -0.06273 0.04583 -0.06829 C 0.0487 -0.07037 0.05182 -0.07106 0.05482 -0.07222 C 0.05729 -0.0706 0.06002 -0.06921 0.06237 -0.0669 C 0.07278 -0.05671 0.07409 -0.05162 0.08333 -0.0456 C 0.08528 -0.04444 0.08737 -0.04398 0.08932 -0.04305 C 0.09857 -0.04352 0.10781 -0.04305 0.11705 -0.04444 C 0.11992 -0.04468 0.12252 -0.04745 0.12539 -0.04838 C 0.12786 -0.04907 0.13034 -0.0493 0.13281 -0.04977 L 0.15989 -0.05231 C 0.16614 -0.05023 0.17265 -0.04977 0.17864 -0.0456 C 0.18086 -0.04421 0.18203 -0.03935 0.18385 -0.03634 C 0.18672 -0.03171 0.19414 -0.02083 0.19661 -0.01505 C 0.19817 -0.01134 0.19922 -0.00718 0.20039 -0.00301 C 0.20208 0.00324 0.20338 0.00926 0.20482 0.01574 C 0.20534 0.0206 0.20599 0.02546 0.20638 0.03032 C 0.20677 0.03565 0.20638 0.04097 0.20703 0.0463 C 0.20794 0.05324 0.21133 0.06458 0.2138 0.07037 C 0.21536 0.07361 0.21758 0.07616 0.21914 0.07963 C 0.2207 0.08333 0.22148 0.08773 0.22278 0.09167 C 0.22656 0.10278 0.22669 0.10232 0.23112 0.11296 C 0.23424 0.13171 0.23372 0.12292 0.23255 0.1463 C 0.23242 0.14977 0.23255 0.1537 0.2319 0.15695 C 0.23086 0.16134 0.2289 0.16482 0.22734 0.16898 C 0.22565 0.18079 0.22448 0.18426 0.22656 0.19815 C 0.22721 0.20255 0.2289 0.20648 0.23034 0.21019 C 0.23138 0.21273 0.23281 0.21482 0.23411 0.2169 C 0.23659 0.22083 0.23841 0.22222 0.24153 0.225 C 0.24336 0.22639 0.24505 0.22778 0.24687 0.22894 C 0.24857 0.22986 0.25039 0.23079 0.25208 0.23148 C 0.25403 0.23241 0.25612 0.2331 0.25807 0.23426 C 0.26914 0.2412 0.26041 0.23889 0.27083 0.24097 L 0.2858 0.24352 C 0.30351 0.24213 0.30872 0.24074 0.32786 0.24491 C 0.32995 0.24537 0.3319 0.24745 0.33385 0.24884 C 0.3483 0.26806 0.34088 0.26343 0.35482 0.26759 C 0.35924 0.26296 0.36445 0.25926 0.36679 0.25023 C 0.37174 0.23171 0.37278 0.21806 0.37591 0.19954 C 0.37708 0.19236 0.37838 0.18542 0.37955 0.17824 C 0.38021 0.16343 0.38151 0.14236 0.37955 0.12894 C 0.37877 0.12315 0.37552 0.11921 0.37357 0.11435 C 0.37226 0.11042 0.37096 0.10625 0.36979 0.10232 C 0.36445 0.0831 0.3651 0.08333 0.3608 0.06088 C 0.36159 0.04722 0.36054 0.03171 0.36536 0.01968 C 0.36797 0.0132 0.37278 0.00671 0.37656 0.00232 C 0.37825 0.00046 0.38021 -0.00093 0.3819 -0.00301 C 0.40872 -0.03981 0.3806 -0.00393 0.40065 -0.03241 C 0.40651 -0.04074 0.40859 -0.04421 0.41484 -0.05093 C 0.41758 -0.05393 0.42018 -0.05671 0.42304 -0.05903 C 0.42552 -0.06088 0.42812 -0.06157 0.4306 -0.06296 C 0.43541 -0.05949 0.44023 -0.05648 0.44479 -0.05231 C 0.44922 -0.04838 0.46159 -0.03241 0.46432 -0.02824 C 0.47304 -0.01597 0.47812 -0.00972 0.48541 0.00486 C 0.4944 0.02338 0.49453 0.02176 0.50039 0.0382 C 0.50143 0.04144 0.50247 0.04445 0.50338 0.04769 C 0.50455 0.05185 0.50534 0.05648 0.50638 0.06088 C 0.5069 0.0662 0.50703 0.07176 0.50781 0.07685 C 0.50833 0.07986 0.50976 0.08195 0.51015 0.08495 C 0.51575 0.12708 0.50508 0.0713 0.5138 0.11435 C 0.51523 0.1331 0.5151 0.12245 0.51159 0.15023 C 0.50976 0.16458 0.51054 0.15648 0.50937 0.16759 C 0.50911 0.17014 0.50911 0.17315 0.50859 0.17546 C 0.50833 0.17685 0.50468 0.1912 0.5026 0.19421 C 0.5 0.19792 0.49218 0.20903 0.48685 0.21296 C 0.48138 0.2169 0.47109 0.22292 0.46666 0.22361 C 0.46367 0.22407 0.46054 0.22431 0.45755 0.225 C 0.4526 0.22593 0.44258 0.22894 0.44258 0.22917 C 0.43528 0.23472 0.43346 0.23495 0.42682 0.2463 C 0.42474 0.24977 0.4237 0.25463 0.42161 0.2581 C 0.41966 0.26157 0.41692 0.2632 0.41484 0.2662 C 0.41289 0.26898 0.41159 0.27269 0.40963 0.27546 C 0.40482 0.28264 0.39987 0.28935 0.39466 0.2956 C 0.39232 0.29815 0.39023 0.30139 0.38789 0.30347 C 0.38593 0.30532 0.38385 0.30625 0.3819 0.30764 C 0.37929 0.30718 0.37656 0.3081 0.37435 0.30625 C 0.36328 0.29699 0.35495 0.28796 0.34661 0.27431 C 0.34505 0.27176 0.34349 0.26898 0.34205 0.2662 C 0.34049 0.2632 0.33932 0.25949 0.33763 0.25695 C 0.33385 0.25116 0.32982 0.24583 0.32565 0.24097 C 0.32409 0.23912 0.32265 0.23704 0.32109 0.23565 C 0.31523 0.22986 0.31367 0.23102 0.30612 0.22894 C 0.30234 0.22986 0.29843 0.22917 0.29479 0.23148 C 0.27916 0.2419 0.28841 0.24167 0.27682 0.25278 C 0.27435 0.25532 0.27135 0.25648 0.26862 0.2581 C 0.26211 0.25741 0.25547 0.25787 0.24909 0.25556 C 0.24557 0.25417 0.24271 0.24977 0.23932 0.24745 C 0.23489 0.24445 0.23021 0.24306 0.22578 0.23958 C 0.20325 0.22176 0.22148 0.2287 0.2026 0.22361 C 0.19687 0.22431 0.19205 0.22384 0.18685 0.22894 C 0.16276 0.25208 0.18893 0.23241 0.16953 0.2463 L 0.14557 0.24491 C 0.1414 0.24375 0.13763 0.23958 0.13359 0.23681 C 0.1306 0.23472 0.12747 0.23287 0.12461 0.23032 C 0.12252 0.22824 0.11497 0.21852 0.11263 0.21412 C 0.11041 0.21042 0.10859 0.20602 0.10664 0.20232 C 0.09765 0.18542 0.10325 0.19838 0.09687 0.18218 C 0.09661 0.1787 0.09635 0.17523 0.09609 0.17153 C 0.09557 0.16227 0.09518 0.15278 0.09453 0.14352 C 0.09427 0.13866 0.09414 0.13357 0.0931 0.12894 C 0.09205 0.12407 0.08997 0.12014 0.08854 0.11551 C 0.08346 0.09907 0.08229 0.09259 0.07656 0.07824 C 0.06419 0.04745 0.06927 0.06667 0.0638 0.04236 C 0.06237 0.02708 0.06367 0.0419 0.06237 0.02222 C 0.06211 0.01921 0.06211 0.01597 0.06159 0.01296 C 0.05976 0.00116 0.05781 0.00046 0.05182 -0.00833 C 0.04583 -0.01736 0.04739 -0.01551 0.04127 -0.01898 L 0.01953 -0.01759 C 0.01627 -0.01736 0.01302 -0.0169 0.00989 -0.01643 C 0.00833 -0.01597 0.00729 -0.01643 0.0069 -0.01643 Z " pathEditMode="relative" rAng="0" ptsTypes="AAAAAAAAAAAAAAAAAAAAAAAAAAAAAAAAAAAAAAAAAAAAAAAAAAAAAAAAAAAAAAAAAAAAAAAAAAAAAAAAAAAAAAAAAAAAAAAAAAAAAAAAAAAAAAA">
                                      <p:cBhvr>
                                        <p:cTn id="60" dur="10000" fill="hold"/>
                                        <p:tgtEl>
                                          <p:spTgt spid="56"/>
                                        </p:tgtEl>
                                        <p:attrNameLst>
                                          <p:attrName>ppt_x</p:attrName>
                                          <p:attrName>ppt_y</p:attrName>
                                        </p:attrNameLst>
                                      </p:cBhvr>
                                      <p:rCtr x="25378" y="13403"/>
                                    </p:animMotion>
                                  </p:childTnLst>
                                </p:cTn>
                              </p:par>
                              <p:par>
                                <p:cTn id="61" presetID="0" presetClass="path" presetSubtype="0" repeatCount="indefinite" fill="hold" nodeType="withEffect">
                                  <p:stCondLst>
                                    <p:cond delay="0"/>
                                  </p:stCondLst>
                                  <p:childTnLst>
                                    <p:animMotion origin="layout" path="M 0.0069 -0.01644 L 0.0069 -0.01621 C 0.01263 -0.02338 0.01888 -0.0294 0.02408 -0.03773 C 0.02942 -0.04607 0.03802 -0.06273 0.04583 -0.06829 C 0.04869 -0.07037 0.05182 -0.07107 0.05481 -0.07223 C 0.05729 -0.0706 0.06002 -0.06922 0.06237 -0.0669 C 0.07278 -0.05672 0.07408 -0.05162 0.08333 -0.0456 C 0.08528 -0.04445 0.08737 -0.04398 0.08932 -0.04306 C 0.09856 -0.04352 0.10781 -0.04306 0.11705 -0.04445 C 0.11992 -0.04468 0.12252 -0.04746 0.12539 -0.04838 C 0.12786 -0.04908 0.13033 -0.04931 0.13281 -0.04977 L 0.15989 -0.05232 C 0.16614 -0.05023 0.17265 -0.04977 0.17864 -0.0456 C 0.18086 -0.04422 0.18203 -0.03935 0.18385 -0.03635 C 0.18671 -0.03172 0.19414 -0.02084 0.19661 -0.01505 C 0.19817 -0.01135 0.19921 -0.00718 0.20039 -0.00301 C 0.20208 0.00324 0.20338 0.00926 0.20481 0.01574 C 0.20533 0.0206 0.20599 0.02546 0.20638 0.03032 C 0.20677 0.03565 0.20638 0.04097 0.20703 0.04629 C 0.20794 0.05324 0.21132 0.06458 0.2138 0.07037 C 0.21536 0.07361 0.21757 0.07615 0.21914 0.07963 C 0.2207 0.08333 0.22148 0.08773 0.22278 0.09166 C 0.22656 0.10277 0.22669 0.10231 0.23112 0.11296 C 0.23424 0.13171 0.23372 0.12291 0.23255 0.14629 C 0.23242 0.14977 0.23255 0.1537 0.2319 0.15694 C 0.23086 0.16134 0.2289 0.16481 0.22734 0.16898 C 0.22565 0.18078 0.22447 0.18426 0.22656 0.19815 C 0.22721 0.20254 0.2289 0.20648 0.23033 0.21018 C 0.23138 0.21273 0.23281 0.21481 0.23411 0.2169 C 0.23658 0.22083 0.23841 0.22222 0.24153 0.225 C 0.24336 0.22639 0.24505 0.22777 0.24687 0.22893 C 0.24856 0.22986 0.25039 0.23078 0.25208 0.23148 C 0.25403 0.2324 0.25612 0.2331 0.25807 0.23426 C 0.26914 0.2412 0.26041 0.23889 0.27083 0.24097 L 0.2858 0.24352 C 0.30351 0.24213 0.30872 0.24074 0.32786 0.2449 C 0.32994 0.24537 0.3319 0.24745 0.33385 0.24884 C 0.3483 0.26805 0.34088 0.26342 0.35481 0.26759 C 0.35924 0.26296 0.36445 0.25926 0.36679 0.25023 C 0.37174 0.23171 0.37278 0.21805 0.37591 0.19953 C 0.37708 0.19236 0.37838 0.18541 0.37955 0.17824 C 0.3802 0.16342 0.38151 0.14236 0.37955 0.12893 C 0.37877 0.12315 0.37552 0.11921 0.37356 0.11435 C 0.37226 0.11041 0.37096 0.10625 0.36979 0.10231 C 0.36445 0.0831 0.3651 0.08333 0.3608 0.06088 C 0.36158 0.04722 0.36054 0.03171 0.36536 0.01967 C 0.36796 0.01319 0.37278 0.00671 0.37656 0.00231 C 0.37825 0.00046 0.3802 -0.00093 0.3819 -0.00301 C 0.40872 -0.03982 0.38059 -0.00394 0.40065 -0.03241 C 0.40651 -0.04074 0.40859 -0.04422 0.41484 -0.05093 C 0.41757 -0.05394 0.42018 -0.05672 0.42304 -0.05903 C 0.42552 -0.06088 0.42812 -0.06158 0.43059 -0.06297 C 0.43541 -0.05949 0.44023 -0.05648 0.44479 -0.05232 C 0.44921 -0.04838 0.46158 -0.03241 0.46432 -0.02824 C 0.47304 -0.01598 0.47812 -0.00973 0.48541 0.00486 C 0.4944 0.02338 0.49453 0.02176 0.50039 0.03819 C 0.50143 0.04143 0.50247 0.04444 0.50338 0.04768 C 0.50455 0.05185 0.50533 0.05648 0.50638 0.06088 C 0.5069 0.0662 0.50703 0.07176 0.50781 0.07685 C 0.50833 0.07986 0.50976 0.08194 0.51015 0.08495 C 0.51575 0.12708 0.50507 0.07129 0.5138 0.11435 C 0.51523 0.1331 0.5151 0.12245 0.51158 0.15023 C 0.50976 0.16458 0.51054 0.15648 0.50937 0.16759 C 0.50911 0.17014 0.50911 0.17315 0.50859 0.17546 C 0.50833 0.17685 0.50468 0.1912 0.5026 0.19421 C 0.5 0.19791 0.49218 0.20902 0.48684 0.21296 C 0.48138 0.2169 0.47109 0.22291 0.46666 0.22361 C 0.46367 0.22407 0.46054 0.2243 0.45755 0.225 C 0.4526 0.22592 0.44257 0.22893 0.44257 0.22916 C 0.43528 0.23472 0.43346 0.23495 0.42682 0.24629 C 0.42474 0.24977 0.42369 0.25463 0.42161 0.2581 C 0.41966 0.26157 0.41692 0.26319 0.41484 0.2662 C 0.41289 0.26898 0.41158 0.27268 0.40963 0.27546 C 0.40481 0.28264 0.39987 0.28935 0.39466 0.2956 C 0.39231 0.29815 0.39023 0.30139 0.38789 0.30347 C 0.38593 0.30532 0.38385 0.30625 0.3819 0.30764 C 0.37929 0.30717 0.37656 0.3081 0.37434 0.30625 C 0.36328 0.29699 0.35494 0.28796 0.34661 0.2743 C 0.34505 0.27176 0.34349 0.26898 0.34205 0.2662 C 0.34049 0.26319 0.33932 0.25949 0.33763 0.25694 C 0.33385 0.25115 0.32981 0.24583 0.32565 0.24097 C 0.32408 0.23912 0.32265 0.23703 0.32109 0.23565 C 0.31523 0.22986 0.31367 0.23102 0.30612 0.22893 C 0.30234 0.22986 0.29843 0.22916 0.29479 0.23148 C 0.27916 0.2419 0.28841 0.24166 0.27682 0.25277 C 0.27434 0.25532 0.27135 0.25648 0.26862 0.2581 C 0.26211 0.2574 0.25546 0.25787 0.24908 0.25555 C 0.24557 0.25416 0.2427 0.24977 0.23932 0.24745 C 0.23489 0.24444 0.2302 0.24305 0.22578 0.23958 C 0.20325 0.22176 0.22148 0.2287 0.2026 0.22361 C 0.19687 0.2243 0.19205 0.22384 0.18684 0.22893 C 0.16276 0.25208 0.18893 0.2324 0.16953 0.24629 L 0.14557 0.2449 C 0.1414 0.24375 0.13763 0.23958 0.13359 0.2368 C 0.13059 0.23472 0.12747 0.23287 0.12461 0.23032 C 0.12252 0.22824 0.11497 0.21852 0.11263 0.21412 C 0.11041 0.21041 0.10859 0.20602 0.10664 0.20231 C 0.09765 0.18541 0.10325 0.19838 0.09687 0.18217 C 0.09661 0.1787 0.09635 0.17523 0.09609 0.17152 C 0.09557 0.16227 0.09518 0.15277 0.09453 0.14352 C 0.09427 0.13865 0.09414 0.13356 0.09309 0.12893 C 0.09205 0.12407 0.08997 0.12014 0.08854 0.11551 C 0.08346 0.09907 0.08229 0.09259 0.07656 0.07824 C 0.06419 0.04745 0.06927 0.06666 0.0638 0.04236 C 0.06237 0.02708 0.06367 0.0419 0.06237 0.02222 C 0.06211 0.01921 0.06211 0.01597 0.06158 0.01296 C 0.05976 0.00115 0.05781 0.00046 0.05182 -0.00834 C 0.04583 -0.01736 0.04739 -0.01551 0.04127 -0.01898 L 0.01953 -0.0176 C 0.01627 -0.01736 0.01302 -0.0169 0.00989 -0.01644 C 0.00833 -0.01598 0.00729 -0.01644 0.0069 -0.01644 Z " pathEditMode="relative" rAng="0" ptsTypes="AAAAAAAAAAAAAAAAAAAAAAAAAAAAAAAAAAAAAAAAAAAAAAAAAAAAAAAAAAAAAAAAAAAAAAAAAAAAAAAAAAAAAAAAAAAAAAAAAAAAAAAAAAAAAAA">
                                      <p:cBhvr>
                                        <p:cTn id="62" dur="10000" fill="hold"/>
                                        <p:tgtEl>
                                          <p:spTgt spid="59"/>
                                        </p:tgtEl>
                                        <p:attrNameLst>
                                          <p:attrName>ppt_x</p:attrName>
                                          <p:attrName>ppt_y</p:attrName>
                                        </p:attrNameLst>
                                      </p:cBhvr>
                                      <p:rCtr x="25378" y="13403"/>
                                    </p:animMotion>
                                  </p:childTnLst>
                                </p:cTn>
                              </p:par>
                              <p:par>
                                <p:cTn id="63" presetID="0" presetClass="path" presetSubtype="0" repeatCount="indefinite" fill="hold" nodeType="withEffect">
                                  <p:stCondLst>
                                    <p:cond delay="0"/>
                                  </p:stCondLst>
                                  <p:childTnLst>
                                    <p:animMotion origin="layout" path="M -0.00052 0.01041 L -0.00052 0.01065 C -0.00338 0.01227 -0.00651 0.01458 -0.00976 0.01597 C -0.01132 0.01666 -0.02695 0.01875 -0.02734 0.01875 L -0.05442 0.02291 C -0.06771 0.03217 -0.04036 0.01227 -0.07226 0.04074 C -0.07435 0.04259 -0.07617 0.04537 -0.07838 0.04629 C -0.08372 0.04815 -0.08919 0.04815 -0.09466 0.04907 C -0.10338 0.04861 -0.11224 0.04699 -0.12096 0.04768 C -0.12981 0.04838 -0.13841 0.05347 -0.14726 0.05301 C -0.17591 0.05208 -0.19518 0.04699 -0.2207 0.04074 C -0.29349 0.04467 -0.20039 0.03912 -0.26784 0.04491 C -0.27643 0.0456 -0.28489 0.04583 -0.29336 0.04629 C -0.29622 0.04583 -0.29922 0.04629 -0.30195 0.04491 C -0.30547 0.04305 -0.30872 0.03981 -0.31198 0.03657 C -0.31614 0.03241 -0.32005 0.02592 -0.32278 0.01875 C -0.32474 0.01342 -0.32617 0.00741 -0.32825 0.00231 C -0.33294 -0.00996 -0.33919 -0.02037 -0.34284 -0.03357 C -0.35599 -0.08033 -0.35195 -0.06019 -0.35755 -0.09259 C -0.35794 -0.1007 -0.35924 -0.11875 -0.35755 -0.12709 C -0.35625 -0.13357 -0.35364 -0.13935 -0.35143 -0.14491 C -0.34804 -0.15324 -0.34349 -0.16065 -0.33906 -0.1669 C -0.33333 -0.17523 -0.33086 -0.17801 -0.32356 -0.18357 C -0.28828 -0.20972 -0.30026 -0.20371 -0.27252 -0.21227 L -0.26093 -0.21088 C -0.25807 -0.20926 -0.25625 -0.20463 -0.2539 -0.20139 C -0.24596 -0.18935 -0.24778 -0.19236 -0.24153 -0.17801 C -0.23255 -0.10972 -0.2431 -0.19607 -0.23619 -0.03773 C -0.2358 -0.02917 -0.23424 -0.02084 -0.23229 -0.01296 C -0.2306 -0.00602 -0.22812 0.00046 -0.22539 0.00625 C -0.22409 0.00903 -0.21106 0.03403 -0.20521 0.03935 C -0.20104 0.04329 -0.19674 0.04722 -0.19205 0.04907 C -0.18424 0.05185 -0.17617 0.05185 -0.1681 0.05301 C -0.15442 0.04954 -0.14088 0.04421 -0.12708 0.04213 C -0.11276 0.04004 -0.09817 0.04444 -0.08385 0.04074 C -0.07734 0.03889 -0.06393 0.02523 -0.05768 0.01597 C -0.05586 0.01342 -0.05442 0.01041 -0.05286 0.00764 C -0.05221 0.0037 -0.05078 -0.00023 -0.05078 -0.00463 C -0.05039 -0.00972 -0.05416 -0.02153 -0.05534 -0.02523 C -0.05586 -0.02894 -0.05625 -0.03264 -0.05677 -0.03634 C -0.05768 -0.04097 -0.05911 -0.04537 -0.05989 -0.05 C -0.06093 -0.05718 -0.06146 -0.06482 -0.06224 -0.07199 C -0.0625 -0.07801 -0.06341 -0.08403 -0.06302 -0.09005 C -0.06263 -0.09445 -0.0608 -0.09815 -0.05989 -0.10232 C -0.0582 -0.10996 -0.0569 -0.11806 -0.05534 -0.1257 C -0.04987 -0.15139 -0.04948 -0.15394 -0.04127 -0.17662 C -0.03945 -0.18195 -0.0375 -0.18727 -0.03515 -0.19167 C -0.03047 -0.20046 -0.0263 -0.21019 -0.02044 -0.21644 C -0.00807 -0.23009 0.00443 -0.23009 0.01823 -0.23287 C 0.03308 -0.2294 0.04857 -0.22963 0.06289 -0.22199 C 0.06758 -0.21968 0.07084 -0.21158 0.07305 -0.20417 C 0.07956 -0.18125 0.08412 -0.13704 0.08698 -0.11204 C 0.08685 -0.09815 0.08698 -0.08426 0.08633 -0.0706 C 0.08581 -0.0625 0.08269 -0.05371 0.07995 -0.04722 C 0.07839 -0.04306 0.0767 -0.03866 0.07448 -0.03496 C 0.0694 -0.02546 0.06159 -0.01921 0.05521 -0.01296 C 0.05352 -0.00926 0.05183 -0.00509 0.04987 -0.00185 C 0.04753 0.00185 0.04493 0.00509 0.04219 0.00764 C 0.04024 0.00972 0.03802 0.01065 0.03607 0.0118 C 0.02982 0.01528 0.01315 0.01458 0.01276 0.01458 C 0.00078 0.02222 0.00573 0.02014 -0.00195 0.02291 L -0.00429 0.01597 L -0.00052 0.01041 Z " pathEditMode="relative" rAng="0" ptsTypes="AAAAAAAAAAAAAAAAAAAAAAAAAAAAAAAAAAAAAAAAAAAAAAAAAAAAAAAAAAAAAAA">
                                      <p:cBhvr>
                                        <p:cTn id="64" dur="8000" fill="hold"/>
                                        <p:tgtEl>
                                          <p:spTgt spid="62"/>
                                        </p:tgtEl>
                                        <p:attrNameLst>
                                          <p:attrName>ppt_x</p:attrName>
                                          <p:attrName>ppt_y</p:attrName>
                                        </p:attrNameLst>
                                      </p:cBhvr>
                                      <p:rCtr x="-13516" y="-10046"/>
                                    </p:animMotion>
                                  </p:childTnLst>
                                </p:cTn>
                              </p:par>
                              <p:par>
                                <p:cTn id="65" presetID="0" presetClass="path" presetSubtype="0" repeatCount="indefinite" fill="hold" nodeType="withEffect">
                                  <p:stCondLst>
                                    <p:cond delay="0"/>
                                  </p:stCondLst>
                                  <p:childTnLst>
                                    <p:animMotion origin="layout" path="M -0.00039 0.01041 L -0.00039 0.01064 C -0.00338 0.01226 -0.00638 0.01458 -0.00963 0.01597 C -0.01133 0.01666 -0.02695 0.01875 -0.02734 0.01875 L -0.05443 0.02291 C -0.06771 0.03217 -0.04036 0.01226 -0.07226 0.04074 C -0.07435 0.04259 -0.07617 0.04537 -0.07838 0.04629 C -0.08372 0.04814 -0.08919 0.04814 -0.09466 0.04907 C -0.10338 0.04861 -0.11224 0.04699 -0.12096 0.04768 C -0.12982 0.04838 -0.13841 0.05347 -0.14726 0.05301 C -0.17591 0.05208 -0.19518 0.04699 -0.2207 0.04074 C -0.29349 0.04467 -0.20039 0.03912 -0.26784 0.0449 C -0.27643 0.0456 -0.28489 0.04583 -0.29336 0.04629 C -0.29622 0.04583 -0.29922 0.04629 -0.30195 0.0449 C -0.30547 0.04305 -0.30872 0.03981 -0.31198 0.03657 C -0.31614 0.0324 -0.32005 0.02592 -0.32279 0.01875 C -0.32474 0.01342 -0.32617 0.0074 -0.32825 0.00231 C -0.33294 -0.00996 -0.33919 -0.02037 -0.34284 -0.03357 C -0.35599 -0.08033 -0.35195 -0.06019 -0.35755 -0.0926 C -0.35794 -0.1007 -0.35924 -0.11875 -0.35755 -0.12709 C -0.35625 -0.13357 -0.35364 -0.13936 -0.35143 -0.14491 C -0.34805 -0.15324 -0.34349 -0.16065 -0.33906 -0.1669 C -0.33333 -0.17524 -0.33086 -0.17801 -0.32357 -0.18357 C -0.28828 -0.20973 -0.30026 -0.20371 -0.27252 -0.21227 L -0.26094 -0.21088 C -0.25807 -0.20926 -0.25625 -0.20463 -0.25391 -0.20139 C -0.24596 -0.18936 -0.24779 -0.19237 -0.24154 -0.17801 C -0.23255 -0.10973 -0.2431 -0.19607 -0.2362 -0.03774 C -0.23581 -0.02917 -0.23424 -0.02084 -0.23229 -0.01297 C -0.2306 -0.00602 -0.22812 0.00046 -0.22539 0.00625 C -0.22409 0.00902 -0.21107 0.03402 -0.20521 0.03935 C -0.20104 0.04328 -0.19674 0.04722 -0.19206 0.04907 C -0.18424 0.05185 -0.17617 0.05185 -0.1681 0.05301 C -0.15443 0.04953 -0.14088 0.04421 -0.12708 0.04213 C -0.11276 0.04004 -0.09818 0.04444 -0.08385 0.04074 C -0.07734 0.03888 -0.06393 0.02523 -0.05755 0.01597 C -0.05586 0.01342 -0.05443 0.01041 -0.05286 0.00763 C -0.05208 0.0037 -0.05078 -0.00024 -0.05065 -0.00463 C -0.05039 -0.00973 -0.05417 -0.02153 -0.05521 -0.02524 C -0.05573 -0.02894 -0.05612 -0.03264 -0.05677 -0.03635 C -0.05768 -0.04098 -0.05911 -0.04537 -0.05989 -0.05 C -0.06094 -0.05718 -0.06146 -0.06482 -0.06224 -0.07199 C -0.0625 -0.07801 -0.06341 -0.08403 -0.06302 -0.09005 C -0.06263 -0.09445 -0.06081 -0.09815 -0.05989 -0.10232 C -0.0582 -0.10996 -0.0569 -0.11806 -0.05521 -0.1257 C -0.04974 -0.15139 -0.04948 -0.15394 -0.04127 -0.17662 C -0.03945 -0.18195 -0.0375 -0.18727 -0.03516 -0.19167 C -0.03047 -0.20047 -0.02617 -0.21019 -0.02044 -0.21644 C -0.00807 -0.2301 0.00443 -0.2301 0.01823 -0.23287 C 0.0332 -0.2294 0.04857 -0.22963 0.06302 -0.22199 C 0.06758 -0.21968 0.07096 -0.21158 0.07318 -0.20417 C 0.07969 -0.18125 0.08412 -0.13704 0.08711 -0.11204 C 0.08685 -0.09815 0.08711 -0.08426 0.08633 -0.07061 C 0.08581 -0.0625 0.08268 -0.05371 0.08008 -0.04723 C 0.07839 -0.04306 0.07669 -0.03866 0.07461 -0.03496 C 0.0694 -0.02547 0.06159 -0.01922 0.05534 -0.01297 C 0.05352 -0.00926 0.05195 -0.0051 0.04987 -0.00186 C 0.04753 0.00185 0.04492 0.00509 0.04219 0.00763 C 0.04024 0.00972 0.03815 0.01064 0.03607 0.0118 C 0.02995 0.01527 0.01328 0.01458 0.01276 0.01458 C 0.00078 0.02222 0.00573 0.02013 -0.00182 0.02291 L -0.00417 0.01597 L -0.00039 0.01041 Z " pathEditMode="relative" rAng="0" ptsTypes="AAAAAAAAAAAAAAAAAAAAAAAAAAAAAAAAAAAAAAAAAAAAAAAAAAAAAAAAAAAAAAA">
                                      <p:cBhvr>
                                        <p:cTn id="66" dur="8000" fill="hold"/>
                                        <p:tgtEl>
                                          <p:spTgt spid="65"/>
                                        </p:tgtEl>
                                        <p:attrNameLst>
                                          <p:attrName>ppt_x</p:attrName>
                                          <p:attrName>ppt_y</p:attrName>
                                        </p:attrNameLst>
                                      </p:cBhvr>
                                      <p:rCtr x="-13529" y="-10046"/>
                                    </p:animMotion>
                                  </p:childTnLst>
                                </p:cTn>
                              </p:par>
                              <p:par>
                                <p:cTn id="67" presetID="0" presetClass="path" presetSubtype="0" repeatCount="indefinite" fill="hold" nodeType="withEffect">
                                  <p:stCondLst>
                                    <p:cond delay="0"/>
                                  </p:stCondLst>
                                  <p:childTnLst>
                                    <p:animMotion origin="layout" path="M -0.00391 -0.01505 L -0.00391 -0.01481 C -0.0056 -0.01759 -0.00742 -0.02014 -0.00912 -0.02292 C -0.01094 -0.02593 -0.01263 -0.0294 -0.01433 -0.03241 C -0.01823 -0.03866 -0.02344 -0.04653 -0.02787 -0.05093 C -0.03242 -0.05555 -0.0349 -0.05532 -0.03985 -0.05625 C -0.04792 -0.05486 -0.05912 -0.05856 -0.06537 -0.0456 C -0.06732 -0.04167 -0.06836 -0.0368 -0.06992 -0.03241 C -0.06966 -0.01736 -0.0694 -0.00208 -0.06914 0.01296 C -0.06888 0.03032 -0.07005 0.04792 -0.06836 0.06505 C -0.0668 0.08148 -0.06133 0.09653 -0.05938 0.11296 L -0.05638 0.13843 C -0.05716 0.14815 -0.05677 0.15833 -0.0586 0.16759 C -0.06107 0.18009 -0.06563 0.18102 -0.07058 0.18773 C -0.07279 0.19051 -0.07448 0.19398 -0.0767 0.19699 C -0.07904 0.20023 -0.08177 0.20301 -0.08412 0.20625 C -0.08672 0.20995 -0.08894 0.21482 -0.09167 0.21829 C -0.09414 0.22153 -0.09727 0.22338 -0.09987 0.22639 C -0.11224 0.23982 -0.10235 0.23241 -0.11341 0.23958 C -0.11732 0.23912 -0.12136 0.23935 -0.12539 0.23843 C -0.12839 0.2375 -0.13125 0.23403 -0.13438 0.23426 C -0.14167 0.23495 -0.14883 0.23866 -0.15612 0.24097 C -0.15795 0.24421 -0.1599 0.24676 -0.16133 0.25023 C -0.16315 0.25417 -0.17149 0.27755 -0.17487 0.28357 C -0.19024 0.31088 -0.17279 0.27917 -0.18841 0.31042 C -0.2013 0.33611 -0.18555 0.30139 -0.19883 0.33171 C -0.20117 0.34375 -0.20313 0.35232 -0.20417 0.36505 C -0.20469 0.37107 -0.20469 0.37755 -0.20482 0.38357 C -0.20235 0.40671 -0.20104 0.41482 -0.19961 0.43565 C -0.19909 0.44445 -0.19935 0.4537 -0.19818 0.46227 C -0.19753 0.4669 -0.19571 0.47037 -0.1944 0.47431 C -0.19141 0.48287 -0.1875 0.49074 -0.18308 0.49699 C -0.17956 0.50208 -0.17591 0.50695 -0.17188 0.51042 C -0.16016 0.52014 -0.15586 0.51968 -0.14414 0.52245 C -0.12761 0.51945 -0.11953 0.52014 -0.10443 0.51042 C -0.09623 0.50509 -0.0836 0.49769 -0.07735 0.48357 C -0.0668 0.45972 -0.06745 0.45579 -0.06159 0.42778 C -0.05964 0.3875 -0.05873 0.39259 -0.06394 0.34375 C -0.06459 0.3375 -0.06654 0.33218 -0.06758 0.32639 C -0.07005 0.31343 -0.07435 0.28773 -0.07435 0.28796 C -0.07292 0.2787 -0.07214 0.26945 -0.06992 0.26088 C -0.06823 0.25486 -0.0655 0.25023 -0.06315 0.24491 C -0.05938 0.23681 -0.05625 0.23032 -0.05117 0.225 C -0.05026 0.22407 -0.04909 0.22384 -0.04818 0.22361 C -0.04584 0.22315 -0.04362 0.22269 -0.04141 0.22222 C -0.03985 0.22245 0.00573 0.22824 0.01705 0.22222 C 0.02435 0.21852 0.03737 0.20509 0.03737 0.20532 C 0.03932 0.20093 0.04127 0.19676 0.04336 0.19306 C 0.04622 0.18796 0.04961 0.1838 0.05234 0.17824 C 0.05781 0.16736 0.06653 0.14259 0.06966 0.13032 C 0.07213 0.12014 0.07356 0.10903 0.07565 0.09838 C 0.07617 0.09167 0.07734 0.08495 0.07708 0.07824 C 0.07656 0.06296 0.07356 0.02616 0.06888 0.00903 C 0.06601 -0.00162 0.06067 -0.00764 0.05534 -0.01366 C 0.04922 -0.0206 0.03906 -0.03102 0.03216 -0.03634 C 0.03047 -0.03773 0.02864 -0.03819 0.02682 -0.03912 C 0.01888 -0.03819 0.01067 -0.03935 0.00286 -0.03634 C -0.00157 -0.03472 0.00091 -0.02824 -0.00091 -0.0243 C -0.00274 -0.02037 -0.00339 -0.01667 -0.00391 -0.01505 Z " pathEditMode="relative" rAng="0" ptsTypes="AAAAAAAAAAAAAAAAAAAAAAAAAAAAAAAAAAAAAAAAAAAAAAAAAAAAAAAAAAA">
                                      <p:cBhvr>
                                        <p:cTn id="68" dur="8000" fill="hold"/>
                                        <p:tgtEl>
                                          <p:spTgt spid="91"/>
                                        </p:tgtEl>
                                        <p:attrNameLst>
                                          <p:attrName>ppt_x</p:attrName>
                                          <p:attrName>ppt_y</p:attrName>
                                        </p:attrNameLst>
                                      </p:cBhvr>
                                      <p:rCtr x="-6003" y="24815"/>
                                    </p:animMotion>
                                  </p:childTnLst>
                                </p:cTn>
                              </p:par>
                              <p:par>
                                <p:cTn id="69" presetID="0" presetClass="path" presetSubtype="0" repeatCount="indefinite" fill="hold" nodeType="withEffect">
                                  <p:stCondLst>
                                    <p:cond delay="0"/>
                                  </p:stCondLst>
                                  <p:childTnLst>
                                    <p:animMotion origin="layout" path="M -0.00404 -0.01504 L -0.00404 -0.01481 C -0.0056 -0.01759 -0.00742 -0.02014 -0.00912 -0.02291 C -0.01094 -0.02592 -0.01276 -0.0294 -0.01433 -0.03241 C -0.01823 -0.03866 -0.02344 -0.04653 -0.02787 -0.05092 C -0.03242 -0.05555 -0.03503 -0.05532 -0.03985 -0.05625 C -0.04792 -0.05486 -0.05912 -0.05856 -0.06537 -0.0456 C -0.06732 -0.04166 -0.06836 -0.0368 -0.06992 -0.03241 C -0.06966 -0.01736 -0.0694 -0.00208 -0.06914 0.01296 C -0.06888 0.03033 -0.07005 0.04792 -0.06836 0.06505 C -0.0668 0.08148 -0.06133 0.09653 -0.05951 0.11296 L -0.05638 0.13843 C -0.05729 0.14815 -0.05677 0.15834 -0.0586 0.16759 C -0.06107 0.18009 -0.06563 0.18102 -0.07058 0.18773 C -0.07279 0.19051 -0.07448 0.19398 -0.0767 0.19699 C -0.07904 0.20023 -0.08177 0.20301 -0.08412 0.20625 C -0.08672 0.20996 -0.08893 0.21482 -0.09167 0.21829 C -0.09414 0.22153 -0.09727 0.22338 -0.1 0.22639 C -0.11224 0.23982 -0.10235 0.23241 -0.11341 0.23959 C -0.11732 0.23912 -0.12136 0.23935 -0.12552 0.23843 C -0.12839 0.2375 -0.13125 0.23403 -0.13438 0.23426 C -0.14167 0.23496 -0.14883 0.23866 -0.15612 0.24097 C -0.15795 0.24421 -0.1599 0.24676 -0.16133 0.25023 C -0.16315 0.25417 -0.17149 0.27755 -0.17487 0.28357 C -0.19024 0.31088 -0.17279 0.27917 -0.18841 0.31042 C -0.2013 0.33611 -0.18555 0.30139 -0.19883 0.33171 C -0.20117 0.34375 -0.20313 0.35232 -0.20417 0.36505 C -0.20469 0.37107 -0.20469 0.37755 -0.20482 0.38357 C -0.20235 0.40671 -0.20104 0.41482 -0.19961 0.43565 C -0.19922 0.44445 -0.19935 0.45371 -0.19818 0.46227 C -0.19753 0.4669 -0.19571 0.47037 -0.1944 0.47431 C -0.19141 0.48287 -0.1875 0.49074 -0.18308 0.49699 C -0.17956 0.50209 -0.17591 0.50695 -0.17188 0.51042 C -0.16029 0.52014 -0.15586 0.51968 -0.14414 0.52246 C -0.12774 0.51945 -0.11953 0.52014 -0.10443 0.51042 C -0.09623 0.50509 -0.0836 0.49769 -0.07735 0.48357 C -0.0668 0.45972 -0.06745 0.45579 -0.06172 0.42778 C -0.05964 0.3875 -0.05873 0.39259 -0.06393 0.34375 C -0.06459 0.3375 -0.06654 0.33218 -0.06758 0.32639 C -0.07005 0.31343 -0.07448 0.28773 -0.07448 0.28796 C -0.07292 0.27871 -0.07227 0.26945 -0.06992 0.26088 C -0.06823 0.25486 -0.0655 0.25023 -0.06315 0.24491 C -0.05951 0.23681 -0.05625 0.23033 -0.05117 0.225 C -0.05026 0.22408 -0.04909 0.22384 -0.04831 0.22361 C -0.04584 0.22315 -0.04362 0.22269 -0.04141 0.22222 C -0.03985 0.22246 0.00573 0.22824 0.01705 0.22222 C 0.02435 0.21852 0.03737 0.20509 0.03737 0.20533 C 0.03932 0.20093 0.04127 0.19676 0.04336 0.19306 C 0.04622 0.18796 0.04948 0.1838 0.05234 0.17824 C 0.05781 0.16736 0.06653 0.14259 0.06966 0.13033 C 0.07213 0.12014 0.07357 0.10903 0.07565 0.09838 C 0.07617 0.09167 0.07734 0.08496 0.07708 0.07824 C 0.07656 0.06296 0.07357 0.02616 0.06888 0.00903 C 0.06601 -0.00162 0.06054 -0.00764 0.05534 -0.01366 C 0.04922 -0.0206 0.03906 -0.03102 0.03216 -0.03634 C 0.03047 -0.03773 0.02864 -0.03819 0.02682 -0.03912 C 0.01888 -0.03819 0.01067 -0.03935 0.00273 -0.03634 C -0.0017 -0.03472 0.00091 -0.02824 -0.00091 -0.0243 C -0.00274 -0.02037 -0.00339 -0.01666 -0.00404 -0.01504 Z " pathEditMode="relative" rAng="0" ptsTypes="AAAAAAAAAAAAAAAAAAAAAAAAAAAAAAAAAAAAAAAAAAAAAAAAAAAAAAAAAAA">
                                      <p:cBhvr>
                                        <p:cTn id="70" dur="8000" fill="hold"/>
                                        <p:tgtEl>
                                          <p:spTgt spid="95"/>
                                        </p:tgtEl>
                                        <p:attrNameLst>
                                          <p:attrName>ppt_x</p:attrName>
                                          <p:attrName>ppt_y</p:attrName>
                                        </p:attrNameLst>
                                      </p:cBhvr>
                                      <p:rCtr x="-5990" y="24815"/>
                                    </p:animMotion>
                                  </p:childTnLst>
                                </p:cTn>
                              </p:par>
                              <p:par>
                                <p:cTn id="71" presetID="0" presetClass="path" presetSubtype="0" repeatCount="indefinite" fill="hold" nodeType="withEffect">
                                  <p:stCondLst>
                                    <p:cond delay="0"/>
                                  </p:stCondLst>
                                  <p:childTnLst>
                                    <p:animMotion origin="layout" path="M 0.00377 0.00972 L 0.00377 0.00996 C 0.0108 0.00926 0.01784 0.00926 0.02487 0.00834 C 0.02786 0.0081 0.03073 0.00509 0.03385 0.00579 C 0.03841 0.00648 0.04284 0.01019 0.04726 0.0125 C 0.04935 0.01528 0.06354 0.03542 0.06836 0.04051 C 0.07044 0.04259 0.07278 0.04398 0.07513 0.04584 C 0.10534 0.03681 0.06966 0.04954 0.10664 0.02709 C 0.11067 0.02454 0.1151 0.02408 0.11927 0.02315 C 0.13607 0.01875 0.13607 0.01921 0.15078 0.01783 C 0.15703 0.0213 0.16367 0.02361 0.16953 0.02847 C 0.17903 0.03611 0.18815 0.05741 0.19505 0.06852 C 0.19739 0.07199 0.19974 0.07523 0.20182 0.07917 C 0.20625 0.08704 0.20924 0.09445 0.21315 0.10301 C 0.21406 0.10834 0.21888 0.1331 0.21914 0.13773 C 0.21953 0.1463 0.21927 0.15486 0.21836 0.1632 C 0.21771 0.16875 0.21588 0.17384 0.21458 0.17917 C 0.21523 0.20046 0.21679 0.21505 0.21159 0.23658 C 0.20937 0.2456 0.19375 0.27986 0.18906 0.28727 C 0.18685 0.29074 0.18437 0.29398 0.18229 0.29792 C 0.1789 0.30417 0.17135 0.32222 0.16588 0.32847 C 0.16328 0.33148 0.16028 0.33287 0.15755 0.33519 C 0.14909 0.33241 0.11094 0.32732 0.09687 0.30718 C 0.09427 0.30347 0.09297 0.29769 0.09153 0.29259 C 0.08789 0.27917 0.08776 0.27523 0.08633 0.26181 C 0.08607 0.23773 0.08698 0.21366 0.08554 0.18982 C 0.08502 0.18033 0.0819 0.17222 0.08034 0.1632 C 0.07955 0.1588 0.07929 0.15417 0.07877 0.14977 C 0.07929 0.14051 0.07864 0.13079 0.08034 0.12176 C 0.08138 0.11574 0.08997 0.09977 0.0931 0.09514 C 0.09622 0.09028 0.09948 0.08588 0.10286 0.08171 C 0.10651 0.07732 0.1108 0.07477 0.11406 0.06968 C 0.1194 0.06158 0.12005 0.05857 0.12682 0.05509 C 0.13789 0.04931 0.14466 0.0507 0.1569 0.04977 C 0.16432 0.0507 0.17213 0.04908 0.17929 0.05232 C 0.23711 0.07963 0.18424 0.07199 0.22513 0.075 C 0.24596 0.05417 0.24987 0.04699 0.27383 0.03634 C 0.28021 0.03357 0.28685 0.0338 0.29336 0.03241 C 0.30065 0.03079 0.30781 0.02894 0.3151 0.02709 C 0.32942 0.02847 0.33203 0.02639 0.34661 0.04167 C 0.34948 0.04468 0.35117 0.0507 0.35338 0.05509 C 0.35612 0.06921 0.35989 0.0831 0.36159 0.09769 C 0.36198 0.10023 0.36354 0.15 0.36393 0.16042 C 0.35859 0.21273 0.35534 0.20695 0.36393 0.25509 C 0.36575 0.26551 0.36888 0.27477 0.37135 0.28449 C 0.37213 0.2875 0.3737 0.29375 0.3737 0.29398 C 0.37265 0.3 0.37278 0.30741 0.37057 0.3125 C 0.36523 0.32546 0.36015 0.32917 0.35338 0.33519 C 0.34817 0.33426 0.34284 0.33426 0.33763 0.33241 C 0.32148 0.32732 0.30599 0.31945 0.29114 0.30718 C 0.28607 0.30301 0.28138 0.29815 0.27682 0.29259 C 0.26953 0.28357 0.27435 0.28148 0.26484 0.27917 C 0.25963 0.27801 0.25429 0.27824 0.24909 0.27778 C 0.24531 0.28056 0.2414 0.28241 0.23789 0.28588 C 0.23567 0.28796 0.23385 0.29121 0.2319 0.29375 C 0.22995 0.2963 0.22773 0.29815 0.22591 0.30046 C 0.22018 0.30741 0.22044 0.30996 0.2138 0.3125 C 0.20534 0.31597 0.1987 0.31528 0.18984 0.31644 C 0.18489 0.31713 0.17982 0.31829 0.17487 0.31921 C 0.17239 0.31875 0.16979 0.31875 0.16732 0.31783 C 0.16484 0.3169 0.1625 0.31389 0.15989 0.31389 C 0.15429 0.31389 0.14883 0.31644 0.14336 0.31783 C 0.1388 0.32107 0.1345 0.32477 0.12982 0.32709 C 0.11289 0.33565 0.10872 0.33519 0.09232 0.33796 C 0.08086 0.33519 0.06914 0.33449 0.05781 0.32986 C 0.05573 0.32894 0.05325 0.3257 0.05325 0.32176 C 0.05325 0.3044 0.0556 0.28681 0.05781 0.26991 C 0.05911 0.26019 0.06133 0.2507 0.0638 0.2419 C 0.06536 0.23634 0.06797 0.23218 0.06979 0.22709 C 0.07239 0.22014 0.07513 0.2132 0.07734 0.20579 C 0.08138 0.19259 0.08203 0.18334 0.08411 0.16852 C 0.08437 0.16412 0.08502 0.15949 0.08476 0.15509 C 0.0845 0.14931 0.08385 0.14329 0.08255 0.13773 C 0.08073 0.13033 0.07487 0.12222 0.07213 0.11644 C 0.07044 0.1132 0.06927 0.10903 0.06758 0.10579 C 0.06575 0.10232 0.06354 0.09954 0.06159 0.09653 C 0.06002 0.09398 0.05872 0.09074 0.05703 0.08843 C 0.04948 0.07847 0.05182 0.08264 0.04583 0.07778 C 0.04284 0.07523 0.03984 0.07222 0.03685 0.06968 C 0.03281 0.06644 0.02877 0.06389 0.02487 0.06042 C 0.0181 0.0544 0.02096 0.05625 0.01653 0.05371 C 0.01458 0.05023 0.01028 0.04213 0.00833 0.04167 L 0.00234 0.04051 C 0.00052 0.04097 -0.00117 0.04097 -0.003 0.04167 C -0.00703 0.04352 -0.01081 0.04699 -0.0142 0.05116 C -0.01654 0.05394 -0.01862 0.05741 -0.02097 0.06042 C -0.02318 0.0632 -0.02552 0.06551 -0.02774 0.06852 C -0.04063 0.08634 -0.02878 0.07153 -0.03972 0.08982 C -0.04206 0.09375 -0.04492 0.09653 -0.04727 0.10046 C -0.05196 0.10857 -0.05599 0.11759 -0.06068 0.1257 C -0.06576 0.13449 -0.07188 0.14167 -0.07643 0.15116 C -0.08412 0.1669 -0.08516 0.18125 -0.08841 0.20046 C -0.08867 0.20764 -0.08985 0.21482 -0.0892 0.22176 C -0.08854 0.22963 -0.08672 0.23727 -0.08477 0.24445 C -0.08177 0.25486 -0.07852 0.26505 -0.07422 0.27384 C -0.0724 0.27732 -0.07123 0.28195 -0.06901 0.28449 C -0.06198 0.29283 -0.0418 0.3044 -0.03594 0.30857 C -0.03334 0.31042 -0.03125 0.31412 -0.02839 0.31528 C -0.02331 0.3169 -0.01797 0.31597 -0.01276 0.31644 C -0.01107 0.31574 0.0181 0.30371 0.02487 0.29653 C 0.0276 0.29352 0.02916 0.2882 0.03151 0.28449 C 0.03333 0.28195 0.03567 0.28056 0.0375 0.27778 C 0.03971 0.27477 0.04153 0.2706 0.04362 0.26713 C 0.04544 0.26389 0.04752 0.26088 0.04961 0.25787 C 0.05755 0.24607 0.0595 0.24699 0.0638 0.2338 C 0.06627 0.22639 0.06875 0.21898 0.07057 0.21111 C 0.07474 0.19375 0.08177 0.15787 0.08177 0.1581 C 0.08255 0.13912 0.08437 0.12037 0.08255 0.10185 C 0.08216 0.09722 0.08125 0.09283 0.08034 0.08843 C 0.07942 0.08403 0.07877 0.07917 0.07734 0.075 C 0.07617 0.07199 0.0681 0.05695 0.06601 0.05371 C 0.06393 0.05046 0.06185 0.04676 0.05937 0.04445 C 0.05742 0.04259 0.05039 0.04097 0.04804 0.04051 L 0.0263 0.03634 C 0.02096 0.03009 0.0276 0.03796 0.02109 0.02986 C 0.02031 0.02871 0.01953 0.02801 0.01875 0.02709 C 0.01484 0.02107 0.01679 0.02292 0.01354 0.01644 C 0.01289 0.01505 0.01211 0.01366 0.01133 0.0125 L 0.00976 0.00972 L 0.00377 0.00972 Z " pathEditMode="relative" rAng="0" ptsTypes="AAAAAAAAAAAAAAAAAAAAAAAAAAAAAAAAAAAAAAAAAAAAAAAAAAAAAAAAAAAAAAAAAAAAAAAAAAAAAAAAAAAAAAAAAAAAAAAAAAAAAAAAAAAAAAAAAAAAAAAA">
                                      <p:cBhvr>
                                        <p:cTn id="72" dur="12000" fill="hold"/>
                                        <p:tgtEl>
                                          <p:spTgt spid="98"/>
                                        </p:tgtEl>
                                        <p:attrNameLst>
                                          <p:attrName>ppt_x</p:attrName>
                                          <p:attrName>ppt_y</p:attrName>
                                        </p:attrNameLst>
                                      </p:cBhvr>
                                      <p:rCtr x="13828" y="16204"/>
                                    </p:animMotion>
                                  </p:childTnLst>
                                </p:cTn>
                              </p:par>
                              <p:par>
                                <p:cTn id="73" presetID="0" presetClass="path" presetSubtype="0" repeatCount="indefinite" fill="hold" nodeType="withEffect">
                                  <p:stCondLst>
                                    <p:cond delay="0"/>
                                  </p:stCondLst>
                                  <p:childTnLst>
                                    <p:animMotion origin="layout" path="M -0.00404 -0.01504 L -0.00404 -0.01481 C -0.0056 -0.01759 -0.00743 -0.02014 -0.00912 -0.02291 C -0.01094 -0.02592 -0.01276 -0.02939 -0.01433 -0.0324 C -0.01823 -0.03865 -0.02344 -0.04652 -0.02787 -0.05092 C -0.03243 -0.05555 -0.03503 -0.05532 -0.03985 -0.05625 C -0.04792 -0.05486 -0.05912 -0.05856 -0.06537 -0.0456 C -0.06732 -0.04166 -0.06836 -0.0368 -0.06993 -0.0324 C -0.06967 -0.01736 -0.06941 -0.00208 -0.06914 0.01297 C -0.06888 0.03033 -0.07006 0.04792 -0.06836 0.06505 C -0.0668 0.08149 -0.06133 0.09653 -0.05951 0.11297 L -0.05638 0.13843 C -0.0573 0.14815 -0.05677 0.15834 -0.0586 0.1676 C -0.06107 0.1801 -0.06563 0.18102 -0.07058 0.18774 C -0.07279 0.19051 -0.07448 0.19399 -0.0767 0.19699 C -0.07904 0.20024 -0.08178 0.20301 -0.08412 0.20625 C -0.08672 0.20996 -0.08894 0.21482 -0.09167 0.21829 C -0.09414 0.22153 -0.09727 0.22338 -0.09987 0.22639 C -0.11224 0.23982 -0.10235 0.23241 -0.11342 0.23959 C -0.11732 0.23912 -0.12136 0.23936 -0.12539 0.23843 C -0.12839 0.2375 -0.13125 0.23403 -0.13438 0.23426 C -0.14167 0.23496 -0.14883 0.23866 -0.15612 0.24098 C -0.15795 0.24422 -0.1599 0.24676 -0.16133 0.25024 C -0.16316 0.25417 -0.17149 0.27755 -0.17487 0.28357 C -0.19024 0.31088 -0.17279 0.27917 -0.18842 0.31042 C -0.20131 0.33611 -0.18555 0.30139 -0.19883 0.33172 C -0.20118 0.34375 -0.20313 0.35232 -0.20417 0.36505 C -0.20469 0.37107 -0.20469 0.37755 -0.20482 0.38357 C -0.20235 0.40672 -0.20105 0.41482 -0.19961 0.43565 C -0.19909 0.44445 -0.19935 0.45371 -0.19818 0.46227 C -0.19753 0.4669 -0.19571 0.47037 -0.19441 0.47431 C -0.19141 0.48287 -0.1875 0.49074 -0.18308 0.49699 C -0.17956 0.50209 -0.17592 0.50695 -0.17188 0.51042 C -0.16016 0.52014 -0.15586 0.51968 -0.14414 0.52246 C -0.12761 0.51945 -0.11954 0.52014 -0.10443 0.51042 C -0.09623 0.5051 -0.0836 0.49769 -0.07735 0.48357 C -0.0668 0.45973 -0.06745 0.45579 -0.06159 0.42778 C -0.05964 0.3875 -0.05873 0.3926 -0.06394 0.34375 C -0.06459 0.3375 -0.06654 0.33218 -0.06758 0.32639 C -0.07006 0.31343 -0.07435 0.28774 -0.07435 0.28797 C -0.07292 0.27871 -0.07214 0.26945 -0.06993 0.26088 C -0.06823 0.25486 -0.0655 0.25024 -0.06316 0.24491 C -0.05951 0.23681 -0.05625 0.23033 -0.05118 0.225 C -0.05026 0.22408 -0.04909 0.22385 -0.04831 0.22361 C -0.04584 0.22315 -0.04362 0.22269 -0.04141 0.22223 C -0.03985 0.22246 0.00573 0.22824 0.01705 0.22223 C 0.02434 0.21852 0.03737 0.2051 0.03737 0.20533 C 0.03932 0.20093 0.04127 0.19676 0.04336 0.19306 C 0.04622 0.18797 0.04948 0.1838 0.05234 0.17824 C 0.05781 0.16736 0.06653 0.1426 0.06966 0.13033 C 0.07213 0.12014 0.07356 0.10903 0.07565 0.09838 C 0.07617 0.09167 0.07734 0.08496 0.07708 0.07824 C 0.07656 0.06297 0.07356 0.02616 0.06888 0.00903 C 0.06601 -0.00162 0.06054 -0.00764 0.05533 -0.01365 C 0.04921 -0.0206 0.03906 -0.03101 0.03216 -0.03634 C 0.03046 -0.03773 0.02864 -0.03819 0.02682 -0.03912 C 0.01888 -0.03819 0.01067 -0.03935 0.00273 -0.03634 C -0.0017 -0.03472 0.00091 -0.02824 -0.00092 -0.0243 C -0.00274 -0.02037 -0.00339 -0.01666 -0.00404 -0.01504 Z " pathEditMode="relative" rAng="0" ptsTypes="AAAAAAAAAAAAAAAAAAAAAAAAAAAAAAAAAAAAAAAAAAAAAAAAAAAAAAAAAAA">
                                      <p:cBhvr>
                                        <p:cTn id="74" dur="8000" fill="hold"/>
                                        <p:tgtEl>
                                          <p:spTgt spid="101"/>
                                        </p:tgtEl>
                                        <p:attrNameLst>
                                          <p:attrName>ppt_x</p:attrName>
                                          <p:attrName>ppt_y</p:attrName>
                                        </p:attrNameLst>
                                      </p:cBhvr>
                                      <p:rCtr x="-5977" y="24815"/>
                                    </p:animMotion>
                                  </p:childTnLst>
                                </p:cTn>
                              </p:par>
                              <p:par>
                                <p:cTn id="75" presetID="0" presetClass="path" presetSubtype="0" repeatCount="indefinite" fill="hold" nodeType="withEffect">
                                  <p:stCondLst>
                                    <p:cond delay="0"/>
                                  </p:stCondLst>
                                  <p:childTnLst>
                                    <p:animMotion origin="layout" path="M -0.00404 -0.01505 L -0.00404 -0.01481 C -0.0056 -0.01759 -0.00743 -0.02014 -0.00912 -0.02292 C -0.01094 -0.02593 -0.01276 -0.0294 -0.01433 -0.03241 C -0.01823 -0.03866 -0.02344 -0.04653 -0.02787 -0.05093 C -0.03243 -0.05555 -0.03503 -0.05532 -0.03985 -0.05625 C -0.04792 -0.05486 -0.05912 -0.05856 -0.06537 -0.0456 C -0.06732 -0.04167 -0.06836 -0.0368 -0.06993 -0.03241 C -0.06966 -0.01736 -0.0694 -0.00208 -0.06914 0.01296 C -0.06888 0.03032 -0.07006 0.04792 -0.06836 0.06505 C -0.0668 0.08148 -0.06133 0.09653 -0.05951 0.11296 L -0.05638 0.13843 C -0.05729 0.14815 -0.05677 0.15833 -0.0586 0.16759 C -0.06107 0.18009 -0.06563 0.18102 -0.07058 0.18773 C -0.07279 0.19051 -0.07448 0.19398 -0.0767 0.19699 C -0.07904 0.20023 -0.08177 0.20301 -0.08412 0.20625 C -0.08672 0.20995 -0.08894 0.21482 -0.09167 0.21829 C -0.09414 0.22153 -0.09727 0.22338 -0.1 0.22639 C -0.11224 0.23982 -0.10235 0.23241 -0.11341 0.23958 C -0.11732 0.23912 -0.12136 0.23935 -0.12552 0.23843 C -0.12839 0.2375 -0.13125 0.23403 -0.13438 0.23426 C -0.14167 0.23495 -0.14883 0.23866 -0.15612 0.24097 C -0.15795 0.24421 -0.1599 0.24676 -0.16133 0.25023 C -0.16315 0.25417 -0.17149 0.27755 -0.17487 0.28357 C -0.19024 0.31088 -0.17279 0.27917 -0.18841 0.31042 C -0.20131 0.33611 -0.18555 0.30139 -0.19883 0.33171 C -0.20118 0.34375 -0.20313 0.35232 -0.20417 0.36505 C -0.20469 0.37107 -0.20469 0.37755 -0.20482 0.38357 C -0.20235 0.40671 -0.20104 0.41482 -0.19961 0.43565 C -0.19922 0.44445 -0.19935 0.4537 -0.19818 0.46227 C -0.19753 0.4669 -0.19571 0.47037 -0.1944 0.47431 C -0.19141 0.48287 -0.1875 0.49074 -0.18308 0.49699 C -0.17956 0.50208 -0.17591 0.50695 -0.17188 0.51042 C -0.16029 0.52014 -0.15586 0.51968 -0.14414 0.52245 C -0.12774 0.51945 -0.11953 0.52014 -0.10443 0.51042 C -0.09623 0.50509 -0.0836 0.49769 -0.07735 0.48357 C -0.0668 0.45972 -0.06745 0.45579 -0.06172 0.42778 C -0.05964 0.3875 -0.05873 0.39259 -0.06394 0.34375 C -0.06459 0.3375 -0.06654 0.33218 -0.06758 0.32639 C -0.07006 0.31343 -0.07448 0.28773 -0.07448 0.28796 C -0.07292 0.2787 -0.07227 0.26945 -0.06993 0.26088 C -0.06823 0.25486 -0.0655 0.25023 -0.06315 0.24491 C -0.05951 0.23681 -0.05625 0.23032 -0.05118 0.225 C -0.05026 0.22407 -0.04909 0.22384 -0.04831 0.22361 C -0.04584 0.22315 -0.04362 0.22269 -0.04141 0.22222 C -0.03985 0.22245 0.00573 0.22824 0.01705 0.22222 C 0.02435 0.21852 0.03737 0.20509 0.03737 0.20532 C 0.03932 0.20093 0.04127 0.19676 0.04336 0.19306 C 0.04622 0.18796 0.04948 0.1838 0.05234 0.17824 C 0.05781 0.16736 0.06653 0.14259 0.06966 0.13032 C 0.07213 0.12014 0.07356 0.10903 0.07565 0.09838 C 0.07617 0.09167 0.07734 0.08495 0.07708 0.07824 C 0.07656 0.06296 0.07356 0.02616 0.06888 0.00903 C 0.06601 -0.00162 0.06054 -0.00764 0.05534 -0.01366 C 0.04922 -0.0206 0.03906 -0.03102 0.03216 -0.03634 C 0.03047 -0.03773 0.02864 -0.03819 0.02682 -0.03912 C 0.01888 -0.03819 0.01067 -0.03935 0.00273 -0.03634 C -0.0017 -0.03472 0.00091 -0.02824 -0.00091 -0.0243 C -0.00274 -0.02037 -0.00339 -0.01667 -0.00404 -0.01505 Z " pathEditMode="relative" rAng="0" ptsTypes="AAAAAAAAAAAAAAAAAAAAAAAAAAAAAAAAAAAAAAAAAAAAAAAAAAAAAAAAAAA">
                                      <p:cBhvr>
                                        <p:cTn id="76" dur="8000" fill="hold"/>
                                        <p:tgtEl>
                                          <p:spTgt spid="104"/>
                                        </p:tgtEl>
                                        <p:attrNameLst>
                                          <p:attrName>ppt_x</p:attrName>
                                          <p:attrName>ppt_y</p:attrName>
                                        </p:attrNameLst>
                                      </p:cBhvr>
                                      <p:rCtr x="-5990" y="24815"/>
                                    </p:animMotion>
                                  </p:childTnLst>
                                </p:cTn>
                              </p:par>
                              <p:par>
                                <p:cTn id="77" presetID="0" presetClass="path" presetSubtype="0" repeatCount="indefinite" fill="hold" nodeType="withEffect">
                                  <p:stCondLst>
                                    <p:cond delay="0"/>
                                  </p:stCondLst>
                                  <p:childTnLst>
                                    <p:animMotion origin="layout" path="M 0.00469 -0.01273 L 0.00469 -0.0125 C -0.00208 -0.01644 -0.00872 -0.02084 -0.01549 -0.02384 C -0.02343 -0.02755 -0.03528 -0.02755 -0.04257 -0.02963 L -0.06497 -0.03472 C -0.07109 -0.0338 -0.07734 -0.03357 -0.08346 -0.03195 C -0.08489 -0.03172 -0.08632 -0.03102 -0.08737 -0.02963 C -0.08893 -0.02709 -0.0901 -0.02408 -0.09127 -0.0213 C -0.09322 -0.01574 -0.09479 -0.01019 -0.09661 -0.00463 C -0.09557 0.00208 -0.09557 0.00995 -0.09362 0.01597 C -0.09036 0.02546 -0.08528 0.03241 -0.08125 0.04074 C -0.07916 0.04491 -0.07643 0.04815 -0.075 0.05301 L -0.07187 0.06389 C -0.06979 0.09421 -0.0694 0.08819 -0.07187 0.12592 C -0.07356 0.15185 -0.0746 0.17778 -0.07812 0.20301 C -0.07877 0.20833 -0.0819 0.2118 -0.08424 0.21528 C -0.09088 0.22523 -0.10091 0.23171 -0.10898 0.23472 C -0.11406 0.23634 -0.1194 0.23541 -0.12447 0.23588 C -0.13099 0.23495 -0.1375 0.23588 -0.14388 0.23333 C -0.14674 0.23194 -0.14882 0.22731 -0.15156 0.225 C -0.15742 0.21991 -0.16354 0.2162 -0.1694 0.21134 C -0.17825 0.20347 -0.18372 0.19537 -0.19101 0.18241 C -0.19362 0.17778 -0.19622 0.17338 -0.19869 0.16875 C -0.20091 0.16435 -0.20325 0.15995 -0.20494 0.15486 C -0.21588 0.12037 -0.21497 0.11944 -0.22031 0.08611 C -0.21914 0.06389 -0.21875 0.04166 -0.21653 0.02014 C -0.21614 0.01597 -0.21419 0.01227 -0.21263 0.00926 C -0.20677 -0.00278 -0.20572 -0.00093 -0.19869 -0.0088 C -0.19635 -0.01134 -0.1944 -0.01505 -0.19179 -0.0169 C -0.17291 -0.03079 -0.1746 -0.02871 -0.15924 -0.03079 C -0.15416 -0.03195 -0.14895 -0.0338 -0.14388 -0.03472 C -0.1371 -0.03611 -0.13046 -0.03658 -0.12369 -0.0375 C -0.12135 -0.03797 -0.11914 -0.03843 -0.11679 -0.03889 L -0.08971 -0.03611 C -0.0819 -0.03542 -0.07421 -0.03357 -0.06653 -0.03334 L -0.03242 -0.03472 C -0.00052 -0.04144 0.00326 -0.04097 0.03399 -0.05139 C 0.07487 -0.06551 0.04779 -0.06134 0.08347 -0.06366 C 0.09011 -0.05486 0.09401 -0.05301 0.09362 -0.03334 C 0.09297 -0.00394 0.09154 0.02592 0.08737 0.0544 C 0.08555 0.06759 0.07969 0.07754 0.07579 0.08889 C 0.06563 0.11805 0.07162 0.09745 0.0642 0.12592 C 0.06394 0.13009 0.06329 0.13426 0.06342 0.13842 C 0.06355 0.14213 0.0642 0.14583 0.06498 0.1493 C 0.06967 0.1706 0.07136 0.19514 0.07969 0.21273 C 0.08646 0.22685 0.0862 0.23009 0.09441 0.23727 C 0.09636 0.23912 0.09831 0.2412 0.10053 0.24143 C 0.11524 0.24352 0.14467 0.24421 0.14467 0.24444 C 0.15847 0.24676 0.16303 0.24907 0.17787 0.2456 C 0.19245 0.24236 0.19493 0.23912 0.2073 0.23055 C 0.21316 0.21898 0.22071 0.20972 0.225 0.19606 C 0.23438 0.16736 0.23373 0.14421 0.23503 0.11366 C 0.23151 0.00787 0.23672 0.11991 0.22891 0.02986 C 0.22657 0.00301 0.2254 -0.0331 0.22422 -0.06088 C 0.225 -0.09792 0.22566 -0.13519 0.22657 -0.17222 C 0.22696 -0.18542 0.22683 -0.19815 0.22813 -0.21065 C 0.22943 -0.22477 0.2362 -0.25972 0.2405 -0.27269 C 0.24805 -0.29537 0.25235 -0.29769 0.26211 -0.31528 C 0.26576 -0.32153 0.27019 -0.33357 0.27526 -0.33727 C 0.27787 -0.33912 0.28099 -0.3382 0.28373 -0.33866 C 0.2879 -0.33912 0.29206 -0.33959 0.29623 -0.33982 L 0.31784 -0.33866 C 0.32474 -0.33634 0.34037 -0.32778 0.34714 -0.31667 C 0.35066 -0.31088 0.35339 -0.30371 0.35651 -0.29722 C 0.35886 -0.28264 0.36211 -0.26829 0.36342 -0.25324 C 0.36524 -0.23426 0.36433 -0.21482 0.36576 -0.1956 C 0.36693 -0.18009 0.36941 -0.16459 0.37123 -0.14884 C 0.37149 -0.13658 0.37279 -0.12408 0.37188 -0.11181 C 0.37123 -0.10047 0.36915 -0.08935 0.36654 -0.07871 C 0.36472 -0.0713 0.36198 -0.06435 0.35886 -0.0581 C 0.353 -0.04676 0.3375 -0.03889 0.33178 -0.03611 C 0.32058 -0.03125 0.30899 -0.02801 0.29766 -0.02384 L 0.25443 -0.02662 L 0.21498 -0.02801 C 0.1293 -0.04074 0.25704 -0.0331 0.15625 -0.04306 C 0.13894 -0.04468 0.12162 -0.04398 0.10443 -0.04445 C 0.09662 -0.04491 0.08894 -0.04607 0.08112 -0.04584 C 0.07526 -0.0456 0.06941 -0.04375 0.06342 -0.04306 C 0.05678 -0.04236 0.05 -0.04213 0.04336 -0.0419 C 0.03868 -0.04144 0.03399 -0.04097 0.02943 -0.04051 C 0.02735 -0.03935 0.02513 -0.03912 0.02318 -0.0375 C 0.00521 -0.02222 0.01784 -0.02709 0.00691 -0.02384 C 0.00105 -0.02431 -0.00494 -0.02547 -0.0108 -0.02523 C -0.01575 -0.02477 -0.0121 -0.02014 -0.0108 -0.01991 C 0.00651 -0.01505 0.00209 -0.01389 0.00469 -0.01273 Z " pathEditMode="relative" rAng="0" ptsTypes="AAAAAAAAAAAAAAAAAAAAAAAAAAAAAAAAAAAAAAAAAAAAAAAAAAAAAAAAAAAAAAAAAAAAAAAAAAAAAAAAAAAAA">
                                      <p:cBhvr>
                                        <p:cTn id="78" dur="14000" fill="hold"/>
                                        <p:tgtEl>
                                          <p:spTgt spid="107"/>
                                        </p:tgtEl>
                                        <p:attrNameLst>
                                          <p:attrName>ppt_x</p:attrName>
                                          <p:attrName>ppt_y</p:attrName>
                                        </p:attrNameLst>
                                      </p:cBhvr>
                                      <p:rCtr x="7122" y="-3356"/>
                                    </p:animMotion>
                                  </p:childTnLst>
                                </p:cTn>
                              </p:par>
                              <p:par>
                                <p:cTn id="79" presetID="0" presetClass="path" presetSubtype="0" repeatCount="indefinite" fill="hold" nodeType="withEffect">
                                  <p:stCondLst>
                                    <p:cond delay="0"/>
                                  </p:stCondLst>
                                  <p:childTnLst>
                                    <p:animMotion origin="layout" path="M -0.00364 0.00463 L -0.00364 0.00486 C -0.00521 0.01342 -0.00612 0.02268 -0.0082 0.03125 C -0.00924 0.03541 -0.01771 0.04861 -0.01875 0.04976 C -0.02187 0.05277 -0.02917 0.05509 -0.02917 0.05532 C -0.03073 0.05486 -0.03242 0.05532 -0.03372 0.05393 C -0.03906 0.04722 -0.0487 0.03125 -0.0487 0.03148 C -0.04974 0.02638 -0.05117 0.02176 -0.05169 0.01643 C -0.05456 -0.01065 -0.04935 -0.00324 -0.05547 -0.03403 C -0.05638 -0.03912 -0.0651 -0.0544 -0.06654 -0.05811 C -0.0694 -0.06574 -0.07409 -0.08218 -0.07409 -0.08195 C -0.07474 -0.09074 -0.07708 -0.11297 -0.0763 -0.12084 C -0.07539 -0.13056 -0.07292 -0.13959 -0.07109 -0.14885 C -0.07018 -0.15301 -0.06953 -0.15718 -0.0681 -0.16088 C -0.06667 -0.16436 -0.05638 -0.18149 -0.0539 -0.18473 C -0.05351 -0.18542 -0.03919 -0.20186 -0.03672 -0.20625 C -0.03542 -0.20834 -0.03476 -0.21158 -0.03372 -0.21412 C -0.03177 -0.21875 -0.02982 -0.22315 -0.02773 -0.22755 C -0.02578 -0.23125 -0.02383 -0.23473 -0.02174 -0.2382 C -0.01575 -0.24769 -0.0112 -0.25324 -0.00443 -0.26088 C -0.00221 -0.2632 -1.25E-6 -0.26528 0.00235 -0.26737 C 0.01458 -0.26505 0.01992 -0.26551 0.03229 -0.24352 C 0.03399 -0.24028 0.03542 -0.23635 0.0375 -0.23403 C 0.0405 -0.23125 0.04401 -0.23033 0.04727 -0.22871 C 0.06107 -0.22199 0.05807 -0.22362 0.07279 -0.22084 C 0.07578 -0.22315 0.08255 -0.22824 0.08555 -0.23149 C 0.08737 -0.23334 0.0888 -0.23681 0.09076 -0.2382 C 0.09987 -0.24468 0.10274 -0.24514 0.11029 -0.24746 C 0.11302 -0.24931 0.11563 -0.25186 0.11849 -0.25278 C 0.12318 -0.2544 0.13958 -0.25602 0.14557 -0.25672 C 0.15221 -0.25463 0.15912 -0.25278 0.16576 -0.25024 C 0.16836 -0.24908 0.17083 -0.24746 0.17331 -0.24607 C 0.17474 -0.24537 0.17617 -0.24399 0.17774 -0.24352 C 0.18073 -0.2426 0.18373 -0.2426 0.18672 -0.24213 C 0.19896 -0.23774 0.20547 -0.23889 0.21445 -0.22477 C 0.21602 -0.22246 0.21654 -0.21852 0.21745 -0.21551 C 0.2181 -0.20857 0.21901 -0.19792 0.21901 -0.19144 C 0.21901 -0.1838 0.21849 -0.17639 0.21823 -0.16875 C 0.21875 -0.1625 0.21862 -0.15602 0.21979 -0.15024 C 0.22136 -0.14144 0.22917 -0.11621 0.23177 -0.10764 C 0.23203 -0.10394 0.23294 -0.10024 0.23255 -0.09676 C 0.23138 -0.08797 0.22943 -0.07963 0.22721 -0.07153 C 0.22136 -0.04931 0.21979 -0.04699 0.21302 -0.03149 C 0.2125 -0.02871 0.21185 -0.02616 0.21146 -0.02338 C 0.20729 0.00879 0.2099 0.0199 0.19805 0.04189 C 0.19596 0.0456 0.19336 0.04838 0.1905 0.04976 C 0.1862 0.05185 0.18151 0.05069 0.17695 0.05115 C 0.16927 0.04768 0.16133 0.04467 0.15378 0.04027 C 0.14805 0.03703 0.14284 0.03217 0.13724 0.02847 C 0.13516 0.02708 0.12643 0.02268 0.12383 0.02176 C 0.12175 0.02129 0.11979 0.02106 0.11771 0.0206 C 0.1155 0.02152 0.11302 0.02129 0.11107 0.02314 C 0.10781 0.02615 0.10339 0.0331 0.1013 0.03912 C 0.09688 0.05185 0.09896 0.05416 0.09154 0.06713 C 0.08815 0.07314 0.07578 0.09351 0.07201 0.10463 C 0.0707 0.10856 0.07005 0.11319 0.06901 0.11759 C 0.06927 0.12638 0.06888 0.13495 0.06979 0.14328 C 0.07018 0.14722 0.07188 0.15023 0.07279 0.15393 C 0.07383 0.15787 0.07474 0.1618 0.07578 0.16597 C 0.07761 0.19305 0.07982 0.19467 0.07578 0.21643 C 0.07513 0.22037 0.07422 0.22407 0.07279 0.22731 C 0.07083 0.23148 0.06823 0.23426 0.06602 0.23796 C 0.06419 0.24097 0.06237 0.24375 0.06081 0.24722 C 0.05912 0.25092 0.05807 0.25555 0.05625 0.25926 C 0.05378 0.26458 0.05065 0.26875 0.04805 0.27384 C 0.04531 0.27893 0.04154 0.28796 0.03828 0.29259 C 0.0362 0.2956 0.03399 0.29838 0.03151 0.30046 C 0.02826 0.3037 0.02461 0.3037 0.0211 0.30463 L -0.03372 0.32986 C -0.0362 0.33101 -0.03854 0.33426 -0.04114 0.33379 C -0.04857 0.33287 -0.05573 0.32847 -0.06276 0.32592 C -0.07435 0.30532 -0.06523 0.32314 -0.07552 0.29791 C -0.07812 0.29166 -0.08346 0.28171 -0.08529 0.27384 C -0.08737 0.26481 -0.0888 0.25532 -0.09062 0.24583 C -0.09036 0.23796 -0.09049 0.22986 -0.08984 0.22199 C -0.08737 0.19282 -0.08359 0.16898 -0.07708 0.14189 C -0.07474 0.1324 -0.07174 0.12384 -0.06875 0.11527 C -0.06029 0.08958 -0.06562 0.10324 -0.05768 0.08981 C -0.05534 0.08611 -0.05351 0.08125 -0.05091 0.07777 C -0.04831 0.07453 -0.04101 0.07222 -0.03815 0.07106 C -0.03086 0.06342 -0.03112 0.06504 -0.02396 0.04976 L -0.0164 0.03379 C -0.01614 0.03263 -0.01601 0.03101 -0.01575 0.02986 C -0.01536 0.02847 -0.01458 0.02731 -0.01419 0.02592 C -0.0138 0.02407 -0.01406 0.02199 -0.01341 0.0206 C -0.01276 0.01898 -0.01146 0.01875 -0.01042 0.01782 C -0.00534 0.01365 -0.00703 0.01388 -0.00443 0.01388 L -0.00364 0.00463 Z " pathEditMode="relative" rAng="0" ptsTypes="AAAAAAAAAAAAAAAAAAAAAAAAAAAAAAAAAAAAAAAAAAAAAAAAAAAAAAAAAAAAAAAAAAAAAAAAAAAAAAAAAAAAAAAA">
                                      <p:cBhvr>
                                        <p:cTn id="80" dur="8000" fill="hold"/>
                                        <p:tgtEl>
                                          <p:spTgt spid="110"/>
                                        </p:tgtEl>
                                        <p:attrNameLst>
                                          <p:attrName>ppt_x</p:attrName>
                                          <p:attrName>ppt_y</p:attrName>
                                        </p:attrNameLst>
                                      </p:cBhvr>
                                      <p:rCtr x="7461" y="2847"/>
                                    </p:animMotion>
                                  </p:childTnLst>
                                </p:cTn>
                              </p:par>
                              <p:par>
                                <p:cTn id="81" presetID="0" presetClass="path" presetSubtype="0" repeatCount="indefinite" fill="hold" nodeType="withEffect">
                                  <p:stCondLst>
                                    <p:cond delay="0"/>
                                  </p:stCondLst>
                                  <p:childTnLst>
                                    <p:animMotion origin="layout" path="M 0.02864 -0.01644 L 0.02864 -0.01621 C 0.03333 -0.0169 0.03802 -0.0176 0.04283 -0.0176 C 0.04739 -0.0176 0.05117 -0.01574 0.0556 -0.01366 C 0.05729 -0.01297 0.05911 -0.01204 0.0608 -0.01112 C 0.06198 -0.00949 0.07187 0.00324 0.07435 0.00763 C 0.07539 0.00972 0.07656 0.0118 0.07734 0.01435 C 0.07955 0.02129 0.08333 0.03564 0.08333 0.03588 C 0.08307 0.03912 0.0832 0.04282 0.08255 0.04629 C 0.0806 0.0574 0.0789 0.05717 0.07513 0.0662 C 0.07291 0.07129 0.07252 0.07407 0.07135 0.07963 C 0.06966 0.09745 0.07083 0.08263 0.06979 0.11551 C 0.06966 0.12222 0.0694 0.12893 0.06901 0.13564 C 0.06875 0.14097 0.06797 0.15 0.06757 0.15555 C 0.06731 0.15902 0.06705 0.16273 0.06679 0.1662 C 0.06731 0.17384 0.06705 0.18171 0.06836 0.18888 C 0.06914 0.19398 0.07109 0.19814 0.07278 0.20231 C 0.07408 0.20532 0.08138 0.21967 0.08333 0.22222 C 0.08541 0.225 0.08776 0.22662 0.0901 0.22893 L 0.12304 0.22361 C 0.17604 0.21666 0.125 0.22361 0.15455 0.21967 C 0.16106 0.22037 0.16797 0.21828 0.17408 0.22222 C 0.1789 0.22523 0.18294 0.23217 0.18606 0.23958 C 0.18906 0.24676 0.19336 0.25254 0.19505 0.26088 C 0.19961 0.28263 0.19466 0.26111 0.20026 0.28078 C 0.20143 0.28472 0.20221 0.28912 0.20325 0.29282 C 0.20442 0.29652 0.20599 0.29976 0.20703 0.30347 C 0.20794 0.30694 0.20846 0.31064 0.20924 0.31412 C 0.21015 0.31782 0.21132 0.32129 0.21224 0.325 C 0.2125 0.32893 0.21276 0.33287 0.21302 0.3368 C 0.21328 0.34051 0.2138 0.34398 0.2138 0.34745 C 0.2138 0.38796 0.21393 0.38379 0.21224 0.40879 C 0.2125 0.41203 0.21224 0.41527 0.21302 0.41828 C 0.21432 0.42268 0.2164 0.42638 0.21836 0.43009 C 0.22096 0.43564 0.22565 0.44305 0.22877 0.44745 C 0.23177 0.45162 0.23776 0.45949 0.23776 0.45972 C 0.23841 0.46365 0.24114 0.47916 0.24075 0.48217 C 0.23997 0.48981 0.23815 0.49745 0.23554 0.50347 C 0.23307 0.50926 0.21823 0.53356 0.21224 0.53958 C 0.20924 0.54259 0.20599 0.5449 0.2026 0.54606 C 0.19518 0.54884 0.1875 0.54976 0.18007 0.55162 C 0.15065 0.54097 0.17005 0.54838 0.12226 0.52615 C 0.11757 0.52384 0.11276 0.52222 0.10807 0.51944 C 0.09414 0.5118 0.10026 0.51365 0.0901 0.51157 C 0.08737 0.51018 0.08333 0.5118 0.08177 0.5074 C 0.07617 0.49213 0.06979 0.45694 0.06979 0.45717 C 0.06927 0.44791 0.06823 0.43912 0.06836 0.43009 C 0.06862 0.40879 0.07083 0.40833 0.07356 0.39027 C 0.07448 0.38402 0.07513 0.37777 0.07578 0.37152 C 0.07435 0.30208 0.07721 0.36388 0.07213 0.31828 C 0.06966 0.29652 0.07422 0.30787 0.06679 0.28356 C 0.06575 0.27986 0.06393 0.27731 0.06237 0.2743 C 0.0552 0.26064 0.06028 0.27129 0.05104 0.25694 C 0.04895 0.25347 0.04713 0.24976 0.04505 0.24629 C 0.0444 0.24282 0.04166 0.2324 0.04205 0.22754 C 0.04283 0.21736 0.04531 0.21273 0.04882 0.20486 C 0.05664 0.18773 0.05859 0.18402 0.06536 0.17013 L 0.07578 0.14884 C 0.07734 0.14583 0.08033 0.13958 0.08033 0.13981 C 0.08138 0.13148 0.08346 0.11643 0.08333 0.10902 C 0.0832 0.09421 0.08216 0.07963 0.08112 0.06504 C 0.08073 0.05972 0.07786 0.04722 0.07656 0.04351 C 0.07539 0.04004 0.07356 0.0375 0.07213 0.03426 C 0.07031 0.03032 0.06875 0.02615 0.06679 0.02222 C 0.06575 0.0199 0.05872 0.0074 0.05638 0.00486 C 0.05442 0.00301 0.05234 0.00185 0.05039 0.00092 C 0.04922 0.00046 0.03984 -0.00139 0.03906 -0.00162 C 0.03658 -0.00255 0.03177 -0.00556 0.03007 -0.00695 C 0.02825 -0.00857 0.02877 -0.01482 0.02864 -0.01644 Z " pathEditMode="relative" rAng="0" ptsTypes="AAAAAAAAAAAAAAAAAAAAAAAAAAAAAAAAAAAAAAAAAAAAAAAAAAAAAAAAAAAAAAAAAAAAA">
                                      <p:cBhvr>
                                        <p:cTn id="82" dur="8000" fill="hold"/>
                                        <p:tgtEl>
                                          <p:spTgt spid="113"/>
                                        </p:tgtEl>
                                        <p:attrNameLst>
                                          <p:attrName>ppt_x</p:attrName>
                                          <p:attrName>ppt_y</p:attrName>
                                        </p:attrNameLst>
                                      </p:cBhvr>
                                      <p:rCtr x="10599" y="28333"/>
                                    </p:animMotion>
                                  </p:childTnLst>
                                </p:cTn>
                              </p:par>
                              <p:par>
                                <p:cTn id="83" presetID="0" presetClass="path" presetSubtype="0" repeatCount="indefinite" fill="hold" nodeType="withEffect">
                                  <p:stCondLst>
                                    <p:cond delay="0"/>
                                  </p:stCondLst>
                                  <p:childTnLst>
                                    <p:animMotion origin="layout" path="M 0.02865 -0.01644 L 0.02865 -0.0162 C 0.03334 -0.0169 0.03802 -0.01759 0.04284 -0.01759 C 0.0474 -0.01759 0.05117 -0.01574 0.0556 -0.01366 C 0.05729 -0.01296 0.05912 -0.01204 0.06081 -0.01111 C 0.06198 -0.00949 0.07188 0.00324 0.07435 0.00764 C 0.07539 0.00972 0.07656 0.01181 0.07735 0.01435 C 0.07956 0.0213 0.08334 0.03565 0.08334 0.03588 C 0.08308 0.03912 0.08321 0.04282 0.08255 0.0463 C 0.0806 0.05741 0.07891 0.05718 0.07513 0.0662 C 0.07292 0.0713 0.07253 0.07407 0.07136 0.07963 C 0.06966 0.09745 0.07084 0.08264 0.06979 0.11551 C 0.06966 0.12222 0.0694 0.12893 0.06901 0.13565 C 0.06875 0.14097 0.06797 0.15 0.06758 0.15556 C 0.06732 0.15903 0.06706 0.16273 0.0668 0.1662 C 0.06732 0.17384 0.06706 0.18171 0.06836 0.18889 C 0.06914 0.19398 0.0711 0.19815 0.07279 0.20231 C 0.07409 0.20532 0.08138 0.21968 0.08334 0.22222 C 0.08542 0.225 0.08776 0.22662 0.09011 0.22893 L 0.12305 0.22361 C 0.17604 0.21667 0.125 0.22361 0.15456 0.21968 C 0.16107 0.22037 0.16797 0.21829 0.17409 0.22222 C 0.17891 0.22523 0.18295 0.23218 0.18607 0.23958 C 0.18906 0.24676 0.19336 0.25255 0.19505 0.26088 C 0.19961 0.28264 0.19466 0.26111 0.20026 0.28079 C 0.20143 0.28472 0.20222 0.28912 0.20326 0.29282 C 0.20443 0.29653 0.20599 0.29977 0.20703 0.30347 C 0.20795 0.30694 0.20847 0.31065 0.20925 0.31412 C 0.21016 0.31782 0.21133 0.3213 0.21224 0.325 C 0.2125 0.32893 0.21276 0.33287 0.21302 0.33681 C 0.21328 0.34051 0.2138 0.34398 0.2138 0.34745 C 0.2138 0.38796 0.21393 0.3838 0.21224 0.4088 C 0.2125 0.41204 0.21224 0.41528 0.21302 0.41829 C 0.21433 0.42268 0.21641 0.42639 0.21836 0.43009 C 0.22097 0.43565 0.22565 0.44306 0.22878 0.44745 C 0.23177 0.45162 0.23776 0.45949 0.23776 0.45972 C 0.23841 0.46366 0.24115 0.47917 0.24076 0.48218 C 0.23998 0.48981 0.23815 0.49745 0.23555 0.50347 C 0.23308 0.50926 0.21823 0.53356 0.21224 0.53958 C 0.20925 0.54259 0.20599 0.54491 0.20261 0.54606 C 0.19518 0.54884 0.1875 0.54977 0.18008 0.55162 C 0.15065 0.54097 0.17005 0.54838 0.12227 0.52616 C 0.11758 0.52384 0.11276 0.52222 0.10808 0.51944 C 0.09414 0.51181 0.10026 0.51366 0.09011 0.51157 C 0.08737 0.51018 0.08334 0.51181 0.08177 0.50741 C 0.07617 0.49213 0.06979 0.45694 0.06979 0.45718 C 0.06927 0.44792 0.06823 0.43912 0.06836 0.43009 C 0.06862 0.4088 0.07084 0.40833 0.07357 0.39028 C 0.07448 0.38403 0.07513 0.37778 0.07578 0.37153 C 0.07435 0.30208 0.07722 0.36389 0.07214 0.31829 C 0.06966 0.29653 0.07422 0.30787 0.0668 0.28356 C 0.06576 0.27986 0.06393 0.27731 0.06237 0.27431 C 0.05521 0.26065 0.06029 0.2713 0.05104 0.25694 C 0.04896 0.25347 0.04714 0.24977 0.04505 0.2463 C 0.0444 0.24282 0.04167 0.23241 0.04206 0.22755 C 0.04284 0.21736 0.04531 0.21273 0.04883 0.20486 C 0.05664 0.18773 0.0586 0.18403 0.06537 0.17014 L 0.07578 0.14884 C 0.07735 0.14583 0.08034 0.13958 0.08034 0.13981 C 0.08138 0.13148 0.08347 0.11643 0.08334 0.10903 C 0.08321 0.09421 0.08216 0.07963 0.08112 0.06505 C 0.08073 0.05972 0.07787 0.04722 0.07656 0.04352 C 0.07539 0.04005 0.07357 0.0375 0.07214 0.03426 C 0.07031 0.03032 0.06875 0.02616 0.0668 0.02222 C 0.06576 0.01991 0.05873 0.00741 0.05638 0.00486 C 0.05443 0.00301 0.05235 0.00185 0.05039 0.00093 C 0.04922 0.00046 0.03985 -0.00139 0.03906 -0.00162 C 0.03659 -0.00255 0.03177 -0.00556 0.03008 -0.00694 C 0.02826 -0.00857 0.02878 -0.01482 0.02865 -0.01644 Z " pathEditMode="relative" rAng="0" ptsTypes="AAAAAAAAAAAAAAAAAAAAAAAAAAAAAAAAAAAAAAAAAAAAAAAAAAAAAAAAAAAAAAAAAAAAA">
                                      <p:cBhvr>
                                        <p:cTn id="84" dur="8000" fill="hold"/>
                                        <p:tgtEl>
                                          <p:spTgt spid="116"/>
                                        </p:tgtEl>
                                        <p:attrNameLst>
                                          <p:attrName>ppt_x</p:attrName>
                                          <p:attrName>ppt_y</p:attrName>
                                        </p:attrNameLst>
                                      </p:cBhvr>
                                      <p:rCtr x="10599" y="28333"/>
                                    </p:animMotion>
                                  </p:childTnLst>
                                </p:cTn>
                              </p:par>
                              <p:par>
                                <p:cTn id="85" presetID="0" presetClass="path" presetSubtype="0" repeatCount="indefinite" fill="hold" nodeType="withEffect">
                                  <p:stCondLst>
                                    <p:cond delay="0"/>
                                  </p:stCondLst>
                                  <p:childTnLst>
                                    <p:animMotion origin="layout" path="M -0.00235 0.00186 L -0.00235 0.00209 C -0.00743 0.00857 -0.01198 0.01621 -0.01732 0.02176 C -0.02201 0.02663 -0.02735 0.02917 -0.03243 0.03241 C -0.03737 0.03588 -0.04219 0.03959 -0.0474 0.0419 C -0.05404 0.04445 -0.07305 0.04538 -0.07891 0.04584 C -0.08151 0.04491 -0.09857 0.03843 -0.10144 0.03913 C -0.11068 0.04167 -0.11953 0.04838 -0.12839 0.05255 C -0.13112 0.05371 -0.13386 0.05417 -0.13672 0.0551 L -0.14792 0.05926 C -0.14961 0.05973 -0.15157 0.06019 -0.15313 0.06042 L -0.17565 0.06459 C -0.18646 0.08149 -0.18542 0.07848 -0.19662 0.10857 L -0.2086 0.14051 C -0.20964 0.14723 -0.21159 0.15348 -0.21172 0.16042 C -0.21211 0.19283 -0.21016 0.22547 -0.21016 0.25788 C -0.21016 0.26413 -0.21068 0.27038 -0.21172 0.27639 C -0.21433 0.29213 -0.21823 0.30163 -0.22292 0.31505 C -0.22344 0.31875 -0.22344 0.32269 -0.22435 0.32593 C -0.22539 0.32894 -0.2349 0.3463 -0.23568 0.34723 C -0.23855 0.35024 -0.24219 0.35139 -0.24545 0.35394 C -0.25443 0.35209 -0.26341 0.35093 -0.2724 0.34838 C -0.27448 0.34792 -0.27631 0.34468 -0.27839 0.34422 C -0.28295 0.34399 -0.28737 0.34538 -0.29193 0.34561 C -0.29649 0.35 -0.2974 0.35186 -0.30313 0.35116 C -0.30495 0.35093 -0.30664 0.34908 -0.30847 0.34838 C -0.30912 0.34723 -0.3099 0.34561 -0.31068 0.34422 C -0.31459 0.3382 -0.31914 0.33288 -0.32266 0.32593 C -0.3267 0.31783 -0.33021 0.30903 -0.33464 0.30186 C -0.33959 0.29399 -0.34506 0.28612 -0.34896 0.27639 C -0.35209 0.26875 -0.35287 0.25834 -0.35482 0.24977 C -0.35612 0.24399 -0.35782 0.2382 -0.35925 0.23241 C -0.36003 0.21783 -0.36029 0.20301 -0.36159 0.18843 C -0.36237 0.17894 -0.36537 0.16042 -0.36537 0.16065 C -0.36433 0.15556 -0.36381 0.15024 -0.36224 0.14584 C -0.35886 0.13519 -0.35469 0.13033 -0.35039 0.12176 C -0.34662 0.11436 -0.34414 0.10394 -0.3392 0.09908 C -0.33112 0.09167 -0.32396 0.08079 -0.31524 0.07639 C -0.29792 0.06806 -0.31289 0.075 -0.28295 0.06459 C -0.27696 0.06227 -0.27084 0.06065 -0.26498 0.05788 C -0.26159 0.05625 -0.25899 0.05325 -0.25573 0.05116 C -0.24922 0.04653 -0.25026 0.04746 -0.24375 0.04584 C -0.2431 0.04399 -0.24258 0.04213 -0.24167 0.04051 C -0.23959 0.03681 -0.23672 0.03403 -0.2349 0.02987 C -0.22683 0.01158 -0.22591 0.00093 -0.22071 -0.02083 C -0.21901 -0.02754 -0.21719 -0.03425 -0.21537 -0.04074 C -0.21485 -0.0449 -0.2142 -0.04884 -0.21394 -0.05277 C -0.21185 -0.07685 -0.2142 -0.09351 -0.21537 -0.12083 C -0.21341 -0.13865 -0.21407 -0.1581 -0.20938 -0.17407 C -0.20638 -0.18472 -0.19909 -0.18865 -0.19362 -0.1956 C -0.18633 -0.20486 -0.16654 -0.23055 -0.15534 -0.2368 C -0.15039 -0.23981 -0.14493 -0.23958 -0.13959 -0.24074 C -0.13334 -0.24004 -0.12683 -0.24189 -0.12084 -0.23819 C -0.11719 -0.23587 -0.11172 -0.21365 -0.11042 -0.20879 C -0.10573 -0.15902 -0.11146 -0.21273 -0.10287 -0.15416 C -0.10104 -0.14027 -0.10144 -0.12986 -0.09987 -0.1155 C -0.09844 -0.10277 -0.09584 -0.09097 -0.09245 -0.07962 C -0.09089 -0.07453 -0.08933 -0.06921 -0.08711 -0.06481 C -0.06211 -0.01342 -0.08282 -0.05949 -0.06693 -0.03009 C -0.0625 -0.02199 -0.05834 -0.01319 -0.05417 -0.00486 L -0.04818 0.00718 C -0.04714 0.01436 -0.04584 0.0213 -0.04519 0.02848 C -0.04493 0.03125 -0.04493 0.03403 -0.0444 0.03658 C -0.04258 0.0463 -0.03659 0.05741 -0.03164 0.06042 C -0.03008 0.06135 -0.02865 0.06274 -0.02709 0.0632 C -0.02292 0.06413 -0.01862 0.06413 -0.01433 0.06459 C -0.01159 0.06181 -0.00847 0.06019 -0.00612 0.05649 C -0.00508 0.05487 -0.00521 0.05186 -0.00469 0.04977 C -0.00378 0.04653 -0.00261 0.04352 -0.00157 0.04051 C -0.00039 0.03102 -0.00052 0.03519 -0.00157 0.02038 C -0.00183 0.01875 -0.00196 0.0169 -0.00235 0.01505 C -0.00495 0.0051 -0.00235 0.00394 -0.00235 0.00186 Z " pathEditMode="relative" rAng="0" ptsTypes="AAAAAAAAAAAAAAAAAAAAAAAAAAAAAAAAAAAAAAAAAAAAAAAAAAAAAAAAAAAAAAAAAAAAAAAA">
                                      <p:cBhvr>
                                        <p:cTn id="86" dur="8000" fill="hold"/>
                                        <p:tgtEl>
                                          <p:spTgt spid="119"/>
                                        </p:tgtEl>
                                        <p:attrNameLst>
                                          <p:attrName>ppt_x</p:attrName>
                                          <p:attrName>ppt_y</p:attrName>
                                        </p:attrNameLst>
                                      </p:cBhvr>
                                      <p:rCtr x="-18073" y="5463"/>
                                    </p:animMotion>
                                  </p:childTnLst>
                                </p:cTn>
                              </p:par>
                              <p:par>
                                <p:cTn id="87" presetID="0" presetClass="path" presetSubtype="0" repeatCount="indefinite" fill="hold" nodeType="withEffect">
                                  <p:stCondLst>
                                    <p:cond delay="0"/>
                                  </p:stCondLst>
                                  <p:childTnLst>
                                    <p:animMotion origin="layout" path="M -0.00235 0.00185 L -0.00235 0.00208 C -0.00742 0.00856 -0.01198 0.0162 -0.01732 0.02176 C -0.02201 0.02662 -0.02735 0.02916 -0.03242 0.0324 C -0.03737 0.03588 -0.04219 0.03958 -0.0474 0.0419 C -0.05404 0.04444 -0.07305 0.04537 -0.07891 0.04583 C -0.08151 0.0449 -0.09857 0.03842 -0.10143 0.03912 C -0.11068 0.04166 -0.1194 0.04838 -0.12839 0.05254 C -0.13112 0.0537 -0.13386 0.05416 -0.13659 0.05509 L -0.14792 0.05926 C -0.14961 0.05972 -0.15143 0.06018 -0.15313 0.06041 L -0.17565 0.06458 C -0.18646 0.08148 -0.18542 0.07847 -0.19662 0.10856 L -0.2086 0.14051 C -0.20964 0.14722 -0.21159 0.15347 -0.21172 0.16041 C -0.21211 0.19282 -0.21016 0.22546 -0.21016 0.25787 C -0.21016 0.26412 -0.21068 0.27037 -0.21172 0.27639 C -0.21433 0.29213 -0.21823 0.30162 -0.22292 0.31504 C -0.22344 0.31875 -0.22344 0.32268 -0.22435 0.32592 C -0.22539 0.32916 -0.2349 0.34629 -0.23568 0.34722 C -0.23854 0.35046 -0.24219 0.35162 -0.24545 0.35393 C -0.25443 0.35208 -0.26341 0.35092 -0.2724 0.34838 C -0.27448 0.34791 -0.2763 0.34467 -0.27839 0.34444 C -0.28295 0.34398 -0.28737 0.34537 -0.29193 0.34583 C -0.29649 0.35 -0.2974 0.35185 -0.30313 0.35115 C -0.30495 0.35092 -0.30664 0.3493 -0.30847 0.34838 C -0.30912 0.34722 -0.3099 0.34583 -0.31068 0.34444 C -0.31459 0.33819 -0.31914 0.33287 -0.32266 0.32592 C -0.3267 0.31782 -0.33021 0.30903 -0.33464 0.30185 C -0.33959 0.29398 -0.34505 0.28611 -0.34896 0.27639 C -0.35209 0.26875 -0.35287 0.25833 -0.35482 0.24977 C -0.35612 0.24398 -0.35782 0.23819 -0.35925 0.2324 C -0.36003 0.21782 -0.36029 0.20301 -0.36159 0.18842 C -0.36237 0.17893 -0.36537 0.16041 -0.36537 0.16065 C -0.36433 0.15555 -0.3638 0.15023 -0.36224 0.14583 C -0.35886 0.13518 -0.35469 0.13032 -0.35039 0.12176 C -0.34662 0.11435 -0.34414 0.10393 -0.3392 0.09907 C -0.33112 0.09166 -0.32396 0.08078 -0.31524 0.07639 C -0.29792 0.06805 -0.31289 0.075 -0.28295 0.06458 C -0.27696 0.06227 -0.27084 0.06065 -0.26498 0.05787 C -0.26172 0.05625 -0.25899 0.05324 -0.25586 0.05115 C -0.24922 0.04653 -0.25026 0.04745 -0.24388 0.04583 C -0.2431 0.04398 -0.24258 0.04213 -0.24167 0.04051 C -0.23959 0.0368 -0.23672 0.03403 -0.2349 0.02986 C -0.22683 0.01157 -0.22591 0.00092 -0.22071 -0.02084 C -0.21901 -0.02755 -0.21719 -0.03426 -0.21537 -0.04074 C -0.21485 -0.04491 -0.2142 -0.04885 -0.21393 -0.05278 C -0.21185 -0.07685 -0.2142 -0.09352 -0.21537 -0.12084 C -0.21341 -0.13866 -0.21407 -0.1581 -0.20938 -0.17408 C -0.20638 -0.18472 -0.19909 -0.18866 -0.19362 -0.1956 C -0.18633 -0.20486 -0.16654 -0.23056 -0.15534 -0.23681 C -0.15039 -0.23982 -0.14492 -0.23959 -0.13959 -0.24074 C -0.13334 -0.24005 -0.12683 -0.2419 -0.12084 -0.2382 C -0.11719 -0.23588 -0.11172 -0.21366 -0.11042 -0.2088 C -0.10573 -0.15903 -0.11133 -0.21273 -0.10287 -0.15417 C -0.10091 -0.14028 -0.10143 -0.12986 -0.09987 -0.11551 C -0.09844 -0.10278 -0.09584 -0.09097 -0.09245 -0.07963 C -0.09089 -0.07454 -0.08933 -0.06922 -0.08711 -0.06482 C -0.06211 -0.01343 -0.08282 -0.05949 -0.06693 -0.0301 C -0.0625 -0.02199 -0.05834 -0.0132 -0.05417 -0.00486 L -0.04818 0.00717 C -0.04714 0.01435 -0.04584 0.02129 -0.04518 0.02847 C -0.04492 0.03125 -0.04492 0.03403 -0.0444 0.03657 C -0.04258 0.04629 -0.03659 0.0574 -0.03164 0.06041 C -0.03008 0.06134 -0.02865 0.06273 -0.02709 0.06319 C -0.02292 0.06412 -0.01862 0.06412 -0.01433 0.06458 C -0.01159 0.0618 -0.00847 0.06018 -0.00612 0.05648 C -0.00508 0.05486 -0.00521 0.05185 -0.00469 0.04977 C -0.00378 0.04653 -0.00261 0.04352 -0.00157 0.04051 C -0.00026 0.03102 -0.00052 0.03518 -0.00157 0.02037 C -0.00183 0.01875 -0.00196 0.0169 -0.00235 0.01504 C -0.00495 0.00509 -0.00235 0.00393 -0.00235 0.00185 Z " pathEditMode="relative" rAng="0" ptsTypes="AAAAAAAAAAAAAAAAAAAAAAAAAAAAAAAAAAAAAAAAAAAAAAAAAAAAAAAAAAAAAAAAAAAAAAAA">
                                      <p:cBhvr>
                                        <p:cTn id="88" dur="8000" fill="hold"/>
                                        <p:tgtEl>
                                          <p:spTgt spid="1986"/>
                                        </p:tgtEl>
                                        <p:attrNameLst>
                                          <p:attrName>ppt_x</p:attrName>
                                          <p:attrName>ppt_y</p:attrName>
                                        </p:attrNameLst>
                                      </p:cBhvr>
                                      <p:rCtr x="-18073" y="5463"/>
                                    </p:animMotion>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1989"/>
                                        </p:tgtEl>
                                        <p:attrNameLst>
                                          <p:attrName>style.visibility</p:attrName>
                                        </p:attrNameLst>
                                      </p:cBhvr>
                                      <p:to>
                                        <p:strVal val="visible"/>
                                      </p:to>
                                    </p:set>
                                    <p:animEffect transition="in" filter="fade">
                                      <p:cBhvr>
                                        <p:cTn id="93" dur="500"/>
                                        <p:tgtEl>
                                          <p:spTgt spid="1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B7CE8989-D570-9EA6-140A-D5CCC9FD9B10}"/>
              </a:ext>
            </a:extLst>
          </p:cNvPr>
          <p:cNvSpPr>
            <a:spLocks noGrp="1"/>
          </p:cNvSpPr>
          <p:nvPr>
            <p:ph type="ctrTitle"/>
          </p:nvPr>
        </p:nvSpPr>
        <p:spPr>
          <a:xfrm>
            <a:off x="1524000" y="1122362"/>
            <a:ext cx="9144000" cy="2900518"/>
          </a:xfrm>
        </p:spPr>
        <p:txBody>
          <a:bodyPr>
            <a:normAutofit/>
          </a:bodyPr>
          <a:lstStyle/>
          <a:p>
            <a:r>
              <a:rPr lang="de-DE">
                <a:solidFill>
                  <a:srgbClr val="FFFFFF"/>
                </a:solidFill>
              </a:rPr>
              <a:t>Die Metallbindung</a:t>
            </a:r>
          </a:p>
        </p:txBody>
      </p:sp>
    </p:spTree>
    <p:extLst>
      <p:ext uri="{BB962C8B-B14F-4D97-AF65-F5344CB8AC3E}">
        <p14:creationId xmlns:p14="http://schemas.microsoft.com/office/powerpoint/2010/main" val="17876245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6">
            <a:extLst>
              <a:ext uri="{FF2B5EF4-FFF2-40B4-BE49-F238E27FC236}">
                <a16:creationId xmlns:a16="http://schemas.microsoft.com/office/drawing/2014/main" id="{6E31981C-1172-C26C-7EC1-EA5328281A45}"/>
              </a:ext>
            </a:extLst>
          </p:cNvPr>
          <p:cNvSpPr txBox="1">
            <a:spLocks/>
          </p:cNvSpPr>
          <p:nvPr/>
        </p:nvSpPr>
        <p:spPr>
          <a:xfrm>
            <a:off x="838200" y="246824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prstClr val="white"/>
                </a:solidFill>
                <a:effectLst/>
                <a:uLnTx/>
                <a:uFillTx/>
                <a:latin typeface="Calibri Light" panose="020F0302020204030204"/>
                <a:ea typeface="+mj-ea"/>
                <a:cs typeface="+mj-cs"/>
              </a:rPr>
              <a:t>Ein Atom besteht nach dem </a:t>
            </a:r>
            <a:r>
              <a:rPr kumimoji="0" lang="de-DE" sz="4400" b="0" i="0" u="none" strike="noStrike" kern="1200" cap="none" spc="0" normalizeH="0" baseline="0" noProof="0" dirty="0" err="1">
                <a:ln>
                  <a:noFill/>
                </a:ln>
                <a:solidFill>
                  <a:prstClr val="white"/>
                </a:solidFill>
                <a:effectLst/>
                <a:uLnTx/>
                <a:uFillTx/>
                <a:latin typeface="Calibri Light" panose="020F0302020204030204"/>
                <a:ea typeface="+mj-ea"/>
                <a:cs typeface="+mj-cs"/>
              </a:rPr>
              <a:t>Bohr‘schen</a:t>
            </a:r>
            <a:r>
              <a:rPr kumimoji="0" lang="de-DE" sz="4400" b="0" i="0" u="none" strike="noStrike" kern="1200" cap="none" spc="0" normalizeH="0" baseline="0" noProof="0" dirty="0">
                <a:ln>
                  <a:noFill/>
                </a:ln>
                <a:solidFill>
                  <a:prstClr val="white"/>
                </a:solidFill>
                <a:effectLst/>
                <a:uLnTx/>
                <a:uFillTx/>
                <a:latin typeface="Calibri Light" panose="020F0302020204030204"/>
                <a:ea typeface="+mj-ea"/>
                <a:cs typeface="+mj-cs"/>
              </a:rPr>
              <a:t> Atommodell aus Kern und </a:t>
            </a:r>
            <a:r>
              <a:rPr kumimoji="0" lang="de-DE" sz="4400" b="0" i="0" u="none" strike="noStrike" kern="1200" cap="none" spc="0" normalizeH="0" baseline="0" noProof="0" dirty="0">
                <a:ln>
                  <a:noFill/>
                </a:ln>
                <a:solidFill>
                  <a:prstClr val="black"/>
                </a:solidFill>
                <a:effectLst/>
                <a:uLnTx/>
                <a:uFillTx/>
                <a:latin typeface="Calibri Light" panose="020F0302020204030204"/>
                <a:ea typeface="+mj-ea"/>
                <a:cs typeface="+mj-cs"/>
              </a:rPr>
              <a:t>Hülle</a:t>
            </a:r>
            <a:r>
              <a:rPr kumimoji="0" lang="de-DE" sz="4400" b="0" i="0" u="none" strike="noStrike" kern="1200" cap="none" spc="0" normalizeH="0" baseline="0" noProof="0" dirty="0">
                <a:ln>
                  <a:noFill/>
                </a:ln>
                <a:solidFill>
                  <a:prstClr val="white"/>
                </a:solidFill>
                <a:effectLst/>
                <a:uLnTx/>
                <a:uFillTx/>
                <a:latin typeface="Calibri Light" panose="020F0302020204030204"/>
                <a:ea typeface="+mj-ea"/>
                <a:cs typeface="+mj-cs"/>
              </a:rPr>
              <a:t>.</a:t>
            </a:r>
          </a:p>
        </p:txBody>
      </p:sp>
      <p:sp>
        <p:nvSpPr>
          <p:cNvPr id="8" name="Titel 6">
            <a:extLst>
              <a:ext uri="{FF2B5EF4-FFF2-40B4-BE49-F238E27FC236}">
                <a16:creationId xmlns:a16="http://schemas.microsoft.com/office/drawing/2014/main" id="{0D02D810-E7D6-86C8-6D11-E483FED799C1}"/>
              </a:ext>
            </a:extLst>
          </p:cNvPr>
          <p:cNvSpPr txBox="1">
            <a:spLocks/>
          </p:cNvSpPr>
          <p:nvPr/>
        </p:nvSpPr>
        <p:spPr>
          <a:xfrm>
            <a:off x="838200" y="246824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prstClr val="white"/>
                </a:solidFill>
                <a:effectLst/>
                <a:uLnTx/>
                <a:uFillTx/>
                <a:latin typeface="Calibri Light" panose="020F0302020204030204"/>
                <a:ea typeface="+mj-ea"/>
                <a:cs typeface="+mj-cs"/>
              </a:rPr>
              <a:t>Ein Atom besteht nach dem </a:t>
            </a:r>
            <a:r>
              <a:rPr kumimoji="0" lang="de-DE" sz="4400" b="0" i="0" u="none" strike="noStrike" kern="1200" cap="none" spc="0" normalizeH="0" baseline="0" noProof="0" dirty="0" err="1">
                <a:ln>
                  <a:noFill/>
                </a:ln>
                <a:solidFill>
                  <a:prstClr val="white"/>
                </a:solidFill>
                <a:effectLst/>
                <a:uLnTx/>
                <a:uFillTx/>
                <a:latin typeface="Calibri Light" panose="020F0302020204030204"/>
                <a:ea typeface="+mj-ea"/>
                <a:cs typeface="+mj-cs"/>
              </a:rPr>
              <a:t>Bohr‘schen</a:t>
            </a:r>
            <a:r>
              <a:rPr kumimoji="0" lang="de-DE" sz="4400" b="0" i="0" u="none" strike="noStrike" kern="1200" cap="none" spc="0" normalizeH="0" baseline="0" noProof="0" dirty="0">
                <a:ln>
                  <a:noFill/>
                </a:ln>
                <a:solidFill>
                  <a:prstClr val="white"/>
                </a:solidFill>
                <a:effectLst/>
                <a:uLnTx/>
                <a:uFillTx/>
                <a:latin typeface="Calibri Light" panose="020F0302020204030204"/>
                <a:ea typeface="+mj-ea"/>
                <a:cs typeface="+mj-cs"/>
              </a:rPr>
              <a:t> Atommodell aus </a:t>
            </a:r>
            <a:r>
              <a:rPr kumimoji="0" lang="de-DE" sz="4400" b="0" i="0" u="none" strike="noStrike" kern="1200" cap="none" spc="0" normalizeH="0" baseline="0" noProof="0" dirty="0">
                <a:ln>
                  <a:noFill/>
                </a:ln>
                <a:solidFill>
                  <a:prstClr val="black"/>
                </a:solidFill>
                <a:effectLst/>
                <a:uLnTx/>
                <a:uFillTx/>
                <a:latin typeface="Calibri Light" panose="020F0302020204030204"/>
                <a:ea typeface="+mj-ea"/>
                <a:cs typeface="+mj-cs"/>
              </a:rPr>
              <a:t>Kern </a:t>
            </a:r>
            <a:r>
              <a:rPr kumimoji="0" lang="de-DE" sz="4400" b="0" i="0" u="none" strike="noStrike" kern="1200" cap="none" spc="0" normalizeH="0" baseline="0" noProof="0" dirty="0">
                <a:ln>
                  <a:noFill/>
                </a:ln>
                <a:solidFill>
                  <a:prstClr val="white"/>
                </a:solidFill>
                <a:effectLst/>
                <a:uLnTx/>
                <a:uFillTx/>
                <a:latin typeface="Calibri Light" panose="020F0302020204030204"/>
                <a:ea typeface="+mj-ea"/>
                <a:cs typeface="+mj-cs"/>
              </a:rPr>
              <a:t>und          .</a:t>
            </a:r>
          </a:p>
        </p:txBody>
      </p:sp>
      <p:sp>
        <p:nvSpPr>
          <p:cNvPr id="7" name="Titel 6">
            <a:extLst>
              <a:ext uri="{FF2B5EF4-FFF2-40B4-BE49-F238E27FC236}">
                <a16:creationId xmlns:a16="http://schemas.microsoft.com/office/drawing/2014/main" id="{3977906F-CCEC-6FEB-FB77-C7FE1F3122BA}"/>
              </a:ext>
            </a:extLst>
          </p:cNvPr>
          <p:cNvSpPr>
            <a:spLocks noGrp="1"/>
          </p:cNvSpPr>
          <p:nvPr>
            <p:ph type="title"/>
          </p:nvPr>
        </p:nvSpPr>
        <p:spPr>
          <a:xfrm>
            <a:off x="838200" y="2468244"/>
            <a:ext cx="10515600" cy="1325563"/>
          </a:xfrm>
        </p:spPr>
        <p:txBody>
          <a:bodyPr>
            <a:normAutofit/>
          </a:bodyPr>
          <a:lstStyle/>
          <a:p>
            <a:pPr algn="ctr"/>
            <a:r>
              <a:rPr lang="de-DE" dirty="0"/>
              <a:t>Ein Atom besteht nach dem </a:t>
            </a:r>
            <a:r>
              <a:rPr lang="de-DE" dirty="0" err="1"/>
              <a:t>Bohr‘schen</a:t>
            </a:r>
            <a:r>
              <a:rPr lang="de-DE" dirty="0"/>
              <a:t> Atommodell aus          und </a:t>
            </a:r>
            <a:r>
              <a:rPr lang="de-DE" dirty="0">
                <a:solidFill>
                  <a:schemeClr val="bg1"/>
                </a:solidFill>
              </a:rPr>
              <a:t>         </a:t>
            </a:r>
            <a:r>
              <a:rPr lang="de-DE" dirty="0"/>
              <a:t>.</a:t>
            </a:r>
          </a:p>
        </p:txBody>
      </p:sp>
    </p:spTree>
    <p:extLst>
      <p:ext uri="{BB962C8B-B14F-4D97-AF65-F5344CB8AC3E}">
        <p14:creationId xmlns:p14="http://schemas.microsoft.com/office/powerpoint/2010/main" val="1432447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a:extLst>
              <a:ext uri="{FF2B5EF4-FFF2-40B4-BE49-F238E27FC236}">
                <a16:creationId xmlns:a16="http://schemas.microsoft.com/office/drawing/2014/main" id="{A307BEB7-E913-F5EB-6BA0-D1DAE0E7F378}"/>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4" name="Ellipse 3">
            <a:extLst>
              <a:ext uri="{FF2B5EF4-FFF2-40B4-BE49-F238E27FC236}">
                <a16:creationId xmlns:a16="http://schemas.microsoft.com/office/drawing/2014/main" id="{3F022050-A372-6616-8E4E-6D30C7E0A8EB}"/>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Tree>
    <p:extLst>
      <p:ext uri="{BB962C8B-B14F-4D97-AF65-F5344CB8AC3E}">
        <p14:creationId xmlns:p14="http://schemas.microsoft.com/office/powerpoint/2010/main" val="113565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2" name="Magnesium">
            <a:extLst>
              <a:ext uri="{FF2B5EF4-FFF2-40B4-BE49-F238E27FC236}">
                <a16:creationId xmlns:a16="http://schemas.microsoft.com/office/drawing/2014/main" id="{9E548C07-53B5-5364-1538-C52AA8125563}"/>
              </a:ext>
            </a:extLst>
          </p:cNvPr>
          <p:cNvSpPr txBox="1"/>
          <p:nvPr/>
        </p:nvSpPr>
        <p:spPr>
          <a:xfrm>
            <a:off x="5321388" y="0"/>
            <a:ext cx="154922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Magnesium</a:t>
            </a:r>
          </a:p>
        </p:txBody>
      </p:sp>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1" name="Wie viele Protonen und Neutronen hat Magnesium?">
            <a:extLst>
              <a:ext uri="{FF2B5EF4-FFF2-40B4-BE49-F238E27FC236}">
                <a16:creationId xmlns:a16="http://schemas.microsoft.com/office/drawing/2014/main" id="{68294763-1F13-D2E4-B03D-9C8CDDC951BD}"/>
              </a:ext>
            </a:extLst>
          </p:cNvPr>
          <p:cNvSpPr txBox="1"/>
          <p:nvPr/>
        </p:nvSpPr>
        <p:spPr>
          <a:xfrm>
            <a:off x="0" y="603503"/>
            <a:ext cx="409651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Wie viele</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Protonen und Neutronen hat Magnesium?</a:t>
            </a:r>
          </a:p>
        </p:txBody>
      </p:sp>
      <p:sp>
        <p:nvSpPr>
          <p:cNvPr id="9" name="12 Protonen">
            <a:extLst>
              <a:ext uri="{FF2B5EF4-FFF2-40B4-BE49-F238E27FC236}">
                <a16:creationId xmlns:a16="http://schemas.microsoft.com/office/drawing/2014/main" id="{8316A2F6-77A4-B136-E230-3C5480E99572}"/>
              </a:ext>
            </a:extLst>
          </p:cNvPr>
          <p:cNvSpPr txBox="1"/>
          <p:nvPr/>
        </p:nvSpPr>
        <p:spPr>
          <a:xfrm>
            <a:off x="22872" y="2752344"/>
            <a:ext cx="15270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12 Protonen:</a:t>
            </a:r>
          </a:p>
        </p:txBody>
      </p:sp>
      <p:grpSp>
        <p:nvGrpSpPr>
          <p:cNvPr id="5" name="Gruppieren 4">
            <a:extLst>
              <a:ext uri="{FF2B5EF4-FFF2-40B4-BE49-F238E27FC236}">
                <a16:creationId xmlns:a16="http://schemas.microsoft.com/office/drawing/2014/main" id="{7EB93525-35AF-D6D4-EDDB-22695B22041A}"/>
              </a:ext>
            </a:extLst>
          </p:cNvPr>
          <p:cNvGrpSpPr>
            <a:grpSpLocks noChangeAspect="1"/>
          </p:cNvGrpSpPr>
          <p:nvPr/>
        </p:nvGrpSpPr>
        <p:grpSpPr>
          <a:xfrm>
            <a:off x="1549920" y="2719518"/>
            <a:ext cx="180000" cy="180000"/>
            <a:chOff x="3172968" y="2304288"/>
            <a:chExt cx="180000" cy="180000"/>
          </a:xfrm>
        </p:grpSpPr>
        <p:sp>
          <p:nvSpPr>
            <p:cNvPr id="6" name="Ellipse 5">
              <a:extLst>
                <a:ext uri="{FF2B5EF4-FFF2-40B4-BE49-F238E27FC236}">
                  <a16:creationId xmlns:a16="http://schemas.microsoft.com/office/drawing/2014/main" id="{6A501161-6052-07AF-342A-25DB8F96C9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dditionszeichen 6">
              <a:extLst>
                <a:ext uri="{FF2B5EF4-FFF2-40B4-BE49-F238E27FC236}">
                  <a16:creationId xmlns:a16="http://schemas.microsoft.com/office/drawing/2014/main" id="{5DFA037E-C1B6-494F-EA59-32E561AF10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uppieren 9">
            <a:extLst>
              <a:ext uri="{FF2B5EF4-FFF2-40B4-BE49-F238E27FC236}">
                <a16:creationId xmlns:a16="http://schemas.microsoft.com/office/drawing/2014/main" id="{F8F8AF9A-126D-1E04-553E-F3DA458CB329}"/>
              </a:ext>
            </a:extLst>
          </p:cNvPr>
          <p:cNvGrpSpPr>
            <a:grpSpLocks noChangeAspect="1"/>
          </p:cNvGrpSpPr>
          <p:nvPr/>
        </p:nvGrpSpPr>
        <p:grpSpPr>
          <a:xfrm>
            <a:off x="1549920" y="3031676"/>
            <a:ext cx="180000" cy="180000"/>
            <a:chOff x="3172968" y="2304288"/>
            <a:chExt cx="180000" cy="180000"/>
          </a:xfrm>
        </p:grpSpPr>
        <p:sp>
          <p:nvSpPr>
            <p:cNvPr id="87" name="Ellipse 86">
              <a:extLst>
                <a:ext uri="{FF2B5EF4-FFF2-40B4-BE49-F238E27FC236}">
                  <a16:creationId xmlns:a16="http://schemas.microsoft.com/office/drawing/2014/main" id="{2EF2268B-6FC7-2FEA-8C42-BABAD44398A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Additionszeichen 87">
              <a:extLst>
                <a:ext uri="{FF2B5EF4-FFF2-40B4-BE49-F238E27FC236}">
                  <a16:creationId xmlns:a16="http://schemas.microsoft.com/office/drawing/2014/main" id="{73731DF8-47F0-1D49-BCF7-C34ABEC68D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9" name="Gruppieren 88">
            <a:extLst>
              <a:ext uri="{FF2B5EF4-FFF2-40B4-BE49-F238E27FC236}">
                <a16:creationId xmlns:a16="http://schemas.microsoft.com/office/drawing/2014/main" id="{3EA41580-03DD-8C47-0F68-D74D55CE9783}"/>
              </a:ext>
            </a:extLst>
          </p:cNvPr>
          <p:cNvGrpSpPr>
            <a:grpSpLocks noChangeAspect="1"/>
          </p:cNvGrpSpPr>
          <p:nvPr/>
        </p:nvGrpSpPr>
        <p:grpSpPr>
          <a:xfrm>
            <a:off x="1854720" y="2719518"/>
            <a:ext cx="180000" cy="180000"/>
            <a:chOff x="3172968" y="2304288"/>
            <a:chExt cx="180000" cy="180000"/>
          </a:xfrm>
        </p:grpSpPr>
        <p:sp>
          <p:nvSpPr>
            <p:cNvPr id="95" name="Ellipse 94">
              <a:extLst>
                <a:ext uri="{FF2B5EF4-FFF2-40B4-BE49-F238E27FC236}">
                  <a16:creationId xmlns:a16="http://schemas.microsoft.com/office/drawing/2014/main" id="{D72CE599-B609-8DFC-1E70-BCF6F9B189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Additionszeichen 95">
              <a:extLst>
                <a:ext uri="{FF2B5EF4-FFF2-40B4-BE49-F238E27FC236}">
                  <a16:creationId xmlns:a16="http://schemas.microsoft.com/office/drawing/2014/main" id="{9B9A693C-A82D-1466-23E7-D13494FD5A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7" name="Gruppieren 96">
            <a:extLst>
              <a:ext uri="{FF2B5EF4-FFF2-40B4-BE49-F238E27FC236}">
                <a16:creationId xmlns:a16="http://schemas.microsoft.com/office/drawing/2014/main" id="{ADA97CD7-A32E-4B02-4549-3E2C58C8325F}"/>
              </a:ext>
            </a:extLst>
          </p:cNvPr>
          <p:cNvGrpSpPr>
            <a:grpSpLocks noChangeAspect="1"/>
          </p:cNvGrpSpPr>
          <p:nvPr/>
        </p:nvGrpSpPr>
        <p:grpSpPr>
          <a:xfrm>
            <a:off x="1854720" y="3031676"/>
            <a:ext cx="180000" cy="180000"/>
            <a:chOff x="3172968" y="2304288"/>
            <a:chExt cx="180000" cy="180000"/>
          </a:xfrm>
        </p:grpSpPr>
        <p:sp>
          <p:nvSpPr>
            <p:cNvPr id="98" name="Ellipse 97">
              <a:extLst>
                <a:ext uri="{FF2B5EF4-FFF2-40B4-BE49-F238E27FC236}">
                  <a16:creationId xmlns:a16="http://schemas.microsoft.com/office/drawing/2014/main" id="{86CD46C4-AD57-8C09-3B75-217FAA0BCA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Additionszeichen 98">
              <a:extLst>
                <a:ext uri="{FF2B5EF4-FFF2-40B4-BE49-F238E27FC236}">
                  <a16:creationId xmlns:a16="http://schemas.microsoft.com/office/drawing/2014/main" id="{F421645D-0A8F-936D-E957-12A49C5899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 name="Gruppieren 99">
            <a:extLst>
              <a:ext uri="{FF2B5EF4-FFF2-40B4-BE49-F238E27FC236}">
                <a16:creationId xmlns:a16="http://schemas.microsoft.com/office/drawing/2014/main" id="{22159FA7-C4A7-1FF7-0631-83EC2D4AD9EC}"/>
              </a:ext>
            </a:extLst>
          </p:cNvPr>
          <p:cNvGrpSpPr>
            <a:grpSpLocks noChangeAspect="1"/>
          </p:cNvGrpSpPr>
          <p:nvPr/>
        </p:nvGrpSpPr>
        <p:grpSpPr>
          <a:xfrm>
            <a:off x="2159520" y="2719518"/>
            <a:ext cx="180000" cy="180000"/>
            <a:chOff x="3172968" y="2304288"/>
            <a:chExt cx="180000" cy="180000"/>
          </a:xfrm>
        </p:grpSpPr>
        <p:sp>
          <p:nvSpPr>
            <p:cNvPr id="101" name="Ellipse 100">
              <a:extLst>
                <a:ext uri="{FF2B5EF4-FFF2-40B4-BE49-F238E27FC236}">
                  <a16:creationId xmlns:a16="http://schemas.microsoft.com/office/drawing/2014/main" id="{0708B77E-43A6-B576-8549-D3D91DA8E5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Additionszeichen 101">
              <a:extLst>
                <a:ext uri="{FF2B5EF4-FFF2-40B4-BE49-F238E27FC236}">
                  <a16:creationId xmlns:a16="http://schemas.microsoft.com/office/drawing/2014/main" id="{05DB3F7C-CD66-D500-ABBD-4EC38875520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3" name="Gruppieren 102">
            <a:extLst>
              <a:ext uri="{FF2B5EF4-FFF2-40B4-BE49-F238E27FC236}">
                <a16:creationId xmlns:a16="http://schemas.microsoft.com/office/drawing/2014/main" id="{3894C470-824C-DEDB-C6BE-E40312CBBC0E}"/>
              </a:ext>
            </a:extLst>
          </p:cNvPr>
          <p:cNvGrpSpPr>
            <a:grpSpLocks noChangeAspect="1"/>
          </p:cNvGrpSpPr>
          <p:nvPr/>
        </p:nvGrpSpPr>
        <p:grpSpPr>
          <a:xfrm>
            <a:off x="2153424" y="3031676"/>
            <a:ext cx="180000" cy="180000"/>
            <a:chOff x="3172968" y="2304288"/>
            <a:chExt cx="180000" cy="180000"/>
          </a:xfrm>
        </p:grpSpPr>
        <p:sp>
          <p:nvSpPr>
            <p:cNvPr id="104" name="Ellipse 103">
              <a:extLst>
                <a:ext uri="{FF2B5EF4-FFF2-40B4-BE49-F238E27FC236}">
                  <a16:creationId xmlns:a16="http://schemas.microsoft.com/office/drawing/2014/main" id="{FDDF12EC-9B5A-B3C5-962C-D6C8BD844A0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Additionszeichen 104">
              <a:extLst>
                <a:ext uri="{FF2B5EF4-FFF2-40B4-BE49-F238E27FC236}">
                  <a16:creationId xmlns:a16="http://schemas.microsoft.com/office/drawing/2014/main" id="{CE7766D4-A8E0-B71F-128F-CBFFB8D9778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6" name="Gruppieren 105">
            <a:extLst>
              <a:ext uri="{FF2B5EF4-FFF2-40B4-BE49-F238E27FC236}">
                <a16:creationId xmlns:a16="http://schemas.microsoft.com/office/drawing/2014/main" id="{EEB5956E-1B97-8AF5-E4AA-4BF28C20B2FE}"/>
              </a:ext>
            </a:extLst>
          </p:cNvPr>
          <p:cNvGrpSpPr>
            <a:grpSpLocks noChangeAspect="1"/>
          </p:cNvGrpSpPr>
          <p:nvPr/>
        </p:nvGrpSpPr>
        <p:grpSpPr>
          <a:xfrm>
            <a:off x="2464320" y="2719518"/>
            <a:ext cx="180000" cy="180000"/>
            <a:chOff x="3172968" y="2304288"/>
            <a:chExt cx="180000" cy="180000"/>
          </a:xfrm>
        </p:grpSpPr>
        <p:sp>
          <p:nvSpPr>
            <p:cNvPr id="107" name="Ellipse 106">
              <a:extLst>
                <a:ext uri="{FF2B5EF4-FFF2-40B4-BE49-F238E27FC236}">
                  <a16:creationId xmlns:a16="http://schemas.microsoft.com/office/drawing/2014/main" id="{9C4D5E5E-F5A8-0830-93A2-D50166F5265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Additionszeichen 107">
              <a:extLst>
                <a:ext uri="{FF2B5EF4-FFF2-40B4-BE49-F238E27FC236}">
                  <a16:creationId xmlns:a16="http://schemas.microsoft.com/office/drawing/2014/main" id="{D6B69072-BB07-8BA4-EEF0-32A0704A04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 name="Gruppieren 108">
            <a:extLst>
              <a:ext uri="{FF2B5EF4-FFF2-40B4-BE49-F238E27FC236}">
                <a16:creationId xmlns:a16="http://schemas.microsoft.com/office/drawing/2014/main" id="{48AB4E05-529F-C261-9593-94277D32E260}"/>
              </a:ext>
            </a:extLst>
          </p:cNvPr>
          <p:cNvGrpSpPr>
            <a:grpSpLocks noChangeAspect="1"/>
          </p:cNvGrpSpPr>
          <p:nvPr/>
        </p:nvGrpSpPr>
        <p:grpSpPr>
          <a:xfrm>
            <a:off x="2464320" y="3031676"/>
            <a:ext cx="180000" cy="180000"/>
            <a:chOff x="3172968" y="2304288"/>
            <a:chExt cx="180000" cy="180000"/>
          </a:xfrm>
        </p:grpSpPr>
        <p:sp>
          <p:nvSpPr>
            <p:cNvPr id="110" name="Ellipse 109">
              <a:extLst>
                <a:ext uri="{FF2B5EF4-FFF2-40B4-BE49-F238E27FC236}">
                  <a16:creationId xmlns:a16="http://schemas.microsoft.com/office/drawing/2014/main" id="{7ADEDF81-4287-9FBB-DE31-072A5B965E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Additionszeichen 110">
              <a:extLst>
                <a:ext uri="{FF2B5EF4-FFF2-40B4-BE49-F238E27FC236}">
                  <a16:creationId xmlns:a16="http://schemas.microsoft.com/office/drawing/2014/main" id="{1A7DEE71-0774-6C26-1433-4BAA617D2EB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2" name="Gruppieren 111">
            <a:extLst>
              <a:ext uri="{FF2B5EF4-FFF2-40B4-BE49-F238E27FC236}">
                <a16:creationId xmlns:a16="http://schemas.microsoft.com/office/drawing/2014/main" id="{1FAE61CE-EE49-69BB-96BC-35689E68E8AB}"/>
              </a:ext>
            </a:extLst>
          </p:cNvPr>
          <p:cNvGrpSpPr>
            <a:grpSpLocks noChangeAspect="1"/>
          </p:cNvGrpSpPr>
          <p:nvPr/>
        </p:nvGrpSpPr>
        <p:grpSpPr>
          <a:xfrm>
            <a:off x="2769120" y="2719518"/>
            <a:ext cx="180000" cy="180000"/>
            <a:chOff x="3172968" y="2304288"/>
            <a:chExt cx="180000" cy="180000"/>
          </a:xfrm>
        </p:grpSpPr>
        <p:sp>
          <p:nvSpPr>
            <p:cNvPr id="113" name="Ellipse 112">
              <a:extLst>
                <a:ext uri="{FF2B5EF4-FFF2-40B4-BE49-F238E27FC236}">
                  <a16:creationId xmlns:a16="http://schemas.microsoft.com/office/drawing/2014/main" id="{C91D78A4-E398-5DA9-D331-1896B26F7A0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Additionszeichen 113">
              <a:extLst>
                <a:ext uri="{FF2B5EF4-FFF2-40B4-BE49-F238E27FC236}">
                  <a16:creationId xmlns:a16="http://schemas.microsoft.com/office/drawing/2014/main" id="{46BDAB57-7A62-035D-D20C-0919A68A371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5" name="Gruppieren 114">
            <a:extLst>
              <a:ext uri="{FF2B5EF4-FFF2-40B4-BE49-F238E27FC236}">
                <a16:creationId xmlns:a16="http://schemas.microsoft.com/office/drawing/2014/main" id="{F2B2BF62-3258-2D10-794A-36CDD68D6FC7}"/>
              </a:ext>
            </a:extLst>
          </p:cNvPr>
          <p:cNvGrpSpPr>
            <a:grpSpLocks noChangeAspect="1"/>
          </p:cNvGrpSpPr>
          <p:nvPr/>
        </p:nvGrpSpPr>
        <p:grpSpPr>
          <a:xfrm>
            <a:off x="2769120" y="3031676"/>
            <a:ext cx="180000" cy="180000"/>
            <a:chOff x="3172968" y="2304288"/>
            <a:chExt cx="180000" cy="180000"/>
          </a:xfrm>
        </p:grpSpPr>
        <p:sp>
          <p:nvSpPr>
            <p:cNvPr id="116" name="Ellipse 115">
              <a:extLst>
                <a:ext uri="{FF2B5EF4-FFF2-40B4-BE49-F238E27FC236}">
                  <a16:creationId xmlns:a16="http://schemas.microsoft.com/office/drawing/2014/main" id="{CC0CAB8F-7425-4F25-8FFB-D18F72FDFEC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Additionszeichen 116">
              <a:extLst>
                <a:ext uri="{FF2B5EF4-FFF2-40B4-BE49-F238E27FC236}">
                  <a16:creationId xmlns:a16="http://schemas.microsoft.com/office/drawing/2014/main" id="{528B4B2E-D3A0-B580-D372-ACCD58AED3C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8" name="Gruppieren 117">
            <a:extLst>
              <a:ext uri="{FF2B5EF4-FFF2-40B4-BE49-F238E27FC236}">
                <a16:creationId xmlns:a16="http://schemas.microsoft.com/office/drawing/2014/main" id="{19536F1A-00C9-C488-85A3-0FC841D8EF84}"/>
              </a:ext>
            </a:extLst>
          </p:cNvPr>
          <p:cNvGrpSpPr>
            <a:grpSpLocks noChangeAspect="1"/>
          </p:cNvGrpSpPr>
          <p:nvPr/>
        </p:nvGrpSpPr>
        <p:grpSpPr>
          <a:xfrm>
            <a:off x="3073920" y="2719518"/>
            <a:ext cx="180000" cy="180000"/>
            <a:chOff x="3172968" y="2304288"/>
            <a:chExt cx="180000" cy="180000"/>
          </a:xfrm>
        </p:grpSpPr>
        <p:sp>
          <p:nvSpPr>
            <p:cNvPr id="119" name="Ellipse 118">
              <a:extLst>
                <a:ext uri="{FF2B5EF4-FFF2-40B4-BE49-F238E27FC236}">
                  <a16:creationId xmlns:a16="http://schemas.microsoft.com/office/drawing/2014/main" id="{2CE9D2DC-83B0-C539-566D-8C02C062A76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Additionszeichen 119">
              <a:extLst>
                <a:ext uri="{FF2B5EF4-FFF2-40B4-BE49-F238E27FC236}">
                  <a16:creationId xmlns:a16="http://schemas.microsoft.com/office/drawing/2014/main" id="{53191EF4-E458-ACF2-C782-7DCDF510321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1" name="Gruppieren 120">
            <a:extLst>
              <a:ext uri="{FF2B5EF4-FFF2-40B4-BE49-F238E27FC236}">
                <a16:creationId xmlns:a16="http://schemas.microsoft.com/office/drawing/2014/main" id="{B1CA4070-5EF6-EFE7-C409-52AC798B1BE1}"/>
              </a:ext>
            </a:extLst>
          </p:cNvPr>
          <p:cNvGrpSpPr>
            <a:grpSpLocks noChangeAspect="1"/>
          </p:cNvGrpSpPr>
          <p:nvPr/>
        </p:nvGrpSpPr>
        <p:grpSpPr>
          <a:xfrm>
            <a:off x="3073920" y="3031676"/>
            <a:ext cx="180000" cy="180000"/>
            <a:chOff x="3172968" y="2304288"/>
            <a:chExt cx="180000" cy="180000"/>
          </a:xfrm>
        </p:grpSpPr>
        <p:sp>
          <p:nvSpPr>
            <p:cNvPr id="122" name="Ellipse 121">
              <a:extLst>
                <a:ext uri="{FF2B5EF4-FFF2-40B4-BE49-F238E27FC236}">
                  <a16:creationId xmlns:a16="http://schemas.microsoft.com/office/drawing/2014/main" id="{28BABEA5-866F-8885-1D3E-6FF2E35F95E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Additionszeichen 122">
              <a:extLst>
                <a:ext uri="{FF2B5EF4-FFF2-40B4-BE49-F238E27FC236}">
                  <a16:creationId xmlns:a16="http://schemas.microsoft.com/office/drawing/2014/main" id="{F06855C8-6D35-ADE3-647D-05C511D10A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4" name="12 Neutronen">
            <a:extLst>
              <a:ext uri="{FF2B5EF4-FFF2-40B4-BE49-F238E27FC236}">
                <a16:creationId xmlns:a16="http://schemas.microsoft.com/office/drawing/2014/main" id="{C26DA395-4FF9-F9BC-C93E-F019B8710937}"/>
              </a:ext>
            </a:extLst>
          </p:cNvPr>
          <p:cNvSpPr txBox="1"/>
          <p:nvPr/>
        </p:nvSpPr>
        <p:spPr>
          <a:xfrm>
            <a:off x="0" y="3526168"/>
            <a:ext cx="15499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12 Neutronen:</a:t>
            </a:r>
          </a:p>
        </p:txBody>
      </p:sp>
      <p:sp>
        <p:nvSpPr>
          <p:cNvPr id="8" name="Ellipse 7">
            <a:extLst>
              <a:ext uri="{FF2B5EF4-FFF2-40B4-BE49-F238E27FC236}">
                <a16:creationId xmlns:a16="http://schemas.microsoft.com/office/drawing/2014/main" id="{3DAEB587-EB8B-CBAC-4397-CE00BA2ED26E}"/>
              </a:ext>
            </a:extLst>
          </p:cNvPr>
          <p:cNvSpPr/>
          <p:nvPr/>
        </p:nvSpPr>
        <p:spPr>
          <a:xfrm>
            <a:off x="15499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Ellipse 125">
            <a:extLst>
              <a:ext uri="{FF2B5EF4-FFF2-40B4-BE49-F238E27FC236}">
                <a16:creationId xmlns:a16="http://schemas.microsoft.com/office/drawing/2014/main" id="{4B530412-36B3-D931-A33F-2D3B784E6CC0}"/>
              </a:ext>
            </a:extLst>
          </p:cNvPr>
          <p:cNvSpPr/>
          <p:nvPr/>
        </p:nvSpPr>
        <p:spPr>
          <a:xfrm>
            <a:off x="1549920" y="38419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Ellipse 126">
            <a:extLst>
              <a:ext uri="{FF2B5EF4-FFF2-40B4-BE49-F238E27FC236}">
                <a16:creationId xmlns:a16="http://schemas.microsoft.com/office/drawing/2014/main" id="{2BCFECC2-232D-9C1C-F71A-89D9CB29874A}"/>
              </a:ext>
            </a:extLst>
          </p:cNvPr>
          <p:cNvSpPr/>
          <p:nvPr/>
        </p:nvSpPr>
        <p:spPr>
          <a:xfrm>
            <a:off x="18547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Ellipse 127">
            <a:extLst>
              <a:ext uri="{FF2B5EF4-FFF2-40B4-BE49-F238E27FC236}">
                <a16:creationId xmlns:a16="http://schemas.microsoft.com/office/drawing/2014/main" id="{0D35FAB1-4C44-2276-FBBA-B1791CD9C65F}"/>
              </a:ext>
            </a:extLst>
          </p:cNvPr>
          <p:cNvSpPr/>
          <p:nvPr/>
        </p:nvSpPr>
        <p:spPr>
          <a:xfrm>
            <a:off x="1860816" y="384299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Ellipse 128">
            <a:extLst>
              <a:ext uri="{FF2B5EF4-FFF2-40B4-BE49-F238E27FC236}">
                <a16:creationId xmlns:a16="http://schemas.microsoft.com/office/drawing/2014/main" id="{BF5B5C4A-E7E6-444C-4D7D-3028C9615B8A}"/>
              </a:ext>
            </a:extLst>
          </p:cNvPr>
          <p:cNvSpPr/>
          <p:nvPr/>
        </p:nvSpPr>
        <p:spPr>
          <a:xfrm>
            <a:off x="21595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Ellipse 129">
            <a:extLst>
              <a:ext uri="{FF2B5EF4-FFF2-40B4-BE49-F238E27FC236}">
                <a16:creationId xmlns:a16="http://schemas.microsoft.com/office/drawing/2014/main" id="{475920D6-132F-15C9-03DE-7AD573033099}"/>
              </a:ext>
            </a:extLst>
          </p:cNvPr>
          <p:cNvSpPr/>
          <p:nvPr/>
        </p:nvSpPr>
        <p:spPr>
          <a:xfrm>
            <a:off x="2153424" y="383007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Ellipse 130">
            <a:extLst>
              <a:ext uri="{FF2B5EF4-FFF2-40B4-BE49-F238E27FC236}">
                <a16:creationId xmlns:a16="http://schemas.microsoft.com/office/drawing/2014/main" id="{2E07920F-447A-3C0F-3E01-D339ED2EEA89}"/>
              </a:ext>
            </a:extLst>
          </p:cNvPr>
          <p:cNvSpPr/>
          <p:nvPr/>
        </p:nvSpPr>
        <p:spPr>
          <a:xfrm>
            <a:off x="24643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Ellipse 131">
            <a:extLst>
              <a:ext uri="{FF2B5EF4-FFF2-40B4-BE49-F238E27FC236}">
                <a16:creationId xmlns:a16="http://schemas.microsoft.com/office/drawing/2014/main" id="{53F3C488-1697-954E-E756-128A0194A9DF}"/>
              </a:ext>
            </a:extLst>
          </p:cNvPr>
          <p:cNvSpPr/>
          <p:nvPr/>
        </p:nvSpPr>
        <p:spPr>
          <a:xfrm>
            <a:off x="2464320" y="3837264"/>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 name="Ellipse 132">
            <a:extLst>
              <a:ext uri="{FF2B5EF4-FFF2-40B4-BE49-F238E27FC236}">
                <a16:creationId xmlns:a16="http://schemas.microsoft.com/office/drawing/2014/main" id="{80534E59-1D3F-8C88-C0E8-AB64EB34E333}"/>
              </a:ext>
            </a:extLst>
          </p:cNvPr>
          <p:cNvSpPr/>
          <p:nvPr/>
        </p:nvSpPr>
        <p:spPr>
          <a:xfrm>
            <a:off x="27691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 name="Ellipse 133">
            <a:extLst>
              <a:ext uri="{FF2B5EF4-FFF2-40B4-BE49-F238E27FC236}">
                <a16:creationId xmlns:a16="http://schemas.microsoft.com/office/drawing/2014/main" id="{258397C8-C9F2-A395-7ADD-2131A63009B7}"/>
              </a:ext>
            </a:extLst>
          </p:cNvPr>
          <p:cNvSpPr/>
          <p:nvPr/>
        </p:nvSpPr>
        <p:spPr>
          <a:xfrm>
            <a:off x="2766744" y="384259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 name="Ellipse 134">
            <a:extLst>
              <a:ext uri="{FF2B5EF4-FFF2-40B4-BE49-F238E27FC236}">
                <a16:creationId xmlns:a16="http://schemas.microsoft.com/office/drawing/2014/main" id="{21E55A02-680F-6973-9048-4E077740CE66}"/>
              </a:ext>
            </a:extLst>
          </p:cNvPr>
          <p:cNvSpPr/>
          <p:nvPr/>
        </p:nvSpPr>
        <p:spPr>
          <a:xfrm>
            <a:off x="30739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Ellipse 135">
            <a:extLst>
              <a:ext uri="{FF2B5EF4-FFF2-40B4-BE49-F238E27FC236}">
                <a16:creationId xmlns:a16="http://schemas.microsoft.com/office/drawing/2014/main" id="{9638F141-87DF-4531-41E5-9B4FD4C1ED46}"/>
              </a:ext>
            </a:extLst>
          </p:cNvPr>
          <p:cNvSpPr/>
          <p:nvPr/>
        </p:nvSpPr>
        <p:spPr>
          <a:xfrm>
            <a:off x="3070956" y="3837264"/>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042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4"/>
                                        </p:tgtEl>
                                        <p:attrNameLst>
                                          <p:attrName>style.visibility</p:attrName>
                                        </p:attrNameLst>
                                      </p:cBhvr>
                                      <p:to>
                                        <p:strVal val="visible"/>
                                      </p:to>
                                    </p:set>
                                    <p:animEffect transition="in" filter="fade">
                                      <p:cBhvr>
                                        <p:cTn id="12"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2" name="Magnesium">
            <a:extLst>
              <a:ext uri="{FF2B5EF4-FFF2-40B4-BE49-F238E27FC236}">
                <a16:creationId xmlns:a16="http://schemas.microsoft.com/office/drawing/2014/main" id="{9E548C07-53B5-5364-1538-C52AA8125563}"/>
              </a:ext>
            </a:extLst>
          </p:cNvPr>
          <p:cNvSpPr txBox="1"/>
          <p:nvPr/>
        </p:nvSpPr>
        <p:spPr>
          <a:xfrm>
            <a:off x="5321388" y="0"/>
            <a:ext cx="154922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Magnesium</a:t>
            </a:r>
          </a:p>
        </p:txBody>
      </p:sp>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1" name="Wie viele Protonen und Neutronen hat Magnesium?">
            <a:extLst>
              <a:ext uri="{FF2B5EF4-FFF2-40B4-BE49-F238E27FC236}">
                <a16:creationId xmlns:a16="http://schemas.microsoft.com/office/drawing/2014/main" id="{68294763-1F13-D2E4-B03D-9C8CDDC951BD}"/>
              </a:ext>
            </a:extLst>
          </p:cNvPr>
          <p:cNvSpPr txBox="1"/>
          <p:nvPr/>
        </p:nvSpPr>
        <p:spPr>
          <a:xfrm>
            <a:off x="0" y="603503"/>
            <a:ext cx="409651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Wie viele</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Protonen und Neutronen hat Magnesium?</a:t>
            </a:r>
          </a:p>
        </p:txBody>
      </p:sp>
      <p:sp>
        <p:nvSpPr>
          <p:cNvPr id="9" name="12 Protonen">
            <a:extLst>
              <a:ext uri="{FF2B5EF4-FFF2-40B4-BE49-F238E27FC236}">
                <a16:creationId xmlns:a16="http://schemas.microsoft.com/office/drawing/2014/main" id="{8316A2F6-77A4-B136-E230-3C5480E99572}"/>
              </a:ext>
            </a:extLst>
          </p:cNvPr>
          <p:cNvSpPr txBox="1"/>
          <p:nvPr/>
        </p:nvSpPr>
        <p:spPr>
          <a:xfrm>
            <a:off x="22872" y="2752344"/>
            <a:ext cx="15270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12 Protonen:</a:t>
            </a:r>
          </a:p>
        </p:txBody>
      </p:sp>
      <p:grpSp>
        <p:nvGrpSpPr>
          <p:cNvPr id="5" name="Gruppieren 4">
            <a:extLst>
              <a:ext uri="{FF2B5EF4-FFF2-40B4-BE49-F238E27FC236}">
                <a16:creationId xmlns:a16="http://schemas.microsoft.com/office/drawing/2014/main" id="{7EB93525-35AF-D6D4-EDDB-22695B22041A}"/>
              </a:ext>
            </a:extLst>
          </p:cNvPr>
          <p:cNvGrpSpPr>
            <a:grpSpLocks noChangeAspect="1"/>
          </p:cNvGrpSpPr>
          <p:nvPr/>
        </p:nvGrpSpPr>
        <p:grpSpPr>
          <a:xfrm>
            <a:off x="5340031" y="3121676"/>
            <a:ext cx="180000" cy="180000"/>
            <a:chOff x="3172968" y="2304288"/>
            <a:chExt cx="180000" cy="180000"/>
          </a:xfrm>
        </p:grpSpPr>
        <p:sp>
          <p:nvSpPr>
            <p:cNvPr id="6" name="Ellipse 5">
              <a:extLst>
                <a:ext uri="{FF2B5EF4-FFF2-40B4-BE49-F238E27FC236}">
                  <a16:creationId xmlns:a16="http://schemas.microsoft.com/office/drawing/2014/main" id="{6A501161-6052-07AF-342A-25DB8F96C9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dditionszeichen 6">
              <a:extLst>
                <a:ext uri="{FF2B5EF4-FFF2-40B4-BE49-F238E27FC236}">
                  <a16:creationId xmlns:a16="http://schemas.microsoft.com/office/drawing/2014/main" id="{5DFA037E-C1B6-494F-EA59-32E561AF10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uppieren 9">
            <a:extLst>
              <a:ext uri="{FF2B5EF4-FFF2-40B4-BE49-F238E27FC236}">
                <a16:creationId xmlns:a16="http://schemas.microsoft.com/office/drawing/2014/main" id="{F8F8AF9A-126D-1E04-553E-F3DA458CB329}"/>
              </a:ext>
            </a:extLst>
          </p:cNvPr>
          <p:cNvGrpSpPr>
            <a:grpSpLocks noChangeAspect="1"/>
          </p:cNvGrpSpPr>
          <p:nvPr/>
        </p:nvGrpSpPr>
        <p:grpSpPr>
          <a:xfrm>
            <a:off x="5322365" y="3446944"/>
            <a:ext cx="180000" cy="180000"/>
            <a:chOff x="3172968" y="2304288"/>
            <a:chExt cx="180000" cy="180000"/>
          </a:xfrm>
        </p:grpSpPr>
        <p:sp>
          <p:nvSpPr>
            <p:cNvPr id="87" name="Ellipse 86">
              <a:extLst>
                <a:ext uri="{FF2B5EF4-FFF2-40B4-BE49-F238E27FC236}">
                  <a16:creationId xmlns:a16="http://schemas.microsoft.com/office/drawing/2014/main" id="{2EF2268B-6FC7-2FEA-8C42-BABAD44398A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Additionszeichen 87">
              <a:extLst>
                <a:ext uri="{FF2B5EF4-FFF2-40B4-BE49-F238E27FC236}">
                  <a16:creationId xmlns:a16="http://schemas.microsoft.com/office/drawing/2014/main" id="{73731DF8-47F0-1D49-BCF7-C34ABEC68D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9" name="Gruppieren 88">
            <a:extLst>
              <a:ext uri="{FF2B5EF4-FFF2-40B4-BE49-F238E27FC236}">
                <a16:creationId xmlns:a16="http://schemas.microsoft.com/office/drawing/2014/main" id="{3EA41580-03DD-8C47-0F68-D74D55CE9783}"/>
              </a:ext>
            </a:extLst>
          </p:cNvPr>
          <p:cNvGrpSpPr>
            <a:grpSpLocks noChangeAspect="1"/>
          </p:cNvGrpSpPr>
          <p:nvPr/>
        </p:nvGrpSpPr>
        <p:grpSpPr>
          <a:xfrm>
            <a:off x="5428274" y="3755216"/>
            <a:ext cx="180000" cy="180000"/>
            <a:chOff x="3172968" y="2304288"/>
            <a:chExt cx="180000" cy="180000"/>
          </a:xfrm>
        </p:grpSpPr>
        <p:sp>
          <p:nvSpPr>
            <p:cNvPr id="95" name="Ellipse 94">
              <a:extLst>
                <a:ext uri="{FF2B5EF4-FFF2-40B4-BE49-F238E27FC236}">
                  <a16:creationId xmlns:a16="http://schemas.microsoft.com/office/drawing/2014/main" id="{D72CE599-B609-8DFC-1E70-BCF6F9B189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Additionszeichen 95">
              <a:extLst>
                <a:ext uri="{FF2B5EF4-FFF2-40B4-BE49-F238E27FC236}">
                  <a16:creationId xmlns:a16="http://schemas.microsoft.com/office/drawing/2014/main" id="{9B9A693C-A82D-1466-23E7-D13494FD5A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7" name="Gruppieren 96">
            <a:extLst>
              <a:ext uri="{FF2B5EF4-FFF2-40B4-BE49-F238E27FC236}">
                <a16:creationId xmlns:a16="http://schemas.microsoft.com/office/drawing/2014/main" id="{ADA97CD7-A32E-4B02-4549-3E2C58C8325F}"/>
              </a:ext>
            </a:extLst>
          </p:cNvPr>
          <p:cNvGrpSpPr>
            <a:grpSpLocks noChangeAspect="1"/>
          </p:cNvGrpSpPr>
          <p:nvPr/>
        </p:nvGrpSpPr>
        <p:grpSpPr>
          <a:xfrm>
            <a:off x="5803030" y="4010073"/>
            <a:ext cx="180000" cy="180000"/>
            <a:chOff x="3172968" y="2304288"/>
            <a:chExt cx="180000" cy="180000"/>
          </a:xfrm>
        </p:grpSpPr>
        <p:sp>
          <p:nvSpPr>
            <p:cNvPr id="98" name="Ellipse 97">
              <a:extLst>
                <a:ext uri="{FF2B5EF4-FFF2-40B4-BE49-F238E27FC236}">
                  <a16:creationId xmlns:a16="http://schemas.microsoft.com/office/drawing/2014/main" id="{86CD46C4-AD57-8C09-3B75-217FAA0BCA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Additionszeichen 98">
              <a:extLst>
                <a:ext uri="{FF2B5EF4-FFF2-40B4-BE49-F238E27FC236}">
                  <a16:creationId xmlns:a16="http://schemas.microsoft.com/office/drawing/2014/main" id="{F421645D-0A8F-936D-E957-12A49C5899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 name="Gruppieren 99">
            <a:extLst>
              <a:ext uri="{FF2B5EF4-FFF2-40B4-BE49-F238E27FC236}">
                <a16:creationId xmlns:a16="http://schemas.microsoft.com/office/drawing/2014/main" id="{22159FA7-C4A7-1FF7-0631-83EC2D4AD9EC}"/>
              </a:ext>
            </a:extLst>
          </p:cNvPr>
          <p:cNvGrpSpPr>
            <a:grpSpLocks noChangeAspect="1"/>
          </p:cNvGrpSpPr>
          <p:nvPr/>
        </p:nvGrpSpPr>
        <p:grpSpPr>
          <a:xfrm>
            <a:off x="5869104" y="3342849"/>
            <a:ext cx="180000" cy="180000"/>
            <a:chOff x="3172968" y="2304288"/>
            <a:chExt cx="180000" cy="180000"/>
          </a:xfrm>
        </p:grpSpPr>
        <p:sp>
          <p:nvSpPr>
            <p:cNvPr id="101" name="Ellipse 100">
              <a:extLst>
                <a:ext uri="{FF2B5EF4-FFF2-40B4-BE49-F238E27FC236}">
                  <a16:creationId xmlns:a16="http://schemas.microsoft.com/office/drawing/2014/main" id="{0708B77E-43A6-B576-8549-D3D91DA8E5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Additionszeichen 101">
              <a:extLst>
                <a:ext uri="{FF2B5EF4-FFF2-40B4-BE49-F238E27FC236}">
                  <a16:creationId xmlns:a16="http://schemas.microsoft.com/office/drawing/2014/main" id="{05DB3F7C-CD66-D500-ABBD-4EC38875520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3" name="Gruppieren 102">
            <a:extLst>
              <a:ext uri="{FF2B5EF4-FFF2-40B4-BE49-F238E27FC236}">
                <a16:creationId xmlns:a16="http://schemas.microsoft.com/office/drawing/2014/main" id="{3894C470-824C-DEDB-C6BE-E40312CBBC0E}"/>
              </a:ext>
            </a:extLst>
          </p:cNvPr>
          <p:cNvGrpSpPr>
            <a:grpSpLocks noChangeAspect="1"/>
          </p:cNvGrpSpPr>
          <p:nvPr/>
        </p:nvGrpSpPr>
        <p:grpSpPr>
          <a:xfrm>
            <a:off x="6270000" y="2719518"/>
            <a:ext cx="180000" cy="180000"/>
            <a:chOff x="3172968" y="2304288"/>
            <a:chExt cx="180000" cy="180000"/>
          </a:xfrm>
        </p:grpSpPr>
        <p:sp>
          <p:nvSpPr>
            <p:cNvPr id="104" name="Ellipse 103">
              <a:extLst>
                <a:ext uri="{FF2B5EF4-FFF2-40B4-BE49-F238E27FC236}">
                  <a16:creationId xmlns:a16="http://schemas.microsoft.com/office/drawing/2014/main" id="{FDDF12EC-9B5A-B3C5-962C-D6C8BD844A0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Additionszeichen 104">
              <a:extLst>
                <a:ext uri="{FF2B5EF4-FFF2-40B4-BE49-F238E27FC236}">
                  <a16:creationId xmlns:a16="http://schemas.microsoft.com/office/drawing/2014/main" id="{CE7766D4-A8E0-B71F-128F-CBFFB8D9778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6" name="Gruppieren 105">
            <a:extLst>
              <a:ext uri="{FF2B5EF4-FFF2-40B4-BE49-F238E27FC236}">
                <a16:creationId xmlns:a16="http://schemas.microsoft.com/office/drawing/2014/main" id="{EEB5956E-1B97-8AF5-E4AA-4BF28C20B2FE}"/>
              </a:ext>
            </a:extLst>
          </p:cNvPr>
          <p:cNvGrpSpPr>
            <a:grpSpLocks noChangeAspect="1"/>
          </p:cNvGrpSpPr>
          <p:nvPr/>
        </p:nvGrpSpPr>
        <p:grpSpPr>
          <a:xfrm>
            <a:off x="5779104" y="2941676"/>
            <a:ext cx="180000" cy="180000"/>
            <a:chOff x="3172968" y="2304288"/>
            <a:chExt cx="180000" cy="180000"/>
          </a:xfrm>
        </p:grpSpPr>
        <p:sp>
          <p:nvSpPr>
            <p:cNvPr id="107" name="Ellipse 106">
              <a:extLst>
                <a:ext uri="{FF2B5EF4-FFF2-40B4-BE49-F238E27FC236}">
                  <a16:creationId xmlns:a16="http://schemas.microsoft.com/office/drawing/2014/main" id="{9C4D5E5E-F5A8-0830-93A2-D50166F5265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Additionszeichen 107">
              <a:extLst>
                <a:ext uri="{FF2B5EF4-FFF2-40B4-BE49-F238E27FC236}">
                  <a16:creationId xmlns:a16="http://schemas.microsoft.com/office/drawing/2014/main" id="{D6B69072-BB07-8BA4-EEF0-32A0704A04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 name="Gruppieren 108">
            <a:extLst>
              <a:ext uri="{FF2B5EF4-FFF2-40B4-BE49-F238E27FC236}">
                <a16:creationId xmlns:a16="http://schemas.microsoft.com/office/drawing/2014/main" id="{48AB4E05-529F-C261-9593-94277D32E260}"/>
              </a:ext>
            </a:extLst>
          </p:cNvPr>
          <p:cNvGrpSpPr>
            <a:grpSpLocks noChangeAspect="1"/>
          </p:cNvGrpSpPr>
          <p:nvPr/>
        </p:nvGrpSpPr>
        <p:grpSpPr>
          <a:xfrm>
            <a:off x="6342552" y="3427305"/>
            <a:ext cx="180000" cy="180000"/>
            <a:chOff x="3172968" y="2304288"/>
            <a:chExt cx="180000" cy="180000"/>
          </a:xfrm>
        </p:grpSpPr>
        <p:sp>
          <p:nvSpPr>
            <p:cNvPr id="110" name="Ellipse 109">
              <a:extLst>
                <a:ext uri="{FF2B5EF4-FFF2-40B4-BE49-F238E27FC236}">
                  <a16:creationId xmlns:a16="http://schemas.microsoft.com/office/drawing/2014/main" id="{7ADEDF81-4287-9FBB-DE31-072A5B965E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Additionszeichen 110">
              <a:extLst>
                <a:ext uri="{FF2B5EF4-FFF2-40B4-BE49-F238E27FC236}">
                  <a16:creationId xmlns:a16="http://schemas.microsoft.com/office/drawing/2014/main" id="{1A7DEE71-0774-6C26-1433-4BAA617D2EB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2" name="Gruppieren 111">
            <a:extLst>
              <a:ext uri="{FF2B5EF4-FFF2-40B4-BE49-F238E27FC236}">
                <a16:creationId xmlns:a16="http://schemas.microsoft.com/office/drawing/2014/main" id="{1FAE61CE-EE49-69BB-96BC-35689E68E8AB}"/>
              </a:ext>
            </a:extLst>
          </p:cNvPr>
          <p:cNvGrpSpPr>
            <a:grpSpLocks noChangeAspect="1"/>
          </p:cNvGrpSpPr>
          <p:nvPr/>
        </p:nvGrpSpPr>
        <p:grpSpPr>
          <a:xfrm>
            <a:off x="6678164" y="3031676"/>
            <a:ext cx="180000" cy="180000"/>
            <a:chOff x="3172968" y="2304288"/>
            <a:chExt cx="180000" cy="180000"/>
          </a:xfrm>
        </p:grpSpPr>
        <p:sp>
          <p:nvSpPr>
            <p:cNvPr id="113" name="Ellipse 112">
              <a:extLst>
                <a:ext uri="{FF2B5EF4-FFF2-40B4-BE49-F238E27FC236}">
                  <a16:creationId xmlns:a16="http://schemas.microsoft.com/office/drawing/2014/main" id="{C91D78A4-E398-5DA9-D331-1896B26F7A0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Additionszeichen 113">
              <a:extLst>
                <a:ext uri="{FF2B5EF4-FFF2-40B4-BE49-F238E27FC236}">
                  <a16:creationId xmlns:a16="http://schemas.microsoft.com/office/drawing/2014/main" id="{46BDAB57-7A62-035D-D20C-0919A68A371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5" name="Gruppieren 114">
            <a:extLst>
              <a:ext uri="{FF2B5EF4-FFF2-40B4-BE49-F238E27FC236}">
                <a16:creationId xmlns:a16="http://schemas.microsoft.com/office/drawing/2014/main" id="{F2B2BF62-3258-2D10-794A-36CDD68D6FC7}"/>
              </a:ext>
            </a:extLst>
          </p:cNvPr>
          <p:cNvGrpSpPr>
            <a:grpSpLocks noChangeAspect="1"/>
          </p:cNvGrpSpPr>
          <p:nvPr/>
        </p:nvGrpSpPr>
        <p:grpSpPr>
          <a:xfrm>
            <a:off x="6205785" y="3096200"/>
            <a:ext cx="180000" cy="180000"/>
            <a:chOff x="3172968" y="2304288"/>
            <a:chExt cx="180000" cy="180000"/>
          </a:xfrm>
        </p:grpSpPr>
        <p:sp>
          <p:nvSpPr>
            <p:cNvPr id="116" name="Ellipse 115">
              <a:extLst>
                <a:ext uri="{FF2B5EF4-FFF2-40B4-BE49-F238E27FC236}">
                  <a16:creationId xmlns:a16="http://schemas.microsoft.com/office/drawing/2014/main" id="{CC0CAB8F-7425-4F25-8FFB-D18F72FDFEC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Additionszeichen 116">
              <a:extLst>
                <a:ext uri="{FF2B5EF4-FFF2-40B4-BE49-F238E27FC236}">
                  <a16:creationId xmlns:a16="http://schemas.microsoft.com/office/drawing/2014/main" id="{528B4B2E-D3A0-B580-D372-ACCD58AED3C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8" name="Gruppieren 117">
            <a:extLst>
              <a:ext uri="{FF2B5EF4-FFF2-40B4-BE49-F238E27FC236}">
                <a16:creationId xmlns:a16="http://schemas.microsoft.com/office/drawing/2014/main" id="{19536F1A-00C9-C488-85A3-0FC841D8EF84}"/>
              </a:ext>
            </a:extLst>
          </p:cNvPr>
          <p:cNvGrpSpPr>
            <a:grpSpLocks noChangeAspect="1"/>
          </p:cNvGrpSpPr>
          <p:nvPr/>
        </p:nvGrpSpPr>
        <p:grpSpPr>
          <a:xfrm>
            <a:off x="6205785" y="3845216"/>
            <a:ext cx="180000" cy="180000"/>
            <a:chOff x="3172968" y="2304288"/>
            <a:chExt cx="180000" cy="180000"/>
          </a:xfrm>
        </p:grpSpPr>
        <p:sp>
          <p:nvSpPr>
            <p:cNvPr id="119" name="Ellipse 118">
              <a:extLst>
                <a:ext uri="{FF2B5EF4-FFF2-40B4-BE49-F238E27FC236}">
                  <a16:creationId xmlns:a16="http://schemas.microsoft.com/office/drawing/2014/main" id="{2CE9D2DC-83B0-C539-566D-8C02C062A76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Additionszeichen 119">
              <a:extLst>
                <a:ext uri="{FF2B5EF4-FFF2-40B4-BE49-F238E27FC236}">
                  <a16:creationId xmlns:a16="http://schemas.microsoft.com/office/drawing/2014/main" id="{53191EF4-E458-ACF2-C782-7DCDF510321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1" name="Gruppieren 120">
            <a:extLst>
              <a:ext uri="{FF2B5EF4-FFF2-40B4-BE49-F238E27FC236}">
                <a16:creationId xmlns:a16="http://schemas.microsoft.com/office/drawing/2014/main" id="{B1CA4070-5EF6-EFE7-C409-52AC798B1BE1}"/>
              </a:ext>
            </a:extLst>
          </p:cNvPr>
          <p:cNvGrpSpPr>
            <a:grpSpLocks noChangeAspect="1"/>
          </p:cNvGrpSpPr>
          <p:nvPr/>
        </p:nvGrpSpPr>
        <p:grpSpPr>
          <a:xfrm>
            <a:off x="6643277" y="3751676"/>
            <a:ext cx="180000" cy="180000"/>
            <a:chOff x="3172968" y="2304288"/>
            <a:chExt cx="180000" cy="180000"/>
          </a:xfrm>
        </p:grpSpPr>
        <p:sp>
          <p:nvSpPr>
            <p:cNvPr id="122" name="Ellipse 121">
              <a:extLst>
                <a:ext uri="{FF2B5EF4-FFF2-40B4-BE49-F238E27FC236}">
                  <a16:creationId xmlns:a16="http://schemas.microsoft.com/office/drawing/2014/main" id="{28BABEA5-866F-8885-1D3E-6FF2E35F95E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Additionszeichen 122">
              <a:extLst>
                <a:ext uri="{FF2B5EF4-FFF2-40B4-BE49-F238E27FC236}">
                  <a16:creationId xmlns:a16="http://schemas.microsoft.com/office/drawing/2014/main" id="{F06855C8-6D35-ADE3-647D-05C511D10A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4" name="12 Neutronen">
            <a:extLst>
              <a:ext uri="{FF2B5EF4-FFF2-40B4-BE49-F238E27FC236}">
                <a16:creationId xmlns:a16="http://schemas.microsoft.com/office/drawing/2014/main" id="{C26DA395-4FF9-F9BC-C93E-F019B8710937}"/>
              </a:ext>
            </a:extLst>
          </p:cNvPr>
          <p:cNvSpPr txBox="1"/>
          <p:nvPr/>
        </p:nvSpPr>
        <p:spPr>
          <a:xfrm>
            <a:off x="0" y="3526168"/>
            <a:ext cx="15499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12 Neutronen:</a:t>
            </a:r>
          </a:p>
        </p:txBody>
      </p:sp>
      <p:sp>
        <p:nvSpPr>
          <p:cNvPr id="8" name="Ellipse 7">
            <a:extLst>
              <a:ext uri="{FF2B5EF4-FFF2-40B4-BE49-F238E27FC236}">
                <a16:creationId xmlns:a16="http://schemas.microsoft.com/office/drawing/2014/main" id="{3DAEB587-EB8B-CBAC-4397-CE00BA2ED26E}"/>
              </a:ext>
            </a:extLst>
          </p:cNvPr>
          <p:cNvSpPr/>
          <p:nvPr/>
        </p:nvSpPr>
        <p:spPr>
          <a:xfrm>
            <a:off x="15499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Ellipse 125">
            <a:extLst>
              <a:ext uri="{FF2B5EF4-FFF2-40B4-BE49-F238E27FC236}">
                <a16:creationId xmlns:a16="http://schemas.microsoft.com/office/drawing/2014/main" id="{4B530412-36B3-D931-A33F-2D3B784E6CC0}"/>
              </a:ext>
            </a:extLst>
          </p:cNvPr>
          <p:cNvSpPr/>
          <p:nvPr/>
        </p:nvSpPr>
        <p:spPr>
          <a:xfrm>
            <a:off x="1549920" y="38419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Ellipse 126">
            <a:extLst>
              <a:ext uri="{FF2B5EF4-FFF2-40B4-BE49-F238E27FC236}">
                <a16:creationId xmlns:a16="http://schemas.microsoft.com/office/drawing/2014/main" id="{2BCFECC2-232D-9C1C-F71A-89D9CB29874A}"/>
              </a:ext>
            </a:extLst>
          </p:cNvPr>
          <p:cNvSpPr/>
          <p:nvPr/>
        </p:nvSpPr>
        <p:spPr>
          <a:xfrm>
            <a:off x="18547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Ellipse 127">
            <a:extLst>
              <a:ext uri="{FF2B5EF4-FFF2-40B4-BE49-F238E27FC236}">
                <a16:creationId xmlns:a16="http://schemas.microsoft.com/office/drawing/2014/main" id="{0D35FAB1-4C44-2276-FBBA-B1791CD9C65F}"/>
              </a:ext>
            </a:extLst>
          </p:cNvPr>
          <p:cNvSpPr/>
          <p:nvPr/>
        </p:nvSpPr>
        <p:spPr>
          <a:xfrm>
            <a:off x="1860816" y="384299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Ellipse 128">
            <a:extLst>
              <a:ext uri="{FF2B5EF4-FFF2-40B4-BE49-F238E27FC236}">
                <a16:creationId xmlns:a16="http://schemas.microsoft.com/office/drawing/2014/main" id="{BF5B5C4A-E7E6-444C-4D7D-3028C9615B8A}"/>
              </a:ext>
            </a:extLst>
          </p:cNvPr>
          <p:cNvSpPr/>
          <p:nvPr/>
        </p:nvSpPr>
        <p:spPr>
          <a:xfrm>
            <a:off x="21595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Ellipse 129">
            <a:extLst>
              <a:ext uri="{FF2B5EF4-FFF2-40B4-BE49-F238E27FC236}">
                <a16:creationId xmlns:a16="http://schemas.microsoft.com/office/drawing/2014/main" id="{475920D6-132F-15C9-03DE-7AD573033099}"/>
              </a:ext>
            </a:extLst>
          </p:cNvPr>
          <p:cNvSpPr/>
          <p:nvPr/>
        </p:nvSpPr>
        <p:spPr>
          <a:xfrm>
            <a:off x="2153424" y="383007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Ellipse 130">
            <a:extLst>
              <a:ext uri="{FF2B5EF4-FFF2-40B4-BE49-F238E27FC236}">
                <a16:creationId xmlns:a16="http://schemas.microsoft.com/office/drawing/2014/main" id="{2E07920F-447A-3C0F-3E01-D339ED2EEA89}"/>
              </a:ext>
            </a:extLst>
          </p:cNvPr>
          <p:cNvSpPr/>
          <p:nvPr/>
        </p:nvSpPr>
        <p:spPr>
          <a:xfrm>
            <a:off x="24643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Ellipse 131">
            <a:extLst>
              <a:ext uri="{FF2B5EF4-FFF2-40B4-BE49-F238E27FC236}">
                <a16:creationId xmlns:a16="http://schemas.microsoft.com/office/drawing/2014/main" id="{53F3C488-1697-954E-E756-128A0194A9DF}"/>
              </a:ext>
            </a:extLst>
          </p:cNvPr>
          <p:cNvSpPr/>
          <p:nvPr/>
        </p:nvSpPr>
        <p:spPr>
          <a:xfrm>
            <a:off x="2464320" y="3837264"/>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 name="Ellipse 132">
            <a:extLst>
              <a:ext uri="{FF2B5EF4-FFF2-40B4-BE49-F238E27FC236}">
                <a16:creationId xmlns:a16="http://schemas.microsoft.com/office/drawing/2014/main" id="{80534E59-1D3F-8C88-C0E8-AB64EB34E333}"/>
              </a:ext>
            </a:extLst>
          </p:cNvPr>
          <p:cNvSpPr/>
          <p:nvPr/>
        </p:nvSpPr>
        <p:spPr>
          <a:xfrm>
            <a:off x="27691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 name="Ellipse 133">
            <a:extLst>
              <a:ext uri="{FF2B5EF4-FFF2-40B4-BE49-F238E27FC236}">
                <a16:creationId xmlns:a16="http://schemas.microsoft.com/office/drawing/2014/main" id="{258397C8-C9F2-A395-7ADD-2131A63009B7}"/>
              </a:ext>
            </a:extLst>
          </p:cNvPr>
          <p:cNvSpPr/>
          <p:nvPr/>
        </p:nvSpPr>
        <p:spPr>
          <a:xfrm>
            <a:off x="2766744" y="384259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 name="Ellipse 134">
            <a:extLst>
              <a:ext uri="{FF2B5EF4-FFF2-40B4-BE49-F238E27FC236}">
                <a16:creationId xmlns:a16="http://schemas.microsoft.com/office/drawing/2014/main" id="{21E55A02-680F-6973-9048-4E077740CE66}"/>
              </a:ext>
            </a:extLst>
          </p:cNvPr>
          <p:cNvSpPr/>
          <p:nvPr/>
        </p:nvSpPr>
        <p:spPr>
          <a:xfrm>
            <a:off x="3073920" y="35179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Ellipse 135">
            <a:extLst>
              <a:ext uri="{FF2B5EF4-FFF2-40B4-BE49-F238E27FC236}">
                <a16:creationId xmlns:a16="http://schemas.microsoft.com/office/drawing/2014/main" id="{9638F141-87DF-4531-41E5-9B4FD4C1ED46}"/>
              </a:ext>
            </a:extLst>
          </p:cNvPr>
          <p:cNvSpPr/>
          <p:nvPr/>
        </p:nvSpPr>
        <p:spPr>
          <a:xfrm>
            <a:off x="3070956" y="3837264"/>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82384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2" name="Magnesium">
            <a:extLst>
              <a:ext uri="{FF2B5EF4-FFF2-40B4-BE49-F238E27FC236}">
                <a16:creationId xmlns:a16="http://schemas.microsoft.com/office/drawing/2014/main" id="{9E548C07-53B5-5364-1538-C52AA8125563}"/>
              </a:ext>
            </a:extLst>
          </p:cNvPr>
          <p:cNvSpPr txBox="1"/>
          <p:nvPr/>
        </p:nvSpPr>
        <p:spPr>
          <a:xfrm>
            <a:off x="5321388" y="0"/>
            <a:ext cx="154922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Magnesium</a:t>
            </a:r>
          </a:p>
        </p:txBody>
      </p:sp>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1" name="Wie viele Protonen und Neutronen hat Magnesium?">
            <a:extLst>
              <a:ext uri="{FF2B5EF4-FFF2-40B4-BE49-F238E27FC236}">
                <a16:creationId xmlns:a16="http://schemas.microsoft.com/office/drawing/2014/main" id="{68294763-1F13-D2E4-B03D-9C8CDDC951BD}"/>
              </a:ext>
            </a:extLst>
          </p:cNvPr>
          <p:cNvSpPr txBox="1"/>
          <p:nvPr/>
        </p:nvSpPr>
        <p:spPr>
          <a:xfrm>
            <a:off x="0" y="603503"/>
            <a:ext cx="409651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Wie viele</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Protonen und Neutronen hat Magnesium?</a:t>
            </a:r>
          </a:p>
        </p:txBody>
      </p:sp>
      <p:sp>
        <p:nvSpPr>
          <p:cNvPr id="9" name="12 Protonen">
            <a:extLst>
              <a:ext uri="{FF2B5EF4-FFF2-40B4-BE49-F238E27FC236}">
                <a16:creationId xmlns:a16="http://schemas.microsoft.com/office/drawing/2014/main" id="{8316A2F6-77A4-B136-E230-3C5480E99572}"/>
              </a:ext>
            </a:extLst>
          </p:cNvPr>
          <p:cNvSpPr txBox="1"/>
          <p:nvPr/>
        </p:nvSpPr>
        <p:spPr>
          <a:xfrm>
            <a:off x="22872" y="2752344"/>
            <a:ext cx="15270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12 Protonen:</a:t>
            </a:r>
          </a:p>
        </p:txBody>
      </p:sp>
      <p:grpSp>
        <p:nvGrpSpPr>
          <p:cNvPr id="5" name="Gruppieren 4">
            <a:extLst>
              <a:ext uri="{FF2B5EF4-FFF2-40B4-BE49-F238E27FC236}">
                <a16:creationId xmlns:a16="http://schemas.microsoft.com/office/drawing/2014/main" id="{7EB93525-35AF-D6D4-EDDB-22695B22041A}"/>
              </a:ext>
            </a:extLst>
          </p:cNvPr>
          <p:cNvGrpSpPr>
            <a:grpSpLocks noChangeAspect="1"/>
          </p:cNvGrpSpPr>
          <p:nvPr/>
        </p:nvGrpSpPr>
        <p:grpSpPr>
          <a:xfrm>
            <a:off x="5340031" y="3121676"/>
            <a:ext cx="180000" cy="180000"/>
            <a:chOff x="3172968" y="2304288"/>
            <a:chExt cx="180000" cy="180000"/>
          </a:xfrm>
        </p:grpSpPr>
        <p:sp>
          <p:nvSpPr>
            <p:cNvPr id="6" name="Ellipse 5">
              <a:extLst>
                <a:ext uri="{FF2B5EF4-FFF2-40B4-BE49-F238E27FC236}">
                  <a16:creationId xmlns:a16="http://schemas.microsoft.com/office/drawing/2014/main" id="{6A501161-6052-07AF-342A-25DB8F96C9C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dditionszeichen 6">
              <a:extLst>
                <a:ext uri="{FF2B5EF4-FFF2-40B4-BE49-F238E27FC236}">
                  <a16:creationId xmlns:a16="http://schemas.microsoft.com/office/drawing/2014/main" id="{5DFA037E-C1B6-494F-EA59-32E561AF105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uppieren 9">
            <a:extLst>
              <a:ext uri="{FF2B5EF4-FFF2-40B4-BE49-F238E27FC236}">
                <a16:creationId xmlns:a16="http://schemas.microsoft.com/office/drawing/2014/main" id="{F8F8AF9A-126D-1E04-553E-F3DA458CB329}"/>
              </a:ext>
            </a:extLst>
          </p:cNvPr>
          <p:cNvGrpSpPr>
            <a:grpSpLocks noChangeAspect="1"/>
          </p:cNvGrpSpPr>
          <p:nvPr/>
        </p:nvGrpSpPr>
        <p:grpSpPr>
          <a:xfrm>
            <a:off x="5322365" y="3446944"/>
            <a:ext cx="180000" cy="180000"/>
            <a:chOff x="3172968" y="2304288"/>
            <a:chExt cx="180000" cy="180000"/>
          </a:xfrm>
        </p:grpSpPr>
        <p:sp>
          <p:nvSpPr>
            <p:cNvPr id="87" name="Ellipse 86">
              <a:extLst>
                <a:ext uri="{FF2B5EF4-FFF2-40B4-BE49-F238E27FC236}">
                  <a16:creationId xmlns:a16="http://schemas.microsoft.com/office/drawing/2014/main" id="{2EF2268B-6FC7-2FEA-8C42-BABAD44398A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Additionszeichen 87">
              <a:extLst>
                <a:ext uri="{FF2B5EF4-FFF2-40B4-BE49-F238E27FC236}">
                  <a16:creationId xmlns:a16="http://schemas.microsoft.com/office/drawing/2014/main" id="{73731DF8-47F0-1D49-BCF7-C34ABEC68D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9" name="Gruppieren 88">
            <a:extLst>
              <a:ext uri="{FF2B5EF4-FFF2-40B4-BE49-F238E27FC236}">
                <a16:creationId xmlns:a16="http://schemas.microsoft.com/office/drawing/2014/main" id="{3EA41580-03DD-8C47-0F68-D74D55CE9783}"/>
              </a:ext>
            </a:extLst>
          </p:cNvPr>
          <p:cNvGrpSpPr>
            <a:grpSpLocks noChangeAspect="1"/>
          </p:cNvGrpSpPr>
          <p:nvPr/>
        </p:nvGrpSpPr>
        <p:grpSpPr>
          <a:xfrm>
            <a:off x="5428274" y="3755216"/>
            <a:ext cx="180000" cy="180000"/>
            <a:chOff x="3172968" y="2304288"/>
            <a:chExt cx="180000" cy="180000"/>
          </a:xfrm>
        </p:grpSpPr>
        <p:sp>
          <p:nvSpPr>
            <p:cNvPr id="95" name="Ellipse 94">
              <a:extLst>
                <a:ext uri="{FF2B5EF4-FFF2-40B4-BE49-F238E27FC236}">
                  <a16:creationId xmlns:a16="http://schemas.microsoft.com/office/drawing/2014/main" id="{D72CE599-B609-8DFC-1E70-BCF6F9B1897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 name="Additionszeichen 95">
              <a:extLst>
                <a:ext uri="{FF2B5EF4-FFF2-40B4-BE49-F238E27FC236}">
                  <a16:creationId xmlns:a16="http://schemas.microsoft.com/office/drawing/2014/main" id="{9B9A693C-A82D-1466-23E7-D13494FD5A2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7" name="Gruppieren 96">
            <a:extLst>
              <a:ext uri="{FF2B5EF4-FFF2-40B4-BE49-F238E27FC236}">
                <a16:creationId xmlns:a16="http://schemas.microsoft.com/office/drawing/2014/main" id="{ADA97CD7-A32E-4B02-4549-3E2C58C8325F}"/>
              </a:ext>
            </a:extLst>
          </p:cNvPr>
          <p:cNvGrpSpPr>
            <a:grpSpLocks noChangeAspect="1"/>
          </p:cNvGrpSpPr>
          <p:nvPr/>
        </p:nvGrpSpPr>
        <p:grpSpPr>
          <a:xfrm>
            <a:off x="5803030" y="4010073"/>
            <a:ext cx="180000" cy="180000"/>
            <a:chOff x="3172968" y="2304288"/>
            <a:chExt cx="180000" cy="180000"/>
          </a:xfrm>
        </p:grpSpPr>
        <p:sp>
          <p:nvSpPr>
            <p:cNvPr id="98" name="Ellipse 97">
              <a:extLst>
                <a:ext uri="{FF2B5EF4-FFF2-40B4-BE49-F238E27FC236}">
                  <a16:creationId xmlns:a16="http://schemas.microsoft.com/office/drawing/2014/main" id="{86CD46C4-AD57-8C09-3B75-217FAA0BCA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Additionszeichen 98">
              <a:extLst>
                <a:ext uri="{FF2B5EF4-FFF2-40B4-BE49-F238E27FC236}">
                  <a16:creationId xmlns:a16="http://schemas.microsoft.com/office/drawing/2014/main" id="{F421645D-0A8F-936D-E957-12A49C5899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 name="Gruppieren 99">
            <a:extLst>
              <a:ext uri="{FF2B5EF4-FFF2-40B4-BE49-F238E27FC236}">
                <a16:creationId xmlns:a16="http://schemas.microsoft.com/office/drawing/2014/main" id="{22159FA7-C4A7-1FF7-0631-83EC2D4AD9EC}"/>
              </a:ext>
            </a:extLst>
          </p:cNvPr>
          <p:cNvGrpSpPr>
            <a:grpSpLocks noChangeAspect="1"/>
          </p:cNvGrpSpPr>
          <p:nvPr/>
        </p:nvGrpSpPr>
        <p:grpSpPr>
          <a:xfrm>
            <a:off x="5869104" y="3342849"/>
            <a:ext cx="180000" cy="180000"/>
            <a:chOff x="3172968" y="2304288"/>
            <a:chExt cx="180000" cy="180000"/>
          </a:xfrm>
        </p:grpSpPr>
        <p:sp>
          <p:nvSpPr>
            <p:cNvPr id="101" name="Ellipse 100">
              <a:extLst>
                <a:ext uri="{FF2B5EF4-FFF2-40B4-BE49-F238E27FC236}">
                  <a16:creationId xmlns:a16="http://schemas.microsoft.com/office/drawing/2014/main" id="{0708B77E-43A6-B576-8549-D3D91DA8E5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Additionszeichen 101">
              <a:extLst>
                <a:ext uri="{FF2B5EF4-FFF2-40B4-BE49-F238E27FC236}">
                  <a16:creationId xmlns:a16="http://schemas.microsoft.com/office/drawing/2014/main" id="{05DB3F7C-CD66-D500-ABBD-4EC38875520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3" name="Gruppieren 102">
            <a:extLst>
              <a:ext uri="{FF2B5EF4-FFF2-40B4-BE49-F238E27FC236}">
                <a16:creationId xmlns:a16="http://schemas.microsoft.com/office/drawing/2014/main" id="{3894C470-824C-DEDB-C6BE-E40312CBBC0E}"/>
              </a:ext>
            </a:extLst>
          </p:cNvPr>
          <p:cNvGrpSpPr>
            <a:grpSpLocks noChangeAspect="1"/>
          </p:cNvGrpSpPr>
          <p:nvPr/>
        </p:nvGrpSpPr>
        <p:grpSpPr>
          <a:xfrm>
            <a:off x="6270000" y="2719518"/>
            <a:ext cx="180000" cy="180000"/>
            <a:chOff x="3172968" y="2304288"/>
            <a:chExt cx="180000" cy="180000"/>
          </a:xfrm>
        </p:grpSpPr>
        <p:sp>
          <p:nvSpPr>
            <p:cNvPr id="104" name="Ellipse 103">
              <a:extLst>
                <a:ext uri="{FF2B5EF4-FFF2-40B4-BE49-F238E27FC236}">
                  <a16:creationId xmlns:a16="http://schemas.microsoft.com/office/drawing/2014/main" id="{FDDF12EC-9B5A-B3C5-962C-D6C8BD844A0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Additionszeichen 104">
              <a:extLst>
                <a:ext uri="{FF2B5EF4-FFF2-40B4-BE49-F238E27FC236}">
                  <a16:creationId xmlns:a16="http://schemas.microsoft.com/office/drawing/2014/main" id="{CE7766D4-A8E0-B71F-128F-CBFFB8D9778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6" name="Gruppieren 105">
            <a:extLst>
              <a:ext uri="{FF2B5EF4-FFF2-40B4-BE49-F238E27FC236}">
                <a16:creationId xmlns:a16="http://schemas.microsoft.com/office/drawing/2014/main" id="{EEB5956E-1B97-8AF5-E4AA-4BF28C20B2FE}"/>
              </a:ext>
            </a:extLst>
          </p:cNvPr>
          <p:cNvGrpSpPr>
            <a:grpSpLocks noChangeAspect="1"/>
          </p:cNvGrpSpPr>
          <p:nvPr/>
        </p:nvGrpSpPr>
        <p:grpSpPr>
          <a:xfrm>
            <a:off x="5779104" y="2941676"/>
            <a:ext cx="180000" cy="180000"/>
            <a:chOff x="3172968" y="2304288"/>
            <a:chExt cx="180000" cy="180000"/>
          </a:xfrm>
        </p:grpSpPr>
        <p:sp>
          <p:nvSpPr>
            <p:cNvPr id="107" name="Ellipse 106">
              <a:extLst>
                <a:ext uri="{FF2B5EF4-FFF2-40B4-BE49-F238E27FC236}">
                  <a16:creationId xmlns:a16="http://schemas.microsoft.com/office/drawing/2014/main" id="{9C4D5E5E-F5A8-0830-93A2-D50166F5265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Additionszeichen 107">
              <a:extLst>
                <a:ext uri="{FF2B5EF4-FFF2-40B4-BE49-F238E27FC236}">
                  <a16:creationId xmlns:a16="http://schemas.microsoft.com/office/drawing/2014/main" id="{D6B69072-BB07-8BA4-EEF0-32A0704A048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 name="Gruppieren 108">
            <a:extLst>
              <a:ext uri="{FF2B5EF4-FFF2-40B4-BE49-F238E27FC236}">
                <a16:creationId xmlns:a16="http://schemas.microsoft.com/office/drawing/2014/main" id="{48AB4E05-529F-C261-9593-94277D32E260}"/>
              </a:ext>
            </a:extLst>
          </p:cNvPr>
          <p:cNvGrpSpPr>
            <a:grpSpLocks noChangeAspect="1"/>
          </p:cNvGrpSpPr>
          <p:nvPr/>
        </p:nvGrpSpPr>
        <p:grpSpPr>
          <a:xfrm>
            <a:off x="6342552" y="3427305"/>
            <a:ext cx="180000" cy="180000"/>
            <a:chOff x="3172968" y="2304288"/>
            <a:chExt cx="180000" cy="180000"/>
          </a:xfrm>
        </p:grpSpPr>
        <p:sp>
          <p:nvSpPr>
            <p:cNvPr id="110" name="Ellipse 109">
              <a:extLst>
                <a:ext uri="{FF2B5EF4-FFF2-40B4-BE49-F238E27FC236}">
                  <a16:creationId xmlns:a16="http://schemas.microsoft.com/office/drawing/2014/main" id="{7ADEDF81-4287-9FBB-DE31-072A5B965EE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Additionszeichen 110">
              <a:extLst>
                <a:ext uri="{FF2B5EF4-FFF2-40B4-BE49-F238E27FC236}">
                  <a16:creationId xmlns:a16="http://schemas.microsoft.com/office/drawing/2014/main" id="{1A7DEE71-0774-6C26-1433-4BAA617D2EB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2" name="Gruppieren 111">
            <a:extLst>
              <a:ext uri="{FF2B5EF4-FFF2-40B4-BE49-F238E27FC236}">
                <a16:creationId xmlns:a16="http://schemas.microsoft.com/office/drawing/2014/main" id="{1FAE61CE-EE49-69BB-96BC-35689E68E8AB}"/>
              </a:ext>
            </a:extLst>
          </p:cNvPr>
          <p:cNvGrpSpPr>
            <a:grpSpLocks noChangeAspect="1"/>
          </p:cNvGrpSpPr>
          <p:nvPr/>
        </p:nvGrpSpPr>
        <p:grpSpPr>
          <a:xfrm>
            <a:off x="6678164" y="3031676"/>
            <a:ext cx="180000" cy="180000"/>
            <a:chOff x="3172968" y="2304288"/>
            <a:chExt cx="180000" cy="180000"/>
          </a:xfrm>
        </p:grpSpPr>
        <p:sp>
          <p:nvSpPr>
            <p:cNvPr id="113" name="Ellipse 112">
              <a:extLst>
                <a:ext uri="{FF2B5EF4-FFF2-40B4-BE49-F238E27FC236}">
                  <a16:creationId xmlns:a16="http://schemas.microsoft.com/office/drawing/2014/main" id="{C91D78A4-E398-5DA9-D331-1896B26F7A0F}"/>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Additionszeichen 113">
              <a:extLst>
                <a:ext uri="{FF2B5EF4-FFF2-40B4-BE49-F238E27FC236}">
                  <a16:creationId xmlns:a16="http://schemas.microsoft.com/office/drawing/2014/main" id="{46BDAB57-7A62-035D-D20C-0919A68A371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5" name="Gruppieren 114">
            <a:extLst>
              <a:ext uri="{FF2B5EF4-FFF2-40B4-BE49-F238E27FC236}">
                <a16:creationId xmlns:a16="http://schemas.microsoft.com/office/drawing/2014/main" id="{F2B2BF62-3258-2D10-794A-36CDD68D6FC7}"/>
              </a:ext>
            </a:extLst>
          </p:cNvPr>
          <p:cNvGrpSpPr>
            <a:grpSpLocks noChangeAspect="1"/>
          </p:cNvGrpSpPr>
          <p:nvPr/>
        </p:nvGrpSpPr>
        <p:grpSpPr>
          <a:xfrm>
            <a:off x="6205785" y="3096200"/>
            <a:ext cx="180000" cy="180000"/>
            <a:chOff x="3172968" y="2304288"/>
            <a:chExt cx="180000" cy="180000"/>
          </a:xfrm>
        </p:grpSpPr>
        <p:sp>
          <p:nvSpPr>
            <p:cNvPr id="116" name="Ellipse 115">
              <a:extLst>
                <a:ext uri="{FF2B5EF4-FFF2-40B4-BE49-F238E27FC236}">
                  <a16:creationId xmlns:a16="http://schemas.microsoft.com/office/drawing/2014/main" id="{CC0CAB8F-7425-4F25-8FFB-D18F72FDFEC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Additionszeichen 116">
              <a:extLst>
                <a:ext uri="{FF2B5EF4-FFF2-40B4-BE49-F238E27FC236}">
                  <a16:creationId xmlns:a16="http://schemas.microsoft.com/office/drawing/2014/main" id="{528B4B2E-D3A0-B580-D372-ACCD58AED3C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8" name="Gruppieren 117">
            <a:extLst>
              <a:ext uri="{FF2B5EF4-FFF2-40B4-BE49-F238E27FC236}">
                <a16:creationId xmlns:a16="http://schemas.microsoft.com/office/drawing/2014/main" id="{19536F1A-00C9-C488-85A3-0FC841D8EF84}"/>
              </a:ext>
            </a:extLst>
          </p:cNvPr>
          <p:cNvGrpSpPr>
            <a:grpSpLocks noChangeAspect="1"/>
          </p:cNvGrpSpPr>
          <p:nvPr/>
        </p:nvGrpSpPr>
        <p:grpSpPr>
          <a:xfrm>
            <a:off x="6205785" y="3845216"/>
            <a:ext cx="180000" cy="180000"/>
            <a:chOff x="3172968" y="2304288"/>
            <a:chExt cx="180000" cy="180000"/>
          </a:xfrm>
        </p:grpSpPr>
        <p:sp>
          <p:nvSpPr>
            <p:cNvPr id="119" name="Ellipse 118">
              <a:extLst>
                <a:ext uri="{FF2B5EF4-FFF2-40B4-BE49-F238E27FC236}">
                  <a16:creationId xmlns:a16="http://schemas.microsoft.com/office/drawing/2014/main" id="{2CE9D2DC-83B0-C539-566D-8C02C062A76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Additionszeichen 119">
              <a:extLst>
                <a:ext uri="{FF2B5EF4-FFF2-40B4-BE49-F238E27FC236}">
                  <a16:creationId xmlns:a16="http://schemas.microsoft.com/office/drawing/2014/main" id="{53191EF4-E458-ACF2-C782-7DCDF510321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1" name="Gruppieren 120">
            <a:extLst>
              <a:ext uri="{FF2B5EF4-FFF2-40B4-BE49-F238E27FC236}">
                <a16:creationId xmlns:a16="http://schemas.microsoft.com/office/drawing/2014/main" id="{B1CA4070-5EF6-EFE7-C409-52AC798B1BE1}"/>
              </a:ext>
            </a:extLst>
          </p:cNvPr>
          <p:cNvGrpSpPr>
            <a:grpSpLocks noChangeAspect="1"/>
          </p:cNvGrpSpPr>
          <p:nvPr/>
        </p:nvGrpSpPr>
        <p:grpSpPr>
          <a:xfrm>
            <a:off x="6643277" y="3751676"/>
            <a:ext cx="180000" cy="180000"/>
            <a:chOff x="3172968" y="2304288"/>
            <a:chExt cx="180000" cy="180000"/>
          </a:xfrm>
        </p:grpSpPr>
        <p:sp>
          <p:nvSpPr>
            <p:cNvPr id="122" name="Ellipse 121">
              <a:extLst>
                <a:ext uri="{FF2B5EF4-FFF2-40B4-BE49-F238E27FC236}">
                  <a16:creationId xmlns:a16="http://schemas.microsoft.com/office/drawing/2014/main" id="{28BABEA5-866F-8885-1D3E-6FF2E35F95E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Additionszeichen 122">
              <a:extLst>
                <a:ext uri="{FF2B5EF4-FFF2-40B4-BE49-F238E27FC236}">
                  <a16:creationId xmlns:a16="http://schemas.microsoft.com/office/drawing/2014/main" id="{F06855C8-6D35-ADE3-647D-05C511D10A8C}"/>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4" name="12 Neutronen">
            <a:extLst>
              <a:ext uri="{FF2B5EF4-FFF2-40B4-BE49-F238E27FC236}">
                <a16:creationId xmlns:a16="http://schemas.microsoft.com/office/drawing/2014/main" id="{C26DA395-4FF9-F9BC-C93E-F019B8710937}"/>
              </a:ext>
            </a:extLst>
          </p:cNvPr>
          <p:cNvSpPr txBox="1"/>
          <p:nvPr/>
        </p:nvSpPr>
        <p:spPr>
          <a:xfrm>
            <a:off x="0" y="3526168"/>
            <a:ext cx="15499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12 Neutronen:</a:t>
            </a:r>
          </a:p>
        </p:txBody>
      </p:sp>
      <p:sp>
        <p:nvSpPr>
          <p:cNvPr id="8" name="Ellipse 7">
            <a:extLst>
              <a:ext uri="{FF2B5EF4-FFF2-40B4-BE49-F238E27FC236}">
                <a16:creationId xmlns:a16="http://schemas.microsoft.com/office/drawing/2014/main" id="{3DAEB587-EB8B-CBAC-4397-CE00BA2ED26E}"/>
              </a:ext>
            </a:extLst>
          </p:cNvPr>
          <p:cNvSpPr/>
          <p:nvPr/>
        </p:nvSpPr>
        <p:spPr>
          <a:xfrm>
            <a:off x="5492324" y="2869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Ellipse 125">
            <a:extLst>
              <a:ext uri="{FF2B5EF4-FFF2-40B4-BE49-F238E27FC236}">
                <a16:creationId xmlns:a16="http://schemas.microsoft.com/office/drawing/2014/main" id="{4B530412-36B3-D931-A33F-2D3B784E6CC0}"/>
              </a:ext>
            </a:extLst>
          </p:cNvPr>
          <p:cNvSpPr/>
          <p:nvPr/>
        </p:nvSpPr>
        <p:spPr>
          <a:xfrm>
            <a:off x="6446775" y="316284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Ellipse 126">
            <a:extLst>
              <a:ext uri="{FF2B5EF4-FFF2-40B4-BE49-F238E27FC236}">
                <a16:creationId xmlns:a16="http://schemas.microsoft.com/office/drawing/2014/main" id="{2BCFECC2-232D-9C1C-F71A-89D9CB29874A}"/>
              </a:ext>
            </a:extLst>
          </p:cNvPr>
          <p:cNvSpPr/>
          <p:nvPr/>
        </p:nvSpPr>
        <p:spPr>
          <a:xfrm>
            <a:off x="5610358" y="318143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Ellipse 127">
            <a:extLst>
              <a:ext uri="{FF2B5EF4-FFF2-40B4-BE49-F238E27FC236}">
                <a16:creationId xmlns:a16="http://schemas.microsoft.com/office/drawing/2014/main" id="{0D35FAB1-4C44-2276-FBBA-B1791CD9C65F}"/>
              </a:ext>
            </a:extLst>
          </p:cNvPr>
          <p:cNvSpPr/>
          <p:nvPr/>
        </p:nvSpPr>
        <p:spPr>
          <a:xfrm>
            <a:off x="5951004" y="370668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Ellipse 128">
            <a:extLst>
              <a:ext uri="{FF2B5EF4-FFF2-40B4-BE49-F238E27FC236}">
                <a16:creationId xmlns:a16="http://schemas.microsoft.com/office/drawing/2014/main" id="{BF5B5C4A-E7E6-444C-4D7D-3028C9615B8A}"/>
              </a:ext>
            </a:extLst>
          </p:cNvPr>
          <p:cNvSpPr/>
          <p:nvPr/>
        </p:nvSpPr>
        <p:spPr>
          <a:xfrm>
            <a:off x="5724000" y="2623164"/>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Ellipse 129">
            <a:extLst>
              <a:ext uri="{FF2B5EF4-FFF2-40B4-BE49-F238E27FC236}">
                <a16:creationId xmlns:a16="http://schemas.microsoft.com/office/drawing/2014/main" id="{475920D6-132F-15C9-03DE-7AD573033099}"/>
              </a:ext>
            </a:extLst>
          </p:cNvPr>
          <p:cNvSpPr/>
          <p:nvPr/>
        </p:nvSpPr>
        <p:spPr>
          <a:xfrm>
            <a:off x="6126551" y="338877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Ellipse 130">
            <a:extLst>
              <a:ext uri="{FF2B5EF4-FFF2-40B4-BE49-F238E27FC236}">
                <a16:creationId xmlns:a16="http://schemas.microsoft.com/office/drawing/2014/main" id="{2E07920F-447A-3C0F-3E01-D339ED2EEA89}"/>
              </a:ext>
            </a:extLst>
          </p:cNvPr>
          <p:cNvSpPr/>
          <p:nvPr/>
        </p:nvSpPr>
        <p:spPr>
          <a:xfrm>
            <a:off x="6042164" y="2869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Ellipse 131">
            <a:extLst>
              <a:ext uri="{FF2B5EF4-FFF2-40B4-BE49-F238E27FC236}">
                <a16:creationId xmlns:a16="http://schemas.microsoft.com/office/drawing/2014/main" id="{53F3C488-1697-954E-E756-128A0194A9DF}"/>
              </a:ext>
            </a:extLst>
          </p:cNvPr>
          <p:cNvSpPr/>
          <p:nvPr/>
        </p:nvSpPr>
        <p:spPr>
          <a:xfrm>
            <a:off x="6678164" y="33962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 name="Ellipse 132">
            <a:extLst>
              <a:ext uri="{FF2B5EF4-FFF2-40B4-BE49-F238E27FC236}">
                <a16:creationId xmlns:a16="http://schemas.microsoft.com/office/drawing/2014/main" id="{80534E59-1D3F-8C88-C0E8-AB64EB34E333}"/>
              </a:ext>
            </a:extLst>
          </p:cNvPr>
          <p:cNvSpPr/>
          <p:nvPr/>
        </p:nvSpPr>
        <p:spPr>
          <a:xfrm>
            <a:off x="6544136" y="280951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 name="Ellipse 133">
            <a:extLst>
              <a:ext uri="{FF2B5EF4-FFF2-40B4-BE49-F238E27FC236}">
                <a16:creationId xmlns:a16="http://schemas.microsoft.com/office/drawing/2014/main" id="{258397C8-C9F2-A395-7ADD-2131A63009B7}"/>
              </a:ext>
            </a:extLst>
          </p:cNvPr>
          <p:cNvSpPr/>
          <p:nvPr/>
        </p:nvSpPr>
        <p:spPr>
          <a:xfrm>
            <a:off x="5628730" y="357675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 name="Ellipse 134">
            <a:extLst>
              <a:ext uri="{FF2B5EF4-FFF2-40B4-BE49-F238E27FC236}">
                <a16:creationId xmlns:a16="http://schemas.microsoft.com/office/drawing/2014/main" id="{21E55A02-680F-6973-9048-4E077740CE66}"/>
              </a:ext>
            </a:extLst>
          </p:cNvPr>
          <p:cNvSpPr/>
          <p:nvPr/>
        </p:nvSpPr>
        <p:spPr>
          <a:xfrm>
            <a:off x="5561928" y="395210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Ellipse 135">
            <a:extLst>
              <a:ext uri="{FF2B5EF4-FFF2-40B4-BE49-F238E27FC236}">
                <a16:creationId xmlns:a16="http://schemas.microsoft.com/office/drawing/2014/main" id="{9638F141-87DF-4531-41E5-9B4FD4C1ED46}"/>
              </a:ext>
            </a:extLst>
          </p:cNvPr>
          <p:cNvSpPr/>
          <p:nvPr/>
        </p:nvSpPr>
        <p:spPr>
          <a:xfrm>
            <a:off x="6424531" y="39269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01376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gnesium">
            <a:extLst>
              <a:ext uri="{FF2B5EF4-FFF2-40B4-BE49-F238E27FC236}">
                <a16:creationId xmlns:a16="http://schemas.microsoft.com/office/drawing/2014/main" id="{9E548C07-53B5-5364-1538-C52AA8125563}"/>
              </a:ext>
            </a:extLst>
          </p:cNvPr>
          <p:cNvSpPr txBox="1"/>
          <p:nvPr/>
        </p:nvSpPr>
        <p:spPr>
          <a:xfrm>
            <a:off x="5288280" y="0"/>
            <a:ext cx="161544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Magnesium</a:t>
            </a:r>
          </a:p>
        </p:txBody>
      </p:sp>
      <p:sp>
        <p:nvSpPr>
          <p:cNvPr id="11" name="Wie viele Schalen`?">
            <a:extLst>
              <a:ext uri="{FF2B5EF4-FFF2-40B4-BE49-F238E27FC236}">
                <a16:creationId xmlns:a16="http://schemas.microsoft.com/office/drawing/2014/main" id="{68294763-1F13-D2E4-B03D-9C8CDDC951BD}"/>
              </a:ext>
            </a:extLst>
          </p:cNvPr>
          <p:cNvSpPr txBox="1"/>
          <p:nvPr/>
        </p:nvSpPr>
        <p:spPr>
          <a:xfrm>
            <a:off x="0" y="603503"/>
            <a:ext cx="3600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Wie viele </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Schalen besitzt Magnesium?</a:t>
            </a:r>
          </a:p>
        </p:txBody>
      </p:sp>
      <p:sp>
        <p:nvSpPr>
          <p:cNvPr id="71" name="3 Schalen">
            <a:extLst>
              <a:ext uri="{FF2B5EF4-FFF2-40B4-BE49-F238E27FC236}">
                <a16:creationId xmlns:a16="http://schemas.microsoft.com/office/drawing/2014/main" id="{34890AD9-EBEB-E2D0-B15F-68CD4B4B182D}"/>
              </a:ext>
            </a:extLst>
          </p:cNvPr>
          <p:cNvSpPr txBox="1"/>
          <p:nvPr/>
        </p:nvSpPr>
        <p:spPr>
          <a:xfrm>
            <a:off x="22872" y="3230696"/>
            <a:ext cx="17771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3 Schalen:</a:t>
            </a:r>
          </a:p>
        </p:txBody>
      </p:sp>
      <p:grpSp>
        <p:nvGrpSpPr>
          <p:cNvPr id="107" name="Magnesium ohne e-">
            <a:extLst>
              <a:ext uri="{FF2B5EF4-FFF2-40B4-BE49-F238E27FC236}">
                <a16:creationId xmlns:a16="http://schemas.microsoft.com/office/drawing/2014/main" id="{C61A57F7-0132-CC8F-4C54-A0CDD43D7666}"/>
              </a:ext>
            </a:extLst>
          </p:cNvPr>
          <p:cNvGrpSpPr/>
          <p:nvPr/>
        </p:nvGrpSpPr>
        <p:grpSpPr>
          <a:xfrm>
            <a:off x="3576000" y="909000"/>
            <a:ext cx="5040000" cy="5040000"/>
            <a:chOff x="3576000" y="909000"/>
            <a:chExt cx="5040000" cy="5040000"/>
          </a:xfrm>
        </p:grpSpPr>
        <p:sp>
          <p:nvSpPr>
            <p:cNvPr id="108" name="K-Schale">
              <a:extLst>
                <a:ext uri="{FF2B5EF4-FFF2-40B4-BE49-F238E27FC236}">
                  <a16:creationId xmlns:a16="http://schemas.microsoft.com/office/drawing/2014/main" id="{317B40DE-E354-7DC9-0D4C-CB8AA58E1A8E}"/>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09" name="Atomkern mit Protonen und Neutronen">
              <a:extLst>
                <a:ext uri="{FF2B5EF4-FFF2-40B4-BE49-F238E27FC236}">
                  <a16:creationId xmlns:a16="http://schemas.microsoft.com/office/drawing/2014/main" id="{C9287C57-DDF0-D0AE-8C9E-5DBF79F3FB0A}"/>
                </a:ext>
              </a:extLst>
            </p:cNvPr>
            <p:cNvGrpSpPr/>
            <p:nvPr/>
          </p:nvGrpSpPr>
          <p:grpSpPr>
            <a:xfrm>
              <a:off x="5196000" y="2529000"/>
              <a:ext cx="1800000" cy="1800000"/>
              <a:chOff x="5196000" y="2529000"/>
              <a:chExt cx="1800000" cy="1800000"/>
            </a:xfrm>
          </p:grpSpPr>
          <p:sp>
            <p:nvSpPr>
              <p:cNvPr id="112" name="Atomkern">
                <a:extLst>
                  <a:ext uri="{FF2B5EF4-FFF2-40B4-BE49-F238E27FC236}">
                    <a16:creationId xmlns:a16="http://schemas.microsoft.com/office/drawing/2014/main" id="{2BA5F1E3-3983-7DDF-8379-2EE045E641FA}"/>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13" name="Gruppieren 112">
                <a:extLst>
                  <a:ext uri="{FF2B5EF4-FFF2-40B4-BE49-F238E27FC236}">
                    <a16:creationId xmlns:a16="http://schemas.microsoft.com/office/drawing/2014/main" id="{F6CE49EA-9F84-4130-E94D-5E992F263E7F}"/>
                  </a:ext>
                </a:extLst>
              </p:cNvPr>
              <p:cNvGrpSpPr>
                <a:grpSpLocks noChangeAspect="1"/>
              </p:cNvGrpSpPr>
              <p:nvPr/>
            </p:nvGrpSpPr>
            <p:grpSpPr>
              <a:xfrm>
                <a:off x="5848033" y="3791651"/>
                <a:ext cx="180000" cy="180000"/>
                <a:chOff x="3172968" y="2304288"/>
                <a:chExt cx="180000" cy="180000"/>
              </a:xfrm>
            </p:grpSpPr>
            <p:sp>
              <p:nvSpPr>
                <p:cNvPr id="159" name="Ellipse 48">
                  <a:extLst>
                    <a:ext uri="{FF2B5EF4-FFF2-40B4-BE49-F238E27FC236}">
                      <a16:creationId xmlns:a16="http://schemas.microsoft.com/office/drawing/2014/main" id="{239156DA-ED07-008D-2948-BB3844365D0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0" name="Additionszeichen 49">
                  <a:extLst>
                    <a:ext uri="{FF2B5EF4-FFF2-40B4-BE49-F238E27FC236}">
                      <a16:creationId xmlns:a16="http://schemas.microsoft.com/office/drawing/2014/main" id="{63732461-3813-9864-77B3-BD0D2D87645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 name="Gruppieren 113">
                <a:extLst>
                  <a:ext uri="{FF2B5EF4-FFF2-40B4-BE49-F238E27FC236}">
                    <a16:creationId xmlns:a16="http://schemas.microsoft.com/office/drawing/2014/main" id="{868AC25A-3CE9-F40C-F086-65ED1358D130}"/>
                  </a:ext>
                </a:extLst>
              </p:cNvPr>
              <p:cNvGrpSpPr>
                <a:grpSpLocks noChangeAspect="1"/>
              </p:cNvGrpSpPr>
              <p:nvPr/>
            </p:nvGrpSpPr>
            <p:grpSpPr>
              <a:xfrm>
                <a:off x="6270000" y="3698425"/>
                <a:ext cx="180000" cy="180000"/>
                <a:chOff x="3172968" y="2304288"/>
                <a:chExt cx="180000" cy="180000"/>
              </a:xfrm>
            </p:grpSpPr>
            <p:sp>
              <p:nvSpPr>
                <p:cNvPr id="157" name="Ellipse 46">
                  <a:extLst>
                    <a:ext uri="{FF2B5EF4-FFF2-40B4-BE49-F238E27FC236}">
                      <a16:creationId xmlns:a16="http://schemas.microsoft.com/office/drawing/2014/main" id="{E3056207-B254-D680-E124-14A724F5A0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 name="Additionszeichen 47">
                  <a:extLst>
                    <a:ext uri="{FF2B5EF4-FFF2-40B4-BE49-F238E27FC236}">
                      <a16:creationId xmlns:a16="http://schemas.microsoft.com/office/drawing/2014/main" id="{42F91458-F337-1E88-668E-089D1B34C9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5" name="Gruppieren 114">
                <a:extLst>
                  <a:ext uri="{FF2B5EF4-FFF2-40B4-BE49-F238E27FC236}">
                    <a16:creationId xmlns:a16="http://schemas.microsoft.com/office/drawing/2014/main" id="{01840E52-AB28-011A-609B-73A0EEF144F6}"/>
                  </a:ext>
                </a:extLst>
              </p:cNvPr>
              <p:cNvGrpSpPr>
                <a:grpSpLocks noChangeAspect="1"/>
              </p:cNvGrpSpPr>
              <p:nvPr/>
            </p:nvGrpSpPr>
            <p:grpSpPr>
              <a:xfrm>
                <a:off x="5499300" y="3931942"/>
                <a:ext cx="180000" cy="180000"/>
                <a:chOff x="3172968" y="2304288"/>
                <a:chExt cx="180000" cy="180000"/>
              </a:xfrm>
            </p:grpSpPr>
            <p:sp>
              <p:nvSpPr>
                <p:cNvPr id="155" name="Ellipse 44">
                  <a:extLst>
                    <a:ext uri="{FF2B5EF4-FFF2-40B4-BE49-F238E27FC236}">
                      <a16:creationId xmlns:a16="http://schemas.microsoft.com/office/drawing/2014/main" id="{C4124285-C857-B6F6-1FB0-A8FCA6DFF620}"/>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6" name="Additionszeichen 45">
                  <a:extLst>
                    <a:ext uri="{FF2B5EF4-FFF2-40B4-BE49-F238E27FC236}">
                      <a16:creationId xmlns:a16="http://schemas.microsoft.com/office/drawing/2014/main" id="{96DBAD4A-F5E2-8ECD-2BBB-F5D84515342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6" name="Gruppieren 115">
                <a:extLst>
                  <a:ext uri="{FF2B5EF4-FFF2-40B4-BE49-F238E27FC236}">
                    <a16:creationId xmlns:a16="http://schemas.microsoft.com/office/drawing/2014/main" id="{B5D73992-AE10-1B39-4840-CA7AF6DA1D11}"/>
                  </a:ext>
                </a:extLst>
              </p:cNvPr>
              <p:cNvGrpSpPr>
                <a:grpSpLocks noChangeAspect="1"/>
              </p:cNvGrpSpPr>
              <p:nvPr/>
            </p:nvGrpSpPr>
            <p:grpSpPr>
              <a:xfrm>
                <a:off x="6030156" y="4086630"/>
                <a:ext cx="180000" cy="180000"/>
                <a:chOff x="3172968" y="2304288"/>
                <a:chExt cx="180000" cy="180000"/>
              </a:xfrm>
            </p:grpSpPr>
            <p:sp>
              <p:nvSpPr>
                <p:cNvPr id="153" name="Ellipse 42">
                  <a:extLst>
                    <a:ext uri="{FF2B5EF4-FFF2-40B4-BE49-F238E27FC236}">
                      <a16:creationId xmlns:a16="http://schemas.microsoft.com/office/drawing/2014/main" id="{6E579070-C760-B06F-B3E7-96AA64280B1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4" name="Additionszeichen 43">
                  <a:extLst>
                    <a:ext uri="{FF2B5EF4-FFF2-40B4-BE49-F238E27FC236}">
                      <a16:creationId xmlns:a16="http://schemas.microsoft.com/office/drawing/2014/main" id="{E6246C7D-099B-77BF-4481-603058861A6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7" name="Gruppieren 116">
                <a:extLst>
                  <a:ext uri="{FF2B5EF4-FFF2-40B4-BE49-F238E27FC236}">
                    <a16:creationId xmlns:a16="http://schemas.microsoft.com/office/drawing/2014/main" id="{7D8D81C6-DBAB-5202-C7C6-A8C80E1C49D0}"/>
                  </a:ext>
                </a:extLst>
              </p:cNvPr>
              <p:cNvGrpSpPr>
                <a:grpSpLocks noChangeAspect="1"/>
              </p:cNvGrpSpPr>
              <p:nvPr/>
            </p:nvGrpSpPr>
            <p:grpSpPr>
              <a:xfrm>
                <a:off x="6020438" y="3296696"/>
                <a:ext cx="180000" cy="180000"/>
                <a:chOff x="3172968" y="2304288"/>
                <a:chExt cx="180000" cy="180000"/>
              </a:xfrm>
            </p:grpSpPr>
            <p:sp>
              <p:nvSpPr>
                <p:cNvPr id="151" name="Ellipse 40">
                  <a:extLst>
                    <a:ext uri="{FF2B5EF4-FFF2-40B4-BE49-F238E27FC236}">
                      <a16:creationId xmlns:a16="http://schemas.microsoft.com/office/drawing/2014/main" id="{F9CB3F53-FD2B-947F-E89A-E90221ADC163}"/>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 name="Additionszeichen 41">
                  <a:extLst>
                    <a:ext uri="{FF2B5EF4-FFF2-40B4-BE49-F238E27FC236}">
                      <a16:creationId xmlns:a16="http://schemas.microsoft.com/office/drawing/2014/main" id="{32AEA932-1FD1-810A-26D0-E5435004D8C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8" name="Gruppieren 117">
                <a:extLst>
                  <a:ext uri="{FF2B5EF4-FFF2-40B4-BE49-F238E27FC236}">
                    <a16:creationId xmlns:a16="http://schemas.microsoft.com/office/drawing/2014/main" id="{10891EC2-2C7A-6983-C9A8-633155DF6870}"/>
                  </a:ext>
                </a:extLst>
              </p:cNvPr>
              <p:cNvGrpSpPr>
                <a:grpSpLocks noChangeAspect="1"/>
              </p:cNvGrpSpPr>
              <p:nvPr/>
            </p:nvGrpSpPr>
            <p:grpSpPr>
              <a:xfrm>
                <a:off x="6540000" y="3667688"/>
                <a:ext cx="180000" cy="180000"/>
                <a:chOff x="3172968" y="2304288"/>
                <a:chExt cx="180000" cy="180000"/>
              </a:xfrm>
            </p:grpSpPr>
            <p:sp>
              <p:nvSpPr>
                <p:cNvPr id="149" name="Ellipse 38">
                  <a:extLst>
                    <a:ext uri="{FF2B5EF4-FFF2-40B4-BE49-F238E27FC236}">
                      <a16:creationId xmlns:a16="http://schemas.microsoft.com/office/drawing/2014/main" id="{7EBCB213-68A9-596F-D27B-5CC243E35DD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0" name="Additionszeichen 39">
                  <a:extLst>
                    <a:ext uri="{FF2B5EF4-FFF2-40B4-BE49-F238E27FC236}">
                      <a16:creationId xmlns:a16="http://schemas.microsoft.com/office/drawing/2014/main" id="{04163E1F-B8C2-775B-748A-6FB5048692AE}"/>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9" name="Gruppieren 118">
                <a:extLst>
                  <a:ext uri="{FF2B5EF4-FFF2-40B4-BE49-F238E27FC236}">
                    <a16:creationId xmlns:a16="http://schemas.microsoft.com/office/drawing/2014/main" id="{DD92D524-8EC0-7DE9-C963-AD97309A2294}"/>
                  </a:ext>
                </a:extLst>
              </p:cNvPr>
              <p:cNvGrpSpPr>
                <a:grpSpLocks noChangeAspect="1"/>
              </p:cNvGrpSpPr>
              <p:nvPr/>
            </p:nvGrpSpPr>
            <p:grpSpPr>
              <a:xfrm>
                <a:off x="6696374" y="3186376"/>
                <a:ext cx="180000" cy="180000"/>
                <a:chOff x="3172968" y="2304288"/>
                <a:chExt cx="180000" cy="180000"/>
              </a:xfrm>
            </p:grpSpPr>
            <p:sp>
              <p:nvSpPr>
                <p:cNvPr id="147" name="Ellipse 36">
                  <a:extLst>
                    <a:ext uri="{FF2B5EF4-FFF2-40B4-BE49-F238E27FC236}">
                      <a16:creationId xmlns:a16="http://schemas.microsoft.com/office/drawing/2014/main" id="{1212F054-39D2-097A-0333-2A2AB1921E0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8" name="Additionszeichen 37">
                  <a:extLst>
                    <a:ext uri="{FF2B5EF4-FFF2-40B4-BE49-F238E27FC236}">
                      <a16:creationId xmlns:a16="http://schemas.microsoft.com/office/drawing/2014/main" id="{F6FB87DD-3042-C909-EA08-24738981AAE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0" name="Gruppieren 119">
                <a:extLst>
                  <a:ext uri="{FF2B5EF4-FFF2-40B4-BE49-F238E27FC236}">
                    <a16:creationId xmlns:a16="http://schemas.microsoft.com/office/drawing/2014/main" id="{DA09F279-4E35-E79B-3873-6EA2541D0F75}"/>
                  </a:ext>
                </a:extLst>
              </p:cNvPr>
              <p:cNvGrpSpPr>
                <a:grpSpLocks noChangeAspect="1"/>
              </p:cNvGrpSpPr>
              <p:nvPr/>
            </p:nvGrpSpPr>
            <p:grpSpPr>
              <a:xfrm>
                <a:off x="5577515" y="3084316"/>
                <a:ext cx="180000" cy="180000"/>
                <a:chOff x="3172968" y="2304288"/>
                <a:chExt cx="180000" cy="180000"/>
              </a:xfrm>
            </p:grpSpPr>
            <p:sp>
              <p:nvSpPr>
                <p:cNvPr id="145" name="Ellipse 34">
                  <a:extLst>
                    <a:ext uri="{FF2B5EF4-FFF2-40B4-BE49-F238E27FC236}">
                      <a16:creationId xmlns:a16="http://schemas.microsoft.com/office/drawing/2014/main" id="{A2CF6BEB-C8C5-6DCE-EC4E-96E3780AA1D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6" name="Additionszeichen 35">
                  <a:extLst>
                    <a:ext uri="{FF2B5EF4-FFF2-40B4-BE49-F238E27FC236}">
                      <a16:creationId xmlns:a16="http://schemas.microsoft.com/office/drawing/2014/main" id="{E254F2CA-8B52-4EDA-EF57-562AB3C69EC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1" name="Gruppieren 120">
                <a:extLst>
                  <a:ext uri="{FF2B5EF4-FFF2-40B4-BE49-F238E27FC236}">
                    <a16:creationId xmlns:a16="http://schemas.microsoft.com/office/drawing/2014/main" id="{68695D71-4FCE-7F11-5A8F-AAF351705DDF}"/>
                  </a:ext>
                </a:extLst>
              </p:cNvPr>
              <p:cNvGrpSpPr>
                <a:grpSpLocks noChangeAspect="1"/>
              </p:cNvGrpSpPr>
              <p:nvPr/>
            </p:nvGrpSpPr>
            <p:grpSpPr>
              <a:xfrm>
                <a:off x="5940252" y="2903697"/>
                <a:ext cx="180000" cy="180000"/>
                <a:chOff x="3172968" y="2304288"/>
                <a:chExt cx="180000" cy="180000"/>
              </a:xfrm>
            </p:grpSpPr>
            <p:sp>
              <p:nvSpPr>
                <p:cNvPr id="143" name="Ellipse 32">
                  <a:extLst>
                    <a:ext uri="{FF2B5EF4-FFF2-40B4-BE49-F238E27FC236}">
                      <a16:creationId xmlns:a16="http://schemas.microsoft.com/office/drawing/2014/main" id="{5751F82E-374F-B8C8-F529-BDD87D1385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 name="Additionszeichen 33">
                  <a:extLst>
                    <a:ext uri="{FF2B5EF4-FFF2-40B4-BE49-F238E27FC236}">
                      <a16:creationId xmlns:a16="http://schemas.microsoft.com/office/drawing/2014/main" id="{AD66F9B4-EBFD-B869-FB49-2C51EF8C8C48}"/>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2" name="Gruppieren 121">
                <a:extLst>
                  <a:ext uri="{FF2B5EF4-FFF2-40B4-BE49-F238E27FC236}">
                    <a16:creationId xmlns:a16="http://schemas.microsoft.com/office/drawing/2014/main" id="{81D67152-3073-5005-7C23-7515AE7B8B4B}"/>
                  </a:ext>
                </a:extLst>
              </p:cNvPr>
              <p:cNvGrpSpPr>
                <a:grpSpLocks noChangeAspect="1"/>
              </p:cNvGrpSpPr>
              <p:nvPr/>
            </p:nvGrpSpPr>
            <p:grpSpPr>
              <a:xfrm>
                <a:off x="5597520" y="2746772"/>
                <a:ext cx="180000" cy="180000"/>
                <a:chOff x="3172968" y="2304288"/>
                <a:chExt cx="180000" cy="180000"/>
              </a:xfrm>
            </p:grpSpPr>
            <p:sp>
              <p:nvSpPr>
                <p:cNvPr id="141" name="Ellipse 30">
                  <a:extLst>
                    <a:ext uri="{FF2B5EF4-FFF2-40B4-BE49-F238E27FC236}">
                      <a16:creationId xmlns:a16="http://schemas.microsoft.com/office/drawing/2014/main" id="{571D8CB5-534F-DBC7-27D3-642AC7520A7A}"/>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 name="Additionszeichen 31">
                  <a:extLst>
                    <a:ext uri="{FF2B5EF4-FFF2-40B4-BE49-F238E27FC236}">
                      <a16:creationId xmlns:a16="http://schemas.microsoft.com/office/drawing/2014/main" id="{EBE1954B-A430-E164-9841-1C1451EAFB45}"/>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3" name="Gruppieren 122">
                <a:extLst>
                  <a:ext uri="{FF2B5EF4-FFF2-40B4-BE49-F238E27FC236}">
                    <a16:creationId xmlns:a16="http://schemas.microsoft.com/office/drawing/2014/main" id="{4055003A-D690-AB4B-55E2-7DAF8F24BEA5}"/>
                  </a:ext>
                </a:extLst>
              </p:cNvPr>
              <p:cNvGrpSpPr>
                <a:grpSpLocks noChangeAspect="1"/>
              </p:cNvGrpSpPr>
              <p:nvPr/>
            </p:nvGrpSpPr>
            <p:grpSpPr>
              <a:xfrm>
                <a:off x="6310896" y="2729578"/>
                <a:ext cx="180000" cy="180000"/>
                <a:chOff x="3172968" y="2304288"/>
                <a:chExt cx="180000" cy="180000"/>
              </a:xfrm>
            </p:grpSpPr>
            <p:sp>
              <p:nvSpPr>
                <p:cNvPr id="139" name="Ellipse 28">
                  <a:extLst>
                    <a:ext uri="{FF2B5EF4-FFF2-40B4-BE49-F238E27FC236}">
                      <a16:creationId xmlns:a16="http://schemas.microsoft.com/office/drawing/2014/main" id="{ED55C2FD-BCF2-C546-B5E5-3C934F303D6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 name="Additionszeichen 29">
                  <a:extLst>
                    <a:ext uri="{FF2B5EF4-FFF2-40B4-BE49-F238E27FC236}">
                      <a16:creationId xmlns:a16="http://schemas.microsoft.com/office/drawing/2014/main" id="{798D0C2A-70DE-63FB-CB0E-5CD626C394F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4" name="Gruppieren 123">
                <a:extLst>
                  <a:ext uri="{FF2B5EF4-FFF2-40B4-BE49-F238E27FC236}">
                    <a16:creationId xmlns:a16="http://schemas.microsoft.com/office/drawing/2014/main" id="{648A4EA8-A620-4256-07AB-69CD269257D0}"/>
                  </a:ext>
                </a:extLst>
              </p:cNvPr>
              <p:cNvGrpSpPr>
                <a:grpSpLocks noChangeAspect="1"/>
              </p:cNvGrpSpPr>
              <p:nvPr/>
            </p:nvGrpSpPr>
            <p:grpSpPr>
              <a:xfrm>
                <a:off x="5311404" y="3346168"/>
                <a:ext cx="180000" cy="180000"/>
                <a:chOff x="3172968" y="2304288"/>
                <a:chExt cx="180000" cy="180000"/>
              </a:xfrm>
            </p:grpSpPr>
            <p:sp>
              <p:nvSpPr>
                <p:cNvPr id="137" name="Ellipse 26">
                  <a:extLst>
                    <a:ext uri="{FF2B5EF4-FFF2-40B4-BE49-F238E27FC236}">
                      <a16:creationId xmlns:a16="http://schemas.microsoft.com/office/drawing/2014/main" id="{A1054089-C881-E19C-3A59-1F88E1BCE6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 name="Additionszeichen 27">
                  <a:extLst>
                    <a:ext uri="{FF2B5EF4-FFF2-40B4-BE49-F238E27FC236}">
                      <a16:creationId xmlns:a16="http://schemas.microsoft.com/office/drawing/2014/main" id="{0154728A-52C1-6E03-CE05-EF9560F3569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25" name="Ellipse 51">
                <a:extLst>
                  <a:ext uri="{FF2B5EF4-FFF2-40B4-BE49-F238E27FC236}">
                    <a16:creationId xmlns:a16="http://schemas.microsoft.com/office/drawing/2014/main" id="{F03B6C5A-CBD5-BBAE-5655-0575267CC21C}"/>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Ellipse 52">
                <a:extLst>
                  <a:ext uri="{FF2B5EF4-FFF2-40B4-BE49-F238E27FC236}">
                    <a16:creationId xmlns:a16="http://schemas.microsoft.com/office/drawing/2014/main" id="{18FE19D7-FA39-26ED-1595-AEEB58B302E1}"/>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Ellipse 53">
                <a:extLst>
                  <a:ext uri="{FF2B5EF4-FFF2-40B4-BE49-F238E27FC236}">
                    <a16:creationId xmlns:a16="http://schemas.microsoft.com/office/drawing/2014/main" id="{1FB67771-29A7-5025-DD75-2C3E7AB195E2}"/>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Ellipse 54">
                <a:extLst>
                  <a:ext uri="{FF2B5EF4-FFF2-40B4-BE49-F238E27FC236}">
                    <a16:creationId xmlns:a16="http://schemas.microsoft.com/office/drawing/2014/main" id="{CD222F21-4C5A-9DAA-00DB-F5B8102347F8}"/>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Ellipse 55">
                <a:extLst>
                  <a:ext uri="{FF2B5EF4-FFF2-40B4-BE49-F238E27FC236}">
                    <a16:creationId xmlns:a16="http://schemas.microsoft.com/office/drawing/2014/main" id="{D5B5EA1D-779D-63DB-9E4E-11DDE859F9C5}"/>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Ellipse 56">
                <a:extLst>
                  <a:ext uri="{FF2B5EF4-FFF2-40B4-BE49-F238E27FC236}">
                    <a16:creationId xmlns:a16="http://schemas.microsoft.com/office/drawing/2014/main" id="{E3B96621-D871-78B5-81FA-5906031031F9}"/>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1" name="Ellipse 57">
                <a:extLst>
                  <a:ext uri="{FF2B5EF4-FFF2-40B4-BE49-F238E27FC236}">
                    <a16:creationId xmlns:a16="http://schemas.microsoft.com/office/drawing/2014/main" id="{9DA6D531-EFF4-C675-6A93-909093AB894C}"/>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Ellipse 58">
                <a:extLst>
                  <a:ext uri="{FF2B5EF4-FFF2-40B4-BE49-F238E27FC236}">
                    <a16:creationId xmlns:a16="http://schemas.microsoft.com/office/drawing/2014/main" id="{172F776F-1A55-BC94-3ECB-26D1136CCA3C}"/>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 name="Ellipse 59">
                <a:extLst>
                  <a:ext uri="{FF2B5EF4-FFF2-40B4-BE49-F238E27FC236}">
                    <a16:creationId xmlns:a16="http://schemas.microsoft.com/office/drawing/2014/main" id="{6CA19BB8-93A3-827F-537E-7789FC4FCACB}"/>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 name="Ellipse 60">
                <a:extLst>
                  <a:ext uri="{FF2B5EF4-FFF2-40B4-BE49-F238E27FC236}">
                    <a16:creationId xmlns:a16="http://schemas.microsoft.com/office/drawing/2014/main" id="{809B471A-6C07-19D3-CF26-613BB3064DB8}"/>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 name="Ellipse 61">
                <a:extLst>
                  <a:ext uri="{FF2B5EF4-FFF2-40B4-BE49-F238E27FC236}">
                    <a16:creationId xmlns:a16="http://schemas.microsoft.com/office/drawing/2014/main" id="{F6512DD5-8DA0-E335-BD2F-045F85F88D5C}"/>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6" name="Ellipse 62">
                <a:extLst>
                  <a:ext uri="{FF2B5EF4-FFF2-40B4-BE49-F238E27FC236}">
                    <a16:creationId xmlns:a16="http://schemas.microsoft.com/office/drawing/2014/main" id="{E30E7456-D7F5-4A33-E1B2-FC6C5667236A}"/>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0" name="L-Schale">
              <a:extLst>
                <a:ext uri="{FF2B5EF4-FFF2-40B4-BE49-F238E27FC236}">
                  <a16:creationId xmlns:a16="http://schemas.microsoft.com/office/drawing/2014/main" id="{5E60B5DA-A78F-132F-98FC-98CD52FF0A14}"/>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111" name="M-Schale">
              <a:extLst>
                <a:ext uri="{FF2B5EF4-FFF2-40B4-BE49-F238E27FC236}">
                  <a16:creationId xmlns:a16="http://schemas.microsoft.com/office/drawing/2014/main" id="{33AE3614-7354-3357-0514-935BC6692A7E}"/>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6730792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gnesium">
            <a:extLst>
              <a:ext uri="{FF2B5EF4-FFF2-40B4-BE49-F238E27FC236}">
                <a16:creationId xmlns:a16="http://schemas.microsoft.com/office/drawing/2014/main" id="{9E548C07-53B5-5364-1538-C52AA8125563}"/>
              </a:ext>
            </a:extLst>
          </p:cNvPr>
          <p:cNvSpPr txBox="1"/>
          <p:nvPr/>
        </p:nvSpPr>
        <p:spPr>
          <a:xfrm>
            <a:off x="5288280" y="0"/>
            <a:ext cx="161544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Magnesium</a:t>
            </a:r>
          </a:p>
        </p:txBody>
      </p:sp>
      <p:sp>
        <p:nvSpPr>
          <p:cNvPr id="11" name="Wie viele Elektronen?">
            <a:extLst>
              <a:ext uri="{FF2B5EF4-FFF2-40B4-BE49-F238E27FC236}">
                <a16:creationId xmlns:a16="http://schemas.microsoft.com/office/drawing/2014/main" id="{68294763-1F13-D2E4-B03D-9C8CDDC951BD}"/>
              </a:ext>
            </a:extLst>
          </p:cNvPr>
          <p:cNvSpPr txBox="1"/>
          <p:nvPr/>
        </p:nvSpPr>
        <p:spPr>
          <a:xfrm>
            <a:off x="0" y="603503"/>
            <a:ext cx="36000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Wie viele </a:t>
            </a: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Elektronen besitzt Magnesium?</a:t>
            </a:r>
          </a:p>
        </p:txBody>
      </p:sp>
      <p:grpSp>
        <p:nvGrpSpPr>
          <p:cNvPr id="5" name="Magnesium ohne e-">
            <a:extLst>
              <a:ext uri="{FF2B5EF4-FFF2-40B4-BE49-F238E27FC236}">
                <a16:creationId xmlns:a16="http://schemas.microsoft.com/office/drawing/2014/main" id="{AA40DCCB-84FB-9369-304C-0AFF8EC628E9}"/>
              </a:ext>
            </a:extLst>
          </p:cNvPr>
          <p:cNvGrpSpPr/>
          <p:nvPr/>
        </p:nvGrpSpPr>
        <p:grpSpPr>
          <a:xfrm>
            <a:off x="3576000" y="909000"/>
            <a:ext cx="5040000" cy="5040000"/>
            <a:chOff x="3576000" y="909000"/>
            <a:chExt cx="5040000" cy="5040000"/>
          </a:xfrm>
        </p:grpSpPr>
        <p:sp>
          <p:nvSpPr>
            <p:cNvPr id="3" name="K-Schale">
              <a:extLst>
                <a:ext uri="{FF2B5EF4-FFF2-40B4-BE49-F238E27FC236}">
                  <a16:creationId xmlns:a16="http://schemas.microsoft.com/office/drawing/2014/main" id="{0FA59ACE-663C-8F4F-9556-80EB3A7C2A06}"/>
                </a:ext>
              </a:extLst>
            </p:cNvPr>
            <p:cNvSpPr/>
            <p:nvPr/>
          </p:nvSpPr>
          <p:spPr>
            <a:xfrm>
              <a:off x="4656000" y="1989000"/>
              <a:ext cx="2880000" cy="288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65" name="Atomkern mit Protonen und Neutronen">
              <a:extLst>
                <a:ext uri="{FF2B5EF4-FFF2-40B4-BE49-F238E27FC236}">
                  <a16:creationId xmlns:a16="http://schemas.microsoft.com/office/drawing/2014/main" id="{2AA0EBBB-DDE4-BE33-38CB-4B2970E20AEC}"/>
                </a:ext>
              </a:extLst>
            </p:cNvPr>
            <p:cNvGrpSpPr/>
            <p:nvPr/>
          </p:nvGrpSpPr>
          <p:grpSpPr>
            <a:xfrm>
              <a:off x="5196000" y="2529000"/>
              <a:ext cx="1800000" cy="1800000"/>
              <a:chOff x="5196000" y="2529000"/>
              <a:chExt cx="1800000" cy="1800000"/>
            </a:xfrm>
          </p:grpSpPr>
          <p:sp>
            <p:nvSpPr>
              <p:cNvPr id="4" name="Atomkern">
                <a:extLst>
                  <a:ext uri="{FF2B5EF4-FFF2-40B4-BE49-F238E27FC236}">
                    <a16:creationId xmlns:a16="http://schemas.microsoft.com/office/drawing/2014/main" id="{243E02B9-5E90-CBEF-620D-0642EA0D17BD}"/>
                  </a:ext>
                </a:extLst>
              </p:cNvPr>
              <p:cNvSpPr/>
              <p:nvPr/>
            </p:nvSpPr>
            <p:spPr>
              <a:xfrm>
                <a:off x="5196000" y="2529000"/>
                <a:ext cx="1800000" cy="1800000"/>
              </a:xfrm>
              <a:prstGeom prst="ellipse">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nvGrpSpPr>
              <p:cNvPr id="15" name="Gruppieren 14">
                <a:extLst>
                  <a:ext uri="{FF2B5EF4-FFF2-40B4-BE49-F238E27FC236}">
                    <a16:creationId xmlns:a16="http://schemas.microsoft.com/office/drawing/2014/main" id="{8181CC7C-23AA-B20A-86BA-1FED2A0EEB0A}"/>
                  </a:ext>
                </a:extLst>
              </p:cNvPr>
              <p:cNvGrpSpPr>
                <a:grpSpLocks noChangeAspect="1"/>
              </p:cNvGrpSpPr>
              <p:nvPr/>
            </p:nvGrpSpPr>
            <p:grpSpPr>
              <a:xfrm>
                <a:off x="5848033" y="3791651"/>
                <a:ext cx="180000" cy="180000"/>
                <a:chOff x="3172968" y="2304288"/>
                <a:chExt cx="180000" cy="180000"/>
              </a:xfrm>
            </p:grpSpPr>
            <p:sp>
              <p:nvSpPr>
                <p:cNvPr id="49" name="Ellipse 48">
                  <a:extLst>
                    <a:ext uri="{FF2B5EF4-FFF2-40B4-BE49-F238E27FC236}">
                      <a16:creationId xmlns:a16="http://schemas.microsoft.com/office/drawing/2014/main" id="{1EFFD772-D5B6-EB93-49F4-95CE99475D72}"/>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Additionszeichen 49">
                  <a:extLst>
                    <a:ext uri="{FF2B5EF4-FFF2-40B4-BE49-F238E27FC236}">
                      <a16:creationId xmlns:a16="http://schemas.microsoft.com/office/drawing/2014/main" id="{A2241F0D-3463-2E52-4E0A-25958325FA26}"/>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6" name="Gruppieren 15">
                <a:extLst>
                  <a:ext uri="{FF2B5EF4-FFF2-40B4-BE49-F238E27FC236}">
                    <a16:creationId xmlns:a16="http://schemas.microsoft.com/office/drawing/2014/main" id="{955C778E-F2B5-CD14-2FD5-E22224F5691D}"/>
                  </a:ext>
                </a:extLst>
              </p:cNvPr>
              <p:cNvGrpSpPr>
                <a:grpSpLocks noChangeAspect="1"/>
              </p:cNvGrpSpPr>
              <p:nvPr/>
            </p:nvGrpSpPr>
            <p:grpSpPr>
              <a:xfrm>
                <a:off x="6270000" y="3698425"/>
                <a:ext cx="180000" cy="180000"/>
                <a:chOff x="3172968" y="2304288"/>
                <a:chExt cx="180000" cy="180000"/>
              </a:xfrm>
            </p:grpSpPr>
            <p:sp>
              <p:nvSpPr>
                <p:cNvPr id="47" name="Ellipse 46">
                  <a:extLst>
                    <a:ext uri="{FF2B5EF4-FFF2-40B4-BE49-F238E27FC236}">
                      <a16:creationId xmlns:a16="http://schemas.microsoft.com/office/drawing/2014/main" id="{BA55DFBB-402C-540D-6653-2EB876DF2656}"/>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Additionszeichen 47">
                  <a:extLst>
                    <a:ext uri="{FF2B5EF4-FFF2-40B4-BE49-F238E27FC236}">
                      <a16:creationId xmlns:a16="http://schemas.microsoft.com/office/drawing/2014/main" id="{1E8996E3-6B4B-009E-F166-617CAB62DCE7}"/>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7" name="Gruppieren 16">
                <a:extLst>
                  <a:ext uri="{FF2B5EF4-FFF2-40B4-BE49-F238E27FC236}">
                    <a16:creationId xmlns:a16="http://schemas.microsoft.com/office/drawing/2014/main" id="{166CD04D-D5FA-606C-67E6-D5F830EACE91}"/>
                  </a:ext>
                </a:extLst>
              </p:cNvPr>
              <p:cNvGrpSpPr>
                <a:grpSpLocks noChangeAspect="1"/>
              </p:cNvGrpSpPr>
              <p:nvPr/>
            </p:nvGrpSpPr>
            <p:grpSpPr>
              <a:xfrm>
                <a:off x="5499300" y="3931942"/>
                <a:ext cx="180000" cy="180000"/>
                <a:chOff x="3172968" y="2304288"/>
                <a:chExt cx="180000" cy="180000"/>
              </a:xfrm>
            </p:grpSpPr>
            <p:sp>
              <p:nvSpPr>
                <p:cNvPr id="45" name="Ellipse 44">
                  <a:extLst>
                    <a:ext uri="{FF2B5EF4-FFF2-40B4-BE49-F238E27FC236}">
                      <a16:creationId xmlns:a16="http://schemas.microsoft.com/office/drawing/2014/main" id="{1194139D-D275-4C01-DF1A-0101F74F9961}"/>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Additionszeichen 45">
                  <a:extLst>
                    <a:ext uri="{FF2B5EF4-FFF2-40B4-BE49-F238E27FC236}">
                      <a16:creationId xmlns:a16="http://schemas.microsoft.com/office/drawing/2014/main" id="{2F7D10CA-FB21-0E72-ECFB-68866EA75B59}"/>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 name="Gruppieren 17">
                <a:extLst>
                  <a:ext uri="{FF2B5EF4-FFF2-40B4-BE49-F238E27FC236}">
                    <a16:creationId xmlns:a16="http://schemas.microsoft.com/office/drawing/2014/main" id="{33D56962-ED2E-8401-8A8A-70BEE8FBF6BA}"/>
                  </a:ext>
                </a:extLst>
              </p:cNvPr>
              <p:cNvGrpSpPr>
                <a:grpSpLocks noChangeAspect="1"/>
              </p:cNvGrpSpPr>
              <p:nvPr/>
            </p:nvGrpSpPr>
            <p:grpSpPr>
              <a:xfrm>
                <a:off x="6030156" y="4086630"/>
                <a:ext cx="180000" cy="180000"/>
                <a:chOff x="3172968" y="2304288"/>
                <a:chExt cx="180000" cy="180000"/>
              </a:xfrm>
            </p:grpSpPr>
            <p:sp>
              <p:nvSpPr>
                <p:cNvPr id="43" name="Ellipse 42">
                  <a:extLst>
                    <a:ext uri="{FF2B5EF4-FFF2-40B4-BE49-F238E27FC236}">
                      <a16:creationId xmlns:a16="http://schemas.microsoft.com/office/drawing/2014/main" id="{16A05FE2-6540-907B-CD75-C3F6E54F2D6B}"/>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Additionszeichen 43">
                  <a:extLst>
                    <a:ext uri="{FF2B5EF4-FFF2-40B4-BE49-F238E27FC236}">
                      <a16:creationId xmlns:a16="http://schemas.microsoft.com/office/drawing/2014/main" id="{692CD9F5-1B3E-23F6-DF7E-3E848441F303}"/>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uppieren 18">
                <a:extLst>
                  <a:ext uri="{FF2B5EF4-FFF2-40B4-BE49-F238E27FC236}">
                    <a16:creationId xmlns:a16="http://schemas.microsoft.com/office/drawing/2014/main" id="{04149ADA-101D-A432-1CF6-29A2B8005059}"/>
                  </a:ext>
                </a:extLst>
              </p:cNvPr>
              <p:cNvGrpSpPr>
                <a:grpSpLocks noChangeAspect="1"/>
              </p:cNvGrpSpPr>
              <p:nvPr/>
            </p:nvGrpSpPr>
            <p:grpSpPr>
              <a:xfrm>
                <a:off x="6020438" y="3296696"/>
                <a:ext cx="180000" cy="180000"/>
                <a:chOff x="3172968" y="2304288"/>
                <a:chExt cx="180000" cy="180000"/>
              </a:xfrm>
            </p:grpSpPr>
            <p:sp>
              <p:nvSpPr>
                <p:cNvPr id="41" name="Ellipse 40">
                  <a:extLst>
                    <a:ext uri="{FF2B5EF4-FFF2-40B4-BE49-F238E27FC236}">
                      <a16:creationId xmlns:a16="http://schemas.microsoft.com/office/drawing/2014/main" id="{C963B631-1E32-D8D7-6578-490C41B9F4CD}"/>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Additionszeichen 41">
                  <a:extLst>
                    <a:ext uri="{FF2B5EF4-FFF2-40B4-BE49-F238E27FC236}">
                      <a16:creationId xmlns:a16="http://schemas.microsoft.com/office/drawing/2014/main" id="{43ACB4CB-53B7-3BEB-8D9F-2E7501E23ECB}"/>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uppieren 19">
                <a:extLst>
                  <a:ext uri="{FF2B5EF4-FFF2-40B4-BE49-F238E27FC236}">
                    <a16:creationId xmlns:a16="http://schemas.microsoft.com/office/drawing/2014/main" id="{32E32A3B-A055-AC25-E2CF-9D3ABE23DA67}"/>
                  </a:ext>
                </a:extLst>
              </p:cNvPr>
              <p:cNvGrpSpPr>
                <a:grpSpLocks noChangeAspect="1"/>
              </p:cNvGrpSpPr>
              <p:nvPr/>
            </p:nvGrpSpPr>
            <p:grpSpPr>
              <a:xfrm>
                <a:off x="6540000" y="3667688"/>
                <a:ext cx="180000" cy="180000"/>
                <a:chOff x="3172968" y="2304288"/>
                <a:chExt cx="180000" cy="180000"/>
              </a:xfrm>
            </p:grpSpPr>
            <p:sp>
              <p:nvSpPr>
                <p:cNvPr id="39" name="Ellipse 38">
                  <a:extLst>
                    <a:ext uri="{FF2B5EF4-FFF2-40B4-BE49-F238E27FC236}">
                      <a16:creationId xmlns:a16="http://schemas.microsoft.com/office/drawing/2014/main" id="{E2FC2E96-0669-685E-2CC8-7CFA3C2E3729}"/>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Additionszeichen 39">
                  <a:extLst>
                    <a:ext uri="{FF2B5EF4-FFF2-40B4-BE49-F238E27FC236}">
                      <a16:creationId xmlns:a16="http://schemas.microsoft.com/office/drawing/2014/main" id="{FF438C0A-CAAB-297D-C6B1-BB357881993A}"/>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1" name="Gruppieren 20">
                <a:extLst>
                  <a:ext uri="{FF2B5EF4-FFF2-40B4-BE49-F238E27FC236}">
                    <a16:creationId xmlns:a16="http://schemas.microsoft.com/office/drawing/2014/main" id="{24F0076D-9281-E97B-7524-B6151C40A1C7}"/>
                  </a:ext>
                </a:extLst>
              </p:cNvPr>
              <p:cNvGrpSpPr>
                <a:grpSpLocks noChangeAspect="1"/>
              </p:cNvGrpSpPr>
              <p:nvPr/>
            </p:nvGrpSpPr>
            <p:grpSpPr>
              <a:xfrm>
                <a:off x="6696374" y="3186376"/>
                <a:ext cx="180000" cy="180000"/>
                <a:chOff x="3172968" y="2304288"/>
                <a:chExt cx="180000" cy="180000"/>
              </a:xfrm>
            </p:grpSpPr>
            <p:sp>
              <p:nvSpPr>
                <p:cNvPr id="37" name="Ellipse 36">
                  <a:extLst>
                    <a:ext uri="{FF2B5EF4-FFF2-40B4-BE49-F238E27FC236}">
                      <a16:creationId xmlns:a16="http://schemas.microsoft.com/office/drawing/2014/main" id="{1324A726-A8E1-67A1-EF75-11EADD16ABA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Additionszeichen 37">
                  <a:extLst>
                    <a:ext uri="{FF2B5EF4-FFF2-40B4-BE49-F238E27FC236}">
                      <a16:creationId xmlns:a16="http://schemas.microsoft.com/office/drawing/2014/main" id="{09638B0E-941F-8987-6FEB-EE2C9A3E020F}"/>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2" name="Gruppieren 21">
                <a:extLst>
                  <a:ext uri="{FF2B5EF4-FFF2-40B4-BE49-F238E27FC236}">
                    <a16:creationId xmlns:a16="http://schemas.microsoft.com/office/drawing/2014/main" id="{B7CA9745-1635-007E-5595-CC26CAC26B44}"/>
                  </a:ext>
                </a:extLst>
              </p:cNvPr>
              <p:cNvGrpSpPr>
                <a:grpSpLocks noChangeAspect="1"/>
              </p:cNvGrpSpPr>
              <p:nvPr/>
            </p:nvGrpSpPr>
            <p:grpSpPr>
              <a:xfrm>
                <a:off x="5577515" y="3084316"/>
                <a:ext cx="180000" cy="180000"/>
                <a:chOff x="3172968" y="2304288"/>
                <a:chExt cx="180000" cy="180000"/>
              </a:xfrm>
            </p:grpSpPr>
            <p:sp>
              <p:nvSpPr>
                <p:cNvPr id="35" name="Ellipse 34">
                  <a:extLst>
                    <a:ext uri="{FF2B5EF4-FFF2-40B4-BE49-F238E27FC236}">
                      <a16:creationId xmlns:a16="http://schemas.microsoft.com/office/drawing/2014/main" id="{66B6C3E5-D6AB-044A-BED6-CC0D7FB081C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Additionszeichen 35">
                  <a:extLst>
                    <a:ext uri="{FF2B5EF4-FFF2-40B4-BE49-F238E27FC236}">
                      <a16:creationId xmlns:a16="http://schemas.microsoft.com/office/drawing/2014/main" id="{84EE754A-B5F4-F17D-4A17-C2E252D8D510}"/>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uppieren 22">
                <a:extLst>
                  <a:ext uri="{FF2B5EF4-FFF2-40B4-BE49-F238E27FC236}">
                    <a16:creationId xmlns:a16="http://schemas.microsoft.com/office/drawing/2014/main" id="{69CF73F8-2E41-D4BC-7A20-07150F264240}"/>
                  </a:ext>
                </a:extLst>
              </p:cNvPr>
              <p:cNvGrpSpPr>
                <a:grpSpLocks noChangeAspect="1"/>
              </p:cNvGrpSpPr>
              <p:nvPr/>
            </p:nvGrpSpPr>
            <p:grpSpPr>
              <a:xfrm>
                <a:off x="5940252" y="2903697"/>
                <a:ext cx="180000" cy="180000"/>
                <a:chOff x="3172968" y="2304288"/>
                <a:chExt cx="180000" cy="180000"/>
              </a:xfrm>
            </p:grpSpPr>
            <p:sp>
              <p:nvSpPr>
                <p:cNvPr id="33" name="Ellipse 32">
                  <a:extLst>
                    <a:ext uri="{FF2B5EF4-FFF2-40B4-BE49-F238E27FC236}">
                      <a16:creationId xmlns:a16="http://schemas.microsoft.com/office/drawing/2014/main" id="{C8BECEE8-D864-182E-9BF3-AB1741BCC0BC}"/>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Additionszeichen 33">
                  <a:extLst>
                    <a:ext uri="{FF2B5EF4-FFF2-40B4-BE49-F238E27FC236}">
                      <a16:creationId xmlns:a16="http://schemas.microsoft.com/office/drawing/2014/main" id="{F3553258-2EDF-7B7E-2055-B56626FD413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4" name="Gruppieren 23">
                <a:extLst>
                  <a:ext uri="{FF2B5EF4-FFF2-40B4-BE49-F238E27FC236}">
                    <a16:creationId xmlns:a16="http://schemas.microsoft.com/office/drawing/2014/main" id="{F8707C7F-F5ED-0A46-701F-E6F5DE312D52}"/>
                  </a:ext>
                </a:extLst>
              </p:cNvPr>
              <p:cNvGrpSpPr>
                <a:grpSpLocks noChangeAspect="1"/>
              </p:cNvGrpSpPr>
              <p:nvPr/>
            </p:nvGrpSpPr>
            <p:grpSpPr>
              <a:xfrm>
                <a:off x="5597520" y="2746772"/>
                <a:ext cx="180000" cy="180000"/>
                <a:chOff x="3172968" y="2304288"/>
                <a:chExt cx="180000" cy="180000"/>
              </a:xfrm>
            </p:grpSpPr>
            <p:sp>
              <p:nvSpPr>
                <p:cNvPr id="31" name="Ellipse 30">
                  <a:extLst>
                    <a:ext uri="{FF2B5EF4-FFF2-40B4-BE49-F238E27FC236}">
                      <a16:creationId xmlns:a16="http://schemas.microsoft.com/office/drawing/2014/main" id="{EAE89B97-F5E1-8FF8-2D9F-9E563BC9E245}"/>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dditionszeichen 31">
                  <a:extLst>
                    <a:ext uri="{FF2B5EF4-FFF2-40B4-BE49-F238E27FC236}">
                      <a16:creationId xmlns:a16="http://schemas.microsoft.com/office/drawing/2014/main" id="{4BA05C56-23CD-7938-5894-EA5A5843F52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 name="Gruppieren 24">
                <a:extLst>
                  <a:ext uri="{FF2B5EF4-FFF2-40B4-BE49-F238E27FC236}">
                    <a16:creationId xmlns:a16="http://schemas.microsoft.com/office/drawing/2014/main" id="{FA525719-CDEE-A0AE-31D8-67619EB55A38}"/>
                  </a:ext>
                </a:extLst>
              </p:cNvPr>
              <p:cNvGrpSpPr>
                <a:grpSpLocks noChangeAspect="1"/>
              </p:cNvGrpSpPr>
              <p:nvPr/>
            </p:nvGrpSpPr>
            <p:grpSpPr>
              <a:xfrm>
                <a:off x="6310896" y="2729578"/>
                <a:ext cx="180000" cy="180000"/>
                <a:chOff x="3172968" y="2304288"/>
                <a:chExt cx="180000" cy="180000"/>
              </a:xfrm>
            </p:grpSpPr>
            <p:sp>
              <p:nvSpPr>
                <p:cNvPr id="29" name="Ellipse 28">
                  <a:extLst>
                    <a:ext uri="{FF2B5EF4-FFF2-40B4-BE49-F238E27FC236}">
                      <a16:creationId xmlns:a16="http://schemas.microsoft.com/office/drawing/2014/main" id="{3090E55F-151A-F4CA-142B-F57F2F948BE7}"/>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Additionszeichen 29">
                  <a:extLst>
                    <a:ext uri="{FF2B5EF4-FFF2-40B4-BE49-F238E27FC236}">
                      <a16:creationId xmlns:a16="http://schemas.microsoft.com/office/drawing/2014/main" id="{1F3210BB-A45B-D68B-BD15-C5D632853574}"/>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uppieren 25">
                <a:extLst>
                  <a:ext uri="{FF2B5EF4-FFF2-40B4-BE49-F238E27FC236}">
                    <a16:creationId xmlns:a16="http://schemas.microsoft.com/office/drawing/2014/main" id="{AE07CF1B-E0F5-FEE4-44F7-25F3314F6FA5}"/>
                  </a:ext>
                </a:extLst>
              </p:cNvPr>
              <p:cNvGrpSpPr>
                <a:grpSpLocks noChangeAspect="1"/>
              </p:cNvGrpSpPr>
              <p:nvPr/>
            </p:nvGrpSpPr>
            <p:grpSpPr>
              <a:xfrm>
                <a:off x="5311404" y="3346168"/>
                <a:ext cx="180000" cy="180000"/>
                <a:chOff x="3172968" y="2304288"/>
                <a:chExt cx="180000" cy="180000"/>
              </a:xfrm>
            </p:grpSpPr>
            <p:sp>
              <p:nvSpPr>
                <p:cNvPr id="27" name="Ellipse 26">
                  <a:extLst>
                    <a:ext uri="{FF2B5EF4-FFF2-40B4-BE49-F238E27FC236}">
                      <a16:creationId xmlns:a16="http://schemas.microsoft.com/office/drawing/2014/main" id="{3AC3EFB4-A465-A50C-E709-C09F9BEF0268}"/>
                    </a:ext>
                  </a:extLst>
                </p:cNvPr>
                <p:cNvSpPr/>
                <p:nvPr/>
              </p:nvSpPr>
              <p:spPr>
                <a:xfrm>
                  <a:off x="3172968" y="2304288"/>
                  <a:ext cx="180000" cy="1800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Additionszeichen 27">
                  <a:extLst>
                    <a:ext uri="{FF2B5EF4-FFF2-40B4-BE49-F238E27FC236}">
                      <a16:creationId xmlns:a16="http://schemas.microsoft.com/office/drawing/2014/main" id="{F15C5D02-F938-73DF-16A7-D105736A334D}"/>
                    </a:ext>
                  </a:extLst>
                </p:cNvPr>
                <p:cNvSpPr/>
                <p:nvPr/>
              </p:nvSpPr>
              <p:spPr>
                <a:xfrm>
                  <a:off x="3172968" y="2304288"/>
                  <a:ext cx="180000" cy="180000"/>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2" name="Ellipse 51">
                <a:extLst>
                  <a:ext uri="{FF2B5EF4-FFF2-40B4-BE49-F238E27FC236}">
                    <a16:creationId xmlns:a16="http://schemas.microsoft.com/office/drawing/2014/main" id="{ECEFCB02-87B2-3B11-E00C-1D86636FD5F0}"/>
                  </a:ext>
                </a:extLst>
              </p:cNvPr>
              <p:cNvSpPr/>
              <p:nvPr/>
            </p:nvSpPr>
            <p:spPr>
              <a:xfrm>
                <a:off x="6760873" y="348768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llipse 52">
                <a:extLst>
                  <a:ext uri="{FF2B5EF4-FFF2-40B4-BE49-F238E27FC236}">
                    <a16:creationId xmlns:a16="http://schemas.microsoft.com/office/drawing/2014/main" id="{194AD7F2-81D2-2FE5-C28B-0CC671558148}"/>
                  </a:ext>
                </a:extLst>
              </p:cNvPr>
              <p:cNvSpPr/>
              <p:nvPr/>
            </p:nvSpPr>
            <p:spPr>
              <a:xfrm>
                <a:off x="5802222" y="401709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Ellipse 53">
                <a:extLst>
                  <a:ext uri="{FF2B5EF4-FFF2-40B4-BE49-F238E27FC236}">
                    <a16:creationId xmlns:a16="http://schemas.microsoft.com/office/drawing/2014/main" id="{1B632F41-6900-C2CC-E8C2-B4D4FC466F41}"/>
                  </a:ext>
                </a:extLst>
              </p:cNvPr>
              <p:cNvSpPr/>
              <p:nvPr/>
            </p:nvSpPr>
            <p:spPr>
              <a:xfrm>
                <a:off x="6456889" y="3371042"/>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Ellipse 54">
                <a:extLst>
                  <a:ext uri="{FF2B5EF4-FFF2-40B4-BE49-F238E27FC236}">
                    <a16:creationId xmlns:a16="http://schemas.microsoft.com/office/drawing/2014/main" id="{05D6130B-71B8-5CB5-A236-F4B4B5BED986}"/>
                  </a:ext>
                </a:extLst>
              </p:cNvPr>
              <p:cNvSpPr/>
              <p:nvPr/>
            </p:nvSpPr>
            <p:spPr>
              <a:xfrm>
                <a:off x="5689322" y="3476696"/>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Ellipse 55">
                <a:extLst>
                  <a:ext uri="{FF2B5EF4-FFF2-40B4-BE49-F238E27FC236}">
                    <a16:creationId xmlns:a16="http://schemas.microsoft.com/office/drawing/2014/main" id="{55B023C4-FFCF-39F6-A4AD-4F9829E5B7B3}"/>
                  </a:ext>
                </a:extLst>
              </p:cNvPr>
              <p:cNvSpPr/>
              <p:nvPr/>
            </p:nvSpPr>
            <p:spPr>
              <a:xfrm>
                <a:off x="6253969" y="306581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Ellipse 56">
                <a:extLst>
                  <a:ext uri="{FF2B5EF4-FFF2-40B4-BE49-F238E27FC236}">
                    <a16:creationId xmlns:a16="http://schemas.microsoft.com/office/drawing/2014/main" id="{848A21FC-5B67-8E11-44A6-736329AA8427}"/>
                  </a:ext>
                </a:extLst>
              </p:cNvPr>
              <p:cNvSpPr/>
              <p:nvPr/>
            </p:nvSpPr>
            <p:spPr>
              <a:xfrm>
                <a:off x="6606374" y="290369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Ellipse 57">
                <a:extLst>
                  <a:ext uri="{FF2B5EF4-FFF2-40B4-BE49-F238E27FC236}">
                    <a16:creationId xmlns:a16="http://schemas.microsoft.com/office/drawing/2014/main" id="{F03EDBB4-5861-5DF7-BF3B-C184DDADB294}"/>
                  </a:ext>
                </a:extLst>
              </p:cNvPr>
              <p:cNvSpPr/>
              <p:nvPr/>
            </p:nvSpPr>
            <p:spPr>
              <a:xfrm>
                <a:off x="5307515" y="3070707"/>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Ellipse 58">
                <a:extLst>
                  <a:ext uri="{FF2B5EF4-FFF2-40B4-BE49-F238E27FC236}">
                    <a16:creationId xmlns:a16="http://schemas.microsoft.com/office/drawing/2014/main" id="{297247C6-F94B-DD5E-7F52-EAA33574036D}"/>
                  </a:ext>
                </a:extLst>
              </p:cNvPr>
              <p:cNvSpPr/>
              <p:nvPr/>
            </p:nvSpPr>
            <p:spPr>
              <a:xfrm>
                <a:off x="6310896" y="3987129"/>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Ellipse 59">
                <a:extLst>
                  <a:ext uri="{FF2B5EF4-FFF2-40B4-BE49-F238E27FC236}">
                    <a16:creationId xmlns:a16="http://schemas.microsoft.com/office/drawing/2014/main" id="{E775EE38-9816-9F5D-A619-E456BF8EE522}"/>
                  </a:ext>
                </a:extLst>
              </p:cNvPr>
              <p:cNvSpPr/>
              <p:nvPr/>
            </p:nvSpPr>
            <p:spPr>
              <a:xfrm>
                <a:off x="6069564" y="357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Ellipse 60">
                <a:extLst>
                  <a:ext uri="{FF2B5EF4-FFF2-40B4-BE49-F238E27FC236}">
                    <a16:creationId xmlns:a16="http://schemas.microsoft.com/office/drawing/2014/main" id="{DBF8046B-D964-C803-8E30-E5B6E5782675}"/>
                  </a:ext>
                </a:extLst>
              </p:cNvPr>
              <p:cNvSpPr/>
              <p:nvPr/>
            </p:nvSpPr>
            <p:spPr>
              <a:xfrm>
                <a:off x="5426066" y="3666058"/>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Ellipse 61">
                <a:extLst>
                  <a:ext uri="{FF2B5EF4-FFF2-40B4-BE49-F238E27FC236}">
                    <a16:creationId xmlns:a16="http://schemas.microsoft.com/office/drawing/2014/main" id="{3C4E479E-EA57-EDD6-40A7-29548BBDF482}"/>
                  </a:ext>
                </a:extLst>
              </p:cNvPr>
              <p:cNvSpPr/>
              <p:nvPr/>
            </p:nvSpPr>
            <p:spPr>
              <a:xfrm>
                <a:off x="5916000" y="2625553"/>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Ellipse 62">
                <a:extLst>
                  <a:ext uri="{FF2B5EF4-FFF2-40B4-BE49-F238E27FC236}">
                    <a16:creationId xmlns:a16="http://schemas.microsoft.com/office/drawing/2014/main" id="{688FB5CD-CDA2-A18F-BCD3-DE8BFB810240}"/>
                  </a:ext>
                </a:extLst>
              </p:cNvPr>
              <p:cNvSpPr/>
              <p:nvPr/>
            </p:nvSpPr>
            <p:spPr>
              <a:xfrm>
                <a:off x="5831955" y="3163365"/>
                <a:ext cx="180000" cy="180000"/>
              </a:xfrm>
              <a:prstGeom prst="ellipse">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6" name="L-Schale">
              <a:extLst>
                <a:ext uri="{FF2B5EF4-FFF2-40B4-BE49-F238E27FC236}">
                  <a16:creationId xmlns:a16="http://schemas.microsoft.com/office/drawing/2014/main" id="{766E0887-C54E-896A-C734-446C1E436A1F}"/>
                </a:ext>
              </a:extLst>
            </p:cNvPr>
            <p:cNvSpPr/>
            <p:nvPr/>
          </p:nvSpPr>
          <p:spPr>
            <a:xfrm>
              <a:off x="4116000" y="1449000"/>
              <a:ext cx="3960000" cy="396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sp>
          <p:nvSpPr>
            <p:cNvPr id="67" name="M-Schale">
              <a:extLst>
                <a:ext uri="{FF2B5EF4-FFF2-40B4-BE49-F238E27FC236}">
                  <a16:creationId xmlns:a16="http://schemas.microsoft.com/office/drawing/2014/main" id="{CA3B5510-CE98-A67C-D755-FD3758AC3131}"/>
                </a:ext>
              </a:extLst>
            </p:cNvPr>
            <p:cNvSpPr/>
            <p:nvPr/>
          </p:nvSpPr>
          <p:spPr>
            <a:xfrm>
              <a:off x="3576000" y="909000"/>
              <a:ext cx="5040000" cy="504000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noFill/>
                <a:effectLst/>
                <a:uLnTx/>
                <a:uFillTx/>
                <a:latin typeface="Calibri" panose="020F0502020204030204"/>
                <a:ea typeface="+mn-ea"/>
                <a:cs typeface="+mn-cs"/>
              </a:endParaRPr>
            </a:p>
          </p:txBody>
        </p:sp>
      </p:grpSp>
      <p:sp>
        <p:nvSpPr>
          <p:cNvPr id="96" name="12 Elektronen">
            <a:extLst>
              <a:ext uri="{FF2B5EF4-FFF2-40B4-BE49-F238E27FC236}">
                <a16:creationId xmlns:a16="http://schemas.microsoft.com/office/drawing/2014/main" id="{494BCFCC-7FFD-F31F-DC78-ADAD27C8A4BD}"/>
              </a:ext>
            </a:extLst>
          </p:cNvPr>
          <p:cNvSpPr txBox="1"/>
          <p:nvPr/>
        </p:nvSpPr>
        <p:spPr>
          <a:xfrm>
            <a:off x="22872" y="3230696"/>
            <a:ext cx="17771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12 Elektronen:</a:t>
            </a:r>
          </a:p>
        </p:txBody>
      </p:sp>
      <p:grpSp>
        <p:nvGrpSpPr>
          <p:cNvPr id="97" name="Gruppieren 96">
            <a:extLst>
              <a:ext uri="{FF2B5EF4-FFF2-40B4-BE49-F238E27FC236}">
                <a16:creationId xmlns:a16="http://schemas.microsoft.com/office/drawing/2014/main" id="{6F192643-2242-9C45-D610-377A52908B4A}"/>
              </a:ext>
            </a:extLst>
          </p:cNvPr>
          <p:cNvGrpSpPr/>
          <p:nvPr/>
        </p:nvGrpSpPr>
        <p:grpSpPr>
          <a:xfrm>
            <a:off x="1539564" y="3185911"/>
            <a:ext cx="180000" cy="180000"/>
            <a:chOff x="2537136" y="1269000"/>
            <a:chExt cx="180000" cy="180000"/>
          </a:xfrm>
        </p:grpSpPr>
        <p:sp>
          <p:nvSpPr>
            <p:cNvPr id="98" name="Ellipse 97">
              <a:extLst>
                <a:ext uri="{FF2B5EF4-FFF2-40B4-BE49-F238E27FC236}">
                  <a16:creationId xmlns:a16="http://schemas.microsoft.com/office/drawing/2014/main" id="{C58BF6A7-F670-455D-39A6-6F4416735B3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9" name="Minuszeichen 98">
              <a:extLst>
                <a:ext uri="{FF2B5EF4-FFF2-40B4-BE49-F238E27FC236}">
                  <a16:creationId xmlns:a16="http://schemas.microsoft.com/office/drawing/2014/main" id="{10F1137C-41FE-7F15-1B88-0D5D8484D27B}"/>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0" name="Gruppieren 99">
            <a:extLst>
              <a:ext uri="{FF2B5EF4-FFF2-40B4-BE49-F238E27FC236}">
                <a16:creationId xmlns:a16="http://schemas.microsoft.com/office/drawing/2014/main" id="{FF2431F5-EF14-9BA1-A97B-B929A0DF6EB1}"/>
              </a:ext>
            </a:extLst>
          </p:cNvPr>
          <p:cNvGrpSpPr/>
          <p:nvPr/>
        </p:nvGrpSpPr>
        <p:grpSpPr>
          <a:xfrm>
            <a:off x="1539564" y="3533383"/>
            <a:ext cx="180000" cy="180000"/>
            <a:chOff x="2537136" y="1269000"/>
            <a:chExt cx="180000" cy="180000"/>
          </a:xfrm>
        </p:grpSpPr>
        <p:sp>
          <p:nvSpPr>
            <p:cNvPr id="101" name="Ellipse 100">
              <a:extLst>
                <a:ext uri="{FF2B5EF4-FFF2-40B4-BE49-F238E27FC236}">
                  <a16:creationId xmlns:a16="http://schemas.microsoft.com/office/drawing/2014/main" id="{CD476A26-93C8-2895-07A3-CBEB25D10ED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Minuszeichen 101">
              <a:extLst>
                <a:ext uri="{FF2B5EF4-FFF2-40B4-BE49-F238E27FC236}">
                  <a16:creationId xmlns:a16="http://schemas.microsoft.com/office/drawing/2014/main" id="{3633CA84-635A-B2D8-852C-F660FE85A9A5}"/>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3" name="Gruppieren 102">
            <a:extLst>
              <a:ext uri="{FF2B5EF4-FFF2-40B4-BE49-F238E27FC236}">
                <a16:creationId xmlns:a16="http://schemas.microsoft.com/office/drawing/2014/main" id="{094B3FE6-CCDF-6FF1-A25C-DF42F4A9C4BB}"/>
              </a:ext>
            </a:extLst>
          </p:cNvPr>
          <p:cNvGrpSpPr/>
          <p:nvPr/>
        </p:nvGrpSpPr>
        <p:grpSpPr>
          <a:xfrm>
            <a:off x="1844364" y="3185911"/>
            <a:ext cx="180000" cy="180000"/>
            <a:chOff x="2537136" y="1269000"/>
            <a:chExt cx="180000" cy="180000"/>
          </a:xfrm>
        </p:grpSpPr>
        <p:sp>
          <p:nvSpPr>
            <p:cNvPr id="104" name="Ellipse 103">
              <a:extLst>
                <a:ext uri="{FF2B5EF4-FFF2-40B4-BE49-F238E27FC236}">
                  <a16:creationId xmlns:a16="http://schemas.microsoft.com/office/drawing/2014/main" id="{8CDC06A2-9485-D33B-9BA3-2A928BB2B1B3}"/>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 name="Minuszeichen 104">
              <a:extLst>
                <a:ext uri="{FF2B5EF4-FFF2-40B4-BE49-F238E27FC236}">
                  <a16:creationId xmlns:a16="http://schemas.microsoft.com/office/drawing/2014/main" id="{71A66DEF-BCD0-B69F-6FBA-951D6186B8E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6" name="Gruppieren 105">
            <a:extLst>
              <a:ext uri="{FF2B5EF4-FFF2-40B4-BE49-F238E27FC236}">
                <a16:creationId xmlns:a16="http://schemas.microsoft.com/office/drawing/2014/main" id="{68ED33C1-7EA7-DA64-7EED-0AC88129566E}"/>
              </a:ext>
            </a:extLst>
          </p:cNvPr>
          <p:cNvGrpSpPr/>
          <p:nvPr/>
        </p:nvGrpSpPr>
        <p:grpSpPr>
          <a:xfrm>
            <a:off x="1844364" y="3533383"/>
            <a:ext cx="180000" cy="180000"/>
            <a:chOff x="2537136" y="1269000"/>
            <a:chExt cx="180000" cy="180000"/>
          </a:xfrm>
        </p:grpSpPr>
        <p:sp>
          <p:nvSpPr>
            <p:cNvPr id="107" name="Ellipse 106">
              <a:extLst>
                <a:ext uri="{FF2B5EF4-FFF2-40B4-BE49-F238E27FC236}">
                  <a16:creationId xmlns:a16="http://schemas.microsoft.com/office/drawing/2014/main" id="{E9C9700D-CF0C-A30E-0919-4BA9BBC1891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Minuszeichen 107">
              <a:extLst>
                <a:ext uri="{FF2B5EF4-FFF2-40B4-BE49-F238E27FC236}">
                  <a16:creationId xmlns:a16="http://schemas.microsoft.com/office/drawing/2014/main" id="{8CF138B1-F92E-805D-57DD-31276E207D8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9" name="Gruppieren 108">
            <a:extLst>
              <a:ext uri="{FF2B5EF4-FFF2-40B4-BE49-F238E27FC236}">
                <a16:creationId xmlns:a16="http://schemas.microsoft.com/office/drawing/2014/main" id="{F7D87E77-A859-3C07-886C-CBFFA348932C}"/>
              </a:ext>
            </a:extLst>
          </p:cNvPr>
          <p:cNvGrpSpPr/>
          <p:nvPr/>
        </p:nvGrpSpPr>
        <p:grpSpPr>
          <a:xfrm>
            <a:off x="2149164" y="3185911"/>
            <a:ext cx="180000" cy="180000"/>
            <a:chOff x="2537136" y="1269000"/>
            <a:chExt cx="180000" cy="180000"/>
          </a:xfrm>
        </p:grpSpPr>
        <p:sp>
          <p:nvSpPr>
            <p:cNvPr id="110" name="Ellipse 109">
              <a:extLst>
                <a:ext uri="{FF2B5EF4-FFF2-40B4-BE49-F238E27FC236}">
                  <a16:creationId xmlns:a16="http://schemas.microsoft.com/office/drawing/2014/main" id="{8A9B94D2-3382-4F5C-C6A2-CE97E03521A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1" name="Minuszeichen 110">
              <a:extLst>
                <a:ext uri="{FF2B5EF4-FFF2-40B4-BE49-F238E27FC236}">
                  <a16:creationId xmlns:a16="http://schemas.microsoft.com/office/drawing/2014/main" id="{327A1D40-B843-4F24-40DA-2FB11D855250}"/>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2" name="Gruppieren 111">
            <a:extLst>
              <a:ext uri="{FF2B5EF4-FFF2-40B4-BE49-F238E27FC236}">
                <a16:creationId xmlns:a16="http://schemas.microsoft.com/office/drawing/2014/main" id="{24DDAF14-2288-18C7-2D18-61B0A80E95BE}"/>
              </a:ext>
            </a:extLst>
          </p:cNvPr>
          <p:cNvGrpSpPr/>
          <p:nvPr/>
        </p:nvGrpSpPr>
        <p:grpSpPr>
          <a:xfrm>
            <a:off x="2149164" y="3533383"/>
            <a:ext cx="180000" cy="180000"/>
            <a:chOff x="2537136" y="1269000"/>
            <a:chExt cx="180000" cy="180000"/>
          </a:xfrm>
        </p:grpSpPr>
        <p:sp>
          <p:nvSpPr>
            <p:cNvPr id="113" name="Ellipse 112">
              <a:extLst>
                <a:ext uri="{FF2B5EF4-FFF2-40B4-BE49-F238E27FC236}">
                  <a16:creationId xmlns:a16="http://schemas.microsoft.com/office/drawing/2014/main" id="{11BBC818-7285-2E6B-DE1A-7FA6D5BDC651}"/>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Minuszeichen 113">
              <a:extLst>
                <a:ext uri="{FF2B5EF4-FFF2-40B4-BE49-F238E27FC236}">
                  <a16:creationId xmlns:a16="http://schemas.microsoft.com/office/drawing/2014/main" id="{FABEC980-D72E-E5D6-E486-21973EA26BA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5" name="Gruppieren 114">
            <a:extLst>
              <a:ext uri="{FF2B5EF4-FFF2-40B4-BE49-F238E27FC236}">
                <a16:creationId xmlns:a16="http://schemas.microsoft.com/office/drawing/2014/main" id="{D5CF6211-4C48-129B-69EB-9FE4491AC4C4}"/>
              </a:ext>
            </a:extLst>
          </p:cNvPr>
          <p:cNvGrpSpPr/>
          <p:nvPr/>
        </p:nvGrpSpPr>
        <p:grpSpPr>
          <a:xfrm>
            <a:off x="2453964" y="3185911"/>
            <a:ext cx="180000" cy="180000"/>
            <a:chOff x="2537136" y="1269000"/>
            <a:chExt cx="180000" cy="180000"/>
          </a:xfrm>
        </p:grpSpPr>
        <p:sp>
          <p:nvSpPr>
            <p:cNvPr id="116" name="Ellipse 115">
              <a:extLst>
                <a:ext uri="{FF2B5EF4-FFF2-40B4-BE49-F238E27FC236}">
                  <a16:creationId xmlns:a16="http://schemas.microsoft.com/office/drawing/2014/main" id="{734F2153-C6FE-2EC8-E905-61DD14C7188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 name="Minuszeichen 116">
              <a:extLst>
                <a:ext uri="{FF2B5EF4-FFF2-40B4-BE49-F238E27FC236}">
                  <a16:creationId xmlns:a16="http://schemas.microsoft.com/office/drawing/2014/main" id="{9D6AC609-275D-36C5-7A6B-1B4446E9B81E}"/>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8" name="Gruppieren 117">
            <a:extLst>
              <a:ext uri="{FF2B5EF4-FFF2-40B4-BE49-F238E27FC236}">
                <a16:creationId xmlns:a16="http://schemas.microsoft.com/office/drawing/2014/main" id="{B40D3676-B36A-5124-538A-38881C2678B1}"/>
              </a:ext>
            </a:extLst>
          </p:cNvPr>
          <p:cNvGrpSpPr/>
          <p:nvPr/>
        </p:nvGrpSpPr>
        <p:grpSpPr>
          <a:xfrm>
            <a:off x="2453964" y="3533383"/>
            <a:ext cx="180000" cy="180000"/>
            <a:chOff x="2537136" y="1269000"/>
            <a:chExt cx="180000" cy="180000"/>
          </a:xfrm>
        </p:grpSpPr>
        <p:sp>
          <p:nvSpPr>
            <p:cNvPr id="119" name="Ellipse 118">
              <a:extLst>
                <a:ext uri="{FF2B5EF4-FFF2-40B4-BE49-F238E27FC236}">
                  <a16:creationId xmlns:a16="http://schemas.microsoft.com/office/drawing/2014/main" id="{1792A17D-D1AC-77BC-D727-92121815BB2D}"/>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Minuszeichen 119">
              <a:extLst>
                <a:ext uri="{FF2B5EF4-FFF2-40B4-BE49-F238E27FC236}">
                  <a16:creationId xmlns:a16="http://schemas.microsoft.com/office/drawing/2014/main" id="{D876222B-4B52-1F45-6F62-127613BE513A}"/>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1" name="Gruppieren 120">
            <a:extLst>
              <a:ext uri="{FF2B5EF4-FFF2-40B4-BE49-F238E27FC236}">
                <a16:creationId xmlns:a16="http://schemas.microsoft.com/office/drawing/2014/main" id="{06EB7B64-A427-3854-1C6B-3327F55BE557}"/>
              </a:ext>
            </a:extLst>
          </p:cNvPr>
          <p:cNvGrpSpPr/>
          <p:nvPr/>
        </p:nvGrpSpPr>
        <p:grpSpPr>
          <a:xfrm>
            <a:off x="2758764" y="3185911"/>
            <a:ext cx="180000" cy="180000"/>
            <a:chOff x="2537136" y="1269000"/>
            <a:chExt cx="180000" cy="180000"/>
          </a:xfrm>
        </p:grpSpPr>
        <p:sp>
          <p:nvSpPr>
            <p:cNvPr id="122" name="Ellipse 121">
              <a:extLst>
                <a:ext uri="{FF2B5EF4-FFF2-40B4-BE49-F238E27FC236}">
                  <a16:creationId xmlns:a16="http://schemas.microsoft.com/office/drawing/2014/main" id="{7C7DDE23-F510-E389-35FA-E8D27DDA970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Minuszeichen 122">
              <a:extLst>
                <a:ext uri="{FF2B5EF4-FFF2-40B4-BE49-F238E27FC236}">
                  <a16:creationId xmlns:a16="http://schemas.microsoft.com/office/drawing/2014/main" id="{52C23497-5312-EAA3-BCB3-4E39653FF492}"/>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4" name="Gruppieren 123">
            <a:extLst>
              <a:ext uri="{FF2B5EF4-FFF2-40B4-BE49-F238E27FC236}">
                <a16:creationId xmlns:a16="http://schemas.microsoft.com/office/drawing/2014/main" id="{CD0FC9ED-B4ED-B5B6-58A1-D2E7CBC516B8}"/>
              </a:ext>
            </a:extLst>
          </p:cNvPr>
          <p:cNvGrpSpPr/>
          <p:nvPr/>
        </p:nvGrpSpPr>
        <p:grpSpPr>
          <a:xfrm>
            <a:off x="2758764" y="3534477"/>
            <a:ext cx="180000" cy="180000"/>
            <a:chOff x="2537136" y="1269000"/>
            <a:chExt cx="180000" cy="180000"/>
          </a:xfrm>
        </p:grpSpPr>
        <p:sp>
          <p:nvSpPr>
            <p:cNvPr id="125" name="Ellipse 124">
              <a:extLst>
                <a:ext uri="{FF2B5EF4-FFF2-40B4-BE49-F238E27FC236}">
                  <a16:creationId xmlns:a16="http://schemas.microsoft.com/office/drawing/2014/main" id="{F4B31947-47B7-EB9C-FECD-B0653BC1944B}"/>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Minuszeichen 125">
              <a:extLst>
                <a:ext uri="{FF2B5EF4-FFF2-40B4-BE49-F238E27FC236}">
                  <a16:creationId xmlns:a16="http://schemas.microsoft.com/office/drawing/2014/main" id="{90EC55C2-09D4-A107-6C55-79D82CE30E7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7" name="Gruppieren 126">
            <a:extLst>
              <a:ext uri="{FF2B5EF4-FFF2-40B4-BE49-F238E27FC236}">
                <a16:creationId xmlns:a16="http://schemas.microsoft.com/office/drawing/2014/main" id="{A0B93697-0D7F-898A-CA68-7882612C5782}"/>
              </a:ext>
            </a:extLst>
          </p:cNvPr>
          <p:cNvGrpSpPr/>
          <p:nvPr/>
        </p:nvGrpSpPr>
        <p:grpSpPr>
          <a:xfrm>
            <a:off x="3063564" y="3185911"/>
            <a:ext cx="180000" cy="180000"/>
            <a:chOff x="2537136" y="1269000"/>
            <a:chExt cx="180000" cy="180000"/>
          </a:xfrm>
        </p:grpSpPr>
        <p:sp>
          <p:nvSpPr>
            <p:cNvPr id="128" name="Ellipse 127">
              <a:extLst>
                <a:ext uri="{FF2B5EF4-FFF2-40B4-BE49-F238E27FC236}">
                  <a16:creationId xmlns:a16="http://schemas.microsoft.com/office/drawing/2014/main" id="{C10948B6-5B82-D5FC-DF3F-9B0729F056C9}"/>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Minuszeichen 128">
              <a:extLst>
                <a:ext uri="{FF2B5EF4-FFF2-40B4-BE49-F238E27FC236}">
                  <a16:creationId xmlns:a16="http://schemas.microsoft.com/office/drawing/2014/main" id="{7297BA42-5548-7F9E-0187-278487F424A4}"/>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0" name="Gruppieren 129">
            <a:extLst>
              <a:ext uri="{FF2B5EF4-FFF2-40B4-BE49-F238E27FC236}">
                <a16:creationId xmlns:a16="http://schemas.microsoft.com/office/drawing/2014/main" id="{BA5B4D42-CE2B-A07F-17E8-EB0AB7B7E02C}"/>
              </a:ext>
            </a:extLst>
          </p:cNvPr>
          <p:cNvGrpSpPr/>
          <p:nvPr/>
        </p:nvGrpSpPr>
        <p:grpSpPr>
          <a:xfrm>
            <a:off x="3063564" y="3533383"/>
            <a:ext cx="180000" cy="180000"/>
            <a:chOff x="2537136" y="1269000"/>
            <a:chExt cx="180000" cy="180000"/>
          </a:xfrm>
        </p:grpSpPr>
        <p:sp>
          <p:nvSpPr>
            <p:cNvPr id="131" name="Ellipse 130">
              <a:extLst>
                <a:ext uri="{FF2B5EF4-FFF2-40B4-BE49-F238E27FC236}">
                  <a16:creationId xmlns:a16="http://schemas.microsoft.com/office/drawing/2014/main" id="{CAF8A919-3B78-FA8C-7653-E63D3FC407F5}"/>
                </a:ext>
              </a:extLst>
            </p:cNvPr>
            <p:cNvSpPr/>
            <p:nvPr/>
          </p:nvSpPr>
          <p:spPr>
            <a:xfrm>
              <a:off x="2537136" y="1269000"/>
              <a:ext cx="180000" cy="18000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2" name="Minuszeichen 131">
              <a:extLst>
                <a:ext uri="{FF2B5EF4-FFF2-40B4-BE49-F238E27FC236}">
                  <a16:creationId xmlns:a16="http://schemas.microsoft.com/office/drawing/2014/main" id="{1D4E5704-C76A-2B29-BA1F-A7B1C8E7774D}"/>
                </a:ext>
              </a:extLst>
            </p:cNvPr>
            <p:cNvSpPr/>
            <p:nvPr/>
          </p:nvSpPr>
          <p:spPr>
            <a:xfrm>
              <a:off x="2537136" y="1269000"/>
              <a:ext cx="180000" cy="180000"/>
            </a:xfrm>
            <a:prstGeom prst="mathMinu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373012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500"/>
                                        <p:tgtEl>
                                          <p:spTgt spid="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Effect transition="in" filter="fade">
                                      <p:cBhvr>
                                        <p:cTn id="12" dur="500"/>
                                        <p:tgtEl>
                                          <p:spTgt spid="97"/>
                                        </p:tgtEl>
                                      </p:cBhvr>
                                    </p:animEffect>
                                  </p:childTnLst>
                                </p:cTn>
                              </p:par>
                              <p:par>
                                <p:cTn id="13" presetID="10" presetClass="entr" presetSubtype="0" fill="hold" nodeType="withEffect">
                                  <p:stCondLst>
                                    <p:cond delay="0"/>
                                  </p:stCondLst>
                                  <p:childTnLst>
                                    <p:set>
                                      <p:cBhvr>
                                        <p:cTn id="14" dur="1" fill="hold">
                                          <p:stCondLst>
                                            <p:cond delay="0"/>
                                          </p:stCondLst>
                                        </p:cTn>
                                        <p:tgtEl>
                                          <p:spTgt spid="100"/>
                                        </p:tgtEl>
                                        <p:attrNameLst>
                                          <p:attrName>style.visibility</p:attrName>
                                        </p:attrNameLst>
                                      </p:cBhvr>
                                      <p:to>
                                        <p:strVal val="visible"/>
                                      </p:to>
                                    </p:set>
                                    <p:animEffect transition="in" filter="fade">
                                      <p:cBhvr>
                                        <p:cTn id="15" dur="500"/>
                                        <p:tgtEl>
                                          <p:spTgt spid="100"/>
                                        </p:tgtEl>
                                      </p:cBhvr>
                                    </p:animEffect>
                                  </p:childTnLst>
                                </p:cTn>
                              </p:par>
                              <p:par>
                                <p:cTn id="16" presetID="10" presetClass="entr" presetSubtype="0" fill="hold" nodeType="withEffect">
                                  <p:stCondLst>
                                    <p:cond delay="0"/>
                                  </p:stCondLst>
                                  <p:childTnLst>
                                    <p:set>
                                      <p:cBhvr>
                                        <p:cTn id="17" dur="1" fill="hold">
                                          <p:stCondLst>
                                            <p:cond delay="0"/>
                                          </p:stCondLst>
                                        </p:cTn>
                                        <p:tgtEl>
                                          <p:spTgt spid="103"/>
                                        </p:tgtEl>
                                        <p:attrNameLst>
                                          <p:attrName>style.visibility</p:attrName>
                                        </p:attrNameLst>
                                      </p:cBhvr>
                                      <p:to>
                                        <p:strVal val="visible"/>
                                      </p:to>
                                    </p:set>
                                    <p:animEffect transition="in" filter="fade">
                                      <p:cBhvr>
                                        <p:cTn id="18" dur="500"/>
                                        <p:tgtEl>
                                          <p:spTgt spid="103"/>
                                        </p:tgtEl>
                                      </p:cBhvr>
                                    </p:animEffect>
                                  </p:childTnLst>
                                </p:cTn>
                              </p:par>
                              <p:par>
                                <p:cTn id="19" presetID="10" presetClass="entr" presetSubtype="0" fill="hold" nodeType="withEffect">
                                  <p:stCondLst>
                                    <p:cond delay="0"/>
                                  </p:stCondLst>
                                  <p:childTnLst>
                                    <p:set>
                                      <p:cBhvr>
                                        <p:cTn id="20" dur="1" fill="hold">
                                          <p:stCondLst>
                                            <p:cond delay="0"/>
                                          </p:stCondLst>
                                        </p:cTn>
                                        <p:tgtEl>
                                          <p:spTgt spid="106"/>
                                        </p:tgtEl>
                                        <p:attrNameLst>
                                          <p:attrName>style.visibility</p:attrName>
                                        </p:attrNameLst>
                                      </p:cBhvr>
                                      <p:to>
                                        <p:strVal val="visible"/>
                                      </p:to>
                                    </p:set>
                                    <p:animEffect transition="in" filter="fade">
                                      <p:cBhvr>
                                        <p:cTn id="21" dur="500"/>
                                        <p:tgtEl>
                                          <p:spTgt spid="106"/>
                                        </p:tgtEl>
                                      </p:cBhvr>
                                    </p:animEffect>
                                  </p:childTnLst>
                                </p:cTn>
                              </p:par>
                              <p:par>
                                <p:cTn id="22" presetID="10" presetClass="entr" presetSubtype="0" fill="hold" nodeType="withEffect">
                                  <p:stCondLst>
                                    <p:cond delay="0"/>
                                  </p:stCondLst>
                                  <p:childTnLst>
                                    <p:set>
                                      <p:cBhvr>
                                        <p:cTn id="23" dur="1" fill="hold">
                                          <p:stCondLst>
                                            <p:cond delay="0"/>
                                          </p:stCondLst>
                                        </p:cTn>
                                        <p:tgtEl>
                                          <p:spTgt spid="109"/>
                                        </p:tgtEl>
                                        <p:attrNameLst>
                                          <p:attrName>style.visibility</p:attrName>
                                        </p:attrNameLst>
                                      </p:cBhvr>
                                      <p:to>
                                        <p:strVal val="visible"/>
                                      </p:to>
                                    </p:set>
                                    <p:animEffect transition="in" filter="fade">
                                      <p:cBhvr>
                                        <p:cTn id="24" dur="500"/>
                                        <p:tgtEl>
                                          <p:spTgt spid="109"/>
                                        </p:tgtEl>
                                      </p:cBhvr>
                                    </p:animEffect>
                                  </p:childTnLst>
                                </p:cTn>
                              </p:par>
                              <p:par>
                                <p:cTn id="25" presetID="10" presetClass="entr" presetSubtype="0" fill="hold" nodeType="withEffect">
                                  <p:stCondLst>
                                    <p:cond delay="0"/>
                                  </p:stCondLst>
                                  <p:childTnLst>
                                    <p:set>
                                      <p:cBhvr>
                                        <p:cTn id="26" dur="1" fill="hold">
                                          <p:stCondLst>
                                            <p:cond delay="0"/>
                                          </p:stCondLst>
                                        </p:cTn>
                                        <p:tgtEl>
                                          <p:spTgt spid="112"/>
                                        </p:tgtEl>
                                        <p:attrNameLst>
                                          <p:attrName>style.visibility</p:attrName>
                                        </p:attrNameLst>
                                      </p:cBhvr>
                                      <p:to>
                                        <p:strVal val="visible"/>
                                      </p:to>
                                    </p:set>
                                    <p:animEffect transition="in" filter="fade">
                                      <p:cBhvr>
                                        <p:cTn id="27" dur="500"/>
                                        <p:tgtEl>
                                          <p:spTgt spid="112"/>
                                        </p:tgtEl>
                                      </p:cBhvr>
                                    </p:animEffect>
                                  </p:childTnLst>
                                </p:cTn>
                              </p:par>
                              <p:par>
                                <p:cTn id="28" presetID="10" presetClass="entr" presetSubtype="0" fill="hold" nodeType="withEffect">
                                  <p:stCondLst>
                                    <p:cond delay="0"/>
                                  </p:stCondLst>
                                  <p:childTnLst>
                                    <p:set>
                                      <p:cBhvr>
                                        <p:cTn id="29" dur="1" fill="hold">
                                          <p:stCondLst>
                                            <p:cond delay="0"/>
                                          </p:stCondLst>
                                        </p:cTn>
                                        <p:tgtEl>
                                          <p:spTgt spid="115"/>
                                        </p:tgtEl>
                                        <p:attrNameLst>
                                          <p:attrName>style.visibility</p:attrName>
                                        </p:attrNameLst>
                                      </p:cBhvr>
                                      <p:to>
                                        <p:strVal val="visible"/>
                                      </p:to>
                                    </p:set>
                                    <p:animEffect transition="in" filter="fade">
                                      <p:cBhvr>
                                        <p:cTn id="30" dur="500"/>
                                        <p:tgtEl>
                                          <p:spTgt spid="115"/>
                                        </p:tgtEl>
                                      </p:cBhvr>
                                    </p:animEffect>
                                  </p:childTnLst>
                                </p:cTn>
                              </p:par>
                              <p:par>
                                <p:cTn id="31" presetID="10" presetClass="entr" presetSubtype="0" fill="hold" nodeType="withEffect">
                                  <p:stCondLst>
                                    <p:cond delay="0"/>
                                  </p:stCondLst>
                                  <p:childTnLst>
                                    <p:set>
                                      <p:cBhvr>
                                        <p:cTn id="32" dur="1" fill="hold">
                                          <p:stCondLst>
                                            <p:cond delay="0"/>
                                          </p:stCondLst>
                                        </p:cTn>
                                        <p:tgtEl>
                                          <p:spTgt spid="118"/>
                                        </p:tgtEl>
                                        <p:attrNameLst>
                                          <p:attrName>style.visibility</p:attrName>
                                        </p:attrNameLst>
                                      </p:cBhvr>
                                      <p:to>
                                        <p:strVal val="visible"/>
                                      </p:to>
                                    </p:set>
                                    <p:animEffect transition="in" filter="fade">
                                      <p:cBhvr>
                                        <p:cTn id="33" dur="500"/>
                                        <p:tgtEl>
                                          <p:spTgt spid="118"/>
                                        </p:tgtEl>
                                      </p:cBhvr>
                                    </p:animEffect>
                                  </p:childTnLst>
                                </p:cTn>
                              </p:par>
                              <p:par>
                                <p:cTn id="34" presetID="10" presetClass="entr" presetSubtype="0" fill="hold" nodeType="withEffect">
                                  <p:stCondLst>
                                    <p:cond delay="0"/>
                                  </p:stCondLst>
                                  <p:childTnLst>
                                    <p:set>
                                      <p:cBhvr>
                                        <p:cTn id="35" dur="1" fill="hold">
                                          <p:stCondLst>
                                            <p:cond delay="0"/>
                                          </p:stCondLst>
                                        </p:cTn>
                                        <p:tgtEl>
                                          <p:spTgt spid="121"/>
                                        </p:tgtEl>
                                        <p:attrNameLst>
                                          <p:attrName>style.visibility</p:attrName>
                                        </p:attrNameLst>
                                      </p:cBhvr>
                                      <p:to>
                                        <p:strVal val="visible"/>
                                      </p:to>
                                    </p:set>
                                    <p:animEffect transition="in" filter="fade">
                                      <p:cBhvr>
                                        <p:cTn id="36" dur="500"/>
                                        <p:tgtEl>
                                          <p:spTgt spid="121"/>
                                        </p:tgtEl>
                                      </p:cBhvr>
                                    </p:animEffect>
                                  </p:childTnLst>
                                </p:cTn>
                              </p:par>
                              <p:par>
                                <p:cTn id="37" presetID="10" presetClass="entr" presetSubtype="0" fill="hold" nodeType="withEffect">
                                  <p:stCondLst>
                                    <p:cond delay="0"/>
                                  </p:stCondLst>
                                  <p:childTnLst>
                                    <p:set>
                                      <p:cBhvr>
                                        <p:cTn id="38" dur="1" fill="hold">
                                          <p:stCondLst>
                                            <p:cond delay="0"/>
                                          </p:stCondLst>
                                        </p:cTn>
                                        <p:tgtEl>
                                          <p:spTgt spid="124"/>
                                        </p:tgtEl>
                                        <p:attrNameLst>
                                          <p:attrName>style.visibility</p:attrName>
                                        </p:attrNameLst>
                                      </p:cBhvr>
                                      <p:to>
                                        <p:strVal val="visible"/>
                                      </p:to>
                                    </p:set>
                                    <p:animEffect transition="in" filter="fade">
                                      <p:cBhvr>
                                        <p:cTn id="39" dur="500"/>
                                        <p:tgtEl>
                                          <p:spTgt spid="124"/>
                                        </p:tgtEl>
                                      </p:cBhvr>
                                    </p:animEffect>
                                  </p:childTnLst>
                                </p:cTn>
                              </p:par>
                              <p:par>
                                <p:cTn id="40" presetID="10" presetClass="entr" presetSubtype="0" fill="hold" nodeType="withEffect">
                                  <p:stCondLst>
                                    <p:cond delay="0"/>
                                  </p:stCondLst>
                                  <p:childTnLst>
                                    <p:set>
                                      <p:cBhvr>
                                        <p:cTn id="41" dur="1" fill="hold">
                                          <p:stCondLst>
                                            <p:cond delay="0"/>
                                          </p:stCondLst>
                                        </p:cTn>
                                        <p:tgtEl>
                                          <p:spTgt spid="127"/>
                                        </p:tgtEl>
                                        <p:attrNameLst>
                                          <p:attrName>style.visibility</p:attrName>
                                        </p:attrNameLst>
                                      </p:cBhvr>
                                      <p:to>
                                        <p:strVal val="visible"/>
                                      </p:to>
                                    </p:set>
                                    <p:animEffect transition="in" filter="fade">
                                      <p:cBhvr>
                                        <p:cTn id="42" dur="500"/>
                                        <p:tgtEl>
                                          <p:spTgt spid="127"/>
                                        </p:tgtEl>
                                      </p:cBhvr>
                                    </p:animEffect>
                                  </p:childTnLst>
                                </p:cTn>
                              </p:par>
                              <p:par>
                                <p:cTn id="43" presetID="10" presetClass="entr" presetSubtype="0" fill="hold" nodeType="withEffect">
                                  <p:stCondLst>
                                    <p:cond delay="0"/>
                                  </p:stCondLst>
                                  <p:childTnLst>
                                    <p:set>
                                      <p:cBhvr>
                                        <p:cTn id="44" dur="1" fill="hold">
                                          <p:stCondLst>
                                            <p:cond delay="0"/>
                                          </p:stCondLst>
                                        </p:cTn>
                                        <p:tgtEl>
                                          <p:spTgt spid="130"/>
                                        </p:tgtEl>
                                        <p:attrNameLst>
                                          <p:attrName>style.visibility</p:attrName>
                                        </p:attrNameLst>
                                      </p:cBhvr>
                                      <p:to>
                                        <p:strVal val="visible"/>
                                      </p:to>
                                    </p:set>
                                    <p:animEffect transition="in" filter="fade">
                                      <p:cBhvr>
                                        <p:cTn id="45" dur="5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theme/theme1.xml><?xml version="1.0" encoding="utf-8"?>
<a:theme xmlns:a="http://schemas.openxmlformats.org/drawingml/2006/main" name="Kompetenzverbund_Digital">
  <a:themeElements>
    <a:clrScheme name="Lernen Digital MINT">
      <a:dk1>
        <a:sysClr val="windowText" lastClr="000000"/>
      </a:dk1>
      <a:lt1>
        <a:sysClr val="window" lastClr="FFFFFF"/>
      </a:lt1>
      <a:dk2>
        <a:srgbClr val="44546A"/>
      </a:dk2>
      <a:lt2>
        <a:srgbClr val="E8EBF0"/>
      </a:lt2>
      <a:accent1>
        <a:srgbClr val="00E5B6"/>
      </a:accent1>
      <a:accent2>
        <a:srgbClr val="FF3859"/>
      </a:accent2>
      <a:accent3>
        <a:srgbClr val="B4E0E8"/>
      </a:accent3>
      <a:accent4>
        <a:srgbClr val="FF98FF"/>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3000"/>
          </a:lnSpc>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lnSpc>
            <a:spcPct val="113000"/>
          </a:lnSpc>
          <a:defRPr dirty="0" err="1" smtClean="0"/>
        </a:defPPr>
      </a:lstStyle>
    </a:txDef>
  </a:objectDefaults>
  <a:extraClrSchemeLst/>
  <a:extLst>
    <a:ext uri="{05A4C25C-085E-4340-85A3-A5531E510DB2}">
      <thm15:themeFamily xmlns:thm15="http://schemas.microsoft.com/office/thememl/2012/main" name="Präsentation4" id="{95A436DC-7131-3741-B929-565AA8AE6890}" vid="{09D4B229-8892-F746-A2BD-017F0F93079E}"/>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Kompetenzverbund">
      <a:dk1>
        <a:sysClr val="windowText" lastClr="000000"/>
      </a:dk1>
      <a:lt1>
        <a:sysClr val="window" lastClr="FFFFFF"/>
      </a:lt1>
      <a:dk2>
        <a:srgbClr val="44546A"/>
      </a:dk2>
      <a:lt2>
        <a:srgbClr val="E8EBF0"/>
      </a:lt2>
      <a:accent1>
        <a:srgbClr val="B4E0E8"/>
      </a:accent1>
      <a:accent2>
        <a:srgbClr val="FF0065"/>
      </a:accent2>
      <a:accent3>
        <a:srgbClr val="FF98FF"/>
      </a:accent3>
      <a:accent4>
        <a:srgbClr val="00E5B6"/>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Template>
  <TotalTime>0</TotalTime>
  <Words>332</Words>
  <Application>Microsoft Macintosh PowerPoint</Application>
  <PresentationFormat>Breitbild</PresentationFormat>
  <Paragraphs>56</Paragraphs>
  <Slides>19</Slides>
  <Notes>0</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19</vt:i4>
      </vt:variant>
    </vt:vector>
  </HeadingPairs>
  <TitlesOfParts>
    <vt:vector size="27" baseType="lpstr">
      <vt:lpstr>Arial</vt:lpstr>
      <vt:lpstr>Calibri</vt:lpstr>
      <vt:lpstr>Calibri Light</vt:lpstr>
      <vt:lpstr>Kantumruy Pro</vt:lpstr>
      <vt:lpstr>Kantumruy Pro Medium</vt:lpstr>
      <vt:lpstr>Symbol</vt:lpstr>
      <vt:lpstr>Kompetenzverbund_Digital</vt:lpstr>
      <vt:lpstr>1_Office</vt:lpstr>
      <vt:lpstr>Animation zum Thema Elektronengasmodell</vt:lpstr>
      <vt:lpstr>Die Metallbindung</vt:lpstr>
      <vt:lpstr>Ein Atom besteht nach dem Bohr‘schen Atommodell aus          und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Animation zum Thema Elektronengasmodell</dc:title>
  <dc:creator>Constantin Egerer</dc:creator>
  <cp:lastModifiedBy>Constantin Egerer</cp:lastModifiedBy>
  <cp:revision>2</cp:revision>
  <dcterms:created xsi:type="dcterms:W3CDTF">2024-05-14T12:23:43Z</dcterms:created>
  <dcterms:modified xsi:type="dcterms:W3CDTF">2024-05-15T12:34:14Z</dcterms:modified>
</cp:coreProperties>
</file>