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22"/>
  </p:notesMasterIdLst>
  <p:handoutMasterIdLst>
    <p:handoutMasterId r:id="rId23"/>
  </p:handoutMasterIdLst>
  <p:sldIdLst>
    <p:sldId id="257" r:id="rId3"/>
    <p:sldId id="285" r:id="rId4"/>
    <p:sldId id="258" r:id="rId5"/>
    <p:sldId id="261" r:id="rId6"/>
    <p:sldId id="263" r:id="rId7"/>
    <p:sldId id="282" r:id="rId8"/>
    <p:sldId id="283" r:id="rId9"/>
    <p:sldId id="265" r:id="rId10"/>
    <p:sldId id="267" r:id="rId11"/>
    <p:sldId id="286" r:id="rId12"/>
    <p:sldId id="287" r:id="rId13"/>
    <p:sldId id="288" r:id="rId14"/>
    <p:sldId id="271" r:id="rId15"/>
    <p:sldId id="289" r:id="rId16"/>
    <p:sldId id="290" r:id="rId17"/>
    <p:sldId id="291" r:id="rId18"/>
    <p:sldId id="292" r:id="rId19"/>
    <p:sldId id="274" r:id="rId20"/>
    <p:sldId id="280"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60"/>
  </p:normalViewPr>
  <p:slideViewPr>
    <p:cSldViewPr showGuides="1">
      <p:cViewPr varScale="1">
        <p:scale>
          <a:sx n="124" d="100"/>
          <a:sy n="124" d="100"/>
        </p:scale>
        <p:origin x="296" y="168"/>
      </p:cViewPr>
      <p:guideLst>
        <p:guide orient="horz" pos="2160"/>
        <p:guide pos="3840"/>
      </p:guideLst>
    </p:cSldViewPr>
  </p:slideViewPr>
  <p:notesTextViewPr>
    <p:cViewPr>
      <p:scale>
        <a:sx n="1" d="1"/>
        <a:sy n="1" d="1"/>
      </p:scale>
      <p:origin x="0" y="0"/>
    </p:cViewPr>
  </p:notesTextViewPr>
  <p:notesViewPr>
    <p:cSldViewPr showGuides="1">
      <p:cViewPr>
        <p:scale>
          <a:sx n="125" d="100"/>
          <a:sy n="125" d="100"/>
        </p:scale>
        <p:origin x="20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EFB4DA1-2A27-8657-F75E-5F0583D2AC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FB621F3-CC82-D4CF-2D4B-6EEA30557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A98AAB-0E9A-4482-A79D-090BAD215C3B}" type="datetimeFigureOut">
              <a:rPr lang="de-DE" smtClean="0"/>
              <a:t>15.05.24</a:t>
            </a:fld>
            <a:endParaRPr lang="de-DE"/>
          </a:p>
        </p:txBody>
      </p:sp>
      <p:sp>
        <p:nvSpPr>
          <p:cNvPr id="4" name="Fußzeilenplatzhalter 3">
            <a:extLst>
              <a:ext uri="{FF2B5EF4-FFF2-40B4-BE49-F238E27FC236}">
                <a16:creationId xmlns:a16="http://schemas.microsoft.com/office/drawing/2014/main" id="{448B4C30-7A2A-9295-10EA-C5F5650FC2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01D804A-AF88-671C-988E-7720616F71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84A4A4-0CCE-43C7-B661-AAB589D35443}" type="slidenum">
              <a:rPr lang="de-DE" smtClean="0"/>
              <a:t>‹Nr.›</a:t>
            </a:fld>
            <a:endParaRPr lang="de-DE"/>
          </a:p>
        </p:txBody>
      </p:sp>
    </p:spTree>
    <p:extLst>
      <p:ext uri="{BB962C8B-B14F-4D97-AF65-F5344CB8AC3E}">
        <p14:creationId xmlns:p14="http://schemas.microsoft.com/office/powerpoint/2010/main" val="389582686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D0F5-4E1C-40F8-8CDE-DF970721EC6D}" type="datetimeFigureOut">
              <a:rPr lang="de-DE" smtClean="0"/>
              <a:t>15.05.24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EEDFD-5915-4F7B-B712-75E9BB55AD12}" type="slidenum">
              <a:rPr lang="de-DE" smtClean="0"/>
              <a:t>‹Nr.›</a:t>
            </a:fld>
            <a:endParaRPr lang="de-DE"/>
          </a:p>
        </p:txBody>
      </p:sp>
    </p:spTree>
    <p:extLst>
      <p:ext uri="{BB962C8B-B14F-4D97-AF65-F5344CB8AC3E}">
        <p14:creationId xmlns:p14="http://schemas.microsoft.com/office/powerpoint/2010/main" val="127367338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200" kern="1200">
        <a:solidFill>
          <a:schemeClr val="tx1"/>
        </a:solidFill>
        <a:latin typeface="+mn-lt"/>
        <a:ea typeface="+mn-ea"/>
        <a:cs typeface="+mn-cs"/>
      </a:defRPr>
    </a:lvl1pPr>
    <a:lvl2pPr marL="266700" indent="-266700" algn="l" defTabSz="914400" rtl="0" eaLnBrk="1" latinLnBrk="0" hangingPunct="1">
      <a:spcBef>
        <a:spcPts val="600"/>
      </a:spcBef>
      <a:buFont typeface="Symbol" panose="05050102010706020507" pitchFamily="18" charset="2"/>
      <a:buChar char="-"/>
      <a:defRPr sz="1200" kern="1200">
        <a:solidFill>
          <a:schemeClr val="tx1"/>
        </a:solidFill>
        <a:latin typeface="+mn-lt"/>
        <a:ea typeface="+mn-ea"/>
        <a:cs typeface="+mn-cs"/>
      </a:defRPr>
    </a:lvl2pPr>
    <a:lvl3pPr marL="449263" indent="-182563"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625475" indent="-176213" algn="l" defTabSz="914400" rtl="0" eaLnBrk="1" latinLnBrk="0" hangingPunct="1">
      <a:spcBef>
        <a:spcPts val="600"/>
      </a:spcBef>
      <a:buFont typeface="Symbol" panose="05050102010706020507" pitchFamily="18" charset="2"/>
      <a:buChar char="-"/>
      <a:defRPr sz="1200" kern="1200">
        <a:solidFill>
          <a:schemeClr val="tx1"/>
        </a:solidFill>
        <a:latin typeface="+mn-lt"/>
        <a:ea typeface="+mn-ea"/>
        <a:cs typeface="+mn-cs"/>
      </a:defRPr>
    </a:lvl4pPr>
    <a:lvl5pPr marL="808038" indent="-182563"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hel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D2F1EDB-9EFB-82D4-3FFE-141819122D6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83" t="20105" r="7121" b="18211"/>
          <a:stretch/>
        </p:blipFill>
        <p:spPr>
          <a:xfrm>
            <a:off x="-1" y="1"/>
            <a:ext cx="12192001" cy="6858000"/>
          </a:xfrm>
          <a:prstGeom prst="rect">
            <a:avLst/>
          </a:prstGeom>
        </p:spPr>
      </p:pic>
      <p:sp>
        <p:nvSpPr>
          <p:cNvPr id="2" name="Titel 1">
            <a:extLst>
              <a:ext uri="{FF2B5EF4-FFF2-40B4-BE49-F238E27FC236}">
                <a16:creationId xmlns:a16="http://schemas.microsoft.com/office/drawing/2014/main" id="{641F2805-583F-76ED-5850-F187B1253D1E}"/>
              </a:ext>
            </a:extLst>
          </p:cNvPr>
          <p:cNvSpPr>
            <a:spLocks noGrp="1"/>
          </p:cNvSpPr>
          <p:nvPr>
            <p:ph type="ctrTitle"/>
          </p:nvPr>
        </p:nvSpPr>
        <p:spPr>
          <a:xfrm>
            <a:off x="1343472" y="1844824"/>
            <a:ext cx="7992888" cy="2448271"/>
          </a:xfrm>
        </p:spPr>
        <p:txBody>
          <a:bodyPr anchor="b"/>
          <a:lstStyle>
            <a:lvl1pPr algn="l">
              <a:defRPr sz="5000" spc="0" baseline="0">
                <a:latin typeface="+mn-lt"/>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BEE8ADC-4450-6C7B-A47D-123D8945D887}"/>
              </a:ext>
            </a:extLst>
          </p:cNvPr>
          <p:cNvSpPr>
            <a:spLocks noGrp="1"/>
          </p:cNvSpPr>
          <p:nvPr>
            <p:ph type="subTitle" idx="1"/>
          </p:nvPr>
        </p:nvSpPr>
        <p:spPr>
          <a:xfrm>
            <a:off x="1343472" y="4653136"/>
            <a:ext cx="7992888" cy="532656"/>
          </a:xfrm>
        </p:spPr>
        <p:txBody>
          <a:bodyPr/>
          <a:lstStyle>
            <a:lvl1pPr marL="0" indent="0" algn="l">
              <a:lnSpc>
                <a:spcPct val="100000"/>
              </a:lnSpc>
              <a:buNone/>
              <a:defRPr sz="32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14" name="Grafik 13">
            <a:extLst>
              <a:ext uri="{FF2B5EF4-FFF2-40B4-BE49-F238E27FC236}">
                <a16:creationId xmlns:a16="http://schemas.microsoft.com/office/drawing/2014/main" id="{72F077F0-30BC-07CD-E59B-8923D8AE98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0923" y="5958910"/>
            <a:ext cx="1636417" cy="367735"/>
          </a:xfrm>
          <a:prstGeom prst="rect">
            <a:avLst/>
          </a:prstGeom>
        </p:spPr>
      </p:pic>
      <p:pic>
        <p:nvPicPr>
          <p:cNvPr id="16" name="Grafik 15">
            <a:extLst>
              <a:ext uri="{FF2B5EF4-FFF2-40B4-BE49-F238E27FC236}">
                <a16:creationId xmlns:a16="http://schemas.microsoft.com/office/drawing/2014/main" id="{21E277DD-D1B4-14E1-F392-6E6244ECA30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91492" y="5664540"/>
            <a:ext cx="1267081" cy="900295"/>
          </a:xfrm>
          <a:prstGeom prst="rect">
            <a:avLst/>
          </a:prstGeom>
        </p:spPr>
      </p:pic>
      <p:pic>
        <p:nvPicPr>
          <p:cNvPr id="5" name="Grafik 4">
            <a:extLst>
              <a:ext uri="{FF2B5EF4-FFF2-40B4-BE49-F238E27FC236}">
                <a16:creationId xmlns:a16="http://schemas.microsoft.com/office/drawing/2014/main" id="{4937DDD6-8856-DCC6-EC2B-5EB24E57825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51386" y="563467"/>
            <a:ext cx="2520276" cy="582723"/>
          </a:xfrm>
          <a:prstGeom prst="rect">
            <a:avLst/>
          </a:prstGeom>
        </p:spPr>
      </p:pic>
    </p:spTree>
    <p:extLst>
      <p:ext uri="{BB962C8B-B14F-4D97-AF65-F5344CB8AC3E}">
        <p14:creationId xmlns:p14="http://schemas.microsoft.com/office/powerpoint/2010/main" val="3136823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39AB1-1F8A-4765-FEB2-D9E8E642FE4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5F3620E-8E2B-7E08-CE8A-04112BD59E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8990044-C7FD-7E94-938F-031FC8CF0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8A2FF4-E69F-04F9-D272-A76FF2854733}"/>
              </a:ext>
            </a:extLst>
          </p:cNvPr>
          <p:cNvSpPr>
            <a:spLocks noGrp="1"/>
          </p:cNvSpPr>
          <p:nvPr>
            <p:ph type="dt" sz="half" idx="10"/>
          </p:nvPr>
        </p:nvSpPr>
        <p:spPr/>
        <p:txBody>
          <a:bodyPr/>
          <a:lstStyle/>
          <a:p>
            <a:fld id="{0CA53677-7E67-4143-AD41-B3A681E9E97E}" type="datetimeFigureOut">
              <a:rPr lang="de-DE" smtClean="0"/>
              <a:t>15.05.24</a:t>
            </a:fld>
            <a:endParaRPr lang="de-DE"/>
          </a:p>
        </p:txBody>
      </p:sp>
      <p:sp>
        <p:nvSpPr>
          <p:cNvPr id="6" name="Fußzeilenplatzhalter 5">
            <a:extLst>
              <a:ext uri="{FF2B5EF4-FFF2-40B4-BE49-F238E27FC236}">
                <a16:creationId xmlns:a16="http://schemas.microsoft.com/office/drawing/2014/main" id="{FA140E9D-B4CE-CDAB-D65B-177619974FB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0391603-9224-8D05-6E62-072BF5EB33D1}"/>
              </a:ext>
            </a:extLst>
          </p:cNvPr>
          <p:cNvSpPr>
            <a:spLocks noGrp="1"/>
          </p:cNvSpPr>
          <p:nvPr>
            <p:ph type="sldNum" sz="quarter" idx="12"/>
          </p:nvPr>
        </p:nvSpPr>
        <p:spPr/>
        <p:txBody>
          <a:bodyPr/>
          <a:lstStyle/>
          <a:p>
            <a:fld id="{6FCE31C3-52F5-45B9-95A0-279DAAE5FD72}" type="slidenum">
              <a:rPr lang="de-DE" smtClean="0"/>
              <a:t>‹Nr.›</a:t>
            </a:fld>
            <a:endParaRPr lang="de-DE"/>
          </a:p>
        </p:txBody>
      </p:sp>
    </p:spTree>
    <p:extLst>
      <p:ext uri="{BB962C8B-B14F-4D97-AF65-F5344CB8AC3E}">
        <p14:creationId xmlns:p14="http://schemas.microsoft.com/office/powerpoint/2010/main" val="424119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16204-1A09-DDB2-247F-E13B0E1E91E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B4EC336-1F4B-F0EC-631E-47B38807789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F9DC446-1FE0-9F87-BB59-A6C4CEEBF748}"/>
              </a:ext>
            </a:extLst>
          </p:cNvPr>
          <p:cNvSpPr>
            <a:spLocks noGrp="1"/>
          </p:cNvSpPr>
          <p:nvPr>
            <p:ph type="dt" sz="half" idx="10"/>
          </p:nvPr>
        </p:nvSpPr>
        <p:spPr/>
        <p:txBody>
          <a:bodyPr/>
          <a:lstStyle/>
          <a:p>
            <a:fld id="{0CA53677-7E67-4143-AD41-B3A681E9E97E}" type="datetimeFigureOut">
              <a:rPr lang="de-DE" smtClean="0"/>
              <a:t>15.05.24</a:t>
            </a:fld>
            <a:endParaRPr lang="de-DE"/>
          </a:p>
        </p:txBody>
      </p:sp>
      <p:sp>
        <p:nvSpPr>
          <p:cNvPr id="5" name="Fußzeilenplatzhalter 4">
            <a:extLst>
              <a:ext uri="{FF2B5EF4-FFF2-40B4-BE49-F238E27FC236}">
                <a16:creationId xmlns:a16="http://schemas.microsoft.com/office/drawing/2014/main" id="{49B0658C-0E79-EDCB-04EE-7C9DA448FA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FBE748F-FF6C-A616-B7D0-796BC0296D53}"/>
              </a:ext>
            </a:extLst>
          </p:cNvPr>
          <p:cNvSpPr>
            <a:spLocks noGrp="1"/>
          </p:cNvSpPr>
          <p:nvPr>
            <p:ph type="sldNum" sz="quarter" idx="12"/>
          </p:nvPr>
        </p:nvSpPr>
        <p:spPr/>
        <p:txBody>
          <a:bodyPr/>
          <a:lstStyle/>
          <a:p>
            <a:fld id="{6FCE31C3-52F5-45B9-95A0-279DAAE5FD72}" type="slidenum">
              <a:rPr lang="de-DE" smtClean="0"/>
              <a:t>‹Nr.›</a:t>
            </a:fld>
            <a:endParaRPr lang="de-DE"/>
          </a:p>
        </p:txBody>
      </p:sp>
    </p:spTree>
    <p:extLst>
      <p:ext uri="{BB962C8B-B14F-4D97-AF65-F5344CB8AC3E}">
        <p14:creationId xmlns:p14="http://schemas.microsoft.com/office/powerpoint/2010/main" val="362472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22B5D52-CA19-584F-8874-0B0E7572D6C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D985BA8-61EA-AE21-94B0-DD6624B4E2A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DB1C5D5-347E-D33B-7CD5-AC2141496C99}"/>
              </a:ext>
            </a:extLst>
          </p:cNvPr>
          <p:cNvSpPr>
            <a:spLocks noGrp="1"/>
          </p:cNvSpPr>
          <p:nvPr>
            <p:ph type="dt" sz="half" idx="10"/>
          </p:nvPr>
        </p:nvSpPr>
        <p:spPr/>
        <p:txBody>
          <a:bodyPr/>
          <a:lstStyle/>
          <a:p>
            <a:fld id="{0CA53677-7E67-4143-AD41-B3A681E9E97E}" type="datetimeFigureOut">
              <a:rPr lang="de-DE" smtClean="0"/>
              <a:t>15.05.24</a:t>
            </a:fld>
            <a:endParaRPr lang="de-DE"/>
          </a:p>
        </p:txBody>
      </p:sp>
      <p:sp>
        <p:nvSpPr>
          <p:cNvPr id="5" name="Fußzeilenplatzhalter 4">
            <a:extLst>
              <a:ext uri="{FF2B5EF4-FFF2-40B4-BE49-F238E27FC236}">
                <a16:creationId xmlns:a16="http://schemas.microsoft.com/office/drawing/2014/main" id="{1DF5BCBD-FDC2-1390-B8ED-69F8782937F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3EAD1C8-5BC3-FFB5-CDD2-2D40DE5EB63F}"/>
              </a:ext>
            </a:extLst>
          </p:cNvPr>
          <p:cNvSpPr>
            <a:spLocks noGrp="1"/>
          </p:cNvSpPr>
          <p:nvPr>
            <p:ph type="sldNum" sz="quarter" idx="12"/>
          </p:nvPr>
        </p:nvSpPr>
        <p:spPr/>
        <p:txBody>
          <a:bodyPr/>
          <a:lstStyle/>
          <a:p>
            <a:fld id="{6FCE31C3-52F5-45B9-95A0-279DAAE5FD72}" type="slidenum">
              <a:rPr lang="de-DE" smtClean="0"/>
              <a:t>‹Nr.›</a:t>
            </a:fld>
            <a:endParaRPr lang="de-DE"/>
          </a:p>
        </p:txBody>
      </p:sp>
    </p:spTree>
    <p:extLst>
      <p:ext uri="{BB962C8B-B14F-4D97-AF65-F5344CB8AC3E}">
        <p14:creationId xmlns:p14="http://schemas.microsoft.com/office/powerpoint/2010/main" val="252697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4B5CC-76A9-4ACE-C0D5-E727B14A509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2C30F52-00AD-D16B-3087-672AEB408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198C56C-C387-F72F-7400-064D4DB37409}"/>
              </a:ext>
            </a:extLst>
          </p:cNvPr>
          <p:cNvSpPr>
            <a:spLocks noGrp="1"/>
          </p:cNvSpPr>
          <p:nvPr>
            <p:ph type="dt" sz="half" idx="10"/>
          </p:nvPr>
        </p:nvSpPr>
        <p:spPr/>
        <p:txBody>
          <a:bodyPr/>
          <a:lstStyle/>
          <a:p>
            <a:fld id="{0CA53677-7E67-4143-AD41-B3A681E9E97E}" type="datetimeFigureOut">
              <a:rPr lang="de-DE" smtClean="0"/>
              <a:t>15.05.24</a:t>
            </a:fld>
            <a:endParaRPr lang="de-DE"/>
          </a:p>
        </p:txBody>
      </p:sp>
      <p:sp>
        <p:nvSpPr>
          <p:cNvPr id="5" name="Fußzeilenplatzhalter 4">
            <a:extLst>
              <a:ext uri="{FF2B5EF4-FFF2-40B4-BE49-F238E27FC236}">
                <a16:creationId xmlns:a16="http://schemas.microsoft.com/office/drawing/2014/main" id="{921E99BF-2DAC-CC42-4E24-A1C9250789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1587D1-D8B9-4DD5-CCF6-BA5730583241}"/>
              </a:ext>
            </a:extLst>
          </p:cNvPr>
          <p:cNvSpPr>
            <a:spLocks noGrp="1"/>
          </p:cNvSpPr>
          <p:nvPr>
            <p:ph type="sldNum" sz="quarter" idx="12"/>
          </p:nvPr>
        </p:nvSpPr>
        <p:spPr/>
        <p:txBody>
          <a:bodyPr/>
          <a:lstStyle/>
          <a:p>
            <a:fld id="{6FCE31C3-52F5-45B9-95A0-279DAAE5FD72}" type="slidenum">
              <a:rPr lang="de-DE" smtClean="0"/>
              <a:t>‹Nr.›</a:t>
            </a:fld>
            <a:endParaRPr lang="de-DE"/>
          </a:p>
        </p:txBody>
      </p:sp>
    </p:spTree>
    <p:extLst>
      <p:ext uri="{BB962C8B-B14F-4D97-AF65-F5344CB8AC3E}">
        <p14:creationId xmlns:p14="http://schemas.microsoft.com/office/powerpoint/2010/main" val="173618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D467F-782C-B68C-50C7-A94328BAE80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83FA6AA-4112-0AB0-3624-C66FB2FFE15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5D34528-C51D-ABA1-74EA-E58B85416C5A}"/>
              </a:ext>
            </a:extLst>
          </p:cNvPr>
          <p:cNvSpPr>
            <a:spLocks noGrp="1"/>
          </p:cNvSpPr>
          <p:nvPr>
            <p:ph type="dt" sz="half" idx="10"/>
          </p:nvPr>
        </p:nvSpPr>
        <p:spPr/>
        <p:txBody>
          <a:bodyPr/>
          <a:lstStyle/>
          <a:p>
            <a:fld id="{0CA53677-7E67-4143-AD41-B3A681E9E97E}" type="datetimeFigureOut">
              <a:rPr lang="de-DE" smtClean="0"/>
              <a:t>15.05.24</a:t>
            </a:fld>
            <a:endParaRPr lang="de-DE"/>
          </a:p>
        </p:txBody>
      </p:sp>
      <p:sp>
        <p:nvSpPr>
          <p:cNvPr id="5" name="Fußzeilenplatzhalter 4">
            <a:extLst>
              <a:ext uri="{FF2B5EF4-FFF2-40B4-BE49-F238E27FC236}">
                <a16:creationId xmlns:a16="http://schemas.microsoft.com/office/drawing/2014/main" id="{ADF36ED1-CD81-4005-570B-E483A9B33CA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D7E829-B273-21C8-24F0-C371A7979250}"/>
              </a:ext>
            </a:extLst>
          </p:cNvPr>
          <p:cNvSpPr>
            <a:spLocks noGrp="1"/>
          </p:cNvSpPr>
          <p:nvPr>
            <p:ph type="sldNum" sz="quarter" idx="12"/>
          </p:nvPr>
        </p:nvSpPr>
        <p:spPr/>
        <p:txBody>
          <a:bodyPr/>
          <a:lstStyle/>
          <a:p>
            <a:fld id="{6FCE31C3-52F5-45B9-95A0-279DAAE5FD72}" type="slidenum">
              <a:rPr lang="de-DE" smtClean="0"/>
              <a:t>‹Nr.›</a:t>
            </a:fld>
            <a:endParaRPr lang="de-DE"/>
          </a:p>
        </p:txBody>
      </p:sp>
    </p:spTree>
    <p:extLst>
      <p:ext uri="{BB962C8B-B14F-4D97-AF65-F5344CB8AC3E}">
        <p14:creationId xmlns:p14="http://schemas.microsoft.com/office/powerpoint/2010/main" val="71047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DEB57-6190-B00A-A733-0BD0497CBE1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F8A996A-5239-FE57-3A3E-4BB0176C2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398A726-8676-F715-0AF6-39F5BA3DCDFB}"/>
              </a:ext>
            </a:extLst>
          </p:cNvPr>
          <p:cNvSpPr>
            <a:spLocks noGrp="1"/>
          </p:cNvSpPr>
          <p:nvPr>
            <p:ph type="dt" sz="half" idx="10"/>
          </p:nvPr>
        </p:nvSpPr>
        <p:spPr/>
        <p:txBody>
          <a:bodyPr/>
          <a:lstStyle/>
          <a:p>
            <a:fld id="{0CA53677-7E67-4143-AD41-B3A681E9E97E}" type="datetimeFigureOut">
              <a:rPr lang="de-DE" smtClean="0"/>
              <a:t>15.05.24</a:t>
            </a:fld>
            <a:endParaRPr lang="de-DE"/>
          </a:p>
        </p:txBody>
      </p:sp>
      <p:sp>
        <p:nvSpPr>
          <p:cNvPr id="5" name="Fußzeilenplatzhalter 4">
            <a:extLst>
              <a:ext uri="{FF2B5EF4-FFF2-40B4-BE49-F238E27FC236}">
                <a16:creationId xmlns:a16="http://schemas.microsoft.com/office/drawing/2014/main" id="{61AA90FB-32CA-AD28-7235-D6D8FC0415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6950DF-414B-B5EE-A943-7EB254C193F7}"/>
              </a:ext>
            </a:extLst>
          </p:cNvPr>
          <p:cNvSpPr>
            <a:spLocks noGrp="1"/>
          </p:cNvSpPr>
          <p:nvPr>
            <p:ph type="sldNum" sz="quarter" idx="12"/>
          </p:nvPr>
        </p:nvSpPr>
        <p:spPr/>
        <p:txBody>
          <a:bodyPr/>
          <a:lstStyle/>
          <a:p>
            <a:fld id="{6FCE31C3-52F5-45B9-95A0-279DAAE5FD72}" type="slidenum">
              <a:rPr lang="de-DE" smtClean="0"/>
              <a:t>‹Nr.›</a:t>
            </a:fld>
            <a:endParaRPr lang="de-DE"/>
          </a:p>
        </p:txBody>
      </p:sp>
    </p:spTree>
    <p:extLst>
      <p:ext uri="{BB962C8B-B14F-4D97-AF65-F5344CB8AC3E}">
        <p14:creationId xmlns:p14="http://schemas.microsoft.com/office/powerpoint/2010/main" val="40597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55F3D-7CD6-D5ED-C84A-16BD8B9906F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B0B32AD-E552-895F-B28E-038E3EBD3AD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D6BF4F6-5506-9960-820B-3589A9D65F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366D52D-9475-126D-4976-B17AB6EA070C}"/>
              </a:ext>
            </a:extLst>
          </p:cNvPr>
          <p:cNvSpPr>
            <a:spLocks noGrp="1"/>
          </p:cNvSpPr>
          <p:nvPr>
            <p:ph type="dt" sz="half" idx="10"/>
          </p:nvPr>
        </p:nvSpPr>
        <p:spPr/>
        <p:txBody>
          <a:bodyPr/>
          <a:lstStyle/>
          <a:p>
            <a:fld id="{0CA53677-7E67-4143-AD41-B3A681E9E97E}" type="datetimeFigureOut">
              <a:rPr lang="de-DE" smtClean="0"/>
              <a:t>15.05.24</a:t>
            </a:fld>
            <a:endParaRPr lang="de-DE"/>
          </a:p>
        </p:txBody>
      </p:sp>
      <p:sp>
        <p:nvSpPr>
          <p:cNvPr id="6" name="Fußzeilenplatzhalter 5">
            <a:extLst>
              <a:ext uri="{FF2B5EF4-FFF2-40B4-BE49-F238E27FC236}">
                <a16:creationId xmlns:a16="http://schemas.microsoft.com/office/drawing/2014/main" id="{E3AD1C54-82C4-1824-46AF-035D49C5353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F0146E9-CC67-F999-6143-781410D3D83D}"/>
              </a:ext>
            </a:extLst>
          </p:cNvPr>
          <p:cNvSpPr>
            <a:spLocks noGrp="1"/>
          </p:cNvSpPr>
          <p:nvPr>
            <p:ph type="sldNum" sz="quarter" idx="12"/>
          </p:nvPr>
        </p:nvSpPr>
        <p:spPr/>
        <p:txBody>
          <a:bodyPr/>
          <a:lstStyle/>
          <a:p>
            <a:fld id="{6FCE31C3-52F5-45B9-95A0-279DAAE5FD72}" type="slidenum">
              <a:rPr lang="de-DE" smtClean="0"/>
              <a:t>‹Nr.›</a:t>
            </a:fld>
            <a:endParaRPr lang="de-DE"/>
          </a:p>
        </p:txBody>
      </p:sp>
    </p:spTree>
    <p:extLst>
      <p:ext uri="{BB962C8B-B14F-4D97-AF65-F5344CB8AC3E}">
        <p14:creationId xmlns:p14="http://schemas.microsoft.com/office/powerpoint/2010/main" val="61282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A94A2-C208-D7CC-AA39-DB7EB116537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5EEAC1A-29B5-83EF-6391-A6B817E14E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56C17A2-5314-D48F-5284-26790BF2293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FD8F4E6-2543-A266-5FBD-7D68CA34A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24BF000-6965-2E24-1C87-2C7EFF5D231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BB2F21D-8641-82CA-9C62-351E04368E9C}"/>
              </a:ext>
            </a:extLst>
          </p:cNvPr>
          <p:cNvSpPr>
            <a:spLocks noGrp="1"/>
          </p:cNvSpPr>
          <p:nvPr>
            <p:ph type="dt" sz="half" idx="10"/>
          </p:nvPr>
        </p:nvSpPr>
        <p:spPr/>
        <p:txBody>
          <a:bodyPr/>
          <a:lstStyle/>
          <a:p>
            <a:fld id="{0CA53677-7E67-4143-AD41-B3A681E9E97E}" type="datetimeFigureOut">
              <a:rPr lang="de-DE" smtClean="0"/>
              <a:t>15.05.24</a:t>
            </a:fld>
            <a:endParaRPr lang="de-DE"/>
          </a:p>
        </p:txBody>
      </p:sp>
      <p:sp>
        <p:nvSpPr>
          <p:cNvPr id="8" name="Fußzeilenplatzhalter 7">
            <a:extLst>
              <a:ext uri="{FF2B5EF4-FFF2-40B4-BE49-F238E27FC236}">
                <a16:creationId xmlns:a16="http://schemas.microsoft.com/office/drawing/2014/main" id="{19D8020A-CAD5-3F6A-1E9F-5E65F17D90B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1194C4F-99BA-77E3-F1C1-0DEC4F73EE2A}"/>
              </a:ext>
            </a:extLst>
          </p:cNvPr>
          <p:cNvSpPr>
            <a:spLocks noGrp="1"/>
          </p:cNvSpPr>
          <p:nvPr>
            <p:ph type="sldNum" sz="quarter" idx="12"/>
          </p:nvPr>
        </p:nvSpPr>
        <p:spPr/>
        <p:txBody>
          <a:bodyPr/>
          <a:lstStyle/>
          <a:p>
            <a:fld id="{6FCE31C3-52F5-45B9-95A0-279DAAE5FD72}" type="slidenum">
              <a:rPr lang="de-DE" smtClean="0"/>
              <a:t>‹Nr.›</a:t>
            </a:fld>
            <a:endParaRPr lang="de-DE"/>
          </a:p>
        </p:txBody>
      </p:sp>
    </p:spTree>
    <p:extLst>
      <p:ext uri="{BB962C8B-B14F-4D97-AF65-F5344CB8AC3E}">
        <p14:creationId xmlns:p14="http://schemas.microsoft.com/office/powerpoint/2010/main" val="217855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5F7A38-6FDB-4FFA-EDA8-681D0265C3E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6F39E0A-E7EB-E734-CF01-66A1606C7E17}"/>
              </a:ext>
            </a:extLst>
          </p:cNvPr>
          <p:cNvSpPr>
            <a:spLocks noGrp="1"/>
          </p:cNvSpPr>
          <p:nvPr>
            <p:ph type="dt" sz="half" idx="10"/>
          </p:nvPr>
        </p:nvSpPr>
        <p:spPr/>
        <p:txBody>
          <a:bodyPr/>
          <a:lstStyle/>
          <a:p>
            <a:fld id="{0CA53677-7E67-4143-AD41-B3A681E9E97E}" type="datetimeFigureOut">
              <a:rPr lang="de-DE" smtClean="0"/>
              <a:t>15.05.24</a:t>
            </a:fld>
            <a:endParaRPr lang="de-DE"/>
          </a:p>
        </p:txBody>
      </p:sp>
      <p:sp>
        <p:nvSpPr>
          <p:cNvPr id="4" name="Fußzeilenplatzhalter 3">
            <a:extLst>
              <a:ext uri="{FF2B5EF4-FFF2-40B4-BE49-F238E27FC236}">
                <a16:creationId xmlns:a16="http://schemas.microsoft.com/office/drawing/2014/main" id="{AB5BC90D-4B7B-6AA4-8BE1-6FD2C159CAD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E678208-8237-7576-8EFC-2F6ECC6724E5}"/>
              </a:ext>
            </a:extLst>
          </p:cNvPr>
          <p:cNvSpPr>
            <a:spLocks noGrp="1"/>
          </p:cNvSpPr>
          <p:nvPr>
            <p:ph type="sldNum" sz="quarter" idx="12"/>
          </p:nvPr>
        </p:nvSpPr>
        <p:spPr/>
        <p:txBody>
          <a:bodyPr/>
          <a:lstStyle/>
          <a:p>
            <a:fld id="{6FCE31C3-52F5-45B9-95A0-279DAAE5FD72}" type="slidenum">
              <a:rPr lang="de-DE" smtClean="0"/>
              <a:t>‹Nr.›</a:t>
            </a:fld>
            <a:endParaRPr lang="de-DE"/>
          </a:p>
        </p:txBody>
      </p:sp>
    </p:spTree>
    <p:extLst>
      <p:ext uri="{BB962C8B-B14F-4D97-AF65-F5344CB8AC3E}">
        <p14:creationId xmlns:p14="http://schemas.microsoft.com/office/powerpoint/2010/main" val="398082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11CD574-F61F-AF7D-0BC5-83CCBD1FDCA7}"/>
              </a:ext>
            </a:extLst>
          </p:cNvPr>
          <p:cNvSpPr>
            <a:spLocks noGrp="1"/>
          </p:cNvSpPr>
          <p:nvPr>
            <p:ph type="dt" sz="half" idx="10"/>
          </p:nvPr>
        </p:nvSpPr>
        <p:spPr/>
        <p:txBody>
          <a:bodyPr/>
          <a:lstStyle/>
          <a:p>
            <a:fld id="{0CA53677-7E67-4143-AD41-B3A681E9E97E}" type="datetimeFigureOut">
              <a:rPr lang="de-DE" smtClean="0"/>
              <a:t>15.05.24</a:t>
            </a:fld>
            <a:endParaRPr lang="de-DE"/>
          </a:p>
        </p:txBody>
      </p:sp>
      <p:sp>
        <p:nvSpPr>
          <p:cNvPr id="3" name="Fußzeilenplatzhalter 2">
            <a:extLst>
              <a:ext uri="{FF2B5EF4-FFF2-40B4-BE49-F238E27FC236}">
                <a16:creationId xmlns:a16="http://schemas.microsoft.com/office/drawing/2014/main" id="{84AA5CA7-711B-11B0-9E2D-C331800339B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357888A-1F99-4F14-A4AF-278799628FC4}"/>
              </a:ext>
            </a:extLst>
          </p:cNvPr>
          <p:cNvSpPr>
            <a:spLocks noGrp="1"/>
          </p:cNvSpPr>
          <p:nvPr>
            <p:ph type="sldNum" sz="quarter" idx="12"/>
          </p:nvPr>
        </p:nvSpPr>
        <p:spPr/>
        <p:txBody>
          <a:bodyPr/>
          <a:lstStyle/>
          <a:p>
            <a:fld id="{6FCE31C3-52F5-45B9-95A0-279DAAE5FD72}" type="slidenum">
              <a:rPr lang="de-DE" smtClean="0"/>
              <a:t>‹Nr.›</a:t>
            </a:fld>
            <a:endParaRPr lang="de-DE"/>
          </a:p>
        </p:txBody>
      </p:sp>
    </p:spTree>
    <p:extLst>
      <p:ext uri="{BB962C8B-B14F-4D97-AF65-F5344CB8AC3E}">
        <p14:creationId xmlns:p14="http://schemas.microsoft.com/office/powerpoint/2010/main" val="77364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FDBB7-B803-217F-60D5-0F3923BA017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1B4B40F-567C-BAB2-AFA3-657B1E343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4073E5E-DFA7-51B2-2797-C67B44130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09B5238-6EFB-7EF7-1896-9CD038E1A51C}"/>
              </a:ext>
            </a:extLst>
          </p:cNvPr>
          <p:cNvSpPr>
            <a:spLocks noGrp="1"/>
          </p:cNvSpPr>
          <p:nvPr>
            <p:ph type="dt" sz="half" idx="10"/>
          </p:nvPr>
        </p:nvSpPr>
        <p:spPr/>
        <p:txBody>
          <a:bodyPr/>
          <a:lstStyle/>
          <a:p>
            <a:fld id="{0CA53677-7E67-4143-AD41-B3A681E9E97E}" type="datetimeFigureOut">
              <a:rPr lang="de-DE" smtClean="0"/>
              <a:t>15.05.24</a:t>
            </a:fld>
            <a:endParaRPr lang="de-DE"/>
          </a:p>
        </p:txBody>
      </p:sp>
      <p:sp>
        <p:nvSpPr>
          <p:cNvPr id="6" name="Fußzeilenplatzhalter 5">
            <a:extLst>
              <a:ext uri="{FF2B5EF4-FFF2-40B4-BE49-F238E27FC236}">
                <a16:creationId xmlns:a16="http://schemas.microsoft.com/office/drawing/2014/main" id="{F29B9003-66A1-2C10-AE69-A6AE184A831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FCE6FE6-FC0E-7E96-3AD5-B5274C021857}"/>
              </a:ext>
            </a:extLst>
          </p:cNvPr>
          <p:cNvSpPr>
            <a:spLocks noGrp="1"/>
          </p:cNvSpPr>
          <p:nvPr>
            <p:ph type="sldNum" sz="quarter" idx="12"/>
          </p:nvPr>
        </p:nvSpPr>
        <p:spPr/>
        <p:txBody>
          <a:bodyPr/>
          <a:lstStyle/>
          <a:p>
            <a:fld id="{6FCE31C3-52F5-45B9-95A0-279DAAE5FD72}" type="slidenum">
              <a:rPr lang="de-DE" smtClean="0"/>
              <a:t>‹Nr.›</a:t>
            </a:fld>
            <a:endParaRPr lang="de-DE"/>
          </a:p>
        </p:txBody>
      </p:sp>
    </p:spTree>
    <p:extLst>
      <p:ext uri="{BB962C8B-B14F-4D97-AF65-F5344CB8AC3E}">
        <p14:creationId xmlns:p14="http://schemas.microsoft.com/office/powerpoint/2010/main" val="205093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9CE3E3E4-74CA-F83A-D7FE-073ED8CBAFD7}"/>
              </a:ext>
            </a:extLst>
          </p:cNvPr>
          <p:cNvSpPr/>
          <p:nvPr userDrawn="1"/>
        </p:nvSpPr>
        <p:spPr>
          <a:xfrm>
            <a:off x="0" y="6309320"/>
            <a:ext cx="12192000" cy="54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B27D20C-6BE2-D299-8FEC-BA1FE02A06CF}"/>
              </a:ext>
            </a:extLst>
          </p:cNvPr>
          <p:cNvSpPr>
            <a:spLocks noGrp="1"/>
          </p:cNvSpPr>
          <p:nvPr>
            <p:ph type="title"/>
          </p:nvPr>
        </p:nvSpPr>
        <p:spPr>
          <a:xfrm>
            <a:off x="569342" y="561975"/>
            <a:ext cx="10063733" cy="922809"/>
          </a:xfrm>
          <a:prstGeom prst="rect">
            <a:avLst/>
          </a:prstGeom>
        </p:spPr>
        <p:txBody>
          <a:bodyPr vert="horz" lIns="0" tIns="0" rIns="0" bIns="0" rtlCol="0" anchor="t">
            <a:noAutofit/>
          </a:bodyPr>
          <a:lstStyle/>
          <a:p>
            <a:r>
              <a:rPr lang="de-DE" dirty="0"/>
              <a:t>Mastertitelformat bearbeiten</a:t>
            </a:r>
          </a:p>
        </p:txBody>
      </p:sp>
      <p:sp>
        <p:nvSpPr>
          <p:cNvPr id="3" name="Textplatzhalter 2">
            <a:extLst>
              <a:ext uri="{FF2B5EF4-FFF2-40B4-BE49-F238E27FC236}">
                <a16:creationId xmlns:a16="http://schemas.microsoft.com/office/drawing/2014/main" id="{F6E584FD-412E-2725-3683-7395D6DF5D0D}"/>
              </a:ext>
            </a:extLst>
          </p:cNvPr>
          <p:cNvSpPr>
            <a:spLocks noGrp="1"/>
          </p:cNvSpPr>
          <p:nvPr>
            <p:ph type="body" idx="1"/>
          </p:nvPr>
        </p:nvSpPr>
        <p:spPr>
          <a:xfrm>
            <a:off x="550863" y="2225040"/>
            <a:ext cx="10082212" cy="3436208"/>
          </a:xfrm>
          <a:prstGeom prst="rect">
            <a:avLst/>
          </a:prstGeom>
        </p:spPr>
        <p:txBody>
          <a:bodyPr vert="horz" lIns="0" tIns="0" rIns="0" bIns="0" rtlCol="0">
            <a:noAutofit/>
          </a:bodyPr>
          <a:lstStyle/>
          <a:p>
            <a:pPr lvl="0"/>
            <a:r>
              <a:rPr lang="de-DE" dirty="0"/>
              <a:t>Mastertextfeld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9D77742E-B787-D1A4-0BEA-E49A98D2DA26}"/>
              </a:ext>
            </a:extLst>
          </p:cNvPr>
          <p:cNvSpPr>
            <a:spLocks noGrp="1"/>
          </p:cNvSpPr>
          <p:nvPr>
            <p:ph type="dt" sz="half" idx="2"/>
          </p:nvPr>
        </p:nvSpPr>
        <p:spPr>
          <a:xfrm>
            <a:off x="550863" y="6497767"/>
            <a:ext cx="1152649" cy="153888"/>
          </a:xfrm>
          <a:prstGeom prst="rect">
            <a:avLst/>
          </a:prstGeom>
        </p:spPr>
        <p:txBody>
          <a:bodyPr vert="horz" wrap="square" lIns="0" tIns="0" rIns="0" bIns="0" rtlCol="0" anchor="ctr">
            <a:noAutofit/>
          </a:bodyPr>
          <a:lstStyle>
            <a:lvl1pPr algn="l">
              <a:defRPr sz="1000" spc="70" baseline="0">
                <a:solidFill>
                  <a:schemeClr val="tx1"/>
                </a:solidFill>
              </a:defRPr>
            </a:lvl1pPr>
          </a:lstStyle>
          <a:p>
            <a:fld id="{D6532FE3-A7DD-49AA-B4A9-8E4EE9F381C1}" type="datetime1">
              <a:rPr lang="de-DE" smtClean="0"/>
              <a:t>15.05.24</a:t>
            </a:fld>
            <a:endParaRPr lang="de-DE" dirty="0"/>
          </a:p>
        </p:txBody>
      </p:sp>
      <p:sp>
        <p:nvSpPr>
          <p:cNvPr id="5" name="Fußzeilenplatzhalter 4">
            <a:extLst>
              <a:ext uri="{FF2B5EF4-FFF2-40B4-BE49-F238E27FC236}">
                <a16:creationId xmlns:a16="http://schemas.microsoft.com/office/drawing/2014/main" id="{51A4020D-D717-E09D-8E62-9CFC5E5E59CB}"/>
              </a:ext>
            </a:extLst>
          </p:cNvPr>
          <p:cNvSpPr>
            <a:spLocks noGrp="1"/>
          </p:cNvSpPr>
          <p:nvPr>
            <p:ph type="ftr" sz="quarter" idx="3"/>
          </p:nvPr>
        </p:nvSpPr>
        <p:spPr>
          <a:xfrm flipH="1">
            <a:off x="1991608" y="6497767"/>
            <a:ext cx="1944151" cy="153888"/>
          </a:xfrm>
          <a:prstGeom prst="rect">
            <a:avLst/>
          </a:prstGeom>
        </p:spPr>
        <p:txBody>
          <a:bodyPr vert="horz" wrap="square" lIns="0" tIns="0" rIns="0" bIns="0" rtlCol="0" anchor="ctr">
            <a:noAutofit/>
          </a:bodyPr>
          <a:lstStyle>
            <a:lvl1pPr algn="l">
              <a:defRPr sz="1000" spc="70" baseline="0">
                <a:solidFill>
                  <a:schemeClr val="tx1"/>
                </a:solidFill>
              </a:defRPr>
            </a:lvl1pPr>
          </a:lstStyle>
          <a:p>
            <a:r>
              <a:rPr lang="de-DE" dirty="0"/>
              <a:t>Name der Präsentation</a:t>
            </a:r>
          </a:p>
        </p:txBody>
      </p:sp>
      <p:sp>
        <p:nvSpPr>
          <p:cNvPr id="6" name="Foliennummernplatzhalter 5">
            <a:extLst>
              <a:ext uri="{FF2B5EF4-FFF2-40B4-BE49-F238E27FC236}">
                <a16:creationId xmlns:a16="http://schemas.microsoft.com/office/drawing/2014/main" id="{82477157-9A10-6250-33C9-1941620DE033}"/>
              </a:ext>
            </a:extLst>
          </p:cNvPr>
          <p:cNvSpPr>
            <a:spLocks noGrp="1"/>
          </p:cNvSpPr>
          <p:nvPr>
            <p:ph type="sldNum" sz="quarter" idx="4"/>
          </p:nvPr>
        </p:nvSpPr>
        <p:spPr>
          <a:xfrm>
            <a:off x="8897937" y="6497767"/>
            <a:ext cx="2743200" cy="153888"/>
          </a:xfrm>
          <a:prstGeom prst="rect">
            <a:avLst/>
          </a:prstGeom>
        </p:spPr>
        <p:txBody>
          <a:bodyPr vert="horz" lIns="0" tIns="0" rIns="0" bIns="0" rtlCol="0" anchor="ctr">
            <a:spAutoFit/>
          </a:bodyPr>
          <a:lstStyle>
            <a:lvl1pPr algn="r">
              <a:defRPr sz="1000" spc="70" baseline="0">
                <a:solidFill>
                  <a:schemeClr val="tx1"/>
                </a:solidFill>
              </a:defRPr>
            </a:lvl1pPr>
          </a:lstStyle>
          <a:p>
            <a:r>
              <a:rPr lang="de-DE" dirty="0"/>
              <a:t>Seite </a:t>
            </a:r>
            <a:fld id="{CE6CAF4D-DD0D-4F34-9F3A-F974D54A280A}" type="slidenum">
              <a:rPr lang="de-DE" smtClean="0"/>
              <a:pPr/>
              <a:t>‹Nr.›</a:t>
            </a:fld>
            <a:endParaRPr lang="de-DE" dirty="0"/>
          </a:p>
        </p:txBody>
      </p:sp>
      <p:pic>
        <p:nvPicPr>
          <p:cNvPr id="12" name="Grafik 11">
            <a:extLst>
              <a:ext uri="{FF2B5EF4-FFF2-40B4-BE49-F238E27FC236}">
                <a16:creationId xmlns:a16="http://schemas.microsoft.com/office/drawing/2014/main" id="{0C88CC7A-9221-FF5F-62E8-2E646494E0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51183" y="620713"/>
            <a:ext cx="371475" cy="380999"/>
          </a:xfrm>
          <a:prstGeom prst="rect">
            <a:avLst/>
          </a:prstGeom>
        </p:spPr>
      </p:pic>
    </p:spTree>
    <p:extLst>
      <p:ext uri="{BB962C8B-B14F-4D97-AF65-F5344CB8AC3E}">
        <p14:creationId xmlns:p14="http://schemas.microsoft.com/office/powerpoint/2010/main" val="1072307064"/>
      </p:ext>
    </p:extLst>
  </p:cSld>
  <p:clrMap bg1="lt1" tx1="dk1" bg2="lt2" tx2="dk2" accent1="accent1" accent2="accent2" accent3="accent3" accent4="accent4" accent5="accent5" accent6="accent6" hlink="hlink" folHlink="folHlink"/>
  <p:sldLayoutIdLst>
    <p:sldLayoutId id="2147483656" r:id="rId1"/>
  </p:sldLayoutIdLst>
  <p:hf hdr="0"/>
  <p:txStyles>
    <p:titleStyle>
      <a:lvl1pPr algn="l" defTabSz="914400" rtl="0" eaLnBrk="1" latinLnBrk="0" hangingPunct="1">
        <a:lnSpc>
          <a:spcPct val="100000"/>
        </a:lnSpc>
        <a:spcBef>
          <a:spcPct val="0"/>
        </a:spcBef>
        <a:buNone/>
        <a:defRPr sz="2800" kern="1200" spc="30" baseline="0">
          <a:solidFill>
            <a:schemeClr val="tx1"/>
          </a:solidFill>
          <a:latin typeface="+mj-lt"/>
          <a:ea typeface="+mj-ea"/>
          <a:cs typeface="+mj-cs"/>
        </a:defRPr>
      </a:lvl1pPr>
    </p:titleStyle>
    <p:bodyStyle>
      <a:lvl1pPr marL="0" indent="0" algn="l" defTabSz="914400" rtl="0" eaLnBrk="1" latinLnBrk="0" hangingPunct="1">
        <a:lnSpc>
          <a:spcPct val="114000"/>
        </a:lnSpc>
        <a:spcBef>
          <a:spcPts val="1200"/>
        </a:spcBef>
        <a:buFont typeface="Arial" panose="020B0604020202020204" pitchFamily="34" charset="0"/>
        <a:buNone/>
        <a:defRPr sz="1800" kern="1200" spc="30" baseline="0">
          <a:solidFill>
            <a:schemeClr val="tx1"/>
          </a:solidFill>
          <a:latin typeface="+mn-lt"/>
          <a:ea typeface="+mn-ea"/>
          <a:cs typeface="+mn-cs"/>
        </a:defRPr>
      </a:lvl1pPr>
      <a:lvl2pPr marL="361950" indent="-361950" algn="l" defTabSz="914400" rtl="0" eaLnBrk="1" latinLnBrk="0" hangingPunct="1">
        <a:lnSpc>
          <a:spcPct val="114000"/>
        </a:lnSpc>
        <a:spcBef>
          <a:spcPts val="500"/>
        </a:spcBef>
        <a:buFont typeface="Kantumruy Pro" pitchFamily="2" charset="0"/>
        <a:buChar char="—"/>
        <a:defRPr sz="1800" kern="1200" spc="30" baseline="0">
          <a:solidFill>
            <a:schemeClr val="tx1"/>
          </a:solidFill>
          <a:latin typeface="+mn-lt"/>
          <a:ea typeface="+mn-ea"/>
          <a:cs typeface="+mn-cs"/>
        </a:defRPr>
      </a:lvl2pPr>
      <a:lvl3pPr marL="628650" indent="-266700" algn="l" defTabSz="914400" rtl="0" eaLnBrk="1" latinLnBrk="0" hangingPunct="1">
        <a:lnSpc>
          <a:spcPct val="114000"/>
        </a:lnSpc>
        <a:spcBef>
          <a:spcPts val="500"/>
        </a:spcBef>
        <a:buFont typeface="Arial" panose="020B0604020202020204" pitchFamily="34" charset="0"/>
        <a:buChar char="•"/>
        <a:defRPr sz="1600" kern="1200" spc="30" baseline="0">
          <a:solidFill>
            <a:schemeClr val="tx1"/>
          </a:solidFill>
          <a:latin typeface="+mn-lt"/>
          <a:ea typeface="+mn-ea"/>
          <a:cs typeface="+mn-cs"/>
        </a:defRPr>
      </a:lvl3pPr>
      <a:lvl4pPr marL="809625" indent="-180975" algn="l" defTabSz="914400" rtl="0" eaLnBrk="1" latinLnBrk="0" hangingPunct="1">
        <a:lnSpc>
          <a:spcPct val="114000"/>
        </a:lnSpc>
        <a:spcBef>
          <a:spcPts val="500"/>
        </a:spcBef>
        <a:buFont typeface="Symbol" panose="05050102010706020507" pitchFamily="18" charset="2"/>
        <a:buChar char="-"/>
        <a:defRPr sz="1400" kern="1200" spc="30" baseline="0">
          <a:solidFill>
            <a:schemeClr val="tx1"/>
          </a:solidFill>
          <a:latin typeface="+mn-lt"/>
          <a:ea typeface="+mn-ea"/>
          <a:cs typeface="+mn-cs"/>
        </a:defRPr>
      </a:lvl4pPr>
      <a:lvl5pPr marL="990600" indent="-180975" algn="l" defTabSz="914400" rtl="0" eaLnBrk="1" latinLnBrk="0" hangingPunct="1">
        <a:lnSpc>
          <a:spcPct val="114000"/>
        </a:lnSpc>
        <a:spcBef>
          <a:spcPts val="500"/>
        </a:spcBef>
        <a:buFont typeface="Arial" panose="020B0604020202020204" pitchFamily="34" charset="0"/>
        <a:buChar char="•"/>
        <a:defRPr sz="14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47" userDrawn="1">
          <p15:clr>
            <a:srgbClr val="F26B43"/>
          </p15:clr>
        </p15:guide>
        <p15:guide id="4" pos="6698" userDrawn="1">
          <p15:clr>
            <a:srgbClr val="F26B43"/>
          </p15:clr>
        </p15:guide>
        <p15:guide id="5" orient="horz" pos="34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C370949-437D-F7B6-E7CE-73BF4E9C9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9DC3450-5E9D-C20D-3EA4-BAFA98FDEA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47BE63-F95F-7832-5C88-D088A428F0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53677-7E67-4143-AD41-B3A681E9E97E}" type="datetimeFigureOut">
              <a:rPr lang="de-DE" smtClean="0"/>
              <a:t>15.05.24</a:t>
            </a:fld>
            <a:endParaRPr lang="de-DE"/>
          </a:p>
        </p:txBody>
      </p:sp>
      <p:sp>
        <p:nvSpPr>
          <p:cNvPr id="5" name="Fußzeilenplatzhalter 4">
            <a:extLst>
              <a:ext uri="{FF2B5EF4-FFF2-40B4-BE49-F238E27FC236}">
                <a16:creationId xmlns:a16="http://schemas.microsoft.com/office/drawing/2014/main" id="{FB5A7771-B98B-5D6A-2805-3EE958586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0D75327-2D34-D4FC-4C8C-E34BEA9B0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E31C3-52F5-45B9-95A0-279DAAE5FD72}" type="slidenum">
              <a:rPr lang="de-DE" smtClean="0"/>
              <a:t>‹Nr.›</a:t>
            </a:fld>
            <a:endParaRPr lang="de-DE"/>
          </a:p>
        </p:txBody>
      </p:sp>
    </p:spTree>
    <p:extLst>
      <p:ext uri="{BB962C8B-B14F-4D97-AF65-F5344CB8AC3E}">
        <p14:creationId xmlns:p14="http://schemas.microsoft.com/office/powerpoint/2010/main" val="1845994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reativecommons.org/licenses/by-sa/4.0/de/legalco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CF8AACF-4C71-B02C-DFE5-C7C69FB09435}"/>
              </a:ext>
            </a:extLst>
          </p:cNvPr>
          <p:cNvSpPr txBox="1"/>
          <p:nvPr/>
        </p:nvSpPr>
        <p:spPr>
          <a:xfrm rot="2700000">
            <a:off x="1759527" y="2768859"/>
            <a:ext cx="8520545" cy="1754326"/>
          </a:xfrm>
          <a:prstGeom prst="rect">
            <a:avLst/>
          </a:prstGeom>
          <a:noFill/>
        </p:spPr>
        <p:txBody>
          <a:bodyPr wrap="square" rtlCol="0">
            <a:spAutoFit/>
          </a:bodyPr>
          <a:lstStyle/>
          <a:p>
            <a:pPr algn="ctr"/>
            <a:r>
              <a:rPr lang="de-DE" sz="5400" b="1" dirty="0">
                <a:solidFill>
                  <a:schemeClr val="bg1">
                    <a:lumMod val="95000"/>
                  </a:schemeClr>
                </a:solidFill>
              </a:rPr>
              <a:t>Diese Folie darf nicht gelöscht werden.</a:t>
            </a:r>
          </a:p>
        </p:txBody>
      </p:sp>
      <p:sp>
        <p:nvSpPr>
          <p:cNvPr id="4" name="Titel 3">
            <a:extLst>
              <a:ext uri="{FF2B5EF4-FFF2-40B4-BE49-F238E27FC236}">
                <a16:creationId xmlns:a16="http://schemas.microsoft.com/office/drawing/2014/main" id="{46C3B378-A21C-DEB8-956B-F60B23E6145D}"/>
              </a:ext>
            </a:extLst>
          </p:cNvPr>
          <p:cNvSpPr>
            <a:spLocks noGrp="1"/>
          </p:cNvSpPr>
          <p:nvPr>
            <p:ph type="ctrTitle"/>
          </p:nvPr>
        </p:nvSpPr>
        <p:spPr>
          <a:xfrm>
            <a:off x="3359696" y="343550"/>
            <a:ext cx="8424936" cy="1303186"/>
          </a:xfrm>
        </p:spPr>
        <p:txBody>
          <a:bodyPr anchor="t"/>
          <a:lstStyle/>
          <a:p>
            <a:r>
              <a:rPr lang="de-DE" sz="4000" dirty="0"/>
              <a:t>Animation zum Thema Elektronengasmodell</a:t>
            </a:r>
          </a:p>
        </p:txBody>
      </p:sp>
      <p:sp>
        <p:nvSpPr>
          <p:cNvPr id="5" name="Inhaltsplatzhalter 4">
            <a:extLst>
              <a:ext uri="{FF2B5EF4-FFF2-40B4-BE49-F238E27FC236}">
                <a16:creationId xmlns:a16="http://schemas.microsoft.com/office/drawing/2014/main" id="{E8E51DA2-0A11-7CCE-4629-C59E523AC287}"/>
              </a:ext>
            </a:extLst>
          </p:cNvPr>
          <p:cNvSpPr>
            <a:spLocks noGrp="1"/>
          </p:cNvSpPr>
          <p:nvPr>
            <p:ph type="subTitle" idx="1"/>
          </p:nvPr>
        </p:nvSpPr>
        <p:spPr>
          <a:xfrm>
            <a:off x="551384" y="1649607"/>
            <a:ext cx="5328592" cy="3564530"/>
          </a:xfrm>
        </p:spPr>
        <p:txBody>
          <a:bodyPr>
            <a:noAutofit/>
          </a:bodyPr>
          <a:lstStyle/>
          <a:p>
            <a:pPr>
              <a:lnSpc>
                <a:spcPct val="120000"/>
              </a:lnSpc>
              <a:spcBef>
                <a:spcPts val="0"/>
              </a:spcBef>
            </a:pPr>
            <a:r>
              <a:rPr lang="de-DE" sz="1600" dirty="0"/>
              <a:t>Ersteller*in: 	Noemi Hagen</a:t>
            </a:r>
          </a:p>
          <a:p>
            <a:pPr>
              <a:lnSpc>
                <a:spcPct val="120000"/>
              </a:lnSpc>
              <a:spcBef>
                <a:spcPts val="0"/>
              </a:spcBef>
            </a:pPr>
            <a:r>
              <a:rPr lang="de-DE" sz="1600" dirty="0"/>
              <a:t>Datum:		15.05.2024</a:t>
            </a:r>
          </a:p>
          <a:p>
            <a:pPr>
              <a:lnSpc>
                <a:spcPct val="120000"/>
              </a:lnSpc>
              <a:spcBef>
                <a:spcPts val="0"/>
              </a:spcBef>
            </a:pPr>
            <a:r>
              <a:rPr lang="de-DE" sz="1600" dirty="0"/>
              <a:t>Fach:		Chemie</a:t>
            </a:r>
          </a:p>
          <a:p>
            <a:pPr>
              <a:lnSpc>
                <a:spcPct val="120000"/>
              </a:lnSpc>
              <a:spcBef>
                <a:spcPts val="0"/>
              </a:spcBef>
            </a:pPr>
            <a:r>
              <a:rPr lang="de-DE" sz="1600" dirty="0"/>
              <a:t>Thema:		Elektronengasmodell</a:t>
            </a:r>
          </a:p>
          <a:p>
            <a:pPr>
              <a:lnSpc>
                <a:spcPct val="120000"/>
              </a:lnSpc>
              <a:spcBef>
                <a:spcPts val="0"/>
              </a:spcBef>
            </a:pPr>
            <a:r>
              <a:rPr lang="de-DE" sz="1600" dirty="0"/>
              <a:t>Jahrgangsstufe:	7/8</a:t>
            </a:r>
          </a:p>
          <a:p>
            <a:pPr>
              <a:lnSpc>
                <a:spcPct val="120000"/>
              </a:lnSpc>
              <a:spcBef>
                <a:spcPts val="0"/>
              </a:spcBef>
            </a:pPr>
            <a:r>
              <a:rPr lang="de-DE" sz="1600" dirty="0"/>
              <a:t>Bundesland:	Brandenburg	</a:t>
            </a:r>
          </a:p>
          <a:p>
            <a:pPr>
              <a:lnSpc>
                <a:spcPct val="120000"/>
              </a:lnSpc>
              <a:spcBef>
                <a:spcPts val="0"/>
              </a:spcBef>
            </a:pPr>
            <a:r>
              <a:rPr lang="de-DE" sz="1600" dirty="0"/>
              <a:t>Lernbereich:	3.6 Metalle – </a:t>
            </a:r>
            <a:r>
              <a:rPr lang="de-DE" sz="1600" dirty="0" err="1"/>
              <a:t>Schätze</a:t>
            </a:r>
            <a:r>
              <a:rPr lang="de-DE" sz="1600" dirty="0"/>
              <a:t> der Erde	</a:t>
            </a:r>
          </a:p>
          <a:p>
            <a:pPr>
              <a:lnSpc>
                <a:spcPct val="120000"/>
              </a:lnSpc>
              <a:spcBef>
                <a:spcPts val="0"/>
              </a:spcBef>
            </a:pPr>
            <a:r>
              <a:rPr lang="de-DE" sz="1600" dirty="0"/>
              <a:t>Einsatz im Unterricht als:</a:t>
            </a:r>
          </a:p>
          <a:p>
            <a:pPr marL="285750" indent="-285750">
              <a:lnSpc>
                <a:spcPct val="120000"/>
              </a:lnSpc>
              <a:spcBef>
                <a:spcPts val="0"/>
              </a:spcBef>
              <a:buFont typeface="Arial" panose="020B0604020202020204" pitchFamily="34" charset="0"/>
              <a:buChar char="•"/>
            </a:pPr>
            <a:r>
              <a:rPr lang="de-DE" sz="1600" dirty="0"/>
              <a:t>Unterstützung eines Lehrkräftevortrags</a:t>
            </a:r>
          </a:p>
          <a:p>
            <a:pPr>
              <a:lnSpc>
                <a:spcPct val="120000"/>
              </a:lnSpc>
              <a:spcBef>
                <a:spcPts val="0"/>
              </a:spcBef>
            </a:pPr>
            <a:r>
              <a:rPr lang="de-DE" sz="1600" dirty="0"/>
              <a:t>	</a:t>
            </a:r>
          </a:p>
        </p:txBody>
      </p:sp>
      <p:sp>
        <p:nvSpPr>
          <p:cNvPr id="6" name="Inhaltsplatzhalter 5">
            <a:extLst>
              <a:ext uri="{FF2B5EF4-FFF2-40B4-BE49-F238E27FC236}">
                <a16:creationId xmlns:a16="http://schemas.microsoft.com/office/drawing/2014/main" id="{558D417D-1F60-8448-4C1E-F035F5D06AE6}"/>
              </a:ext>
            </a:extLst>
          </p:cNvPr>
          <p:cNvSpPr>
            <a:spLocks noGrp="1"/>
          </p:cNvSpPr>
          <p:nvPr>
            <p:ph sz="half" idx="4294967295"/>
          </p:nvPr>
        </p:nvSpPr>
        <p:spPr>
          <a:xfrm>
            <a:off x="6312026" y="1646736"/>
            <a:ext cx="5752751" cy="3942504"/>
          </a:xfrm>
        </p:spPr>
        <p:txBody>
          <a:bodyPr>
            <a:normAutofit/>
          </a:bodyPr>
          <a:lstStyle/>
          <a:p>
            <a:pPr marL="0" indent="0" algn="just">
              <a:lnSpc>
                <a:spcPct val="120000"/>
              </a:lnSpc>
              <a:spcBef>
                <a:spcPts val="600"/>
              </a:spcBef>
              <a:buNone/>
            </a:pPr>
            <a:r>
              <a:rPr lang="de-DE" sz="1600" dirty="0"/>
              <a:t>Didaktischer Kommentar:</a:t>
            </a:r>
          </a:p>
          <a:p>
            <a:pPr marL="0" indent="0" algn="just">
              <a:lnSpc>
                <a:spcPct val="120000"/>
              </a:lnSpc>
              <a:spcBef>
                <a:spcPts val="600"/>
              </a:spcBef>
              <a:buNone/>
            </a:pPr>
            <a:r>
              <a:rPr lang="de-DE" sz="1600" dirty="0"/>
              <a:t>Diese Animation stellt einen Erkenntnisweg ausgehend vom Bohrschen Atommodell über Metallgitter bis hin zum Elektronengasmodell dar. An diesem Beispiel können im Anschluss die Eigenschaften von Metallen abgeleitet werden. Die Animation ist so gestaltet, dass sie einen Vortrag einer Lehrkraft unterstützt. Die Animation läuft schrittweise bei jedem Klick mit der Maus, der Leertaste oder Pfeiltaste ab. </a:t>
            </a:r>
          </a:p>
          <a:p>
            <a:pPr algn="just">
              <a:lnSpc>
                <a:spcPct val="120000"/>
              </a:lnSpc>
              <a:spcBef>
                <a:spcPts val="600"/>
              </a:spcBef>
            </a:pPr>
            <a:r>
              <a:rPr lang="de-DE" sz="1600"/>
              <a:t>Sehen Sie sich auch das andere Beispiel zum Elektronengasmodell an.</a:t>
            </a:r>
          </a:p>
          <a:p>
            <a:pPr marL="0" indent="0" algn="just">
              <a:lnSpc>
                <a:spcPct val="120000"/>
              </a:lnSpc>
              <a:spcBef>
                <a:spcPts val="600"/>
              </a:spcBef>
              <a:buNone/>
            </a:pPr>
            <a:endParaRPr lang="de-DE" sz="1600" dirty="0"/>
          </a:p>
        </p:txBody>
      </p:sp>
      <p:grpSp>
        <p:nvGrpSpPr>
          <p:cNvPr id="2" name="Gruppieren 1">
            <a:extLst>
              <a:ext uri="{FF2B5EF4-FFF2-40B4-BE49-F238E27FC236}">
                <a16:creationId xmlns:a16="http://schemas.microsoft.com/office/drawing/2014/main" id="{1E015291-4D77-5631-E391-2166FF6EE75C}"/>
              </a:ext>
            </a:extLst>
          </p:cNvPr>
          <p:cNvGrpSpPr/>
          <p:nvPr/>
        </p:nvGrpSpPr>
        <p:grpSpPr>
          <a:xfrm>
            <a:off x="-25179" y="5908990"/>
            <a:ext cx="12089956" cy="1077218"/>
            <a:chOff x="-25179" y="5774724"/>
            <a:chExt cx="12089956" cy="1077218"/>
          </a:xfrm>
        </p:grpSpPr>
        <p:sp>
          <p:nvSpPr>
            <p:cNvPr id="9" name="Textfeld 8">
              <a:extLst>
                <a:ext uri="{FF2B5EF4-FFF2-40B4-BE49-F238E27FC236}">
                  <a16:creationId xmlns:a16="http://schemas.microsoft.com/office/drawing/2014/main" id="{53CA0CF7-BB01-15AB-9690-393B8E4AF5B6}"/>
                </a:ext>
              </a:extLst>
            </p:cNvPr>
            <p:cNvSpPr txBox="1"/>
            <p:nvPr/>
          </p:nvSpPr>
          <p:spPr>
            <a:xfrm>
              <a:off x="-25179" y="5774724"/>
              <a:ext cx="12089956" cy="1077218"/>
            </a:xfrm>
            <a:prstGeom prst="rect">
              <a:avLst/>
            </a:prstGeom>
            <a:noFill/>
          </p:spPr>
          <p:txBody>
            <a:bodyPr wrap="square" rtlCol="0">
              <a:spAutoFit/>
            </a:bodyPr>
            <a:lstStyle/>
            <a:p>
              <a:r>
                <a:rPr lang="de-DE" sz="800" dirty="0"/>
                <a:t>Diese Datei ist lizensiert unter:</a:t>
              </a:r>
            </a:p>
            <a:p>
              <a:endParaRPr lang="de-DE" sz="800" dirty="0"/>
            </a:p>
            <a:p>
              <a:endParaRPr lang="de-DE" sz="800" dirty="0"/>
            </a:p>
            <a:p>
              <a:endParaRPr lang="de-DE" sz="800" dirty="0"/>
            </a:p>
            <a:p>
              <a:endParaRPr lang="de-DE" sz="800" dirty="0"/>
            </a:p>
            <a:p>
              <a:r>
                <a:rPr lang="de-DE" sz="800" dirty="0"/>
                <a:t>© 2024. Diese Datei und deren Inhalte sind freigegeben unter der Creative-Commons-Lizenz </a:t>
              </a:r>
            </a:p>
            <a:p>
              <a:r>
                <a:rPr lang="de-DE" sz="800" dirty="0"/>
                <a:t>Namensnennung, Weitergabe unter gleichen Bedingungen, Version 4.0 Deutschland (CC BY-SA 4.0 de). URL: </a:t>
              </a:r>
              <a:r>
                <a:rPr lang="de-DE" sz="800" dirty="0">
                  <a:hlinkClick r:id="rId2"/>
                </a:rPr>
                <a:t>https://creativecommons.org/licenses/by-sa/4.0/de/legalcode</a:t>
              </a:r>
              <a:r>
                <a:rPr lang="de-DE" sz="800" dirty="0"/>
                <a:t> </a:t>
              </a:r>
            </a:p>
            <a:p>
              <a:endParaRPr lang="de-DE" sz="800" dirty="0"/>
            </a:p>
          </p:txBody>
        </p:sp>
        <p:pic>
          <p:nvPicPr>
            <p:cNvPr id="7" name="Bild 3" descr="Ein Bild, das Symbol, Kreis, Screenshot, Grafiken enthält.&#10;&#10;Automatisch generierte Beschreibung">
              <a:extLst>
                <a:ext uri="{FF2B5EF4-FFF2-40B4-BE49-F238E27FC236}">
                  <a16:creationId xmlns:a16="http://schemas.microsoft.com/office/drawing/2014/main" id="{EB7C6B9E-DD7E-2266-2E9A-CEFBD38B6E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8" y="5968330"/>
              <a:ext cx="1276350" cy="449580"/>
            </a:xfrm>
            <a:prstGeom prst="rect">
              <a:avLst/>
            </a:prstGeom>
          </p:spPr>
        </p:pic>
      </p:grpSp>
    </p:spTree>
    <p:extLst>
      <p:ext uri="{BB962C8B-B14F-4D97-AF65-F5344CB8AC3E}">
        <p14:creationId xmlns:p14="http://schemas.microsoft.com/office/powerpoint/2010/main" val="72253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gnesium">
            <a:extLst>
              <a:ext uri="{FF2B5EF4-FFF2-40B4-BE49-F238E27FC236}">
                <a16:creationId xmlns:a16="http://schemas.microsoft.com/office/drawing/2014/main" id="{9E548C07-53B5-5364-1538-C52AA8125563}"/>
              </a:ext>
            </a:extLst>
          </p:cNvPr>
          <p:cNvSpPr txBox="1"/>
          <p:nvPr/>
        </p:nvSpPr>
        <p:spPr>
          <a:xfrm>
            <a:off x="5288280" y="0"/>
            <a:ext cx="16154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Magnesium</a:t>
            </a:r>
          </a:p>
        </p:txBody>
      </p:sp>
      <p:sp>
        <p:nvSpPr>
          <p:cNvPr id="11" name="Wie viele Elektronen?">
            <a:extLst>
              <a:ext uri="{FF2B5EF4-FFF2-40B4-BE49-F238E27FC236}">
                <a16:creationId xmlns:a16="http://schemas.microsoft.com/office/drawing/2014/main" id="{68294763-1F13-D2E4-B03D-9C8CDDC951BD}"/>
              </a:ext>
            </a:extLst>
          </p:cNvPr>
          <p:cNvSpPr txBox="1"/>
          <p:nvPr/>
        </p:nvSpPr>
        <p:spPr>
          <a:xfrm>
            <a:off x="0" y="603503"/>
            <a:ext cx="3600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Wie viele </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Elektronen besitzt Magnesium?</a:t>
            </a:r>
          </a:p>
        </p:txBody>
      </p:sp>
      <p:grpSp>
        <p:nvGrpSpPr>
          <p:cNvPr id="5" name="Magnesium ohne e-">
            <a:extLst>
              <a:ext uri="{FF2B5EF4-FFF2-40B4-BE49-F238E27FC236}">
                <a16:creationId xmlns:a16="http://schemas.microsoft.com/office/drawing/2014/main" id="{AA40DCCB-84FB-9369-304C-0AFF8EC628E9}"/>
              </a:ext>
            </a:extLst>
          </p:cNvPr>
          <p:cNvGrpSpPr/>
          <p:nvPr/>
        </p:nvGrpSpPr>
        <p:grpSpPr>
          <a:xfrm>
            <a:off x="3576000" y="909000"/>
            <a:ext cx="5040000" cy="5040000"/>
            <a:chOff x="3576000" y="909000"/>
            <a:chExt cx="5040000" cy="5040000"/>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sp>
        <p:nvSpPr>
          <p:cNvPr id="96" name="12 Elektronen">
            <a:extLst>
              <a:ext uri="{FF2B5EF4-FFF2-40B4-BE49-F238E27FC236}">
                <a16:creationId xmlns:a16="http://schemas.microsoft.com/office/drawing/2014/main" id="{494BCFCC-7FFD-F31F-DC78-ADAD27C8A4BD}"/>
              </a:ext>
            </a:extLst>
          </p:cNvPr>
          <p:cNvSpPr txBox="1"/>
          <p:nvPr/>
        </p:nvSpPr>
        <p:spPr>
          <a:xfrm>
            <a:off x="22872" y="3230696"/>
            <a:ext cx="1777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12 Elektronen:</a:t>
            </a:r>
          </a:p>
        </p:txBody>
      </p:sp>
      <p:grpSp>
        <p:nvGrpSpPr>
          <p:cNvPr id="97" name="Gruppieren 96">
            <a:extLst>
              <a:ext uri="{FF2B5EF4-FFF2-40B4-BE49-F238E27FC236}">
                <a16:creationId xmlns:a16="http://schemas.microsoft.com/office/drawing/2014/main" id="{6F192643-2242-9C45-D610-377A52908B4A}"/>
              </a:ext>
            </a:extLst>
          </p:cNvPr>
          <p:cNvGrpSpPr/>
          <p:nvPr/>
        </p:nvGrpSpPr>
        <p:grpSpPr>
          <a:xfrm>
            <a:off x="6020438" y="1899000"/>
            <a:ext cx="180000" cy="180000"/>
            <a:chOff x="2537136" y="1269000"/>
            <a:chExt cx="180000" cy="180000"/>
          </a:xfrm>
        </p:grpSpPr>
        <p:sp>
          <p:nvSpPr>
            <p:cNvPr id="98" name="Ellipse 97">
              <a:extLst>
                <a:ext uri="{FF2B5EF4-FFF2-40B4-BE49-F238E27FC236}">
                  <a16:creationId xmlns:a16="http://schemas.microsoft.com/office/drawing/2014/main" id="{C58BF6A7-F670-455D-39A6-6F4416735B3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Minuszeichen 98">
              <a:extLst>
                <a:ext uri="{FF2B5EF4-FFF2-40B4-BE49-F238E27FC236}">
                  <a16:creationId xmlns:a16="http://schemas.microsoft.com/office/drawing/2014/main" id="{10F1137C-41FE-7F15-1B88-0D5D8484D2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uppieren 99">
            <a:extLst>
              <a:ext uri="{FF2B5EF4-FFF2-40B4-BE49-F238E27FC236}">
                <a16:creationId xmlns:a16="http://schemas.microsoft.com/office/drawing/2014/main" id="{FF2431F5-EF14-9BA1-A97B-B929A0DF6EB1}"/>
              </a:ext>
            </a:extLst>
          </p:cNvPr>
          <p:cNvGrpSpPr/>
          <p:nvPr/>
        </p:nvGrpSpPr>
        <p:grpSpPr>
          <a:xfrm>
            <a:off x="6017847" y="4772954"/>
            <a:ext cx="180000" cy="180000"/>
            <a:chOff x="2537136" y="1269000"/>
            <a:chExt cx="180000" cy="180000"/>
          </a:xfrm>
        </p:grpSpPr>
        <p:sp>
          <p:nvSpPr>
            <p:cNvPr id="101" name="Ellipse 100">
              <a:extLst>
                <a:ext uri="{FF2B5EF4-FFF2-40B4-BE49-F238E27FC236}">
                  <a16:creationId xmlns:a16="http://schemas.microsoft.com/office/drawing/2014/main" id="{CD476A26-93C8-2895-07A3-CBEB25D10ED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Minuszeichen 101">
              <a:extLst>
                <a:ext uri="{FF2B5EF4-FFF2-40B4-BE49-F238E27FC236}">
                  <a16:creationId xmlns:a16="http://schemas.microsoft.com/office/drawing/2014/main" id="{3633CA84-635A-B2D8-852C-F660FE85A9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uppieren 102">
            <a:extLst>
              <a:ext uri="{FF2B5EF4-FFF2-40B4-BE49-F238E27FC236}">
                <a16:creationId xmlns:a16="http://schemas.microsoft.com/office/drawing/2014/main" id="{094B3FE6-CCDF-6FF1-A25C-DF42F4A9C4BB}"/>
              </a:ext>
            </a:extLst>
          </p:cNvPr>
          <p:cNvGrpSpPr/>
          <p:nvPr/>
        </p:nvGrpSpPr>
        <p:grpSpPr>
          <a:xfrm>
            <a:off x="1844364" y="3185911"/>
            <a:ext cx="180000" cy="180000"/>
            <a:chOff x="2537136" y="1269000"/>
            <a:chExt cx="180000" cy="180000"/>
          </a:xfrm>
        </p:grpSpPr>
        <p:sp>
          <p:nvSpPr>
            <p:cNvPr id="104" name="Ellipse 103">
              <a:extLst>
                <a:ext uri="{FF2B5EF4-FFF2-40B4-BE49-F238E27FC236}">
                  <a16:creationId xmlns:a16="http://schemas.microsoft.com/office/drawing/2014/main" id="{8CDC06A2-9485-D33B-9BA3-2A928BB2B1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Minuszeichen 104">
              <a:extLst>
                <a:ext uri="{FF2B5EF4-FFF2-40B4-BE49-F238E27FC236}">
                  <a16:creationId xmlns:a16="http://schemas.microsoft.com/office/drawing/2014/main" id="{71A66DEF-BCD0-B69F-6FBA-951D6186B8E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6" name="Gruppieren 105">
            <a:extLst>
              <a:ext uri="{FF2B5EF4-FFF2-40B4-BE49-F238E27FC236}">
                <a16:creationId xmlns:a16="http://schemas.microsoft.com/office/drawing/2014/main" id="{68ED33C1-7EA7-DA64-7EED-0AC88129566E}"/>
              </a:ext>
            </a:extLst>
          </p:cNvPr>
          <p:cNvGrpSpPr/>
          <p:nvPr/>
        </p:nvGrpSpPr>
        <p:grpSpPr>
          <a:xfrm>
            <a:off x="1844364" y="3533383"/>
            <a:ext cx="180000" cy="180000"/>
            <a:chOff x="2537136" y="1269000"/>
            <a:chExt cx="180000" cy="180000"/>
          </a:xfrm>
        </p:grpSpPr>
        <p:sp>
          <p:nvSpPr>
            <p:cNvPr id="107" name="Ellipse 106">
              <a:extLst>
                <a:ext uri="{FF2B5EF4-FFF2-40B4-BE49-F238E27FC236}">
                  <a16:creationId xmlns:a16="http://schemas.microsoft.com/office/drawing/2014/main" id="{E9C9700D-CF0C-A30E-0919-4BA9BBC1891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Minuszeichen 107">
              <a:extLst>
                <a:ext uri="{FF2B5EF4-FFF2-40B4-BE49-F238E27FC236}">
                  <a16:creationId xmlns:a16="http://schemas.microsoft.com/office/drawing/2014/main" id="{8CF138B1-F92E-805D-57DD-31276E207D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Gruppieren 108">
            <a:extLst>
              <a:ext uri="{FF2B5EF4-FFF2-40B4-BE49-F238E27FC236}">
                <a16:creationId xmlns:a16="http://schemas.microsoft.com/office/drawing/2014/main" id="{F7D87E77-A859-3C07-886C-CBFFA348932C}"/>
              </a:ext>
            </a:extLst>
          </p:cNvPr>
          <p:cNvGrpSpPr/>
          <p:nvPr/>
        </p:nvGrpSpPr>
        <p:grpSpPr>
          <a:xfrm>
            <a:off x="2149164" y="3185911"/>
            <a:ext cx="180000" cy="180000"/>
            <a:chOff x="2537136" y="1269000"/>
            <a:chExt cx="180000" cy="180000"/>
          </a:xfrm>
        </p:grpSpPr>
        <p:sp>
          <p:nvSpPr>
            <p:cNvPr id="110" name="Ellipse 109">
              <a:extLst>
                <a:ext uri="{FF2B5EF4-FFF2-40B4-BE49-F238E27FC236}">
                  <a16:creationId xmlns:a16="http://schemas.microsoft.com/office/drawing/2014/main" id="{8A9B94D2-3382-4F5C-C6A2-CE97E03521A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Minuszeichen 110">
              <a:extLst>
                <a:ext uri="{FF2B5EF4-FFF2-40B4-BE49-F238E27FC236}">
                  <a16:creationId xmlns:a16="http://schemas.microsoft.com/office/drawing/2014/main" id="{327A1D40-B843-4F24-40DA-2FB11D85525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2" name="Gruppieren 111">
            <a:extLst>
              <a:ext uri="{FF2B5EF4-FFF2-40B4-BE49-F238E27FC236}">
                <a16:creationId xmlns:a16="http://schemas.microsoft.com/office/drawing/2014/main" id="{24DDAF14-2288-18C7-2D18-61B0A80E95BE}"/>
              </a:ext>
            </a:extLst>
          </p:cNvPr>
          <p:cNvGrpSpPr/>
          <p:nvPr/>
        </p:nvGrpSpPr>
        <p:grpSpPr>
          <a:xfrm>
            <a:off x="2149164" y="3533383"/>
            <a:ext cx="180000" cy="180000"/>
            <a:chOff x="2537136" y="1269000"/>
            <a:chExt cx="180000" cy="180000"/>
          </a:xfrm>
        </p:grpSpPr>
        <p:sp>
          <p:nvSpPr>
            <p:cNvPr id="113" name="Ellipse 112">
              <a:extLst>
                <a:ext uri="{FF2B5EF4-FFF2-40B4-BE49-F238E27FC236}">
                  <a16:creationId xmlns:a16="http://schemas.microsoft.com/office/drawing/2014/main" id="{11BBC818-7285-2E6B-DE1A-7FA6D5BDC6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Minuszeichen 113">
              <a:extLst>
                <a:ext uri="{FF2B5EF4-FFF2-40B4-BE49-F238E27FC236}">
                  <a16:creationId xmlns:a16="http://schemas.microsoft.com/office/drawing/2014/main" id="{FABEC980-D72E-E5D6-E486-21973EA26BA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uppieren 114">
            <a:extLst>
              <a:ext uri="{FF2B5EF4-FFF2-40B4-BE49-F238E27FC236}">
                <a16:creationId xmlns:a16="http://schemas.microsoft.com/office/drawing/2014/main" id="{D5CF6211-4C48-129B-69EB-9FE4491AC4C4}"/>
              </a:ext>
            </a:extLst>
          </p:cNvPr>
          <p:cNvGrpSpPr/>
          <p:nvPr/>
        </p:nvGrpSpPr>
        <p:grpSpPr>
          <a:xfrm>
            <a:off x="2453964" y="3185911"/>
            <a:ext cx="180000" cy="180000"/>
            <a:chOff x="2537136" y="1269000"/>
            <a:chExt cx="180000" cy="180000"/>
          </a:xfrm>
        </p:grpSpPr>
        <p:sp>
          <p:nvSpPr>
            <p:cNvPr id="116" name="Ellipse 115">
              <a:extLst>
                <a:ext uri="{FF2B5EF4-FFF2-40B4-BE49-F238E27FC236}">
                  <a16:creationId xmlns:a16="http://schemas.microsoft.com/office/drawing/2014/main" id="{734F2153-C6FE-2EC8-E905-61DD14C718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Minuszeichen 116">
              <a:extLst>
                <a:ext uri="{FF2B5EF4-FFF2-40B4-BE49-F238E27FC236}">
                  <a16:creationId xmlns:a16="http://schemas.microsoft.com/office/drawing/2014/main" id="{9D6AC609-275D-36C5-7A6B-1B4446E9B8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 name="Gruppieren 117">
            <a:extLst>
              <a:ext uri="{FF2B5EF4-FFF2-40B4-BE49-F238E27FC236}">
                <a16:creationId xmlns:a16="http://schemas.microsoft.com/office/drawing/2014/main" id="{B40D3676-B36A-5124-538A-38881C2678B1}"/>
              </a:ext>
            </a:extLst>
          </p:cNvPr>
          <p:cNvGrpSpPr/>
          <p:nvPr/>
        </p:nvGrpSpPr>
        <p:grpSpPr>
          <a:xfrm>
            <a:off x="2453964" y="3533383"/>
            <a:ext cx="180000" cy="180000"/>
            <a:chOff x="2537136" y="1269000"/>
            <a:chExt cx="180000" cy="180000"/>
          </a:xfrm>
        </p:grpSpPr>
        <p:sp>
          <p:nvSpPr>
            <p:cNvPr id="119" name="Ellipse 118">
              <a:extLst>
                <a:ext uri="{FF2B5EF4-FFF2-40B4-BE49-F238E27FC236}">
                  <a16:creationId xmlns:a16="http://schemas.microsoft.com/office/drawing/2014/main" id="{1792A17D-D1AC-77BC-D727-92121815BB2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Minuszeichen 119">
              <a:extLst>
                <a:ext uri="{FF2B5EF4-FFF2-40B4-BE49-F238E27FC236}">
                  <a16:creationId xmlns:a16="http://schemas.microsoft.com/office/drawing/2014/main" id="{D876222B-4B52-1F45-6F62-127613BE51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uppieren 120">
            <a:extLst>
              <a:ext uri="{FF2B5EF4-FFF2-40B4-BE49-F238E27FC236}">
                <a16:creationId xmlns:a16="http://schemas.microsoft.com/office/drawing/2014/main" id="{06EB7B64-A427-3854-1C6B-3327F55BE557}"/>
              </a:ext>
            </a:extLst>
          </p:cNvPr>
          <p:cNvGrpSpPr/>
          <p:nvPr/>
        </p:nvGrpSpPr>
        <p:grpSpPr>
          <a:xfrm>
            <a:off x="2758764" y="3185911"/>
            <a:ext cx="180000" cy="180000"/>
            <a:chOff x="2537136" y="1269000"/>
            <a:chExt cx="180000" cy="180000"/>
          </a:xfrm>
        </p:grpSpPr>
        <p:sp>
          <p:nvSpPr>
            <p:cNvPr id="122" name="Ellipse 121">
              <a:extLst>
                <a:ext uri="{FF2B5EF4-FFF2-40B4-BE49-F238E27FC236}">
                  <a16:creationId xmlns:a16="http://schemas.microsoft.com/office/drawing/2014/main" id="{7C7DDE23-F510-E389-35FA-E8D27DDA97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Minuszeichen 122">
              <a:extLst>
                <a:ext uri="{FF2B5EF4-FFF2-40B4-BE49-F238E27FC236}">
                  <a16:creationId xmlns:a16="http://schemas.microsoft.com/office/drawing/2014/main" id="{52C23497-5312-EAA3-BCB3-4E39653FF49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 name="Gruppieren 123">
            <a:extLst>
              <a:ext uri="{FF2B5EF4-FFF2-40B4-BE49-F238E27FC236}">
                <a16:creationId xmlns:a16="http://schemas.microsoft.com/office/drawing/2014/main" id="{CD0FC9ED-B4ED-B5B6-58A1-D2E7CBC516B8}"/>
              </a:ext>
            </a:extLst>
          </p:cNvPr>
          <p:cNvGrpSpPr/>
          <p:nvPr/>
        </p:nvGrpSpPr>
        <p:grpSpPr>
          <a:xfrm>
            <a:off x="2758764" y="3534477"/>
            <a:ext cx="180000" cy="180000"/>
            <a:chOff x="2537136" y="1269000"/>
            <a:chExt cx="180000" cy="180000"/>
          </a:xfrm>
        </p:grpSpPr>
        <p:sp>
          <p:nvSpPr>
            <p:cNvPr id="125" name="Ellipse 124">
              <a:extLst>
                <a:ext uri="{FF2B5EF4-FFF2-40B4-BE49-F238E27FC236}">
                  <a16:creationId xmlns:a16="http://schemas.microsoft.com/office/drawing/2014/main" id="{F4B31947-47B7-EB9C-FECD-B0653BC1944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Minuszeichen 125">
              <a:extLst>
                <a:ext uri="{FF2B5EF4-FFF2-40B4-BE49-F238E27FC236}">
                  <a16:creationId xmlns:a16="http://schemas.microsoft.com/office/drawing/2014/main" id="{90EC55C2-09D4-A107-6C55-79D82CE30E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7" name="Gruppieren 126">
            <a:extLst>
              <a:ext uri="{FF2B5EF4-FFF2-40B4-BE49-F238E27FC236}">
                <a16:creationId xmlns:a16="http://schemas.microsoft.com/office/drawing/2014/main" id="{A0B93697-0D7F-898A-CA68-7882612C5782}"/>
              </a:ext>
            </a:extLst>
          </p:cNvPr>
          <p:cNvGrpSpPr/>
          <p:nvPr/>
        </p:nvGrpSpPr>
        <p:grpSpPr>
          <a:xfrm>
            <a:off x="3063564" y="3185911"/>
            <a:ext cx="180000" cy="180000"/>
            <a:chOff x="2537136" y="1269000"/>
            <a:chExt cx="180000" cy="180000"/>
          </a:xfrm>
        </p:grpSpPr>
        <p:sp>
          <p:nvSpPr>
            <p:cNvPr id="128" name="Ellipse 127">
              <a:extLst>
                <a:ext uri="{FF2B5EF4-FFF2-40B4-BE49-F238E27FC236}">
                  <a16:creationId xmlns:a16="http://schemas.microsoft.com/office/drawing/2014/main" id="{C10948B6-5B82-D5FC-DF3F-9B0729F056C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Minuszeichen 128">
              <a:extLst>
                <a:ext uri="{FF2B5EF4-FFF2-40B4-BE49-F238E27FC236}">
                  <a16:creationId xmlns:a16="http://schemas.microsoft.com/office/drawing/2014/main" id="{7297BA42-5548-7F9E-0187-278487F424A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0" name="Gruppieren 129">
            <a:extLst>
              <a:ext uri="{FF2B5EF4-FFF2-40B4-BE49-F238E27FC236}">
                <a16:creationId xmlns:a16="http://schemas.microsoft.com/office/drawing/2014/main" id="{BA5B4D42-CE2B-A07F-17E8-EB0AB7B7E02C}"/>
              </a:ext>
            </a:extLst>
          </p:cNvPr>
          <p:cNvGrpSpPr/>
          <p:nvPr/>
        </p:nvGrpSpPr>
        <p:grpSpPr>
          <a:xfrm>
            <a:off x="3063564" y="3533383"/>
            <a:ext cx="180000" cy="180000"/>
            <a:chOff x="2537136" y="1269000"/>
            <a:chExt cx="180000" cy="180000"/>
          </a:xfrm>
        </p:grpSpPr>
        <p:sp>
          <p:nvSpPr>
            <p:cNvPr id="131" name="Ellipse 130">
              <a:extLst>
                <a:ext uri="{FF2B5EF4-FFF2-40B4-BE49-F238E27FC236}">
                  <a16:creationId xmlns:a16="http://schemas.microsoft.com/office/drawing/2014/main" id="{CAF8A919-3B78-FA8C-7653-E63D3FC407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Minuszeichen 131">
              <a:extLst>
                <a:ext uri="{FF2B5EF4-FFF2-40B4-BE49-F238E27FC236}">
                  <a16:creationId xmlns:a16="http://schemas.microsoft.com/office/drawing/2014/main" id="{1D4E5704-C76A-2B29-BA1F-A7B1C8E777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45371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gnesium">
            <a:extLst>
              <a:ext uri="{FF2B5EF4-FFF2-40B4-BE49-F238E27FC236}">
                <a16:creationId xmlns:a16="http://schemas.microsoft.com/office/drawing/2014/main" id="{9E548C07-53B5-5364-1538-C52AA8125563}"/>
              </a:ext>
            </a:extLst>
          </p:cNvPr>
          <p:cNvSpPr txBox="1"/>
          <p:nvPr/>
        </p:nvSpPr>
        <p:spPr>
          <a:xfrm>
            <a:off x="5288280" y="0"/>
            <a:ext cx="16154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Magnesium</a:t>
            </a:r>
          </a:p>
        </p:txBody>
      </p:sp>
      <p:sp>
        <p:nvSpPr>
          <p:cNvPr id="11" name="Wie viele Elektronen?">
            <a:extLst>
              <a:ext uri="{FF2B5EF4-FFF2-40B4-BE49-F238E27FC236}">
                <a16:creationId xmlns:a16="http://schemas.microsoft.com/office/drawing/2014/main" id="{68294763-1F13-D2E4-B03D-9C8CDDC951BD}"/>
              </a:ext>
            </a:extLst>
          </p:cNvPr>
          <p:cNvSpPr txBox="1"/>
          <p:nvPr/>
        </p:nvSpPr>
        <p:spPr>
          <a:xfrm>
            <a:off x="0" y="603503"/>
            <a:ext cx="3600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Wie viele </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Elektronen besitzt Magnesium?</a:t>
            </a:r>
          </a:p>
        </p:txBody>
      </p:sp>
      <p:grpSp>
        <p:nvGrpSpPr>
          <p:cNvPr id="5" name="Magnesium ohne e-">
            <a:extLst>
              <a:ext uri="{FF2B5EF4-FFF2-40B4-BE49-F238E27FC236}">
                <a16:creationId xmlns:a16="http://schemas.microsoft.com/office/drawing/2014/main" id="{AA40DCCB-84FB-9369-304C-0AFF8EC628E9}"/>
              </a:ext>
            </a:extLst>
          </p:cNvPr>
          <p:cNvGrpSpPr/>
          <p:nvPr/>
        </p:nvGrpSpPr>
        <p:grpSpPr>
          <a:xfrm>
            <a:off x="3576000" y="909000"/>
            <a:ext cx="5040000" cy="5040000"/>
            <a:chOff x="3576000" y="909000"/>
            <a:chExt cx="5040000" cy="5040000"/>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sp>
        <p:nvSpPr>
          <p:cNvPr id="96" name="12 Elektronen">
            <a:extLst>
              <a:ext uri="{FF2B5EF4-FFF2-40B4-BE49-F238E27FC236}">
                <a16:creationId xmlns:a16="http://schemas.microsoft.com/office/drawing/2014/main" id="{494BCFCC-7FFD-F31F-DC78-ADAD27C8A4BD}"/>
              </a:ext>
            </a:extLst>
          </p:cNvPr>
          <p:cNvSpPr txBox="1"/>
          <p:nvPr/>
        </p:nvSpPr>
        <p:spPr>
          <a:xfrm>
            <a:off x="22872" y="3230696"/>
            <a:ext cx="1777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12 Elektronen:</a:t>
            </a:r>
          </a:p>
        </p:txBody>
      </p:sp>
      <p:grpSp>
        <p:nvGrpSpPr>
          <p:cNvPr id="97" name="Gruppieren 96">
            <a:extLst>
              <a:ext uri="{FF2B5EF4-FFF2-40B4-BE49-F238E27FC236}">
                <a16:creationId xmlns:a16="http://schemas.microsoft.com/office/drawing/2014/main" id="{6F192643-2242-9C45-D610-377A52908B4A}"/>
              </a:ext>
            </a:extLst>
          </p:cNvPr>
          <p:cNvGrpSpPr/>
          <p:nvPr/>
        </p:nvGrpSpPr>
        <p:grpSpPr>
          <a:xfrm>
            <a:off x="6020438" y="1899000"/>
            <a:ext cx="180000" cy="180000"/>
            <a:chOff x="2537136" y="1269000"/>
            <a:chExt cx="180000" cy="180000"/>
          </a:xfrm>
        </p:grpSpPr>
        <p:sp>
          <p:nvSpPr>
            <p:cNvPr id="98" name="Ellipse 97">
              <a:extLst>
                <a:ext uri="{FF2B5EF4-FFF2-40B4-BE49-F238E27FC236}">
                  <a16:creationId xmlns:a16="http://schemas.microsoft.com/office/drawing/2014/main" id="{C58BF6A7-F670-455D-39A6-6F4416735B3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Minuszeichen 98">
              <a:extLst>
                <a:ext uri="{FF2B5EF4-FFF2-40B4-BE49-F238E27FC236}">
                  <a16:creationId xmlns:a16="http://schemas.microsoft.com/office/drawing/2014/main" id="{10F1137C-41FE-7F15-1B88-0D5D8484D2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uppieren 99">
            <a:extLst>
              <a:ext uri="{FF2B5EF4-FFF2-40B4-BE49-F238E27FC236}">
                <a16:creationId xmlns:a16="http://schemas.microsoft.com/office/drawing/2014/main" id="{FF2431F5-EF14-9BA1-A97B-B929A0DF6EB1}"/>
              </a:ext>
            </a:extLst>
          </p:cNvPr>
          <p:cNvGrpSpPr/>
          <p:nvPr/>
        </p:nvGrpSpPr>
        <p:grpSpPr>
          <a:xfrm>
            <a:off x="6017847" y="4772954"/>
            <a:ext cx="180000" cy="180000"/>
            <a:chOff x="2537136" y="1269000"/>
            <a:chExt cx="180000" cy="180000"/>
          </a:xfrm>
        </p:grpSpPr>
        <p:sp>
          <p:nvSpPr>
            <p:cNvPr id="101" name="Ellipse 100">
              <a:extLst>
                <a:ext uri="{FF2B5EF4-FFF2-40B4-BE49-F238E27FC236}">
                  <a16:creationId xmlns:a16="http://schemas.microsoft.com/office/drawing/2014/main" id="{CD476A26-93C8-2895-07A3-CBEB25D10ED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Minuszeichen 101">
              <a:extLst>
                <a:ext uri="{FF2B5EF4-FFF2-40B4-BE49-F238E27FC236}">
                  <a16:creationId xmlns:a16="http://schemas.microsoft.com/office/drawing/2014/main" id="{3633CA84-635A-B2D8-852C-F660FE85A9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uppieren 102">
            <a:extLst>
              <a:ext uri="{FF2B5EF4-FFF2-40B4-BE49-F238E27FC236}">
                <a16:creationId xmlns:a16="http://schemas.microsoft.com/office/drawing/2014/main" id="{094B3FE6-CCDF-6FF1-A25C-DF42F4A9C4BB}"/>
              </a:ext>
            </a:extLst>
          </p:cNvPr>
          <p:cNvGrpSpPr/>
          <p:nvPr/>
        </p:nvGrpSpPr>
        <p:grpSpPr>
          <a:xfrm>
            <a:off x="6030156" y="1347874"/>
            <a:ext cx="180000" cy="180000"/>
            <a:chOff x="2537136" y="1269000"/>
            <a:chExt cx="180000" cy="180000"/>
          </a:xfrm>
        </p:grpSpPr>
        <p:sp>
          <p:nvSpPr>
            <p:cNvPr id="104" name="Ellipse 103">
              <a:extLst>
                <a:ext uri="{FF2B5EF4-FFF2-40B4-BE49-F238E27FC236}">
                  <a16:creationId xmlns:a16="http://schemas.microsoft.com/office/drawing/2014/main" id="{8CDC06A2-9485-D33B-9BA3-2A928BB2B1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Minuszeichen 104">
              <a:extLst>
                <a:ext uri="{FF2B5EF4-FFF2-40B4-BE49-F238E27FC236}">
                  <a16:creationId xmlns:a16="http://schemas.microsoft.com/office/drawing/2014/main" id="{71A66DEF-BCD0-B69F-6FBA-951D6186B8E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6" name="Gruppieren 105">
            <a:extLst>
              <a:ext uri="{FF2B5EF4-FFF2-40B4-BE49-F238E27FC236}">
                <a16:creationId xmlns:a16="http://schemas.microsoft.com/office/drawing/2014/main" id="{68ED33C1-7EA7-DA64-7EED-0AC88129566E}"/>
              </a:ext>
            </a:extLst>
          </p:cNvPr>
          <p:cNvGrpSpPr/>
          <p:nvPr/>
        </p:nvGrpSpPr>
        <p:grpSpPr>
          <a:xfrm>
            <a:off x="6024821" y="5324649"/>
            <a:ext cx="180000" cy="180000"/>
            <a:chOff x="2537136" y="1269000"/>
            <a:chExt cx="180000" cy="180000"/>
          </a:xfrm>
        </p:grpSpPr>
        <p:sp>
          <p:nvSpPr>
            <p:cNvPr id="107" name="Ellipse 106">
              <a:extLst>
                <a:ext uri="{FF2B5EF4-FFF2-40B4-BE49-F238E27FC236}">
                  <a16:creationId xmlns:a16="http://schemas.microsoft.com/office/drawing/2014/main" id="{E9C9700D-CF0C-A30E-0919-4BA9BBC1891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Minuszeichen 107">
              <a:extLst>
                <a:ext uri="{FF2B5EF4-FFF2-40B4-BE49-F238E27FC236}">
                  <a16:creationId xmlns:a16="http://schemas.microsoft.com/office/drawing/2014/main" id="{8CF138B1-F92E-805D-57DD-31276E207D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Gruppieren 108">
            <a:extLst>
              <a:ext uri="{FF2B5EF4-FFF2-40B4-BE49-F238E27FC236}">
                <a16:creationId xmlns:a16="http://schemas.microsoft.com/office/drawing/2014/main" id="{F7D87E77-A859-3C07-886C-CBFFA348932C}"/>
              </a:ext>
            </a:extLst>
          </p:cNvPr>
          <p:cNvGrpSpPr/>
          <p:nvPr/>
        </p:nvGrpSpPr>
        <p:grpSpPr>
          <a:xfrm>
            <a:off x="7969464" y="3328641"/>
            <a:ext cx="180000" cy="180000"/>
            <a:chOff x="2537136" y="1269000"/>
            <a:chExt cx="180000" cy="180000"/>
          </a:xfrm>
        </p:grpSpPr>
        <p:sp>
          <p:nvSpPr>
            <p:cNvPr id="110" name="Ellipse 109">
              <a:extLst>
                <a:ext uri="{FF2B5EF4-FFF2-40B4-BE49-F238E27FC236}">
                  <a16:creationId xmlns:a16="http://schemas.microsoft.com/office/drawing/2014/main" id="{8A9B94D2-3382-4F5C-C6A2-CE97E03521A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Minuszeichen 110">
              <a:extLst>
                <a:ext uri="{FF2B5EF4-FFF2-40B4-BE49-F238E27FC236}">
                  <a16:creationId xmlns:a16="http://schemas.microsoft.com/office/drawing/2014/main" id="{327A1D40-B843-4F24-40DA-2FB11D85525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2" name="Gruppieren 111">
            <a:extLst>
              <a:ext uri="{FF2B5EF4-FFF2-40B4-BE49-F238E27FC236}">
                <a16:creationId xmlns:a16="http://schemas.microsoft.com/office/drawing/2014/main" id="{24DDAF14-2288-18C7-2D18-61B0A80E95BE}"/>
              </a:ext>
            </a:extLst>
          </p:cNvPr>
          <p:cNvGrpSpPr/>
          <p:nvPr/>
        </p:nvGrpSpPr>
        <p:grpSpPr>
          <a:xfrm>
            <a:off x="4038000" y="3325362"/>
            <a:ext cx="180000" cy="180000"/>
            <a:chOff x="2537136" y="1269000"/>
            <a:chExt cx="180000" cy="180000"/>
          </a:xfrm>
        </p:grpSpPr>
        <p:sp>
          <p:nvSpPr>
            <p:cNvPr id="113" name="Ellipse 112">
              <a:extLst>
                <a:ext uri="{FF2B5EF4-FFF2-40B4-BE49-F238E27FC236}">
                  <a16:creationId xmlns:a16="http://schemas.microsoft.com/office/drawing/2014/main" id="{11BBC818-7285-2E6B-DE1A-7FA6D5BDC6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Minuszeichen 113">
              <a:extLst>
                <a:ext uri="{FF2B5EF4-FFF2-40B4-BE49-F238E27FC236}">
                  <a16:creationId xmlns:a16="http://schemas.microsoft.com/office/drawing/2014/main" id="{FABEC980-D72E-E5D6-E486-21973EA26BA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uppieren 114">
            <a:extLst>
              <a:ext uri="{FF2B5EF4-FFF2-40B4-BE49-F238E27FC236}">
                <a16:creationId xmlns:a16="http://schemas.microsoft.com/office/drawing/2014/main" id="{D5CF6211-4C48-129B-69EB-9FE4491AC4C4}"/>
              </a:ext>
            </a:extLst>
          </p:cNvPr>
          <p:cNvGrpSpPr/>
          <p:nvPr/>
        </p:nvGrpSpPr>
        <p:grpSpPr>
          <a:xfrm>
            <a:off x="4625697" y="1935350"/>
            <a:ext cx="180000" cy="180000"/>
            <a:chOff x="2537136" y="1269000"/>
            <a:chExt cx="180000" cy="180000"/>
          </a:xfrm>
        </p:grpSpPr>
        <p:sp>
          <p:nvSpPr>
            <p:cNvPr id="116" name="Ellipse 115">
              <a:extLst>
                <a:ext uri="{FF2B5EF4-FFF2-40B4-BE49-F238E27FC236}">
                  <a16:creationId xmlns:a16="http://schemas.microsoft.com/office/drawing/2014/main" id="{734F2153-C6FE-2EC8-E905-61DD14C718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Minuszeichen 116">
              <a:extLst>
                <a:ext uri="{FF2B5EF4-FFF2-40B4-BE49-F238E27FC236}">
                  <a16:creationId xmlns:a16="http://schemas.microsoft.com/office/drawing/2014/main" id="{9D6AC609-275D-36C5-7A6B-1B4446E9B8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 name="Gruppieren 117">
            <a:extLst>
              <a:ext uri="{FF2B5EF4-FFF2-40B4-BE49-F238E27FC236}">
                <a16:creationId xmlns:a16="http://schemas.microsoft.com/office/drawing/2014/main" id="{B40D3676-B36A-5124-538A-38881C2678B1}"/>
              </a:ext>
            </a:extLst>
          </p:cNvPr>
          <p:cNvGrpSpPr/>
          <p:nvPr/>
        </p:nvGrpSpPr>
        <p:grpSpPr>
          <a:xfrm>
            <a:off x="7383352" y="1929701"/>
            <a:ext cx="180000" cy="180000"/>
            <a:chOff x="2537136" y="1269000"/>
            <a:chExt cx="180000" cy="180000"/>
          </a:xfrm>
        </p:grpSpPr>
        <p:sp>
          <p:nvSpPr>
            <p:cNvPr id="119" name="Ellipse 118">
              <a:extLst>
                <a:ext uri="{FF2B5EF4-FFF2-40B4-BE49-F238E27FC236}">
                  <a16:creationId xmlns:a16="http://schemas.microsoft.com/office/drawing/2014/main" id="{1792A17D-D1AC-77BC-D727-92121815BB2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Minuszeichen 119">
              <a:extLst>
                <a:ext uri="{FF2B5EF4-FFF2-40B4-BE49-F238E27FC236}">
                  <a16:creationId xmlns:a16="http://schemas.microsoft.com/office/drawing/2014/main" id="{D876222B-4B52-1F45-6F62-127613BE51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uppieren 120">
            <a:extLst>
              <a:ext uri="{FF2B5EF4-FFF2-40B4-BE49-F238E27FC236}">
                <a16:creationId xmlns:a16="http://schemas.microsoft.com/office/drawing/2014/main" id="{06EB7B64-A427-3854-1C6B-3327F55BE557}"/>
              </a:ext>
            </a:extLst>
          </p:cNvPr>
          <p:cNvGrpSpPr/>
          <p:nvPr/>
        </p:nvGrpSpPr>
        <p:grpSpPr>
          <a:xfrm>
            <a:off x="4589694" y="4730977"/>
            <a:ext cx="180000" cy="180000"/>
            <a:chOff x="2537136" y="1269000"/>
            <a:chExt cx="180000" cy="180000"/>
          </a:xfrm>
        </p:grpSpPr>
        <p:sp>
          <p:nvSpPr>
            <p:cNvPr id="122" name="Ellipse 121">
              <a:extLst>
                <a:ext uri="{FF2B5EF4-FFF2-40B4-BE49-F238E27FC236}">
                  <a16:creationId xmlns:a16="http://schemas.microsoft.com/office/drawing/2014/main" id="{7C7DDE23-F510-E389-35FA-E8D27DDA97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Minuszeichen 122">
              <a:extLst>
                <a:ext uri="{FF2B5EF4-FFF2-40B4-BE49-F238E27FC236}">
                  <a16:creationId xmlns:a16="http://schemas.microsoft.com/office/drawing/2014/main" id="{52C23497-5312-EAA3-BCB3-4E39653FF49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 name="Gruppieren 123">
            <a:extLst>
              <a:ext uri="{FF2B5EF4-FFF2-40B4-BE49-F238E27FC236}">
                <a16:creationId xmlns:a16="http://schemas.microsoft.com/office/drawing/2014/main" id="{CD0FC9ED-B4ED-B5B6-58A1-D2E7CBC516B8}"/>
              </a:ext>
            </a:extLst>
          </p:cNvPr>
          <p:cNvGrpSpPr/>
          <p:nvPr/>
        </p:nvGrpSpPr>
        <p:grpSpPr>
          <a:xfrm>
            <a:off x="7491637" y="4619989"/>
            <a:ext cx="180000" cy="180000"/>
            <a:chOff x="2537136" y="1269000"/>
            <a:chExt cx="180000" cy="180000"/>
          </a:xfrm>
        </p:grpSpPr>
        <p:sp>
          <p:nvSpPr>
            <p:cNvPr id="125" name="Ellipse 124">
              <a:extLst>
                <a:ext uri="{FF2B5EF4-FFF2-40B4-BE49-F238E27FC236}">
                  <a16:creationId xmlns:a16="http://schemas.microsoft.com/office/drawing/2014/main" id="{F4B31947-47B7-EB9C-FECD-B0653BC1944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Minuszeichen 125">
              <a:extLst>
                <a:ext uri="{FF2B5EF4-FFF2-40B4-BE49-F238E27FC236}">
                  <a16:creationId xmlns:a16="http://schemas.microsoft.com/office/drawing/2014/main" id="{90EC55C2-09D4-A107-6C55-79D82CE30E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7" name="Gruppieren 126">
            <a:extLst>
              <a:ext uri="{FF2B5EF4-FFF2-40B4-BE49-F238E27FC236}">
                <a16:creationId xmlns:a16="http://schemas.microsoft.com/office/drawing/2014/main" id="{A0B93697-0D7F-898A-CA68-7882612C5782}"/>
              </a:ext>
            </a:extLst>
          </p:cNvPr>
          <p:cNvGrpSpPr/>
          <p:nvPr/>
        </p:nvGrpSpPr>
        <p:grpSpPr>
          <a:xfrm>
            <a:off x="3063564" y="3185911"/>
            <a:ext cx="180000" cy="180000"/>
            <a:chOff x="2537136" y="1269000"/>
            <a:chExt cx="180000" cy="180000"/>
          </a:xfrm>
        </p:grpSpPr>
        <p:sp>
          <p:nvSpPr>
            <p:cNvPr id="128" name="Ellipse 127">
              <a:extLst>
                <a:ext uri="{FF2B5EF4-FFF2-40B4-BE49-F238E27FC236}">
                  <a16:creationId xmlns:a16="http://schemas.microsoft.com/office/drawing/2014/main" id="{C10948B6-5B82-D5FC-DF3F-9B0729F056C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Minuszeichen 128">
              <a:extLst>
                <a:ext uri="{FF2B5EF4-FFF2-40B4-BE49-F238E27FC236}">
                  <a16:creationId xmlns:a16="http://schemas.microsoft.com/office/drawing/2014/main" id="{7297BA42-5548-7F9E-0187-278487F424A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0" name="Gruppieren 129">
            <a:extLst>
              <a:ext uri="{FF2B5EF4-FFF2-40B4-BE49-F238E27FC236}">
                <a16:creationId xmlns:a16="http://schemas.microsoft.com/office/drawing/2014/main" id="{BA5B4D42-CE2B-A07F-17E8-EB0AB7B7E02C}"/>
              </a:ext>
            </a:extLst>
          </p:cNvPr>
          <p:cNvGrpSpPr/>
          <p:nvPr/>
        </p:nvGrpSpPr>
        <p:grpSpPr>
          <a:xfrm>
            <a:off x="3063564" y="3533383"/>
            <a:ext cx="180000" cy="180000"/>
            <a:chOff x="2537136" y="1269000"/>
            <a:chExt cx="180000" cy="180000"/>
          </a:xfrm>
        </p:grpSpPr>
        <p:sp>
          <p:nvSpPr>
            <p:cNvPr id="131" name="Ellipse 130">
              <a:extLst>
                <a:ext uri="{FF2B5EF4-FFF2-40B4-BE49-F238E27FC236}">
                  <a16:creationId xmlns:a16="http://schemas.microsoft.com/office/drawing/2014/main" id="{CAF8A919-3B78-FA8C-7653-E63D3FC407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Minuszeichen 131">
              <a:extLst>
                <a:ext uri="{FF2B5EF4-FFF2-40B4-BE49-F238E27FC236}">
                  <a16:creationId xmlns:a16="http://schemas.microsoft.com/office/drawing/2014/main" id="{1D4E5704-C76A-2B29-BA1F-A7B1C8E777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1567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gnesium">
            <a:extLst>
              <a:ext uri="{FF2B5EF4-FFF2-40B4-BE49-F238E27FC236}">
                <a16:creationId xmlns:a16="http://schemas.microsoft.com/office/drawing/2014/main" id="{9E548C07-53B5-5364-1538-C52AA8125563}"/>
              </a:ext>
            </a:extLst>
          </p:cNvPr>
          <p:cNvSpPr txBox="1"/>
          <p:nvPr/>
        </p:nvSpPr>
        <p:spPr>
          <a:xfrm>
            <a:off x="5288280" y="0"/>
            <a:ext cx="16154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Magnesium</a:t>
            </a:r>
          </a:p>
        </p:txBody>
      </p:sp>
      <p:sp>
        <p:nvSpPr>
          <p:cNvPr id="11" name="Wie viele Elektronen?">
            <a:extLst>
              <a:ext uri="{FF2B5EF4-FFF2-40B4-BE49-F238E27FC236}">
                <a16:creationId xmlns:a16="http://schemas.microsoft.com/office/drawing/2014/main" id="{68294763-1F13-D2E4-B03D-9C8CDDC951BD}"/>
              </a:ext>
            </a:extLst>
          </p:cNvPr>
          <p:cNvSpPr txBox="1"/>
          <p:nvPr/>
        </p:nvSpPr>
        <p:spPr>
          <a:xfrm>
            <a:off x="0" y="603503"/>
            <a:ext cx="3600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Wie viele </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Elektronen besitzt Magnesium?</a:t>
            </a:r>
          </a:p>
        </p:txBody>
      </p:sp>
      <p:grpSp>
        <p:nvGrpSpPr>
          <p:cNvPr id="5" name="Magnesium ohne e-">
            <a:extLst>
              <a:ext uri="{FF2B5EF4-FFF2-40B4-BE49-F238E27FC236}">
                <a16:creationId xmlns:a16="http://schemas.microsoft.com/office/drawing/2014/main" id="{AA40DCCB-84FB-9369-304C-0AFF8EC628E9}"/>
              </a:ext>
            </a:extLst>
          </p:cNvPr>
          <p:cNvGrpSpPr/>
          <p:nvPr/>
        </p:nvGrpSpPr>
        <p:grpSpPr>
          <a:xfrm>
            <a:off x="3576000" y="909000"/>
            <a:ext cx="5040000" cy="5040000"/>
            <a:chOff x="3576000" y="909000"/>
            <a:chExt cx="5040000" cy="5040000"/>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sp>
        <p:nvSpPr>
          <p:cNvPr id="96" name="12 Elektronen">
            <a:extLst>
              <a:ext uri="{FF2B5EF4-FFF2-40B4-BE49-F238E27FC236}">
                <a16:creationId xmlns:a16="http://schemas.microsoft.com/office/drawing/2014/main" id="{494BCFCC-7FFD-F31F-DC78-ADAD27C8A4BD}"/>
              </a:ext>
            </a:extLst>
          </p:cNvPr>
          <p:cNvSpPr txBox="1"/>
          <p:nvPr/>
        </p:nvSpPr>
        <p:spPr>
          <a:xfrm>
            <a:off x="22872" y="3230696"/>
            <a:ext cx="1777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12 Elektronen:</a:t>
            </a:r>
          </a:p>
        </p:txBody>
      </p:sp>
      <p:grpSp>
        <p:nvGrpSpPr>
          <p:cNvPr id="97" name="Gruppieren 96">
            <a:extLst>
              <a:ext uri="{FF2B5EF4-FFF2-40B4-BE49-F238E27FC236}">
                <a16:creationId xmlns:a16="http://schemas.microsoft.com/office/drawing/2014/main" id="{6F192643-2242-9C45-D610-377A52908B4A}"/>
              </a:ext>
            </a:extLst>
          </p:cNvPr>
          <p:cNvGrpSpPr/>
          <p:nvPr/>
        </p:nvGrpSpPr>
        <p:grpSpPr>
          <a:xfrm>
            <a:off x="6020438" y="1899000"/>
            <a:ext cx="180000" cy="180000"/>
            <a:chOff x="2537136" y="1269000"/>
            <a:chExt cx="180000" cy="180000"/>
          </a:xfrm>
        </p:grpSpPr>
        <p:sp>
          <p:nvSpPr>
            <p:cNvPr id="98" name="Ellipse 97">
              <a:extLst>
                <a:ext uri="{FF2B5EF4-FFF2-40B4-BE49-F238E27FC236}">
                  <a16:creationId xmlns:a16="http://schemas.microsoft.com/office/drawing/2014/main" id="{C58BF6A7-F670-455D-39A6-6F4416735B3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Minuszeichen 98">
              <a:extLst>
                <a:ext uri="{FF2B5EF4-FFF2-40B4-BE49-F238E27FC236}">
                  <a16:creationId xmlns:a16="http://schemas.microsoft.com/office/drawing/2014/main" id="{10F1137C-41FE-7F15-1B88-0D5D8484D2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uppieren 99">
            <a:extLst>
              <a:ext uri="{FF2B5EF4-FFF2-40B4-BE49-F238E27FC236}">
                <a16:creationId xmlns:a16="http://schemas.microsoft.com/office/drawing/2014/main" id="{FF2431F5-EF14-9BA1-A97B-B929A0DF6EB1}"/>
              </a:ext>
            </a:extLst>
          </p:cNvPr>
          <p:cNvGrpSpPr/>
          <p:nvPr/>
        </p:nvGrpSpPr>
        <p:grpSpPr>
          <a:xfrm>
            <a:off x="6017847" y="4772954"/>
            <a:ext cx="180000" cy="180000"/>
            <a:chOff x="2537136" y="1269000"/>
            <a:chExt cx="180000" cy="180000"/>
          </a:xfrm>
        </p:grpSpPr>
        <p:sp>
          <p:nvSpPr>
            <p:cNvPr id="101" name="Ellipse 100">
              <a:extLst>
                <a:ext uri="{FF2B5EF4-FFF2-40B4-BE49-F238E27FC236}">
                  <a16:creationId xmlns:a16="http://schemas.microsoft.com/office/drawing/2014/main" id="{CD476A26-93C8-2895-07A3-CBEB25D10ED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Minuszeichen 101">
              <a:extLst>
                <a:ext uri="{FF2B5EF4-FFF2-40B4-BE49-F238E27FC236}">
                  <a16:creationId xmlns:a16="http://schemas.microsoft.com/office/drawing/2014/main" id="{3633CA84-635A-B2D8-852C-F660FE85A9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uppieren 102">
            <a:extLst>
              <a:ext uri="{FF2B5EF4-FFF2-40B4-BE49-F238E27FC236}">
                <a16:creationId xmlns:a16="http://schemas.microsoft.com/office/drawing/2014/main" id="{094B3FE6-CCDF-6FF1-A25C-DF42F4A9C4BB}"/>
              </a:ext>
            </a:extLst>
          </p:cNvPr>
          <p:cNvGrpSpPr/>
          <p:nvPr/>
        </p:nvGrpSpPr>
        <p:grpSpPr>
          <a:xfrm>
            <a:off x="6030156" y="1347874"/>
            <a:ext cx="180000" cy="180000"/>
            <a:chOff x="2537136" y="1269000"/>
            <a:chExt cx="180000" cy="180000"/>
          </a:xfrm>
        </p:grpSpPr>
        <p:sp>
          <p:nvSpPr>
            <p:cNvPr id="104" name="Ellipse 103">
              <a:extLst>
                <a:ext uri="{FF2B5EF4-FFF2-40B4-BE49-F238E27FC236}">
                  <a16:creationId xmlns:a16="http://schemas.microsoft.com/office/drawing/2014/main" id="{8CDC06A2-9485-D33B-9BA3-2A928BB2B1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Minuszeichen 104">
              <a:extLst>
                <a:ext uri="{FF2B5EF4-FFF2-40B4-BE49-F238E27FC236}">
                  <a16:creationId xmlns:a16="http://schemas.microsoft.com/office/drawing/2014/main" id="{71A66DEF-BCD0-B69F-6FBA-951D6186B8E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6" name="Gruppieren 105">
            <a:extLst>
              <a:ext uri="{FF2B5EF4-FFF2-40B4-BE49-F238E27FC236}">
                <a16:creationId xmlns:a16="http://schemas.microsoft.com/office/drawing/2014/main" id="{68ED33C1-7EA7-DA64-7EED-0AC88129566E}"/>
              </a:ext>
            </a:extLst>
          </p:cNvPr>
          <p:cNvGrpSpPr/>
          <p:nvPr/>
        </p:nvGrpSpPr>
        <p:grpSpPr>
          <a:xfrm>
            <a:off x="6024821" y="5324649"/>
            <a:ext cx="180000" cy="180000"/>
            <a:chOff x="2537136" y="1269000"/>
            <a:chExt cx="180000" cy="180000"/>
          </a:xfrm>
        </p:grpSpPr>
        <p:sp>
          <p:nvSpPr>
            <p:cNvPr id="107" name="Ellipse 106">
              <a:extLst>
                <a:ext uri="{FF2B5EF4-FFF2-40B4-BE49-F238E27FC236}">
                  <a16:creationId xmlns:a16="http://schemas.microsoft.com/office/drawing/2014/main" id="{E9C9700D-CF0C-A30E-0919-4BA9BBC1891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Minuszeichen 107">
              <a:extLst>
                <a:ext uri="{FF2B5EF4-FFF2-40B4-BE49-F238E27FC236}">
                  <a16:creationId xmlns:a16="http://schemas.microsoft.com/office/drawing/2014/main" id="{8CF138B1-F92E-805D-57DD-31276E207D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Gruppieren 108">
            <a:extLst>
              <a:ext uri="{FF2B5EF4-FFF2-40B4-BE49-F238E27FC236}">
                <a16:creationId xmlns:a16="http://schemas.microsoft.com/office/drawing/2014/main" id="{F7D87E77-A859-3C07-886C-CBFFA348932C}"/>
              </a:ext>
            </a:extLst>
          </p:cNvPr>
          <p:cNvGrpSpPr/>
          <p:nvPr/>
        </p:nvGrpSpPr>
        <p:grpSpPr>
          <a:xfrm>
            <a:off x="7969464" y="3328641"/>
            <a:ext cx="180000" cy="180000"/>
            <a:chOff x="2537136" y="1269000"/>
            <a:chExt cx="180000" cy="180000"/>
          </a:xfrm>
        </p:grpSpPr>
        <p:sp>
          <p:nvSpPr>
            <p:cNvPr id="110" name="Ellipse 109">
              <a:extLst>
                <a:ext uri="{FF2B5EF4-FFF2-40B4-BE49-F238E27FC236}">
                  <a16:creationId xmlns:a16="http://schemas.microsoft.com/office/drawing/2014/main" id="{8A9B94D2-3382-4F5C-C6A2-CE97E03521A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Minuszeichen 110">
              <a:extLst>
                <a:ext uri="{FF2B5EF4-FFF2-40B4-BE49-F238E27FC236}">
                  <a16:creationId xmlns:a16="http://schemas.microsoft.com/office/drawing/2014/main" id="{327A1D40-B843-4F24-40DA-2FB11D85525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2" name="Gruppieren 111">
            <a:extLst>
              <a:ext uri="{FF2B5EF4-FFF2-40B4-BE49-F238E27FC236}">
                <a16:creationId xmlns:a16="http://schemas.microsoft.com/office/drawing/2014/main" id="{24DDAF14-2288-18C7-2D18-61B0A80E95BE}"/>
              </a:ext>
            </a:extLst>
          </p:cNvPr>
          <p:cNvGrpSpPr/>
          <p:nvPr/>
        </p:nvGrpSpPr>
        <p:grpSpPr>
          <a:xfrm>
            <a:off x="4038000" y="3325362"/>
            <a:ext cx="180000" cy="180000"/>
            <a:chOff x="2537136" y="1269000"/>
            <a:chExt cx="180000" cy="180000"/>
          </a:xfrm>
        </p:grpSpPr>
        <p:sp>
          <p:nvSpPr>
            <p:cNvPr id="113" name="Ellipse 112">
              <a:extLst>
                <a:ext uri="{FF2B5EF4-FFF2-40B4-BE49-F238E27FC236}">
                  <a16:creationId xmlns:a16="http://schemas.microsoft.com/office/drawing/2014/main" id="{11BBC818-7285-2E6B-DE1A-7FA6D5BDC6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Minuszeichen 113">
              <a:extLst>
                <a:ext uri="{FF2B5EF4-FFF2-40B4-BE49-F238E27FC236}">
                  <a16:creationId xmlns:a16="http://schemas.microsoft.com/office/drawing/2014/main" id="{FABEC980-D72E-E5D6-E486-21973EA26BA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uppieren 114">
            <a:extLst>
              <a:ext uri="{FF2B5EF4-FFF2-40B4-BE49-F238E27FC236}">
                <a16:creationId xmlns:a16="http://schemas.microsoft.com/office/drawing/2014/main" id="{D5CF6211-4C48-129B-69EB-9FE4491AC4C4}"/>
              </a:ext>
            </a:extLst>
          </p:cNvPr>
          <p:cNvGrpSpPr/>
          <p:nvPr/>
        </p:nvGrpSpPr>
        <p:grpSpPr>
          <a:xfrm>
            <a:off x="4625697" y="1935350"/>
            <a:ext cx="180000" cy="180000"/>
            <a:chOff x="2537136" y="1269000"/>
            <a:chExt cx="180000" cy="180000"/>
          </a:xfrm>
        </p:grpSpPr>
        <p:sp>
          <p:nvSpPr>
            <p:cNvPr id="116" name="Ellipse 115">
              <a:extLst>
                <a:ext uri="{FF2B5EF4-FFF2-40B4-BE49-F238E27FC236}">
                  <a16:creationId xmlns:a16="http://schemas.microsoft.com/office/drawing/2014/main" id="{734F2153-C6FE-2EC8-E905-61DD14C718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Minuszeichen 116">
              <a:extLst>
                <a:ext uri="{FF2B5EF4-FFF2-40B4-BE49-F238E27FC236}">
                  <a16:creationId xmlns:a16="http://schemas.microsoft.com/office/drawing/2014/main" id="{9D6AC609-275D-36C5-7A6B-1B4446E9B8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 name="Gruppieren 117">
            <a:extLst>
              <a:ext uri="{FF2B5EF4-FFF2-40B4-BE49-F238E27FC236}">
                <a16:creationId xmlns:a16="http://schemas.microsoft.com/office/drawing/2014/main" id="{B40D3676-B36A-5124-538A-38881C2678B1}"/>
              </a:ext>
            </a:extLst>
          </p:cNvPr>
          <p:cNvGrpSpPr/>
          <p:nvPr/>
        </p:nvGrpSpPr>
        <p:grpSpPr>
          <a:xfrm>
            <a:off x="7383352" y="1929701"/>
            <a:ext cx="180000" cy="180000"/>
            <a:chOff x="2537136" y="1269000"/>
            <a:chExt cx="180000" cy="180000"/>
          </a:xfrm>
        </p:grpSpPr>
        <p:sp>
          <p:nvSpPr>
            <p:cNvPr id="119" name="Ellipse 118">
              <a:extLst>
                <a:ext uri="{FF2B5EF4-FFF2-40B4-BE49-F238E27FC236}">
                  <a16:creationId xmlns:a16="http://schemas.microsoft.com/office/drawing/2014/main" id="{1792A17D-D1AC-77BC-D727-92121815BB2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Minuszeichen 119">
              <a:extLst>
                <a:ext uri="{FF2B5EF4-FFF2-40B4-BE49-F238E27FC236}">
                  <a16:creationId xmlns:a16="http://schemas.microsoft.com/office/drawing/2014/main" id="{D876222B-4B52-1F45-6F62-127613BE51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uppieren 120">
            <a:extLst>
              <a:ext uri="{FF2B5EF4-FFF2-40B4-BE49-F238E27FC236}">
                <a16:creationId xmlns:a16="http://schemas.microsoft.com/office/drawing/2014/main" id="{06EB7B64-A427-3854-1C6B-3327F55BE557}"/>
              </a:ext>
            </a:extLst>
          </p:cNvPr>
          <p:cNvGrpSpPr/>
          <p:nvPr/>
        </p:nvGrpSpPr>
        <p:grpSpPr>
          <a:xfrm>
            <a:off x="4589694" y="4730977"/>
            <a:ext cx="180000" cy="180000"/>
            <a:chOff x="2537136" y="1269000"/>
            <a:chExt cx="180000" cy="180000"/>
          </a:xfrm>
        </p:grpSpPr>
        <p:sp>
          <p:nvSpPr>
            <p:cNvPr id="122" name="Ellipse 121">
              <a:extLst>
                <a:ext uri="{FF2B5EF4-FFF2-40B4-BE49-F238E27FC236}">
                  <a16:creationId xmlns:a16="http://schemas.microsoft.com/office/drawing/2014/main" id="{7C7DDE23-F510-E389-35FA-E8D27DDA97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Minuszeichen 122">
              <a:extLst>
                <a:ext uri="{FF2B5EF4-FFF2-40B4-BE49-F238E27FC236}">
                  <a16:creationId xmlns:a16="http://schemas.microsoft.com/office/drawing/2014/main" id="{52C23497-5312-EAA3-BCB3-4E39653FF49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 name="Gruppieren 123">
            <a:extLst>
              <a:ext uri="{FF2B5EF4-FFF2-40B4-BE49-F238E27FC236}">
                <a16:creationId xmlns:a16="http://schemas.microsoft.com/office/drawing/2014/main" id="{CD0FC9ED-B4ED-B5B6-58A1-D2E7CBC516B8}"/>
              </a:ext>
            </a:extLst>
          </p:cNvPr>
          <p:cNvGrpSpPr/>
          <p:nvPr/>
        </p:nvGrpSpPr>
        <p:grpSpPr>
          <a:xfrm>
            <a:off x="7491637" y="4619989"/>
            <a:ext cx="180000" cy="180000"/>
            <a:chOff x="2537136" y="1269000"/>
            <a:chExt cx="180000" cy="180000"/>
          </a:xfrm>
        </p:grpSpPr>
        <p:sp>
          <p:nvSpPr>
            <p:cNvPr id="125" name="Ellipse 124">
              <a:extLst>
                <a:ext uri="{FF2B5EF4-FFF2-40B4-BE49-F238E27FC236}">
                  <a16:creationId xmlns:a16="http://schemas.microsoft.com/office/drawing/2014/main" id="{F4B31947-47B7-EB9C-FECD-B0653BC1944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Minuszeichen 125">
              <a:extLst>
                <a:ext uri="{FF2B5EF4-FFF2-40B4-BE49-F238E27FC236}">
                  <a16:creationId xmlns:a16="http://schemas.microsoft.com/office/drawing/2014/main" id="{90EC55C2-09D4-A107-6C55-79D82CE30E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7" name="Gruppieren 126">
            <a:extLst>
              <a:ext uri="{FF2B5EF4-FFF2-40B4-BE49-F238E27FC236}">
                <a16:creationId xmlns:a16="http://schemas.microsoft.com/office/drawing/2014/main" id="{A0B93697-0D7F-898A-CA68-7882612C5782}"/>
              </a:ext>
            </a:extLst>
          </p:cNvPr>
          <p:cNvGrpSpPr/>
          <p:nvPr/>
        </p:nvGrpSpPr>
        <p:grpSpPr>
          <a:xfrm>
            <a:off x="6024821" y="807874"/>
            <a:ext cx="180000" cy="180000"/>
            <a:chOff x="2537136" y="1269000"/>
            <a:chExt cx="180000" cy="180000"/>
          </a:xfrm>
        </p:grpSpPr>
        <p:sp>
          <p:nvSpPr>
            <p:cNvPr id="128" name="Ellipse 127">
              <a:extLst>
                <a:ext uri="{FF2B5EF4-FFF2-40B4-BE49-F238E27FC236}">
                  <a16:creationId xmlns:a16="http://schemas.microsoft.com/office/drawing/2014/main" id="{C10948B6-5B82-D5FC-DF3F-9B0729F056C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Minuszeichen 128">
              <a:extLst>
                <a:ext uri="{FF2B5EF4-FFF2-40B4-BE49-F238E27FC236}">
                  <a16:creationId xmlns:a16="http://schemas.microsoft.com/office/drawing/2014/main" id="{7297BA42-5548-7F9E-0187-278487F424A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0" name="Gruppieren 129">
            <a:extLst>
              <a:ext uri="{FF2B5EF4-FFF2-40B4-BE49-F238E27FC236}">
                <a16:creationId xmlns:a16="http://schemas.microsoft.com/office/drawing/2014/main" id="{BA5B4D42-CE2B-A07F-17E8-EB0AB7B7E02C}"/>
              </a:ext>
            </a:extLst>
          </p:cNvPr>
          <p:cNvGrpSpPr/>
          <p:nvPr/>
        </p:nvGrpSpPr>
        <p:grpSpPr>
          <a:xfrm>
            <a:off x="6024821" y="5863275"/>
            <a:ext cx="180000" cy="180000"/>
            <a:chOff x="2537136" y="1269000"/>
            <a:chExt cx="180000" cy="180000"/>
          </a:xfrm>
        </p:grpSpPr>
        <p:sp>
          <p:nvSpPr>
            <p:cNvPr id="131" name="Ellipse 130">
              <a:extLst>
                <a:ext uri="{FF2B5EF4-FFF2-40B4-BE49-F238E27FC236}">
                  <a16:creationId xmlns:a16="http://schemas.microsoft.com/office/drawing/2014/main" id="{CAF8A919-3B78-FA8C-7653-E63D3FC407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Minuszeichen 131">
              <a:extLst>
                <a:ext uri="{FF2B5EF4-FFF2-40B4-BE49-F238E27FC236}">
                  <a16:creationId xmlns:a16="http://schemas.microsoft.com/office/drawing/2014/main" id="{1D4E5704-C76A-2B29-BA1F-A7B1C8E777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3698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gnesium">
            <a:extLst>
              <a:ext uri="{FF2B5EF4-FFF2-40B4-BE49-F238E27FC236}">
                <a16:creationId xmlns:a16="http://schemas.microsoft.com/office/drawing/2014/main" id="{9E548C07-53B5-5364-1538-C52AA8125563}"/>
              </a:ext>
            </a:extLst>
          </p:cNvPr>
          <p:cNvSpPr txBox="1"/>
          <p:nvPr/>
        </p:nvSpPr>
        <p:spPr>
          <a:xfrm>
            <a:off x="5288280" y="0"/>
            <a:ext cx="16154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Magnesium</a:t>
            </a:r>
          </a:p>
        </p:txBody>
      </p:sp>
      <p:grpSp>
        <p:nvGrpSpPr>
          <p:cNvPr id="11" name="Magnesium ohne e-">
            <a:extLst>
              <a:ext uri="{FF2B5EF4-FFF2-40B4-BE49-F238E27FC236}">
                <a16:creationId xmlns:a16="http://schemas.microsoft.com/office/drawing/2014/main" id="{68026DEE-2F28-A37E-BD1E-D3C671D1A9A4}"/>
              </a:ext>
            </a:extLst>
          </p:cNvPr>
          <p:cNvGrpSpPr/>
          <p:nvPr/>
        </p:nvGrpSpPr>
        <p:grpSpPr>
          <a:xfrm>
            <a:off x="3576000" y="909000"/>
            <a:ext cx="5040000" cy="5040000"/>
            <a:chOff x="3576000" y="909000"/>
            <a:chExt cx="5040000" cy="5040000"/>
          </a:xfrm>
        </p:grpSpPr>
        <p:sp>
          <p:nvSpPr>
            <p:cNvPr id="12" name="K-Schale">
              <a:extLst>
                <a:ext uri="{FF2B5EF4-FFF2-40B4-BE49-F238E27FC236}">
                  <a16:creationId xmlns:a16="http://schemas.microsoft.com/office/drawing/2014/main" id="{2BF67E84-4C45-5400-BA07-159372647ECB}"/>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48" name="Atomkern mit Protonen und Neutronen">
              <a:extLst>
                <a:ext uri="{FF2B5EF4-FFF2-40B4-BE49-F238E27FC236}">
                  <a16:creationId xmlns:a16="http://schemas.microsoft.com/office/drawing/2014/main" id="{F3835A7A-291D-597C-AFAE-DF57060D6969}"/>
                </a:ext>
              </a:extLst>
            </p:cNvPr>
            <p:cNvGrpSpPr/>
            <p:nvPr/>
          </p:nvGrpSpPr>
          <p:grpSpPr>
            <a:xfrm>
              <a:off x="5196000" y="2529000"/>
              <a:ext cx="1800000" cy="1800000"/>
              <a:chOff x="5196000" y="2529000"/>
              <a:chExt cx="1800000" cy="1800000"/>
            </a:xfrm>
          </p:grpSpPr>
          <p:sp>
            <p:nvSpPr>
              <p:cNvPr id="451" name="Atomkern">
                <a:extLst>
                  <a:ext uri="{FF2B5EF4-FFF2-40B4-BE49-F238E27FC236}">
                    <a16:creationId xmlns:a16="http://schemas.microsoft.com/office/drawing/2014/main" id="{8BA3E7EA-CC32-C310-FA59-EA8A51FB8BE8}"/>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52" name="Gruppieren 451">
                <a:extLst>
                  <a:ext uri="{FF2B5EF4-FFF2-40B4-BE49-F238E27FC236}">
                    <a16:creationId xmlns:a16="http://schemas.microsoft.com/office/drawing/2014/main" id="{2EB70ACA-F07B-743C-C217-348C08810DC3}"/>
                  </a:ext>
                </a:extLst>
              </p:cNvPr>
              <p:cNvGrpSpPr>
                <a:grpSpLocks noChangeAspect="1"/>
              </p:cNvGrpSpPr>
              <p:nvPr/>
            </p:nvGrpSpPr>
            <p:grpSpPr>
              <a:xfrm>
                <a:off x="5848033" y="3791651"/>
                <a:ext cx="180000" cy="180000"/>
                <a:chOff x="3172968" y="2304288"/>
                <a:chExt cx="180000" cy="180000"/>
              </a:xfrm>
            </p:grpSpPr>
            <p:sp>
              <p:nvSpPr>
                <p:cNvPr id="504" name="Ellipse 48">
                  <a:extLst>
                    <a:ext uri="{FF2B5EF4-FFF2-40B4-BE49-F238E27FC236}">
                      <a16:creationId xmlns:a16="http://schemas.microsoft.com/office/drawing/2014/main" id="{9A58C449-99B4-A811-4F85-F9112072D4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5" name="Additionszeichen 49">
                  <a:extLst>
                    <a:ext uri="{FF2B5EF4-FFF2-40B4-BE49-F238E27FC236}">
                      <a16:creationId xmlns:a16="http://schemas.microsoft.com/office/drawing/2014/main" id="{D5FCF7CF-70C2-64F0-9864-7CA5A59ECB3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3" name="Gruppieren 452">
                <a:extLst>
                  <a:ext uri="{FF2B5EF4-FFF2-40B4-BE49-F238E27FC236}">
                    <a16:creationId xmlns:a16="http://schemas.microsoft.com/office/drawing/2014/main" id="{30284533-5B05-C2F6-409F-3160C59A7607}"/>
                  </a:ext>
                </a:extLst>
              </p:cNvPr>
              <p:cNvGrpSpPr>
                <a:grpSpLocks noChangeAspect="1"/>
              </p:cNvGrpSpPr>
              <p:nvPr/>
            </p:nvGrpSpPr>
            <p:grpSpPr>
              <a:xfrm>
                <a:off x="6270000" y="3698425"/>
                <a:ext cx="180000" cy="180000"/>
                <a:chOff x="3172968" y="2304288"/>
                <a:chExt cx="180000" cy="180000"/>
              </a:xfrm>
            </p:grpSpPr>
            <p:sp>
              <p:nvSpPr>
                <p:cNvPr id="502" name="Ellipse 46">
                  <a:extLst>
                    <a:ext uri="{FF2B5EF4-FFF2-40B4-BE49-F238E27FC236}">
                      <a16:creationId xmlns:a16="http://schemas.microsoft.com/office/drawing/2014/main" id="{0C53F923-448E-3B28-247E-08410BA9D5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3" name="Additionszeichen 47">
                  <a:extLst>
                    <a:ext uri="{FF2B5EF4-FFF2-40B4-BE49-F238E27FC236}">
                      <a16:creationId xmlns:a16="http://schemas.microsoft.com/office/drawing/2014/main" id="{2EC79A4C-4FD4-CB38-ADE1-79BCFFCABCD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4" name="Gruppieren 453">
                <a:extLst>
                  <a:ext uri="{FF2B5EF4-FFF2-40B4-BE49-F238E27FC236}">
                    <a16:creationId xmlns:a16="http://schemas.microsoft.com/office/drawing/2014/main" id="{9DEBD398-EE16-98A2-43BA-24CE808F45B7}"/>
                  </a:ext>
                </a:extLst>
              </p:cNvPr>
              <p:cNvGrpSpPr>
                <a:grpSpLocks noChangeAspect="1"/>
              </p:cNvGrpSpPr>
              <p:nvPr/>
            </p:nvGrpSpPr>
            <p:grpSpPr>
              <a:xfrm>
                <a:off x="5499300" y="3931942"/>
                <a:ext cx="180000" cy="180000"/>
                <a:chOff x="3172968" y="2304288"/>
                <a:chExt cx="180000" cy="180000"/>
              </a:xfrm>
            </p:grpSpPr>
            <p:sp>
              <p:nvSpPr>
                <p:cNvPr id="500" name="Ellipse 44">
                  <a:extLst>
                    <a:ext uri="{FF2B5EF4-FFF2-40B4-BE49-F238E27FC236}">
                      <a16:creationId xmlns:a16="http://schemas.microsoft.com/office/drawing/2014/main" id="{1B578F3C-BF2A-6C1E-5DBF-FA9F6532970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 name="Additionszeichen 45">
                  <a:extLst>
                    <a:ext uri="{FF2B5EF4-FFF2-40B4-BE49-F238E27FC236}">
                      <a16:creationId xmlns:a16="http://schemas.microsoft.com/office/drawing/2014/main" id="{8006C66F-B546-9B10-DC5A-F61A4589577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5" name="Gruppieren 454">
                <a:extLst>
                  <a:ext uri="{FF2B5EF4-FFF2-40B4-BE49-F238E27FC236}">
                    <a16:creationId xmlns:a16="http://schemas.microsoft.com/office/drawing/2014/main" id="{C6B5EE7D-D7DA-EE25-A8F0-C083B36EF2F5}"/>
                  </a:ext>
                </a:extLst>
              </p:cNvPr>
              <p:cNvGrpSpPr>
                <a:grpSpLocks noChangeAspect="1"/>
              </p:cNvGrpSpPr>
              <p:nvPr/>
            </p:nvGrpSpPr>
            <p:grpSpPr>
              <a:xfrm>
                <a:off x="6030156" y="4086630"/>
                <a:ext cx="180000" cy="180000"/>
                <a:chOff x="3172968" y="2304288"/>
                <a:chExt cx="180000" cy="180000"/>
              </a:xfrm>
            </p:grpSpPr>
            <p:sp>
              <p:nvSpPr>
                <p:cNvPr id="498" name="Ellipse 42">
                  <a:extLst>
                    <a:ext uri="{FF2B5EF4-FFF2-40B4-BE49-F238E27FC236}">
                      <a16:creationId xmlns:a16="http://schemas.microsoft.com/office/drawing/2014/main" id="{38E823A1-8CBD-7387-80C0-C86CF174509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9" name="Additionszeichen 43">
                  <a:extLst>
                    <a:ext uri="{FF2B5EF4-FFF2-40B4-BE49-F238E27FC236}">
                      <a16:creationId xmlns:a16="http://schemas.microsoft.com/office/drawing/2014/main" id="{721ACE9B-183F-5EB9-E31A-252EC3612A3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6" name="Gruppieren 455">
                <a:extLst>
                  <a:ext uri="{FF2B5EF4-FFF2-40B4-BE49-F238E27FC236}">
                    <a16:creationId xmlns:a16="http://schemas.microsoft.com/office/drawing/2014/main" id="{4C66CF6F-B3F7-DA5E-AFBE-F6C987CC12C7}"/>
                  </a:ext>
                </a:extLst>
              </p:cNvPr>
              <p:cNvGrpSpPr>
                <a:grpSpLocks noChangeAspect="1"/>
              </p:cNvGrpSpPr>
              <p:nvPr/>
            </p:nvGrpSpPr>
            <p:grpSpPr>
              <a:xfrm>
                <a:off x="6020438" y="3296696"/>
                <a:ext cx="180000" cy="180000"/>
                <a:chOff x="3172968" y="2304288"/>
                <a:chExt cx="180000" cy="180000"/>
              </a:xfrm>
            </p:grpSpPr>
            <p:sp>
              <p:nvSpPr>
                <p:cNvPr id="496" name="Ellipse 40">
                  <a:extLst>
                    <a:ext uri="{FF2B5EF4-FFF2-40B4-BE49-F238E27FC236}">
                      <a16:creationId xmlns:a16="http://schemas.microsoft.com/office/drawing/2014/main" id="{BC8F9A22-F725-C069-E63C-5EF55B3F403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7" name="Additionszeichen 41">
                  <a:extLst>
                    <a:ext uri="{FF2B5EF4-FFF2-40B4-BE49-F238E27FC236}">
                      <a16:creationId xmlns:a16="http://schemas.microsoft.com/office/drawing/2014/main" id="{D860DE9B-8E1C-B564-2F0F-B65C41FA770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7" name="Gruppieren 456">
                <a:extLst>
                  <a:ext uri="{FF2B5EF4-FFF2-40B4-BE49-F238E27FC236}">
                    <a16:creationId xmlns:a16="http://schemas.microsoft.com/office/drawing/2014/main" id="{1A51B670-893A-231B-7372-0487BD5CFE1A}"/>
                  </a:ext>
                </a:extLst>
              </p:cNvPr>
              <p:cNvGrpSpPr>
                <a:grpSpLocks noChangeAspect="1"/>
              </p:cNvGrpSpPr>
              <p:nvPr/>
            </p:nvGrpSpPr>
            <p:grpSpPr>
              <a:xfrm>
                <a:off x="6540000" y="3667688"/>
                <a:ext cx="180000" cy="180000"/>
                <a:chOff x="3172968" y="2304288"/>
                <a:chExt cx="180000" cy="180000"/>
              </a:xfrm>
            </p:grpSpPr>
            <p:sp>
              <p:nvSpPr>
                <p:cNvPr id="494" name="Ellipse 38">
                  <a:extLst>
                    <a:ext uri="{FF2B5EF4-FFF2-40B4-BE49-F238E27FC236}">
                      <a16:creationId xmlns:a16="http://schemas.microsoft.com/office/drawing/2014/main" id="{A897DC9D-7BA5-A757-D216-AE6C101CD04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5" name="Additionszeichen 39">
                  <a:extLst>
                    <a:ext uri="{FF2B5EF4-FFF2-40B4-BE49-F238E27FC236}">
                      <a16:creationId xmlns:a16="http://schemas.microsoft.com/office/drawing/2014/main" id="{2BD3FAD3-44DE-6BFE-98E8-02EA8F23335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8" name="Gruppieren 457">
                <a:extLst>
                  <a:ext uri="{FF2B5EF4-FFF2-40B4-BE49-F238E27FC236}">
                    <a16:creationId xmlns:a16="http://schemas.microsoft.com/office/drawing/2014/main" id="{29DBCF10-AA3B-7D1B-EB86-7B8805988DD0}"/>
                  </a:ext>
                </a:extLst>
              </p:cNvPr>
              <p:cNvGrpSpPr>
                <a:grpSpLocks noChangeAspect="1"/>
              </p:cNvGrpSpPr>
              <p:nvPr/>
            </p:nvGrpSpPr>
            <p:grpSpPr>
              <a:xfrm>
                <a:off x="6696374" y="3186376"/>
                <a:ext cx="180000" cy="180000"/>
                <a:chOff x="3172968" y="2304288"/>
                <a:chExt cx="180000" cy="180000"/>
              </a:xfrm>
            </p:grpSpPr>
            <p:sp>
              <p:nvSpPr>
                <p:cNvPr id="492" name="Ellipse 36">
                  <a:extLst>
                    <a:ext uri="{FF2B5EF4-FFF2-40B4-BE49-F238E27FC236}">
                      <a16:creationId xmlns:a16="http://schemas.microsoft.com/office/drawing/2014/main" id="{F47BBB83-D060-4E83-8D54-C6AD4525232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 name="Additionszeichen 37">
                  <a:extLst>
                    <a:ext uri="{FF2B5EF4-FFF2-40B4-BE49-F238E27FC236}">
                      <a16:creationId xmlns:a16="http://schemas.microsoft.com/office/drawing/2014/main" id="{52FBE33E-C504-5767-03A9-787420294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9" name="Gruppieren 458">
                <a:extLst>
                  <a:ext uri="{FF2B5EF4-FFF2-40B4-BE49-F238E27FC236}">
                    <a16:creationId xmlns:a16="http://schemas.microsoft.com/office/drawing/2014/main" id="{5C55D496-45C1-8DC1-BD24-A5E2DA801DEB}"/>
                  </a:ext>
                </a:extLst>
              </p:cNvPr>
              <p:cNvGrpSpPr>
                <a:grpSpLocks noChangeAspect="1"/>
              </p:cNvGrpSpPr>
              <p:nvPr/>
            </p:nvGrpSpPr>
            <p:grpSpPr>
              <a:xfrm>
                <a:off x="5577515" y="3084316"/>
                <a:ext cx="180000" cy="180000"/>
                <a:chOff x="3172968" y="2304288"/>
                <a:chExt cx="180000" cy="180000"/>
              </a:xfrm>
            </p:grpSpPr>
            <p:sp>
              <p:nvSpPr>
                <p:cNvPr id="490" name="Ellipse 34">
                  <a:extLst>
                    <a:ext uri="{FF2B5EF4-FFF2-40B4-BE49-F238E27FC236}">
                      <a16:creationId xmlns:a16="http://schemas.microsoft.com/office/drawing/2014/main" id="{A78545FA-8EBA-E219-DFD9-A5CB4F0F772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1" name="Additionszeichen 35">
                  <a:extLst>
                    <a:ext uri="{FF2B5EF4-FFF2-40B4-BE49-F238E27FC236}">
                      <a16:creationId xmlns:a16="http://schemas.microsoft.com/office/drawing/2014/main" id="{26922892-6C18-04C0-5408-C027C25454C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0" name="Gruppieren 459">
                <a:extLst>
                  <a:ext uri="{FF2B5EF4-FFF2-40B4-BE49-F238E27FC236}">
                    <a16:creationId xmlns:a16="http://schemas.microsoft.com/office/drawing/2014/main" id="{FEF56D85-EB45-7930-7A7B-9DB3A464D244}"/>
                  </a:ext>
                </a:extLst>
              </p:cNvPr>
              <p:cNvGrpSpPr>
                <a:grpSpLocks noChangeAspect="1"/>
              </p:cNvGrpSpPr>
              <p:nvPr/>
            </p:nvGrpSpPr>
            <p:grpSpPr>
              <a:xfrm>
                <a:off x="5940252" y="2903697"/>
                <a:ext cx="180000" cy="180000"/>
                <a:chOff x="3172968" y="2304288"/>
                <a:chExt cx="180000" cy="180000"/>
              </a:xfrm>
            </p:grpSpPr>
            <p:sp>
              <p:nvSpPr>
                <p:cNvPr id="488" name="Ellipse 32">
                  <a:extLst>
                    <a:ext uri="{FF2B5EF4-FFF2-40B4-BE49-F238E27FC236}">
                      <a16:creationId xmlns:a16="http://schemas.microsoft.com/office/drawing/2014/main" id="{6A46CFAF-5486-9D54-8424-E886B6A6EA2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9" name="Additionszeichen 33">
                  <a:extLst>
                    <a:ext uri="{FF2B5EF4-FFF2-40B4-BE49-F238E27FC236}">
                      <a16:creationId xmlns:a16="http://schemas.microsoft.com/office/drawing/2014/main" id="{0D88357E-8190-4299-0A3D-C1DA8A84AF3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1" name="Gruppieren 460">
                <a:extLst>
                  <a:ext uri="{FF2B5EF4-FFF2-40B4-BE49-F238E27FC236}">
                    <a16:creationId xmlns:a16="http://schemas.microsoft.com/office/drawing/2014/main" id="{D1EB24B5-8CF2-C26D-A71F-A3D7945BFF30}"/>
                  </a:ext>
                </a:extLst>
              </p:cNvPr>
              <p:cNvGrpSpPr>
                <a:grpSpLocks noChangeAspect="1"/>
              </p:cNvGrpSpPr>
              <p:nvPr/>
            </p:nvGrpSpPr>
            <p:grpSpPr>
              <a:xfrm>
                <a:off x="5597520" y="2746772"/>
                <a:ext cx="180000" cy="180000"/>
                <a:chOff x="3172968" y="2304288"/>
                <a:chExt cx="180000" cy="180000"/>
              </a:xfrm>
            </p:grpSpPr>
            <p:sp>
              <p:nvSpPr>
                <p:cNvPr id="486" name="Ellipse 30">
                  <a:extLst>
                    <a:ext uri="{FF2B5EF4-FFF2-40B4-BE49-F238E27FC236}">
                      <a16:creationId xmlns:a16="http://schemas.microsoft.com/office/drawing/2014/main" id="{34164519-02D3-8891-1839-BC65043B8A3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7" name="Additionszeichen 31">
                  <a:extLst>
                    <a:ext uri="{FF2B5EF4-FFF2-40B4-BE49-F238E27FC236}">
                      <a16:creationId xmlns:a16="http://schemas.microsoft.com/office/drawing/2014/main" id="{C2885BE2-F838-1C61-EFD9-C33D682E741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2" name="Gruppieren 461">
                <a:extLst>
                  <a:ext uri="{FF2B5EF4-FFF2-40B4-BE49-F238E27FC236}">
                    <a16:creationId xmlns:a16="http://schemas.microsoft.com/office/drawing/2014/main" id="{E0E9411B-8D95-0AEA-0324-7CC66B36D7C4}"/>
                  </a:ext>
                </a:extLst>
              </p:cNvPr>
              <p:cNvGrpSpPr>
                <a:grpSpLocks noChangeAspect="1"/>
              </p:cNvGrpSpPr>
              <p:nvPr/>
            </p:nvGrpSpPr>
            <p:grpSpPr>
              <a:xfrm>
                <a:off x="6310896" y="2729578"/>
                <a:ext cx="180000" cy="180000"/>
                <a:chOff x="3172968" y="2304288"/>
                <a:chExt cx="180000" cy="180000"/>
              </a:xfrm>
            </p:grpSpPr>
            <p:sp>
              <p:nvSpPr>
                <p:cNvPr id="484" name="Ellipse 28">
                  <a:extLst>
                    <a:ext uri="{FF2B5EF4-FFF2-40B4-BE49-F238E27FC236}">
                      <a16:creationId xmlns:a16="http://schemas.microsoft.com/office/drawing/2014/main" id="{623C1C42-CBB9-ADC4-F0AA-27B2495EF21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5" name="Additionszeichen 29">
                  <a:extLst>
                    <a:ext uri="{FF2B5EF4-FFF2-40B4-BE49-F238E27FC236}">
                      <a16:creationId xmlns:a16="http://schemas.microsoft.com/office/drawing/2014/main" id="{8D9FD164-F8B8-05AF-B5A5-985D2859ECF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3" name="Gruppieren 462">
                <a:extLst>
                  <a:ext uri="{FF2B5EF4-FFF2-40B4-BE49-F238E27FC236}">
                    <a16:creationId xmlns:a16="http://schemas.microsoft.com/office/drawing/2014/main" id="{4A0C5441-C97B-90EF-E41E-3280B2CE6C25}"/>
                  </a:ext>
                </a:extLst>
              </p:cNvPr>
              <p:cNvGrpSpPr>
                <a:grpSpLocks noChangeAspect="1"/>
              </p:cNvGrpSpPr>
              <p:nvPr/>
            </p:nvGrpSpPr>
            <p:grpSpPr>
              <a:xfrm>
                <a:off x="5311404" y="3346168"/>
                <a:ext cx="180000" cy="180000"/>
                <a:chOff x="3172968" y="2304288"/>
                <a:chExt cx="180000" cy="180000"/>
              </a:xfrm>
            </p:grpSpPr>
            <p:sp>
              <p:nvSpPr>
                <p:cNvPr id="482" name="Ellipse 26">
                  <a:extLst>
                    <a:ext uri="{FF2B5EF4-FFF2-40B4-BE49-F238E27FC236}">
                      <a16:creationId xmlns:a16="http://schemas.microsoft.com/office/drawing/2014/main" id="{BAAE43C2-73D7-00B0-F977-D10E457C0F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3" name="Additionszeichen 27">
                  <a:extLst>
                    <a:ext uri="{FF2B5EF4-FFF2-40B4-BE49-F238E27FC236}">
                      <a16:creationId xmlns:a16="http://schemas.microsoft.com/office/drawing/2014/main" id="{831A43A2-0F9A-E552-08B0-A8D65C0991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6" name="Ellipse 51">
                <a:extLst>
                  <a:ext uri="{FF2B5EF4-FFF2-40B4-BE49-F238E27FC236}">
                    <a16:creationId xmlns:a16="http://schemas.microsoft.com/office/drawing/2014/main" id="{8C7FADCA-DE3D-1668-F66F-6A543D08747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8" name="Ellipse 52">
                <a:extLst>
                  <a:ext uri="{FF2B5EF4-FFF2-40B4-BE49-F238E27FC236}">
                    <a16:creationId xmlns:a16="http://schemas.microsoft.com/office/drawing/2014/main" id="{2AC854C0-0D06-CE08-5388-D4F70E0C39E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 name="Ellipse 53">
                <a:extLst>
                  <a:ext uri="{FF2B5EF4-FFF2-40B4-BE49-F238E27FC236}">
                    <a16:creationId xmlns:a16="http://schemas.microsoft.com/office/drawing/2014/main" id="{EB13C300-6496-0515-758A-63CF0749785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 name="Ellipse 54">
                <a:extLst>
                  <a:ext uri="{FF2B5EF4-FFF2-40B4-BE49-F238E27FC236}">
                    <a16:creationId xmlns:a16="http://schemas.microsoft.com/office/drawing/2014/main" id="{2220E06A-DD8A-D8A4-E81B-16C51AD1F55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4" name="Ellipse 55">
                <a:extLst>
                  <a:ext uri="{FF2B5EF4-FFF2-40B4-BE49-F238E27FC236}">
                    <a16:creationId xmlns:a16="http://schemas.microsoft.com/office/drawing/2014/main" id="{B237D895-603A-2762-8814-C51202B46D9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5" name="Ellipse 56">
                <a:extLst>
                  <a:ext uri="{FF2B5EF4-FFF2-40B4-BE49-F238E27FC236}">
                    <a16:creationId xmlns:a16="http://schemas.microsoft.com/office/drawing/2014/main" id="{BB25C350-9FFF-FBE2-EBC5-781A99FD68F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6" name="Ellipse 57">
                <a:extLst>
                  <a:ext uri="{FF2B5EF4-FFF2-40B4-BE49-F238E27FC236}">
                    <a16:creationId xmlns:a16="http://schemas.microsoft.com/office/drawing/2014/main" id="{628616C7-1571-42D1-C370-C7C68C96B1F1}"/>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7" name="Ellipse 58">
                <a:extLst>
                  <a:ext uri="{FF2B5EF4-FFF2-40B4-BE49-F238E27FC236}">
                    <a16:creationId xmlns:a16="http://schemas.microsoft.com/office/drawing/2014/main" id="{1CF4D374-EF12-DF7A-3C64-0613A5A1EEF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8" name="Ellipse 59">
                <a:extLst>
                  <a:ext uri="{FF2B5EF4-FFF2-40B4-BE49-F238E27FC236}">
                    <a16:creationId xmlns:a16="http://schemas.microsoft.com/office/drawing/2014/main" id="{8E66AD3F-A86B-92C4-D63C-734F8028E774}"/>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 name="Ellipse 60">
                <a:extLst>
                  <a:ext uri="{FF2B5EF4-FFF2-40B4-BE49-F238E27FC236}">
                    <a16:creationId xmlns:a16="http://schemas.microsoft.com/office/drawing/2014/main" id="{BFA561A8-032D-31B8-57D8-ED926ABEF64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0" name="Ellipse 61">
                <a:extLst>
                  <a:ext uri="{FF2B5EF4-FFF2-40B4-BE49-F238E27FC236}">
                    <a16:creationId xmlns:a16="http://schemas.microsoft.com/office/drawing/2014/main" id="{07605083-6F2F-5FB4-0502-55773535AE5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 name="Ellipse 62">
                <a:extLst>
                  <a:ext uri="{FF2B5EF4-FFF2-40B4-BE49-F238E27FC236}">
                    <a16:creationId xmlns:a16="http://schemas.microsoft.com/office/drawing/2014/main" id="{0BBCDA7E-6F87-BCFC-C31A-A535A310D45D}"/>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9" name="L-Schale">
              <a:extLst>
                <a:ext uri="{FF2B5EF4-FFF2-40B4-BE49-F238E27FC236}">
                  <a16:creationId xmlns:a16="http://schemas.microsoft.com/office/drawing/2014/main" id="{17F55612-C4F4-A9BB-518D-B32179C6E65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50" name="M-Schale">
              <a:extLst>
                <a:ext uri="{FF2B5EF4-FFF2-40B4-BE49-F238E27FC236}">
                  <a16:creationId xmlns:a16="http://schemas.microsoft.com/office/drawing/2014/main" id="{9E50C74A-AB75-944C-8688-CB8559877AE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506" name="Gruppieren 505">
            <a:extLst>
              <a:ext uri="{FF2B5EF4-FFF2-40B4-BE49-F238E27FC236}">
                <a16:creationId xmlns:a16="http://schemas.microsoft.com/office/drawing/2014/main" id="{BEAC9276-4A40-4F1E-3BC0-22DC3A34E558}"/>
              </a:ext>
            </a:extLst>
          </p:cNvPr>
          <p:cNvGrpSpPr/>
          <p:nvPr/>
        </p:nvGrpSpPr>
        <p:grpSpPr>
          <a:xfrm>
            <a:off x="6020438" y="1899000"/>
            <a:ext cx="180000" cy="180000"/>
            <a:chOff x="2537136" y="1269000"/>
            <a:chExt cx="180000" cy="180000"/>
          </a:xfrm>
        </p:grpSpPr>
        <p:sp>
          <p:nvSpPr>
            <p:cNvPr id="507" name="Ellipse 97">
              <a:extLst>
                <a:ext uri="{FF2B5EF4-FFF2-40B4-BE49-F238E27FC236}">
                  <a16:creationId xmlns:a16="http://schemas.microsoft.com/office/drawing/2014/main" id="{D1800DAB-7388-13F7-4B94-1077503DDA5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8" name="Minuszeichen 98">
              <a:extLst>
                <a:ext uri="{FF2B5EF4-FFF2-40B4-BE49-F238E27FC236}">
                  <a16:creationId xmlns:a16="http://schemas.microsoft.com/office/drawing/2014/main" id="{52947626-1077-7A6E-F1CA-2323A45F315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09" name="Gruppieren 508">
            <a:extLst>
              <a:ext uri="{FF2B5EF4-FFF2-40B4-BE49-F238E27FC236}">
                <a16:creationId xmlns:a16="http://schemas.microsoft.com/office/drawing/2014/main" id="{5828E723-6961-5BFC-56B6-9BBACCB88F1C}"/>
              </a:ext>
            </a:extLst>
          </p:cNvPr>
          <p:cNvGrpSpPr/>
          <p:nvPr/>
        </p:nvGrpSpPr>
        <p:grpSpPr>
          <a:xfrm>
            <a:off x="6017847" y="4772954"/>
            <a:ext cx="180000" cy="180000"/>
            <a:chOff x="2537136" y="1269000"/>
            <a:chExt cx="180000" cy="180000"/>
          </a:xfrm>
        </p:grpSpPr>
        <p:sp>
          <p:nvSpPr>
            <p:cNvPr id="510" name="Ellipse 100">
              <a:extLst>
                <a:ext uri="{FF2B5EF4-FFF2-40B4-BE49-F238E27FC236}">
                  <a16:creationId xmlns:a16="http://schemas.microsoft.com/office/drawing/2014/main" id="{CABC2FA0-0D14-22B8-456D-E60AAB1F608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1" name="Minuszeichen 101">
              <a:extLst>
                <a:ext uri="{FF2B5EF4-FFF2-40B4-BE49-F238E27FC236}">
                  <a16:creationId xmlns:a16="http://schemas.microsoft.com/office/drawing/2014/main" id="{A5C2C042-9CC9-C438-D5A9-4E67009F2F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8" name="Gruppieren 67">
            <a:extLst>
              <a:ext uri="{FF2B5EF4-FFF2-40B4-BE49-F238E27FC236}">
                <a16:creationId xmlns:a16="http://schemas.microsoft.com/office/drawing/2014/main" id="{C851D87D-7909-FFED-BCAE-922252B8011F}"/>
              </a:ext>
            </a:extLst>
          </p:cNvPr>
          <p:cNvGrpSpPr/>
          <p:nvPr/>
        </p:nvGrpSpPr>
        <p:grpSpPr>
          <a:xfrm>
            <a:off x="6030156" y="1347874"/>
            <a:ext cx="180000" cy="180000"/>
            <a:chOff x="2537136" y="1269000"/>
            <a:chExt cx="180000" cy="180000"/>
          </a:xfrm>
        </p:grpSpPr>
        <p:sp>
          <p:nvSpPr>
            <p:cNvPr id="69" name="Ellipse 103">
              <a:extLst>
                <a:ext uri="{FF2B5EF4-FFF2-40B4-BE49-F238E27FC236}">
                  <a16:creationId xmlns:a16="http://schemas.microsoft.com/office/drawing/2014/main" id="{54A87115-077C-37E7-340A-388A9618524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Minuszeichen 104">
              <a:extLst>
                <a:ext uri="{FF2B5EF4-FFF2-40B4-BE49-F238E27FC236}">
                  <a16:creationId xmlns:a16="http://schemas.microsoft.com/office/drawing/2014/main" id="{3724E6E2-BDFA-0DA2-3383-A4F07F1181B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1" name="Gruppieren 70">
            <a:extLst>
              <a:ext uri="{FF2B5EF4-FFF2-40B4-BE49-F238E27FC236}">
                <a16:creationId xmlns:a16="http://schemas.microsoft.com/office/drawing/2014/main" id="{C164DE55-30FE-6ACD-CC0F-90E3B658D9B1}"/>
              </a:ext>
            </a:extLst>
          </p:cNvPr>
          <p:cNvGrpSpPr/>
          <p:nvPr/>
        </p:nvGrpSpPr>
        <p:grpSpPr>
          <a:xfrm>
            <a:off x="6024821" y="5324649"/>
            <a:ext cx="180000" cy="180000"/>
            <a:chOff x="2537136" y="1269000"/>
            <a:chExt cx="180000" cy="180000"/>
          </a:xfrm>
        </p:grpSpPr>
        <p:sp>
          <p:nvSpPr>
            <p:cNvPr id="72" name="Ellipse 106">
              <a:extLst>
                <a:ext uri="{FF2B5EF4-FFF2-40B4-BE49-F238E27FC236}">
                  <a16:creationId xmlns:a16="http://schemas.microsoft.com/office/drawing/2014/main" id="{9161AB38-F586-DB60-9117-6676321581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Minuszeichen 107">
              <a:extLst>
                <a:ext uri="{FF2B5EF4-FFF2-40B4-BE49-F238E27FC236}">
                  <a16:creationId xmlns:a16="http://schemas.microsoft.com/office/drawing/2014/main" id="{E8C3F176-885F-9C06-36A4-B8E957897E4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 name="Gruppieren 73">
            <a:extLst>
              <a:ext uri="{FF2B5EF4-FFF2-40B4-BE49-F238E27FC236}">
                <a16:creationId xmlns:a16="http://schemas.microsoft.com/office/drawing/2014/main" id="{575C1208-661C-EB42-D406-714AEA766770}"/>
              </a:ext>
            </a:extLst>
          </p:cNvPr>
          <p:cNvGrpSpPr/>
          <p:nvPr/>
        </p:nvGrpSpPr>
        <p:grpSpPr>
          <a:xfrm>
            <a:off x="7969464" y="3328641"/>
            <a:ext cx="180000" cy="180000"/>
            <a:chOff x="2537136" y="1269000"/>
            <a:chExt cx="180000" cy="180000"/>
          </a:xfrm>
        </p:grpSpPr>
        <p:sp>
          <p:nvSpPr>
            <p:cNvPr id="75" name="Ellipse 109">
              <a:extLst>
                <a:ext uri="{FF2B5EF4-FFF2-40B4-BE49-F238E27FC236}">
                  <a16:creationId xmlns:a16="http://schemas.microsoft.com/office/drawing/2014/main" id="{F1F2B480-4EE8-5B49-2E24-D639E216AC2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Minuszeichen 110">
              <a:extLst>
                <a:ext uri="{FF2B5EF4-FFF2-40B4-BE49-F238E27FC236}">
                  <a16:creationId xmlns:a16="http://schemas.microsoft.com/office/drawing/2014/main" id="{50A64251-ADEF-A454-3064-3B2AE0203FA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 name="Gruppieren 76">
            <a:extLst>
              <a:ext uri="{FF2B5EF4-FFF2-40B4-BE49-F238E27FC236}">
                <a16:creationId xmlns:a16="http://schemas.microsoft.com/office/drawing/2014/main" id="{489E1541-5500-5107-4C87-228EA1F93CA6}"/>
              </a:ext>
            </a:extLst>
          </p:cNvPr>
          <p:cNvGrpSpPr/>
          <p:nvPr/>
        </p:nvGrpSpPr>
        <p:grpSpPr>
          <a:xfrm>
            <a:off x="4038000" y="3325362"/>
            <a:ext cx="180000" cy="180000"/>
            <a:chOff x="2537136" y="1269000"/>
            <a:chExt cx="180000" cy="180000"/>
          </a:xfrm>
        </p:grpSpPr>
        <p:sp>
          <p:nvSpPr>
            <p:cNvPr id="78" name="Ellipse 112">
              <a:extLst>
                <a:ext uri="{FF2B5EF4-FFF2-40B4-BE49-F238E27FC236}">
                  <a16:creationId xmlns:a16="http://schemas.microsoft.com/office/drawing/2014/main" id="{9869107D-3281-9B1C-3C10-DF75A64E35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Minuszeichen 113">
              <a:extLst>
                <a:ext uri="{FF2B5EF4-FFF2-40B4-BE49-F238E27FC236}">
                  <a16:creationId xmlns:a16="http://schemas.microsoft.com/office/drawing/2014/main" id="{A6771AEA-54D6-97BC-3A5B-7BF7F2009EA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0" name="Gruppieren 79">
            <a:extLst>
              <a:ext uri="{FF2B5EF4-FFF2-40B4-BE49-F238E27FC236}">
                <a16:creationId xmlns:a16="http://schemas.microsoft.com/office/drawing/2014/main" id="{F9A6E21B-6F61-F017-81AF-DE528BBFF973}"/>
              </a:ext>
            </a:extLst>
          </p:cNvPr>
          <p:cNvGrpSpPr/>
          <p:nvPr/>
        </p:nvGrpSpPr>
        <p:grpSpPr>
          <a:xfrm>
            <a:off x="4625697" y="1935350"/>
            <a:ext cx="180000" cy="180000"/>
            <a:chOff x="2537136" y="1269000"/>
            <a:chExt cx="180000" cy="180000"/>
          </a:xfrm>
        </p:grpSpPr>
        <p:sp>
          <p:nvSpPr>
            <p:cNvPr id="81" name="Ellipse 115">
              <a:extLst>
                <a:ext uri="{FF2B5EF4-FFF2-40B4-BE49-F238E27FC236}">
                  <a16:creationId xmlns:a16="http://schemas.microsoft.com/office/drawing/2014/main" id="{FFFAD731-2893-2DCB-BA05-B408E9640FB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Minuszeichen 116">
              <a:extLst>
                <a:ext uri="{FF2B5EF4-FFF2-40B4-BE49-F238E27FC236}">
                  <a16:creationId xmlns:a16="http://schemas.microsoft.com/office/drawing/2014/main" id="{730D563F-4192-2FF7-ACCA-4957E21EB81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 name="Gruppieren 82">
            <a:extLst>
              <a:ext uri="{FF2B5EF4-FFF2-40B4-BE49-F238E27FC236}">
                <a16:creationId xmlns:a16="http://schemas.microsoft.com/office/drawing/2014/main" id="{8A9AA724-D002-CB66-0AE7-CA57FCFCA73F}"/>
              </a:ext>
            </a:extLst>
          </p:cNvPr>
          <p:cNvGrpSpPr/>
          <p:nvPr/>
        </p:nvGrpSpPr>
        <p:grpSpPr>
          <a:xfrm>
            <a:off x="7383352" y="1929701"/>
            <a:ext cx="180000" cy="180000"/>
            <a:chOff x="2537136" y="1269000"/>
            <a:chExt cx="180000" cy="180000"/>
          </a:xfrm>
        </p:grpSpPr>
        <p:sp>
          <p:nvSpPr>
            <p:cNvPr id="84" name="Ellipse 118">
              <a:extLst>
                <a:ext uri="{FF2B5EF4-FFF2-40B4-BE49-F238E27FC236}">
                  <a16:creationId xmlns:a16="http://schemas.microsoft.com/office/drawing/2014/main" id="{574036E1-E8A0-8430-64CF-4DA82080C8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Minuszeichen 119">
              <a:extLst>
                <a:ext uri="{FF2B5EF4-FFF2-40B4-BE49-F238E27FC236}">
                  <a16:creationId xmlns:a16="http://schemas.microsoft.com/office/drawing/2014/main" id="{A0147D0F-5B0E-0C62-D9A9-687A9556946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6" name="Gruppieren 85">
            <a:extLst>
              <a:ext uri="{FF2B5EF4-FFF2-40B4-BE49-F238E27FC236}">
                <a16:creationId xmlns:a16="http://schemas.microsoft.com/office/drawing/2014/main" id="{1D310BF0-ADA8-35AE-7397-5F35853D35AC}"/>
              </a:ext>
            </a:extLst>
          </p:cNvPr>
          <p:cNvGrpSpPr/>
          <p:nvPr/>
        </p:nvGrpSpPr>
        <p:grpSpPr>
          <a:xfrm>
            <a:off x="4589694" y="4730977"/>
            <a:ext cx="180000" cy="180000"/>
            <a:chOff x="2537136" y="1269000"/>
            <a:chExt cx="180000" cy="180000"/>
          </a:xfrm>
        </p:grpSpPr>
        <p:sp>
          <p:nvSpPr>
            <p:cNvPr id="87" name="Ellipse 121">
              <a:extLst>
                <a:ext uri="{FF2B5EF4-FFF2-40B4-BE49-F238E27FC236}">
                  <a16:creationId xmlns:a16="http://schemas.microsoft.com/office/drawing/2014/main" id="{B094533B-5EC9-9253-72E2-49FC20FE8C1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Minuszeichen 122">
              <a:extLst>
                <a:ext uri="{FF2B5EF4-FFF2-40B4-BE49-F238E27FC236}">
                  <a16:creationId xmlns:a16="http://schemas.microsoft.com/office/drawing/2014/main" id="{C557F48B-1E22-9A26-9D4C-EDD78CD8903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uppieren 88">
            <a:extLst>
              <a:ext uri="{FF2B5EF4-FFF2-40B4-BE49-F238E27FC236}">
                <a16:creationId xmlns:a16="http://schemas.microsoft.com/office/drawing/2014/main" id="{F10FCC30-D00F-E1D7-71E5-964E6D4E4356}"/>
              </a:ext>
            </a:extLst>
          </p:cNvPr>
          <p:cNvGrpSpPr/>
          <p:nvPr/>
        </p:nvGrpSpPr>
        <p:grpSpPr>
          <a:xfrm>
            <a:off x="7491637" y="4619989"/>
            <a:ext cx="180000" cy="180000"/>
            <a:chOff x="2537136" y="1269000"/>
            <a:chExt cx="180000" cy="180000"/>
          </a:xfrm>
        </p:grpSpPr>
        <p:sp>
          <p:nvSpPr>
            <p:cNvPr id="90" name="Ellipse 124">
              <a:extLst>
                <a:ext uri="{FF2B5EF4-FFF2-40B4-BE49-F238E27FC236}">
                  <a16:creationId xmlns:a16="http://schemas.microsoft.com/office/drawing/2014/main" id="{CE4E0A34-531B-5822-9AF1-11CD3A84E52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Minuszeichen 125">
              <a:extLst>
                <a:ext uri="{FF2B5EF4-FFF2-40B4-BE49-F238E27FC236}">
                  <a16:creationId xmlns:a16="http://schemas.microsoft.com/office/drawing/2014/main" id="{EB03F7CE-61A2-AB49-785E-08247DAE3B6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0" name="Gruppieren 119">
            <a:extLst>
              <a:ext uri="{FF2B5EF4-FFF2-40B4-BE49-F238E27FC236}">
                <a16:creationId xmlns:a16="http://schemas.microsoft.com/office/drawing/2014/main" id="{89E9C8E1-35C0-12D4-D205-D33736BEF2D0}"/>
              </a:ext>
            </a:extLst>
          </p:cNvPr>
          <p:cNvGrpSpPr/>
          <p:nvPr/>
        </p:nvGrpSpPr>
        <p:grpSpPr>
          <a:xfrm>
            <a:off x="6024821" y="807874"/>
            <a:ext cx="180000" cy="180000"/>
            <a:chOff x="2537136" y="1269000"/>
            <a:chExt cx="180000" cy="180000"/>
          </a:xfrm>
        </p:grpSpPr>
        <p:sp>
          <p:nvSpPr>
            <p:cNvPr id="121" name="Ellipse 127">
              <a:extLst>
                <a:ext uri="{FF2B5EF4-FFF2-40B4-BE49-F238E27FC236}">
                  <a16:creationId xmlns:a16="http://schemas.microsoft.com/office/drawing/2014/main" id="{597DF829-FF9B-4D23-18A7-55BF84E76CE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Minuszeichen 128">
              <a:extLst>
                <a:ext uri="{FF2B5EF4-FFF2-40B4-BE49-F238E27FC236}">
                  <a16:creationId xmlns:a16="http://schemas.microsoft.com/office/drawing/2014/main" id="{544E4C45-EA1F-1386-8539-90294FA8CED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 name="Gruppieren 122">
            <a:extLst>
              <a:ext uri="{FF2B5EF4-FFF2-40B4-BE49-F238E27FC236}">
                <a16:creationId xmlns:a16="http://schemas.microsoft.com/office/drawing/2014/main" id="{444D60D7-8116-07FC-F186-AD9F79D932EF}"/>
              </a:ext>
            </a:extLst>
          </p:cNvPr>
          <p:cNvGrpSpPr/>
          <p:nvPr/>
        </p:nvGrpSpPr>
        <p:grpSpPr>
          <a:xfrm>
            <a:off x="6024821" y="5863275"/>
            <a:ext cx="180000" cy="180000"/>
            <a:chOff x="2537136" y="1269000"/>
            <a:chExt cx="180000" cy="180000"/>
          </a:xfrm>
        </p:grpSpPr>
        <p:sp>
          <p:nvSpPr>
            <p:cNvPr id="124" name="Ellipse 130">
              <a:extLst>
                <a:ext uri="{FF2B5EF4-FFF2-40B4-BE49-F238E27FC236}">
                  <a16:creationId xmlns:a16="http://schemas.microsoft.com/office/drawing/2014/main" id="{5B8AB09D-2C35-506B-A3F3-7197F4278A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Minuszeichen 131">
              <a:extLst>
                <a:ext uri="{FF2B5EF4-FFF2-40B4-BE49-F238E27FC236}">
                  <a16:creationId xmlns:a16="http://schemas.microsoft.com/office/drawing/2014/main" id="{22FC46B4-BD5B-BE53-CB30-C3E67D684F0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3" name="Gruppieren 472">
            <a:extLst>
              <a:ext uri="{FF2B5EF4-FFF2-40B4-BE49-F238E27FC236}">
                <a16:creationId xmlns:a16="http://schemas.microsoft.com/office/drawing/2014/main" id="{BB0FC6D4-1F9D-26C1-D328-D0B96AE33121}"/>
              </a:ext>
            </a:extLst>
          </p:cNvPr>
          <p:cNvGrpSpPr/>
          <p:nvPr/>
        </p:nvGrpSpPr>
        <p:grpSpPr>
          <a:xfrm>
            <a:off x="217602" y="1708073"/>
            <a:ext cx="5209526" cy="5381026"/>
            <a:chOff x="217602" y="1708073"/>
            <a:chExt cx="5209526" cy="5381026"/>
          </a:xfrm>
        </p:grpSpPr>
        <p:sp>
          <p:nvSpPr>
            <p:cNvPr id="465" name="Denkblase: wolkenförmig 464">
              <a:extLst>
                <a:ext uri="{FF2B5EF4-FFF2-40B4-BE49-F238E27FC236}">
                  <a16:creationId xmlns:a16="http://schemas.microsoft.com/office/drawing/2014/main" id="{2F898518-2F89-D7CC-5FFC-9E0F65C4D51E}"/>
                </a:ext>
              </a:extLst>
            </p:cNvPr>
            <p:cNvSpPr/>
            <p:nvPr/>
          </p:nvSpPr>
          <p:spPr>
            <a:xfrm rot="338665">
              <a:off x="1168328" y="1708073"/>
              <a:ext cx="4258800" cy="2844000"/>
            </a:xfrm>
            <a:prstGeom prst="cloudCallou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9" name="Grafik 468" descr="Kopf mit Zahnrädern Silhouette">
              <a:extLst>
                <a:ext uri="{FF2B5EF4-FFF2-40B4-BE49-F238E27FC236}">
                  <a16:creationId xmlns:a16="http://schemas.microsoft.com/office/drawing/2014/main" id="{E3141D03-4BBD-FC51-3413-66237E2593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602" y="4575340"/>
              <a:ext cx="2513759" cy="2513759"/>
            </a:xfrm>
            <a:prstGeom prst="rect">
              <a:avLst/>
            </a:prstGeom>
          </p:spPr>
        </p:pic>
        <p:pic>
          <p:nvPicPr>
            <p:cNvPr id="472" name="Grafik 471" descr="Fragezeichen mit einfarbiger Füllung">
              <a:extLst>
                <a:ext uri="{FF2B5EF4-FFF2-40B4-BE49-F238E27FC236}">
                  <a16:creationId xmlns:a16="http://schemas.microsoft.com/office/drawing/2014/main" id="{FBB9F1A9-65BC-F249-18F3-0912ECD14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90874" y="2544653"/>
              <a:ext cx="914400" cy="914400"/>
            </a:xfrm>
            <a:prstGeom prst="rect">
              <a:avLst/>
            </a:prstGeom>
          </p:spPr>
        </p:pic>
      </p:grpSp>
      <p:sp>
        <p:nvSpPr>
          <p:cNvPr id="3" name="Textfeld 2">
            <a:extLst>
              <a:ext uri="{FF2B5EF4-FFF2-40B4-BE49-F238E27FC236}">
                <a16:creationId xmlns:a16="http://schemas.microsoft.com/office/drawing/2014/main" id="{547278A3-6F97-B6B2-BCDE-9BFF333D9ED2}"/>
              </a:ext>
            </a:extLst>
          </p:cNvPr>
          <p:cNvSpPr txBox="1"/>
          <p:nvPr/>
        </p:nvSpPr>
        <p:spPr>
          <a:xfrm>
            <a:off x="1583075" y="2533581"/>
            <a:ext cx="23250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Eigenschaften der Metalle</a:t>
            </a:r>
          </a:p>
        </p:txBody>
      </p:sp>
    </p:spTree>
    <p:extLst>
      <p:ext uri="{BB962C8B-B14F-4D97-AF65-F5344CB8AC3E}">
        <p14:creationId xmlns:p14="http://schemas.microsoft.com/office/powerpoint/2010/main" val="143133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uppieren 63">
            <a:extLst>
              <a:ext uri="{FF2B5EF4-FFF2-40B4-BE49-F238E27FC236}">
                <a16:creationId xmlns:a16="http://schemas.microsoft.com/office/drawing/2014/main" id="{A7F78E50-E73C-5F64-7224-726E0A029BF1}"/>
              </a:ext>
            </a:extLst>
          </p:cNvPr>
          <p:cNvGrpSpPr>
            <a:grpSpLocks noChangeAspect="1"/>
          </p:cNvGrpSpPr>
          <p:nvPr/>
        </p:nvGrpSpPr>
        <p:grpSpPr>
          <a:xfrm>
            <a:off x="5466567" y="2775948"/>
            <a:ext cx="1258865" cy="1306104"/>
            <a:chOff x="3576000" y="816426"/>
            <a:chExt cx="5040000" cy="5229127"/>
          </a:xfrm>
        </p:grpSpPr>
        <p:grpSp>
          <p:nvGrpSpPr>
            <p:cNvPr id="5" name="Magnesium ohne e-">
              <a:extLst>
                <a:ext uri="{FF2B5EF4-FFF2-40B4-BE49-F238E27FC236}">
                  <a16:creationId xmlns:a16="http://schemas.microsoft.com/office/drawing/2014/main" id="{AA40DCCB-84FB-9369-304C-0AFF8EC628E9}"/>
                </a:ext>
              </a:extLst>
            </p:cNvPr>
            <p:cNvGrpSpPr/>
            <p:nvPr/>
          </p:nvGrpSpPr>
          <p:grpSpPr>
            <a:xfrm>
              <a:off x="3576000" y="909000"/>
              <a:ext cx="5040000" cy="5040000"/>
              <a:chOff x="3576000" y="909000"/>
              <a:chExt cx="5040000" cy="5040000"/>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6" name="Gruppieren 5">
              <a:extLst>
                <a:ext uri="{FF2B5EF4-FFF2-40B4-BE49-F238E27FC236}">
                  <a16:creationId xmlns:a16="http://schemas.microsoft.com/office/drawing/2014/main" id="{E9C16CE1-8F1B-5B14-AE5F-084D217F3C1C}"/>
                </a:ext>
              </a:extLst>
            </p:cNvPr>
            <p:cNvGrpSpPr/>
            <p:nvPr/>
          </p:nvGrpSpPr>
          <p:grpSpPr>
            <a:xfrm>
              <a:off x="6006000" y="816426"/>
              <a:ext cx="180000" cy="180000"/>
              <a:chOff x="2537136" y="1269000"/>
              <a:chExt cx="180000" cy="180000"/>
            </a:xfrm>
          </p:grpSpPr>
          <p:sp>
            <p:nvSpPr>
              <p:cNvPr id="10" name="Ellipse 9">
                <a:extLst>
                  <a:ext uri="{FF2B5EF4-FFF2-40B4-BE49-F238E27FC236}">
                    <a16:creationId xmlns:a16="http://schemas.microsoft.com/office/drawing/2014/main" id="{9EE636CC-84DD-F762-9DE7-768E7F357A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Minuszeichen 90">
                <a:extLst>
                  <a:ext uri="{FF2B5EF4-FFF2-40B4-BE49-F238E27FC236}">
                    <a16:creationId xmlns:a16="http://schemas.microsoft.com/office/drawing/2014/main" id="{AF3A0DDE-FF13-E24C-30CA-E711FDD3E0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 name="Gruppieren 92">
              <a:extLst>
                <a:ext uri="{FF2B5EF4-FFF2-40B4-BE49-F238E27FC236}">
                  <a16:creationId xmlns:a16="http://schemas.microsoft.com/office/drawing/2014/main" id="{FD366FCE-0A81-60EC-9C6D-8616977BC667}"/>
                </a:ext>
              </a:extLst>
            </p:cNvPr>
            <p:cNvGrpSpPr/>
            <p:nvPr/>
          </p:nvGrpSpPr>
          <p:grpSpPr>
            <a:xfrm>
              <a:off x="6003948" y="5865553"/>
              <a:ext cx="180000" cy="180000"/>
              <a:chOff x="2537136" y="1269000"/>
              <a:chExt cx="180000" cy="180000"/>
            </a:xfrm>
          </p:grpSpPr>
          <p:sp>
            <p:nvSpPr>
              <p:cNvPr id="94" name="Ellipse 93">
                <a:extLst>
                  <a:ext uri="{FF2B5EF4-FFF2-40B4-BE49-F238E27FC236}">
                    <a16:creationId xmlns:a16="http://schemas.microsoft.com/office/drawing/2014/main" id="{67CF2266-B3CB-7893-EE80-BB879071ABE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Minuszeichen 94">
                <a:extLst>
                  <a:ext uri="{FF2B5EF4-FFF2-40B4-BE49-F238E27FC236}">
                    <a16:creationId xmlns:a16="http://schemas.microsoft.com/office/drawing/2014/main" id="{32177513-7235-3853-6200-7B2523C1CB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 name="Gruppieren 95">
              <a:extLst>
                <a:ext uri="{FF2B5EF4-FFF2-40B4-BE49-F238E27FC236}">
                  <a16:creationId xmlns:a16="http://schemas.microsoft.com/office/drawing/2014/main" id="{699F8641-F6B5-32DB-A25F-186993E294C3}"/>
                </a:ext>
              </a:extLst>
            </p:cNvPr>
            <p:cNvGrpSpPr/>
            <p:nvPr/>
          </p:nvGrpSpPr>
          <p:grpSpPr>
            <a:xfrm>
              <a:off x="7989107" y="3335661"/>
              <a:ext cx="180000" cy="180000"/>
              <a:chOff x="2537136" y="1269000"/>
              <a:chExt cx="180000" cy="180000"/>
            </a:xfrm>
          </p:grpSpPr>
          <p:sp>
            <p:nvSpPr>
              <p:cNvPr id="97" name="Ellipse 96">
                <a:extLst>
                  <a:ext uri="{FF2B5EF4-FFF2-40B4-BE49-F238E27FC236}">
                    <a16:creationId xmlns:a16="http://schemas.microsoft.com/office/drawing/2014/main" id="{142793CD-B4EB-7D86-2ACB-F68941AFDF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Minuszeichen 97">
                <a:extLst>
                  <a:ext uri="{FF2B5EF4-FFF2-40B4-BE49-F238E27FC236}">
                    <a16:creationId xmlns:a16="http://schemas.microsoft.com/office/drawing/2014/main" id="{9191F789-27A4-16B0-09F8-5F056D00E9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uppieren 98">
              <a:extLst>
                <a:ext uri="{FF2B5EF4-FFF2-40B4-BE49-F238E27FC236}">
                  <a16:creationId xmlns:a16="http://schemas.microsoft.com/office/drawing/2014/main" id="{B6D2A6AF-5DDE-6E57-CACA-8C73FBA7AD8A}"/>
                </a:ext>
              </a:extLst>
            </p:cNvPr>
            <p:cNvGrpSpPr/>
            <p:nvPr/>
          </p:nvGrpSpPr>
          <p:grpSpPr>
            <a:xfrm>
              <a:off x="4026000" y="3339000"/>
              <a:ext cx="180000" cy="180000"/>
              <a:chOff x="2537136" y="1269000"/>
              <a:chExt cx="180000" cy="180000"/>
            </a:xfrm>
          </p:grpSpPr>
          <p:sp>
            <p:nvSpPr>
              <p:cNvPr id="100" name="Ellipse 99">
                <a:extLst>
                  <a:ext uri="{FF2B5EF4-FFF2-40B4-BE49-F238E27FC236}">
                    <a16:creationId xmlns:a16="http://schemas.microsoft.com/office/drawing/2014/main" id="{4229B575-4497-C848-6A19-B22B0A108B0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Minuszeichen 100">
                <a:extLst>
                  <a:ext uri="{FF2B5EF4-FFF2-40B4-BE49-F238E27FC236}">
                    <a16:creationId xmlns:a16="http://schemas.microsoft.com/office/drawing/2014/main" id="{21DF0C39-C025-B2A2-F4F8-7DCD3B90B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2" name="Gruppieren 101">
              <a:extLst>
                <a:ext uri="{FF2B5EF4-FFF2-40B4-BE49-F238E27FC236}">
                  <a16:creationId xmlns:a16="http://schemas.microsoft.com/office/drawing/2014/main" id="{BDD57E67-320A-DA5C-FB71-73793427D695}"/>
                </a:ext>
              </a:extLst>
            </p:cNvPr>
            <p:cNvGrpSpPr/>
            <p:nvPr/>
          </p:nvGrpSpPr>
          <p:grpSpPr>
            <a:xfrm>
              <a:off x="4656000" y="4775520"/>
              <a:ext cx="180000" cy="180000"/>
              <a:chOff x="2537136" y="1269000"/>
              <a:chExt cx="180000" cy="180000"/>
            </a:xfrm>
          </p:grpSpPr>
          <p:sp>
            <p:nvSpPr>
              <p:cNvPr id="103" name="Ellipse 102">
                <a:extLst>
                  <a:ext uri="{FF2B5EF4-FFF2-40B4-BE49-F238E27FC236}">
                    <a16:creationId xmlns:a16="http://schemas.microsoft.com/office/drawing/2014/main" id="{A9D93B27-6114-FF92-8AF1-6A6E331612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Minuszeichen 103">
                <a:extLst>
                  <a:ext uri="{FF2B5EF4-FFF2-40B4-BE49-F238E27FC236}">
                    <a16:creationId xmlns:a16="http://schemas.microsoft.com/office/drawing/2014/main" id="{797B5B7B-C168-DEB3-DE6B-6FC2963AB4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 name="Gruppieren 104">
              <a:extLst>
                <a:ext uri="{FF2B5EF4-FFF2-40B4-BE49-F238E27FC236}">
                  <a16:creationId xmlns:a16="http://schemas.microsoft.com/office/drawing/2014/main" id="{DAC8AFDD-2195-9836-AF35-90F92A800C66}"/>
                </a:ext>
              </a:extLst>
            </p:cNvPr>
            <p:cNvGrpSpPr/>
            <p:nvPr/>
          </p:nvGrpSpPr>
          <p:grpSpPr>
            <a:xfrm>
              <a:off x="7373256" y="4775520"/>
              <a:ext cx="180000" cy="180000"/>
              <a:chOff x="2537136" y="1269000"/>
              <a:chExt cx="180000" cy="180000"/>
            </a:xfrm>
          </p:grpSpPr>
          <p:sp>
            <p:nvSpPr>
              <p:cNvPr id="106" name="Ellipse 105">
                <a:extLst>
                  <a:ext uri="{FF2B5EF4-FFF2-40B4-BE49-F238E27FC236}">
                    <a16:creationId xmlns:a16="http://schemas.microsoft.com/office/drawing/2014/main" id="{88643CAC-40F4-1AE1-E685-7AE1CD09C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Minuszeichen 106">
                <a:extLst>
                  <a:ext uri="{FF2B5EF4-FFF2-40B4-BE49-F238E27FC236}">
                    <a16:creationId xmlns:a16="http://schemas.microsoft.com/office/drawing/2014/main" id="{98B002CE-7ABB-8DC9-22BB-C006A6E636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8" name="Gruppieren 107">
              <a:extLst>
                <a:ext uri="{FF2B5EF4-FFF2-40B4-BE49-F238E27FC236}">
                  <a16:creationId xmlns:a16="http://schemas.microsoft.com/office/drawing/2014/main" id="{ABE190A4-2939-8701-9DF6-514499CC2194}"/>
                </a:ext>
              </a:extLst>
            </p:cNvPr>
            <p:cNvGrpSpPr/>
            <p:nvPr/>
          </p:nvGrpSpPr>
          <p:grpSpPr>
            <a:xfrm>
              <a:off x="7373256" y="1900714"/>
              <a:ext cx="180000" cy="180000"/>
              <a:chOff x="2537136" y="1269000"/>
              <a:chExt cx="180000" cy="180000"/>
            </a:xfrm>
          </p:grpSpPr>
          <p:sp>
            <p:nvSpPr>
              <p:cNvPr id="109" name="Ellipse 108">
                <a:extLst>
                  <a:ext uri="{FF2B5EF4-FFF2-40B4-BE49-F238E27FC236}">
                    <a16:creationId xmlns:a16="http://schemas.microsoft.com/office/drawing/2014/main" id="{4EE7AFA8-7C18-98E4-1B61-F0E358734A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Minuszeichen 109">
                <a:extLst>
                  <a:ext uri="{FF2B5EF4-FFF2-40B4-BE49-F238E27FC236}">
                    <a16:creationId xmlns:a16="http://schemas.microsoft.com/office/drawing/2014/main" id="{70CA990C-50E1-83A1-7D94-E0CB7BAD86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1" name="Gruppieren 110">
              <a:extLst>
                <a:ext uri="{FF2B5EF4-FFF2-40B4-BE49-F238E27FC236}">
                  <a16:creationId xmlns:a16="http://schemas.microsoft.com/office/drawing/2014/main" id="{379530FB-A0F1-765B-6294-54686923DC3C}"/>
                </a:ext>
              </a:extLst>
            </p:cNvPr>
            <p:cNvGrpSpPr/>
            <p:nvPr/>
          </p:nvGrpSpPr>
          <p:grpSpPr>
            <a:xfrm>
              <a:off x="4656000" y="1900714"/>
              <a:ext cx="180000" cy="180000"/>
              <a:chOff x="2537136" y="1269000"/>
              <a:chExt cx="180000" cy="180000"/>
            </a:xfrm>
          </p:grpSpPr>
          <p:sp>
            <p:nvSpPr>
              <p:cNvPr id="112" name="Ellipse 111">
                <a:extLst>
                  <a:ext uri="{FF2B5EF4-FFF2-40B4-BE49-F238E27FC236}">
                    <a16:creationId xmlns:a16="http://schemas.microsoft.com/office/drawing/2014/main" id="{2C1238CC-EE36-1B9B-7A52-0B466476ED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Minuszeichen 112">
                <a:extLst>
                  <a:ext uri="{FF2B5EF4-FFF2-40B4-BE49-F238E27FC236}">
                    <a16:creationId xmlns:a16="http://schemas.microsoft.com/office/drawing/2014/main" id="{CED7DBC4-B2C1-51BE-03F1-51F3FB04BA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 name="Gruppieren 113">
              <a:extLst>
                <a:ext uri="{FF2B5EF4-FFF2-40B4-BE49-F238E27FC236}">
                  <a16:creationId xmlns:a16="http://schemas.microsoft.com/office/drawing/2014/main" id="{4B4341E6-9836-9925-8100-0F109E90C10A}"/>
                </a:ext>
              </a:extLst>
            </p:cNvPr>
            <p:cNvGrpSpPr/>
            <p:nvPr/>
          </p:nvGrpSpPr>
          <p:grpSpPr>
            <a:xfrm>
              <a:off x="6006000" y="1339747"/>
              <a:ext cx="180000" cy="180000"/>
              <a:chOff x="2537136" y="1269000"/>
              <a:chExt cx="180000" cy="180000"/>
            </a:xfrm>
          </p:grpSpPr>
          <p:sp>
            <p:nvSpPr>
              <p:cNvPr id="115" name="Ellipse 114">
                <a:extLst>
                  <a:ext uri="{FF2B5EF4-FFF2-40B4-BE49-F238E27FC236}">
                    <a16:creationId xmlns:a16="http://schemas.microsoft.com/office/drawing/2014/main" id="{CAE10017-A203-E34F-BC68-4E716EEA2E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Minuszeichen 115">
                <a:extLst>
                  <a:ext uri="{FF2B5EF4-FFF2-40B4-BE49-F238E27FC236}">
                    <a16:creationId xmlns:a16="http://schemas.microsoft.com/office/drawing/2014/main" id="{66AA4B3B-10EB-1AF9-2A2C-736196B275C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7" name="Gruppieren 116">
              <a:extLst>
                <a:ext uri="{FF2B5EF4-FFF2-40B4-BE49-F238E27FC236}">
                  <a16:creationId xmlns:a16="http://schemas.microsoft.com/office/drawing/2014/main" id="{2C93366F-57FA-DB15-93C4-D98C49521C4C}"/>
                </a:ext>
              </a:extLst>
            </p:cNvPr>
            <p:cNvGrpSpPr/>
            <p:nvPr/>
          </p:nvGrpSpPr>
          <p:grpSpPr>
            <a:xfrm>
              <a:off x="6006000" y="5312040"/>
              <a:ext cx="180000" cy="180000"/>
              <a:chOff x="2537136" y="1269000"/>
              <a:chExt cx="180000" cy="180000"/>
            </a:xfrm>
          </p:grpSpPr>
          <p:sp>
            <p:nvSpPr>
              <p:cNvPr id="118" name="Ellipse 117">
                <a:extLst>
                  <a:ext uri="{FF2B5EF4-FFF2-40B4-BE49-F238E27FC236}">
                    <a16:creationId xmlns:a16="http://schemas.microsoft.com/office/drawing/2014/main" id="{03538003-CFDC-DD8B-0FF0-A93FA36359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Minuszeichen 118">
                <a:extLst>
                  <a:ext uri="{FF2B5EF4-FFF2-40B4-BE49-F238E27FC236}">
                    <a16:creationId xmlns:a16="http://schemas.microsoft.com/office/drawing/2014/main" id="{E6C068ED-1BDF-7918-BDF9-ED76495B59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uppieren 6">
              <a:extLst>
                <a:ext uri="{FF2B5EF4-FFF2-40B4-BE49-F238E27FC236}">
                  <a16:creationId xmlns:a16="http://schemas.microsoft.com/office/drawing/2014/main" id="{4A39BF7F-808E-A364-CC11-4A2A8E7D927B}"/>
                </a:ext>
              </a:extLst>
            </p:cNvPr>
            <p:cNvGrpSpPr/>
            <p:nvPr/>
          </p:nvGrpSpPr>
          <p:grpSpPr>
            <a:xfrm>
              <a:off x="6006000" y="1900714"/>
              <a:ext cx="180000" cy="180000"/>
              <a:chOff x="2537136" y="1269000"/>
              <a:chExt cx="180000" cy="180000"/>
            </a:xfrm>
          </p:grpSpPr>
          <p:sp>
            <p:nvSpPr>
              <p:cNvPr id="8" name="Ellipse 7">
                <a:extLst>
                  <a:ext uri="{FF2B5EF4-FFF2-40B4-BE49-F238E27FC236}">
                    <a16:creationId xmlns:a16="http://schemas.microsoft.com/office/drawing/2014/main" id="{DD14B478-41F0-506E-F49D-C10F3F03A0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Minuszeichen 8">
                <a:extLst>
                  <a:ext uri="{FF2B5EF4-FFF2-40B4-BE49-F238E27FC236}">
                    <a16:creationId xmlns:a16="http://schemas.microsoft.com/office/drawing/2014/main" id="{813E7EAE-08E5-5022-D79D-3E427E78EE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uppieren 12">
              <a:extLst>
                <a:ext uri="{FF2B5EF4-FFF2-40B4-BE49-F238E27FC236}">
                  <a16:creationId xmlns:a16="http://schemas.microsoft.com/office/drawing/2014/main" id="{B8847223-849E-5F34-BA94-46C30E898326}"/>
                </a:ext>
              </a:extLst>
            </p:cNvPr>
            <p:cNvGrpSpPr/>
            <p:nvPr/>
          </p:nvGrpSpPr>
          <p:grpSpPr>
            <a:xfrm>
              <a:off x="6006000" y="4775520"/>
              <a:ext cx="180000" cy="180000"/>
              <a:chOff x="2537136" y="1269000"/>
              <a:chExt cx="180000" cy="180000"/>
            </a:xfrm>
          </p:grpSpPr>
          <p:sp>
            <p:nvSpPr>
              <p:cNvPr id="14" name="Ellipse 13">
                <a:extLst>
                  <a:ext uri="{FF2B5EF4-FFF2-40B4-BE49-F238E27FC236}">
                    <a16:creationId xmlns:a16="http://schemas.microsoft.com/office/drawing/2014/main" id="{4CFDB31D-53EB-CD60-D460-49E289DB46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Minuszeichen 50">
                <a:extLst>
                  <a:ext uri="{FF2B5EF4-FFF2-40B4-BE49-F238E27FC236}">
                    <a16:creationId xmlns:a16="http://schemas.microsoft.com/office/drawing/2014/main" id="{C7F6688D-AD4C-8A23-C758-BE38BD9279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703044897"/>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uppieren 63">
            <a:extLst>
              <a:ext uri="{FF2B5EF4-FFF2-40B4-BE49-F238E27FC236}">
                <a16:creationId xmlns:a16="http://schemas.microsoft.com/office/drawing/2014/main" id="{A7F78E50-E73C-5F64-7224-726E0A029BF1}"/>
              </a:ext>
            </a:extLst>
          </p:cNvPr>
          <p:cNvGrpSpPr>
            <a:grpSpLocks noChangeAspect="1"/>
          </p:cNvGrpSpPr>
          <p:nvPr/>
        </p:nvGrpSpPr>
        <p:grpSpPr>
          <a:xfrm>
            <a:off x="5466567" y="2775948"/>
            <a:ext cx="1258865" cy="1306104"/>
            <a:chOff x="3576000" y="816426"/>
            <a:chExt cx="5040000" cy="5229127"/>
          </a:xfrm>
        </p:grpSpPr>
        <p:grpSp>
          <p:nvGrpSpPr>
            <p:cNvPr id="5" name="Magnesium ohne e-">
              <a:extLst>
                <a:ext uri="{FF2B5EF4-FFF2-40B4-BE49-F238E27FC236}">
                  <a16:creationId xmlns:a16="http://schemas.microsoft.com/office/drawing/2014/main" id="{AA40DCCB-84FB-9369-304C-0AFF8EC628E9}"/>
                </a:ext>
              </a:extLst>
            </p:cNvPr>
            <p:cNvGrpSpPr/>
            <p:nvPr/>
          </p:nvGrpSpPr>
          <p:grpSpPr>
            <a:xfrm>
              <a:off x="3576000" y="909000"/>
              <a:ext cx="5040000" cy="5040000"/>
              <a:chOff x="3576000" y="909000"/>
              <a:chExt cx="5040000" cy="5040000"/>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6" name="Gruppieren 5">
              <a:extLst>
                <a:ext uri="{FF2B5EF4-FFF2-40B4-BE49-F238E27FC236}">
                  <a16:creationId xmlns:a16="http://schemas.microsoft.com/office/drawing/2014/main" id="{E9C16CE1-8F1B-5B14-AE5F-084D217F3C1C}"/>
                </a:ext>
              </a:extLst>
            </p:cNvPr>
            <p:cNvGrpSpPr/>
            <p:nvPr/>
          </p:nvGrpSpPr>
          <p:grpSpPr>
            <a:xfrm>
              <a:off x="6006000" y="816426"/>
              <a:ext cx="180000" cy="180000"/>
              <a:chOff x="2537136" y="1269000"/>
              <a:chExt cx="180000" cy="180000"/>
            </a:xfrm>
          </p:grpSpPr>
          <p:sp>
            <p:nvSpPr>
              <p:cNvPr id="10" name="Ellipse 9">
                <a:extLst>
                  <a:ext uri="{FF2B5EF4-FFF2-40B4-BE49-F238E27FC236}">
                    <a16:creationId xmlns:a16="http://schemas.microsoft.com/office/drawing/2014/main" id="{9EE636CC-84DD-F762-9DE7-768E7F357A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Minuszeichen 90">
                <a:extLst>
                  <a:ext uri="{FF2B5EF4-FFF2-40B4-BE49-F238E27FC236}">
                    <a16:creationId xmlns:a16="http://schemas.microsoft.com/office/drawing/2014/main" id="{AF3A0DDE-FF13-E24C-30CA-E711FDD3E0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 name="Gruppieren 92">
              <a:extLst>
                <a:ext uri="{FF2B5EF4-FFF2-40B4-BE49-F238E27FC236}">
                  <a16:creationId xmlns:a16="http://schemas.microsoft.com/office/drawing/2014/main" id="{FD366FCE-0A81-60EC-9C6D-8616977BC667}"/>
                </a:ext>
              </a:extLst>
            </p:cNvPr>
            <p:cNvGrpSpPr/>
            <p:nvPr/>
          </p:nvGrpSpPr>
          <p:grpSpPr>
            <a:xfrm>
              <a:off x="6003948" y="5865553"/>
              <a:ext cx="180000" cy="180000"/>
              <a:chOff x="2537136" y="1269000"/>
              <a:chExt cx="180000" cy="180000"/>
            </a:xfrm>
          </p:grpSpPr>
          <p:sp>
            <p:nvSpPr>
              <p:cNvPr id="94" name="Ellipse 93">
                <a:extLst>
                  <a:ext uri="{FF2B5EF4-FFF2-40B4-BE49-F238E27FC236}">
                    <a16:creationId xmlns:a16="http://schemas.microsoft.com/office/drawing/2014/main" id="{67CF2266-B3CB-7893-EE80-BB879071ABE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Minuszeichen 94">
                <a:extLst>
                  <a:ext uri="{FF2B5EF4-FFF2-40B4-BE49-F238E27FC236}">
                    <a16:creationId xmlns:a16="http://schemas.microsoft.com/office/drawing/2014/main" id="{32177513-7235-3853-6200-7B2523C1CB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 name="Gruppieren 95">
              <a:extLst>
                <a:ext uri="{FF2B5EF4-FFF2-40B4-BE49-F238E27FC236}">
                  <a16:creationId xmlns:a16="http://schemas.microsoft.com/office/drawing/2014/main" id="{699F8641-F6B5-32DB-A25F-186993E294C3}"/>
                </a:ext>
              </a:extLst>
            </p:cNvPr>
            <p:cNvGrpSpPr/>
            <p:nvPr/>
          </p:nvGrpSpPr>
          <p:grpSpPr>
            <a:xfrm>
              <a:off x="7989107" y="3335661"/>
              <a:ext cx="180000" cy="180000"/>
              <a:chOff x="2537136" y="1269000"/>
              <a:chExt cx="180000" cy="180000"/>
            </a:xfrm>
          </p:grpSpPr>
          <p:sp>
            <p:nvSpPr>
              <p:cNvPr id="97" name="Ellipse 96">
                <a:extLst>
                  <a:ext uri="{FF2B5EF4-FFF2-40B4-BE49-F238E27FC236}">
                    <a16:creationId xmlns:a16="http://schemas.microsoft.com/office/drawing/2014/main" id="{142793CD-B4EB-7D86-2ACB-F68941AFDF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Minuszeichen 97">
                <a:extLst>
                  <a:ext uri="{FF2B5EF4-FFF2-40B4-BE49-F238E27FC236}">
                    <a16:creationId xmlns:a16="http://schemas.microsoft.com/office/drawing/2014/main" id="{9191F789-27A4-16B0-09F8-5F056D00E9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uppieren 98">
              <a:extLst>
                <a:ext uri="{FF2B5EF4-FFF2-40B4-BE49-F238E27FC236}">
                  <a16:creationId xmlns:a16="http://schemas.microsoft.com/office/drawing/2014/main" id="{B6D2A6AF-5DDE-6E57-CACA-8C73FBA7AD8A}"/>
                </a:ext>
              </a:extLst>
            </p:cNvPr>
            <p:cNvGrpSpPr/>
            <p:nvPr/>
          </p:nvGrpSpPr>
          <p:grpSpPr>
            <a:xfrm>
              <a:off x="4026000" y="3339000"/>
              <a:ext cx="180000" cy="180000"/>
              <a:chOff x="2537136" y="1269000"/>
              <a:chExt cx="180000" cy="180000"/>
            </a:xfrm>
          </p:grpSpPr>
          <p:sp>
            <p:nvSpPr>
              <p:cNvPr id="100" name="Ellipse 99">
                <a:extLst>
                  <a:ext uri="{FF2B5EF4-FFF2-40B4-BE49-F238E27FC236}">
                    <a16:creationId xmlns:a16="http://schemas.microsoft.com/office/drawing/2014/main" id="{4229B575-4497-C848-6A19-B22B0A108B0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Minuszeichen 100">
                <a:extLst>
                  <a:ext uri="{FF2B5EF4-FFF2-40B4-BE49-F238E27FC236}">
                    <a16:creationId xmlns:a16="http://schemas.microsoft.com/office/drawing/2014/main" id="{21DF0C39-C025-B2A2-F4F8-7DCD3B90B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2" name="Gruppieren 101">
              <a:extLst>
                <a:ext uri="{FF2B5EF4-FFF2-40B4-BE49-F238E27FC236}">
                  <a16:creationId xmlns:a16="http://schemas.microsoft.com/office/drawing/2014/main" id="{BDD57E67-320A-DA5C-FB71-73793427D695}"/>
                </a:ext>
              </a:extLst>
            </p:cNvPr>
            <p:cNvGrpSpPr/>
            <p:nvPr/>
          </p:nvGrpSpPr>
          <p:grpSpPr>
            <a:xfrm>
              <a:off x="4656000" y="4775520"/>
              <a:ext cx="180000" cy="180000"/>
              <a:chOff x="2537136" y="1269000"/>
              <a:chExt cx="180000" cy="180000"/>
            </a:xfrm>
          </p:grpSpPr>
          <p:sp>
            <p:nvSpPr>
              <p:cNvPr id="103" name="Ellipse 102">
                <a:extLst>
                  <a:ext uri="{FF2B5EF4-FFF2-40B4-BE49-F238E27FC236}">
                    <a16:creationId xmlns:a16="http://schemas.microsoft.com/office/drawing/2014/main" id="{A9D93B27-6114-FF92-8AF1-6A6E331612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Minuszeichen 103">
                <a:extLst>
                  <a:ext uri="{FF2B5EF4-FFF2-40B4-BE49-F238E27FC236}">
                    <a16:creationId xmlns:a16="http://schemas.microsoft.com/office/drawing/2014/main" id="{797B5B7B-C168-DEB3-DE6B-6FC2963AB4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 name="Gruppieren 104">
              <a:extLst>
                <a:ext uri="{FF2B5EF4-FFF2-40B4-BE49-F238E27FC236}">
                  <a16:creationId xmlns:a16="http://schemas.microsoft.com/office/drawing/2014/main" id="{DAC8AFDD-2195-9836-AF35-90F92A800C66}"/>
                </a:ext>
              </a:extLst>
            </p:cNvPr>
            <p:cNvGrpSpPr/>
            <p:nvPr/>
          </p:nvGrpSpPr>
          <p:grpSpPr>
            <a:xfrm>
              <a:off x="7373256" y="4775520"/>
              <a:ext cx="180000" cy="180000"/>
              <a:chOff x="2537136" y="1269000"/>
              <a:chExt cx="180000" cy="180000"/>
            </a:xfrm>
          </p:grpSpPr>
          <p:sp>
            <p:nvSpPr>
              <p:cNvPr id="106" name="Ellipse 105">
                <a:extLst>
                  <a:ext uri="{FF2B5EF4-FFF2-40B4-BE49-F238E27FC236}">
                    <a16:creationId xmlns:a16="http://schemas.microsoft.com/office/drawing/2014/main" id="{88643CAC-40F4-1AE1-E685-7AE1CD09C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Minuszeichen 106">
                <a:extLst>
                  <a:ext uri="{FF2B5EF4-FFF2-40B4-BE49-F238E27FC236}">
                    <a16:creationId xmlns:a16="http://schemas.microsoft.com/office/drawing/2014/main" id="{98B002CE-7ABB-8DC9-22BB-C006A6E636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8" name="Gruppieren 107">
              <a:extLst>
                <a:ext uri="{FF2B5EF4-FFF2-40B4-BE49-F238E27FC236}">
                  <a16:creationId xmlns:a16="http://schemas.microsoft.com/office/drawing/2014/main" id="{ABE190A4-2939-8701-9DF6-514499CC2194}"/>
                </a:ext>
              </a:extLst>
            </p:cNvPr>
            <p:cNvGrpSpPr/>
            <p:nvPr/>
          </p:nvGrpSpPr>
          <p:grpSpPr>
            <a:xfrm>
              <a:off x="7373256" y="1900714"/>
              <a:ext cx="180000" cy="180000"/>
              <a:chOff x="2537136" y="1269000"/>
              <a:chExt cx="180000" cy="180000"/>
            </a:xfrm>
          </p:grpSpPr>
          <p:sp>
            <p:nvSpPr>
              <p:cNvPr id="109" name="Ellipse 108">
                <a:extLst>
                  <a:ext uri="{FF2B5EF4-FFF2-40B4-BE49-F238E27FC236}">
                    <a16:creationId xmlns:a16="http://schemas.microsoft.com/office/drawing/2014/main" id="{4EE7AFA8-7C18-98E4-1B61-F0E358734A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Minuszeichen 109">
                <a:extLst>
                  <a:ext uri="{FF2B5EF4-FFF2-40B4-BE49-F238E27FC236}">
                    <a16:creationId xmlns:a16="http://schemas.microsoft.com/office/drawing/2014/main" id="{70CA990C-50E1-83A1-7D94-E0CB7BAD86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1" name="Gruppieren 110">
              <a:extLst>
                <a:ext uri="{FF2B5EF4-FFF2-40B4-BE49-F238E27FC236}">
                  <a16:creationId xmlns:a16="http://schemas.microsoft.com/office/drawing/2014/main" id="{379530FB-A0F1-765B-6294-54686923DC3C}"/>
                </a:ext>
              </a:extLst>
            </p:cNvPr>
            <p:cNvGrpSpPr/>
            <p:nvPr/>
          </p:nvGrpSpPr>
          <p:grpSpPr>
            <a:xfrm>
              <a:off x="4656000" y="1900714"/>
              <a:ext cx="180000" cy="180000"/>
              <a:chOff x="2537136" y="1269000"/>
              <a:chExt cx="180000" cy="180000"/>
            </a:xfrm>
          </p:grpSpPr>
          <p:sp>
            <p:nvSpPr>
              <p:cNvPr id="112" name="Ellipse 111">
                <a:extLst>
                  <a:ext uri="{FF2B5EF4-FFF2-40B4-BE49-F238E27FC236}">
                    <a16:creationId xmlns:a16="http://schemas.microsoft.com/office/drawing/2014/main" id="{2C1238CC-EE36-1B9B-7A52-0B466476ED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Minuszeichen 112">
                <a:extLst>
                  <a:ext uri="{FF2B5EF4-FFF2-40B4-BE49-F238E27FC236}">
                    <a16:creationId xmlns:a16="http://schemas.microsoft.com/office/drawing/2014/main" id="{CED7DBC4-B2C1-51BE-03F1-51F3FB04BA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 name="Gruppieren 113">
              <a:extLst>
                <a:ext uri="{FF2B5EF4-FFF2-40B4-BE49-F238E27FC236}">
                  <a16:creationId xmlns:a16="http://schemas.microsoft.com/office/drawing/2014/main" id="{4B4341E6-9836-9925-8100-0F109E90C10A}"/>
                </a:ext>
              </a:extLst>
            </p:cNvPr>
            <p:cNvGrpSpPr/>
            <p:nvPr/>
          </p:nvGrpSpPr>
          <p:grpSpPr>
            <a:xfrm>
              <a:off x="6006000" y="1339747"/>
              <a:ext cx="180000" cy="180000"/>
              <a:chOff x="2537136" y="1269000"/>
              <a:chExt cx="180000" cy="180000"/>
            </a:xfrm>
          </p:grpSpPr>
          <p:sp>
            <p:nvSpPr>
              <p:cNvPr id="115" name="Ellipse 114">
                <a:extLst>
                  <a:ext uri="{FF2B5EF4-FFF2-40B4-BE49-F238E27FC236}">
                    <a16:creationId xmlns:a16="http://schemas.microsoft.com/office/drawing/2014/main" id="{CAE10017-A203-E34F-BC68-4E716EEA2E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Minuszeichen 115">
                <a:extLst>
                  <a:ext uri="{FF2B5EF4-FFF2-40B4-BE49-F238E27FC236}">
                    <a16:creationId xmlns:a16="http://schemas.microsoft.com/office/drawing/2014/main" id="{66AA4B3B-10EB-1AF9-2A2C-736196B275C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7" name="Gruppieren 116">
              <a:extLst>
                <a:ext uri="{FF2B5EF4-FFF2-40B4-BE49-F238E27FC236}">
                  <a16:creationId xmlns:a16="http://schemas.microsoft.com/office/drawing/2014/main" id="{2C93366F-57FA-DB15-93C4-D98C49521C4C}"/>
                </a:ext>
              </a:extLst>
            </p:cNvPr>
            <p:cNvGrpSpPr/>
            <p:nvPr/>
          </p:nvGrpSpPr>
          <p:grpSpPr>
            <a:xfrm>
              <a:off x="6006000" y="5312040"/>
              <a:ext cx="180000" cy="180000"/>
              <a:chOff x="2537136" y="1269000"/>
              <a:chExt cx="180000" cy="180000"/>
            </a:xfrm>
          </p:grpSpPr>
          <p:sp>
            <p:nvSpPr>
              <p:cNvPr id="118" name="Ellipse 117">
                <a:extLst>
                  <a:ext uri="{FF2B5EF4-FFF2-40B4-BE49-F238E27FC236}">
                    <a16:creationId xmlns:a16="http://schemas.microsoft.com/office/drawing/2014/main" id="{03538003-CFDC-DD8B-0FF0-A93FA36359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Minuszeichen 118">
                <a:extLst>
                  <a:ext uri="{FF2B5EF4-FFF2-40B4-BE49-F238E27FC236}">
                    <a16:creationId xmlns:a16="http://schemas.microsoft.com/office/drawing/2014/main" id="{E6C068ED-1BDF-7918-BDF9-ED76495B59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uppieren 6">
              <a:extLst>
                <a:ext uri="{FF2B5EF4-FFF2-40B4-BE49-F238E27FC236}">
                  <a16:creationId xmlns:a16="http://schemas.microsoft.com/office/drawing/2014/main" id="{4A39BF7F-808E-A364-CC11-4A2A8E7D927B}"/>
                </a:ext>
              </a:extLst>
            </p:cNvPr>
            <p:cNvGrpSpPr/>
            <p:nvPr/>
          </p:nvGrpSpPr>
          <p:grpSpPr>
            <a:xfrm>
              <a:off x="6006000" y="1900714"/>
              <a:ext cx="180000" cy="180000"/>
              <a:chOff x="2537136" y="1269000"/>
              <a:chExt cx="180000" cy="180000"/>
            </a:xfrm>
          </p:grpSpPr>
          <p:sp>
            <p:nvSpPr>
              <p:cNvPr id="8" name="Ellipse 7">
                <a:extLst>
                  <a:ext uri="{FF2B5EF4-FFF2-40B4-BE49-F238E27FC236}">
                    <a16:creationId xmlns:a16="http://schemas.microsoft.com/office/drawing/2014/main" id="{DD14B478-41F0-506E-F49D-C10F3F03A0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Minuszeichen 8">
                <a:extLst>
                  <a:ext uri="{FF2B5EF4-FFF2-40B4-BE49-F238E27FC236}">
                    <a16:creationId xmlns:a16="http://schemas.microsoft.com/office/drawing/2014/main" id="{813E7EAE-08E5-5022-D79D-3E427E78EE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uppieren 12">
              <a:extLst>
                <a:ext uri="{FF2B5EF4-FFF2-40B4-BE49-F238E27FC236}">
                  <a16:creationId xmlns:a16="http://schemas.microsoft.com/office/drawing/2014/main" id="{B8847223-849E-5F34-BA94-46C30E898326}"/>
                </a:ext>
              </a:extLst>
            </p:cNvPr>
            <p:cNvGrpSpPr/>
            <p:nvPr/>
          </p:nvGrpSpPr>
          <p:grpSpPr>
            <a:xfrm>
              <a:off x="6006000" y="4775520"/>
              <a:ext cx="180000" cy="180000"/>
              <a:chOff x="2537136" y="1269000"/>
              <a:chExt cx="180000" cy="180000"/>
            </a:xfrm>
          </p:grpSpPr>
          <p:sp>
            <p:nvSpPr>
              <p:cNvPr id="14" name="Ellipse 13">
                <a:extLst>
                  <a:ext uri="{FF2B5EF4-FFF2-40B4-BE49-F238E27FC236}">
                    <a16:creationId xmlns:a16="http://schemas.microsoft.com/office/drawing/2014/main" id="{4CFDB31D-53EB-CD60-D460-49E289DB46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Minuszeichen 50">
                <a:extLst>
                  <a:ext uri="{FF2B5EF4-FFF2-40B4-BE49-F238E27FC236}">
                    <a16:creationId xmlns:a16="http://schemas.microsoft.com/office/drawing/2014/main" id="{C7F6688D-AD4C-8A23-C758-BE38BD9279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31" name="Gruppieren 730">
            <a:extLst>
              <a:ext uri="{FF2B5EF4-FFF2-40B4-BE49-F238E27FC236}">
                <a16:creationId xmlns:a16="http://schemas.microsoft.com/office/drawing/2014/main" id="{CB71708C-0FE0-ACFC-4A25-537D6073EAD3}"/>
              </a:ext>
            </a:extLst>
          </p:cNvPr>
          <p:cNvGrpSpPr>
            <a:grpSpLocks noChangeAspect="1"/>
          </p:cNvGrpSpPr>
          <p:nvPr/>
        </p:nvGrpSpPr>
        <p:grpSpPr>
          <a:xfrm>
            <a:off x="7196993" y="2774616"/>
            <a:ext cx="1258865" cy="1306104"/>
            <a:chOff x="3576000" y="816426"/>
            <a:chExt cx="5040000" cy="5229127"/>
          </a:xfrm>
        </p:grpSpPr>
        <p:grpSp>
          <p:nvGrpSpPr>
            <p:cNvPr id="732" name="Magnesium ohne e-">
              <a:extLst>
                <a:ext uri="{FF2B5EF4-FFF2-40B4-BE49-F238E27FC236}">
                  <a16:creationId xmlns:a16="http://schemas.microsoft.com/office/drawing/2014/main" id="{77520A95-75AA-E02C-4E6F-8AFD1DA84E7F}"/>
                </a:ext>
              </a:extLst>
            </p:cNvPr>
            <p:cNvGrpSpPr/>
            <p:nvPr/>
          </p:nvGrpSpPr>
          <p:grpSpPr>
            <a:xfrm>
              <a:off x="3576000" y="909000"/>
              <a:ext cx="5040000" cy="5040000"/>
              <a:chOff x="3576000" y="909000"/>
              <a:chExt cx="5040000" cy="5040000"/>
            </a:xfrm>
          </p:grpSpPr>
          <p:sp>
            <p:nvSpPr>
              <p:cNvPr id="769" name="K-Schale">
                <a:extLst>
                  <a:ext uri="{FF2B5EF4-FFF2-40B4-BE49-F238E27FC236}">
                    <a16:creationId xmlns:a16="http://schemas.microsoft.com/office/drawing/2014/main" id="{A46769F4-B94F-41BB-C237-23DD32CA12C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770" name="Atomkern mit Protonen und Neutronen">
                <a:extLst>
                  <a:ext uri="{FF2B5EF4-FFF2-40B4-BE49-F238E27FC236}">
                    <a16:creationId xmlns:a16="http://schemas.microsoft.com/office/drawing/2014/main" id="{E4087B0B-B407-A2B0-FC81-0DEAC34FD8CD}"/>
                  </a:ext>
                </a:extLst>
              </p:cNvPr>
              <p:cNvGrpSpPr/>
              <p:nvPr/>
            </p:nvGrpSpPr>
            <p:grpSpPr>
              <a:xfrm>
                <a:off x="5196000" y="2529000"/>
                <a:ext cx="1800000" cy="1800000"/>
                <a:chOff x="5196000" y="2529000"/>
                <a:chExt cx="1800000" cy="1800000"/>
              </a:xfrm>
            </p:grpSpPr>
            <p:sp>
              <p:nvSpPr>
                <p:cNvPr id="773" name="Atomkern">
                  <a:extLst>
                    <a:ext uri="{FF2B5EF4-FFF2-40B4-BE49-F238E27FC236}">
                      <a16:creationId xmlns:a16="http://schemas.microsoft.com/office/drawing/2014/main" id="{BE4F6D9B-4E15-C1A3-6B44-567DE023E1D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774" name="Gruppieren 773">
                  <a:extLst>
                    <a:ext uri="{FF2B5EF4-FFF2-40B4-BE49-F238E27FC236}">
                      <a16:creationId xmlns:a16="http://schemas.microsoft.com/office/drawing/2014/main" id="{FCD8802A-8CF8-B37D-2B72-1C583CFE7FBA}"/>
                    </a:ext>
                  </a:extLst>
                </p:cNvPr>
                <p:cNvGrpSpPr>
                  <a:grpSpLocks noChangeAspect="1"/>
                </p:cNvGrpSpPr>
                <p:nvPr/>
              </p:nvGrpSpPr>
              <p:grpSpPr>
                <a:xfrm>
                  <a:off x="5848033" y="3791651"/>
                  <a:ext cx="180000" cy="180000"/>
                  <a:chOff x="3172968" y="2304288"/>
                  <a:chExt cx="180000" cy="180000"/>
                </a:xfrm>
              </p:grpSpPr>
              <p:sp>
                <p:nvSpPr>
                  <p:cNvPr id="820" name="Ellipse 819">
                    <a:extLst>
                      <a:ext uri="{FF2B5EF4-FFF2-40B4-BE49-F238E27FC236}">
                        <a16:creationId xmlns:a16="http://schemas.microsoft.com/office/drawing/2014/main" id="{1EBE3B46-0660-A8A0-E23F-284F189312F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1" name="Additionszeichen 820">
                    <a:extLst>
                      <a:ext uri="{FF2B5EF4-FFF2-40B4-BE49-F238E27FC236}">
                        <a16:creationId xmlns:a16="http://schemas.microsoft.com/office/drawing/2014/main" id="{E06D5629-229A-5E16-DEB1-6DA46334C2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5" name="Gruppieren 774">
                  <a:extLst>
                    <a:ext uri="{FF2B5EF4-FFF2-40B4-BE49-F238E27FC236}">
                      <a16:creationId xmlns:a16="http://schemas.microsoft.com/office/drawing/2014/main" id="{3C22421B-19EC-DE31-2DAB-A5D2957399C6}"/>
                    </a:ext>
                  </a:extLst>
                </p:cNvPr>
                <p:cNvGrpSpPr>
                  <a:grpSpLocks noChangeAspect="1"/>
                </p:cNvGrpSpPr>
                <p:nvPr/>
              </p:nvGrpSpPr>
              <p:grpSpPr>
                <a:xfrm>
                  <a:off x="6270000" y="3698425"/>
                  <a:ext cx="180000" cy="180000"/>
                  <a:chOff x="3172968" y="2304288"/>
                  <a:chExt cx="180000" cy="180000"/>
                </a:xfrm>
              </p:grpSpPr>
              <p:sp>
                <p:nvSpPr>
                  <p:cNvPr id="818" name="Ellipse 817">
                    <a:extLst>
                      <a:ext uri="{FF2B5EF4-FFF2-40B4-BE49-F238E27FC236}">
                        <a16:creationId xmlns:a16="http://schemas.microsoft.com/office/drawing/2014/main" id="{6F872446-43C8-55D0-248C-88A3746DA4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 name="Additionszeichen 818">
                    <a:extLst>
                      <a:ext uri="{FF2B5EF4-FFF2-40B4-BE49-F238E27FC236}">
                        <a16:creationId xmlns:a16="http://schemas.microsoft.com/office/drawing/2014/main" id="{A0898AEA-0827-929D-5C95-6151B7EF3F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6" name="Gruppieren 775">
                  <a:extLst>
                    <a:ext uri="{FF2B5EF4-FFF2-40B4-BE49-F238E27FC236}">
                      <a16:creationId xmlns:a16="http://schemas.microsoft.com/office/drawing/2014/main" id="{AFA8E828-46B2-21BD-A75A-05B1A45CF975}"/>
                    </a:ext>
                  </a:extLst>
                </p:cNvPr>
                <p:cNvGrpSpPr>
                  <a:grpSpLocks noChangeAspect="1"/>
                </p:cNvGrpSpPr>
                <p:nvPr/>
              </p:nvGrpSpPr>
              <p:grpSpPr>
                <a:xfrm>
                  <a:off x="5499300" y="3931942"/>
                  <a:ext cx="180000" cy="180000"/>
                  <a:chOff x="3172968" y="2304288"/>
                  <a:chExt cx="180000" cy="180000"/>
                </a:xfrm>
              </p:grpSpPr>
              <p:sp>
                <p:nvSpPr>
                  <p:cNvPr id="816" name="Ellipse 815">
                    <a:extLst>
                      <a:ext uri="{FF2B5EF4-FFF2-40B4-BE49-F238E27FC236}">
                        <a16:creationId xmlns:a16="http://schemas.microsoft.com/office/drawing/2014/main" id="{E5D7D5C8-168A-70B9-AEEF-D5E5174C07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7" name="Additionszeichen 816">
                    <a:extLst>
                      <a:ext uri="{FF2B5EF4-FFF2-40B4-BE49-F238E27FC236}">
                        <a16:creationId xmlns:a16="http://schemas.microsoft.com/office/drawing/2014/main" id="{C9280371-998F-8201-8524-A80B6CACA54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7" name="Gruppieren 776">
                  <a:extLst>
                    <a:ext uri="{FF2B5EF4-FFF2-40B4-BE49-F238E27FC236}">
                      <a16:creationId xmlns:a16="http://schemas.microsoft.com/office/drawing/2014/main" id="{9727FA63-B659-3337-2F1D-91FE1C1E4492}"/>
                    </a:ext>
                  </a:extLst>
                </p:cNvPr>
                <p:cNvGrpSpPr>
                  <a:grpSpLocks noChangeAspect="1"/>
                </p:cNvGrpSpPr>
                <p:nvPr/>
              </p:nvGrpSpPr>
              <p:grpSpPr>
                <a:xfrm>
                  <a:off x="6030156" y="4086630"/>
                  <a:ext cx="180000" cy="180000"/>
                  <a:chOff x="3172968" y="2304288"/>
                  <a:chExt cx="180000" cy="180000"/>
                </a:xfrm>
              </p:grpSpPr>
              <p:sp>
                <p:nvSpPr>
                  <p:cNvPr id="814" name="Ellipse 813">
                    <a:extLst>
                      <a:ext uri="{FF2B5EF4-FFF2-40B4-BE49-F238E27FC236}">
                        <a16:creationId xmlns:a16="http://schemas.microsoft.com/office/drawing/2014/main" id="{729ED9F2-F27D-8ED8-A786-E2C63B24BC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5" name="Additionszeichen 814">
                    <a:extLst>
                      <a:ext uri="{FF2B5EF4-FFF2-40B4-BE49-F238E27FC236}">
                        <a16:creationId xmlns:a16="http://schemas.microsoft.com/office/drawing/2014/main" id="{478F566B-63CD-4FB0-6744-2C37B3DD6E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8" name="Gruppieren 777">
                  <a:extLst>
                    <a:ext uri="{FF2B5EF4-FFF2-40B4-BE49-F238E27FC236}">
                      <a16:creationId xmlns:a16="http://schemas.microsoft.com/office/drawing/2014/main" id="{A4CFD998-F71B-DA7C-DF9C-DE917CC6F6C5}"/>
                    </a:ext>
                  </a:extLst>
                </p:cNvPr>
                <p:cNvGrpSpPr>
                  <a:grpSpLocks noChangeAspect="1"/>
                </p:cNvGrpSpPr>
                <p:nvPr/>
              </p:nvGrpSpPr>
              <p:grpSpPr>
                <a:xfrm>
                  <a:off x="6020438" y="3296696"/>
                  <a:ext cx="180000" cy="180000"/>
                  <a:chOff x="3172968" y="2304288"/>
                  <a:chExt cx="180000" cy="180000"/>
                </a:xfrm>
              </p:grpSpPr>
              <p:sp>
                <p:nvSpPr>
                  <p:cNvPr id="812" name="Ellipse 811">
                    <a:extLst>
                      <a:ext uri="{FF2B5EF4-FFF2-40B4-BE49-F238E27FC236}">
                        <a16:creationId xmlns:a16="http://schemas.microsoft.com/office/drawing/2014/main" id="{BAD235C0-F6F3-5ABC-7C76-F11AAAE59DE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3" name="Additionszeichen 812">
                    <a:extLst>
                      <a:ext uri="{FF2B5EF4-FFF2-40B4-BE49-F238E27FC236}">
                        <a16:creationId xmlns:a16="http://schemas.microsoft.com/office/drawing/2014/main" id="{658644B0-004D-A509-C8DF-CC2C64D491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9" name="Gruppieren 778">
                  <a:extLst>
                    <a:ext uri="{FF2B5EF4-FFF2-40B4-BE49-F238E27FC236}">
                      <a16:creationId xmlns:a16="http://schemas.microsoft.com/office/drawing/2014/main" id="{138B8906-ED08-8E05-DD12-25B287591F0D}"/>
                    </a:ext>
                  </a:extLst>
                </p:cNvPr>
                <p:cNvGrpSpPr>
                  <a:grpSpLocks noChangeAspect="1"/>
                </p:cNvGrpSpPr>
                <p:nvPr/>
              </p:nvGrpSpPr>
              <p:grpSpPr>
                <a:xfrm>
                  <a:off x="6540000" y="3667688"/>
                  <a:ext cx="180000" cy="180000"/>
                  <a:chOff x="3172968" y="2304288"/>
                  <a:chExt cx="180000" cy="180000"/>
                </a:xfrm>
              </p:grpSpPr>
              <p:sp>
                <p:nvSpPr>
                  <p:cNvPr id="810" name="Ellipse 809">
                    <a:extLst>
                      <a:ext uri="{FF2B5EF4-FFF2-40B4-BE49-F238E27FC236}">
                        <a16:creationId xmlns:a16="http://schemas.microsoft.com/office/drawing/2014/main" id="{5F8E5B1E-A1DF-BAE8-F47F-90E75A7ECDB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1" name="Additionszeichen 810">
                    <a:extLst>
                      <a:ext uri="{FF2B5EF4-FFF2-40B4-BE49-F238E27FC236}">
                        <a16:creationId xmlns:a16="http://schemas.microsoft.com/office/drawing/2014/main" id="{A8A28B71-03D1-0B63-BC53-35E780474E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0" name="Gruppieren 779">
                  <a:extLst>
                    <a:ext uri="{FF2B5EF4-FFF2-40B4-BE49-F238E27FC236}">
                      <a16:creationId xmlns:a16="http://schemas.microsoft.com/office/drawing/2014/main" id="{D7F5762C-C2BD-6E4A-AE32-CB5316A5D8DC}"/>
                    </a:ext>
                  </a:extLst>
                </p:cNvPr>
                <p:cNvGrpSpPr>
                  <a:grpSpLocks noChangeAspect="1"/>
                </p:cNvGrpSpPr>
                <p:nvPr/>
              </p:nvGrpSpPr>
              <p:grpSpPr>
                <a:xfrm>
                  <a:off x="6696374" y="3186376"/>
                  <a:ext cx="180000" cy="180000"/>
                  <a:chOff x="3172968" y="2304288"/>
                  <a:chExt cx="180000" cy="180000"/>
                </a:xfrm>
              </p:grpSpPr>
              <p:sp>
                <p:nvSpPr>
                  <p:cNvPr id="808" name="Ellipse 807">
                    <a:extLst>
                      <a:ext uri="{FF2B5EF4-FFF2-40B4-BE49-F238E27FC236}">
                        <a16:creationId xmlns:a16="http://schemas.microsoft.com/office/drawing/2014/main" id="{96DF50E6-C234-04EB-1A4F-4B07F9E797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9" name="Additionszeichen 808">
                    <a:extLst>
                      <a:ext uri="{FF2B5EF4-FFF2-40B4-BE49-F238E27FC236}">
                        <a16:creationId xmlns:a16="http://schemas.microsoft.com/office/drawing/2014/main" id="{79A82F35-66F1-40B9-3050-45BAC33E657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1" name="Gruppieren 780">
                  <a:extLst>
                    <a:ext uri="{FF2B5EF4-FFF2-40B4-BE49-F238E27FC236}">
                      <a16:creationId xmlns:a16="http://schemas.microsoft.com/office/drawing/2014/main" id="{06AA564A-3CB3-733F-F2C2-384E78AD26A5}"/>
                    </a:ext>
                  </a:extLst>
                </p:cNvPr>
                <p:cNvGrpSpPr>
                  <a:grpSpLocks noChangeAspect="1"/>
                </p:cNvGrpSpPr>
                <p:nvPr/>
              </p:nvGrpSpPr>
              <p:grpSpPr>
                <a:xfrm>
                  <a:off x="5577515" y="3084316"/>
                  <a:ext cx="180000" cy="180000"/>
                  <a:chOff x="3172968" y="2304288"/>
                  <a:chExt cx="180000" cy="180000"/>
                </a:xfrm>
              </p:grpSpPr>
              <p:sp>
                <p:nvSpPr>
                  <p:cNvPr id="806" name="Ellipse 805">
                    <a:extLst>
                      <a:ext uri="{FF2B5EF4-FFF2-40B4-BE49-F238E27FC236}">
                        <a16:creationId xmlns:a16="http://schemas.microsoft.com/office/drawing/2014/main" id="{411217A1-3B22-C39B-0788-DD11A6B8B5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7" name="Additionszeichen 806">
                    <a:extLst>
                      <a:ext uri="{FF2B5EF4-FFF2-40B4-BE49-F238E27FC236}">
                        <a16:creationId xmlns:a16="http://schemas.microsoft.com/office/drawing/2014/main" id="{E0AE3EA3-A3C3-6039-0434-79D6F485BE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2" name="Gruppieren 781">
                  <a:extLst>
                    <a:ext uri="{FF2B5EF4-FFF2-40B4-BE49-F238E27FC236}">
                      <a16:creationId xmlns:a16="http://schemas.microsoft.com/office/drawing/2014/main" id="{46C49543-843A-D000-037E-5683EF27D628}"/>
                    </a:ext>
                  </a:extLst>
                </p:cNvPr>
                <p:cNvGrpSpPr>
                  <a:grpSpLocks noChangeAspect="1"/>
                </p:cNvGrpSpPr>
                <p:nvPr/>
              </p:nvGrpSpPr>
              <p:grpSpPr>
                <a:xfrm>
                  <a:off x="5940252" y="2903697"/>
                  <a:ext cx="180000" cy="180000"/>
                  <a:chOff x="3172968" y="2304288"/>
                  <a:chExt cx="180000" cy="180000"/>
                </a:xfrm>
              </p:grpSpPr>
              <p:sp>
                <p:nvSpPr>
                  <p:cNvPr id="804" name="Ellipse 803">
                    <a:extLst>
                      <a:ext uri="{FF2B5EF4-FFF2-40B4-BE49-F238E27FC236}">
                        <a16:creationId xmlns:a16="http://schemas.microsoft.com/office/drawing/2014/main" id="{D437F1C4-1909-2158-D911-32F53EBAE15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5" name="Additionszeichen 804">
                    <a:extLst>
                      <a:ext uri="{FF2B5EF4-FFF2-40B4-BE49-F238E27FC236}">
                        <a16:creationId xmlns:a16="http://schemas.microsoft.com/office/drawing/2014/main" id="{013F0410-3A6E-0E11-DB52-F07029FD871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3" name="Gruppieren 782">
                  <a:extLst>
                    <a:ext uri="{FF2B5EF4-FFF2-40B4-BE49-F238E27FC236}">
                      <a16:creationId xmlns:a16="http://schemas.microsoft.com/office/drawing/2014/main" id="{797E7B1C-F7C0-70E1-6EAA-411EE492437D}"/>
                    </a:ext>
                  </a:extLst>
                </p:cNvPr>
                <p:cNvGrpSpPr>
                  <a:grpSpLocks noChangeAspect="1"/>
                </p:cNvGrpSpPr>
                <p:nvPr/>
              </p:nvGrpSpPr>
              <p:grpSpPr>
                <a:xfrm>
                  <a:off x="5597520" y="2746772"/>
                  <a:ext cx="180000" cy="180000"/>
                  <a:chOff x="3172968" y="2304288"/>
                  <a:chExt cx="180000" cy="180000"/>
                </a:xfrm>
              </p:grpSpPr>
              <p:sp>
                <p:nvSpPr>
                  <p:cNvPr id="802" name="Ellipse 801">
                    <a:extLst>
                      <a:ext uri="{FF2B5EF4-FFF2-40B4-BE49-F238E27FC236}">
                        <a16:creationId xmlns:a16="http://schemas.microsoft.com/office/drawing/2014/main" id="{3FA1102E-4759-E89E-85DE-646B79E6334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3" name="Additionszeichen 802">
                    <a:extLst>
                      <a:ext uri="{FF2B5EF4-FFF2-40B4-BE49-F238E27FC236}">
                        <a16:creationId xmlns:a16="http://schemas.microsoft.com/office/drawing/2014/main" id="{6D25B69A-FECE-1D76-55A3-FAB01A8E21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4" name="Gruppieren 783">
                  <a:extLst>
                    <a:ext uri="{FF2B5EF4-FFF2-40B4-BE49-F238E27FC236}">
                      <a16:creationId xmlns:a16="http://schemas.microsoft.com/office/drawing/2014/main" id="{14B33D15-8FB3-2040-7587-819508B15EE6}"/>
                    </a:ext>
                  </a:extLst>
                </p:cNvPr>
                <p:cNvGrpSpPr>
                  <a:grpSpLocks noChangeAspect="1"/>
                </p:cNvGrpSpPr>
                <p:nvPr/>
              </p:nvGrpSpPr>
              <p:grpSpPr>
                <a:xfrm>
                  <a:off x="6310896" y="2729578"/>
                  <a:ext cx="180000" cy="180000"/>
                  <a:chOff x="3172968" y="2304288"/>
                  <a:chExt cx="180000" cy="180000"/>
                </a:xfrm>
              </p:grpSpPr>
              <p:sp>
                <p:nvSpPr>
                  <p:cNvPr id="800" name="Ellipse 799">
                    <a:extLst>
                      <a:ext uri="{FF2B5EF4-FFF2-40B4-BE49-F238E27FC236}">
                        <a16:creationId xmlns:a16="http://schemas.microsoft.com/office/drawing/2014/main" id="{22DDFB46-556D-0E70-2869-8928759805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1" name="Additionszeichen 800">
                    <a:extLst>
                      <a:ext uri="{FF2B5EF4-FFF2-40B4-BE49-F238E27FC236}">
                        <a16:creationId xmlns:a16="http://schemas.microsoft.com/office/drawing/2014/main" id="{CA180054-FA6A-1F6E-ADE4-2DE5D0441D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5" name="Gruppieren 784">
                  <a:extLst>
                    <a:ext uri="{FF2B5EF4-FFF2-40B4-BE49-F238E27FC236}">
                      <a16:creationId xmlns:a16="http://schemas.microsoft.com/office/drawing/2014/main" id="{7F8B184B-C4BA-E60A-F653-D9417507C7FB}"/>
                    </a:ext>
                  </a:extLst>
                </p:cNvPr>
                <p:cNvGrpSpPr>
                  <a:grpSpLocks noChangeAspect="1"/>
                </p:cNvGrpSpPr>
                <p:nvPr/>
              </p:nvGrpSpPr>
              <p:grpSpPr>
                <a:xfrm>
                  <a:off x="5311404" y="3346168"/>
                  <a:ext cx="180000" cy="180000"/>
                  <a:chOff x="3172968" y="2304288"/>
                  <a:chExt cx="180000" cy="180000"/>
                </a:xfrm>
              </p:grpSpPr>
              <p:sp>
                <p:nvSpPr>
                  <p:cNvPr id="798" name="Ellipse 797">
                    <a:extLst>
                      <a:ext uri="{FF2B5EF4-FFF2-40B4-BE49-F238E27FC236}">
                        <a16:creationId xmlns:a16="http://schemas.microsoft.com/office/drawing/2014/main" id="{C3246052-E62E-8415-E77B-370A241885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9" name="Additionszeichen 798">
                    <a:extLst>
                      <a:ext uri="{FF2B5EF4-FFF2-40B4-BE49-F238E27FC236}">
                        <a16:creationId xmlns:a16="http://schemas.microsoft.com/office/drawing/2014/main" id="{93F57849-1F43-7CC5-312A-8A3DDAA4F5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86" name="Ellipse 785">
                  <a:extLst>
                    <a:ext uri="{FF2B5EF4-FFF2-40B4-BE49-F238E27FC236}">
                      <a16:creationId xmlns:a16="http://schemas.microsoft.com/office/drawing/2014/main" id="{F16751D0-C051-A918-5585-816673645D3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7" name="Ellipse 786">
                  <a:extLst>
                    <a:ext uri="{FF2B5EF4-FFF2-40B4-BE49-F238E27FC236}">
                      <a16:creationId xmlns:a16="http://schemas.microsoft.com/office/drawing/2014/main" id="{0A6AEA88-A219-FF9C-EFED-DE6EBEC874B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8" name="Ellipse 787">
                  <a:extLst>
                    <a:ext uri="{FF2B5EF4-FFF2-40B4-BE49-F238E27FC236}">
                      <a16:creationId xmlns:a16="http://schemas.microsoft.com/office/drawing/2014/main" id="{36414CFC-890A-9048-A7B5-E89AC7E615C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9" name="Ellipse 788">
                  <a:extLst>
                    <a:ext uri="{FF2B5EF4-FFF2-40B4-BE49-F238E27FC236}">
                      <a16:creationId xmlns:a16="http://schemas.microsoft.com/office/drawing/2014/main" id="{690775DD-CCB0-F0DD-CF0A-FA889149B9D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0" name="Ellipse 789">
                  <a:extLst>
                    <a:ext uri="{FF2B5EF4-FFF2-40B4-BE49-F238E27FC236}">
                      <a16:creationId xmlns:a16="http://schemas.microsoft.com/office/drawing/2014/main" id="{3D4590E4-6C55-D37E-D919-FD39953A0DC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1" name="Ellipse 790">
                  <a:extLst>
                    <a:ext uri="{FF2B5EF4-FFF2-40B4-BE49-F238E27FC236}">
                      <a16:creationId xmlns:a16="http://schemas.microsoft.com/office/drawing/2014/main" id="{7D8313CB-FEF0-4B7D-ADCC-B0F98F50936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2" name="Ellipse 791">
                  <a:extLst>
                    <a:ext uri="{FF2B5EF4-FFF2-40B4-BE49-F238E27FC236}">
                      <a16:creationId xmlns:a16="http://schemas.microsoft.com/office/drawing/2014/main" id="{6128AFB4-3A72-B282-944F-AAB46B1ED9B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3" name="Ellipse 792">
                  <a:extLst>
                    <a:ext uri="{FF2B5EF4-FFF2-40B4-BE49-F238E27FC236}">
                      <a16:creationId xmlns:a16="http://schemas.microsoft.com/office/drawing/2014/main" id="{B80643E3-3B64-D516-10DE-5BDF507A89D2}"/>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4" name="Ellipse 793">
                  <a:extLst>
                    <a:ext uri="{FF2B5EF4-FFF2-40B4-BE49-F238E27FC236}">
                      <a16:creationId xmlns:a16="http://schemas.microsoft.com/office/drawing/2014/main" id="{E753920F-212C-F025-9E6B-94AEDFB4082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5" name="Ellipse 794">
                  <a:extLst>
                    <a:ext uri="{FF2B5EF4-FFF2-40B4-BE49-F238E27FC236}">
                      <a16:creationId xmlns:a16="http://schemas.microsoft.com/office/drawing/2014/main" id="{551A0EE2-84A2-4943-E908-FB0AD3269AA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6" name="Ellipse 795">
                  <a:extLst>
                    <a:ext uri="{FF2B5EF4-FFF2-40B4-BE49-F238E27FC236}">
                      <a16:creationId xmlns:a16="http://schemas.microsoft.com/office/drawing/2014/main" id="{2AEE3EB3-0A99-BA21-D000-C5D4371C7FD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7" name="Ellipse 796">
                  <a:extLst>
                    <a:ext uri="{FF2B5EF4-FFF2-40B4-BE49-F238E27FC236}">
                      <a16:creationId xmlns:a16="http://schemas.microsoft.com/office/drawing/2014/main" id="{4C1059D1-2794-D11A-82C5-B6F02E063951}"/>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1" name="L-Schale">
                <a:extLst>
                  <a:ext uri="{FF2B5EF4-FFF2-40B4-BE49-F238E27FC236}">
                    <a16:creationId xmlns:a16="http://schemas.microsoft.com/office/drawing/2014/main" id="{5D790542-FE7E-016D-478A-967F33345E8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772" name="M-Schale">
                <a:extLst>
                  <a:ext uri="{FF2B5EF4-FFF2-40B4-BE49-F238E27FC236}">
                    <a16:creationId xmlns:a16="http://schemas.microsoft.com/office/drawing/2014/main" id="{19D870A2-D536-6DF9-0B01-F61BAED4F1B5}"/>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733" name="Gruppieren 732">
              <a:extLst>
                <a:ext uri="{FF2B5EF4-FFF2-40B4-BE49-F238E27FC236}">
                  <a16:creationId xmlns:a16="http://schemas.microsoft.com/office/drawing/2014/main" id="{4C287D20-0E24-69D6-59A8-A794BB960CD2}"/>
                </a:ext>
              </a:extLst>
            </p:cNvPr>
            <p:cNvGrpSpPr/>
            <p:nvPr/>
          </p:nvGrpSpPr>
          <p:grpSpPr>
            <a:xfrm>
              <a:off x="6006000" y="816426"/>
              <a:ext cx="180000" cy="180000"/>
              <a:chOff x="2537136" y="1269000"/>
              <a:chExt cx="180000" cy="180000"/>
            </a:xfrm>
          </p:grpSpPr>
          <p:sp>
            <p:nvSpPr>
              <p:cNvPr id="767" name="Ellipse 766">
                <a:extLst>
                  <a:ext uri="{FF2B5EF4-FFF2-40B4-BE49-F238E27FC236}">
                    <a16:creationId xmlns:a16="http://schemas.microsoft.com/office/drawing/2014/main" id="{A08457E2-0E6B-FB0A-AEE9-2EE885BB794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8" name="Minuszeichen 767">
                <a:extLst>
                  <a:ext uri="{FF2B5EF4-FFF2-40B4-BE49-F238E27FC236}">
                    <a16:creationId xmlns:a16="http://schemas.microsoft.com/office/drawing/2014/main" id="{0688CCCB-FAAD-ADA6-2CEC-7042C0A4941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4" name="Gruppieren 733">
              <a:extLst>
                <a:ext uri="{FF2B5EF4-FFF2-40B4-BE49-F238E27FC236}">
                  <a16:creationId xmlns:a16="http://schemas.microsoft.com/office/drawing/2014/main" id="{2D72728A-B217-D867-DE92-F2524ABACE24}"/>
                </a:ext>
              </a:extLst>
            </p:cNvPr>
            <p:cNvGrpSpPr/>
            <p:nvPr/>
          </p:nvGrpSpPr>
          <p:grpSpPr>
            <a:xfrm>
              <a:off x="6003948" y="5865553"/>
              <a:ext cx="180000" cy="180000"/>
              <a:chOff x="2537136" y="1269000"/>
              <a:chExt cx="180000" cy="180000"/>
            </a:xfrm>
          </p:grpSpPr>
          <p:sp>
            <p:nvSpPr>
              <p:cNvPr id="765" name="Ellipse 764">
                <a:extLst>
                  <a:ext uri="{FF2B5EF4-FFF2-40B4-BE49-F238E27FC236}">
                    <a16:creationId xmlns:a16="http://schemas.microsoft.com/office/drawing/2014/main" id="{9005F752-E184-FADD-78F9-6594DD34A6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6" name="Minuszeichen 765">
                <a:extLst>
                  <a:ext uri="{FF2B5EF4-FFF2-40B4-BE49-F238E27FC236}">
                    <a16:creationId xmlns:a16="http://schemas.microsoft.com/office/drawing/2014/main" id="{75D7DFC7-34CC-39FF-B9E0-8C7E25C9256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5" name="Gruppieren 734">
              <a:extLst>
                <a:ext uri="{FF2B5EF4-FFF2-40B4-BE49-F238E27FC236}">
                  <a16:creationId xmlns:a16="http://schemas.microsoft.com/office/drawing/2014/main" id="{883D4951-D643-8003-D7A1-1D15DFA40A5E}"/>
                </a:ext>
              </a:extLst>
            </p:cNvPr>
            <p:cNvGrpSpPr/>
            <p:nvPr/>
          </p:nvGrpSpPr>
          <p:grpSpPr>
            <a:xfrm>
              <a:off x="7989107" y="3335661"/>
              <a:ext cx="180000" cy="180000"/>
              <a:chOff x="2537136" y="1269000"/>
              <a:chExt cx="180000" cy="180000"/>
            </a:xfrm>
          </p:grpSpPr>
          <p:sp>
            <p:nvSpPr>
              <p:cNvPr id="763" name="Ellipse 762">
                <a:extLst>
                  <a:ext uri="{FF2B5EF4-FFF2-40B4-BE49-F238E27FC236}">
                    <a16:creationId xmlns:a16="http://schemas.microsoft.com/office/drawing/2014/main" id="{FD75B4B6-A103-D3EF-441B-4E768DEC8E7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4" name="Minuszeichen 763">
                <a:extLst>
                  <a:ext uri="{FF2B5EF4-FFF2-40B4-BE49-F238E27FC236}">
                    <a16:creationId xmlns:a16="http://schemas.microsoft.com/office/drawing/2014/main" id="{A66437CF-60B2-618C-729D-906DB6A0A8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6" name="Gruppieren 735">
              <a:extLst>
                <a:ext uri="{FF2B5EF4-FFF2-40B4-BE49-F238E27FC236}">
                  <a16:creationId xmlns:a16="http://schemas.microsoft.com/office/drawing/2014/main" id="{8396C810-6A57-EAF8-31E5-8AFA2D167353}"/>
                </a:ext>
              </a:extLst>
            </p:cNvPr>
            <p:cNvGrpSpPr/>
            <p:nvPr/>
          </p:nvGrpSpPr>
          <p:grpSpPr>
            <a:xfrm>
              <a:off x="4026000" y="3339000"/>
              <a:ext cx="180000" cy="180000"/>
              <a:chOff x="2537136" y="1269000"/>
              <a:chExt cx="180000" cy="180000"/>
            </a:xfrm>
          </p:grpSpPr>
          <p:sp>
            <p:nvSpPr>
              <p:cNvPr id="761" name="Ellipse 760">
                <a:extLst>
                  <a:ext uri="{FF2B5EF4-FFF2-40B4-BE49-F238E27FC236}">
                    <a16:creationId xmlns:a16="http://schemas.microsoft.com/office/drawing/2014/main" id="{9B67049C-7B1B-CAAA-F81F-1747772714C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2" name="Minuszeichen 761">
                <a:extLst>
                  <a:ext uri="{FF2B5EF4-FFF2-40B4-BE49-F238E27FC236}">
                    <a16:creationId xmlns:a16="http://schemas.microsoft.com/office/drawing/2014/main" id="{93E64EFD-99FC-D3C5-B8C7-80971D9452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7" name="Gruppieren 736">
              <a:extLst>
                <a:ext uri="{FF2B5EF4-FFF2-40B4-BE49-F238E27FC236}">
                  <a16:creationId xmlns:a16="http://schemas.microsoft.com/office/drawing/2014/main" id="{61C9028F-6778-D35F-B9DD-916371C84F79}"/>
                </a:ext>
              </a:extLst>
            </p:cNvPr>
            <p:cNvGrpSpPr/>
            <p:nvPr/>
          </p:nvGrpSpPr>
          <p:grpSpPr>
            <a:xfrm>
              <a:off x="4656000" y="4775520"/>
              <a:ext cx="180000" cy="180000"/>
              <a:chOff x="2537136" y="1269000"/>
              <a:chExt cx="180000" cy="180000"/>
            </a:xfrm>
          </p:grpSpPr>
          <p:sp>
            <p:nvSpPr>
              <p:cNvPr id="759" name="Ellipse 758">
                <a:extLst>
                  <a:ext uri="{FF2B5EF4-FFF2-40B4-BE49-F238E27FC236}">
                    <a16:creationId xmlns:a16="http://schemas.microsoft.com/office/drawing/2014/main" id="{B0BD0084-E656-3970-301E-F8BB3FF90E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0" name="Minuszeichen 759">
                <a:extLst>
                  <a:ext uri="{FF2B5EF4-FFF2-40B4-BE49-F238E27FC236}">
                    <a16:creationId xmlns:a16="http://schemas.microsoft.com/office/drawing/2014/main" id="{64EDE810-D720-26BE-9FBC-9B3070798DA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8" name="Gruppieren 737">
              <a:extLst>
                <a:ext uri="{FF2B5EF4-FFF2-40B4-BE49-F238E27FC236}">
                  <a16:creationId xmlns:a16="http://schemas.microsoft.com/office/drawing/2014/main" id="{D69E1CF5-C609-61A9-62E3-ABD0CF5CA785}"/>
                </a:ext>
              </a:extLst>
            </p:cNvPr>
            <p:cNvGrpSpPr/>
            <p:nvPr/>
          </p:nvGrpSpPr>
          <p:grpSpPr>
            <a:xfrm>
              <a:off x="7373256" y="4775520"/>
              <a:ext cx="180000" cy="180000"/>
              <a:chOff x="2537136" y="1269000"/>
              <a:chExt cx="180000" cy="180000"/>
            </a:xfrm>
          </p:grpSpPr>
          <p:sp>
            <p:nvSpPr>
              <p:cNvPr id="757" name="Ellipse 756">
                <a:extLst>
                  <a:ext uri="{FF2B5EF4-FFF2-40B4-BE49-F238E27FC236}">
                    <a16:creationId xmlns:a16="http://schemas.microsoft.com/office/drawing/2014/main" id="{F5AE1E18-C96C-213E-24B9-25FE102F1C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8" name="Minuszeichen 757">
                <a:extLst>
                  <a:ext uri="{FF2B5EF4-FFF2-40B4-BE49-F238E27FC236}">
                    <a16:creationId xmlns:a16="http://schemas.microsoft.com/office/drawing/2014/main" id="{F289B883-2746-D50E-735A-D28D72366E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9" name="Gruppieren 738">
              <a:extLst>
                <a:ext uri="{FF2B5EF4-FFF2-40B4-BE49-F238E27FC236}">
                  <a16:creationId xmlns:a16="http://schemas.microsoft.com/office/drawing/2014/main" id="{E01A3B40-FDF2-1ED6-F72F-48C76A189509}"/>
                </a:ext>
              </a:extLst>
            </p:cNvPr>
            <p:cNvGrpSpPr/>
            <p:nvPr/>
          </p:nvGrpSpPr>
          <p:grpSpPr>
            <a:xfrm>
              <a:off x="7373256" y="1900714"/>
              <a:ext cx="180000" cy="180000"/>
              <a:chOff x="2537136" y="1269000"/>
              <a:chExt cx="180000" cy="180000"/>
            </a:xfrm>
          </p:grpSpPr>
          <p:sp>
            <p:nvSpPr>
              <p:cNvPr id="755" name="Ellipse 754">
                <a:extLst>
                  <a:ext uri="{FF2B5EF4-FFF2-40B4-BE49-F238E27FC236}">
                    <a16:creationId xmlns:a16="http://schemas.microsoft.com/office/drawing/2014/main" id="{FB7CDF34-268E-F6FC-E9D3-8169D0BDC93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6" name="Minuszeichen 755">
                <a:extLst>
                  <a:ext uri="{FF2B5EF4-FFF2-40B4-BE49-F238E27FC236}">
                    <a16:creationId xmlns:a16="http://schemas.microsoft.com/office/drawing/2014/main" id="{262DC424-C128-2C89-03D1-DA6E9C8FFD9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0" name="Gruppieren 739">
              <a:extLst>
                <a:ext uri="{FF2B5EF4-FFF2-40B4-BE49-F238E27FC236}">
                  <a16:creationId xmlns:a16="http://schemas.microsoft.com/office/drawing/2014/main" id="{03527B1E-1703-1854-DC62-259E0382E632}"/>
                </a:ext>
              </a:extLst>
            </p:cNvPr>
            <p:cNvGrpSpPr/>
            <p:nvPr/>
          </p:nvGrpSpPr>
          <p:grpSpPr>
            <a:xfrm>
              <a:off x="4656000" y="1900714"/>
              <a:ext cx="180000" cy="180000"/>
              <a:chOff x="2537136" y="1269000"/>
              <a:chExt cx="180000" cy="180000"/>
            </a:xfrm>
          </p:grpSpPr>
          <p:sp>
            <p:nvSpPr>
              <p:cNvPr id="753" name="Ellipse 752">
                <a:extLst>
                  <a:ext uri="{FF2B5EF4-FFF2-40B4-BE49-F238E27FC236}">
                    <a16:creationId xmlns:a16="http://schemas.microsoft.com/office/drawing/2014/main" id="{F064152C-0334-949E-162B-AD6E7B4CC9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4" name="Minuszeichen 753">
                <a:extLst>
                  <a:ext uri="{FF2B5EF4-FFF2-40B4-BE49-F238E27FC236}">
                    <a16:creationId xmlns:a16="http://schemas.microsoft.com/office/drawing/2014/main" id="{60CC6B75-35ED-BFB2-16C0-B5F22BE5632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1" name="Gruppieren 740">
              <a:extLst>
                <a:ext uri="{FF2B5EF4-FFF2-40B4-BE49-F238E27FC236}">
                  <a16:creationId xmlns:a16="http://schemas.microsoft.com/office/drawing/2014/main" id="{CBC46E5C-9465-F70A-5B70-7AC01EB0D0BB}"/>
                </a:ext>
              </a:extLst>
            </p:cNvPr>
            <p:cNvGrpSpPr/>
            <p:nvPr/>
          </p:nvGrpSpPr>
          <p:grpSpPr>
            <a:xfrm>
              <a:off x="6006000" y="1339747"/>
              <a:ext cx="180000" cy="180000"/>
              <a:chOff x="2537136" y="1269000"/>
              <a:chExt cx="180000" cy="180000"/>
            </a:xfrm>
          </p:grpSpPr>
          <p:sp>
            <p:nvSpPr>
              <p:cNvPr id="751" name="Ellipse 750">
                <a:extLst>
                  <a:ext uri="{FF2B5EF4-FFF2-40B4-BE49-F238E27FC236}">
                    <a16:creationId xmlns:a16="http://schemas.microsoft.com/office/drawing/2014/main" id="{BBB0EF09-8D5C-4E61-C894-1775C45048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2" name="Minuszeichen 751">
                <a:extLst>
                  <a:ext uri="{FF2B5EF4-FFF2-40B4-BE49-F238E27FC236}">
                    <a16:creationId xmlns:a16="http://schemas.microsoft.com/office/drawing/2014/main" id="{D8DAA96C-C01B-8D65-1A75-8C9F8DFF303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2" name="Gruppieren 741">
              <a:extLst>
                <a:ext uri="{FF2B5EF4-FFF2-40B4-BE49-F238E27FC236}">
                  <a16:creationId xmlns:a16="http://schemas.microsoft.com/office/drawing/2014/main" id="{39B7A270-A42E-7464-55C1-AECB662AFDAB}"/>
                </a:ext>
              </a:extLst>
            </p:cNvPr>
            <p:cNvGrpSpPr/>
            <p:nvPr/>
          </p:nvGrpSpPr>
          <p:grpSpPr>
            <a:xfrm>
              <a:off x="6006000" y="5312040"/>
              <a:ext cx="180000" cy="180000"/>
              <a:chOff x="2537136" y="1269000"/>
              <a:chExt cx="180000" cy="180000"/>
            </a:xfrm>
          </p:grpSpPr>
          <p:sp>
            <p:nvSpPr>
              <p:cNvPr id="749" name="Ellipse 748">
                <a:extLst>
                  <a:ext uri="{FF2B5EF4-FFF2-40B4-BE49-F238E27FC236}">
                    <a16:creationId xmlns:a16="http://schemas.microsoft.com/office/drawing/2014/main" id="{C5003FA0-B764-FE61-E62D-97AE16AD9D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0" name="Minuszeichen 749">
                <a:extLst>
                  <a:ext uri="{FF2B5EF4-FFF2-40B4-BE49-F238E27FC236}">
                    <a16:creationId xmlns:a16="http://schemas.microsoft.com/office/drawing/2014/main" id="{79080962-7A0A-993C-C153-AD76BAD390F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3" name="Gruppieren 742">
              <a:extLst>
                <a:ext uri="{FF2B5EF4-FFF2-40B4-BE49-F238E27FC236}">
                  <a16:creationId xmlns:a16="http://schemas.microsoft.com/office/drawing/2014/main" id="{B7AF00AA-6F1E-AB0A-B538-950B1ADE944B}"/>
                </a:ext>
              </a:extLst>
            </p:cNvPr>
            <p:cNvGrpSpPr/>
            <p:nvPr/>
          </p:nvGrpSpPr>
          <p:grpSpPr>
            <a:xfrm>
              <a:off x="6006000" y="1900714"/>
              <a:ext cx="180000" cy="180000"/>
              <a:chOff x="2537136" y="1269000"/>
              <a:chExt cx="180000" cy="180000"/>
            </a:xfrm>
          </p:grpSpPr>
          <p:sp>
            <p:nvSpPr>
              <p:cNvPr id="747" name="Ellipse 746">
                <a:extLst>
                  <a:ext uri="{FF2B5EF4-FFF2-40B4-BE49-F238E27FC236}">
                    <a16:creationId xmlns:a16="http://schemas.microsoft.com/office/drawing/2014/main" id="{2EB219DC-164A-8B0C-35CF-2492E71E08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8" name="Minuszeichen 747">
                <a:extLst>
                  <a:ext uri="{FF2B5EF4-FFF2-40B4-BE49-F238E27FC236}">
                    <a16:creationId xmlns:a16="http://schemas.microsoft.com/office/drawing/2014/main" id="{2A895B6C-97F5-1EE6-1492-3E4D710E34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4" name="Gruppieren 743">
              <a:extLst>
                <a:ext uri="{FF2B5EF4-FFF2-40B4-BE49-F238E27FC236}">
                  <a16:creationId xmlns:a16="http://schemas.microsoft.com/office/drawing/2014/main" id="{921BAA17-A489-70F0-C9E6-A7E4A1CC4039}"/>
                </a:ext>
              </a:extLst>
            </p:cNvPr>
            <p:cNvGrpSpPr/>
            <p:nvPr/>
          </p:nvGrpSpPr>
          <p:grpSpPr>
            <a:xfrm>
              <a:off x="6006000" y="4775520"/>
              <a:ext cx="180000" cy="180000"/>
              <a:chOff x="2537136" y="1269000"/>
              <a:chExt cx="180000" cy="180000"/>
            </a:xfrm>
          </p:grpSpPr>
          <p:sp>
            <p:nvSpPr>
              <p:cNvPr id="745" name="Ellipse 744">
                <a:extLst>
                  <a:ext uri="{FF2B5EF4-FFF2-40B4-BE49-F238E27FC236}">
                    <a16:creationId xmlns:a16="http://schemas.microsoft.com/office/drawing/2014/main" id="{A3695C73-05F0-6E8D-17D8-FC1F141C7C3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6" name="Minuszeichen 745">
                <a:extLst>
                  <a:ext uri="{FF2B5EF4-FFF2-40B4-BE49-F238E27FC236}">
                    <a16:creationId xmlns:a16="http://schemas.microsoft.com/office/drawing/2014/main" id="{190EB75F-269B-D11F-0E54-0D15C8D200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13" name="Gruppieren 912">
            <a:extLst>
              <a:ext uri="{FF2B5EF4-FFF2-40B4-BE49-F238E27FC236}">
                <a16:creationId xmlns:a16="http://schemas.microsoft.com/office/drawing/2014/main" id="{24E4FBD3-3688-691A-AD13-890E5921DF29}"/>
              </a:ext>
            </a:extLst>
          </p:cNvPr>
          <p:cNvGrpSpPr>
            <a:grpSpLocks noChangeAspect="1"/>
          </p:cNvGrpSpPr>
          <p:nvPr/>
        </p:nvGrpSpPr>
        <p:grpSpPr>
          <a:xfrm>
            <a:off x="3733203" y="2804603"/>
            <a:ext cx="1258865" cy="1306104"/>
            <a:chOff x="3576000" y="816426"/>
            <a:chExt cx="5040000" cy="5229127"/>
          </a:xfrm>
        </p:grpSpPr>
        <p:grpSp>
          <p:nvGrpSpPr>
            <p:cNvPr id="914" name="Magnesium ohne e-">
              <a:extLst>
                <a:ext uri="{FF2B5EF4-FFF2-40B4-BE49-F238E27FC236}">
                  <a16:creationId xmlns:a16="http://schemas.microsoft.com/office/drawing/2014/main" id="{5E988455-E1BA-2E53-CABD-14F262ACBD3F}"/>
                </a:ext>
              </a:extLst>
            </p:cNvPr>
            <p:cNvGrpSpPr/>
            <p:nvPr/>
          </p:nvGrpSpPr>
          <p:grpSpPr>
            <a:xfrm>
              <a:off x="3576000" y="909000"/>
              <a:ext cx="5040000" cy="5040000"/>
              <a:chOff x="3576000" y="909000"/>
              <a:chExt cx="5040000" cy="5040000"/>
            </a:xfrm>
          </p:grpSpPr>
          <p:sp>
            <p:nvSpPr>
              <p:cNvPr id="951" name="K-Schale">
                <a:extLst>
                  <a:ext uri="{FF2B5EF4-FFF2-40B4-BE49-F238E27FC236}">
                    <a16:creationId xmlns:a16="http://schemas.microsoft.com/office/drawing/2014/main" id="{A5304911-DA16-C520-F050-30C2EBBFB6A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952" name="Atomkern mit Protonen und Neutronen">
                <a:extLst>
                  <a:ext uri="{FF2B5EF4-FFF2-40B4-BE49-F238E27FC236}">
                    <a16:creationId xmlns:a16="http://schemas.microsoft.com/office/drawing/2014/main" id="{AB7E2776-73F6-C750-8642-DFA2838C516C}"/>
                  </a:ext>
                </a:extLst>
              </p:cNvPr>
              <p:cNvGrpSpPr/>
              <p:nvPr/>
            </p:nvGrpSpPr>
            <p:grpSpPr>
              <a:xfrm>
                <a:off x="5196000" y="2529000"/>
                <a:ext cx="1800000" cy="1800000"/>
                <a:chOff x="5196000" y="2529000"/>
                <a:chExt cx="1800000" cy="1800000"/>
              </a:xfrm>
            </p:grpSpPr>
            <p:sp>
              <p:nvSpPr>
                <p:cNvPr id="955" name="Atomkern">
                  <a:extLst>
                    <a:ext uri="{FF2B5EF4-FFF2-40B4-BE49-F238E27FC236}">
                      <a16:creationId xmlns:a16="http://schemas.microsoft.com/office/drawing/2014/main" id="{A99E06E6-D891-20F1-A4F9-8DE1E515A4F7}"/>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956" name="Gruppieren 955">
                  <a:extLst>
                    <a:ext uri="{FF2B5EF4-FFF2-40B4-BE49-F238E27FC236}">
                      <a16:creationId xmlns:a16="http://schemas.microsoft.com/office/drawing/2014/main" id="{951BE551-3FB2-C9BB-BD56-92F4D9E69794}"/>
                    </a:ext>
                  </a:extLst>
                </p:cNvPr>
                <p:cNvGrpSpPr>
                  <a:grpSpLocks noChangeAspect="1"/>
                </p:cNvGrpSpPr>
                <p:nvPr/>
              </p:nvGrpSpPr>
              <p:grpSpPr>
                <a:xfrm>
                  <a:off x="5848033" y="3791651"/>
                  <a:ext cx="180000" cy="180000"/>
                  <a:chOff x="3172968" y="2304288"/>
                  <a:chExt cx="180000" cy="180000"/>
                </a:xfrm>
              </p:grpSpPr>
              <p:sp>
                <p:nvSpPr>
                  <p:cNvPr id="1002" name="Ellipse 1001">
                    <a:extLst>
                      <a:ext uri="{FF2B5EF4-FFF2-40B4-BE49-F238E27FC236}">
                        <a16:creationId xmlns:a16="http://schemas.microsoft.com/office/drawing/2014/main" id="{8E1C8B08-9E19-EDE2-0BAE-7830324400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3" name="Additionszeichen 1002">
                    <a:extLst>
                      <a:ext uri="{FF2B5EF4-FFF2-40B4-BE49-F238E27FC236}">
                        <a16:creationId xmlns:a16="http://schemas.microsoft.com/office/drawing/2014/main" id="{C2A909E2-EDCC-A639-998A-087CDD9323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7" name="Gruppieren 956">
                  <a:extLst>
                    <a:ext uri="{FF2B5EF4-FFF2-40B4-BE49-F238E27FC236}">
                      <a16:creationId xmlns:a16="http://schemas.microsoft.com/office/drawing/2014/main" id="{DF6DBD69-F460-4469-BB25-F02763C8073F}"/>
                    </a:ext>
                  </a:extLst>
                </p:cNvPr>
                <p:cNvGrpSpPr>
                  <a:grpSpLocks noChangeAspect="1"/>
                </p:cNvGrpSpPr>
                <p:nvPr/>
              </p:nvGrpSpPr>
              <p:grpSpPr>
                <a:xfrm>
                  <a:off x="6270000" y="3698425"/>
                  <a:ext cx="180000" cy="180000"/>
                  <a:chOff x="3172968" y="2304288"/>
                  <a:chExt cx="180000" cy="180000"/>
                </a:xfrm>
              </p:grpSpPr>
              <p:sp>
                <p:nvSpPr>
                  <p:cNvPr id="1000" name="Ellipse 999">
                    <a:extLst>
                      <a:ext uri="{FF2B5EF4-FFF2-40B4-BE49-F238E27FC236}">
                        <a16:creationId xmlns:a16="http://schemas.microsoft.com/office/drawing/2014/main" id="{914BB1AA-D730-A423-029B-F29C6F6D886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1" name="Additionszeichen 1000">
                    <a:extLst>
                      <a:ext uri="{FF2B5EF4-FFF2-40B4-BE49-F238E27FC236}">
                        <a16:creationId xmlns:a16="http://schemas.microsoft.com/office/drawing/2014/main" id="{305C7485-A200-531D-D611-44556E33D4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8" name="Gruppieren 957">
                  <a:extLst>
                    <a:ext uri="{FF2B5EF4-FFF2-40B4-BE49-F238E27FC236}">
                      <a16:creationId xmlns:a16="http://schemas.microsoft.com/office/drawing/2014/main" id="{26654487-08E1-70FB-EC0D-4CDBDC0E3E58}"/>
                    </a:ext>
                  </a:extLst>
                </p:cNvPr>
                <p:cNvGrpSpPr>
                  <a:grpSpLocks noChangeAspect="1"/>
                </p:cNvGrpSpPr>
                <p:nvPr/>
              </p:nvGrpSpPr>
              <p:grpSpPr>
                <a:xfrm>
                  <a:off x="5499300" y="3931942"/>
                  <a:ext cx="180000" cy="180000"/>
                  <a:chOff x="3172968" y="2304288"/>
                  <a:chExt cx="180000" cy="180000"/>
                </a:xfrm>
              </p:grpSpPr>
              <p:sp>
                <p:nvSpPr>
                  <p:cNvPr id="998" name="Ellipse 997">
                    <a:extLst>
                      <a:ext uri="{FF2B5EF4-FFF2-40B4-BE49-F238E27FC236}">
                        <a16:creationId xmlns:a16="http://schemas.microsoft.com/office/drawing/2014/main" id="{F710A970-CFF4-84D6-0A76-25E9CBEE03B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9" name="Additionszeichen 998">
                    <a:extLst>
                      <a:ext uri="{FF2B5EF4-FFF2-40B4-BE49-F238E27FC236}">
                        <a16:creationId xmlns:a16="http://schemas.microsoft.com/office/drawing/2014/main" id="{C1CE7372-BB4C-EF21-A854-AB27550D7C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9" name="Gruppieren 958">
                  <a:extLst>
                    <a:ext uri="{FF2B5EF4-FFF2-40B4-BE49-F238E27FC236}">
                      <a16:creationId xmlns:a16="http://schemas.microsoft.com/office/drawing/2014/main" id="{03672082-F38D-D7FF-68D8-F96CBBA101F5}"/>
                    </a:ext>
                  </a:extLst>
                </p:cNvPr>
                <p:cNvGrpSpPr>
                  <a:grpSpLocks noChangeAspect="1"/>
                </p:cNvGrpSpPr>
                <p:nvPr/>
              </p:nvGrpSpPr>
              <p:grpSpPr>
                <a:xfrm>
                  <a:off x="6030156" y="4086630"/>
                  <a:ext cx="180000" cy="180000"/>
                  <a:chOff x="3172968" y="2304288"/>
                  <a:chExt cx="180000" cy="180000"/>
                </a:xfrm>
              </p:grpSpPr>
              <p:sp>
                <p:nvSpPr>
                  <p:cNvPr id="996" name="Ellipse 995">
                    <a:extLst>
                      <a:ext uri="{FF2B5EF4-FFF2-40B4-BE49-F238E27FC236}">
                        <a16:creationId xmlns:a16="http://schemas.microsoft.com/office/drawing/2014/main" id="{143C9029-17E0-7D81-09D3-F80E298C499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7" name="Additionszeichen 996">
                    <a:extLst>
                      <a:ext uri="{FF2B5EF4-FFF2-40B4-BE49-F238E27FC236}">
                        <a16:creationId xmlns:a16="http://schemas.microsoft.com/office/drawing/2014/main" id="{1B23A1AF-EFA4-7A83-3244-86BAE7141F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0" name="Gruppieren 959">
                  <a:extLst>
                    <a:ext uri="{FF2B5EF4-FFF2-40B4-BE49-F238E27FC236}">
                      <a16:creationId xmlns:a16="http://schemas.microsoft.com/office/drawing/2014/main" id="{FF7AB120-1455-4DE3-F572-D0A72A37CB1A}"/>
                    </a:ext>
                  </a:extLst>
                </p:cNvPr>
                <p:cNvGrpSpPr>
                  <a:grpSpLocks noChangeAspect="1"/>
                </p:cNvGrpSpPr>
                <p:nvPr/>
              </p:nvGrpSpPr>
              <p:grpSpPr>
                <a:xfrm>
                  <a:off x="6020438" y="3296696"/>
                  <a:ext cx="180000" cy="180000"/>
                  <a:chOff x="3172968" y="2304288"/>
                  <a:chExt cx="180000" cy="180000"/>
                </a:xfrm>
              </p:grpSpPr>
              <p:sp>
                <p:nvSpPr>
                  <p:cNvPr id="994" name="Ellipse 993">
                    <a:extLst>
                      <a:ext uri="{FF2B5EF4-FFF2-40B4-BE49-F238E27FC236}">
                        <a16:creationId xmlns:a16="http://schemas.microsoft.com/office/drawing/2014/main" id="{3252142E-0AEE-57C7-7275-A67E135535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5" name="Additionszeichen 994">
                    <a:extLst>
                      <a:ext uri="{FF2B5EF4-FFF2-40B4-BE49-F238E27FC236}">
                        <a16:creationId xmlns:a16="http://schemas.microsoft.com/office/drawing/2014/main" id="{A79695D8-73C7-BE47-5A59-CB850B1C4B5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1" name="Gruppieren 960">
                  <a:extLst>
                    <a:ext uri="{FF2B5EF4-FFF2-40B4-BE49-F238E27FC236}">
                      <a16:creationId xmlns:a16="http://schemas.microsoft.com/office/drawing/2014/main" id="{E4CEB1C9-4719-28A2-8696-A920C92FF701}"/>
                    </a:ext>
                  </a:extLst>
                </p:cNvPr>
                <p:cNvGrpSpPr>
                  <a:grpSpLocks noChangeAspect="1"/>
                </p:cNvGrpSpPr>
                <p:nvPr/>
              </p:nvGrpSpPr>
              <p:grpSpPr>
                <a:xfrm>
                  <a:off x="6540000" y="3667688"/>
                  <a:ext cx="180000" cy="180000"/>
                  <a:chOff x="3172968" y="2304288"/>
                  <a:chExt cx="180000" cy="180000"/>
                </a:xfrm>
              </p:grpSpPr>
              <p:sp>
                <p:nvSpPr>
                  <p:cNvPr id="992" name="Ellipse 991">
                    <a:extLst>
                      <a:ext uri="{FF2B5EF4-FFF2-40B4-BE49-F238E27FC236}">
                        <a16:creationId xmlns:a16="http://schemas.microsoft.com/office/drawing/2014/main" id="{EE762E60-36CF-86DC-6B0F-C9E880FBF2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3" name="Additionszeichen 992">
                    <a:extLst>
                      <a:ext uri="{FF2B5EF4-FFF2-40B4-BE49-F238E27FC236}">
                        <a16:creationId xmlns:a16="http://schemas.microsoft.com/office/drawing/2014/main" id="{E823DE96-3366-A752-4A4B-5B3B6545DA1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2" name="Gruppieren 961">
                  <a:extLst>
                    <a:ext uri="{FF2B5EF4-FFF2-40B4-BE49-F238E27FC236}">
                      <a16:creationId xmlns:a16="http://schemas.microsoft.com/office/drawing/2014/main" id="{A48AABD6-E8BB-37B2-376B-5CCFF843130A}"/>
                    </a:ext>
                  </a:extLst>
                </p:cNvPr>
                <p:cNvGrpSpPr>
                  <a:grpSpLocks noChangeAspect="1"/>
                </p:cNvGrpSpPr>
                <p:nvPr/>
              </p:nvGrpSpPr>
              <p:grpSpPr>
                <a:xfrm>
                  <a:off x="6696374" y="3186376"/>
                  <a:ext cx="180000" cy="180000"/>
                  <a:chOff x="3172968" y="2304288"/>
                  <a:chExt cx="180000" cy="180000"/>
                </a:xfrm>
              </p:grpSpPr>
              <p:sp>
                <p:nvSpPr>
                  <p:cNvPr id="990" name="Ellipse 989">
                    <a:extLst>
                      <a:ext uri="{FF2B5EF4-FFF2-40B4-BE49-F238E27FC236}">
                        <a16:creationId xmlns:a16="http://schemas.microsoft.com/office/drawing/2014/main" id="{EE56565E-59DE-CEC3-65BD-1FDA0564AE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1" name="Additionszeichen 990">
                    <a:extLst>
                      <a:ext uri="{FF2B5EF4-FFF2-40B4-BE49-F238E27FC236}">
                        <a16:creationId xmlns:a16="http://schemas.microsoft.com/office/drawing/2014/main" id="{3345F162-3709-CB02-038F-D7855BC03B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3" name="Gruppieren 962">
                  <a:extLst>
                    <a:ext uri="{FF2B5EF4-FFF2-40B4-BE49-F238E27FC236}">
                      <a16:creationId xmlns:a16="http://schemas.microsoft.com/office/drawing/2014/main" id="{B2B60803-C26D-2FB8-58CB-4A661D5C3355}"/>
                    </a:ext>
                  </a:extLst>
                </p:cNvPr>
                <p:cNvGrpSpPr>
                  <a:grpSpLocks noChangeAspect="1"/>
                </p:cNvGrpSpPr>
                <p:nvPr/>
              </p:nvGrpSpPr>
              <p:grpSpPr>
                <a:xfrm>
                  <a:off x="5577515" y="3084316"/>
                  <a:ext cx="180000" cy="180000"/>
                  <a:chOff x="3172968" y="2304288"/>
                  <a:chExt cx="180000" cy="180000"/>
                </a:xfrm>
              </p:grpSpPr>
              <p:sp>
                <p:nvSpPr>
                  <p:cNvPr id="988" name="Ellipse 987">
                    <a:extLst>
                      <a:ext uri="{FF2B5EF4-FFF2-40B4-BE49-F238E27FC236}">
                        <a16:creationId xmlns:a16="http://schemas.microsoft.com/office/drawing/2014/main" id="{F27B8EB3-C468-06B8-EA59-79ED36FF8E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9" name="Additionszeichen 988">
                    <a:extLst>
                      <a:ext uri="{FF2B5EF4-FFF2-40B4-BE49-F238E27FC236}">
                        <a16:creationId xmlns:a16="http://schemas.microsoft.com/office/drawing/2014/main" id="{243EA596-1183-87CD-99B2-BAB70E836A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4" name="Gruppieren 963">
                  <a:extLst>
                    <a:ext uri="{FF2B5EF4-FFF2-40B4-BE49-F238E27FC236}">
                      <a16:creationId xmlns:a16="http://schemas.microsoft.com/office/drawing/2014/main" id="{C504B2FF-872E-5CB4-315E-63626BEECE91}"/>
                    </a:ext>
                  </a:extLst>
                </p:cNvPr>
                <p:cNvGrpSpPr>
                  <a:grpSpLocks noChangeAspect="1"/>
                </p:cNvGrpSpPr>
                <p:nvPr/>
              </p:nvGrpSpPr>
              <p:grpSpPr>
                <a:xfrm>
                  <a:off x="5940252" y="2903697"/>
                  <a:ext cx="180000" cy="180000"/>
                  <a:chOff x="3172968" y="2304288"/>
                  <a:chExt cx="180000" cy="180000"/>
                </a:xfrm>
              </p:grpSpPr>
              <p:sp>
                <p:nvSpPr>
                  <p:cNvPr id="986" name="Ellipse 985">
                    <a:extLst>
                      <a:ext uri="{FF2B5EF4-FFF2-40B4-BE49-F238E27FC236}">
                        <a16:creationId xmlns:a16="http://schemas.microsoft.com/office/drawing/2014/main" id="{FAEA8C15-469B-4109-8E4A-A5C0D89F17F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7" name="Additionszeichen 986">
                    <a:extLst>
                      <a:ext uri="{FF2B5EF4-FFF2-40B4-BE49-F238E27FC236}">
                        <a16:creationId xmlns:a16="http://schemas.microsoft.com/office/drawing/2014/main" id="{9264D7C2-ECF1-23FB-BD4C-7AC759FBE9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5" name="Gruppieren 964">
                  <a:extLst>
                    <a:ext uri="{FF2B5EF4-FFF2-40B4-BE49-F238E27FC236}">
                      <a16:creationId xmlns:a16="http://schemas.microsoft.com/office/drawing/2014/main" id="{FA40FC8A-5946-EDFD-9D69-9B8F1A1FFEDE}"/>
                    </a:ext>
                  </a:extLst>
                </p:cNvPr>
                <p:cNvGrpSpPr>
                  <a:grpSpLocks noChangeAspect="1"/>
                </p:cNvGrpSpPr>
                <p:nvPr/>
              </p:nvGrpSpPr>
              <p:grpSpPr>
                <a:xfrm>
                  <a:off x="5597520" y="2746772"/>
                  <a:ext cx="180000" cy="180000"/>
                  <a:chOff x="3172968" y="2304288"/>
                  <a:chExt cx="180000" cy="180000"/>
                </a:xfrm>
              </p:grpSpPr>
              <p:sp>
                <p:nvSpPr>
                  <p:cNvPr id="984" name="Ellipse 983">
                    <a:extLst>
                      <a:ext uri="{FF2B5EF4-FFF2-40B4-BE49-F238E27FC236}">
                        <a16:creationId xmlns:a16="http://schemas.microsoft.com/office/drawing/2014/main" id="{F96B9CDC-3A7C-8249-1467-9842879BE8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5" name="Additionszeichen 984">
                    <a:extLst>
                      <a:ext uri="{FF2B5EF4-FFF2-40B4-BE49-F238E27FC236}">
                        <a16:creationId xmlns:a16="http://schemas.microsoft.com/office/drawing/2014/main" id="{F0D8D9D9-D270-B193-2562-877986F8676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6" name="Gruppieren 965">
                  <a:extLst>
                    <a:ext uri="{FF2B5EF4-FFF2-40B4-BE49-F238E27FC236}">
                      <a16:creationId xmlns:a16="http://schemas.microsoft.com/office/drawing/2014/main" id="{1FF20F74-07EC-500F-5470-9F348BAC9E95}"/>
                    </a:ext>
                  </a:extLst>
                </p:cNvPr>
                <p:cNvGrpSpPr>
                  <a:grpSpLocks noChangeAspect="1"/>
                </p:cNvGrpSpPr>
                <p:nvPr/>
              </p:nvGrpSpPr>
              <p:grpSpPr>
                <a:xfrm>
                  <a:off x="6310896" y="2729578"/>
                  <a:ext cx="180000" cy="180000"/>
                  <a:chOff x="3172968" y="2304288"/>
                  <a:chExt cx="180000" cy="180000"/>
                </a:xfrm>
              </p:grpSpPr>
              <p:sp>
                <p:nvSpPr>
                  <p:cNvPr id="982" name="Ellipse 981">
                    <a:extLst>
                      <a:ext uri="{FF2B5EF4-FFF2-40B4-BE49-F238E27FC236}">
                        <a16:creationId xmlns:a16="http://schemas.microsoft.com/office/drawing/2014/main" id="{6AEFCF6A-F8D0-E3BD-771F-6916F62F41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3" name="Additionszeichen 982">
                    <a:extLst>
                      <a:ext uri="{FF2B5EF4-FFF2-40B4-BE49-F238E27FC236}">
                        <a16:creationId xmlns:a16="http://schemas.microsoft.com/office/drawing/2014/main" id="{0F8A9BCF-6A49-D6B4-D04E-C5CD23B503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7" name="Gruppieren 966">
                  <a:extLst>
                    <a:ext uri="{FF2B5EF4-FFF2-40B4-BE49-F238E27FC236}">
                      <a16:creationId xmlns:a16="http://schemas.microsoft.com/office/drawing/2014/main" id="{3A90CFF1-39CA-346A-5665-D56F15A8E51A}"/>
                    </a:ext>
                  </a:extLst>
                </p:cNvPr>
                <p:cNvGrpSpPr>
                  <a:grpSpLocks noChangeAspect="1"/>
                </p:cNvGrpSpPr>
                <p:nvPr/>
              </p:nvGrpSpPr>
              <p:grpSpPr>
                <a:xfrm>
                  <a:off x="5311404" y="3346168"/>
                  <a:ext cx="180000" cy="180000"/>
                  <a:chOff x="3172968" y="2304288"/>
                  <a:chExt cx="180000" cy="180000"/>
                </a:xfrm>
              </p:grpSpPr>
              <p:sp>
                <p:nvSpPr>
                  <p:cNvPr id="980" name="Ellipse 979">
                    <a:extLst>
                      <a:ext uri="{FF2B5EF4-FFF2-40B4-BE49-F238E27FC236}">
                        <a16:creationId xmlns:a16="http://schemas.microsoft.com/office/drawing/2014/main" id="{55F2520B-9CFF-77AD-87C8-16412613D8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1" name="Additionszeichen 980">
                    <a:extLst>
                      <a:ext uri="{FF2B5EF4-FFF2-40B4-BE49-F238E27FC236}">
                        <a16:creationId xmlns:a16="http://schemas.microsoft.com/office/drawing/2014/main" id="{CB45F741-1F05-4AA5-2109-0592DE97C72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68" name="Ellipse 967">
                  <a:extLst>
                    <a:ext uri="{FF2B5EF4-FFF2-40B4-BE49-F238E27FC236}">
                      <a16:creationId xmlns:a16="http://schemas.microsoft.com/office/drawing/2014/main" id="{21026F86-4B16-1CE1-5B62-94A2F55F8AC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9" name="Ellipse 968">
                  <a:extLst>
                    <a:ext uri="{FF2B5EF4-FFF2-40B4-BE49-F238E27FC236}">
                      <a16:creationId xmlns:a16="http://schemas.microsoft.com/office/drawing/2014/main" id="{6D1C167A-2481-F321-DE0B-4EFC6E3BEA8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0" name="Ellipse 969">
                  <a:extLst>
                    <a:ext uri="{FF2B5EF4-FFF2-40B4-BE49-F238E27FC236}">
                      <a16:creationId xmlns:a16="http://schemas.microsoft.com/office/drawing/2014/main" id="{041F007D-F8AE-8FF6-C344-D1AB8C05AB0B}"/>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1" name="Ellipse 970">
                  <a:extLst>
                    <a:ext uri="{FF2B5EF4-FFF2-40B4-BE49-F238E27FC236}">
                      <a16:creationId xmlns:a16="http://schemas.microsoft.com/office/drawing/2014/main" id="{8F0633D0-135D-8984-F691-5DEC076ABE9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2" name="Ellipse 971">
                  <a:extLst>
                    <a:ext uri="{FF2B5EF4-FFF2-40B4-BE49-F238E27FC236}">
                      <a16:creationId xmlns:a16="http://schemas.microsoft.com/office/drawing/2014/main" id="{425E84E6-7E88-3EA0-35E6-321A45872451}"/>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3" name="Ellipse 972">
                  <a:extLst>
                    <a:ext uri="{FF2B5EF4-FFF2-40B4-BE49-F238E27FC236}">
                      <a16:creationId xmlns:a16="http://schemas.microsoft.com/office/drawing/2014/main" id="{213A4BD5-E600-10DC-DF67-6CAB92FEFA6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4" name="Ellipse 973">
                  <a:extLst>
                    <a:ext uri="{FF2B5EF4-FFF2-40B4-BE49-F238E27FC236}">
                      <a16:creationId xmlns:a16="http://schemas.microsoft.com/office/drawing/2014/main" id="{085E836F-75CF-7DA9-4E09-5F64A9532861}"/>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5" name="Ellipse 974">
                  <a:extLst>
                    <a:ext uri="{FF2B5EF4-FFF2-40B4-BE49-F238E27FC236}">
                      <a16:creationId xmlns:a16="http://schemas.microsoft.com/office/drawing/2014/main" id="{AB69319D-F71D-A99D-05C3-DBFA08DE37D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6" name="Ellipse 975">
                  <a:extLst>
                    <a:ext uri="{FF2B5EF4-FFF2-40B4-BE49-F238E27FC236}">
                      <a16:creationId xmlns:a16="http://schemas.microsoft.com/office/drawing/2014/main" id="{37B2C4CF-33E3-E59E-6EBB-C2967234AF4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7" name="Ellipse 976">
                  <a:extLst>
                    <a:ext uri="{FF2B5EF4-FFF2-40B4-BE49-F238E27FC236}">
                      <a16:creationId xmlns:a16="http://schemas.microsoft.com/office/drawing/2014/main" id="{774B6981-6EC7-CB98-36CD-207761EE4BA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8" name="Ellipse 977">
                  <a:extLst>
                    <a:ext uri="{FF2B5EF4-FFF2-40B4-BE49-F238E27FC236}">
                      <a16:creationId xmlns:a16="http://schemas.microsoft.com/office/drawing/2014/main" id="{1DB10AD9-2282-4012-F119-DB328658895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9" name="Ellipse 978">
                  <a:extLst>
                    <a:ext uri="{FF2B5EF4-FFF2-40B4-BE49-F238E27FC236}">
                      <a16:creationId xmlns:a16="http://schemas.microsoft.com/office/drawing/2014/main" id="{BAFDDD11-8898-D8A3-5956-E415EEA356B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53" name="L-Schale">
                <a:extLst>
                  <a:ext uri="{FF2B5EF4-FFF2-40B4-BE49-F238E27FC236}">
                    <a16:creationId xmlns:a16="http://schemas.microsoft.com/office/drawing/2014/main" id="{D835D264-89BD-BE80-EB62-F0F9A9073469}"/>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954" name="M-Schale">
                <a:extLst>
                  <a:ext uri="{FF2B5EF4-FFF2-40B4-BE49-F238E27FC236}">
                    <a16:creationId xmlns:a16="http://schemas.microsoft.com/office/drawing/2014/main" id="{C4144BC5-9B9B-EB3B-2FD3-72877207F8E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915" name="Gruppieren 914">
              <a:extLst>
                <a:ext uri="{FF2B5EF4-FFF2-40B4-BE49-F238E27FC236}">
                  <a16:creationId xmlns:a16="http://schemas.microsoft.com/office/drawing/2014/main" id="{00DD6EF2-C3C3-E207-107F-26738BE7467D}"/>
                </a:ext>
              </a:extLst>
            </p:cNvPr>
            <p:cNvGrpSpPr/>
            <p:nvPr/>
          </p:nvGrpSpPr>
          <p:grpSpPr>
            <a:xfrm>
              <a:off x="6006000" y="816426"/>
              <a:ext cx="180000" cy="180000"/>
              <a:chOff x="2537136" y="1269000"/>
              <a:chExt cx="180000" cy="180000"/>
            </a:xfrm>
          </p:grpSpPr>
          <p:sp>
            <p:nvSpPr>
              <p:cNvPr id="949" name="Ellipse 948">
                <a:extLst>
                  <a:ext uri="{FF2B5EF4-FFF2-40B4-BE49-F238E27FC236}">
                    <a16:creationId xmlns:a16="http://schemas.microsoft.com/office/drawing/2014/main" id="{BF5F72EF-A497-1D16-9752-81C11CAE19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0" name="Minuszeichen 949">
                <a:extLst>
                  <a:ext uri="{FF2B5EF4-FFF2-40B4-BE49-F238E27FC236}">
                    <a16:creationId xmlns:a16="http://schemas.microsoft.com/office/drawing/2014/main" id="{FC2259B0-1E97-779D-BC0E-BD320F6E358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6" name="Gruppieren 915">
              <a:extLst>
                <a:ext uri="{FF2B5EF4-FFF2-40B4-BE49-F238E27FC236}">
                  <a16:creationId xmlns:a16="http://schemas.microsoft.com/office/drawing/2014/main" id="{8EA35C25-CFC7-C0C7-2310-D4CC749864D9}"/>
                </a:ext>
              </a:extLst>
            </p:cNvPr>
            <p:cNvGrpSpPr/>
            <p:nvPr/>
          </p:nvGrpSpPr>
          <p:grpSpPr>
            <a:xfrm>
              <a:off x="6003948" y="5865553"/>
              <a:ext cx="180000" cy="180000"/>
              <a:chOff x="2537136" y="1269000"/>
              <a:chExt cx="180000" cy="180000"/>
            </a:xfrm>
          </p:grpSpPr>
          <p:sp>
            <p:nvSpPr>
              <p:cNvPr id="947" name="Ellipse 946">
                <a:extLst>
                  <a:ext uri="{FF2B5EF4-FFF2-40B4-BE49-F238E27FC236}">
                    <a16:creationId xmlns:a16="http://schemas.microsoft.com/office/drawing/2014/main" id="{3349EE7D-4799-7AC3-30D2-BC4A2807B4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8" name="Minuszeichen 947">
                <a:extLst>
                  <a:ext uri="{FF2B5EF4-FFF2-40B4-BE49-F238E27FC236}">
                    <a16:creationId xmlns:a16="http://schemas.microsoft.com/office/drawing/2014/main" id="{84BC7A82-4004-BB94-4536-11828B8350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7" name="Gruppieren 916">
              <a:extLst>
                <a:ext uri="{FF2B5EF4-FFF2-40B4-BE49-F238E27FC236}">
                  <a16:creationId xmlns:a16="http://schemas.microsoft.com/office/drawing/2014/main" id="{91028E53-548B-9956-DD15-19E8FE40959A}"/>
                </a:ext>
              </a:extLst>
            </p:cNvPr>
            <p:cNvGrpSpPr/>
            <p:nvPr/>
          </p:nvGrpSpPr>
          <p:grpSpPr>
            <a:xfrm>
              <a:off x="7989107" y="3335661"/>
              <a:ext cx="180000" cy="180000"/>
              <a:chOff x="2537136" y="1269000"/>
              <a:chExt cx="180000" cy="180000"/>
            </a:xfrm>
          </p:grpSpPr>
          <p:sp>
            <p:nvSpPr>
              <p:cNvPr id="945" name="Ellipse 944">
                <a:extLst>
                  <a:ext uri="{FF2B5EF4-FFF2-40B4-BE49-F238E27FC236}">
                    <a16:creationId xmlns:a16="http://schemas.microsoft.com/office/drawing/2014/main" id="{36B3BA1B-25D4-FE5D-5217-1855A303D4C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6" name="Minuszeichen 945">
                <a:extLst>
                  <a:ext uri="{FF2B5EF4-FFF2-40B4-BE49-F238E27FC236}">
                    <a16:creationId xmlns:a16="http://schemas.microsoft.com/office/drawing/2014/main" id="{4C9ED4A5-906F-07FF-6F9E-44981180FD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8" name="Gruppieren 917">
              <a:extLst>
                <a:ext uri="{FF2B5EF4-FFF2-40B4-BE49-F238E27FC236}">
                  <a16:creationId xmlns:a16="http://schemas.microsoft.com/office/drawing/2014/main" id="{FB3DA5E8-4AA9-1BFF-678F-9B71C8BC1BAF}"/>
                </a:ext>
              </a:extLst>
            </p:cNvPr>
            <p:cNvGrpSpPr/>
            <p:nvPr/>
          </p:nvGrpSpPr>
          <p:grpSpPr>
            <a:xfrm>
              <a:off x="4026000" y="3339000"/>
              <a:ext cx="180000" cy="180000"/>
              <a:chOff x="2537136" y="1269000"/>
              <a:chExt cx="180000" cy="180000"/>
            </a:xfrm>
          </p:grpSpPr>
          <p:sp>
            <p:nvSpPr>
              <p:cNvPr id="943" name="Ellipse 942">
                <a:extLst>
                  <a:ext uri="{FF2B5EF4-FFF2-40B4-BE49-F238E27FC236}">
                    <a16:creationId xmlns:a16="http://schemas.microsoft.com/office/drawing/2014/main" id="{BFDF36AE-A27D-16BD-EB27-ECF3C67D8FA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4" name="Minuszeichen 943">
                <a:extLst>
                  <a:ext uri="{FF2B5EF4-FFF2-40B4-BE49-F238E27FC236}">
                    <a16:creationId xmlns:a16="http://schemas.microsoft.com/office/drawing/2014/main" id="{910D42C2-5FE0-FDC8-77EA-CC2922AD0ED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9" name="Gruppieren 918">
              <a:extLst>
                <a:ext uri="{FF2B5EF4-FFF2-40B4-BE49-F238E27FC236}">
                  <a16:creationId xmlns:a16="http://schemas.microsoft.com/office/drawing/2014/main" id="{BD7C3E3B-584D-30C8-B25B-617D8713AF99}"/>
                </a:ext>
              </a:extLst>
            </p:cNvPr>
            <p:cNvGrpSpPr/>
            <p:nvPr/>
          </p:nvGrpSpPr>
          <p:grpSpPr>
            <a:xfrm>
              <a:off x="4656000" y="4775520"/>
              <a:ext cx="180000" cy="180000"/>
              <a:chOff x="2537136" y="1269000"/>
              <a:chExt cx="180000" cy="180000"/>
            </a:xfrm>
          </p:grpSpPr>
          <p:sp>
            <p:nvSpPr>
              <p:cNvPr id="941" name="Ellipse 940">
                <a:extLst>
                  <a:ext uri="{FF2B5EF4-FFF2-40B4-BE49-F238E27FC236}">
                    <a16:creationId xmlns:a16="http://schemas.microsoft.com/office/drawing/2014/main" id="{56611983-51D5-8C48-B853-C0CFAD9DE8A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2" name="Minuszeichen 941">
                <a:extLst>
                  <a:ext uri="{FF2B5EF4-FFF2-40B4-BE49-F238E27FC236}">
                    <a16:creationId xmlns:a16="http://schemas.microsoft.com/office/drawing/2014/main" id="{F6DBFD80-1117-DD1A-2AD0-98076DAB7C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0" name="Gruppieren 919">
              <a:extLst>
                <a:ext uri="{FF2B5EF4-FFF2-40B4-BE49-F238E27FC236}">
                  <a16:creationId xmlns:a16="http://schemas.microsoft.com/office/drawing/2014/main" id="{D21E63C7-ABBF-FFBA-D150-B24F9FD21EA9}"/>
                </a:ext>
              </a:extLst>
            </p:cNvPr>
            <p:cNvGrpSpPr/>
            <p:nvPr/>
          </p:nvGrpSpPr>
          <p:grpSpPr>
            <a:xfrm>
              <a:off x="7373256" y="4775520"/>
              <a:ext cx="180000" cy="180000"/>
              <a:chOff x="2537136" y="1269000"/>
              <a:chExt cx="180000" cy="180000"/>
            </a:xfrm>
          </p:grpSpPr>
          <p:sp>
            <p:nvSpPr>
              <p:cNvPr id="939" name="Ellipse 938">
                <a:extLst>
                  <a:ext uri="{FF2B5EF4-FFF2-40B4-BE49-F238E27FC236}">
                    <a16:creationId xmlns:a16="http://schemas.microsoft.com/office/drawing/2014/main" id="{ED3C6533-D68C-B67B-5C06-EC33D29AC3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0" name="Minuszeichen 939">
                <a:extLst>
                  <a:ext uri="{FF2B5EF4-FFF2-40B4-BE49-F238E27FC236}">
                    <a16:creationId xmlns:a16="http://schemas.microsoft.com/office/drawing/2014/main" id="{F6AA9A70-93A7-C420-A96D-1B2379E2FA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1" name="Gruppieren 920">
              <a:extLst>
                <a:ext uri="{FF2B5EF4-FFF2-40B4-BE49-F238E27FC236}">
                  <a16:creationId xmlns:a16="http://schemas.microsoft.com/office/drawing/2014/main" id="{BAEED18E-9155-D1C3-210D-871AFA0BD924}"/>
                </a:ext>
              </a:extLst>
            </p:cNvPr>
            <p:cNvGrpSpPr/>
            <p:nvPr/>
          </p:nvGrpSpPr>
          <p:grpSpPr>
            <a:xfrm>
              <a:off x="7373256" y="1900714"/>
              <a:ext cx="180000" cy="180000"/>
              <a:chOff x="2537136" y="1269000"/>
              <a:chExt cx="180000" cy="180000"/>
            </a:xfrm>
          </p:grpSpPr>
          <p:sp>
            <p:nvSpPr>
              <p:cNvPr id="937" name="Ellipse 936">
                <a:extLst>
                  <a:ext uri="{FF2B5EF4-FFF2-40B4-BE49-F238E27FC236}">
                    <a16:creationId xmlns:a16="http://schemas.microsoft.com/office/drawing/2014/main" id="{19CC459A-EFDA-9F2A-6173-7E2E58A2FE8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8" name="Minuszeichen 937">
                <a:extLst>
                  <a:ext uri="{FF2B5EF4-FFF2-40B4-BE49-F238E27FC236}">
                    <a16:creationId xmlns:a16="http://schemas.microsoft.com/office/drawing/2014/main" id="{DEFC8A58-2F2A-42E4-F20F-803B42B209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2" name="Gruppieren 921">
              <a:extLst>
                <a:ext uri="{FF2B5EF4-FFF2-40B4-BE49-F238E27FC236}">
                  <a16:creationId xmlns:a16="http://schemas.microsoft.com/office/drawing/2014/main" id="{F4A6D99C-4769-D488-A293-D7DBE0EE35A3}"/>
                </a:ext>
              </a:extLst>
            </p:cNvPr>
            <p:cNvGrpSpPr/>
            <p:nvPr/>
          </p:nvGrpSpPr>
          <p:grpSpPr>
            <a:xfrm>
              <a:off x="4656000" y="1900714"/>
              <a:ext cx="180000" cy="180000"/>
              <a:chOff x="2537136" y="1269000"/>
              <a:chExt cx="180000" cy="180000"/>
            </a:xfrm>
          </p:grpSpPr>
          <p:sp>
            <p:nvSpPr>
              <p:cNvPr id="935" name="Ellipse 934">
                <a:extLst>
                  <a:ext uri="{FF2B5EF4-FFF2-40B4-BE49-F238E27FC236}">
                    <a16:creationId xmlns:a16="http://schemas.microsoft.com/office/drawing/2014/main" id="{FAFF6938-FCD0-E708-C321-435688DD7D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6" name="Minuszeichen 935">
                <a:extLst>
                  <a:ext uri="{FF2B5EF4-FFF2-40B4-BE49-F238E27FC236}">
                    <a16:creationId xmlns:a16="http://schemas.microsoft.com/office/drawing/2014/main" id="{969FA3AF-DF37-F090-117E-B1ADA4DE9C6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3" name="Gruppieren 922">
              <a:extLst>
                <a:ext uri="{FF2B5EF4-FFF2-40B4-BE49-F238E27FC236}">
                  <a16:creationId xmlns:a16="http://schemas.microsoft.com/office/drawing/2014/main" id="{FADD051D-1903-CDB3-CA95-80FC6D05EC35}"/>
                </a:ext>
              </a:extLst>
            </p:cNvPr>
            <p:cNvGrpSpPr/>
            <p:nvPr/>
          </p:nvGrpSpPr>
          <p:grpSpPr>
            <a:xfrm>
              <a:off x="6006000" y="1339747"/>
              <a:ext cx="180000" cy="180000"/>
              <a:chOff x="2537136" y="1269000"/>
              <a:chExt cx="180000" cy="180000"/>
            </a:xfrm>
          </p:grpSpPr>
          <p:sp>
            <p:nvSpPr>
              <p:cNvPr id="933" name="Ellipse 932">
                <a:extLst>
                  <a:ext uri="{FF2B5EF4-FFF2-40B4-BE49-F238E27FC236}">
                    <a16:creationId xmlns:a16="http://schemas.microsoft.com/office/drawing/2014/main" id="{5CEC5789-5DB2-28CD-1C28-FD291518DA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4" name="Minuszeichen 933">
                <a:extLst>
                  <a:ext uri="{FF2B5EF4-FFF2-40B4-BE49-F238E27FC236}">
                    <a16:creationId xmlns:a16="http://schemas.microsoft.com/office/drawing/2014/main" id="{F2D9060F-F2F2-CE8C-2FF6-AE93A467E1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4" name="Gruppieren 923">
              <a:extLst>
                <a:ext uri="{FF2B5EF4-FFF2-40B4-BE49-F238E27FC236}">
                  <a16:creationId xmlns:a16="http://schemas.microsoft.com/office/drawing/2014/main" id="{763EE62D-1AC4-8FF8-733B-2394C17ECCFD}"/>
                </a:ext>
              </a:extLst>
            </p:cNvPr>
            <p:cNvGrpSpPr/>
            <p:nvPr/>
          </p:nvGrpSpPr>
          <p:grpSpPr>
            <a:xfrm>
              <a:off x="6006000" y="5312040"/>
              <a:ext cx="180000" cy="180000"/>
              <a:chOff x="2537136" y="1269000"/>
              <a:chExt cx="180000" cy="180000"/>
            </a:xfrm>
          </p:grpSpPr>
          <p:sp>
            <p:nvSpPr>
              <p:cNvPr id="931" name="Ellipse 930">
                <a:extLst>
                  <a:ext uri="{FF2B5EF4-FFF2-40B4-BE49-F238E27FC236}">
                    <a16:creationId xmlns:a16="http://schemas.microsoft.com/office/drawing/2014/main" id="{67AB88FC-6B68-CF3F-B3CC-462586D8AA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2" name="Minuszeichen 931">
                <a:extLst>
                  <a:ext uri="{FF2B5EF4-FFF2-40B4-BE49-F238E27FC236}">
                    <a16:creationId xmlns:a16="http://schemas.microsoft.com/office/drawing/2014/main" id="{BA661205-998D-036F-D620-719EBC5194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5" name="Gruppieren 924">
              <a:extLst>
                <a:ext uri="{FF2B5EF4-FFF2-40B4-BE49-F238E27FC236}">
                  <a16:creationId xmlns:a16="http://schemas.microsoft.com/office/drawing/2014/main" id="{6E7CCFC6-E6BF-8BD5-DADC-AEB633FB268E}"/>
                </a:ext>
              </a:extLst>
            </p:cNvPr>
            <p:cNvGrpSpPr/>
            <p:nvPr/>
          </p:nvGrpSpPr>
          <p:grpSpPr>
            <a:xfrm>
              <a:off x="6006000" y="1900714"/>
              <a:ext cx="180000" cy="180000"/>
              <a:chOff x="2537136" y="1269000"/>
              <a:chExt cx="180000" cy="180000"/>
            </a:xfrm>
          </p:grpSpPr>
          <p:sp>
            <p:nvSpPr>
              <p:cNvPr id="929" name="Ellipse 928">
                <a:extLst>
                  <a:ext uri="{FF2B5EF4-FFF2-40B4-BE49-F238E27FC236}">
                    <a16:creationId xmlns:a16="http://schemas.microsoft.com/office/drawing/2014/main" id="{A2C71904-DB3B-03AD-9930-1CAFC25FAB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0" name="Minuszeichen 929">
                <a:extLst>
                  <a:ext uri="{FF2B5EF4-FFF2-40B4-BE49-F238E27FC236}">
                    <a16:creationId xmlns:a16="http://schemas.microsoft.com/office/drawing/2014/main" id="{53B1F470-9940-E554-3B4C-A31B2F5DBB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6" name="Gruppieren 925">
              <a:extLst>
                <a:ext uri="{FF2B5EF4-FFF2-40B4-BE49-F238E27FC236}">
                  <a16:creationId xmlns:a16="http://schemas.microsoft.com/office/drawing/2014/main" id="{70D77D32-7897-156B-60B1-D88B439662A2}"/>
                </a:ext>
              </a:extLst>
            </p:cNvPr>
            <p:cNvGrpSpPr/>
            <p:nvPr/>
          </p:nvGrpSpPr>
          <p:grpSpPr>
            <a:xfrm>
              <a:off x="6006000" y="4775520"/>
              <a:ext cx="180000" cy="180000"/>
              <a:chOff x="2537136" y="1269000"/>
              <a:chExt cx="180000" cy="180000"/>
            </a:xfrm>
          </p:grpSpPr>
          <p:sp>
            <p:nvSpPr>
              <p:cNvPr id="927" name="Ellipse 926">
                <a:extLst>
                  <a:ext uri="{FF2B5EF4-FFF2-40B4-BE49-F238E27FC236}">
                    <a16:creationId xmlns:a16="http://schemas.microsoft.com/office/drawing/2014/main" id="{12A4BFCB-6B8B-89DA-DFB2-528B499FA27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8" name="Minuszeichen 927">
                <a:extLst>
                  <a:ext uri="{FF2B5EF4-FFF2-40B4-BE49-F238E27FC236}">
                    <a16:creationId xmlns:a16="http://schemas.microsoft.com/office/drawing/2014/main" id="{A2683DB8-9F7D-DBBA-AF3B-7FBF06BDA84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86" name="Gruppieren 1185">
            <a:extLst>
              <a:ext uri="{FF2B5EF4-FFF2-40B4-BE49-F238E27FC236}">
                <a16:creationId xmlns:a16="http://schemas.microsoft.com/office/drawing/2014/main" id="{10FD8801-7FCC-6694-65CD-61A8123064F8}"/>
              </a:ext>
            </a:extLst>
          </p:cNvPr>
          <p:cNvGrpSpPr>
            <a:grpSpLocks noChangeAspect="1"/>
          </p:cNvGrpSpPr>
          <p:nvPr/>
        </p:nvGrpSpPr>
        <p:grpSpPr>
          <a:xfrm>
            <a:off x="3733203" y="4492132"/>
            <a:ext cx="1258865" cy="1306104"/>
            <a:chOff x="3576000" y="816426"/>
            <a:chExt cx="5040000" cy="5229127"/>
          </a:xfrm>
        </p:grpSpPr>
        <p:grpSp>
          <p:nvGrpSpPr>
            <p:cNvPr id="1187" name="Magnesium ohne e-">
              <a:extLst>
                <a:ext uri="{FF2B5EF4-FFF2-40B4-BE49-F238E27FC236}">
                  <a16:creationId xmlns:a16="http://schemas.microsoft.com/office/drawing/2014/main" id="{3B412305-8EE7-B988-069C-F0BC87724AEB}"/>
                </a:ext>
              </a:extLst>
            </p:cNvPr>
            <p:cNvGrpSpPr/>
            <p:nvPr/>
          </p:nvGrpSpPr>
          <p:grpSpPr>
            <a:xfrm>
              <a:off x="3576000" y="909000"/>
              <a:ext cx="5040000" cy="5040000"/>
              <a:chOff x="3576000" y="909000"/>
              <a:chExt cx="5040000" cy="5040000"/>
            </a:xfrm>
          </p:grpSpPr>
          <p:sp>
            <p:nvSpPr>
              <p:cNvPr id="1224" name="K-Schale">
                <a:extLst>
                  <a:ext uri="{FF2B5EF4-FFF2-40B4-BE49-F238E27FC236}">
                    <a16:creationId xmlns:a16="http://schemas.microsoft.com/office/drawing/2014/main" id="{0A7886AA-3FE2-5041-BF0D-9F6E0FF8EEE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225" name="Atomkern mit Protonen und Neutronen">
                <a:extLst>
                  <a:ext uri="{FF2B5EF4-FFF2-40B4-BE49-F238E27FC236}">
                    <a16:creationId xmlns:a16="http://schemas.microsoft.com/office/drawing/2014/main" id="{2C22B3C0-03A1-2547-0106-DB5AB63369DF}"/>
                  </a:ext>
                </a:extLst>
              </p:cNvPr>
              <p:cNvGrpSpPr/>
              <p:nvPr/>
            </p:nvGrpSpPr>
            <p:grpSpPr>
              <a:xfrm>
                <a:off x="5196000" y="2529000"/>
                <a:ext cx="1800000" cy="1800000"/>
                <a:chOff x="5196000" y="2529000"/>
                <a:chExt cx="1800000" cy="1800000"/>
              </a:xfrm>
            </p:grpSpPr>
            <p:sp>
              <p:nvSpPr>
                <p:cNvPr id="1228" name="Atomkern">
                  <a:extLst>
                    <a:ext uri="{FF2B5EF4-FFF2-40B4-BE49-F238E27FC236}">
                      <a16:creationId xmlns:a16="http://schemas.microsoft.com/office/drawing/2014/main" id="{C532B5A3-6237-3972-E1A9-7F728375E16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229" name="Gruppieren 1228">
                  <a:extLst>
                    <a:ext uri="{FF2B5EF4-FFF2-40B4-BE49-F238E27FC236}">
                      <a16:creationId xmlns:a16="http://schemas.microsoft.com/office/drawing/2014/main" id="{EB70F4E5-6625-A84D-D17E-15F4E59C312D}"/>
                    </a:ext>
                  </a:extLst>
                </p:cNvPr>
                <p:cNvGrpSpPr>
                  <a:grpSpLocks noChangeAspect="1"/>
                </p:cNvGrpSpPr>
                <p:nvPr/>
              </p:nvGrpSpPr>
              <p:grpSpPr>
                <a:xfrm>
                  <a:off x="5848033" y="3791651"/>
                  <a:ext cx="180000" cy="180000"/>
                  <a:chOff x="3172968" y="2304288"/>
                  <a:chExt cx="180000" cy="180000"/>
                </a:xfrm>
              </p:grpSpPr>
              <p:sp>
                <p:nvSpPr>
                  <p:cNvPr id="1275" name="Ellipse 1274">
                    <a:extLst>
                      <a:ext uri="{FF2B5EF4-FFF2-40B4-BE49-F238E27FC236}">
                        <a16:creationId xmlns:a16="http://schemas.microsoft.com/office/drawing/2014/main" id="{DCF4EB75-073E-94E7-6EDE-D312545C1A7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6" name="Additionszeichen 1275">
                    <a:extLst>
                      <a:ext uri="{FF2B5EF4-FFF2-40B4-BE49-F238E27FC236}">
                        <a16:creationId xmlns:a16="http://schemas.microsoft.com/office/drawing/2014/main" id="{E18479A6-5F2E-89FB-E7B3-68F3CF5139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0" name="Gruppieren 1229">
                  <a:extLst>
                    <a:ext uri="{FF2B5EF4-FFF2-40B4-BE49-F238E27FC236}">
                      <a16:creationId xmlns:a16="http://schemas.microsoft.com/office/drawing/2014/main" id="{E8A7E293-432E-3436-338D-AD2A2018B340}"/>
                    </a:ext>
                  </a:extLst>
                </p:cNvPr>
                <p:cNvGrpSpPr>
                  <a:grpSpLocks noChangeAspect="1"/>
                </p:cNvGrpSpPr>
                <p:nvPr/>
              </p:nvGrpSpPr>
              <p:grpSpPr>
                <a:xfrm>
                  <a:off x="6270000" y="3698425"/>
                  <a:ext cx="180000" cy="180000"/>
                  <a:chOff x="3172968" y="2304288"/>
                  <a:chExt cx="180000" cy="180000"/>
                </a:xfrm>
              </p:grpSpPr>
              <p:sp>
                <p:nvSpPr>
                  <p:cNvPr id="1273" name="Ellipse 1272">
                    <a:extLst>
                      <a:ext uri="{FF2B5EF4-FFF2-40B4-BE49-F238E27FC236}">
                        <a16:creationId xmlns:a16="http://schemas.microsoft.com/office/drawing/2014/main" id="{A4DFA533-2750-038B-EEE3-9369851FB2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4" name="Additionszeichen 1273">
                    <a:extLst>
                      <a:ext uri="{FF2B5EF4-FFF2-40B4-BE49-F238E27FC236}">
                        <a16:creationId xmlns:a16="http://schemas.microsoft.com/office/drawing/2014/main" id="{9F4FA879-0D70-AF00-17C8-4E443B5646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1" name="Gruppieren 1230">
                  <a:extLst>
                    <a:ext uri="{FF2B5EF4-FFF2-40B4-BE49-F238E27FC236}">
                      <a16:creationId xmlns:a16="http://schemas.microsoft.com/office/drawing/2014/main" id="{BC470D0C-D07A-F36E-A117-E382E8CA1CF1}"/>
                    </a:ext>
                  </a:extLst>
                </p:cNvPr>
                <p:cNvGrpSpPr>
                  <a:grpSpLocks noChangeAspect="1"/>
                </p:cNvGrpSpPr>
                <p:nvPr/>
              </p:nvGrpSpPr>
              <p:grpSpPr>
                <a:xfrm>
                  <a:off x="5499300" y="3931942"/>
                  <a:ext cx="180000" cy="180000"/>
                  <a:chOff x="3172968" y="2304288"/>
                  <a:chExt cx="180000" cy="180000"/>
                </a:xfrm>
              </p:grpSpPr>
              <p:sp>
                <p:nvSpPr>
                  <p:cNvPr id="1271" name="Ellipse 1270">
                    <a:extLst>
                      <a:ext uri="{FF2B5EF4-FFF2-40B4-BE49-F238E27FC236}">
                        <a16:creationId xmlns:a16="http://schemas.microsoft.com/office/drawing/2014/main" id="{619665ED-F4E8-D8AF-46B1-1BC8D79B19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2" name="Additionszeichen 1271">
                    <a:extLst>
                      <a:ext uri="{FF2B5EF4-FFF2-40B4-BE49-F238E27FC236}">
                        <a16:creationId xmlns:a16="http://schemas.microsoft.com/office/drawing/2014/main" id="{29E09188-7085-F0A4-7D68-209B95B0B6A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2" name="Gruppieren 1231">
                  <a:extLst>
                    <a:ext uri="{FF2B5EF4-FFF2-40B4-BE49-F238E27FC236}">
                      <a16:creationId xmlns:a16="http://schemas.microsoft.com/office/drawing/2014/main" id="{EEA27870-F947-8CC6-D085-4E61A97008F9}"/>
                    </a:ext>
                  </a:extLst>
                </p:cNvPr>
                <p:cNvGrpSpPr>
                  <a:grpSpLocks noChangeAspect="1"/>
                </p:cNvGrpSpPr>
                <p:nvPr/>
              </p:nvGrpSpPr>
              <p:grpSpPr>
                <a:xfrm>
                  <a:off x="6030156" y="4086630"/>
                  <a:ext cx="180000" cy="180000"/>
                  <a:chOff x="3172968" y="2304288"/>
                  <a:chExt cx="180000" cy="180000"/>
                </a:xfrm>
              </p:grpSpPr>
              <p:sp>
                <p:nvSpPr>
                  <p:cNvPr id="1269" name="Ellipse 1268">
                    <a:extLst>
                      <a:ext uri="{FF2B5EF4-FFF2-40B4-BE49-F238E27FC236}">
                        <a16:creationId xmlns:a16="http://schemas.microsoft.com/office/drawing/2014/main" id="{C5C79C8B-B237-93FF-F059-F50BE73ACD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0" name="Additionszeichen 1269">
                    <a:extLst>
                      <a:ext uri="{FF2B5EF4-FFF2-40B4-BE49-F238E27FC236}">
                        <a16:creationId xmlns:a16="http://schemas.microsoft.com/office/drawing/2014/main" id="{166E66D1-B049-4D07-FE1B-4570486039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3" name="Gruppieren 1232">
                  <a:extLst>
                    <a:ext uri="{FF2B5EF4-FFF2-40B4-BE49-F238E27FC236}">
                      <a16:creationId xmlns:a16="http://schemas.microsoft.com/office/drawing/2014/main" id="{238DEA7D-4A91-0DB6-5FD7-AA55F533E63C}"/>
                    </a:ext>
                  </a:extLst>
                </p:cNvPr>
                <p:cNvGrpSpPr>
                  <a:grpSpLocks noChangeAspect="1"/>
                </p:cNvGrpSpPr>
                <p:nvPr/>
              </p:nvGrpSpPr>
              <p:grpSpPr>
                <a:xfrm>
                  <a:off x="6020438" y="3296696"/>
                  <a:ext cx="180000" cy="180000"/>
                  <a:chOff x="3172968" y="2304288"/>
                  <a:chExt cx="180000" cy="180000"/>
                </a:xfrm>
              </p:grpSpPr>
              <p:sp>
                <p:nvSpPr>
                  <p:cNvPr id="1267" name="Ellipse 1266">
                    <a:extLst>
                      <a:ext uri="{FF2B5EF4-FFF2-40B4-BE49-F238E27FC236}">
                        <a16:creationId xmlns:a16="http://schemas.microsoft.com/office/drawing/2014/main" id="{C1B48CA6-ABF9-FE0E-74B2-66C7B9C8E6C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8" name="Additionszeichen 1267">
                    <a:extLst>
                      <a:ext uri="{FF2B5EF4-FFF2-40B4-BE49-F238E27FC236}">
                        <a16:creationId xmlns:a16="http://schemas.microsoft.com/office/drawing/2014/main" id="{558CB510-07F0-0546-B731-9C79644465C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4" name="Gruppieren 1233">
                  <a:extLst>
                    <a:ext uri="{FF2B5EF4-FFF2-40B4-BE49-F238E27FC236}">
                      <a16:creationId xmlns:a16="http://schemas.microsoft.com/office/drawing/2014/main" id="{BEC8515B-89F5-7167-0A03-30B0B38CD3DC}"/>
                    </a:ext>
                  </a:extLst>
                </p:cNvPr>
                <p:cNvGrpSpPr>
                  <a:grpSpLocks noChangeAspect="1"/>
                </p:cNvGrpSpPr>
                <p:nvPr/>
              </p:nvGrpSpPr>
              <p:grpSpPr>
                <a:xfrm>
                  <a:off x="6540000" y="3667688"/>
                  <a:ext cx="180000" cy="180000"/>
                  <a:chOff x="3172968" y="2304288"/>
                  <a:chExt cx="180000" cy="180000"/>
                </a:xfrm>
              </p:grpSpPr>
              <p:sp>
                <p:nvSpPr>
                  <p:cNvPr id="1265" name="Ellipse 1264">
                    <a:extLst>
                      <a:ext uri="{FF2B5EF4-FFF2-40B4-BE49-F238E27FC236}">
                        <a16:creationId xmlns:a16="http://schemas.microsoft.com/office/drawing/2014/main" id="{857713E3-2702-DC93-AE57-BFCBA887E8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6" name="Additionszeichen 1265">
                    <a:extLst>
                      <a:ext uri="{FF2B5EF4-FFF2-40B4-BE49-F238E27FC236}">
                        <a16:creationId xmlns:a16="http://schemas.microsoft.com/office/drawing/2014/main" id="{7E86D6A4-6C51-971A-998E-F88C4088B8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5" name="Gruppieren 1234">
                  <a:extLst>
                    <a:ext uri="{FF2B5EF4-FFF2-40B4-BE49-F238E27FC236}">
                      <a16:creationId xmlns:a16="http://schemas.microsoft.com/office/drawing/2014/main" id="{0484F75C-16EB-ED81-CFD8-B23531D7EAD9}"/>
                    </a:ext>
                  </a:extLst>
                </p:cNvPr>
                <p:cNvGrpSpPr>
                  <a:grpSpLocks noChangeAspect="1"/>
                </p:cNvGrpSpPr>
                <p:nvPr/>
              </p:nvGrpSpPr>
              <p:grpSpPr>
                <a:xfrm>
                  <a:off x="6696374" y="3186376"/>
                  <a:ext cx="180000" cy="180000"/>
                  <a:chOff x="3172968" y="2304288"/>
                  <a:chExt cx="180000" cy="180000"/>
                </a:xfrm>
              </p:grpSpPr>
              <p:sp>
                <p:nvSpPr>
                  <p:cNvPr id="1263" name="Ellipse 1262">
                    <a:extLst>
                      <a:ext uri="{FF2B5EF4-FFF2-40B4-BE49-F238E27FC236}">
                        <a16:creationId xmlns:a16="http://schemas.microsoft.com/office/drawing/2014/main" id="{BC8F8CF2-235D-27A0-C456-441EC9BE7E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4" name="Additionszeichen 1263">
                    <a:extLst>
                      <a:ext uri="{FF2B5EF4-FFF2-40B4-BE49-F238E27FC236}">
                        <a16:creationId xmlns:a16="http://schemas.microsoft.com/office/drawing/2014/main" id="{DF5B24CA-1E77-249C-4F24-F5F0F2A45C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6" name="Gruppieren 1235">
                  <a:extLst>
                    <a:ext uri="{FF2B5EF4-FFF2-40B4-BE49-F238E27FC236}">
                      <a16:creationId xmlns:a16="http://schemas.microsoft.com/office/drawing/2014/main" id="{03701ED1-D81F-951C-6838-9313FABC9574}"/>
                    </a:ext>
                  </a:extLst>
                </p:cNvPr>
                <p:cNvGrpSpPr>
                  <a:grpSpLocks noChangeAspect="1"/>
                </p:cNvGrpSpPr>
                <p:nvPr/>
              </p:nvGrpSpPr>
              <p:grpSpPr>
                <a:xfrm>
                  <a:off x="5577515" y="3084316"/>
                  <a:ext cx="180000" cy="180000"/>
                  <a:chOff x="3172968" y="2304288"/>
                  <a:chExt cx="180000" cy="180000"/>
                </a:xfrm>
              </p:grpSpPr>
              <p:sp>
                <p:nvSpPr>
                  <p:cNvPr id="1261" name="Ellipse 1260">
                    <a:extLst>
                      <a:ext uri="{FF2B5EF4-FFF2-40B4-BE49-F238E27FC236}">
                        <a16:creationId xmlns:a16="http://schemas.microsoft.com/office/drawing/2014/main" id="{BA873C4A-F3F1-610A-DC4E-7CA15472BC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2" name="Additionszeichen 1261">
                    <a:extLst>
                      <a:ext uri="{FF2B5EF4-FFF2-40B4-BE49-F238E27FC236}">
                        <a16:creationId xmlns:a16="http://schemas.microsoft.com/office/drawing/2014/main" id="{40D707BE-345D-B16D-2F48-8E9203B6916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7" name="Gruppieren 1236">
                  <a:extLst>
                    <a:ext uri="{FF2B5EF4-FFF2-40B4-BE49-F238E27FC236}">
                      <a16:creationId xmlns:a16="http://schemas.microsoft.com/office/drawing/2014/main" id="{82C58034-82FF-1CA6-E12B-6590C8D1FE4D}"/>
                    </a:ext>
                  </a:extLst>
                </p:cNvPr>
                <p:cNvGrpSpPr>
                  <a:grpSpLocks noChangeAspect="1"/>
                </p:cNvGrpSpPr>
                <p:nvPr/>
              </p:nvGrpSpPr>
              <p:grpSpPr>
                <a:xfrm>
                  <a:off x="5940252" y="2903697"/>
                  <a:ext cx="180000" cy="180000"/>
                  <a:chOff x="3172968" y="2304288"/>
                  <a:chExt cx="180000" cy="180000"/>
                </a:xfrm>
              </p:grpSpPr>
              <p:sp>
                <p:nvSpPr>
                  <p:cNvPr id="1259" name="Ellipse 1258">
                    <a:extLst>
                      <a:ext uri="{FF2B5EF4-FFF2-40B4-BE49-F238E27FC236}">
                        <a16:creationId xmlns:a16="http://schemas.microsoft.com/office/drawing/2014/main" id="{8A9CBA9E-1AE9-CF84-DCF7-C2B83EB686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0" name="Additionszeichen 1259">
                    <a:extLst>
                      <a:ext uri="{FF2B5EF4-FFF2-40B4-BE49-F238E27FC236}">
                        <a16:creationId xmlns:a16="http://schemas.microsoft.com/office/drawing/2014/main" id="{F7C66E93-15D6-02DF-9CA9-40BBF3D1A24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8" name="Gruppieren 1237">
                  <a:extLst>
                    <a:ext uri="{FF2B5EF4-FFF2-40B4-BE49-F238E27FC236}">
                      <a16:creationId xmlns:a16="http://schemas.microsoft.com/office/drawing/2014/main" id="{CD26B679-1C1A-664F-54D8-109C53988921}"/>
                    </a:ext>
                  </a:extLst>
                </p:cNvPr>
                <p:cNvGrpSpPr>
                  <a:grpSpLocks noChangeAspect="1"/>
                </p:cNvGrpSpPr>
                <p:nvPr/>
              </p:nvGrpSpPr>
              <p:grpSpPr>
                <a:xfrm>
                  <a:off x="5597520" y="2746772"/>
                  <a:ext cx="180000" cy="180000"/>
                  <a:chOff x="3172968" y="2304288"/>
                  <a:chExt cx="180000" cy="180000"/>
                </a:xfrm>
              </p:grpSpPr>
              <p:sp>
                <p:nvSpPr>
                  <p:cNvPr id="1257" name="Ellipse 1256">
                    <a:extLst>
                      <a:ext uri="{FF2B5EF4-FFF2-40B4-BE49-F238E27FC236}">
                        <a16:creationId xmlns:a16="http://schemas.microsoft.com/office/drawing/2014/main" id="{998DA8A2-6BAF-74C8-67BC-3ADC9A9B57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8" name="Additionszeichen 1257">
                    <a:extLst>
                      <a:ext uri="{FF2B5EF4-FFF2-40B4-BE49-F238E27FC236}">
                        <a16:creationId xmlns:a16="http://schemas.microsoft.com/office/drawing/2014/main" id="{5D29C195-EF5E-D1A4-B621-B80AC02901D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9" name="Gruppieren 1238">
                  <a:extLst>
                    <a:ext uri="{FF2B5EF4-FFF2-40B4-BE49-F238E27FC236}">
                      <a16:creationId xmlns:a16="http://schemas.microsoft.com/office/drawing/2014/main" id="{ADC24B01-5F56-920D-D476-6DA257316DAB}"/>
                    </a:ext>
                  </a:extLst>
                </p:cNvPr>
                <p:cNvGrpSpPr>
                  <a:grpSpLocks noChangeAspect="1"/>
                </p:cNvGrpSpPr>
                <p:nvPr/>
              </p:nvGrpSpPr>
              <p:grpSpPr>
                <a:xfrm>
                  <a:off x="6310896" y="2729578"/>
                  <a:ext cx="180000" cy="180000"/>
                  <a:chOff x="3172968" y="2304288"/>
                  <a:chExt cx="180000" cy="180000"/>
                </a:xfrm>
              </p:grpSpPr>
              <p:sp>
                <p:nvSpPr>
                  <p:cNvPr id="1255" name="Ellipse 1254">
                    <a:extLst>
                      <a:ext uri="{FF2B5EF4-FFF2-40B4-BE49-F238E27FC236}">
                        <a16:creationId xmlns:a16="http://schemas.microsoft.com/office/drawing/2014/main" id="{FD19F333-BD55-484A-BA21-B6711747B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6" name="Additionszeichen 1255">
                    <a:extLst>
                      <a:ext uri="{FF2B5EF4-FFF2-40B4-BE49-F238E27FC236}">
                        <a16:creationId xmlns:a16="http://schemas.microsoft.com/office/drawing/2014/main" id="{E35BACB4-AD22-95F3-5679-84C2C45A83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0" name="Gruppieren 1239">
                  <a:extLst>
                    <a:ext uri="{FF2B5EF4-FFF2-40B4-BE49-F238E27FC236}">
                      <a16:creationId xmlns:a16="http://schemas.microsoft.com/office/drawing/2014/main" id="{E3C1AB02-CAA8-D3F5-CDB7-49EA4FD28610}"/>
                    </a:ext>
                  </a:extLst>
                </p:cNvPr>
                <p:cNvGrpSpPr>
                  <a:grpSpLocks noChangeAspect="1"/>
                </p:cNvGrpSpPr>
                <p:nvPr/>
              </p:nvGrpSpPr>
              <p:grpSpPr>
                <a:xfrm>
                  <a:off x="5311404" y="3346168"/>
                  <a:ext cx="180000" cy="180000"/>
                  <a:chOff x="3172968" y="2304288"/>
                  <a:chExt cx="180000" cy="180000"/>
                </a:xfrm>
              </p:grpSpPr>
              <p:sp>
                <p:nvSpPr>
                  <p:cNvPr id="1253" name="Ellipse 1252">
                    <a:extLst>
                      <a:ext uri="{FF2B5EF4-FFF2-40B4-BE49-F238E27FC236}">
                        <a16:creationId xmlns:a16="http://schemas.microsoft.com/office/drawing/2014/main" id="{718806A2-167A-3B0E-4E90-FB2C89A2762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4" name="Additionszeichen 1253">
                    <a:extLst>
                      <a:ext uri="{FF2B5EF4-FFF2-40B4-BE49-F238E27FC236}">
                        <a16:creationId xmlns:a16="http://schemas.microsoft.com/office/drawing/2014/main" id="{F6E93AAD-A9DC-EDEF-3C78-093D04DAC6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41" name="Ellipse 1240">
                  <a:extLst>
                    <a:ext uri="{FF2B5EF4-FFF2-40B4-BE49-F238E27FC236}">
                      <a16:creationId xmlns:a16="http://schemas.microsoft.com/office/drawing/2014/main" id="{91166413-834F-4D22-BBBB-587E5A31337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2" name="Ellipse 1241">
                  <a:extLst>
                    <a:ext uri="{FF2B5EF4-FFF2-40B4-BE49-F238E27FC236}">
                      <a16:creationId xmlns:a16="http://schemas.microsoft.com/office/drawing/2014/main" id="{AA2F70CF-F1FF-ADEF-3E11-0D0C5442CE0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3" name="Ellipse 1242">
                  <a:extLst>
                    <a:ext uri="{FF2B5EF4-FFF2-40B4-BE49-F238E27FC236}">
                      <a16:creationId xmlns:a16="http://schemas.microsoft.com/office/drawing/2014/main" id="{4B441920-84DE-D41B-7B0E-2893006C785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4" name="Ellipse 1243">
                  <a:extLst>
                    <a:ext uri="{FF2B5EF4-FFF2-40B4-BE49-F238E27FC236}">
                      <a16:creationId xmlns:a16="http://schemas.microsoft.com/office/drawing/2014/main" id="{BD785161-05A7-4EB2-4C2E-29122F5D25C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5" name="Ellipse 1244">
                  <a:extLst>
                    <a:ext uri="{FF2B5EF4-FFF2-40B4-BE49-F238E27FC236}">
                      <a16:creationId xmlns:a16="http://schemas.microsoft.com/office/drawing/2014/main" id="{6DBBA81C-5677-0E64-F0A5-AD32DF48AAA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6" name="Ellipse 1245">
                  <a:extLst>
                    <a:ext uri="{FF2B5EF4-FFF2-40B4-BE49-F238E27FC236}">
                      <a16:creationId xmlns:a16="http://schemas.microsoft.com/office/drawing/2014/main" id="{C5577D00-A487-0F6E-9F95-3CF4E8FAECA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7" name="Ellipse 1246">
                  <a:extLst>
                    <a:ext uri="{FF2B5EF4-FFF2-40B4-BE49-F238E27FC236}">
                      <a16:creationId xmlns:a16="http://schemas.microsoft.com/office/drawing/2014/main" id="{35C2C28D-2A5C-3452-5487-CA3779D8487E}"/>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8" name="Ellipse 1247">
                  <a:extLst>
                    <a:ext uri="{FF2B5EF4-FFF2-40B4-BE49-F238E27FC236}">
                      <a16:creationId xmlns:a16="http://schemas.microsoft.com/office/drawing/2014/main" id="{927C7744-B72C-AB65-8A45-1EB23FBACC4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9" name="Ellipse 1248">
                  <a:extLst>
                    <a:ext uri="{FF2B5EF4-FFF2-40B4-BE49-F238E27FC236}">
                      <a16:creationId xmlns:a16="http://schemas.microsoft.com/office/drawing/2014/main" id="{826C90C8-9680-9A00-E510-874C5B892B05}"/>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0" name="Ellipse 1249">
                  <a:extLst>
                    <a:ext uri="{FF2B5EF4-FFF2-40B4-BE49-F238E27FC236}">
                      <a16:creationId xmlns:a16="http://schemas.microsoft.com/office/drawing/2014/main" id="{40E9C539-7280-1604-76EF-3301209821F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1" name="Ellipse 1250">
                  <a:extLst>
                    <a:ext uri="{FF2B5EF4-FFF2-40B4-BE49-F238E27FC236}">
                      <a16:creationId xmlns:a16="http://schemas.microsoft.com/office/drawing/2014/main" id="{FF4D8487-C49F-DCDF-1E38-26D4A830417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2" name="Ellipse 1251">
                  <a:extLst>
                    <a:ext uri="{FF2B5EF4-FFF2-40B4-BE49-F238E27FC236}">
                      <a16:creationId xmlns:a16="http://schemas.microsoft.com/office/drawing/2014/main" id="{AC66CCFA-6BB6-AE9D-BD93-C6E6039310C4}"/>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26" name="L-Schale">
                <a:extLst>
                  <a:ext uri="{FF2B5EF4-FFF2-40B4-BE49-F238E27FC236}">
                    <a16:creationId xmlns:a16="http://schemas.microsoft.com/office/drawing/2014/main" id="{382D5134-091A-D79E-5AE0-1E16D4C677D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227" name="M-Schale">
                <a:extLst>
                  <a:ext uri="{FF2B5EF4-FFF2-40B4-BE49-F238E27FC236}">
                    <a16:creationId xmlns:a16="http://schemas.microsoft.com/office/drawing/2014/main" id="{1BD91CB8-5588-2AF7-9986-F541BA83F3D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188" name="Gruppieren 1187">
              <a:extLst>
                <a:ext uri="{FF2B5EF4-FFF2-40B4-BE49-F238E27FC236}">
                  <a16:creationId xmlns:a16="http://schemas.microsoft.com/office/drawing/2014/main" id="{326E6108-8653-8C9C-5583-63408FB19A83}"/>
                </a:ext>
              </a:extLst>
            </p:cNvPr>
            <p:cNvGrpSpPr/>
            <p:nvPr/>
          </p:nvGrpSpPr>
          <p:grpSpPr>
            <a:xfrm>
              <a:off x="6006000" y="816426"/>
              <a:ext cx="180000" cy="180000"/>
              <a:chOff x="2537136" y="1269000"/>
              <a:chExt cx="180000" cy="180000"/>
            </a:xfrm>
          </p:grpSpPr>
          <p:sp>
            <p:nvSpPr>
              <p:cNvPr id="1222" name="Ellipse 1221">
                <a:extLst>
                  <a:ext uri="{FF2B5EF4-FFF2-40B4-BE49-F238E27FC236}">
                    <a16:creationId xmlns:a16="http://schemas.microsoft.com/office/drawing/2014/main" id="{D2667B4B-E371-D558-31AE-5823DC09298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3" name="Minuszeichen 1222">
                <a:extLst>
                  <a:ext uri="{FF2B5EF4-FFF2-40B4-BE49-F238E27FC236}">
                    <a16:creationId xmlns:a16="http://schemas.microsoft.com/office/drawing/2014/main" id="{333BF962-565F-D8D2-380E-6380C358966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9" name="Gruppieren 1188">
              <a:extLst>
                <a:ext uri="{FF2B5EF4-FFF2-40B4-BE49-F238E27FC236}">
                  <a16:creationId xmlns:a16="http://schemas.microsoft.com/office/drawing/2014/main" id="{C2E2C354-4C35-24DF-5775-1E32EBF73122}"/>
                </a:ext>
              </a:extLst>
            </p:cNvPr>
            <p:cNvGrpSpPr/>
            <p:nvPr/>
          </p:nvGrpSpPr>
          <p:grpSpPr>
            <a:xfrm>
              <a:off x="6003948" y="5865553"/>
              <a:ext cx="180000" cy="180000"/>
              <a:chOff x="2537136" y="1269000"/>
              <a:chExt cx="180000" cy="180000"/>
            </a:xfrm>
          </p:grpSpPr>
          <p:sp>
            <p:nvSpPr>
              <p:cNvPr id="1220" name="Ellipse 1219">
                <a:extLst>
                  <a:ext uri="{FF2B5EF4-FFF2-40B4-BE49-F238E27FC236}">
                    <a16:creationId xmlns:a16="http://schemas.microsoft.com/office/drawing/2014/main" id="{982A34E3-3B4E-3B88-895B-48A7965244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1" name="Minuszeichen 1220">
                <a:extLst>
                  <a:ext uri="{FF2B5EF4-FFF2-40B4-BE49-F238E27FC236}">
                    <a16:creationId xmlns:a16="http://schemas.microsoft.com/office/drawing/2014/main" id="{B104640D-ABDA-0BDF-67AC-7163312FEC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0" name="Gruppieren 1189">
              <a:extLst>
                <a:ext uri="{FF2B5EF4-FFF2-40B4-BE49-F238E27FC236}">
                  <a16:creationId xmlns:a16="http://schemas.microsoft.com/office/drawing/2014/main" id="{0A1670EE-37E1-70F1-3900-A408A94630D1}"/>
                </a:ext>
              </a:extLst>
            </p:cNvPr>
            <p:cNvGrpSpPr/>
            <p:nvPr/>
          </p:nvGrpSpPr>
          <p:grpSpPr>
            <a:xfrm>
              <a:off x="7989107" y="3335661"/>
              <a:ext cx="180000" cy="180000"/>
              <a:chOff x="2537136" y="1269000"/>
              <a:chExt cx="180000" cy="180000"/>
            </a:xfrm>
          </p:grpSpPr>
          <p:sp>
            <p:nvSpPr>
              <p:cNvPr id="1218" name="Ellipse 1217">
                <a:extLst>
                  <a:ext uri="{FF2B5EF4-FFF2-40B4-BE49-F238E27FC236}">
                    <a16:creationId xmlns:a16="http://schemas.microsoft.com/office/drawing/2014/main" id="{EB63C0B6-C2D1-0B4D-8F17-3BF551C79F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9" name="Minuszeichen 1218">
                <a:extLst>
                  <a:ext uri="{FF2B5EF4-FFF2-40B4-BE49-F238E27FC236}">
                    <a16:creationId xmlns:a16="http://schemas.microsoft.com/office/drawing/2014/main" id="{8703E8D0-BE6B-DA89-4195-AB16861CD9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1" name="Gruppieren 1190">
              <a:extLst>
                <a:ext uri="{FF2B5EF4-FFF2-40B4-BE49-F238E27FC236}">
                  <a16:creationId xmlns:a16="http://schemas.microsoft.com/office/drawing/2014/main" id="{4BB3EF1A-0176-F8E0-BCA0-2CC5FB332BE5}"/>
                </a:ext>
              </a:extLst>
            </p:cNvPr>
            <p:cNvGrpSpPr/>
            <p:nvPr/>
          </p:nvGrpSpPr>
          <p:grpSpPr>
            <a:xfrm>
              <a:off x="4026000" y="3339000"/>
              <a:ext cx="180000" cy="180000"/>
              <a:chOff x="2537136" y="1269000"/>
              <a:chExt cx="180000" cy="180000"/>
            </a:xfrm>
          </p:grpSpPr>
          <p:sp>
            <p:nvSpPr>
              <p:cNvPr id="1216" name="Ellipse 1215">
                <a:extLst>
                  <a:ext uri="{FF2B5EF4-FFF2-40B4-BE49-F238E27FC236}">
                    <a16:creationId xmlns:a16="http://schemas.microsoft.com/office/drawing/2014/main" id="{03F23484-C639-E633-FC0B-2F7BCC87683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7" name="Minuszeichen 1216">
                <a:extLst>
                  <a:ext uri="{FF2B5EF4-FFF2-40B4-BE49-F238E27FC236}">
                    <a16:creationId xmlns:a16="http://schemas.microsoft.com/office/drawing/2014/main" id="{2EB02C68-7815-4B7A-6B3D-B4B23646ADB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2" name="Gruppieren 1191">
              <a:extLst>
                <a:ext uri="{FF2B5EF4-FFF2-40B4-BE49-F238E27FC236}">
                  <a16:creationId xmlns:a16="http://schemas.microsoft.com/office/drawing/2014/main" id="{0C39F09C-EE5E-7982-304B-DAD919670E47}"/>
                </a:ext>
              </a:extLst>
            </p:cNvPr>
            <p:cNvGrpSpPr/>
            <p:nvPr/>
          </p:nvGrpSpPr>
          <p:grpSpPr>
            <a:xfrm>
              <a:off x="4656000" y="4775520"/>
              <a:ext cx="180000" cy="180000"/>
              <a:chOff x="2537136" y="1269000"/>
              <a:chExt cx="180000" cy="180000"/>
            </a:xfrm>
          </p:grpSpPr>
          <p:sp>
            <p:nvSpPr>
              <p:cNvPr id="1214" name="Ellipse 1213">
                <a:extLst>
                  <a:ext uri="{FF2B5EF4-FFF2-40B4-BE49-F238E27FC236}">
                    <a16:creationId xmlns:a16="http://schemas.microsoft.com/office/drawing/2014/main" id="{4E29546F-0A94-AC19-65DA-7A5953A115B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5" name="Minuszeichen 1214">
                <a:extLst>
                  <a:ext uri="{FF2B5EF4-FFF2-40B4-BE49-F238E27FC236}">
                    <a16:creationId xmlns:a16="http://schemas.microsoft.com/office/drawing/2014/main" id="{5E706085-0E88-D769-C1E6-2D35C0C245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3" name="Gruppieren 1192">
              <a:extLst>
                <a:ext uri="{FF2B5EF4-FFF2-40B4-BE49-F238E27FC236}">
                  <a16:creationId xmlns:a16="http://schemas.microsoft.com/office/drawing/2014/main" id="{3722A40D-440C-4BDE-1302-814623FC7AE9}"/>
                </a:ext>
              </a:extLst>
            </p:cNvPr>
            <p:cNvGrpSpPr/>
            <p:nvPr/>
          </p:nvGrpSpPr>
          <p:grpSpPr>
            <a:xfrm>
              <a:off x="7373256" y="4775520"/>
              <a:ext cx="180000" cy="180000"/>
              <a:chOff x="2537136" y="1269000"/>
              <a:chExt cx="180000" cy="180000"/>
            </a:xfrm>
          </p:grpSpPr>
          <p:sp>
            <p:nvSpPr>
              <p:cNvPr id="1212" name="Ellipse 1211">
                <a:extLst>
                  <a:ext uri="{FF2B5EF4-FFF2-40B4-BE49-F238E27FC236}">
                    <a16:creationId xmlns:a16="http://schemas.microsoft.com/office/drawing/2014/main" id="{3CE4C037-4F8C-A9C3-352E-9A07B25F8F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3" name="Minuszeichen 1212">
                <a:extLst>
                  <a:ext uri="{FF2B5EF4-FFF2-40B4-BE49-F238E27FC236}">
                    <a16:creationId xmlns:a16="http://schemas.microsoft.com/office/drawing/2014/main" id="{7FCD4C1D-7F3D-B59F-7576-13067E61D76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4" name="Gruppieren 1193">
              <a:extLst>
                <a:ext uri="{FF2B5EF4-FFF2-40B4-BE49-F238E27FC236}">
                  <a16:creationId xmlns:a16="http://schemas.microsoft.com/office/drawing/2014/main" id="{F7978A66-AB51-DA05-4799-F96EF578149E}"/>
                </a:ext>
              </a:extLst>
            </p:cNvPr>
            <p:cNvGrpSpPr/>
            <p:nvPr/>
          </p:nvGrpSpPr>
          <p:grpSpPr>
            <a:xfrm>
              <a:off x="7373256" y="1900714"/>
              <a:ext cx="180000" cy="180000"/>
              <a:chOff x="2537136" y="1269000"/>
              <a:chExt cx="180000" cy="180000"/>
            </a:xfrm>
          </p:grpSpPr>
          <p:sp>
            <p:nvSpPr>
              <p:cNvPr id="1210" name="Ellipse 1209">
                <a:extLst>
                  <a:ext uri="{FF2B5EF4-FFF2-40B4-BE49-F238E27FC236}">
                    <a16:creationId xmlns:a16="http://schemas.microsoft.com/office/drawing/2014/main" id="{D591A909-46BE-013E-05C6-9A96E1BFF2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1" name="Minuszeichen 1210">
                <a:extLst>
                  <a:ext uri="{FF2B5EF4-FFF2-40B4-BE49-F238E27FC236}">
                    <a16:creationId xmlns:a16="http://schemas.microsoft.com/office/drawing/2014/main" id="{C1639157-8006-4493-D44E-937AD0F05E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5" name="Gruppieren 1194">
              <a:extLst>
                <a:ext uri="{FF2B5EF4-FFF2-40B4-BE49-F238E27FC236}">
                  <a16:creationId xmlns:a16="http://schemas.microsoft.com/office/drawing/2014/main" id="{3704505D-A7E0-57BA-22EB-473BF3C5C455}"/>
                </a:ext>
              </a:extLst>
            </p:cNvPr>
            <p:cNvGrpSpPr/>
            <p:nvPr/>
          </p:nvGrpSpPr>
          <p:grpSpPr>
            <a:xfrm>
              <a:off x="4656000" y="1900714"/>
              <a:ext cx="180000" cy="180000"/>
              <a:chOff x="2537136" y="1269000"/>
              <a:chExt cx="180000" cy="180000"/>
            </a:xfrm>
          </p:grpSpPr>
          <p:sp>
            <p:nvSpPr>
              <p:cNvPr id="1208" name="Ellipse 1207">
                <a:extLst>
                  <a:ext uri="{FF2B5EF4-FFF2-40B4-BE49-F238E27FC236}">
                    <a16:creationId xmlns:a16="http://schemas.microsoft.com/office/drawing/2014/main" id="{8EA542D8-6F90-C799-AAA2-EC3F89F894F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9" name="Minuszeichen 1208">
                <a:extLst>
                  <a:ext uri="{FF2B5EF4-FFF2-40B4-BE49-F238E27FC236}">
                    <a16:creationId xmlns:a16="http://schemas.microsoft.com/office/drawing/2014/main" id="{01B03990-6C0C-203F-1199-0D90C7D1A4E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6" name="Gruppieren 1195">
              <a:extLst>
                <a:ext uri="{FF2B5EF4-FFF2-40B4-BE49-F238E27FC236}">
                  <a16:creationId xmlns:a16="http://schemas.microsoft.com/office/drawing/2014/main" id="{7B362D2B-0127-B303-995C-D2F54767D002}"/>
                </a:ext>
              </a:extLst>
            </p:cNvPr>
            <p:cNvGrpSpPr/>
            <p:nvPr/>
          </p:nvGrpSpPr>
          <p:grpSpPr>
            <a:xfrm>
              <a:off x="6006000" y="1339747"/>
              <a:ext cx="180000" cy="180000"/>
              <a:chOff x="2537136" y="1269000"/>
              <a:chExt cx="180000" cy="180000"/>
            </a:xfrm>
          </p:grpSpPr>
          <p:sp>
            <p:nvSpPr>
              <p:cNvPr id="1206" name="Ellipse 1205">
                <a:extLst>
                  <a:ext uri="{FF2B5EF4-FFF2-40B4-BE49-F238E27FC236}">
                    <a16:creationId xmlns:a16="http://schemas.microsoft.com/office/drawing/2014/main" id="{13E05019-CCD9-EE55-0AFA-223C8BDD6D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7" name="Minuszeichen 1206">
                <a:extLst>
                  <a:ext uri="{FF2B5EF4-FFF2-40B4-BE49-F238E27FC236}">
                    <a16:creationId xmlns:a16="http://schemas.microsoft.com/office/drawing/2014/main" id="{B1B283EC-448B-984C-64DF-80952634E0D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7" name="Gruppieren 1196">
              <a:extLst>
                <a:ext uri="{FF2B5EF4-FFF2-40B4-BE49-F238E27FC236}">
                  <a16:creationId xmlns:a16="http://schemas.microsoft.com/office/drawing/2014/main" id="{26A35990-ECC6-0755-5A4C-9ADAB5EA7A09}"/>
                </a:ext>
              </a:extLst>
            </p:cNvPr>
            <p:cNvGrpSpPr/>
            <p:nvPr/>
          </p:nvGrpSpPr>
          <p:grpSpPr>
            <a:xfrm>
              <a:off x="6006000" y="5312040"/>
              <a:ext cx="180000" cy="180000"/>
              <a:chOff x="2537136" y="1269000"/>
              <a:chExt cx="180000" cy="180000"/>
            </a:xfrm>
          </p:grpSpPr>
          <p:sp>
            <p:nvSpPr>
              <p:cNvPr id="1204" name="Ellipse 1203">
                <a:extLst>
                  <a:ext uri="{FF2B5EF4-FFF2-40B4-BE49-F238E27FC236}">
                    <a16:creationId xmlns:a16="http://schemas.microsoft.com/office/drawing/2014/main" id="{C82A08D9-F7EE-1DB8-1BE0-A071E6CFEA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5" name="Minuszeichen 1204">
                <a:extLst>
                  <a:ext uri="{FF2B5EF4-FFF2-40B4-BE49-F238E27FC236}">
                    <a16:creationId xmlns:a16="http://schemas.microsoft.com/office/drawing/2014/main" id="{FE3A0453-D693-75E8-9D9E-505074D515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8" name="Gruppieren 1197">
              <a:extLst>
                <a:ext uri="{FF2B5EF4-FFF2-40B4-BE49-F238E27FC236}">
                  <a16:creationId xmlns:a16="http://schemas.microsoft.com/office/drawing/2014/main" id="{0E5FBC4B-0218-2E02-CCDE-4DFCDD52A7BF}"/>
                </a:ext>
              </a:extLst>
            </p:cNvPr>
            <p:cNvGrpSpPr/>
            <p:nvPr/>
          </p:nvGrpSpPr>
          <p:grpSpPr>
            <a:xfrm>
              <a:off x="6006000" y="1900714"/>
              <a:ext cx="180000" cy="180000"/>
              <a:chOff x="2537136" y="1269000"/>
              <a:chExt cx="180000" cy="180000"/>
            </a:xfrm>
          </p:grpSpPr>
          <p:sp>
            <p:nvSpPr>
              <p:cNvPr id="1202" name="Ellipse 1201">
                <a:extLst>
                  <a:ext uri="{FF2B5EF4-FFF2-40B4-BE49-F238E27FC236}">
                    <a16:creationId xmlns:a16="http://schemas.microsoft.com/office/drawing/2014/main" id="{EE76FCB6-4508-EF12-115B-A5EDDBC5BA0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3" name="Minuszeichen 1202">
                <a:extLst>
                  <a:ext uri="{FF2B5EF4-FFF2-40B4-BE49-F238E27FC236}">
                    <a16:creationId xmlns:a16="http://schemas.microsoft.com/office/drawing/2014/main" id="{77FD9AD2-5202-B01A-AD31-016D1B4025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9" name="Gruppieren 1198">
              <a:extLst>
                <a:ext uri="{FF2B5EF4-FFF2-40B4-BE49-F238E27FC236}">
                  <a16:creationId xmlns:a16="http://schemas.microsoft.com/office/drawing/2014/main" id="{2701672F-B86E-908A-1667-EE37F494773A}"/>
                </a:ext>
              </a:extLst>
            </p:cNvPr>
            <p:cNvGrpSpPr/>
            <p:nvPr/>
          </p:nvGrpSpPr>
          <p:grpSpPr>
            <a:xfrm>
              <a:off x="6006000" y="4775520"/>
              <a:ext cx="180000" cy="180000"/>
              <a:chOff x="2537136" y="1269000"/>
              <a:chExt cx="180000" cy="180000"/>
            </a:xfrm>
          </p:grpSpPr>
          <p:sp>
            <p:nvSpPr>
              <p:cNvPr id="1200" name="Ellipse 1199">
                <a:extLst>
                  <a:ext uri="{FF2B5EF4-FFF2-40B4-BE49-F238E27FC236}">
                    <a16:creationId xmlns:a16="http://schemas.microsoft.com/office/drawing/2014/main" id="{2D5B0D8B-F37E-3E6C-0E25-775CE74F8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1" name="Minuszeichen 1200">
                <a:extLst>
                  <a:ext uri="{FF2B5EF4-FFF2-40B4-BE49-F238E27FC236}">
                    <a16:creationId xmlns:a16="http://schemas.microsoft.com/office/drawing/2014/main" id="{CB7249D9-C9A4-F488-987E-DB1363655C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77" name="Gruppieren 1276">
            <a:extLst>
              <a:ext uri="{FF2B5EF4-FFF2-40B4-BE49-F238E27FC236}">
                <a16:creationId xmlns:a16="http://schemas.microsoft.com/office/drawing/2014/main" id="{94E52719-7D30-DF23-A7ED-30FA9DE9931D}"/>
              </a:ext>
            </a:extLst>
          </p:cNvPr>
          <p:cNvGrpSpPr>
            <a:grpSpLocks noChangeAspect="1"/>
          </p:cNvGrpSpPr>
          <p:nvPr/>
        </p:nvGrpSpPr>
        <p:grpSpPr>
          <a:xfrm>
            <a:off x="5466567" y="4445881"/>
            <a:ext cx="1258865" cy="1306104"/>
            <a:chOff x="3576000" y="816426"/>
            <a:chExt cx="5040000" cy="5229127"/>
          </a:xfrm>
        </p:grpSpPr>
        <p:grpSp>
          <p:nvGrpSpPr>
            <p:cNvPr id="1278" name="Magnesium ohne e-">
              <a:extLst>
                <a:ext uri="{FF2B5EF4-FFF2-40B4-BE49-F238E27FC236}">
                  <a16:creationId xmlns:a16="http://schemas.microsoft.com/office/drawing/2014/main" id="{3B891464-8FB1-8BE3-86BC-775B80272F74}"/>
                </a:ext>
              </a:extLst>
            </p:cNvPr>
            <p:cNvGrpSpPr/>
            <p:nvPr/>
          </p:nvGrpSpPr>
          <p:grpSpPr>
            <a:xfrm>
              <a:off x="3576000" y="909000"/>
              <a:ext cx="5040000" cy="5040000"/>
              <a:chOff x="3576000" y="909000"/>
              <a:chExt cx="5040000" cy="5040000"/>
            </a:xfrm>
          </p:grpSpPr>
          <p:sp>
            <p:nvSpPr>
              <p:cNvPr id="1315" name="K-Schale">
                <a:extLst>
                  <a:ext uri="{FF2B5EF4-FFF2-40B4-BE49-F238E27FC236}">
                    <a16:creationId xmlns:a16="http://schemas.microsoft.com/office/drawing/2014/main" id="{A1102FC9-B758-F0A3-2E6D-78C22F37C4E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316" name="Atomkern mit Protonen und Neutronen">
                <a:extLst>
                  <a:ext uri="{FF2B5EF4-FFF2-40B4-BE49-F238E27FC236}">
                    <a16:creationId xmlns:a16="http://schemas.microsoft.com/office/drawing/2014/main" id="{B9F64107-1DC1-84A0-649E-3F346D96DD60}"/>
                  </a:ext>
                </a:extLst>
              </p:cNvPr>
              <p:cNvGrpSpPr/>
              <p:nvPr/>
            </p:nvGrpSpPr>
            <p:grpSpPr>
              <a:xfrm>
                <a:off x="5196000" y="2529000"/>
                <a:ext cx="1800000" cy="1800000"/>
                <a:chOff x="5196000" y="2529000"/>
                <a:chExt cx="1800000" cy="1800000"/>
              </a:xfrm>
            </p:grpSpPr>
            <p:sp>
              <p:nvSpPr>
                <p:cNvPr id="1319" name="Atomkern">
                  <a:extLst>
                    <a:ext uri="{FF2B5EF4-FFF2-40B4-BE49-F238E27FC236}">
                      <a16:creationId xmlns:a16="http://schemas.microsoft.com/office/drawing/2014/main" id="{D834E9CB-2AF4-2F60-FED3-83A9E07AD81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320" name="Gruppieren 1319">
                  <a:extLst>
                    <a:ext uri="{FF2B5EF4-FFF2-40B4-BE49-F238E27FC236}">
                      <a16:creationId xmlns:a16="http://schemas.microsoft.com/office/drawing/2014/main" id="{9CDF8217-7EA3-E2AD-1CB2-6C4AE28EF0B1}"/>
                    </a:ext>
                  </a:extLst>
                </p:cNvPr>
                <p:cNvGrpSpPr>
                  <a:grpSpLocks noChangeAspect="1"/>
                </p:cNvGrpSpPr>
                <p:nvPr/>
              </p:nvGrpSpPr>
              <p:grpSpPr>
                <a:xfrm>
                  <a:off x="5848033" y="3791651"/>
                  <a:ext cx="180000" cy="180000"/>
                  <a:chOff x="3172968" y="2304288"/>
                  <a:chExt cx="180000" cy="180000"/>
                </a:xfrm>
              </p:grpSpPr>
              <p:sp>
                <p:nvSpPr>
                  <p:cNvPr id="1366" name="Ellipse 1365">
                    <a:extLst>
                      <a:ext uri="{FF2B5EF4-FFF2-40B4-BE49-F238E27FC236}">
                        <a16:creationId xmlns:a16="http://schemas.microsoft.com/office/drawing/2014/main" id="{E60BACE5-EE96-6D1B-34D0-B76C704ABD0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7" name="Additionszeichen 1366">
                    <a:extLst>
                      <a:ext uri="{FF2B5EF4-FFF2-40B4-BE49-F238E27FC236}">
                        <a16:creationId xmlns:a16="http://schemas.microsoft.com/office/drawing/2014/main" id="{2A4EA743-3BF0-42E9-1F4B-A7EF0C666F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1" name="Gruppieren 1320">
                  <a:extLst>
                    <a:ext uri="{FF2B5EF4-FFF2-40B4-BE49-F238E27FC236}">
                      <a16:creationId xmlns:a16="http://schemas.microsoft.com/office/drawing/2014/main" id="{A514AB7F-C54B-BB08-6B7F-437BB825DCEC}"/>
                    </a:ext>
                  </a:extLst>
                </p:cNvPr>
                <p:cNvGrpSpPr>
                  <a:grpSpLocks noChangeAspect="1"/>
                </p:cNvGrpSpPr>
                <p:nvPr/>
              </p:nvGrpSpPr>
              <p:grpSpPr>
                <a:xfrm>
                  <a:off x="6270000" y="3698425"/>
                  <a:ext cx="180000" cy="180000"/>
                  <a:chOff x="3172968" y="2304288"/>
                  <a:chExt cx="180000" cy="180000"/>
                </a:xfrm>
              </p:grpSpPr>
              <p:sp>
                <p:nvSpPr>
                  <p:cNvPr id="1364" name="Ellipse 1363">
                    <a:extLst>
                      <a:ext uri="{FF2B5EF4-FFF2-40B4-BE49-F238E27FC236}">
                        <a16:creationId xmlns:a16="http://schemas.microsoft.com/office/drawing/2014/main" id="{276BFDC4-2440-9D6C-BCE5-A3D5C3B2B40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5" name="Additionszeichen 1364">
                    <a:extLst>
                      <a:ext uri="{FF2B5EF4-FFF2-40B4-BE49-F238E27FC236}">
                        <a16:creationId xmlns:a16="http://schemas.microsoft.com/office/drawing/2014/main" id="{59897699-A71F-D14A-78FC-7C4500AB650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2" name="Gruppieren 1321">
                  <a:extLst>
                    <a:ext uri="{FF2B5EF4-FFF2-40B4-BE49-F238E27FC236}">
                      <a16:creationId xmlns:a16="http://schemas.microsoft.com/office/drawing/2014/main" id="{53FD88EE-840E-E5C9-015A-6901CDEDAA41}"/>
                    </a:ext>
                  </a:extLst>
                </p:cNvPr>
                <p:cNvGrpSpPr>
                  <a:grpSpLocks noChangeAspect="1"/>
                </p:cNvGrpSpPr>
                <p:nvPr/>
              </p:nvGrpSpPr>
              <p:grpSpPr>
                <a:xfrm>
                  <a:off x="5499300" y="3931942"/>
                  <a:ext cx="180000" cy="180000"/>
                  <a:chOff x="3172968" y="2304288"/>
                  <a:chExt cx="180000" cy="180000"/>
                </a:xfrm>
              </p:grpSpPr>
              <p:sp>
                <p:nvSpPr>
                  <p:cNvPr id="1362" name="Ellipse 1361">
                    <a:extLst>
                      <a:ext uri="{FF2B5EF4-FFF2-40B4-BE49-F238E27FC236}">
                        <a16:creationId xmlns:a16="http://schemas.microsoft.com/office/drawing/2014/main" id="{969F2259-7150-164E-14B9-0763C9C6478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3" name="Additionszeichen 1362">
                    <a:extLst>
                      <a:ext uri="{FF2B5EF4-FFF2-40B4-BE49-F238E27FC236}">
                        <a16:creationId xmlns:a16="http://schemas.microsoft.com/office/drawing/2014/main" id="{4F597528-2D1C-E6DA-FB14-280316B326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3" name="Gruppieren 1322">
                  <a:extLst>
                    <a:ext uri="{FF2B5EF4-FFF2-40B4-BE49-F238E27FC236}">
                      <a16:creationId xmlns:a16="http://schemas.microsoft.com/office/drawing/2014/main" id="{16657EA2-6011-9A63-1644-0C794D88DEA7}"/>
                    </a:ext>
                  </a:extLst>
                </p:cNvPr>
                <p:cNvGrpSpPr>
                  <a:grpSpLocks noChangeAspect="1"/>
                </p:cNvGrpSpPr>
                <p:nvPr/>
              </p:nvGrpSpPr>
              <p:grpSpPr>
                <a:xfrm>
                  <a:off x="6030156" y="4086630"/>
                  <a:ext cx="180000" cy="180000"/>
                  <a:chOff x="3172968" y="2304288"/>
                  <a:chExt cx="180000" cy="180000"/>
                </a:xfrm>
              </p:grpSpPr>
              <p:sp>
                <p:nvSpPr>
                  <p:cNvPr id="1360" name="Ellipse 1359">
                    <a:extLst>
                      <a:ext uri="{FF2B5EF4-FFF2-40B4-BE49-F238E27FC236}">
                        <a16:creationId xmlns:a16="http://schemas.microsoft.com/office/drawing/2014/main" id="{DD56096F-D7D0-823E-FB83-38D66595667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1" name="Additionszeichen 1360">
                    <a:extLst>
                      <a:ext uri="{FF2B5EF4-FFF2-40B4-BE49-F238E27FC236}">
                        <a16:creationId xmlns:a16="http://schemas.microsoft.com/office/drawing/2014/main" id="{129FFFA9-16A2-5CA0-A3B2-EE2EE3D1FD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4" name="Gruppieren 1323">
                  <a:extLst>
                    <a:ext uri="{FF2B5EF4-FFF2-40B4-BE49-F238E27FC236}">
                      <a16:creationId xmlns:a16="http://schemas.microsoft.com/office/drawing/2014/main" id="{E828F669-1E1C-CEA9-26DC-54255105BCA1}"/>
                    </a:ext>
                  </a:extLst>
                </p:cNvPr>
                <p:cNvGrpSpPr>
                  <a:grpSpLocks noChangeAspect="1"/>
                </p:cNvGrpSpPr>
                <p:nvPr/>
              </p:nvGrpSpPr>
              <p:grpSpPr>
                <a:xfrm>
                  <a:off x="6020438" y="3296696"/>
                  <a:ext cx="180000" cy="180000"/>
                  <a:chOff x="3172968" y="2304288"/>
                  <a:chExt cx="180000" cy="180000"/>
                </a:xfrm>
              </p:grpSpPr>
              <p:sp>
                <p:nvSpPr>
                  <p:cNvPr id="1358" name="Ellipse 1357">
                    <a:extLst>
                      <a:ext uri="{FF2B5EF4-FFF2-40B4-BE49-F238E27FC236}">
                        <a16:creationId xmlns:a16="http://schemas.microsoft.com/office/drawing/2014/main" id="{1985AEEE-47D6-0D08-6177-06C56B0A640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9" name="Additionszeichen 1358">
                    <a:extLst>
                      <a:ext uri="{FF2B5EF4-FFF2-40B4-BE49-F238E27FC236}">
                        <a16:creationId xmlns:a16="http://schemas.microsoft.com/office/drawing/2014/main" id="{5401A357-B2F0-E5C9-32C8-CCDD044262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5" name="Gruppieren 1324">
                  <a:extLst>
                    <a:ext uri="{FF2B5EF4-FFF2-40B4-BE49-F238E27FC236}">
                      <a16:creationId xmlns:a16="http://schemas.microsoft.com/office/drawing/2014/main" id="{116D4104-8F93-92E5-8E0F-567DC7F02186}"/>
                    </a:ext>
                  </a:extLst>
                </p:cNvPr>
                <p:cNvGrpSpPr>
                  <a:grpSpLocks noChangeAspect="1"/>
                </p:cNvGrpSpPr>
                <p:nvPr/>
              </p:nvGrpSpPr>
              <p:grpSpPr>
                <a:xfrm>
                  <a:off x="6540000" y="3667688"/>
                  <a:ext cx="180000" cy="180000"/>
                  <a:chOff x="3172968" y="2304288"/>
                  <a:chExt cx="180000" cy="180000"/>
                </a:xfrm>
              </p:grpSpPr>
              <p:sp>
                <p:nvSpPr>
                  <p:cNvPr id="1356" name="Ellipse 1355">
                    <a:extLst>
                      <a:ext uri="{FF2B5EF4-FFF2-40B4-BE49-F238E27FC236}">
                        <a16:creationId xmlns:a16="http://schemas.microsoft.com/office/drawing/2014/main" id="{FD5EC0E6-52F7-57A0-E598-4B9AE0B1F2F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7" name="Additionszeichen 1356">
                    <a:extLst>
                      <a:ext uri="{FF2B5EF4-FFF2-40B4-BE49-F238E27FC236}">
                        <a16:creationId xmlns:a16="http://schemas.microsoft.com/office/drawing/2014/main" id="{AB66C211-1881-C1B0-74D3-87E772C40B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6" name="Gruppieren 1325">
                  <a:extLst>
                    <a:ext uri="{FF2B5EF4-FFF2-40B4-BE49-F238E27FC236}">
                      <a16:creationId xmlns:a16="http://schemas.microsoft.com/office/drawing/2014/main" id="{FB77C4F0-65F9-4DA9-67D9-1E7DD27FF42E}"/>
                    </a:ext>
                  </a:extLst>
                </p:cNvPr>
                <p:cNvGrpSpPr>
                  <a:grpSpLocks noChangeAspect="1"/>
                </p:cNvGrpSpPr>
                <p:nvPr/>
              </p:nvGrpSpPr>
              <p:grpSpPr>
                <a:xfrm>
                  <a:off x="6696374" y="3186376"/>
                  <a:ext cx="180000" cy="180000"/>
                  <a:chOff x="3172968" y="2304288"/>
                  <a:chExt cx="180000" cy="180000"/>
                </a:xfrm>
              </p:grpSpPr>
              <p:sp>
                <p:nvSpPr>
                  <p:cNvPr id="1354" name="Ellipse 1353">
                    <a:extLst>
                      <a:ext uri="{FF2B5EF4-FFF2-40B4-BE49-F238E27FC236}">
                        <a16:creationId xmlns:a16="http://schemas.microsoft.com/office/drawing/2014/main" id="{4CDD67AD-77E0-862A-6247-F392D22A71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5" name="Additionszeichen 1354">
                    <a:extLst>
                      <a:ext uri="{FF2B5EF4-FFF2-40B4-BE49-F238E27FC236}">
                        <a16:creationId xmlns:a16="http://schemas.microsoft.com/office/drawing/2014/main" id="{908A015D-00FA-2DFE-9AB6-DD9893D8EE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7" name="Gruppieren 1326">
                  <a:extLst>
                    <a:ext uri="{FF2B5EF4-FFF2-40B4-BE49-F238E27FC236}">
                      <a16:creationId xmlns:a16="http://schemas.microsoft.com/office/drawing/2014/main" id="{44BA442F-75A2-7B5B-285D-365C543F5982}"/>
                    </a:ext>
                  </a:extLst>
                </p:cNvPr>
                <p:cNvGrpSpPr>
                  <a:grpSpLocks noChangeAspect="1"/>
                </p:cNvGrpSpPr>
                <p:nvPr/>
              </p:nvGrpSpPr>
              <p:grpSpPr>
                <a:xfrm>
                  <a:off x="5577515" y="3084316"/>
                  <a:ext cx="180000" cy="180000"/>
                  <a:chOff x="3172968" y="2304288"/>
                  <a:chExt cx="180000" cy="180000"/>
                </a:xfrm>
              </p:grpSpPr>
              <p:sp>
                <p:nvSpPr>
                  <p:cNvPr id="1352" name="Ellipse 1351">
                    <a:extLst>
                      <a:ext uri="{FF2B5EF4-FFF2-40B4-BE49-F238E27FC236}">
                        <a16:creationId xmlns:a16="http://schemas.microsoft.com/office/drawing/2014/main" id="{5D37B9D7-2679-01C9-0114-176C75BF37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3" name="Additionszeichen 1352">
                    <a:extLst>
                      <a:ext uri="{FF2B5EF4-FFF2-40B4-BE49-F238E27FC236}">
                        <a16:creationId xmlns:a16="http://schemas.microsoft.com/office/drawing/2014/main" id="{4B65524E-7718-30DD-C1F9-F434E711593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8" name="Gruppieren 1327">
                  <a:extLst>
                    <a:ext uri="{FF2B5EF4-FFF2-40B4-BE49-F238E27FC236}">
                      <a16:creationId xmlns:a16="http://schemas.microsoft.com/office/drawing/2014/main" id="{CB6762B6-458E-8600-28A5-85523BBC9C27}"/>
                    </a:ext>
                  </a:extLst>
                </p:cNvPr>
                <p:cNvGrpSpPr>
                  <a:grpSpLocks noChangeAspect="1"/>
                </p:cNvGrpSpPr>
                <p:nvPr/>
              </p:nvGrpSpPr>
              <p:grpSpPr>
                <a:xfrm>
                  <a:off x="5940252" y="2903697"/>
                  <a:ext cx="180000" cy="180000"/>
                  <a:chOff x="3172968" y="2304288"/>
                  <a:chExt cx="180000" cy="180000"/>
                </a:xfrm>
              </p:grpSpPr>
              <p:sp>
                <p:nvSpPr>
                  <p:cNvPr id="1350" name="Ellipse 1349">
                    <a:extLst>
                      <a:ext uri="{FF2B5EF4-FFF2-40B4-BE49-F238E27FC236}">
                        <a16:creationId xmlns:a16="http://schemas.microsoft.com/office/drawing/2014/main" id="{407780F8-A063-44BA-2CA5-722963C68E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1" name="Additionszeichen 1350">
                    <a:extLst>
                      <a:ext uri="{FF2B5EF4-FFF2-40B4-BE49-F238E27FC236}">
                        <a16:creationId xmlns:a16="http://schemas.microsoft.com/office/drawing/2014/main" id="{6F90543F-70A9-B48C-09CF-D3EC1BB4BA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9" name="Gruppieren 1328">
                  <a:extLst>
                    <a:ext uri="{FF2B5EF4-FFF2-40B4-BE49-F238E27FC236}">
                      <a16:creationId xmlns:a16="http://schemas.microsoft.com/office/drawing/2014/main" id="{18FF4CB8-1589-C0DA-3CC6-C0A6E111834C}"/>
                    </a:ext>
                  </a:extLst>
                </p:cNvPr>
                <p:cNvGrpSpPr>
                  <a:grpSpLocks noChangeAspect="1"/>
                </p:cNvGrpSpPr>
                <p:nvPr/>
              </p:nvGrpSpPr>
              <p:grpSpPr>
                <a:xfrm>
                  <a:off x="5597520" y="2746772"/>
                  <a:ext cx="180000" cy="180000"/>
                  <a:chOff x="3172968" y="2304288"/>
                  <a:chExt cx="180000" cy="180000"/>
                </a:xfrm>
              </p:grpSpPr>
              <p:sp>
                <p:nvSpPr>
                  <p:cNvPr id="1348" name="Ellipse 1347">
                    <a:extLst>
                      <a:ext uri="{FF2B5EF4-FFF2-40B4-BE49-F238E27FC236}">
                        <a16:creationId xmlns:a16="http://schemas.microsoft.com/office/drawing/2014/main" id="{CF57762C-E280-55A6-4DE1-1D43715CA44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9" name="Additionszeichen 1348">
                    <a:extLst>
                      <a:ext uri="{FF2B5EF4-FFF2-40B4-BE49-F238E27FC236}">
                        <a16:creationId xmlns:a16="http://schemas.microsoft.com/office/drawing/2014/main" id="{EAB09875-6372-57C0-FE9B-10373719F1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30" name="Gruppieren 1329">
                  <a:extLst>
                    <a:ext uri="{FF2B5EF4-FFF2-40B4-BE49-F238E27FC236}">
                      <a16:creationId xmlns:a16="http://schemas.microsoft.com/office/drawing/2014/main" id="{3921C443-141A-CB16-B718-D1E6DCA72233}"/>
                    </a:ext>
                  </a:extLst>
                </p:cNvPr>
                <p:cNvGrpSpPr>
                  <a:grpSpLocks noChangeAspect="1"/>
                </p:cNvGrpSpPr>
                <p:nvPr/>
              </p:nvGrpSpPr>
              <p:grpSpPr>
                <a:xfrm>
                  <a:off x="6310896" y="2729578"/>
                  <a:ext cx="180000" cy="180000"/>
                  <a:chOff x="3172968" y="2304288"/>
                  <a:chExt cx="180000" cy="180000"/>
                </a:xfrm>
              </p:grpSpPr>
              <p:sp>
                <p:nvSpPr>
                  <p:cNvPr id="1346" name="Ellipse 1345">
                    <a:extLst>
                      <a:ext uri="{FF2B5EF4-FFF2-40B4-BE49-F238E27FC236}">
                        <a16:creationId xmlns:a16="http://schemas.microsoft.com/office/drawing/2014/main" id="{8E941176-F4FF-7EE8-202E-395B859DB4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7" name="Additionszeichen 1346">
                    <a:extLst>
                      <a:ext uri="{FF2B5EF4-FFF2-40B4-BE49-F238E27FC236}">
                        <a16:creationId xmlns:a16="http://schemas.microsoft.com/office/drawing/2014/main" id="{3EE10C7F-047B-EC98-7E32-B4A378FEB0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31" name="Gruppieren 1330">
                  <a:extLst>
                    <a:ext uri="{FF2B5EF4-FFF2-40B4-BE49-F238E27FC236}">
                      <a16:creationId xmlns:a16="http://schemas.microsoft.com/office/drawing/2014/main" id="{1AB9CBB8-FFFB-6E88-20ED-EE1E3DE71307}"/>
                    </a:ext>
                  </a:extLst>
                </p:cNvPr>
                <p:cNvGrpSpPr>
                  <a:grpSpLocks noChangeAspect="1"/>
                </p:cNvGrpSpPr>
                <p:nvPr/>
              </p:nvGrpSpPr>
              <p:grpSpPr>
                <a:xfrm>
                  <a:off x="5311404" y="3346168"/>
                  <a:ext cx="180000" cy="180000"/>
                  <a:chOff x="3172968" y="2304288"/>
                  <a:chExt cx="180000" cy="180000"/>
                </a:xfrm>
              </p:grpSpPr>
              <p:sp>
                <p:nvSpPr>
                  <p:cNvPr id="1344" name="Ellipse 1343">
                    <a:extLst>
                      <a:ext uri="{FF2B5EF4-FFF2-40B4-BE49-F238E27FC236}">
                        <a16:creationId xmlns:a16="http://schemas.microsoft.com/office/drawing/2014/main" id="{1516FC25-FA2B-84D2-CEFB-1B4CBAE899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5" name="Additionszeichen 1344">
                    <a:extLst>
                      <a:ext uri="{FF2B5EF4-FFF2-40B4-BE49-F238E27FC236}">
                        <a16:creationId xmlns:a16="http://schemas.microsoft.com/office/drawing/2014/main" id="{DAF3E74F-03AE-661E-4579-010A990ECA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32" name="Ellipse 1331">
                  <a:extLst>
                    <a:ext uri="{FF2B5EF4-FFF2-40B4-BE49-F238E27FC236}">
                      <a16:creationId xmlns:a16="http://schemas.microsoft.com/office/drawing/2014/main" id="{C8BA83EA-3EC5-2596-7596-B32EAD8F33C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3" name="Ellipse 1332">
                  <a:extLst>
                    <a:ext uri="{FF2B5EF4-FFF2-40B4-BE49-F238E27FC236}">
                      <a16:creationId xmlns:a16="http://schemas.microsoft.com/office/drawing/2014/main" id="{70D75A4A-8BA5-2D49-A54F-CE1B6966EA3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4" name="Ellipse 1333">
                  <a:extLst>
                    <a:ext uri="{FF2B5EF4-FFF2-40B4-BE49-F238E27FC236}">
                      <a16:creationId xmlns:a16="http://schemas.microsoft.com/office/drawing/2014/main" id="{D2F093A6-9C45-0357-0769-8521BCAB8E0B}"/>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5" name="Ellipse 1334">
                  <a:extLst>
                    <a:ext uri="{FF2B5EF4-FFF2-40B4-BE49-F238E27FC236}">
                      <a16:creationId xmlns:a16="http://schemas.microsoft.com/office/drawing/2014/main" id="{0BB9371B-506C-9E06-0000-E0056805548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6" name="Ellipse 1335">
                  <a:extLst>
                    <a:ext uri="{FF2B5EF4-FFF2-40B4-BE49-F238E27FC236}">
                      <a16:creationId xmlns:a16="http://schemas.microsoft.com/office/drawing/2014/main" id="{1493858C-458C-EC58-C747-87C2FE71E36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7" name="Ellipse 1336">
                  <a:extLst>
                    <a:ext uri="{FF2B5EF4-FFF2-40B4-BE49-F238E27FC236}">
                      <a16:creationId xmlns:a16="http://schemas.microsoft.com/office/drawing/2014/main" id="{CF663FA3-4D44-0E6C-334F-D23F28C74CA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8" name="Ellipse 1337">
                  <a:extLst>
                    <a:ext uri="{FF2B5EF4-FFF2-40B4-BE49-F238E27FC236}">
                      <a16:creationId xmlns:a16="http://schemas.microsoft.com/office/drawing/2014/main" id="{860D2729-874D-7736-0824-B069A73B94C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9" name="Ellipse 1338">
                  <a:extLst>
                    <a:ext uri="{FF2B5EF4-FFF2-40B4-BE49-F238E27FC236}">
                      <a16:creationId xmlns:a16="http://schemas.microsoft.com/office/drawing/2014/main" id="{FDF07089-3844-8ED3-AC99-92DF6F371BF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0" name="Ellipse 1339">
                  <a:extLst>
                    <a:ext uri="{FF2B5EF4-FFF2-40B4-BE49-F238E27FC236}">
                      <a16:creationId xmlns:a16="http://schemas.microsoft.com/office/drawing/2014/main" id="{2E7E1D32-5FED-9030-2ED0-2AE0ACBBA37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1" name="Ellipse 1340">
                  <a:extLst>
                    <a:ext uri="{FF2B5EF4-FFF2-40B4-BE49-F238E27FC236}">
                      <a16:creationId xmlns:a16="http://schemas.microsoft.com/office/drawing/2014/main" id="{299396A9-4B99-9B5B-30C5-70D2839C397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2" name="Ellipse 1341">
                  <a:extLst>
                    <a:ext uri="{FF2B5EF4-FFF2-40B4-BE49-F238E27FC236}">
                      <a16:creationId xmlns:a16="http://schemas.microsoft.com/office/drawing/2014/main" id="{115EB6BC-44E2-6313-7D80-EFA34E48CF4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3" name="Ellipse 1342">
                  <a:extLst>
                    <a:ext uri="{FF2B5EF4-FFF2-40B4-BE49-F238E27FC236}">
                      <a16:creationId xmlns:a16="http://schemas.microsoft.com/office/drawing/2014/main" id="{9BCC6090-DCF3-216D-AB55-BC59E630E9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17" name="L-Schale">
                <a:extLst>
                  <a:ext uri="{FF2B5EF4-FFF2-40B4-BE49-F238E27FC236}">
                    <a16:creationId xmlns:a16="http://schemas.microsoft.com/office/drawing/2014/main" id="{28FD2AB2-CDA4-203F-408B-9141A617797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318" name="M-Schale">
                <a:extLst>
                  <a:ext uri="{FF2B5EF4-FFF2-40B4-BE49-F238E27FC236}">
                    <a16:creationId xmlns:a16="http://schemas.microsoft.com/office/drawing/2014/main" id="{FA72A6D6-74A5-AEA6-903F-7A5AFAE2A50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279" name="Gruppieren 1278">
              <a:extLst>
                <a:ext uri="{FF2B5EF4-FFF2-40B4-BE49-F238E27FC236}">
                  <a16:creationId xmlns:a16="http://schemas.microsoft.com/office/drawing/2014/main" id="{16E74885-C3CB-8A23-D2A4-ECA027701470}"/>
                </a:ext>
              </a:extLst>
            </p:cNvPr>
            <p:cNvGrpSpPr/>
            <p:nvPr/>
          </p:nvGrpSpPr>
          <p:grpSpPr>
            <a:xfrm>
              <a:off x="6006000" y="816426"/>
              <a:ext cx="180000" cy="180000"/>
              <a:chOff x="2537136" y="1269000"/>
              <a:chExt cx="180000" cy="180000"/>
            </a:xfrm>
          </p:grpSpPr>
          <p:sp>
            <p:nvSpPr>
              <p:cNvPr id="1313" name="Ellipse 1312">
                <a:extLst>
                  <a:ext uri="{FF2B5EF4-FFF2-40B4-BE49-F238E27FC236}">
                    <a16:creationId xmlns:a16="http://schemas.microsoft.com/office/drawing/2014/main" id="{8AB96CA8-D8B4-48A5-A4C2-62B53274F1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4" name="Minuszeichen 1313">
                <a:extLst>
                  <a:ext uri="{FF2B5EF4-FFF2-40B4-BE49-F238E27FC236}">
                    <a16:creationId xmlns:a16="http://schemas.microsoft.com/office/drawing/2014/main" id="{940D8B25-BC43-C1E4-516B-567CEB4592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0" name="Gruppieren 1279">
              <a:extLst>
                <a:ext uri="{FF2B5EF4-FFF2-40B4-BE49-F238E27FC236}">
                  <a16:creationId xmlns:a16="http://schemas.microsoft.com/office/drawing/2014/main" id="{BF57DECF-D532-0314-0FDA-B5186AF6A4C1}"/>
                </a:ext>
              </a:extLst>
            </p:cNvPr>
            <p:cNvGrpSpPr/>
            <p:nvPr/>
          </p:nvGrpSpPr>
          <p:grpSpPr>
            <a:xfrm>
              <a:off x="6003948" y="5865553"/>
              <a:ext cx="180000" cy="180000"/>
              <a:chOff x="2537136" y="1269000"/>
              <a:chExt cx="180000" cy="180000"/>
            </a:xfrm>
          </p:grpSpPr>
          <p:sp>
            <p:nvSpPr>
              <p:cNvPr id="1311" name="Ellipse 1310">
                <a:extLst>
                  <a:ext uri="{FF2B5EF4-FFF2-40B4-BE49-F238E27FC236}">
                    <a16:creationId xmlns:a16="http://schemas.microsoft.com/office/drawing/2014/main" id="{276A87F1-1F6E-F73B-D9CB-A5566914C8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2" name="Minuszeichen 1311">
                <a:extLst>
                  <a:ext uri="{FF2B5EF4-FFF2-40B4-BE49-F238E27FC236}">
                    <a16:creationId xmlns:a16="http://schemas.microsoft.com/office/drawing/2014/main" id="{91C6DEB4-ABBA-C0A5-5DCA-1DA9A7DBA1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1" name="Gruppieren 1280">
              <a:extLst>
                <a:ext uri="{FF2B5EF4-FFF2-40B4-BE49-F238E27FC236}">
                  <a16:creationId xmlns:a16="http://schemas.microsoft.com/office/drawing/2014/main" id="{07EFC071-5409-AC35-0F7F-BED7FA190868}"/>
                </a:ext>
              </a:extLst>
            </p:cNvPr>
            <p:cNvGrpSpPr/>
            <p:nvPr/>
          </p:nvGrpSpPr>
          <p:grpSpPr>
            <a:xfrm>
              <a:off x="7989107" y="3335661"/>
              <a:ext cx="180000" cy="180000"/>
              <a:chOff x="2537136" y="1269000"/>
              <a:chExt cx="180000" cy="180000"/>
            </a:xfrm>
          </p:grpSpPr>
          <p:sp>
            <p:nvSpPr>
              <p:cNvPr id="1309" name="Ellipse 1308">
                <a:extLst>
                  <a:ext uri="{FF2B5EF4-FFF2-40B4-BE49-F238E27FC236}">
                    <a16:creationId xmlns:a16="http://schemas.microsoft.com/office/drawing/2014/main" id="{F8CAEEF2-A202-9415-27C6-A2B9B68DBE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0" name="Minuszeichen 1309">
                <a:extLst>
                  <a:ext uri="{FF2B5EF4-FFF2-40B4-BE49-F238E27FC236}">
                    <a16:creationId xmlns:a16="http://schemas.microsoft.com/office/drawing/2014/main" id="{8A066420-7850-E140-3BA6-68671CE6AD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2" name="Gruppieren 1281">
              <a:extLst>
                <a:ext uri="{FF2B5EF4-FFF2-40B4-BE49-F238E27FC236}">
                  <a16:creationId xmlns:a16="http://schemas.microsoft.com/office/drawing/2014/main" id="{81ADEACB-4406-DD61-DAD8-4B19EBB8371A}"/>
                </a:ext>
              </a:extLst>
            </p:cNvPr>
            <p:cNvGrpSpPr/>
            <p:nvPr/>
          </p:nvGrpSpPr>
          <p:grpSpPr>
            <a:xfrm>
              <a:off x="4026000" y="3339000"/>
              <a:ext cx="180000" cy="180000"/>
              <a:chOff x="2537136" y="1269000"/>
              <a:chExt cx="180000" cy="180000"/>
            </a:xfrm>
          </p:grpSpPr>
          <p:sp>
            <p:nvSpPr>
              <p:cNvPr id="1307" name="Ellipse 1306">
                <a:extLst>
                  <a:ext uri="{FF2B5EF4-FFF2-40B4-BE49-F238E27FC236}">
                    <a16:creationId xmlns:a16="http://schemas.microsoft.com/office/drawing/2014/main" id="{A6399A6D-BB4F-0F4B-8B70-BD24A7FD1E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8" name="Minuszeichen 1307">
                <a:extLst>
                  <a:ext uri="{FF2B5EF4-FFF2-40B4-BE49-F238E27FC236}">
                    <a16:creationId xmlns:a16="http://schemas.microsoft.com/office/drawing/2014/main" id="{73261D5E-69E8-4102-E8E7-F4D648A6F2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3" name="Gruppieren 1282">
              <a:extLst>
                <a:ext uri="{FF2B5EF4-FFF2-40B4-BE49-F238E27FC236}">
                  <a16:creationId xmlns:a16="http://schemas.microsoft.com/office/drawing/2014/main" id="{E96FBBB9-35A0-9D54-92C3-7177C9A66719}"/>
                </a:ext>
              </a:extLst>
            </p:cNvPr>
            <p:cNvGrpSpPr/>
            <p:nvPr/>
          </p:nvGrpSpPr>
          <p:grpSpPr>
            <a:xfrm>
              <a:off x="4656000" y="4775520"/>
              <a:ext cx="180000" cy="180000"/>
              <a:chOff x="2537136" y="1269000"/>
              <a:chExt cx="180000" cy="180000"/>
            </a:xfrm>
          </p:grpSpPr>
          <p:sp>
            <p:nvSpPr>
              <p:cNvPr id="1305" name="Ellipse 1304">
                <a:extLst>
                  <a:ext uri="{FF2B5EF4-FFF2-40B4-BE49-F238E27FC236}">
                    <a16:creationId xmlns:a16="http://schemas.microsoft.com/office/drawing/2014/main" id="{E8D9B20F-5C68-B844-BEDC-ED0895C377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6" name="Minuszeichen 1305">
                <a:extLst>
                  <a:ext uri="{FF2B5EF4-FFF2-40B4-BE49-F238E27FC236}">
                    <a16:creationId xmlns:a16="http://schemas.microsoft.com/office/drawing/2014/main" id="{EF5265BB-F3A0-28D6-469F-BE22AFD1466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4" name="Gruppieren 1283">
              <a:extLst>
                <a:ext uri="{FF2B5EF4-FFF2-40B4-BE49-F238E27FC236}">
                  <a16:creationId xmlns:a16="http://schemas.microsoft.com/office/drawing/2014/main" id="{F8F3BC08-3740-7CDE-776B-67075363FE40}"/>
                </a:ext>
              </a:extLst>
            </p:cNvPr>
            <p:cNvGrpSpPr/>
            <p:nvPr/>
          </p:nvGrpSpPr>
          <p:grpSpPr>
            <a:xfrm>
              <a:off x="7373256" y="4775520"/>
              <a:ext cx="180000" cy="180000"/>
              <a:chOff x="2537136" y="1269000"/>
              <a:chExt cx="180000" cy="180000"/>
            </a:xfrm>
          </p:grpSpPr>
          <p:sp>
            <p:nvSpPr>
              <p:cNvPr id="1303" name="Ellipse 1302">
                <a:extLst>
                  <a:ext uri="{FF2B5EF4-FFF2-40B4-BE49-F238E27FC236}">
                    <a16:creationId xmlns:a16="http://schemas.microsoft.com/office/drawing/2014/main" id="{AEEE765E-BE0F-7BF6-A812-C523CF711A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4" name="Minuszeichen 1303">
                <a:extLst>
                  <a:ext uri="{FF2B5EF4-FFF2-40B4-BE49-F238E27FC236}">
                    <a16:creationId xmlns:a16="http://schemas.microsoft.com/office/drawing/2014/main" id="{6059E61F-36DF-38F5-6110-367A37F842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5" name="Gruppieren 1284">
              <a:extLst>
                <a:ext uri="{FF2B5EF4-FFF2-40B4-BE49-F238E27FC236}">
                  <a16:creationId xmlns:a16="http://schemas.microsoft.com/office/drawing/2014/main" id="{5381C7B9-ED9A-569D-F8B5-18BA1DCC6F0F}"/>
                </a:ext>
              </a:extLst>
            </p:cNvPr>
            <p:cNvGrpSpPr/>
            <p:nvPr/>
          </p:nvGrpSpPr>
          <p:grpSpPr>
            <a:xfrm>
              <a:off x="7373256" y="1900714"/>
              <a:ext cx="180000" cy="180000"/>
              <a:chOff x="2537136" y="1269000"/>
              <a:chExt cx="180000" cy="180000"/>
            </a:xfrm>
          </p:grpSpPr>
          <p:sp>
            <p:nvSpPr>
              <p:cNvPr id="1301" name="Ellipse 1300">
                <a:extLst>
                  <a:ext uri="{FF2B5EF4-FFF2-40B4-BE49-F238E27FC236}">
                    <a16:creationId xmlns:a16="http://schemas.microsoft.com/office/drawing/2014/main" id="{3FBC41B7-584B-58A7-9EF5-DC4FCCF2B4E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2" name="Minuszeichen 1301">
                <a:extLst>
                  <a:ext uri="{FF2B5EF4-FFF2-40B4-BE49-F238E27FC236}">
                    <a16:creationId xmlns:a16="http://schemas.microsoft.com/office/drawing/2014/main" id="{D7A4BA70-10A7-7122-DD5E-6A597006F8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6" name="Gruppieren 1285">
              <a:extLst>
                <a:ext uri="{FF2B5EF4-FFF2-40B4-BE49-F238E27FC236}">
                  <a16:creationId xmlns:a16="http://schemas.microsoft.com/office/drawing/2014/main" id="{7E80E1A7-EE1E-1D81-80BA-F79AE650B3E5}"/>
                </a:ext>
              </a:extLst>
            </p:cNvPr>
            <p:cNvGrpSpPr/>
            <p:nvPr/>
          </p:nvGrpSpPr>
          <p:grpSpPr>
            <a:xfrm>
              <a:off x="4656000" y="1900714"/>
              <a:ext cx="180000" cy="180000"/>
              <a:chOff x="2537136" y="1269000"/>
              <a:chExt cx="180000" cy="180000"/>
            </a:xfrm>
          </p:grpSpPr>
          <p:sp>
            <p:nvSpPr>
              <p:cNvPr id="1299" name="Ellipse 1298">
                <a:extLst>
                  <a:ext uri="{FF2B5EF4-FFF2-40B4-BE49-F238E27FC236}">
                    <a16:creationId xmlns:a16="http://schemas.microsoft.com/office/drawing/2014/main" id="{76B9BF91-891D-40EF-51B1-6AE3B3DCC7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0" name="Minuszeichen 1299">
                <a:extLst>
                  <a:ext uri="{FF2B5EF4-FFF2-40B4-BE49-F238E27FC236}">
                    <a16:creationId xmlns:a16="http://schemas.microsoft.com/office/drawing/2014/main" id="{D6845173-120E-30FA-B018-A7C5E12A19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7" name="Gruppieren 1286">
              <a:extLst>
                <a:ext uri="{FF2B5EF4-FFF2-40B4-BE49-F238E27FC236}">
                  <a16:creationId xmlns:a16="http://schemas.microsoft.com/office/drawing/2014/main" id="{C7CEAAF1-2663-C37A-9CB0-0831CEEE1A18}"/>
                </a:ext>
              </a:extLst>
            </p:cNvPr>
            <p:cNvGrpSpPr/>
            <p:nvPr/>
          </p:nvGrpSpPr>
          <p:grpSpPr>
            <a:xfrm>
              <a:off x="6006000" y="1339747"/>
              <a:ext cx="180000" cy="180000"/>
              <a:chOff x="2537136" y="1269000"/>
              <a:chExt cx="180000" cy="180000"/>
            </a:xfrm>
          </p:grpSpPr>
          <p:sp>
            <p:nvSpPr>
              <p:cNvPr id="1297" name="Ellipse 1296">
                <a:extLst>
                  <a:ext uri="{FF2B5EF4-FFF2-40B4-BE49-F238E27FC236}">
                    <a16:creationId xmlns:a16="http://schemas.microsoft.com/office/drawing/2014/main" id="{49565465-4277-08A8-69D3-5303733F74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8" name="Minuszeichen 1297">
                <a:extLst>
                  <a:ext uri="{FF2B5EF4-FFF2-40B4-BE49-F238E27FC236}">
                    <a16:creationId xmlns:a16="http://schemas.microsoft.com/office/drawing/2014/main" id="{3E3B504C-8844-B68C-98BD-00484AD84A1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8" name="Gruppieren 1287">
              <a:extLst>
                <a:ext uri="{FF2B5EF4-FFF2-40B4-BE49-F238E27FC236}">
                  <a16:creationId xmlns:a16="http://schemas.microsoft.com/office/drawing/2014/main" id="{4AB73FB2-9252-2412-69EB-97BD4CF2D539}"/>
                </a:ext>
              </a:extLst>
            </p:cNvPr>
            <p:cNvGrpSpPr/>
            <p:nvPr/>
          </p:nvGrpSpPr>
          <p:grpSpPr>
            <a:xfrm>
              <a:off x="6006000" y="5312040"/>
              <a:ext cx="180000" cy="180000"/>
              <a:chOff x="2537136" y="1269000"/>
              <a:chExt cx="180000" cy="180000"/>
            </a:xfrm>
          </p:grpSpPr>
          <p:sp>
            <p:nvSpPr>
              <p:cNvPr id="1295" name="Ellipse 1294">
                <a:extLst>
                  <a:ext uri="{FF2B5EF4-FFF2-40B4-BE49-F238E27FC236}">
                    <a16:creationId xmlns:a16="http://schemas.microsoft.com/office/drawing/2014/main" id="{ADBF2CC8-5FA6-A19F-562F-8E94D07F05D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6" name="Minuszeichen 1295">
                <a:extLst>
                  <a:ext uri="{FF2B5EF4-FFF2-40B4-BE49-F238E27FC236}">
                    <a16:creationId xmlns:a16="http://schemas.microsoft.com/office/drawing/2014/main" id="{0F2B6485-21EC-515C-724E-91962E2A2F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9" name="Gruppieren 1288">
              <a:extLst>
                <a:ext uri="{FF2B5EF4-FFF2-40B4-BE49-F238E27FC236}">
                  <a16:creationId xmlns:a16="http://schemas.microsoft.com/office/drawing/2014/main" id="{464E09A7-B90F-5731-E7B0-EC710A7F1CF6}"/>
                </a:ext>
              </a:extLst>
            </p:cNvPr>
            <p:cNvGrpSpPr/>
            <p:nvPr/>
          </p:nvGrpSpPr>
          <p:grpSpPr>
            <a:xfrm>
              <a:off x="6006000" y="1900714"/>
              <a:ext cx="180000" cy="180000"/>
              <a:chOff x="2537136" y="1269000"/>
              <a:chExt cx="180000" cy="180000"/>
            </a:xfrm>
          </p:grpSpPr>
          <p:sp>
            <p:nvSpPr>
              <p:cNvPr id="1293" name="Ellipse 1292">
                <a:extLst>
                  <a:ext uri="{FF2B5EF4-FFF2-40B4-BE49-F238E27FC236}">
                    <a16:creationId xmlns:a16="http://schemas.microsoft.com/office/drawing/2014/main" id="{D02C5216-1F15-A1CC-69E6-9B50558E23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4" name="Minuszeichen 1293">
                <a:extLst>
                  <a:ext uri="{FF2B5EF4-FFF2-40B4-BE49-F238E27FC236}">
                    <a16:creationId xmlns:a16="http://schemas.microsoft.com/office/drawing/2014/main" id="{65725A47-FC40-2CFD-AB75-1F04AE6006D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90" name="Gruppieren 1289">
              <a:extLst>
                <a:ext uri="{FF2B5EF4-FFF2-40B4-BE49-F238E27FC236}">
                  <a16:creationId xmlns:a16="http://schemas.microsoft.com/office/drawing/2014/main" id="{4F0312C5-1B4B-73C3-EECF-C847DF6F718B}"/>
                </a:ext>
              </a:extLst>
            </p:cNvPr>
            <p:cNvGrpSpPr/>
            <p:nvPr/>
          </p:nvGrpSpPr>
          <p:grpSpPr>
            <a:xfrm>
              <a:off x="6006000" y="4775520"/>
              <a:ext cx="180000" cy="180000"/>
              <a:chOff x="2537136" y="1269000"/>
              <a:chExt cx="180000" cy="180000"/>
            </a:xfrm>
          </p:grpSpPr>
          <p:sp>
            <p:nvSpPr>
              <p:cNvPr id="1291" name="Ellipse 1290">
                <a:extLst>
                  <a:ext uri="{FF2B5EF4-FFF2-40B4-BE49-F238E27FC236}">
                    <a16:creationId xmlns:a16="http://schemas.microsoft.com/office/drawing/2014/main" id="{98E8FDF3-FBCB-E501-046A-FF279895353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2" name="Minuszeichen 1291">
                <a:extLst>
                  <a:ext uri="{FF2B5EF4-FFF2-40B4-BE49-F238E27FC236}">
                    <a16:creationId xmlns:a16="http://schemas.microsoft.com/office/drawing/2014/main" id="{A70228B3-1D65-E12C-5511-F0FBF6ADFCB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68" name="Gruppieren 1367">
            <a:extLst>
              <a:ext uri="{FF2B5EF4-FFF2-40B4-BE49-F238E27FC236}">
                <a16:creationId xmlns:a16="http://schemas.microsoft.com/office/drawing/2014/main" id="{E4653204-0392-3F58-AC33-A629CDF9D6D7}"/>
              </a:ext>
            </a:extLst>
          </p:cNvPr>
          <p:cNvGrpSpPr>
            <a:grpSpLocks noChangeAspect="1"/>
          </p:cNvGrpSpPr>
          <p:nvPr/>
        </p:nvGrpSpPr>
        <p:grpSpPr>
          <a:xfrm>
            <a:off x="7197441" y="4445881"/>
            <a:ext cx="1258865" cy="1306104"/>
            <a:chOff x="3576000" y="816426"/>
            <a:chExt cx="5040000" cy="5229127"/>
          </a:xfrm>
        </p:grpSpPr>
        <p:grpSp>
          <p:nvGrpSpPr>
            <p:cNvPr id="1369" name="Magnesium ohne e-">
              <a:extLst>
                <a:ext uri="{FF2B5EF4-FFF2-40B4-BE49-F238E27FC236}">
                  <a16:creationId xmlns:a16="http://schemas.microsoft.com/office/drawing/2014/main" id="{E0E74CE2-FB80-2E2D-F2F1-BE5F348967DF}"/>
                </a:ext>
              </a:extLst>
            </p:cNvPr>
            <p:cNvGrpSpPr/>
            <p:nvPr/>
          </p:nvGrpSpPr>
          <p:grpSpPr>
            <a:xfrm>
              <a:off x="3576000" y="909000"/>
              <a:ext cx="5040000" cy="5040000"/>
              <a:chOff x="3576000" y="909000"/>
              <a:chExt cx="5040000" cy="5040000"/>
            </a:xfrm>
          </p:grpSpPr>
          <p:sp>
            <p:nvSpPr>
              <p:cNvPr id="1406" name="K-Schale">
                <a:extLst>
                  <a:ext uri="{FF2B5EF4-FFF2-40B4-BE49-F238E27FC236}">
                    <a16:creationId xmlns:a16="http://schemas.microsoft.com/office/drawing/2014/main" id="{D61FE11C-F9A4-FDFD-A3E7-E3D3DE330DE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407" name="Atomkern mit Protonen und Neutronen">
                <a:extLst>
                  <a:ext uri="{FF2B5EF4-FFF2-40B4-BE49-F238E27FC236}">
                    <a16:creationId xmlns:a16="http://schemas.microsoft.com/office/drawing/2014/main" id="{3E71F3CF-26F7-9655-AB38-63AADC2BE430}"/>
                  </a:ext>
                </a:extLst>
              </p:cNvPr>
              <p:cNvGrpSpPr/>
              <p:nvPr/>
            </p:nvGrpSpPr>
            <p:grpSpPr>
              <a:xfrm>
                <a:off x="5196000" y="2529000"/>
                <a:ext cx="1800000" cy="1800000"/>
                <a:chOff x="5196000" y="2529000"/>
                <a:chExt cx="1800000" cy="1800000"/>
              </a:xfrm>
            </p:grpSpPr>
            <p:sp>
              <p:nvSpPr>
                <p:cNvPr id="1410" name="Atomkern">
                  <a:extLst>
                    <a:ext uri="{FF2B5EF4-FFF2-40B4-BE49-F238E27FC236}">
                      <a16:creationId xmlns:a16="http://schemas.microsoft.com/office/drawing/2014/main" id="{1DC9037B-0FA8-7709-ED1C-FCEC9EB6529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411" name="Gruppieren 1410">
                  <a:extLst>
                    <a:ext uri="{FF2B5EF4-FFF2-40B4-BE49-F238E27FC236}">
                      <a16:creationId xmlns:a16="http://schemas.microsoft.com/office/drawing/2014/main" id="{81CAD7A4-6350-EF04-15F3-30B41C1A0527}"/>
                    </a:ext>
                  </a:extLst>
                </p:cNvPr>
                <p:cNvGrpSpPr>
                  <a:grpSpLocks noChangeAspect="1"/>
                </p:cNvGrpSpPr>
                <p:nvPr/>
              </p:nvGrpSpPr>
              <p:grpSpPr>
                <a:xfrm>
                  <a:off x="5848033" y="3791651"/>
                  <a:ext cx="180000" cy="180000"/>
                  <a:chOff x="3172968" y="2304288"/>
                  <a:chExt cx="180000" cy="180000"/>
                </a:xfrm>
              </p:grpSpPr>
              <p:sp>
                <p:nvSpPr>
                  <p:cNvPr id="1457" name="Ellipse 1456">
                    <a:extLst>
                      <a:ext uri="{FF2B5EF4-FFF2-40B4-BE49-F238E27FC236}">
                        <a16:creationId xmlns:a16="http://schemas.microsoft.com/office/drawing/2014/main" id="{70D2A7DA-B7D2-56DF-432D-BD79A16428C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8" name="Additionszeichen 1457">
                    <a:extLst>
                      <a:ext uri="{FF2B5EF4-FFF2-40B4-BE49-F238E27FC236}">
                        <a16:creationId xmlns:a16="http://schemas.microsoft.com/office/drawing/2014/main" id="{7A48CE72-ED19-418D-155F-DB871A4B3D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2" name="Gruppieren 1411">
                  <a:extLst>
                    <a:ext uri="{FF2B5EF4-FFF2-40B4-BE49-F238E27FC236}">
                      <a16:creationId xmlns:a16="http://schemas.microsoft.com/office/drawing/2014/main" id="{86A004E1-0DEB-8A75-84BF-5F71ACFFC02C}"/>
                    </a:ext>
                  </a:extLst>
                </p:cNvPr>
                <p:cNvGrpSpPr>
                  <a:grpSpLocks noChangeAspect="1"/>
                </p:cNvGrpSpPr>
                <p:nvPr/>
              </p:nvGrpSpPr>
              <p:grpSpPr>
                <a:xfrm>
                  <a:off x="6270000" y="3698425"/>
                  <a:ext cx="180000" cy="180000"/>
                  <a:chOff x="3172968" y="2304288"/>
                  <a:chExt cx="180000" cy="180000"/>
                </a:xfrm>
              </p:grpSpPr>
              <p:sp>
                <p:nvSpPr>
                  <p:cNvPr id="1455" name="Ellipse 1454">
                    <a:extLst>
                      <a:ext uri="{FF2B5EF4-FFF2-40B4-BE49-F238E27FC236}">
                        <a16:creationId xmlns:a16="http://schemas.microsoft.com/office/drawing/2014/main" id="{B97E615B-0A0A-B386-633A-2D5F79E240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6" name="Additionszeichen 1455">
                    <a:extLst>
                      <a:ext uri="{FF2B5EF4-FFF2-40B4-BE49-F238E27FC236}">
                        <a16:creationId xmlns:a16="http://schemas.microsoft.com/office/drawing/2014/main" id="{4858DBD3-B39C-D0CA-D018-A13ED87EABC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3" name="Gruppieren 1412">
                  <a:extLst>
                    <a:ext uri="{FF2B5EF4-FFF2-40B4-BE49-F238E27FC236}">
                      <a16:creationId xmlns:a16="http://schemas.microsoft.com/office/drawing/2014/main" id="{68B1624D-BB11-45B7-00E7-569614E018D4}"/>
                    </a:ext>
                  </a:extLst>
                </p:cNvPr>
                <p:cNvGrpSpPr>
                  <a:grpSpLocks noChangeAspect="1"/>
                </p:cNvGrpSpPr>
                <p:nvPr/>
              </p:nvGrpSpPr>
              <p:grpSpPr>
                <a:xfrm>
                  <a:off x="5499300" y="3931942"/>
                  <a:ext cx="180000" cy="180000"/>
                  <a:chOff x="3172968" y="2304288"/>
                  <a:chExt cx="180000" cy="180000"/>
                </a:xfrm>
              </p:grpSpPr>
              <p:sp>
                <p:nvSpPr>
                  <p:cNvPr id="1453" name="Ellipse 1452">
                    <a:extLst>
                      <a:ext uri="{FF2B5EF4-FFF2-40B4-BE49-F238E27FC236}">
                        <a16:creationId xmlns:a16="http://schemas.microsoft.com/office/drawing/2014/main" id="{46CA7465-E1D1-21BB-EA62-6C6A5FBFA4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4" name="Additionszeichen 1453">
                    <a:extLst>
                      <a:ext uri="{FF2B5EF4-FFF2-40B4-BE49-F238E27FC236}">
                        <a16:creationId xmlns:a16="http://schemas.microsoft.com/office/drawing/2014/main" id="{CA0F93B2-ABF6-3911-30CD-D5503C435BD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4" name="Gruppieren 1413">
                  <a:extLst>
                    <a:ext uri="{FF2B5EF4-FFF2-40B4-BE49-F238E27FC236}">
                      <a16:creationId xmlns:a16="http://schemas.microsoft.com/office/drawing/2014/main" id="{8E26DA06-74B9-1863-8883-7333E300B8FA}"/>
                    </a:ext>
                  </a:extLst>
                </p:cNvPr>
                <p:cNvGrpSpPr>
                  <a:grpSpLocks noChangeAspect="1"/>
                </p:cNvGrpSpPr>
                <p:nvPr/>
              </p:nvGrpSpPr>
              <p:grpSpPr>
                <a:xfrm>
                  <a:off x="6030156" y="4086630"/>
                  <a:ext cx="180000" cy="180000"/>
                  <a:chOff x="3172968" y="2304288"/>
                  <a:chExt cx="180000" cy="180000"/>
                </a:xfrm>
              </p:grpSpPr>
              <p:sp>
                <p:nvSpPr>
                  <p:cNvPr id="1451" name="Ellipse 1450">
                    <a:extLst>
                      <a:ext uri="{FF2B5EF4-FFF2-40B4-BE49-F238E27FC236}">
                        <a16:creationId xmlns:a16="http://schemas.microsoft.com/office/drawing/2014/main" id="{9295C15F-6D82-D6C1-FB40-C6367E8E3D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2" name="Additionszeichen 1451">
                    <a:extLst>
                      <a:ext uri="{FF2B5EF4-FFF2-40B4-BE49-F238E27FC236}">
                        <a16:creationId xmlns:a16="http://schemas.microsoft.com/office/drawing/2014/main" id="{375083E2-2EE1-0FB7-AC92-376761831E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5" name="Gruppieren 1414">
                  <a:extLst>
                    <a:ext uri="{FF2B5EF4-FFF2-40B4-BE49-F238E27FC236}">
                      <a16:creationId xmlns:a16="http://schemas.microsoft.com/office/drawing/2014/main" id="{634AEC82-FA58-521C-89B5-28C6DF5CF43D}"/>
                    </a:ext>
                  </a:extLst>
                </p:cNvPr>
                <p:cNvGrpSpPr>
                  <a:grpSpLocks noChangeAspect="1"/>
                </p:cNvGrpSpPr>
                <p:nvPr/>
              </p:nvGrpSpPr>
              <p:grpSpPr>
                <a:xfrm>
                  <a:off x="6020438" y="3296696"/>
                  <a:ext cx="180000" cy="180000"/>
                  <a:chOff x="3172968" y="2304288"/>
                  <a:chExt cx="180000" cy="180000"/>
                </a:xfrm>
              </p:grpSpPr>
              <p:sp>
                <p:nvSpPr>
                  <p:cNvPr id="1449" name="Ellipse 1448">
                    <a:extLst>
                      <a:ext uri="{FF2B5EF4-FFF2-40B4-BE49-F238E27FC236}">
                        <a16:creationId xmlns:a16="http://schemas.microsoft.com/office/drawing/2014/main" id="{4782E022-3D00-1935-4208-05485F660E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0" name="Additionszeichen 1449">
                    <a:extLst>
                      <a:ext uri="{FF2B5EF4-FFF2-40B4-BE49-F238E27FC236}">
                        <a16:creationId xmlns:a16="http://schemas.microsoft.com/office/drawing/2014/main" id="{AA098E20-55A4-13C1-D3A8-33A68858A1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6" name="Gruppieren 1415">
                  <a:extLst>
                    <a:ext uri="{FF2B5EF4-FFF2-40B4-BE49-F238E27FC236}">
                      <a16:creationId xmlns:a16="http://schemas.microsoft.com/office/drawing/2014/main" id="{F97E57B4-9392-1B4F-C481-D3C8E34ED0B6}"/>
                    </a:ext>
                  </a:extLst>
                </p:cNvPr>
                <p:cNvGrpSpPr>
                  <a:grpSpLocks noChangeAspect="1"/>
                </p:cNvGrpSpPr>
                <p:nvPr/>
              </p:nvGrpSpPr>
              <p:grpSpPr>
                <a:xfrm>
                  <a:off x="6540000" y="3667688"/>
                  <a:ext cx="180000" cy="180000"/>
                  <a:chOff x="3172968" y="2304288"/>
                  <a:chExt cx="180000" cy="180000"/>
                </a:xfrm>
              </p:grpSpPr>
              <p:sp>
                <p:nvSpPr>
                  <p:cNvPr id="1447" name="Ellipse 1446">
                    <a:extLst>
                      <a:ext uri="{FF2B5EF4-FFF2-40B4-BE49-F238E27FC236}">
                        <a16:creationId xmlns:a16="http://schemas.microsoft.com/office/drawing/2014/main" id="{92D61AE8-BB2F-AE73-6B6D-273B3FD48A8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8" name="Additionszeichen 1447">
                    <a:extLst>
                      <a:ext uri="{FF2B5EF4-FFF2-40B4-BE49-F238E27FC236}">
                        <a16:creationId xmlns:a16="http://schemas.microsoft.com/office/drawing/2014/main" id="{F6D6D324-9752-B990-BC02-B1EDEE1C2E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7" name="Gruppieren 1416">
                  <a:extLst>
                    <a:ext uri="{FF2B5EF4-FFF2-40B4-BE49-F238E27FC236}">
                      <a16:creationId xmlns:a16="http://schemas.microsoft.com/office/drawing/2014/main" id="{15235AFD-6A83-07A3-506E-FE176620BAFE}"/>
                    </a:ext>
                  </a:extLst>
                </p:cNvPr>
                <p:cNvGrpSpPr>
                  <a:grpSpLocks noChangeAspect="1"/>
                </p:cNvGrpSpPr>
                <p:nvPr/>
              </p:nvGrpSpPr>
              <p:grpSpPr>
                <a:xfrm>
                  <a:off x="6696374" y="3186376"/>
                  <a:ext cx="180000" cy="180000"/>
                  <a:chOff x="3172968" y="2304288"/>
                  <a:chExt cx="180000" cy="180000"/>
                </a:xfrm>
              </p:grpSpPr>
              <p:sp>
                <p:nvSpPr>
                  <p:cNvPr id="1445" name="Ellipse 1444">
                    <a:extLst>
                      <a:ext uri="{FF2B5EF4-FFF2-40B4-BE49-F238E27FC236}">
                        <a16:creationId xmlns:a16="http://schemas.microsoft.com/office/drawing/2014/main" id="{A4165911-7CE9-08FC-5216-3A4C272FB3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6" name="Additionszeichen 1445">
                    <a:extLst>
                      <a:ext uri="{FF2B5EF4-FFF2-40B4-BE49-F238E27FC236}">
                        <a16:creationId xmlns:a16="http://schemas.microsoft.com/office/drawing/2014/main" id="{660212B1-0106-9CAF-72F0-5BFC609503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8" name="Gruppieren 1417">
                  <a:extLst>
                    <a:ext uri="{FF2B5EF4-FFF2-40B4-BE49-F238E27FC236}">
                      <a16:creationId xmlns:a16="http://schemas.microsoft.com/office/drawing/2014/main" id="{18716230-98CF-8F36-7916-4306407BAAE0}"/>
                    </a:ext>
                  </a:extLst>
                </p:cNvPr>
                <p:cNvGrpSpPr>
                  <a:grpSpLocks noChangeAspect="1"/>
                </p:cNvGrpSpPr>
                <p:nvPr/>
              </p:nvGrpSpPr>
              <p:grpSpPr>
                <a:xfrm>
                  <a:off x="5577515" y="3084316"/>
                  <a:ext cx="180000" cy="180000"/>
                  <a:chOff x="3172968" y="2304288"/>
                  <a:chExt cx="180000" cy="180000"/>
                </a:xfrm>
              </p:grpSpPr>
              <p:sp>
                <p:nvSpPr>
                  <p:cNvPr id="1443" name="Ellipse 1442">
                    <a:extLst>
                      <a:ext uri="{FF2B5EF4-FFF2-40B4-BE49-F238E27FC236}">
                        <a16:creationId xmlns:a16="http://schemas.microsoft.com/office/drawing/2014/main" id="{BC1B5166-79BE-D8E7-EF23-8D9C562810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4" name="Additionszeichen 1443">
                    <a:extLst>
                      <a:ext uri="{FF2B5EF4-FFF2-40B4-BE49-F238E27FC236}">
                        <a16:creationId xmlns:a16="http://schemas.microsoft.com/office/drawing/2014/main" id="{B72DD32E-D3CB-795A-5677-560C8EAA54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9" name="Gruppieren 1418">
                  <a:extLst>
                    <a:ext uri="{FF2B5EF4-FFF2-40B4-BE49-F238E27FC236}">
                      <a16:creationId xmlns:a16="http://schemas.microsoft.com/office/drawing/2014/main" id="{892B8C2C-F3BE-9292-87F3-9FB73AA0D78D}"/>
                    </a:ext>
                  </a:extLst>
                </p:cNvPr>
                <p:cNvGrpSpPr>
                  <a:grpSpLocks noChangeAspect="1"/>
                </p:cNvGrpSpPr>
                <p:nvPr/>
              </p:nvGrpSpPr>
              <p:grpSpPr>
                <a:xfrm>
                  <a:off x="5940252" y="2903697"/>
                  <a:ext cx="180000" cy="180000"/>
                  <a:chOff x="3172968" y="2304288"/>
                  <a:chExt cx="180000" cy="180000"/>
                </a:xfrm>
              </p:grpSpPr>
              <p:sp>
                <p:nvSpPr>
                  <p:cNvPr id="1441" name="Ellipse 1440">
                    <a:extLst>
                      <a:ext uri="{FF2B5EF4-FFF2-40B4-BE49-F238E27FC236}">
                        <a16:creationId xmlns:a16="http://schemas.microsoft.com/office/drawing/2014/main" id="{47FFC4F9-4A4A-D0E4-4BAF-F7D7A5724B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2" name="Additionszeichen 1441">
                    <a:extLst>
                      <a:ext uri="{FF2B5EF4-FFF2-40B4-BE49-F238E27FC236}">
                        <a16:creationId xmlns:a16="http://schemas.microsoft.com/office/drawing/2014/main" id="{E338CE81-4585-7B5E-1B72-F37C702931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20" name="Gruppieren 1419">
                  <a:extLst>
                    <a:ext uri="{FF2B5EF4-FFF2-40B4-BE49-F238E27FC236}">
                      <a16:creationId xmlns:a16="http://schemas.microsoft.com/office/drawing/2014/main" id="{D1546F44-234E-EACF-234D-007FBAB3C4D8}"/>
                    </a:ext>
                  </a:extLst>
                </p:cNvPr>
                <p:cNvGrpSpPr>
                  <a:grpSpLocks noChangeAspect="1"/>
                </p:cNvGrpSpPr>
                <p:nvPr/>
              </p:nvGrpSpPr>
              <p:grpSpPr>
                <a:xfrm>
                  <a:off x="5597520" y="2746772"/>
                  <a:ext cx="180000" cy="180000"/>
                  <a:chOff x="3172968" y="2304288"/>
                  <a:chExt cx="180000" cy="180000"/>
                </a:xfrm>
              </p:grpSpPr>
              <p:sp>
                <p:nvSpPr>
                  <p:cNvPr id="1439" name="Ellipse 1438">
                    <a:extLst>
                      <a:ext uri="{FF2B5EF4-FFF2-40B4-BE49-F238E27FC236}">
                        <a16:creationId xmlns:a16="http://schemas.microsoft.com/office/drawing/2014/main" id="{5077535B-F45B-5E75-E073-7E53E4AA01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0" name="Additionszeichen 1439">
                    <a:extLst>
                      <a:ext uri="{FF2B5EF4-FFF2-40B4-BE49-F238E27FC236}">
                        <a16:creationId xmlns:a16="http://schemas.microsoft.com/office/drawing/2014/main" id="{65580B34-5015-A1CA-F243-AFAB82AF7C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21" name="Gruppieren 1420">
                  <a:extLst>
                    <a:ext uri="{FF2B5EF4-FFF2-40B4-BE49-F238E27FC236}">
                      <a16:creationId xmlns:a16="http://schemas.microsoft.com/office/drawing/2014/main" id="{C6DEDEEB-5102-702D-73ED-EBA51C58B1DF}"/>
                    </a:ext>
                  </a:extLst>
                </p:cNvPr>
                <p:cNvGrpSpPr>
                  <a:grpSpLocks noChangeAspect="1"/>
                </p:cNvGrpSpPr>
                <p:nvPr/>
              </p:nvGrpSpPr>
              <p:grpSpPr>
                <a:xfrm>
                  <a:off x="6310896" y="2729578"/>
                  <a:ext cx="180000" cy="180000"/>
                  <a:chOff x="3172968" y="2304288"/>
                  <a:chExt cx="180000" cy="180000"/>
                </a:xfrm>
              </p:grpSpPr>
              <p:sp>
                <p:nvSpPr>
                  <p:cNvPr id="1437" name="Ellipse 1436">
                    <a:extLst>
                      <a:ext uri="{FF2B5EF4-FFF2-40B4-BE49-F238E27FC236}">
                        <a16:creationId xmlns:a16="http://schemas.microsoft.com/office/drawing/2014/main" id="{A771BF8F-B32C-0999-99B8-624012659FC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8" name="Additionszeichen 1437">
                    <a:extLst>
                      <a:ext uri="{FF2B5EF4-FFF2-40B4-BE49-F238E27FC236}">
                        <a16:creationId xmlns:a16="http://schemas.microsoft.com/office/drawing/2014/main" id="{592A78D4-9808-6437-104C-15D26D77D75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22" name="Gruppieren 1421">
                  <a:extLst>
                    <a:ext uri="{FF2B5EF4-FFF2-40B4-BE49-F238E27FC236}">
                      <a16:creationId xmlns:a16="http://schemas.microsoft.com/office/drawing/2014/main" id="{E59D395A-E48C-E50D-8D71-B932EA879C47}"/>
                    </a:ext>
                  </a:extLst>
                </p:cNvPr>
                <p:cNvGrpSpPr>
                  <a:grpSpLocks noChangeAspect="1"/>
                </p:cNvGrpSpPr>
                <p:nvPr/>
              </p:nvGrpSpPr>
              <p:grpSpPr>
                <a:xfrm>
                  <a:off x="5311404" y="3346168"/>
                  <a:ext cx="180000" cy="180000"/>
                  <a:chOff x="3172968" y="2304288"/>
                  <a:chExt cx="180000" cy="180000"/>
                </a:xfrm>
              </p:grpSpPr>
              <p:sp>
                <p:nvSpPr>
                  <p:cNvPr id="1435" name="Ellipse 1434">
                    <a:extLst>
                      <a:ext uri="{FF2B5EF4-FFF2-40B4-BE49-F238E27FC236}">
                        <a16:creationId xmlns:a16="http://schemas.microsoft.com/office/drawing/2014/main" id="{3A02E656-EA17-91BC-E3EE-07FC75860A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6" name="Additionszeichen 1435">
                    <a:extLst>
                      <a:ext uri="{FF2B5EF4-FFF2-40B4-BE49-F238E27FC236}">
                        <a16:creationId xmlns:a16="http://schemas.microsoft.com/office/drawing/2014/main" id="{803BC458-3FA1-5D66-8C91-50CBA968C6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23" name="Ellipse 1422">
                  <a:extLst>
                    <a:ext uri="{FF2B5EF4-FFF2-40B4-BE49-F238E27FC236}">
                      <a16:creationId xmlns:a16="http://schemas.microsoft.com/office/drawing/2014/main" id="{3FF703B1-DC4F-99C3-5897-4977BFE8DE9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4" name="Ellipse 1423">
                  <a:extLst>
                    <a:ext uri="{FF2B5EF4-FFF2-40B4-BE49-F238E27FC236}">
                      <a16:creationId xmlns:a16="http://schemas.microsoft.com/office/drawing/2014/main" id="{FA94FEFC-2393-AF37-564A-75D8BC96066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5" name="Ellipse 1424">
                  <a:extLst>
                    <a:ext uri="{FF2B5EF4-FFF2-40B4-BE49-F238E27FC236}">
                      <a16:creationId xmlns:a16="http://schemas.microsoft.com/office/drawing/2014/main" id="{8F6A43EC-4C17-B14E-CD7F-5B4AC0F4F00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6" name="Ellipse 1425">
                  <a:extLst>
                    <a:ext uri="{FF2B5EF4-FFF2-40B4-BE49-F238E27FC236}">
                      <a16:creationId xmlns:a16="http://schemas.microsoft.com/office/drawing/2014/main" id="{616F722B-D8BC-8719-03AB-610EE997FB0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7" name="Ellipse 1426">
                  <a:extLst>
                    <a:ext uri="{FF2B5EF4-FFF2-40B4-BE49-F238E27FC236}">
                      <a16:creationId xmlns:a16="http://schemas.microsoft.com/office/drawing/2014/main" id="{97033A46-6624-5D54-0C95-EA22E68DB88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8" name="Ellipse 1427">
                  <a:extLst>
                    <a:ext uri="{FF2B5EF4-FFF2-40B4-BE49-F238E27FC236}">
                      <a16:creationId xmlns:a16="http://schemas.microsoft.com/office/drawing/2014/main" id="{31FF9D70-8C89-33F2-A025-05B219B85CF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9" name="Ellipse 1428">
                  <a:extLst>
                    <a:ext uri="{FF2B5EF4-FFF2-40B4-BE49-F238E27FC236}">
                      <a16:creationId xmlns:a16="http://schemas.microsoft.com/office/drawing/2014/main" id="{25C72C10-1B30-E206-AF8A-84D951B1C6A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0" name="Ellipse 1429">
                  <a:extLst>
                    <a:ext uri="{FF2B5EF4-FFF2-40B4-BE49-F238E27FC236}">
                      <a16:creationId xmlns:a16="http://schemas.microsoft.com/office/drawing/2014/main" id="{BAAED2DB-5E77-2E59-1A60-BEF397805C2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1" name="Ellipse 1430">
                  <a:extLst>
                    <a:ext uri="{FF2B5EF4-FFF2-40B4-BE49-F238E27FC236}">
                      <a16:creationId xmlns:a16="http://schemas.microsoft.com/office/drawing/2014/main" id="{C8C4EC8F-578C-35CF-DF66-81971850923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2" name="Ellipse 1431">
                  <a:extLst>
                    <a:ext uri="{FF2B5EF4-FFF2-40B4-BE49-F238E27FC236}">
                      <a16:creationId xmlns:a16="http://schemas.microsoft.com/office/drawing/2014/main" id="{E81BDC1E-40B2-2217-01A3-C28B5E01520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 name="Ellipse 1432">
                  <a:extLst>
                    <a:ext uri="{FF2B5EF4-FFF2-40B4-BE49-F238E27FC236}">
                      <a16:creationId xmlns:a16="http://schemas.microsoft.com/office/drawing/2014/main" id="{1CBD5850-C918-9FEB-2070-30FE9262076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 name="Ellipse 1433">
                  <a:extLst>
                    <a:ext uri="{FF2B5EF4-FFF2-40B4-BE49-F238E27FC236}">
                      <a16:creationId xmlns:a16="http://schemas.microsoft.com/office/drawing/2014/main" id="{F7F1DA3D-E4CF-8A8E-B7F6-481C1C1B088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08" name="L-Schale">
                <a:extLst>
                  <a:ext uri="{FF2B5EF4-FFF2-40B4-BE49-F238E27FC236}">
                    <a16:creationId xmlns:a16="http://schemas.microsoft.com/office/drawing/2014/main" id="{8C0893E0-1203-D8C7-9E98-AAD91EF23E0C}"/>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409" name="M-Schale">
                <a:extLst>
                  <a:ext uri="{FF2B5EF4-FFF2-40B4-BE49-F238E27FC236}">
                    <a16:creationId xmlns:a16="http://schemas.microsoft.com/office/drawing/2014/main" id="{C557FFEF-C15C-9589-1738-11D02E6E18B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370" name="Gruppieren 1369">
              <a:extLst>
                <a:ext uri="{FF2B5EF4-FFF2-40B4-BE49-F238E27FC236}">
                  <a16:creationId xmlns:a16="http://schemas.microsoft.com/office/drawing/2014/main" id="{AEDFEC9C-C7B8-E4C9-D841-74334E8A6B35}"/>
                </a:ext>
              </a:extLst>
            </p:cNvPr>
            <p:cNvGrpSpPr/>
            <p:nvPr/>
          </p:nvGrpSpPr>
          <p:grpSpPr>
            <a:xfrm>
              <a:off x="6006000" y="816426"/>
              <a:ext cx="180000" cy="180000"/>
              <a:chOff x="2537136" y="1269000"/>
              <a:chExt cx="180000" cy="180000"/>
            </a:xfrm>
          </p:grpSpPr>
          <p:sp>
            <p:nvSpPr>
              <p:cNvPr id="1404" name="Ellipse 1403">
                <a:extLst>
                  <a:ext uri="{FF2B5EF4-FFF2-40B4-BE49-F238E27FC236}">
                    <a16:creationId xmlns:a16="http://schemas.microsoft.com/office/drawing/2014/main" id="{5E73C222-7A57-4B50-3B9B-AD5B3C11A2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5" name="Minuszeichen 1404">
                <a:extLst>
                  <a:ext uri="{FF2B5EF4-FFF2-40B4-BE49-F238E27FC236}">
                    <a16:creationId xmlns:a16="http://schemas.microsoft.com/office/drawing/2014/main" id="{D0A82E74-0ACD-CA96-4F69-5E618DB7C47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1" name="Gruppieren 1370">
              <a:extLst>
                <a:ext uri="{FF2B5EF4-FFF2-40B4-BE49-F238E27FC236}">
                  <a16:creationId xmlns:a16="http://schemas.microsoft.com/office/drawing/2014/main" id="{7A394B41-1E2C-41E4-F05D-41A45760AD70}"/>
                </a:ext>
              </a:extLst>
            </p:cNvPr>
            <p:cNvGrpSpPr/>
            <p:nvPr/>
          </p:nvGrpSpPr>
          <p:grpSpPr>
            <a:xfrm>
              <a:off x="6003948" y="5865553"/>
              <a:ext cx="180000" cy="180000"/>
              <a:chOff x="2537136" y="1269000"/>
              <a:chExt cx="180000" cy="180000"/>
            </a:xfrm>
          </p:grpSpPr>
          <p:sp>
            <p:nvSpPr>
              <p:cNvPr id="1402" name="Ellipse 1401">
                <a:extLst>
                  <a:ext uri="{FF2B5EF4-FFF2-40B4-BE49-F238E27FC236}">
                    <a16:creationId xmlns:a16="http://schemas.microsoft.com/office/drawing/2014/main" id="{DDBF47AB-C773-EB70-E1E9-AA8DA3AA2C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3" name="Minuszeichen 1402">
                <a:extLst>
                  <a:ext uri="{FF2B5EF4-FFF2-40B4-BE49-F238E27FC236}">
                    <a16:creationId xmlns:a16="http://schemas.microsoft.com/office/drawing/2014/main" id="{FAC2A716-B97B-1918-C77B-2DDF64E87D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2" name="Gruppieren 1371">
              <a:extLst>
                <a:ext uri="{FF2B5EF4-FFF2-40B4-BE49-F238E27FC236}">
                  <a16:creationId xmlns:a16="http://schemas.microsoft.com/office/drawing/2014/main" id="{EB48099B-AD67-5559-52D3-69A48895474F}"/>
                </a:ext>
              </a:extLst>
            </p:cNvPr>
            <p:cNvGrpSpPr/>
            <p:nvPr/>
          </p:nvGrpSpPr>
          <p:grpSpPr>
            <a:xfrm>
              <a:off x="7989107" y="3335661"/>
              <a:ext cx="180000" cy="180000"/>
              <a:chOff x="2537136" y="1269000"/>
              <a:chExt cx="180000" cy="180000"/>
            </a:xfrm>
          </p:grpSpPr>
          <p:sp>
            <p:nvSpPr>
              <p:cNvPr id="1400" name="Ellipse 1399">
                <a:extLst>
                  <a:ext uri="{FF2B5EF4-FFF2-40B4-BE49-F238E27FC236}">
                    <a16:creationId xmlns:a16="http://schemas.microsoft.com/office/drawing/2014/main" id="{EFCEE74D-C4ED-59EF-6493-9E12E1C3032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1" name="Minuszeichen 1400">
                <a:extLst>
                  <a:ext uri="{FF2B5EF4-FFF2-40B4-BE49-F238E27FC236}">
                    <a16:creationId xmlns:a16="http://schemas.microsoft.com/office/drawing/2014/main" id="{C2BE91C2-6965-105F-44AE-E32CDB10D4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3" name="Gruppieren 1372">
              <a:extLst>
                <a:ext uri="{FF2B5EF4-FFF2-40B4-BE49-F238E27FC236}">
                  <a16:creationId xmlns:a16="http://schemas.microsoft.com/office/drawing/2014/main" id="{CD49C91D-1F9B-82D7-2934-629667BCCA0D}"/>
                </a:ext>
              </a:extLst>
            </p:cNvPr>
            <p:cNvGrpSpPr/>
            <p:nvPr/>
          </p:nvGrpSpPr>
          <p:grpSpPr>
            <a:xfrm>
              <a:off x="4026000" y="3339000"/>
              <a:ext cx="180000" cy="180000"/>
              <a:chOff x="2537136" y="1269000"/>
              <a:chExt cx="180000" cy="180000"/>
            </a:xfrm>
          </p:grpSpPr>
          <p:sp>
            <p:nvSpPr>
              <p:cNvPr id="1398" name="Ellipse 1397">
                <a:extLst>
                  <a:ext uri="{FF2B5EF4-FFF2-40B4-BE49-F238E27FC236}">
                    <a16:creationId xmlns:a16="http://schemas.microsoft.com/office/drawing/2014/main" id="{9EFF81A0-4F22-F763-CF8A-C2D7C82FFF0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9" name="Minuszeichen 1398">
                <a:extLst>
                  <a:ext uri="{FF2B5EF4-FFF2-40B4-BE49-F238E27FC236}">
                    <a16:creationId xmlns:a16="http://schemas.microsoft.com/office/drawing/2014/main" id="{2301E456-EB88-22F3-D405-A1BD0359A74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4" name="Gruppieren 1373">
              <a:extLst>
                <a:ext uri="{FF2B5EF4-FFF2-40B4-BE49-F238E27FC236}">
                  <a16:creationId xmlns:a16="http://schemas.microsoft.com/office/drawing/2014/main" id="{84E8B245-3518-3ACE-47F6-FB053AC6CDD1}"/>
                </a:ext>
              </a:extLst>
            </p:cNvPr>
            <p:cNvGrpSpPr/>
            <p:nvPr/>
          </p:nvGrpSpPr>
          <p:grpSpPr>
            <a:xfrm>
              <a:off x="4656000" y="4775520"/>
              <a:ext cx="180000" cy="180000"/>
              <a:chOff x="2537136" y="1269000"/>
              <a:chExt cx="180000" cy="180000"/>
            </a:xfrm>
          </p:grpSpPr>
          <p:sp>
            <p:nvSpPr>
              <p:cNvPr id="1396" name="Ellipse 1395">
                <a:extLst>
                  <a:ext uri="{FF2B5EF4-FFF2-40B4-BE49-F238E27FC236}">
                    <a16:creationId xmlns:a16="http://schemas.microsoft.com/office/drawing/2014/main" id="{1EC6C284-45F6-FF00-F7EB-F4D5EC723B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7" name="Minuszeichen 1396">
                <a:extLst>
                  <a:ext uri="{FF2B5EF4-FFF2-40B4-BE49-F238E27FC236}">
                    <a16:creationId xmlns:a16="http://schemas.microsoft.com/office/drawing/2014/main" id="{9398C5C0-C6A1-977C-4E87-4FF5837617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5" name="Gruppieren 1374">
              <a:extLst>
                <a:ext uri="{FF2B5EF4-FFF2-40B4-BE49-F238E27FC236}">
                  <a16:creationId xmlns:a16="http://schemas.microsoft.com/office/drawing/2014/main" id="{C1C7A6C1-5EB1-F088-EC2F-959D098AD374}"/>
                </a:ext>
              </a:extLst>
            </p:cNvPr>
            <p:cNvGrpSpPr/>
            <p:nvPr/>
          </p:nvGrpSpPr>
          <p:grpSpPr>
            <a:xfrm>
              <a:off x="7373256" y="4775520"/>
              <a:ext cx="180000" cy="180000"/>
              <a:chOff x="2537136" y="1269000"/>
              <a:chExt cx="180000" cy="180000"/>
            </a:xfrm>
          </p:grpSpPr>
          <p:sp>
            <p:nvSpPr>
              <p:cNvPr id="1394" name="Ellipse 1393">
                <a:extLst>
                  <a:ext uri="{FF2B5EF4-FFF2-40B4-BE49-F238E27FC236}">
                    <a16:creationId xmlns:a16="http://schemas.microsoft.com/office/drawing/2014/main" id="{3EC815F1-3CFE-566A-FD1B-8A7EB004E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5" name="Minuszeichen 1394">
                <a:extLst>
                  <a:ext uri="{FF2B5EF4-FFF2-40B4-BE49-F238E27FC236}">
                    <a16:creationId xmlns:a16="http://schemas.microsoft.com/office/drawing/2014/main" id="{96535D64-21FE-66E1-27C3-0C13A00875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6" name="Gruppieren 1375">
              <a:extLst>
                <a:ext uri="{FF2B5EF4-FFF2-40B4-BE49-F238E27FC236}">
                  <a16:creationId xmlns:a16="http://schemas.microsoft.com/office/drawing/2014/main" id="{077A018C-4D44-9748-FDDD-79AEEC3AD9FB}"/>
                </a:ext>
              </a:extLst>
            </p:cNvPr>
            <p:cNvGrpSpPr/>
            <p:nvPr/>
          </p:nvGrpSpPr>
          <p:grpSpPr>
            <a:xfrm>
              <a:off x="7373256" y="1900714"/>
              <a:ext cx="180000" cy="180000"/>
              <a:chOff x="2537136" y="1269000"/>
              <a:chExt cx="180000" cy="180000"/>
            </a:xfrm>
          </p:grpSpPr>
          <p:sp>
            <p:nvSpPr>
              <p:cNvPr id="1392" name="Ellipse 1391">
                <a:extLst>
                  <a:ext uri="{FF2B5EF4-FFF2-40B4-BE49-F238E27FC236}">
                    <a16:creationId xmlns:a16="http://schemas.microsoft.com/office/drawing/2014/main" id="{F09F926D-95CB-4419-E1F5-38F40311813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3" name="Minuszeichen 1392">
                <a:extLst>
                  <a:ext uri="{FF2B5EF4-FFF2-40B4-BE49-F238E27FC236}">
                    <a16:creationId xmlns:a16="http://schemas.microsoft.com/office/drawing/2014/main" id="{8DA8B198-1124-D63A-EB62-DA58B7D133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7" name="Gruppieren 1376">
              <a:extLst>
                <a:ext uri="{FF2B5EF4-FFF2-40B4-BE49-F238E27FC236}">
                  <a16:creationId xmlns:a16="http://schemas.microsoft.com/office/drawing/2014/main" id="{26875FA7-7B73-894C-96B9-D76B0AECE72D}"/>
                </a:ext>
              </a:extLst>
            </p:cNvPr>
            <p:cNvGrpSpPr/>
            <p:nvPr/>
          </p:nvGrpSpPr>
          <p:grpSpPr>
            <a:xfrm>
              <a:off x="4656000" y="1900714"/>
              <a:ext cx="180000" cy="180000"/>
              <a:chOff x="2537136" y="1269000"/>
              <a:chExt cx="180000" cy="180000"/>
            </a:xfrm>
          </p:grpSpPr>
          <p:sp>
            <p:nvSpPr>
              <p:cNvPr id="1390" name="Ellipse 1389">
                <a:extLst>
                  <a:ext uri="{FF2B5EF4-FFF2-40B4-BE49-F238E27FC236}">
                    <a16:creationId xmlns:a16="http://schemas.microsoft.com/office/drawing/2014/main" id="{1B7057B5-AFDF-ACEC-2077-B88212CFB3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1" name="Minuszeichen 1390">
                <a:extLst>
                  <a:ext uri="{FF2B5EF4-FFF2-40B4-BE49-F238E27FC236}">
                    <a16:creationId xmlns:a16="http://schemas.microsoft.com/office/drawing/2014/main" id="{69135D8B-1BED-41B1-50B4-896132BC2F1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8" name="Gruppieren 1377">
              <a:extLst>
                <a:ext uri="{FF2B5EF4-FFF2-40B4-BE49-F238E27FC236}">
                  <a16:creationId xmlns:a16="http://schemas.microsoft.com/office/drawing/2014/main" id="{0DD7108D-AAFF-F7B1-CD02-0A6383EDF33B}"/>
                </a:ext>
              </a:extLst>
            </p:cNvPr>
            <p:cNvGrpSpPr/>
            <p:nvPr/>
          </p:nvGrpSpPr>
          <p:grpSpPr>
            <a:xfrm>
              <a:off x="6006000" y="1339747"/>
              <a:ext cx="180000" cy="180000"/>
              <a:chOff x="2537136" y="1269000"/>
              <a:chExt cx="180000" cy="180000"/>
            </a:xfrm>
          </p:grpSpPr>
          <p:sp>
            <p:nvSpPr>
              <p:cNvPr id="1388" name="Ellipse 1387">
                <a:extLst>
                  <a:ext uri="{FF2B5EF4-FFF2-40B4-BE49-F238E27FC236}">
                    <a16:creationId xmlns:a16="http://schemas.microsoft.com/office/drawing/2014/main" id="{6C965AE7-C804-0FB1-21DF-D89F4120AD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9" name="Minuszeichen 1388">
                <a:extLst>
                  <a:ext uri="{FF2B5EF4-FFF2-40B4-BE49-F238E27FC236}">
                    <a16:creationId xmlns:a16="http://schemas.microsoft.com/office/drawing/2014/main" id="{FBD1C74E-C446-0C9D-A691-0BF005878B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9" name="Gruppieren 1378">
              <a:extLst>
                <a:ext uri="{FF2B5EF4-FFF2-40B4-BE49-F238E27FC236}">
                  <a16:creationId xmlns:a16="http://schemas.microsoft.com/office/drawing/2014/main" id="{25131EC7-B983-73E1-4C9D-90C3757E079D}"/>
                </a:ext>
              </a:extLst>
            </p:cNvPr>
            <p:cNvGrpSpPr/>
            <p:nvPr/>
          </p:nvGrpSpPr>
          <p:grpSpPr>
            <a:xfrm>
              <a:off x="6006000" y="5312040"/>
              <a:ext cx="180000" cy="180000"/>
              <a:chOff x="2537136" y="1269000"/>
              <a:chExt cx="180000" cy="180000"/>
            </a:xfrm>
          </p:grpSpPr>
          <p:sp>
            <p:nvSpPr>
              <p:cNvPr id="1386" name="Ellipse 1385">
                <a:extLst>
                  <a:ext uri="{FF2B5EF4-FFF2-40B4-BE49-F238E27FC236}">
                    <a16:creationId xmlns:a16="http://schemas.microsoft.com/office/drawing/2014/main" id="{4584FA74-5921-3A8C-8313-4D7031B02C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7" name="Minuszeichen 1386">
                <a:extLst>
                  <a:ext uri="{FF2B5EF4-FFF2-40B4-BE49-F238E27FC236}">
                    <a16:creationId xmlns:a16="http://schemas.microsoft.com/office/drawing/2014/main" id="{22CB4C85-7208-8109-3922-8779F71407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80" name="Gruppieren 1379">
              <a:extLst>
                <a:ext uri="{FF2B5EF4-FFF2-40B4-BE49-F238E27FC236}">
                  <a16:creationId xmlns:a16="http://schemas.microsoft.com/office/drawing/2014/main" id="{07988164-DDE1-B769-659B-D57D479E86D1}"/>
                </a:ext>
              </a:extLst>
            </p:cNvPr>
            <p:cNvGrpSpPr/>
            <p:nvPr/>
          </p:nvGrpSpPr>
          <p:grpSpPr>
            <a:xfrm>
              <a:off x="6006000" y="1900714"/>
              <a:ext cx="180000" cy="180000"/>
              <a:chOff x="2537136" y="1269000"/>
              <a:chExt cx="180000" cy="180000"/>
            </a:xfrm>
          </p:grpSpPr>
          <p:sp>
            <p:nvSpPr>
              <p:cNvPr id="1384" name="Ellipse 1383">
                <a:extLst>
                  <a:ext uri="{FF2B5EF4-FFF2-40B4-BE49-F238E27FC236}">
                    <a16:creationId xmlns:a16="http://schemas.microsoft.com/office/drawing/2014/main" id="{5E5D6413-DEC9-5D66-F222-E74E8886A2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5" name="Minuszeichen 1384">
                <a:extLst>
                  <a:ext uri="{FF2B5EF4-FFF2-40B4-BE49-F238E27FC236}">
                    <a16:creationId xmlns:a16="http://schemas.microsoft.com/office/drawing/2014/main" id="{CE5FE033-CB5A-1A04-5482-D72F3A8BE0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81" name="Gruppieren 1380">
              <a:extLst>
                <a:ext uri="{FF2B5EF4-FFF2-40B4-BE49-F238E27FC236}">
                  <a16:creationId xmlns:a16="http://schemas.microsoft.com/office/drawing/2014/main" id="{3EB15634-8F63-5B73-2954-76157A1E1596}"/>
                </a:ext>
              </a:extLst>
            </p:cNvPr>
            <p:cNvGrpSpPr/>
            <p:nvPr/>
          </p:nvGrpSpPr>
          <p:grpSpPr>
            <a:xfrm>
              <a:off x="6006000" y="4775520"/>
              <a:ext cx="180000" cy="180000"/>
              <a:chOff x="2537136" y="1269000"/>
              <a:chExt cx="180000" cy="180000"/>
            </a:xfrm>
          </p:grpSpPr>
          <p:sp>
            <p:nvSpPr>
              <p:cNvPr id="1382" name="Ellipse 1381">
                <a:extLst>
                  <a:ext uri="{FF2B5EF4-FFF2-40B4-BE49-F238E27FC236}">
                    <a16:creationId xmlns:a16="http://schemas.microsoft.com/office/drawing/2014/main" id="{C2F02A11-F30C-74D0-3AAF-FF70DA9B4E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3" name="Minuszeichen 1382">
                <a:extLst>
                  <a:ext uri="{FF2B5EF4-FFF2-40B4-BE49-F238E27FC236}">
                    <a16:creationId xmlns:a16="http://schemas.microsoft.com/office/drawing/2014/main" id="{E26D80A8-3FD8-0442-F9F8-5A8DF0EB66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41" name="Gruppieren 1640">
            <a:extLst>
              <a:ext uri="{FF2B5EF4-FFF2-40B4-BE49-F238E27FC236}">
                <a16:creationId xmlns:a16="http://schemas.microsoft.com/office/drawing/2014/main" id="{0328423A-2AF8-F812-E50D-B40CF7AFC566}"/>
              </a:ext>
            </a:extLst>
          </p:cNvPr>
          <p:cNvGrpSpPr>
            <a:grpSpLocks noChangeAspect="1"/>
          </p:cNvGrpSpPr>
          <p:nvPr/>
        </p:nvGrpSpPr>
        <p:grpSpPr>
          <a:xfrm>
            <a:off x="3726599" y="1035044"/>
            <a:ext cx="1258865" cy="1306104"/>
            <a:chOff x="3576000" y="816426"/>
            <a:chExt cx="5040000" cy="5229127"/>
          </a:xfrm>
        </p:grpSpPr>
        <p:grpSp>
          <p:nvGrpSpPr>
            <p:cNvPr id="1642" name="Magnesium ohne e-">
              <a:extLst>
                <a:ext uri="{FF2B5EF4-FFF2-40B4-BE49-F238E27FC236}">
                  <a16:creationId xmlns:a16="http://schemas.microsoft.com/office/drawing/2014/main" id="{07AE5B04-6373-53F5-600A-2FB35C5942B8}"/>
                </a:ext>
              </a:extLst>
            </p:cNvPr>
            <p:cNvGrpSpPr/>
            <p:nvPr/>
          </p:nvGrpSpPr>
          <p:grpSpPr>
            <a:xfrm>
              <a:off x="3576000" y="909000"/>
              <a:ext cx="5040000" cy="5040000"/>
              <a:chOff x="3576000" y="909000"/>
              <a:chExt cx="5040000" cy="5040000"/>
            </a:xfrm>
          </p:grpSpPr>
          <p:sp>
            <p:nvSpPr>
              <p:cNvPr id="1679" name="K-Schale">
                <a:extLst>
                  <a:ext uri="{FF2B5EF4-FFF2-40B4-BE49-F238E27FC236}">
                    <a16:creationId xmlns:a16="http://schemas.microsoft.com/office/drawing/2014/main" id="{7A88E69D-166C-08C2-DE73-2174345DD28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680" name="Atomkern mit Protonen und Neutronen">
                <a:extLst>
                  <a:ext uri="{FF2B5EF4-FFF2-40B4-BE49-F238E27FC236}">
                    <a16:creationId xmlns:a16="http://schemas.microsoft.com/office/drawing/2014/main" id="{73534958-6487-D70A-0FA2-6F90906C23FD}"/>
                  </a:ext>
                </a:extLst>
              </p:cNvPr>
              <p:cNvGrpSpPr/>
              <p:nvPr/>
            </p:nvGrpSpPr>
            <p:grpSpPr>
              <a:xfrm>
                <a:off x="5196000" y="2529000"/>
                <a:ext cx="1800000" cy="1800000"/>
                <a:chOff x="5196000" y="2529000"/>
                <a:chExt cx="1800000" cy="1800000"/>
              </a:xfrm>
            </p:grpSpPr>
            <p:sp>
              <p:nvSpPr>
                <p:cNvPr id="1683" name="Atomkern">
                  <a:extLst>
                    <a:ext uri="{FF2B5EF4-FFF2-40B4-BE49-F238E27FC236}">
                      <a16:creationId xmlns:a16="http://schemas.microsoft.com/office/drawing/2014/main" id="{A568B101-73B0-6CE1-ED94-514F4DA6A37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684" name="Gruppieren 1683">
                  <a:extLst>
                    <a:ext uri="{FF2B5EF4-FFF2-40B4-BE49-F238E27FC236}">
                      <a16:creationId xmlns:a16="http://schemas.microsoft.com/office/drawing/2014/main" id="{50A7E447-884D-449A-61B3-48CD6DBEF563}"/>
                    </a:ext>
                  </a:extLst>
                </p:cNvPr>
                <p:cNvGrpSpPr>
                  <a:grpSpLocks noChangeAspect="1"/>
                </p:cNvGrpSpPr>
                <p:nvPr/>
              </p:nvGrpSpPr>
              <p:grpSpPr>
                <a:xfrm>
                  <a:off x="5848033" y="3791651"/>
                  <a:ext cx="180000" cy="180000"/>
                  <a:chOff x="3172968" y="2304288"/>
                  <a:chExt cx="180000" cy="180000"/>
                </a:xfrm>
              </p:grpSpPr>
              <p:sp>
                <p:nvSpPr>
                  <p:cNvPr id="1730" name="Ellipse 1729">
                    <a:extLst>
                      <a:ext uri="{FF2B5EF4-FFF2-40B4-BE49-F238E27FC236}">
                        <a16:creationId xmlns:a16="http://schemas.microsoft.com/office/drawing/2014/main" id="{9949D8A6-E22D-06BF-1165-50D3600458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1" name="Additionszeichen 1730">
                    <a:extLst>
                      <a:ext uri="{FF2B5EF4-FFF2-40B4-BE49-F238E27FC236}">
                        <a16:creationId xmlns:a16="http://schemas.microsoft.com/office/drawing/2014/main" id="{50D5D6F2-7749-13D8-4293-9D32A44AFD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5" name="Gruppieren 1684">
                  <a:extLst>
                    <a:ext uri="{FF2B5EF4-FFF2-40B4-BE49-F238E27FC236}">
                      <a16:creationId xmlns:a16="http://schemas.microsoft.com/office/drawing/2014/main" id="{302791F2-76B8-AADF-C38C-032D20BFEB9D}"/>
                    </a:ext>
                  </a:extLst>
                </p:cNvPr>
                <p:cNvGrpSpPr>
                  <a:grpSpLocks noChangeAspect="1"/>
                </p:cNvGrpSpPr>
                <p:nvPr/>
              </p:nvGrpSpPr>
              <p:grpSpPr>
                <a:xfrm>
                  <a:off x="6270000" y="3698425"/>
                  <a:ext cx="180000" cy="180000"/>
                  <a:chOff x="3172968" y="2304288"/>
                  <a:chExt cx="180000" cy="180000"/>
                </a:xfrm>
              </p:grpSpPr>
              <p:sp>
                <p:nvSpPr>
                  <p:cNvPr id="1728" name="Ellipse 1727">
                    <a:extLst>
                      <a:ext uri="{FF2B5EF4-FFF2-40B4-BE49-F238E27FC236}">
                        <a16:creationId xmlns:a16="http://schemas.microsoft.com/office/drawing/2014/main" id="{D9434D8E-75A6-831C-FC32-08901691ED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9" name="Additionszeichen 1728">
                    <a:extLst>
                      <a:ext uri="{FF2B5EF4-FFF2-40B4-BE49-F238E27FC236}">
                        <a16:creationId xmlns:a16="http://schemas.microsoft.com/office/drawing/2014/main" id="{51478898-A266-415A-F8C7-2958A0C1AB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6" name="Gruppieren 1685">
                  <a:extLst>
                    <a:ext uri="{FF2B5EF4-FFF2-40B4-BE49-F238E27FC236}">
                      <a16:creationId xmlns:a16="http://schemas.microsoft.com/office/drawing/2014/main" id="{FBC9AA0B-913C-741A-6B2B-E34CFC1BA279}"/>
                    </a:ext>
                  </a:extLst>
                </p:cNvPr>
                <p:cNvGrpSpPr>
                  <a:grpSpLocks noChangeAspect="1"/>
                </p:cNvGrpSpPr>
                <p:nvPr/>
              </p:nvGrpSpPr>
              <p:grpSpPr>
                <a:xfrm>
                  <a:off x="5499300" y="3931942"/>
                  <a:ext cx="180000" cy="180000"/>
                  <a:chOff x="3172968" y="2304288"/>
                  <a:chExt cx="180000" cy="180000"/>
                </a:xfrm>
              </p:grpSpPr>
              <p:sp>
                <p:nvSpPr>
                  <p:cNvPr id="1726" name="Ellipse 1725">
                    <a:extLst>
                      <a:ext uri="{FF2B5EF4-FFF2-40B4-BE49-F238E27FC236}">
                        <a16:creationId xmlns:a16="http://schemas.microsoft.com/office/drawing/2014/main" id="{5D8CC5FD-B361-9CFF-9575-76A957013A8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7" name="Additionszeichen 1726">
                    <a:extLst>
                      <a:ext uri="{FF2B5EF4-FFF2-40B4-BE49-F238E27FC236}">
                        <a16:creationId xmlns:a16="http://schemas.microsoft.com/office/drawing/2014/main" id="{4F71225F-25AB-1753-D995-CB4BE5F8E3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7" name="Gruppieren 1686">
                  <a:extLst>
                    <a:ext uri="{FF2B5EF4-FFF2-40B4-BE49-F238E27FC236}">
                      <a16:creationId xmlns:a16="http://schemas.microsoft.com/office/drawing/2014/main" id="{4A07D7B3-5AFB-C307-2AFA-BF343C2F0A77}"/>
                    </a:ext>
                  </a:extLst>
                </p:cNvPr>
                <p:cNvGrpSpPr>
                  <a:grpSpLocks noChangeAspect="1"/>
                </p:cNvGrpSpPr>
                <p:nvPr/>
              </p:nvGrpSpPr>
              <p:grpSpPr>
                <a:xfrm>
                  <a:off x="6030156" y="4086630"/>
                  <a:ext cx="180000" cy="180000"/>
                  <a:chOff x="3172968" y="2304288"/>
                  <a:chExt cx="180000" cy="180000"/>
                </a:xfrm>
              </p:grpSpPr>
              <p:sp>
                <p:nvSpPr>
                  <p:cNvPr id="1724" name="Ellipse 1723">
                    <a:extLst>
                      <a:ext uri="{FF2B5EF4-FFF2-40B4-BE49-F238E27FC236}">
                        <a16:creationId xmlns:a16="http://schemas.microsoft.com/office/drawing/2014/main" id="{3A457996-27DD-E676-E5A3-D4B0B086E0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5" name="Additionszeichen 1724">
                    <a:extLst>
                      <a:ext uri="{FF2B5EF4-FFF2-40B4-BE49-F238E27FC236}">
                        <a16:creationId xmlns:a16="http://schemas.microsoft.com/office/drawing/2014/main" id="{B6CA433C-BC19-156F-7D37-C2059DF57F1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8" name="Gruppieren 1687">
                  <a:extLst>
                    <a:ext uri="{FF2B5EF4-FFF2-40B4-BE49-F238E27FC236}">
                      <a16:creationId xmlns:a16="http://schemas.microsoft.com/office/drawing/2014/main" id="{D20754AE-BD6B-07DC-BBF5-779FB8011BC1}"/>
                    </a:ext>
                  </a:extLst>
                </p:cNvPr>
                <p:cNvGrpSpPr>
                  <a:grpSpLocks noChangeAspect="1"/>
                </p:cNvGrpSpPr>
                <p:nvPr/>
              </p:nvGrpSpPr>
              <p:grpSpPr>
                <a:xfrm>
                  <a:off x="6020438" y="3296696"/>
                  <a:ext cx="180000" cy="180000"/>
                  <a:chOff x="3172968" y="2304288"/>
                  <a:chExt cx="180000" cy="180000"/>
                </a:xfrm>
              </p:grpSpPr>
              <p:sp>
                <p:nvSpPr>
                  <p:cNvPr id="1722" name="Ellipse 1721">
                    <a:extLst>
                      <a:ext uri="{FF2B5EF4-FFF2-40B4-BE49-F238E27FC236}">
                        <a16:creationId xmlns:a16="http://schemas.microsoft.com/office/drawing/2014/main" id="{0BDCB093-5A1D-2C5B-BD49-3258EF0AB1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3" name="Additionszeichen 1722">
                    <a:extLst>
                      <a:ext uri="{FF2B5EF4-FFF2-40B4-BE49-F238E27FC236}">
                        <a16:creationId xmlns:a16="http://schemas.microsoft.com/office/drawing/2014/main" id="{BBA6449D-B9C5-8082-3C82-8C1253AE79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9" name="Gruppieren 1688">
                  <a:extLst>
                    <a:ext uri="{FF2B5EF4-FFF2-40B4-BE49-F238E27FC236}">
                      <a16:creationId xmlns:a16="http://schemas.microsoft.com/office/drawing/2014/main" id="{CB431D58-0803-8758-B994-3B4F279FCCBF}"/>
                    </a:ext>
                  </a:extLst>
                </p:cNvPr>
                <p:cNvGrpSpPr>
                  <a:grpSpLocks noChangeAspect="1"/>
                </p:cNvGrpSpPr>
                <p:nvPr/>
              </p:nvGrpSpPr>
              <p:grpSpPr>
                <a:xfrm>
                  <a:off x="6540000" y="3667688"/>
                  <a:ext cx="180000" cy="180000"/>
                  <a:chOff x="3172968" y="2304288"/>
                  <a:chExt cx="180000" cy="180000"/>
                </a:xfrm>
              </p:grpSpPr>
              <p:sp>
                <p:nvSpPr>
                  <p:cNvPr id="1720" name="Ellipse 1719">
                    <a:extLst>
                      <a:ext uri="{FF2B5EF4-FFF2-40B4-BE49-F238E27FC236}">
                        <a16:creationId xmlns:a16="http://schemas.microsoft.com/office/drawing/2014/main" id="{18446CDE-71F6-72C9-622A-F19BEA6290B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1" name="Additionszeichen 1720">
                    <a:extLst>
                      <a:ext uri="{FF2B5EF4-FFF2-40B4-BE49-F238E27FC236}">
                        <a16:creationId xmlns:a16="http://schemas.microsoft.com/office/drawing/2014/main" id="{5BD6CF52-90CA-0706-DC91-740B595A6A9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0" name="Gruppieren 1689">
                  <a:extLst>
                    <a:ext uri="{FF2B5EF4-FFF2-40B4-BE49-F238E27FC236}">
                      <a16:creationId xmlns:a16="http://schemas.microsoft.com/office/drawing/2014/main" id="{22DB2437-35B6-077F-7A54-99EA262C173D}"/>
                    </a:ext>
                  </a:extLst>
                </p:cNvPr>
                <p:cNvGrpSpPr>
                  <a:grpSpLocks noChangeAspect="1"/>
                </p:cNvGrpSpPr>
                <p:nvPr/>
              </p:nvGrpSpPr>
              <p:grpSpPr>
                <a:xfrm>
                  <a:off x="6696374" y="3186376"/>
                  <a:ext cx="180000" cy="180000"/>
                  <a:chOff x="3172968" y="2304288"/>
                  <a:chExt cx="180000" cy="180000"/>
                </a:xfrm>
              </p:grpSpPr>
              <p:sp>
                <p:nvSpPr>
                  <p:cNvPr id="1718" name="Ellipse 1717">
                    <a:extLst>
                      <a:ext uri="{FF2B5EF4-FFF2-40B4-BE49-F238E27FC236}">
                        <a16:creationId xmlns:a16="http://schemas.microsoft.com/office/drawing/2014/main" id="{CEE6B7EB-2275-DC6C-7361-52D967842C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9" name="Additionszeichen 1718">
                    <a:extLst>
                      <a:ext uri="{FF2B5EF4-FFF2-40B4-BE49-F238E27FC236}">
                        <a16:creationId xmlns:a16="http://schemas.microsoft.com/office/drawing/2014/main" id="{4D428E82-DCD7-CA0D-5D35-5372B4FF343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1" name="Gruppieren 1690">
                  <a:extLst>
                    <a:ext uri="{FF2B5EF4-FFF2-40B4-BE49-F238E27FC236}">
                      <a16:creationId xmlns:a16="http://schemas.microsoft.com/office/drawing/2014/main" id="{5C85B8DF-49E0-CE60-E05D-91F8D394DF82}"/>
                    </a:ext>
                  </a:extLst>
                </p:cNvPr>
                <p:cNvGrpSpPr>
                  <a:grpSpLocks noChangeAspect="1"/>
                </p:cNvGrpSpPr>
                <p:nvPr/>
              </p:nvGrpSpPr>
              <p:grpSpPr>
                <a:xfrm>
                  <a:off x="5577515" y="3084316"/>
                  <a:ext cx="180000" cy="180000"/>
                  <a:chOff x="3172968" y="2304288"/>
                  <a:chExt cx="180000" cy="180000"/>
                </a:xfrm>
              </p:grpSpPr>
              <p:sp>
                <p:nvSpPr>
                  <p:cNvPr id="1716" name="Ellipse 1715">
                    <a:extLst>
                      <a:ext uri="{FF2B5EF4-FFF2-40B4-BE49-F238E27FC236}">
                        <a16:creationId xmlns:a16="http://schemas.microsoft.com/office/drawing/2014/main" id="{541FE26F-8EB4-2385-B9E2-62655B0AE9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7" name="Additionszeichen 1716">
                    <a:extLst>
                      <a:ext uri="{FF2B5EF4-FFF2-40B4-BE49-F238E27FC236}">
                        <a16:creationId xmlns:a16="http://schemas.microsoft.com/office/drawing/2014/main" id="{60B1ED74-2F71-413A-CF0D-436859C2A5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2" name="Gruppieren 1691">
                  <a:extLst>
                    <a:ext uri="{FF2B5EF4-FFF2-40B4-BE49-F238E27FC236}">
                      <a16:creationId xmlns:a16="http://schemas.microsoft.com/office/drawing/2014/main" id="{D0C3758C-7415-AFB0-461B-86EE91BDA191}"/>
                    </a:ext>
                  </a:extLst>
                </p:cNvPr>
                <p:cNvGrpSpPr>
                  <a:grpSpLocks noChangeAspect="1"/>
                </p:cNvGrpSpPr>
                <p:nvPr/>
              </p:nvGrpSpPr>
              <p:grpSpPr>
                <a:xfrm>
                  <a:off x="5940252" y="2903697"/>
                  <a:ext cx="180000" cy="180000"/>
                  <a:chOff x="3172968" y="2304288"/>
                  <a:chExt cx="180000" cy="180000"/>
                </a:xfrm>
              </p:grpSpPr>
              <p:sp>
                <p:nvSpPr>
                  <p:cNvPr id="1714" name="Ellipse 1713">
                    <a:extLst>
                      <a:ext uri="{FF2B5EF4-FFF2-40B4-BE49-F238E27FC236}">
                        <a16:creationId xmlns:a16="http://schemas.microsoft.com/office/drawing/2014/main" id="{4F57D08C-8F9B-0709-7375-BA2196DFE6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5" name="Additionszeichen 1714">
                    <a:extLst>
                      <a:ext uri="{FF2B5EF4-FFF2-40B4-BE49-F238E27FC236}">
                        <a16:creationId xmlns:a16="http://schemas.microsoft.com/office/drawing/2014/main" id="{6FA9746F-7132-EBEA-415D-CB16791D1A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3" name="Gruppieren 1692">
                  <a:extLst>
                    <a:ext uri="{FF2B5EF4-FFF2-40B4-BE49-F238E27FC236}">
                      <a16:creationId xmlns:a16="http://schemas.microsoft.com/office/drawing/2014/main" id="{ACE92F2C-B191-2145-5209-C0EF0FDEC620}"/>
                    </a:ext>
                  </a:extLst>
                </p:cNvPr>
                <p:cNvGrpSpPr>
                  <a:grpSpLocks noChangeAspect="1"/>
                </p:cNvGrpSpPr>
                <p:nvPr/>
              </p:nvGrpSpPr>
              <p:grpSpPr>
                <a:xfrm>
                  <a:off x="5597520" y="2746772"/>
                  <a:ext cx="180000" cy="180000"/>
                  <a:chOff x="3172968" y="2304288"/>
                  <a:chExt cx="180000" cy="180000"/>
                </a:xfrm>
              </p:grpSpPr>
              <p:sp>
                <p:nvSpPr>
                  <p:cNvPr id="1712" name="Ellipse 1711">
                    <a:extLst>
                      <a:ext uri="{FF2B5EF4-FFF2-40B4-BE49-F238E27FC236}">
                        <a16:creationId xmlns:a16="http://schemas.microsoft.com/office/drawing/2014/main" id="{84A98C09-5AB4-7EAA-B80A-5F2C440C3FF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3" name="Additionszeichen 1712">
                    <a:extLst>
                      <a:ext uri="{FF2B5EF4-FFF2-40B4-BE49-F238E27FC236}">
                        <a16:creationId xmlns:a16="http://schemas.microsoft.com/office/drawing/2014/main" id="{9695E6EC-10EA-4DFC-949E-0D9D0B3482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4" name="Gruppieren 1693">
                  <a:extLst>
                    <a:ext uri="{FF2B5EF4-FFF2-40B4-BE49-F238E27FC236}">
                      <a16:creationId xmlns:a16="http://schemas.microsoft.com/office/drawing/2014/main" id="{2868D97B-1DD2-03F9-6C8B-7A5899677AF7}"/>
                    </a:ext>
                  </a:extLst>
                </p:cNvPr>
                <p:cNvGrpSpPr>
                  <a:grpSpLocks noChangeAspect="1"/>
                </p:cNvGrpSpPr>
                <p:nvPr/>
              </p:nvGrpSpPr>
              <p:grpSpPr>
                <a:xfrm>
                  <a:off x="6310896" y="2729578"/>
                  <a:ext cx="180000" cy="180000"/>
                  <a:chOff x="3172968" y="2304288"/>
                  <a:chExt cx="180000" cy="180000"/>
                </a:xfrm>
              </p:grpSpPr>
              <p:sp>
                <p:nvSpPr>
                  <p:cNvPr id="1710" name="Ellipse 1709">
                    <a:extLst>
                      <a:ext uri="{FF2B5EF4-FFF2-40B4-BE49-F238E27FC236}">
                        <a16:creationId xmlns:a16="http://schemas.microsoft.com/office/drawing/2014/main" id="{5D74ED17-4449-2CF7-2E21-B5C457F33F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1" name="Additionszeichen 1710">
                    <a:extLst>
                      <a:ext uri="{FF2B5EF4-FFF2-40B4-BE49-F238E27FC236}">
                        <a16:creationId xmlns:a16="http://schemas.microsoft.com/office/drawing/2014/main" id="{B60BAE71-4A2E-8670-6F0D-237FA44811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5" name="Gruppieren 1694">
                  <a:extLst>
                    <a:ext uri="{FF2B5EF4-FFF2-40B4-BE49-F238E27FC236}">
                      <a16:creationId xmlns:a16="http://schemas.microsoft.com/office/drawing/2014/main" id="{A9C80E4E-2CEA-FB9F-443D-510098145C74}"/>
                    </a:ext>
                  </a:extLst>
                </p:cNvPr>
                <p:cNvGrpSpPr>
                  <a:grpSpLocks noChangeAspect="1"/>
                </p:cNvGrpSpPr>
                <p:nvPr/>
              </p:nvGrpSpPr>
              <p:grpSpPr>
                <a:xfrm>
                  <a:off x="5311404" y="3346168"/>
                  <a:ext cx="180000" cy="180000"/>
                  <a:chOff x="3172968" y="2304288"/>
                  <a:chExt cx="180000" cy="180000"/>
                </a:xfrm>
              </p:grpSpPr>
              <p:sp>
                <p:nvSpPr>
                  <p:cNvPr id="1708" name="Ellipse 1707">
                    <a:extLst>
                      <a:ext uri="{FF2B5EF4-FFF2-40B4-BE49-F238E27FC236}">
                        <a16:creationId xmlns:a16="http://schemas.microsoft.com/office/drawing/2014/main" id="{2AD400E6-DAF7-E45D-5B51-B576381FF1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9" name="Additionszeichen 1708">
                    <a:extLst>
                      <a:ext uri="{FF2B5EF4-FFF2-40B4-BE49-F238E27FC236}">
                        <a16:creationId xmlns:a16="http://schemas.microsoft.com/office/drawing/2014/main" id="{A10775DF-C122-70A0-B6CB-AD9C6009A7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96" name="Ellipse 1695">
                  <a:extLst>
                    <a:ext uri="{FF2B5EF4-FFF2-40B4-BE49-F238E27FC236}">
                      <a16:creationId xmlns:a16="http://schemas.microsoft.com/office/drawing/2014/main" id="{6684980B-0904-E65D-79DD-DF96B26CF5B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7" name="Ellipse 1696">
                  <a:extLst>
                    <a:ext uri="{FF2B5EF4-FFF2-40B4-BE49-F238E27FC236}">
                      <a16:creationId xmlns:a16="http://schemas.microsoft.com/office/drawing/2014/main" id="{814FF4FC-76CA-5E9A-F878-A9EBB222909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8" name="Ellipse 1697">
                  <a:extLst>
                    <a:ext uri="{FF2B5EF4-FFF2-40B4-BE49-F238E27FC236}">
                      <a16:creationId xmlns:a16="http://schemas.microsoft.com/office/drawing/2014/main" id="{3EB6F0F4-4A46-7D59-4438-2B69423DC4E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9" name="Ellipse 1698">
                  <a:extLst>
                    <a:ext uri="{FF2B5EF4-FFF2-40B4-BE49-F238E27FC236}">
                      <a16:creationId xmlns:a16="http://schemas.microsoft.com/office/drawing/2014/main" id="{08AE3CB3-4873-02A6-A9FB-E86FF0C3818A}"/>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0" name="Ellipse 1699">
                  <a:extLst>
                    <a:ext uri="{FF2B5EF4-FFF2-40B4-BE49-F238E27FC236}">
                      <a16:creationId xmlns:a16="http://schemas.microsoft.com/office/drawing/2014/main" id="{60EB8D62-7104-C78B-65A4-C98EA00265C8}"/>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1" name="Ellipse 1700">
                  <a:extLst>
                    <a:ext uri="{FF2B5EF4-FFF2-40B4-BE49-F238E27FC236}">
                      <a16:creationId xmlns:a16="http://schemas.microsoft.com/office/drawing/2014/main" id="{5887F418-0DDE-9D14-EC5D-88FC142B4B0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2" name="Ellipse 1701">
                  <a:extLst>
                    <a:ext uri="{FF2B5EF4-FFF2-40B4-BE49-F238E27FC236}">
                      <a16:creationId xmlns:a16="http://schemas.microsoft.com/office/drawing/2014/main" id="{86F855BF-1F21-3319-4416-C973A7B8175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3" name="Ellipse 1702">
                  <a:extLst>
                    <a:ext uri="{FF2B5EF4-FFF2-40B4-BE49-F238E27FC236}">
                      <a16:creationId xmlns:a16="http://schemas.microsoft.com/office/drawing/2014/main" id="{E3D2960D-985D-F8FF-0CA7-54B0B4E7A12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4" name="Ellipse 1703">
                  <a:extLst>
                    <a:ext uri="{FF2B5EF4-FFF2-40B4-BE49-F238E27FC236}">
                      <a16:creationId xmlns:a16="http://schemas.microsoft.com/office/drawing/2014/main" id="{1DCF1B28-EA13-6754-F055-77757ADA123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5" name="Ellipse 1704">
                  <a:extLst>
                    <a:ext uri="{FF2B5EF4-FFF2-40B4-BE49-F238E27FC236}">
                      <a16:creationId xmlns:a16="http://schemas.microsoft.com/office/drawing/2014/main" id="{D37FA4EA-442D-B8CB-A60C-E6545E10034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6" name="Ellipse 1705">
                  <a:extLst>
                    <a:ext uri="{FF2B5EF4-FFF2-40B4-BE49-F238E27FC236}">
                      <a16:creationId xmlns:a16="http://schemas.microsoft.com/office/drawing/2014/main" id="{F7F7FEE8-D469-1208-8CCB-FF36CE13BC9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7" name="Ellipse 1706">
                  <a:extLst>
                    <a:ext uri="{FF2B5EF4-FFF2-40B4-BE49-F238E27FC236}">
                      <a16:creationId xmlns:a16="http://schemas.microsoft.com/office/drawing/2014/main" id="{04B978DE-21FC-39B8-1AB3-27C72E37B6BD}"/>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81" name="L-Schale">
                <a:extLst>
                  <a:ext uri="{FF2B5EF4-FFF2-40B4-BE49-F238E27FC236}">
                    <a16:creationId xmlns:a16="http://schemas.microsoft.com/office/drawing/2014/main" id="{939196B3-7E61-4EC6-9CC4-9B7E7927FF57}"/>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682" name="M-Schale">
                <a:extLst>
                  <a:ext uri="{FF2B5EF4-FFF2-40B4-BE49-F238E27FC236}">
                    <a16:creationId xmlns:a16="http://schemas.microsoft.com/office/drawing/2014/main" id="{DAF54622-6A31-254D-C4D3-2B260401B82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643" name="Gruppieren 1642">
              <a:extLst>
                <a:ext uri="{FF2B5EF4-FFF2-40B4-BE49-F238E27FC236}">
                  <a16:creationId xmlns:a16="http://schemas.microsoft.com/office/drawing/2014/main" id="{3A03E77D-1C96-A6C4-9680-A39B0037E05D}"/>
                </a:ext>
              </a:extLst>
            </p:cNvPr>
            <p:cNvGrpSpPr/>
            <p:nvPr/>
          </p:nvGrpSpPr>
          <p:grpSpPr>
            <a:xfrm>
              <a:off x="6006000" y="816426"/>
              <a:ext cx="180000" cy="180000"/>
              <a:chOff x="2537136" y="1269000"/>
              <a:chExt cx="180000" cy="180000"/>
            </a:xfrm>
          </p:grpSpPr>
          <p:sp>
            <p:nvSpPr>
              <p:cNvPr id="1677" name="Ellipse 1676">
                <a:extLst>
                  <a:ext uri="{FF2B5EF4-FFF2-40B4-BE49-F238E27FC236}">
                    <a16:creationId xmlns:a16="http://schemas.microsoft.com/office/drawing/2014/main" id="{D77ABCC8-04A9-D413-AD0E-69D46C1FBF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8" name="Minuszeichen 1677">
                <a:extLst>
                  <a:ext uri="{FF2B5EF4-FFF2-40B4-BE49-F238E27FC236}">
                    <a16:creationId xmlns:a16="http://schemas.microsoft.com/office/drawing/2014/main" id="{91D7F546-E79D-1F7E-9662-E647921B8A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4" name="Gruppieren 1643">
              <a:extLst>
                <a:ext uri="{FF2B5EF4-FFF2-40B4-BE49-F238E27FC236}">
                  <a16:creationId xmlns:a16="http://schemas.microsoft.com/office/drawing/2014/main" id="{5B852715-AF49-0335-A543-234F642B4B76}"/>
                </a:ext>
              </a:extLst>
            </p:cNvPr>
            <p:cNvGrpSpPr/>
            <p:nvPr/>
          </p:nvGrpSpPr>
          <p:grpSpPr>
            <a:xfrm>
              <a:off x="6003948" y="5865553"/>
              <a:ext cx="180000" cy="180000"/>
              <a:chOff x="2537136" y="1269000"/>
              <a:chExt cx="180000" cy="180000"/>
            </a:xfrm>
          </p:grpSpPr>
          <p:sp>
            <p:nvSpPr>
              <p:cNvPr id="1675" name="Ellipse 1674">
                <a:extLst>
                  <a:ext uri="{FF2B5EF4-FFF2-40B4-BE49-F238E27FC236}">
                    <a16:creationId xmlns:a16="http://schemas.microsoft.com/office/drawing/2014/main" id="{CC3DADC0-C571-3187-3EC8-50EA1C25FA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6" name="Minuszeichen 1675">
                <a:extLst>
                  <a:ext uri="{FF2B5EF4-FFF2-40B4-BE49-F238E27FC236}">
                    <a16:creationId xmlns:a16="http://schemas.microsoft.com/office/drawing/2014/main" id="{D78EA13F-13A3-3235-13D4-7D4E4CCDB1A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5" name="Gruppieren 1644">
              <a:extLst>
                <a:ext uri="{FF2B5EF4-FFF2-40B4-BE49-F238E27FC236}">
                  <a16:creationId xmlns:a16="http://schemas.microsoft.com/office/drawing/2014/main" id="{A97F8253-5B30-53F9-25EA-429065D0D462}"/>
                </a:ext>
              </a:extLst>
            </p:cNvPr>
            <p:cNvGrpSpPr/>
            <p:nvPr/>
          </p:nvGrpSpPr>
          <p:grpSpPr>
            <a:xfrm>
              <a:off x="7989107" y="3335661"/>
              <a:ext cx="180000" cy="180000"/>
              <a:chOff x="2537136" y="1269000"/>
              <a:chExt cx="180000" cy="180000"/>
            </a:xfrm>
          </p:grpSpPr>
          <p:sp>
            <p:nvSpPr>
              <p:cNvPr id="1673" name="Ellipse 1672">
                <a:extLst>
                  <a:ext uri="{FF2B5EF4-FFF2-40B4-BE49-F238E27FC236}">
                    <a16:creationId xmlns:a16="http://schemas.microsoft.com/office/drawing/2014/main" id="{5EF4C068-2B1F-3867-852D-F79B9C5C51D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4" name="Minuszeichen 1673">
                <a:extLst>
                  <a:ext uri="{FF2B5EF4-FFF2-40B4-BE49-F238E27FC236}">
                    <a16:creationId xmlns:a16="http://schemas.microsoft.com/office/drawing/2014/main" id="{D76D16D4-B8BD-7750-0A4F-0F59DE41DC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6" name="Gruppieren 1645">
              <a:extLst>
                <a:ext uri="{FF2B5EF4-FFF2-40B4-BE49-F238E27FC236}">
                  <a16:creationId xmlns:a16="http://schemas.microsoft.com/office/drawing/2014/main" id="{7AE74CB7-5BE0-B057-6442-65A885D70926}"/>
                </a:ext>
              </a:extLst>
            </p:cNvPr>
            <p:cNvGrpSpPr/>
            <p:nvPr/>
          </p:nvGrpSpPr>
          <p:grpSpPr>
            <a:xfrm>
              <a:off x="4026000" y="3339000"/>
              <a:ext cx="180000" cy="180000"/>
              <a:chOff x="2537136" y="1269000"/>
              <a:chExt cx="180000" cy="180000"/>
            </a:xfrm>
          </p:grpSpPr>
          <p:sp>
            <p:nvSpPr>
              <p:cNvPr id="1671" name="Ellipse 1670">
                <a:extLst>
                  <a:ext uri="{FF2B5EF4-FFF2-40B4-BE49-F238E27FC236}">
                    <a16:creationId xmlns:a16="http://schemas.microsoft.com/office/drawing/2014/main" id="{F81FD7F4-0551-0744-107B-6E389E6A91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2" name="Minuszeichen 1671">
                <a:extLst>
                  <a:ext uri="{FF2B5EF4-FFF2-40B4-BE49-F238E27FC236}">
                    <a16:creationId xmlns:a16="http://schemas.microsoft.com/office/drawing/2014/main" id="{60D7C45D-718E-F497-F153-9BD93D90AF5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7" name="Gruppieren 1646">
              <a:extLst>
                <a:ext uri="{FF2B5EF4-FFF2-40B4-BE49-F238E27FC236}">
                  <a16:creationId xmlns:a16="http://schemas.microsoft.com/office/drawing/2014/main" id="{2DF35E11-334A-3215-3C68-96F3E3EEEC44}"/>
                </a:ext>
              </a:extLst>
            </p:cNvPr>
            <p:cNvGrpSpPr/>
            <p:nvPr/>
          </p:nvGrpSpPr>
          <p:grpSpPr>
            <a:xfrm>
              <a:off x="4656000" y="4775520"/>
              <a:ext cx="180000" cy="180000"/>
              <a:chOff x="2537136" y="1269000"/>
              <a:chExt cx="180000" cy="180000"/>
            </a:xfrm>
          </p:grpSpPr>
          <p:sp>
            <p:nvSpPr>
              <p:cNvPr id="1669" name="Ellipse 1668">
                <a:extLst>
                  <a:ext uri="{FF2B5EF4-FFF2-40B4-BE49-F238E27FC236}">
                    <a16:creationId xmlns:a16="http://schemas.microsoft.com/office/drawing/2014/main" id="{55F94E90-2B6D-3768-73BB-F167B9B636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0" name="Minuszeichen 1669">
                <a:extLst>
                  <a:ext uri="{FF2B5EF4-FFF2-40B4-BE49-F238E27FC236}">
                    <a16:creationId xmlns:a16="http://schemas.microsoft.com/office/drawing/2014/main" id="{98CCB9EA-AD9D-D815-59F6-33416723864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8" name="Gruppieren 1647">
              <a:extLst>
                <a:ext uri="{FF2B5EF4-FFF2-40B4-BE49-F238E27FC236}">
                  <a16:creationId xmlns:a16="http://schemas.microsoft.com/office/drawing/2014/main" id="{FDC98A8B-EECF-E7FE-D313-576BD0FFB43F}"/>
                </a:ext>
              </a:extLst>
            </p:cNvPr>
            <p:cNvGrpSpPr/>
            <p:nvPr/>
          </p:nvGrpSpPr>
          <p:grpSpPr>
            <a:xfrm>
              <a:off x="7373256" y="4775520"/>
              <a:ext cx="180000" cy="180000"/>
              <a:chOff x="2537136" y="1269000"/>
              <a:chExt cx="180000" cy="180000"/>
            </a:xfrm>
          </p:grpSpPr>
          <p:sp>
            <p:nvSpPr>
              <p:cNvPr id="1667" name="Ellipse 1666">
                <a:extLst>
                  <a:ext uri="{FF2B5EF4-FFF2-40B4-BE49-F238E27FC236}">
                    <a16:creationId xmlns:a16="http://schemas.microsoft.com/office/drawing/2014/main" id="{EBB692DC-DE31-BCE0-4EE6-3F7A44D8C97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8" name="Minuszeichen 1667">
                <a:extLst>
                  <a:ext uri="{FF2B5EF4-FFF2-40B4-BE49-F238E27FC236}">
                    <a16:creationId xmlns:a16="http://schemas.microsoft.com/office/drawing/2014/main" id="{86926990-DBC5-033D-2E05-78E159139B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9" name="Gruppieren 1648">
              <a:extLst>
                <a:ext uri="{FF2B5EF4-FFF2-40B4-BE49-F238E27FC236}">
                  <a16:creationId xmlns:a16="http://schemas.microsoft.com/office/drawing/2014/main" id="{6899847C-5CEC-61A7-3D39-CD030162598B}"/>
                </a:ext>
              </a:extLst>
            </p:cNvPr>
            <p:cNvGrpSpPr/>
            <p:nvPr/>
          </p:nvGrpSpPr>
          <p:grpSpPr>
            <a:xfrm>
              <a:off x="7373256" y="1900714"/>
              <a:ext cx="180000" cy="180000"/>
              <a:chOff x="2537136" y="1269000"/>
              <a:chExt cx="180000" cy="180000"/>
            </a:xfrm>
          </p:grpSpPr>
          <p:sp>
            <p:nvSpPr>
              <p:cNvPr id="1665" name="Ellipse 1664">
                <a:extLst>
                  <a:ext uri="{FF2B5EF4-FFF2-40B4-BE49-F238E27FC236}">
                    <a16:creationId xmlns:a16="http://schemas.microsoft.com/office/drawing/2014/main" id="{CA376BE4-1923-AAC4-6A4C-8CD6E21CAE4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6" name="Minuszeichen 1665">
                <a:extLst>
                  <a:ext uri="{FF2B5EF4-FFF2-40B4-BE49-F238E27FC236}">
                    <a16:creationId xmlns:a16="http://schemas.microsoft.com/office/drawing/2014/main" id="{ED6225D2-CBC5-B781-E1C2-E415EDAC3E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0" name="Gruppieren 1649">
              <a:extLst>
                <a:ext uri="{FF2B5EF4-FFF2-40B4-BE49-F238E27FC236}">
                  <a16:creationId xmlns:a16="http://schemas.microsoft.com/office/drawing/2014/main" id="{96603699-A5F6-FB89-ABD4-EE7E5C794B90}"/>
                </a:ext>
              </a:extLst>
            </p:cNvPr>
            <p:cNvGrpSpPr/>
            <p:nvPr/>
          </p:nvGrpSpPr>
          <p:grpSpPr>
            <a:xfrm>
              <a:off x="4656000" y="1900714"/>
              <a:ext cx="180000" cy="180000"/>
              <a:chOff x="2537136" y="1269000"/>
              <a:chExt cx="180000" cy="180000"/>
            </a:xfrm>
          </p:grpSpPr>
          <p:sp>
            <p:nvSpPr>
              <p:cNvPr id="1663" name="Ellipse 1662">
                <a:extLst>
                  <a:ext uri="{FF2B5EF4-FFF2-40B4-BE49-F238E27FC236}">
                    <a16:creationId xmlns:a16="http://schemas.microsoft.com/office/drawing/2014/main" id="{99323B70-94AA-16B3-D63B-86B109213D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4" name="Minuszeichen 1663">
                <a:extLst>
                  <a:ext uri="{FF2B5EF4-FFF2-40B4-BE49-F238E27FC236}">
                    <a16:creationId xmlns:a16="http://schemas.microsoft.com/office/drawing/2014/main" id="{3813317C-C95C-7B3F-7D02-34DB3958F0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1" name="Gruppieren 1650">
              <a:extLst>
                <a:ext uri="{FF2B5EF4-FFF2-40B4-BE49-F238E27FC236}">
                  <a16:creationId xmlns:a16="http://schemas.microsoft.com/office/drawing/2014/main" id="{EE2B1799-9937-BE1A-593A-506169828387}"/>
                </a:ext>
              </a:extLst>
            </p:cNvPr>
            <p:cNvGrpSpPr/>
            <p:nvPr/>
          </p:nvGrpSpPr>
          <p:grpSpPr>
            <a:xfrm>
              <a:off x="6006000" y="1339747"/>
              <a:ext cx="180000" cy="180000"/>
              <a:chOff x="2537136" y="1269000"/>
              <a:chExt cx="180000" cy="180000"/>
            </a:xfrm>
          </p:grpSpPr>
          <p:sp>
            <p:nvSpPr>
              <p:cNvPr id="1661" name="Ellipse 1660">
                <a:extLst>
                  <a:ext uri="{FF2B5EF4-FFF2-40B4-BE49-F238E27FC236}">
                    <a16:creationId xmlns:a16="http://schemas.microsoft.com/office/drawing/2014/main" id="{3F52D6C9-69F8-700D-580E-480A1F7327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2" name="Minuszeichen 1661">
                <a:extLst>
                  <a:ext uri="{FF2B5EF4-FFF2-40B4-BE49-F238E27FC236}">
                    <a16:creationId xmlns:a16="http://schemas.microsoft.com/office/drawing/2014/main" id="{4AF31446-75B4-7424-071D-CFA4D64CA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2" name="Gruppieren 1651">
              <a:extLst>
                <a:ext uri="{FF2B5EF4-FFF2-40B4-BE49-F238E27FC236}">
                  <a16:creationId xmlns:a16="http://schemas.microsoft.com/office/drawing/2014/main" id="{B796F739-4D9A-0AA6-91C4-ED820F781B25}"/>
                </a:ext>
              </a:extLst>
            </p:cNvPr>
            <p:cNvGrpSpPr/>
            <p:nvPr/>
          </p:nvGrpSpPr>
          <p:grpSpPr>
            <a:xfrm>
              <a:off x="6006000" y="5312040"/>
              <a:ext cx="180000" cy="180000"/>
              <a:chOff x="2537136" y="1269000"/>
              <a:chExt cx="180000" cy="180000"/>
            </a:xfrm>
          </p:grpSpPr>
          <p:sp>
            <p:nvSpPr>
              <p:cNvPr id="1659" name="Ellipse 1658">
                <a:extLst>
                  <a:ext uri="{FF2B5EF4-FFF2-40B4-BE49-F238E27FC236}">
                    <a16:creationId xmlns:a16="http://schemas.microsoft.com/office/drawing/2014/main" id="{7D69F9FF-C858-CC7B-0854-580FB73BFC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0" name="Minuszeichen 1659">
                <a:extLst>
                  <a:ext uri="{FF2B5EF4-FFF2-40B4-BE49-F238E27FC236}">
                    <a16:creationId xmlns:a16="http://schemas.microsoft.com/office/drawing/2014/main" id="{8072F189-AF84-AEF0-2BC2-B8290C02F7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3" name="Gruppieren 1652">
              <a:extLst>
                <a:ext uri="{FF2B5EF4-FFF2-40B4-BE49-F238E27FC236}">
                  <a16:creationId xmlns:a16="http://schemas.microsoft.com/office/drawing/2014/main" id="{7F77695A-2C19-D106-4174-44E7DAF70892}"/>
                </a:ext>
              </a:extLst>
            </p:cNvPr>
            <p:cNvGrpSpPr/>
            <p:nvPr/>
          </p:nvGrpSpPr>
          <p:grpSpPr>
            <a:xfrm>
              <a:off x="6006000" y="1900714"/>
              <a:ext cx="180000" cy="180000"/>
              <a:chOff x="2537136" y="1269000"/>
              <a:chExt cx="180000" cy="180000"/>
            </a:xfrm>
          </p:grpSpPr>
          <p:sp>
            <p:nvSpPr>
              <p:cNvPr id="1657" name="Ellipse 1656">
                <a:extLst>
                  <a:ext uri="{FF2B5EF4-FFF2-40B4-BE49-F238E27FC236}">
                    <a16:creationId xmlns:a16="http://schemas.microsoft.com/office/drawing/2014/main" id="{F4519F6C-9796-D729-5439-466886916E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8" name="Minuszeichen 1657">
                <a:extLst>
                  <a:ext uri="{FF2B5EF4-FFF2-40B4-BE49-F238E27FC236}">
                    <a16:creationId xmlns:a16="http://schemas.microsoft.com/office/drawing/2014/main" id="{BB76FFBC-EF47-0F82-7478-A40EA02C62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4" name="Gruppieren 1653">
              <a:extLst>
                <a:ext uri="{FF2B5EF4-FFF2-40B4-BE49-F238E27FC236}">
                  <a16:creationId xmlns:a16="http://schemas.microsoft.com/office/drawing/2014/main" id="{86ABCCAA-1AB6-80D3-5560-79BBC1F89A09}"/>
                </a:ext>
              </a:extLst>
            </p:cNvPr>
            <p:cNvGrpSpPr/>
            <p:nvPr/>
          </p:nvGrpSpPr>
          <p:grpSpPr>
            <a:xfrm>
              <a:off x="6006000" y="4775520"/>
              <a:ext cx="180000" cy="180000"/>
              <a:chOff x="2537136" y="1269000"/>
              <a:chExt cx="180000" cy="180000"/>
            </a:xfrm>
          </p:grpSpPr>
          <p:sp>
            <p:nvSpPr>
              <p:cNvPr id="1655" name="Ellipse 1654">
                <a:extLst>
                  <a:ext uri="{FF2B5EF4-FFF2-40B4-BE49-F238E27FC236}">
                    <a16:creationId xmlns:a16="http://schemas.microsoft.com/office/drawing/2014/main" id="{75872F2E-BB67-2D3B-58A7-51CDA16FAE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6" name="Minuszeichen 1655">
                <a:extLst>
                  <a:ext uri="{FF2B5EF4-FFF2-40B4-BE49-F238E27FC236}">
                    <a16:creationId xmlns:a16="http://schemas.microsoft.com/office/drawing/2014/main" id="{38CB8F46-3B7A-A3CE-D8A9-4A7BBA2C30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32" name="Gruppieren 1731">
            <a:extLst>
              <a:ext uri="{FF2B5EF4-FFF2-40B4-BE49-F238E27FC236}">
                <a16:creationId xmlns:a16="http://schemas.microsoft.com/office/drawing/2014/main" id="{50E8BF2F-D324-C7BA-F750-9718FA1C143F}"/>
              </a:ext>
            </a:extLst>
          </p:cNvPr>
          <p:cNvGrpSpPr>
            <a:grpSpLocks noChangeAspect="1"/>
          </p:cNvGrpSpPr>
          <p:nvPr/>
        </p:nvGrpSpPr>
        <p:grpSpPr>
          <a:xfrm>
            <a:off x="5466567" y="1052371"/>
            <a:ext cx="1258865" cy="1306104"/>
            <a:chOff x="3576000" y="816426"/>
            <a:chExt cx="5040000" cy="5229127"/>
          </a:xfrm>
        </p:grpSpPr>
        <p:grpSp>
          <p:nvGrpSpPr>
            <p:cNvPr id="1733" name="Magnesium ohne e-">
              <a:extLst>
                <a:ext uri="{FF2B5EF4-FFF2-40B4-BE49-F238E27FC236}">
                  <a16:creationId xmlns:a16="http://schemas.microsoft.com/office/drawing/2014/main" id="{DF768FC8-E52E-737D-8E92-1F800100CD5C}"/>
                </a:ext>
              </a:extLst>
            </p:cNvPr>
            <p:cNvGrpSpPr/>
            <p:nvPr/>
          </p:nvGrpSpPr>
          <p:grpSpPr>
            <a:xfrm>
              <a:off x="3576000" y="909000"/>
              <a:ext cx="5040000" cy="5040000"/>
              <a:chOff x="3576000" y="909000"/>
              <a:chExt cx="5040000" cy="5040000"/>
            </a:xfrm>
          </p:grpSpPr>
          <p:sp>
            <p:nvSpPr>
              <p:cNvPr id="1770" name="K-Schale">
                <a:extLst>
                  <a:ext uri="{FF2B5EF4-FFF2-40B4-BE49-F238E27FC236}">
                    <a16:creationId xmlns:a16="http://schemas.microsoft.com/office/drawing/2014/main" id="{0094921B-DB5B-9174-9418-78006295DEC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771" name="Atomkern mit Protonen und Neutronen">
                <a:extLst>
                  <a:ext uri="{FF2B5EF4-FFF2-40B4-BE49-F238E27FC236}">
                    <a16:creationId xmlns:a16="http://schemas.microsoft.com/office/drawing/2014/main" id="{B338FE91-5E4D-C65A-0C2B-8C9C4E2B6B79}"/>
                  </a:ext>
                </a:extLst>
              </p:cNvPr>
              <p:cNvGrpSpPr/>
              <p:nvPr/>
            </p:nvGrpSpPr>
            <p:grpSpPr>
              <a:xfrm>
                <a:off x="5196000" y="2529000"/>
                <a:ext cx="1800000" cy="1800000"/>
                <a:chOff x="5196000" y="2529000"/>
                <a:chExt cx="1800000" cy="1800000"/>
              </a:xfrm>
            </p:grpSpPr>
            <p:sp>
              <p:nvSpPr>
                <p:cNvPr id="1774" name="Atomkern">
                  <a:extLst>
                    <a:ext uri="{FF2B5EF4-FFF2-40B4-BE49-F238E27FC236}">
                      <a16:creationId xmlns:a16="http://schemas.microsoft.com/office/drawing/2014/main" id="{D81AD60A-ADCE-DCEB-EF22-B1F6CCA8F48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775" name="Gruppieren 1774">
                  <a:extLst>
                    <a:ext uri="{FF2B5EF4-FFF2-40B4-BE49-F238E27FC236}">
                      <a16:creationId xmlns:a16="http://schemas.microsoft.com/office/drawing/2014/main" id="{2E71E311-64B0-43EE-A463-9C0A2457D560}"/>
                    </a:ext>
                  </a:extLst>
                </p:cNvPr>
                <p:cNvGrpSpPr>
                  <a:grpSpLocks noChangeAspect="1"/>
                </p:cNvGrpSpPr>
                <p:nvPr/>
              </p:nvGrpSpPr>
              <p:grpSpPr>
                <a:xfrm>
                  <a:off x="5848033" y="3791651"/>
                  <a:ext cx="180000" cy="180000"/>
                  <a:chOff x="3172968" y="2304288"/>
                  <a:chExt cx="180000" cy="180000"/>
                </a:xfrm>
              </p:grpSpPr>
              <p:sp>
                <p:nvSpPr>
                  <p:cNvPr id="1821" name="Ellipse 1820">
                    <a:extLst>
                      <a:ext uri="{FF2B5EF4-FFF2-40B4-BE49-F238E27FC236}">
                        <a16:creationId xmlns:a16="http://schemas.microsoft.com/office/drawing/2014/main" id="{87E7C6D0-D714-2D53-16EA-5E5BEC50CE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2" name="Additionszeichen 1821">
                    <a:extLst>
                      <a:ext uri="{FF2B5EF4-FFF2-40B4-BE49-F238E27FC236}">
                        <a16:creationId xmlns:a16="http://schemas.microsoft.com/office/drawing/2014/main" id="{02B35DB8-E506-A5E7-9C1F-89A608F077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6" name="Gruppieren 1775">
                  <a:extLst>
                    <a:ext uri="{FF2B5EF4-FFF2-40B4-BE49-F238E27FC236}">
                      <a16:creationId xmlns:a16="http://schemas.microsoft.com/office/drawing/2014/main" id="{B6DA6768-C5D3-A9C5-0F9F-BC03B41E613C}"/>
                    </a:ext>
                  </a:extLst>
                </p:cNvPr>
                <p:cNvGrpSpPr>
                  <a:grpSpLocks noChangeAspect="1"/>
                </p:cNvGrpSpPr>
                <p:nvPr/>
              </p:nvGrpSpPr>
              <p:grpSpPr>
                <a:xfrm>
                  <a:off x="6270000" y="3698425"/>
                  <a:ext cx="180000" cy="180000"/>
                  <a:chOff x="3172968" y="2304288"/>
                  <a:chExt cx="180000" cy="180000"/>
                </a:xfrm>
              </p:grpSpPr>
              <p:sp>
                <p:nvSpPr>
                  <p:cNvPr id="1819" name="Ellipse 1818">
                    <a:extLst>
                      <a:ext uri="{FF2B5EF4-FFF2-40B4-BE49-F238E27FC236}">
                        <a16:creationId xmlns:a16="http://schemas.microsoft.com/office/drawing/2014/main" id="{83D621EC-C931-0C64-06D2-8CAC400BA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0" name="Additionszeichen 1819">
                    <a:extLst>
                      <a:ext uri="{FF2B5EF4-FFF2-40B4-BE49-F238E27FC236}">
                        <a16:creationId xmlns:a16="http://schemas.microsoft.com/office/drawing/2014/main" id="{056019DC-ABB3-1013-8DB9-222B778C41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7" name="Gruppieren 1776">
                  <a:extLst>
                    <a:ext uri="{FF2B5EF4-FFF2-40B4-BE49-F238E27FC236}">
                      <a16:creationId xmlns:a16="http://schemas.microsoft.com/office/drawing/2014/main" id="{AC392DAD-864E-0266-121A-6B47F71CB290}"/>
                    </a:ext>
                  </a:extLst>
                </p:cNvPr>
                <p:cNvGrpSpPr>
                  <a:grpSpLocks noChangeAspect="1"/>
                </p:cNvGrpSpPr>
                <p:nvPr/>
              </p:nvGrpSpPr>
              <p:grpSpPr>
                <a:xfrm>
                  <a:off x="5499300" y="3931942"/>
                  <a:ext cx="180000" cy="180000"/>
                  <a:chOff x="3172968" y="2304288"/>
                  <a:chExt cx="180000" cy="180000"/>
                </a:xfrm>
              </p:grpSpPr>
              <p:sp>
                <p:nvSpPr>
                  <p:cNvPr id="1817" name="Ellipse 1816">
                    <a:extLst>
                      <a:ext uri="{FF2B5EF4-FFF2-40B4-BE49-F238E27FC236}">
                        <a16:creationId xmlns:a16="http://schemas.microsoft.com/office/drawing/2014/main" id="{A997415B-9795-D189-8EC5-581C9F6795A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8" name="Additionszeichen 1817">
                    <a:extLst>
                      <a:ext uri="{FF2B5EF4-FFF2-40B4-BE49-F238E27FC236}">
                        <a16:creationId xmlns:a16="http://schemas.microsoft.com/office/drawing/2014/main" id="{C4145649-2E6E-8685-C5C1-177182B0AC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8" name="Gruppieren 1777">
                  <a:extLst>
                    <a:ext uri="{FF2B5EF4-FFF2-40B4-BE49-F238E27FC236}">
                      <a16:creationId xmlns:a16="http://schemas.microsoft.com/office/drawing/2014/main" id="{31F22FCF-A980-6E4A-9424-353CA69328B9}"/>
                    </a:ext>
                  </a:extLst>
                </p:cNvPr>
                <p:cNvGrpSpPr>
                  <a:grpSpLocks noChangeAspect="1"/>
                </p:cNvGrpSpPr>
                <p:nvPr/>
              </p:nvGrpSpPr>
              <p:grpSpPr>
                <a:xfrm>
                  <a:off x="6030156" y="4086630"/>
                  <a:ext cx="180000" cy="180000"/>
                  <a:chOff x="3172968" y="2304288"/>
                  <a:chExt cx="180000" cy="180000"/>
                </a:xfrm>
              </p:grpSpPr>
              <p:sp>
                <p:nvSpPr>
                  <p:cNvPr id="1815" name="Ellipse 1814">
                    <a:extLst>
                      <a:ext uri="{FF2B5EF4-FFF2-40B4-BE49-F238E27FC236}">
                        <a16:creationId xmlns:a16="http://schemas.microsoft.com/office/drawing/2014/main" id="{7D12D7D8-D326-1E1B-30BC-205C0D24E09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6" name="Additionszeichen 1815">
                    <a:extLst>
                      <a:ext uri="{FF2B5EF4-FFF2-40B4-BE49-F238E27FC236}">
                        <a16:creationId xmlns:a16="http://schemas.microsoft.com/office/drawing/2014/main" id="{AB749886-F2C4-864B-480E-98E4D26524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9" name="Gruppieren 1778">
                  <a:extLst>
                    <a:ext uri="{FF2B5EF4-FFF2-40B4-BE49-F238E27FC236}">
                      <a16:creationId xmlns:a16="http://schemas.microsoft.com/office/drawing/2014/main" id="{B52F7F69-38D0-EA08-761F-A344AA0DCE8C}"/>
                    </a:ext>
                  </a:extLst>
                </p:cNvPr>
                <p:cNvGrpSpPr>
                  <a:grpSpLocks noChangeAspect="1"/>
                </p:cNvGrpSpPr>
                <p:nvPr/>
              </p:nvGrpSpPr>
              <p:grpSpPr>
                <a:xfrm>
                  <a:off x="6020438" y="3296696"/>
                  <a:ext cx="180000" cy="180000"/>
                  <a:chOff x="3172968" y="2304288"/>
                  <a:chExt cx="180000" cy="180000"/>
                </a:xfrm>
              </p:grpSpPr>
              <p:sp>
                <p:nvSpPr>
                  <p:cNvPr id="1813" name="Ellipse 1812">
                    <a:extLst>
                      <a:ext uri="{FF2B5EF4-FFF2-40B4-BE49-F238E27FC236}">
                        <a16:creationId xmlns:a16="http://schemas.microsoft.com/office/drawing/2014/main" id="{ECF40A9B-F54A-7B28-46F4-9DC21B9A4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4" name="Additionszeichen 1813">
                    <a:extLst>
                      <a:ext uri="{FF2B5EF4-FFF2-40B4-BE49-F238E27FC236}">
                        <a16:creationId xmlns:a16="http://schemas.microsoft.com/office/drawing/2014/main" id="{A5AA6A7D-210A-02EC-575C-E9CA0F6B69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0" name="Gruppieren 1779">
                  <a:extLst>
                    <a:ext uri="{FF2B5EF4-FFF2-40B4-BE49-F238E27FC236}">
                      <a16:creationId xmlns:a16="http://schemas.microsoft.com/office/drawing/2014/main" id="{C2B9FAD5-46FE-B210-69D7-DA102389282D}"/>
                    </a:ext>
                  </a:extLst>
                </p:cNvPr>
                <p:cNvGrpSpPr>
                  <a:grpSpLocks noChangeAspect="1"/>
                </p:cNvGrpSpPr>
                <p:nvPr/>
              </p:nvGrpSpPr>
              <p:grpSpPr>
                <a:xfrm>
                  <a:off x="6540000" y="3667688"/>
                  <a:ext cx="180000" cy="180000"/>
                  <a:chOff x="3172968" y="2304288"/>
                  <a:chExt cx="180000" cy="180000"/>
                </a:xfrm>
              </p:grpSpPr>
              <p:sp>
                <p:nvSpPr>
                  <p:cNvPr id="1811" name="Ellipse 1810">
                    <a:extLst>
                      <a:ext uri="{FF2B5EF4-FFF2-40B4-BE49-F238E27FC236}">
                        <a16:creationId xmlns:a16="http://schemas.microsoft.com/office/drawing/2014/main" id="{77902199-C17C-9825-AB5F-48489D4C91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2" name="Additionszeichen 1811">
                    <a:extLst>
                      <a:ext uri="{FF2B5EF4-FFF2-40B4-BE49-F238E27FC236}">
                        <a16:creationId xmlns:a16="http://schemas.microsoft.com/office/drawing/2014/main" id="{14692164-A87D-6B3A-8A29-34E78F39886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1" name="Gruppieren 1780">
                  <a:extLst>
                    <a:ext uri="{FF2B5EF4-FFF2-40B4-BE49-F238E27FC236}">
                      <a16:creationId xmlns:a16="http://schemas.microsoft.com/office/drawing/2014/main" id="{FDF615FC-7F24-0F10-788A-6D91D59D7797}"/>
                    </a:ext>
                  </a:extLst>
                </p:cNvPr>
                <p:cNvGrpSpPr>
                  <a:grpSpLocks noChangeAspect="1"/>
                </p:cNvGrpSpPr>
                <p:nvPr/>
              </p:nvGrpSpPr>
              <p:grpSpPr>
                <a:xfrm>
                  <a:off x="6696374" y="3186376"/>
                  <a:ext cx="180000" cy="180000"/>
                  <a:chOff x="3172968" y="2304288"/>
                  <a:chExt cx="180000" cy="180000"/>
                </a:xfrm>
              </p:grpSpPr>
              <p:sp>
                <p:nvSpPr>
                  <p:cNvPr id="1809" name="Ellipse 1808">
                    <a:extLst>
                      <a:ext uri="{FF2B5EF4-FFF2-40B4-BE49-F238E27FC236}">
                        <a16:creationId xmlns:a16="http://schemas.microsoft.com/office/drawing/2014/main" id="{6B21D74D-8513-0B23-D123-D5336C2723B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0" name="Additionszeichen 1809">
                    <a:extLst>
                      <a:ext uri="{FF2B5EF4-FFF2-40B4-BE49-F238E27FC236}">
                        <a16:creationId xmlns:a16="http://schemas.microsoft.com/office/drawing/2014/main" id="{7556A341-54A6-804D-9CD9-47A750C5006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2" name="Gruppieren 1781">
                  <a:extLst>
                    <a:ext uri="{FF2B5EF4-FFF2-40B4-BE49-F238E27FC236}">
                      <a16:creationId xmlns:a16="http://schemas.microsoft.com/office/drawing/2014/main" id="{EA9C2E96-66FF-3B17-1C42-351ECF5CC549}"/>
                    </a:ext>
                  </a:extLst>
                </p:cNvPr>
                <p:cNvGrpSpPr>
                  <a:grpSpLocks noChangeAspect="1"/>
                </p:cNvGrpSpPr>
                <p:nvPr/>
              </p:nvGrpSpPr>
              <p:grpSpPr>
                <a:xfrm>
                  <a:off x="5577515" y="3084316"/>
                  <a:ext cx="180000" cy="180000"/>
                  <a:chOff x="3172968" y="2304288"/>
                  <a:chExt cx="180000" cy="180000"/>
                </a:xfrm>
              </p:grpSpPr>
              <p:sp>
                <p:nvSpPr>
                  <p:cNvPr id="1807" name="Ellipse 1806">
                    <a:extLst>
                      <a:ext uri="{FF2B5EF4-FFF2-40B4-BE49-F238E27FC236}">
                        <a16:creationId xmlns:a16="http://schemas.microsoft.com/office/drawing/2014/main" id="{D5F5F533-E16C-BDC0-1463-F31CCB31E5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8" name="Additionszeichen 1807">
                    <a:extLst>
                      <a:ext uri="{FF2B5EF4-FFF2-40B4-BE49-F238E27FC236}">
                        <a16:creationId xmlns:a16="http://schemas.microsoft.com/office/drawing/2014/main" id="{FBF6755E-471C-B8AB-4A08-B329B0BC63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3" name="Gruppieren 1782">
                  <a:extLst>
                    <a:ext uri="{FF2B5EF4-FFF2-40B4-BE49-F238E27FC236}">
                      <a16:creationId xmlns:a16="http://schemas.microsoft.com/office/drawing/2014/main" id="{62C4EACA-B15E-F86C-E1E3-862A542AA7FE}"/>
                    </a:ext>
                  </a:extLst>
                </p:cNvPr>
                <p:cNvGrpSpPr>
                  <a:grpSpLocks noChangeAspect="1"/>
                </p:cNvGrpSpPr>
                <p:nvPr/>
              </p:nvGrpSpPr>
              <p:grpSpPr>
                <a:xfrm>
                  <a:off x="5940252" y="2903697"/>
                  <a:ext cx="180000" cy="180000"/>
                  <a:chOff x="3172968" y="2304288"/>
                  <a:chExt cx="180000" cy="180000"/>
                </a:xfrm>
              </p:grpSpPr>
              <p:sp>
                <p:nvSpPr>
                  <p:cNvPr id="1805" name="Ellipse 1804">
                    <a:extLst>
                      <a:ext uri="{FF2B5EF4-FFF2-40B4-BE49-F238E27FC236}">
                        <a16:creationId xmlns:a16="http://schemas.microsoft.com/office/drawing/2014/main" id="{B680CE04-268B-ECF2-1B1A-C55B8068D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6" name="Additionszeichen 1805">
                    <a:extLst>
                      <a:ext uri="{FF2B5EF4-FFF2-40B4-BE49-F238E27FC236}">
                        <a16:creationId xmlns:a16="http://schemas.microsoft.com/office/drawing/2014/main" id="{7D016762-F1AA-DC48-ECD7-0B18F2F907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4" name="Gruppieren 1783">
                  <a:extLst>
                    <a:ext uri="{FF2B5EF4-FFF2-40B4-BE49-F238E27FC236}">
                      <a16:creationId xmlns:a16="http://schemas.microsoft.com/office/drawing/2014/main" id="{A7A39E60-5D21-085F-EFAF-6288E97E051F}"/>
                    </a:ext>
                  </a:extLst>
                </p:cNvPr>
                <p:cNvGrpSpPr>
                  <a:grpSpLocks noChangeAspect="1"/>
                </p:cNvGrpSpPr>
                <p:nvPr/>
              </p:nvGrpSpPr>
              <p:grpSpPr>
                <a:xfrm>
                  <a:off x="5597520" y="2746772"/>
                  <a:ext cx="180000" cy="180000"/>
                  <a:chOff x="3172968" y="2304288"/>
                  <a:chExt cx="180000" cy="180000"/>
                </a:xfrm>
              </p:grpSpPr>
              <p:sp>
                <p:nvSpPr>
                  <p:cNvPr id="1803" name="Ellipse 1802">
                    <a:extLst>
                      <a:ext uri="{FF2B5EF4-FFF2-40B4-BE49-F238E27FC236}">
                        <a16:creationId xmlns:a16="http://schemas.microsoft.com/office/drawing/2014/main" id="{8E470875-CBBD-3B79-2D1D-E9C215BFB4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4" name="Additionszeichen 1803">
                    <a:extLst>
                      <a:ext uri="{FF2B5EF4-FFF2-40B4-BE49-F238E27FC236}">
                        <a16:creationId xmlns:a16="http://schemas.microsoft.com/office/drawing/2014/main" id="{FDBE7F9D-898E-702B-D6B1-F278A02BDF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5" name="Gruppieren 1784">
                  <a:extLst>
                    <a:ext uri="{FF2B5EF4-FFF2-40B4-BE49-F238E27FC236}">
                      <a16:creationId xmlns:a16="http://schemas.microsoft.com/office/drawing/2014/main" id="{2D46D829-85B6-F9B3-A8D7-762995118914}"/>
                    </a:ext>
                  </a:extLst>
                </p:cNvPr>
                <p:cNvGrpSpPr>
                  <a:grpSpLocks noChangeAspect="1"/>
                </p:cNvGrpSpPr>
                <p:nvPr/>
              </p:nvGrpSpPr>
              <p:grpSpPr>
                <a:xfrm>
                  <a:off x="6310896" y="2729578"/>
                  <a:ext cx="180000" cy="180000"/>
                  <a:chOff x="3172968" y="2304288"/>
                  <a:chExt cx="180000" cy="180000"/>
                </a:xfrm>
              </p:grpSpPr>
              <p:sp>
                <p:nvSpPr>
                  <p:cNvPr id="1801" name="Ellipse 1800">
                    <a:extLst>
                      <a:ext uri="{FF2B5EF4-FFF2-40B4-BE49-F238E27FC236}">
                        <a16:creationId xmlns:a16="http://schemas.microsoft.com/office/drawing/2014/main" id="{03FAF4A3-5ACB-0E9D-03FD-4B7B7C460BA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2" name="Additionszeichen 1801">
                    <a:extLst>
                      <a:ext uri="{FF2B5EF4-FFF2-40B4-BE49-F238E27FC236}">
                        <a16:creationId xmlns:a16="http://schemas.microsoft.com/office/drawing/2014/main" id="{707CE420-AD87-BA15-141B-108A706D3E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6" name="Gruppieren 1785">
                  <a:extLst>
                    <a:ext uri="{FF2B5EF4-FFF2-40B4-BE49-F238E27FC236}">
                      <a16:creationId xmlns:a16="http://schemas.microsoft.com/office/drawing/2014/main" id="{846C6DD2-C855-B3AC-70D1-4F6AA056DEC7}"/>
                    </a:ext>
                  </a:extLst>
                </p:cNvPr>
                <p:cNvGrpSpPr>
                  <a:grpSpLocks noChangeAspect="1"/>
                </p:cNvGrpSpPr>
                <p:nvPr/>
              </p:nvGrpSpPr>
              <p:grpSpPr>
                <a:xfrm>
                  <a:off x="5311404" y="3346168"/>
                  <a:ext cx="180000" cy="180000"/>
                  <a:chOff x="3172968" y="2304288"/>
                  <a:chExt cx="180000" cy="180000"/>
                </a:xfrm>
              </p:grpSpPr>
              <p:sp>
                <p:nvSpPr>
                  <p:cNvPr id="1799" name="Ellipse 1798">
                    <a:extLst>
                      <a:ext uri="{FF2B5EF4-FFF2-40B4-BE49-F238E27FC236}">
                        <a16:creationId xmlns:a16="http://schemas.microsoft.com/office/drawing/2014/main" id="{869DEBC6-BE59-D188-98C0-BF32BDA234A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0" name="Additionszeichen 1799">
                    <a:extLst>
                      <a:ext uri="{FF2B5EF4-FFF2-40B4-BE49-F238E27FC236}">
                        <a16:creationId xmlns:a16="http://schemas.microsoft.com/office/drawing/2014/main" id="{3A8C04BD-C1FA-432E-7B0E-9F7116759ED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87" name="Ellipse 1786">
                  <a:extLst>
                    <a:ext uri="{FF2B5EF4-FFF2-40B4-BE49-F238E27FC236}">
                      <a16:creationId xmlns:a16="http://schemas.microsoft.com/office/drawing/2014/main" id="{128C4ABE-A678-550E-9C4E-F7D3BA2937D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8" name="Ellipse 1787">
                  <a:extLst>
                    <a:ext uri="{FF2B5EF4-FFF2-40B4-BE49-F238E27FC236}">
                      <a16:creationId xmlns:a16="http://schemas.microsoft.com/office/drawing/2014/main" id="{C6EDE7FF-3475-6D07-F952-C1FCC5DA8F0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9" name="Ellipse 1788">
                  <a:extLst>
                    <a:ext uri="{FF2B5EF4-FFF2-40B4-BE49-F238E27FC236}">
                      <a16:creationId xmlns:a16="http://schemas.microsoft.com/office/drawing/2014/main" id="{79E44BB8-4D0F-8A16-6A5E-13CEDD8D5DB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0" name="Ellipse 1789">
                  <a:extLst>
                    <a:ext uri="{FF2B5EF4-FFF2-40B4-BE49-F238E27FC236}">
                      <a16:creationId xmlns:a16="http://schemas.microsoft.com/office/drawing/2014/main" id="{87B0A209-6533-1B4C-6098-6FA99E6FD1E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1" name="Ellipse 1790">
                  <a:extLst>
                    <a:ext uri="{FF2B5EF4-FFF2-40B4-BE49-F238E27FC236}">
                      <a16:creationId xmlns:a16="http://schemas.microsoft.com/office/drawing/2014/main" id="{7CA2FCE1-6CBB-62F9-A8D9-A5D3CA2C7C56}"/>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2" name="Ellipse 1791">
                  <a:extLst>
                    <a:ext uri="{FF2B5EF4-FFF2-40B4-BE49-F238E27FC236}">
                      <a16:creationId xmlns:a16="http://schemas.microsoft.com/office/drawing/2014/main" id="{53C2E510-23B6-F3F6-B836-8947C0E629B5}"/>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3" name="Ellipse 1792">
                  <a:extLst>
                    <a:ext uri="{FF2B5EF4-FFF2-40B4-BE49-F238E27FC236}">
                      <a16:creationId xmlns:a16="http://schemas.microsoft.com/office/drawing/2014/main" id="{7A0F3466-E9FC-C9F8-8E4F-D6723C19D48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4" name="Ellipse 1793">
                  <a:extLst>
                    <a:ext uri="{FF2B5EF4-FFF2-40B4-BE49-F238E27FC236}">
                      <a16:creationId xmlns:a16="http://schemas.microsoft.com/office/drawing/2014/main" id="{15D43E3B-C68D-A709-5CC5-6AD403E45D4F}"/>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5" name="Ellipse 1794">
                  <a:extLst>
                    <a:ext uri="{FF2B5EF4-FFF2-40B4-BE49-F238E27FC236}">
                      <a16:creationId xmlns:a16="http://schemas.microsoft.com/office/drawing/2014/main" id="{18F5DA05-A7BD-34B4-8D60-98EB3885669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6" name="Ellipse 1795">
                  <a:extLst>
                    <a:ext uri="{FF2B5EF4-FFF2-40B4-BE49-F238E27FC236}">
                      <a16:creationId xmlns:a16="http://schemas.microsoft.com/office/drawing/2014/main" id="{0609CD33-732A-2079-254F-A45CB284A76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7" name="Ellipse 1796">
                  <a:extLst>
                    <a:ext uri="{FF2B5EF4-FFF2-40B4-BE49-F238E27FC236}">
                      <a16:creationId xmlns:a16="http://schemas.microsoft.com/office/drawing/2014/main" id="{2FABBD23-FCD3-777B-6FA8-539374348828}"/>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8" name="Ellipse 1797">
                  <a:extLst>
                    <a:ext uri="{FF2B5EF4-FFF2-40B4-BE49-F238E27FC236}">
                      <a16:creationId xmlns:a16="http://schemas.microsoft.com/office/drawing/2014/main" id="{28C6EC91-57E7-3C78-C90C-6A6AB0E3D06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72" name="L-Schale">
                <a:extLst>
                  <a:ext uri="{FF2B5EF4-FFF2-40B4-BE49-F238E27FC236}">
                    <a16:creationId xmlns:a16="http://schemas.microsoft.com/office/drawing/2014/main" id="{C4D9CC10-24C2-19C0-BF2A-FE73FA7A729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773" name="M-Schale">
                <a:extLst>
                  <a:ext uri="{FF2B5EF4-FFF2-40B4-BE49-F238E27FC236}">
                    <a16:creationId xmlns:a16="http://schemas.microsoft.com/office/drawing/2014/main" id="{083411B9-0B11-26B2-65F4-A8019103A78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734" name="Gruppieren 1733">
              <a:extLst>
                <a:ext uri="{FF2B5EF4-FFF2-40B4-BE49-F238E27FC236}">
                  <a16:creationId xmlns:a16="http://schemas.microsoft.com/office/drawing/2014/main" id="{036B9AF2-E3F9-1788-8CE8-7C8326FA0DAA}"/>
                </a:ext>
              </a:extLst>
            </p:cNvPr>
            <p:cNvGrpSpPr/>
            <p:nvPr/>
          </p:nvGrpSpPr>
          <p:grpSpPr>
            <a:xfrm>
              <a:off x="6006000" y="816426"/>
              <a:ext cx="180000" cy="180000"/>
              <a:chOff x="2537136" y="1269000"/>
              <a:chExt cx="180000" cy="180000"/>
            </a:xfrm>
          </p:grpSpPr>
          <p:sp>
            <p:nvSpPr>
              <p:cNvPr id="1768" name="Ellipse 1767">
                <a:extLst>
                  <a:ext uri="{FF2B5EF4-FFF2-40B4-BE49-F238E27FC236}">
                    <a16:creationId xmlns:a16="http://schemas.microsoft.com/office/drawing/2014/main" id="{5261AAAA-D92D-8B61-2D1D-843EECA4DB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9" name="Minuszeichen 1768">
                <a:extLst>
                  <a:ext uri="{FF2B5EF4-FFF2-40B4-BE49-F238E27FC236}">
                    <a16:creationId xmlns:a16="http://schemas.microsoft.com/office/drawing/2014/main" id="{C441B9B5-CDB3-5BF8-71DB-CED992E83A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5" name="Gruppieren 1734">
              <a:extLst>
                <a:ext uri="{FF2B5EF4-FFF2-40B4-BE49-F238E27FC236}">
                  <a16:creationId xmlns:a16="http://schemas.microsoft.com/office/drawing/2014/main" id="{21CF34E0-1ED9-F7D3-4214-743ED7A62BDA}"/>
                </a:ext>
              </a:extLst>
            </p:cNvPr>
            <p:cNvGrpSpPr/>
            <p:nvPr/>
          </p:nvGrpSpPr>
          <p:grpSpPr>
            <a:xfrm>
              <a:off x="6003948" y="5865553"/>
              <a:ext cx="180000" cy="180000"/>
              <a:chOff x="2537136" y="1269000"/>
              <a:chExt cx="180000" cy="180000"/>
            </a:xfrm>
          </p:grpSpPr>
          <p:sp>
            <p:nvSpPr>
              <p:cNvPr id="1766" name="Ellipse 1765">
                <a:extLst>
                  <a:ext uri="{FF2B5EF4-FFF2-40B4-BE49-F238E27FC236}">
                    <a16:creationId xmlns:a16="http://schemas.microsoft.com/office/drawing/2014/main" id="{185ACEC7-138D-1C97-93A0-BD2FBFF99BE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7" name="Minuszeichen 1766">
                <a:extLst>
                  <a:ext uri="{FF2B5EF4-FFF2-40B4-BE49-F238E27FC236}">
                    <a16:creationId xmlns:a16="http://schemas.microsoft.com/office/drawing/2014/main" id="{76046B64-4004-65A0-176F-CC9BBA68C6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6" name="Gruppieren 1735">
              <a:extLst>
                <a:ext uri="{FF2B5EF4-FFF2-40B4-BE49-F238E27FC236}">
                  <a16:creationId xmlns:a16="http://schemas.microsoft.com/office/drawing/2014/main" id="{A9790788-DCE7-233E-DE92-230D7FDC01EB}"/>
                </a:ext>
              </a:extLst>
            </p:cNvPr>
            <p:cNvGrpSpPr/>
            <p:nvPr/>
          </p:nvGrpSpPr>
          <p:grpSpPr>
            <a:xfrm>
              <a:off x="7989107" y="3335661"/>
              <a:ext cx="180000" cy="180000"/>
              <a:chOff x="2537136" y="1269000"/>
              <a:chExt cx="180000" cy="180000"/>
            </a:xfrm>
          </p:grpSpPr>
          <p:sp>
            <p:nvSpPr>
              <p:cNvPr id="1764" name="Ellipse 1763">
                <a:extLst>
                  <a:ext uri="{FF2B5EF4-FFF2-40B4-BE49-F238E27FC236}">
                    <a16:creationId xmlns:a16="http://schemas.microsoft.com/office/drawing/2014/main" id="{CA724209-8427-331C-55E7-003B9BE8B67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5" name="Minuszeichen 1764">
                <a:extLst>
                  <a:ext uri="{FF2B5EF4-FFF2-40B4-BE49-F238E27FC236}">
                    <a16:creationId xmlns:a16="http://schemas.microsoft.com/office/drawing/2014/main" id="{7B4AF2DD-9284-DE91-1D3D-12DEF017C2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7" name="Gruppieren 1736">
              <a:extLst>
                <a:ext uri="{FF2B5EF4-FFF2-40B4-BE49-F238E27FC236}">
                  <a16:creationId xmlns:a16="http://schemas.microsoft.com/office/drawing/2014/main" id="{4B7ACD21-0B0F-068B-9D7C-C026FA1525BF}"/>
                </a:ext>
              </a:extLst>
            </p:cNvPr>
            <p:cNvGrpSpPr/>
            <p:nvPr/>
          </p:nvGrpSpPr>
          <p:grpSpPr>
            <a:xfrm>
              <a:off x="4026000" y="3339000"/>
              <a:ext cx="180000" cy="180000"/>
              <a:chOff x="2537136" y="1269000"/>
              <a:chExt cx="180000" cy="180000"/>
            </a:xfrm>
          </p:grpSpPr>
          <p:sp>
            <p:nvSpPr>
              <p:cNvPr id="1762" name="Ellipse 1761">
                <a:extLst>
                  <a:ext uri="{FF2B5EF4-FFF2-40B4-BE49-F238E27FC236}">
                    <a16:creationId xmlns:a16="http://schemas.microsoft.com/office/drawing/2014/main" id="{F0D395E7-F348-3224-104D-C156A611A09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3" name="Minuszeichen 1762">
                <a:extLst>
                  <a:ext uri="{FF2B5EF4-FFF2-40B4-BE49-F238E27FC236}">
                    <a16:creationId xmlns:a16="http://schemas.microsoft.com/office/drawing/2014/main" id="{8DC68703-5E9A-88D2-8483-6C446F4351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8" name="Gruppieren 1737">
              <a:extLst>
                <a:ext uri="{FF2B5EF4-FFF2-40B4-BE49-F238E27FC236}">
                  <a16:creationId xmlns:a16="http://schemas.microsoft.com/office/drawing/2014/main" id="{9FDB96B6-4DF0-32BA-8DA1-BF594B293110}"/>
                </a:ext>
              </a:extLst>
            </p:cNvPr>
            <p:cNvGrpSpPr/>
            <p:nvPr/>
          </p:nvGrpSpPr>
          <p:grpSpPr>
            <a:xfrm>
              <a:off x="4656000" y="4775520"/>
              <a:ext cx="180000" cy="180000"/>
              <a:chOff x="2537136" y="1269000"/>
              <a:chExt cx="180000" cy="180000"/>
            </a:xfrm>
          </p:grpSpPr>
          <p:sp>
            <p:nvSpPr>
              <p:cNvPr id="1760" name="Ellipse 1759">
                <a:extLst>
                  <a:ext uri="{FF2B5EF4-FFF2-40B4-BE49-F238E27FC236}">
                    <a16:creationId xmlns:a16="http://schemas.microsoft.com/office/drawing/2014/main" id="{DB149314-8313-3DBB-9E30-EC8D8392A23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1" name="Minuszeichen 1760">
                <a:extLst>
                  <a:ext uri="{FF2B5EF4-FFF2-40B4-BE49-F238E27FC236}">
                    <a16:creationId xmlns:a16="http://schemas.microsoft.com/office/drawing/2014/main" id="{70011E2C-45FB-A366-F371-12460BAD06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9" name="Gruppieren 1738">
              <a:extLst>
                <a:ext uri="{FF2B5EF4-FFF2-40B4-BE49-F238E27FC236}">
                  <a16:creationId xmlns:a16="http://schemas.microsoft.com/office/drawing/2014/main" id="{908083CD-F25D-DF56-641E-1CFFC81DF44A}"/>
                </a:ext>
              </a:extLst>
            </p:cNvPr>
            <p:cNvGrpSpPr/>
            <p:nvPr/>
          </p:nvGrpSpPr>
          <p:grpSpPr>
            <a:xfrm>
              <a:off x="7373256" y="4775520"/>
              <a:ext cx="180000" cy="180000"/>
              <a:chOff x="2537136" y="1269000"/>
              <a:chExt cx="180000" cy="180000"/>
            </a:xfrm>
          </p:grpSpPr>
          <p:sp>
            <p:nvSpPr>
              <p:cNvPr id="1758" name="Ellipse 1757">
                <a:extLst>
                  <a:ext uri="{FF2B5EF4-FFF2-40B4-BE49-F238E27FC236}">
                    <a16:creationId xmlns:a16="http://schemas.microsoft.com/office/drawing/2014/main" id="{6922B260-AB6C-95BF-A7F7-7F2A7CD530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9" name="Minuszeichen 1758">
                <a:extLst>
                  <a:ext uri="{FF2B5EF4-FFF2-40B4-BE49-F238E27FC236}">
                    <a16:creationId xmlns:a16="http://schemas.microsoft.com/office/drawing/2014/main" id="{F8796000-8F9A-77B5-1F90-8EF22673438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0" name="Gruppieren 1739">
              <a:extLst>
                <a:ext uri="{FF2B5EF4-FFF2-40B4-BE49-F238E27FC236}">
                  <a16:creationId xmlns:a16="http://schemas.microsoft.com/office/drawing/2014/main" id="{4E578F11-2B6C-12B4-9BAE-187BEB010AEE}"/>
                </a:ext>
              </a:extLst>
            </p:cNvPr>
            <p:cNvGrpSpPr/>
            <p:nvPr/>
          </p:nvGrpSpPr>
          <p:grpSpPr>
            <a:xfrm>
              <a:off x="7373256" y="1900714"/>
              <a:ext cx="180000" cy="180000"/>
              <a:chOff x="2537136" y="1269000"/>
              <a:chExt cx="180000" cy="180000"/>
            </a:xfrm>
          </p:grpSpPr>
          <p:sp>
            <p:nvSpPr>
              <p:cNvPr id="1756" name="Ellipse 1755">
                <a:extLst>
                  <a:ext uri="{FF2B5EF4-FFF2-40B4-BE49-F238E27FC236}">
                    <a16:creationId xmlns:a16="http://schemas.microsoft.com/office/drawing/2014/main" id="{165FD8DA-F308-B12A-1E51-4B288105A6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7" name="Minuszeichen 1756">
                <a:extLst>
                  <a:ext uri="{FF2B5EF4-FFF2-40B4-BE49-F238E27FC236}">
                    <a16:creationId xmlns:a16="http://schemas.microsoft.com/office/drawing/2014/main" id="{3902E0A1-89C2-657F-A493-F9CB427A86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1" name="Gruppieren 1740">
              <a:extLst>
                <a:ext uri="{FF2B5EF4-FFF2-40B4-BE49-F238E27FC236}">
                  <a16:creationId xmlns:a16="http://schemas.microsoft.com/office/drawing/2014/main" id="{C679D68A-1C27-4C1B-6F92-AAF6A0816494}"/>
                </a:ext>
              </a:extLst>
            </p:cNvPr>
            <p:cNvGrpSpPr/>
            <p:nvPr/>
          </p:nvGrpSpPr>
          <p:grpSpPr>
            <a:xfrm>
              <a:off x="4656000" y="1900714"/>
              <a:ext cx="180000" cy="180000"/>
              <a:chOff x="2537136" y="1269000"/>
              <a:chExt cx="180000" cy="180000"/>
            </a:xfrm>
          </p:grpSpPr>
          <p:sp>
            <p:nvSpPr>
              <p:cNvPr id="1754" name="Ellipse 1753">
                <a:extLst>
                  <a:ext uri="{FF2B5EF4-FFF2-40B4-BE49-F238E27FC236}">
                    <a16:creationId xmlns:a16="http://schemas.microsoft.com/office/drawing/2014/main" id="{D1D00368-EC2C-5A18-7A02-523DC11A53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5" name="Minuszeichen 1754">
                <a:extLst>
                  <a:ext uri="{FF2B5EF4-FFF2-40B4-BE49-F238E27FC236}">
                    <a16:creationId xmlns:a16="http://schemas.microsoft.com/office/drawing/2014/main" id="{0389FBE0-3D13-3E53-5846-D1FDC0C127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2" name="Gruppieren 1741">
              <a:extLst>
                <a:ext uri="{FF2B5EF4-FFF2-40B4-BE49-F238E27FC236}">
                  <a16:creationId xmlns:a16="http://schemas.microsoft.com/office/drawing/2014/main" id="{8CED5924-A494-E5D5-74BF-8E3901DC0212}"/>
                </a:ext>
              </a:extLst>
            </p:cNvPr>
            <p:cNvGrpSpPr/>
            <p:nvPr/>
          </p:nvGrpSpPr>
          <p:grpSpPr>
            <a:xfrm>
              <a:off x="6006000" y="1339747"/>
              <a:ext cx="180000" cy="180000"/>
              <a:chOff x="2537136" y="1269000"/>
              <a:chExt cx="180000" cy="180000"/>
            </a:xfrm>
          </p:grpSpPr>
          <p:sp>
            <p:nvSpPr>
              <p:cNvPr id="1752" name="Ellipse 1751">
                <a:extLst>
                  <a:ext uri="{FF2B5EF4-FFF2-40B4-BE49-F238E27FC236}">
                    <a16:creationId xmlns:a16="http://schemas.microsoft.com/office/drawing/2014/main" id="{81BBAF9E-0AF9-1D01-8C5C-82F692D5D65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3" name="Minuszeichen 1752">
                <a:extLst>
                  <a:ext uri="{FF2B5EF4-FFF2-40B4-BE49-F238E27FC236}">
                    <a16:creationId xmlns:a16="http://schemas.microsoft.com/office/drawing/2014/main" id="{F1AB310A-3BB3-0106-49E9-5CC654495C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3" name="Gruppieren 1742">
              <a:extLst>
                <a:ext uri="{FF2B5EF4-FFF2-40B4-BE49-F238E27FC236}">
                  <a16:creationId xmlns:a16="http://schemas.microsoft.com/office/drawing/2014/main" id="{DA46DA7A-D0B7-FA3D-47F2-9F20ECF6289E}"/>
                </a:ext>
              </a:extLst>
            </p:cNvPr>
            <p:cNvGrpSpPr/>
            <p:nvPr/>
          </p:nvGrpSpPr>
          <p:grpSpPr>
            <a:xfrm>
              <a:off x="6006000" y="5312040"/>
              <a:ext cx="180000" cy="180000"/>
              <a:chOff x="2537136" y="1269000"/>
              <a:chExt cx="180000" cy="180000"/>
            </a:xfrm>
          </p:grpSpPr>
          <p:sp>
            <p:nvSpPr>
              <p:cNvPr id="1750" name="Ellipse 1749">
                <a:extLst>
                  <a:ext uri="{FF2B5EF4-FFF2-40B4-BE49-F238E27FC236}">
                    <a16:creationId xmlns:a16="http://schemas.microsoft.com/office/drawing/2014/main" id="{29F1F3C0-288C-3AFD-2250-451E801B15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1" name="Minuszeichen 1750">
                <a:extLst>
                  <a:ext uri="{FF2B5EF4-FFF2-40B4-BE49-F238E27FC236}">
                    <a16:creationId xmlns:a16="http://schemas.microsoft.com/office/drawing/2014/main" id="{DE37B48B-D880-BDD0-DF3C-96D8D0A82B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4" name="Gruppieren 1743">
              <a:extLst>
                <a:ext uri="{FF2B5EF4-FFF2-40B4-BE49-F238E27FC236}">
                  <a16:creationId xmlns:a16="http://schemas.microsoft.com/office/drawing/2014/main" id="{A75F41C4-A348-D11C-3520-BCCA8FA7CC9E}"/>
                </a:ext>
              </a:extLst>
            </p:cNvPr>
            <p:cNvGrpSpPr/>
            <p:nvPr/>
          </p:nvGrpSpPr>
          <p:grpSpPr>
            <a:xfrm>
              <a:off x="6006000" y="1900714"/>
              <a:ext cx="180000" cy="180000"/>
              <a:chOff x="2537136" y="1269000"/>
              <a:chExt cx="180000" cy="180000"/>
            </a:xfrm>
          </p:grpSpPr>
          <p:sp>
            <p:nvSpPr>
              <p:cNvPr id="1748" name="Ellipse 1747">
                <a:extLst>
                  <a:ext uri="{FF2B5EF4-FFF2-40B4-BE49-F238E27FC236}">
                    <a16:creationId xmlns:a16="http://schemas.microsoft.com/office/drawing/2014/main" id="{BE42A546-A6D2-6EF3-D6CA-D563A1BF4F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9" name="Minuszeichen 1748">
                <a:extLst>
                  <a:ext uri="{FF2B5EF4-FFF2-40B4-BE49-F238E27FC236}">
                    <a16:creationId xmlns:a16="http://schemas.microsoft.com/office/drawing/2014/main" id="{B7E71504-EF4A-6B28-959B-627D5D63F0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5" name="Gruppieren 1744">
              <a:extLst>
                <a:ext uri="{FF2B5EF4-FFF2-40B4-BE49-F238E27FC236}">
                  <a16:creationId xmlns:a16="http://schemas.microsoft.com/office/drawing/2014/main" id="{8A9871E0-A954-4920-3CD7-44BF0CC5798F}"/>
                </a:ext>
              </a:extLst>
            </p:cNvPr>
            <p:cNvGrpSpPr/>
            <p:nvPr/>
          </p:nvGrpSpPr>
          <p:grpSpPr>
            <a:xfrm>
              <a:off x="6006000" y="4775520"/>
              <a:ext cx="180000" cy="180000"/>
              <a:chOff x="2537136" y="1269000"/>
              <a:chExt cx="180000" cy="180000"/>
            </a:xfrm>
          </p:grpSpPr>
          <p:sp>
            <p:nvSpPr>
              <p:cNvPr id="1746" name="Ellipse 1745">
                <a:extLst>
                  <a:ext uri="{FF2B5EF4-FFF2-40B4-BE49-F238E27FC236}">
                    <a16:creationId xmlns:a16="http://schemas.microsoft.com/office/drawing/2014/main" id="{C5810E3E-ACFE-E8FB-F0A9-1AF1D6DDB0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7" name="Minuszeichen 1746">
                <a:extLst>
                  <a:ext uri="{FF2B5EF4-FFF2-40B4-BE49-F238E27FC236}">
                    <a16:creationId xmlns:a16="http://schemas.microsoft.com/office/drawing/2014/main" id="{BB797EF2-B0B6-FFD9-620C-72121FAAF5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23" name="Gruppieren 1822">
            <a:extLst>
              <a:ext uri="{FF2B5EF4-FFF2-40B4-BE49-F238E27FC236}">
                <a16:creationId xmlns:a16="http://schemas.microsoft.com/office/drawing/2014/main" id="{19793DFA-AC7B-465F-C9B3-3D76E5732164}"/>
              </a:ext>
            </a:extLst>
          </p:cNvPr>
          <p:cNvGrpSpPr>
            <a:grpSpLocks noChangeAspect="1"/>
          </p:cNvGrpSpPr>
          <p:nvPr/>
        </p:nvGrpSpPr>
        <p:grpSpPr>
          <a:xfrm>
            <a:off x="7206535" y="1007068"/>
            <a:ext cx="1258865" cy="1306104"/>
            <a:chOff x="3576000" y="816426"/>
            <a:chExt cx="5040000" cy="5229127"/>
          </a:xfrm>
        </p:grpSpPr>
        <p:grpSp>
          <p:nvGrpSpPr>
            <p:cNvPr id="1824" name="Magnesium ohne e-">
              <a:extLst>
                <a:ext uri="{FF2B5EF4-FFF2-40B4-BE49-F238E27FC236}">
                  <a16:creationId xmlns:a16="http://schemas.microsoft.com/office/drawing/2014/main" id="{CF61DF6B-B13B-4EEB-ED78-850B432BD753}"/>
                </a:ext>
              </a:extLst>
            </p:cNvPr>
            <p:cNvGrpSpPr/>
            <p:nvPr/>
          </p:nvGrpSpPr>
          <p:grpSpPr>
            <a:xfrm>
              <a:off x="3576000" y="909000"/>
              <a:ext cx="5040000" cy="5040000"/>
              <a:chOff x="3576000" y="909000"/>
              <a:chExt cx="5040000" cy="5040000"/>
            </a:xfrm>
          </p:grpSpPr>
          <p:sp>
            <p:nvSpPr>
              <p:cNvPr id="1861" name="K-Schale">
                <a:extLst>
                  <a:ext uri="{FF2B5EF4-FFF2-40B4-BE49-F238E27FC236}">
                    <a16:creationId xmlns:a16="http://schemas.microsoft.com/office/drawing/2014/main" id="{34B206F2-C3C0-DB3D-A363-E4D587B67AF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862" name="Atomkern mit Protonen und Neutronen">
                <a:extLst>
                  <a:ext uri="{FF2B5EF4-FFF2-40B4-BE49-F238E27FC236}">
                    <a16:creationId xmlns:a16="http://schemas.microsoft.com/office/drawing/2014/main" id="{1AF2917C-EC7E-C3E8-D6B1-A550BE074EDE}"/>
                  </a:ext>
                </a:extLst>
              </p:cNvPr>
              <p:cNvGrpSpPr/>
              <p:nvPr/>
            </p:nvGrpSpPr>
            <p:grpSpPr>
              <a:xfrm>
                <a:off x="5196000" y="2529000"/>
                <a:ext cx="1800000" cy="1800000"/>
                <a:chOff x="5196000" y="2529000"/>
                <a:chExt cx="1800000" cy="1800000"/>
              </a:xfrm>
            </p:grpSpPr>
            <p:sp>
              <p:nvSpPr>
                <p:cNvPr id="1865" name="Atomkern">
                  <a:extLst>
                    <a:ext uri="{FF2B5EF4-FFF2-40B4-BE49-F238E27FC236}">
                      <a16:creationId xmlns:a16="http://schemas.microsoft.com/office/drawing/2014/main" id="{445681FE-6C24-449A-965B-5A5DD69F4E5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866" name="Gruppieren 1865">
                  <a:extLst>
                    <a:ext uri="{FF2B5EF4-FFF2-40B4-BE49-F238E27FC236}">
                      <a16:creationId xmlns:a16="http://schemas.microsoft.com/office/drawing/2014/main" id="{EB9945D5-39EF-5686-2726-A584573A7CB4}"/>
                    </a:ext>
                  </a:extLst>
                </p:cNvPr>
                <p:cNvGrpSpPr>
                  <a:grpSpLocks noChangeAspect="1"/>
                </p:cNvGrpSpPr>
                <p:nvPr/>
              </p:nvGrpSpPr>
              <p:grpSpPr>
                <a:xfrm>
                  <a:off x="5848033" y="3791651"/>
                  <a:ext cx="180000" cy="180000"/>
                  <a:chOff x="3172968" y="2304288"/>
                  <a:chExt cx="180000" cy="180000"/>
                </a:xfrm>
              </p:grpSpPr>
              <p:sp>
                <p:nvSpPr>
                  <p:cNvPr id="1912" name="Ellipse 1911">
                    <a:extLst>
                      <a:ext uri="{FF2B5EF4-FFF2-40B4-BE49-F238E27FC236}">
                        <a16:creationId xmlns:a16="http://schemas.microsoft.com/office/drawing/2014/main" id="{73199836-E392-1096-1388-666CA9F816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3" name="Additionszeichen 1912">
                    <a:extLst>
                      <a:ext uri="{FF2B5EF4-FFF2-40B4-BE49-F238E27FC236}">
                        <a16:creationId xmlns:a16="http://schemas.microsoft.com/office/drawing/2014/main" id="{FD8508DB-77FE-DA64-AAE5-0AF1B6338A7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67" name="Gruppieren 1866">
                  <a:extLst>
                    <a:ext uri="{FF2B5EF4-FFF2-40B4-BE49-F238E27FC236}">
                      <a16:creationId xmlns:a16="http://schemas.microsoft.com/office/drawing/2014/main" id="{EA96ABA2-9A7B-D9B2-31A3-D66D6883854C}"/>
                    </a:ext>
                  </a:extLst>
                </p:cNvPr>
                <p:cNvGrpSpPr>
                  <a:grpSpLocks noChangeAspect="1"/>
                </p:cNvGrpSpPr>
                <p:nvPr/>
              </p:nvGrpSpPr>
              <p:grpSpPr>
                <a:xfrm>
                  <a:off x="6270000" y="3698425"/>
                  <a:ext cx="180000" cy="180000"/>
                  <a:chOff x="3172968" y="2304288"/>
                  <a:chExt cx="180000" cy="180000"/>
                </a:xfrm>
              </p:grpSpPr>
              <p:sp>
                <p:nvSpPr>
                  <p:cNvPr id="1910" name="Ellipse 1909">
                    <a:extLst>
                      <a:ext uri="{FF2B5EF4-FFF2-40B4-BE49-F238E27FC236}">
                        <a16:creationId xmlns:a16="http://schemas.microsoft.com/office/drawing/2014/main" id="{6184CB69-FFA2-18AE-D5E4-BA89FFFD1D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1" name="Additionszeichen 1910">
                    <a:extLst>
                      <a:ext uri="{FF2B5EF4-FFF2-40B4-BE49-F238E27FC236}">
                        <a16:creationId xmlns:a16="http://schemas.microsoft.com/office/drawing/2014/main" id="{F9FD984F-C9F8-A66B-DBFE-37BB32F5F1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68" name="Gruppieren 1867">
                  <a:extLst>
                    <a:ext uri="{FF2B5EF4-FFF2-40B4-BE49-F238E27FC236}">
                      <a16:creationId xmlns:a16="http://schemas.microsoft.com/office/drawing/2014/main" id="{DB541D34-3ED3-AC5E-FE71-6B18F73CE645}"/>
                    </a:ext>
                  </a:extLst>
                </p:cNvPr>
                <p:cNvGrpSpPr>
                  <a:grpSpLocks noChangeAspect="1"/>
                </p:cNvGrpSpPr>
                <p:nvPr/>
              </p:nvGrpSpPr>
              <p:grpSpPr>
                <a:xfrm>
                  <a:off x="5499300" y="3931942"/>
                  <a:ext cx="180000" cy="180000"/>
                  <a:chOff x="3172968" y="2304288"/>
                  <a:chExt cx="180000" cy="180000"/>
                </a:xfrm>
              </p:grpSpPr>
              <p:sp>
                <p:nvSpPr>
                  <p:cNvPr id="1908" name="Ellipse 1907">
                    <a:extLst>
                      <a:ext uri="{FF2B5EF4-FFF2-40B4-BE49-F238E27FC236}">
                        <a16:creationId xmlns:a16="http://schemas.microsoft.com/office/drawing/2014/main" id="{66F8D637-B421-75AE-0BAE-B306403994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9" name="Additionszeichen 1908">
                    <a:extLst>
                      <a:ext uri="{FF2B5EF4-FFF2-40B4-BE49-F238E27FC236}">
                        <a16:creationId xmlns:a16="http://schemas.microsoft.com/office/drawing/2014/main" id="{768F4F5A-54E0-5A18-DB01-EE6215CE37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69" name="Gruppieren 1868">
                  <a:extLst>
                    <a:ext uri="{FF2B5EF4-FFF2-40B4-BE49-F238E27FC236}">
                      <a16:creationId xmlns:a16="http://schemas.microsoft.com/office/drawing/2014/main" id="{E1CBD214-7284-AFE0-AB37-BE794D38FBCC}"/>
                    </a:ext>
                  </a:extLst>
                </p:cNvPr>
                <p:cNvGrpSpPr>
                  <a:grpSpLocks noChangeAspect="1"/>
                </p:cNvGrpSpPr>
                <p:nvPr/>
              </p:nvGrpSpPr>
              <p:grpSpPr>
                <a:xfrm>
                  <a:off x="6030156" y="4086630"/>
                  <a:ext cx="180000" cy="180000"/>
                  <a:chOff x="3172968" y="2304288"/>
                  <a:chExt cx="180000" cy="180000"/>
                </a:xfrm>
              </p:grpSpPr>
              <p:sp>
                <p:nvSpPr>
                  <p:cNvPr id="1906" name="Ellipse 1905">
                    <a:extLst>
                      <a:ext uri="{FF2B5EF4-FFF2-40B4-BE49-F238E27FC236}">
                        <a16:creationId xmlns:a16="http://schemas.microsoft.com/office/drawing/2014/main" id="{A626AD33-789D-6533-629C-A6C60CFA08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7" name="Additionszeichen 1906">
                    <a:extLst>
                      <a:ext uri="{FF2B5EF4-FFF2-40B4-BE49-F238E27FC236}">
                        <a16:creationId xmlns:a16="http://schemas.microsoft.com/office/drawing/2014/main" id="{2BBB5224-D82A-1A15-1EA4-DAE392921DB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0" name="Gruppieren 1869">
                  <a:extLst>
                    <a:ext uri="{FF2B5EF4-FFF2-40B4-BE49-F238E27FC236}">
                      <a16:creationId xmlns:a16="http://schemas.microsoft.com/office/drawing/2014/main" id="{FCF9250A-DA24-B464-F923-D0FCD66DBF09}"/>
                    </a:ext>
                  </a:extLst>
                </p:cNvPr>
                <p:cNvGrpSpPr>
                  <a:grpSpLocks noChangeAspect="1"/>
                </p:cNvGrpSpPr>
                <p:nvPr/>
              </p:nvGrpSpPr>
              <p:grpSpPr>
                <a:xfrm>
                  <a:off x="6020438" y="3296696"/>
                  <a:ext cx="180000" cy="180000"/>
                  <a:chOff x="3172968" y="2304288"/>
                  <a:chExt cx="180000" cy="180000"/>
                </a:xfrm>
              </p:grpSpPr>
              <p:sp>
                <p:nvSpPr>
                  <p:cNvPr id="1904" name="Ellipse 1903">
                    <a:extLst>
                      <a:ext uri="{FF2B5EF4-FFF2-40B4-BE49-F238E27FC236}">
                        <a16:creationId xmlns:a16="http://schemas.microsoft.com/office/drawing/2014/main" id="{33F3884A-E25F-0506-6237-8A9D3DA06A4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5" name="Additionszeichen 1904">
                    <a:extLst>
                      <a:ext uri="{FF2B5EF4-FFF2-40B4-BE49-F238E27FC236}">
                        <a16:creationId xmlns:a16="http://schemas.microsoft.com/office/drawing/2014/main" id="{7A02B3B6-0CEC-B702-8D9A-EAFE47BFF1B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1" name="Gruppieren 1870">
                  <a:extLst>
                    <a:ext uri="{FF2B5EF4-FFF2-40B4-BE49-F238E27FC236}">
                      <a16:creationId xmlns:a16="http://schemas.microsoft.com/office/drawing/2014/main" id="{A6C52753-2305-EE3B-38D9-046AAC7575CA}"/>
                    </a:ext>
                  </a:extLst>
                </p:cNvPr>
                <p:cNvGrpSpPr>
                  <a:grpSpLocks noChangeAspect="1"/>
                </p:cNvGrpSpPr>
                <p:nvPr/>
              </p:nvGrpSpPr>
              <p:grpSpPr>
                <a:xfrm>
                  <a:off x="6540000" y="3667688"/>
                  <a:ext cx="180000" cy="180000"/>
                  <a:chOff x="3172968" y="2304288"/>
                  <a:chExt cx="180000" cy="180000"/>
                </a:xfrm>
              </p:grpSpPr>
              <p:sp>
                <p:nvSpPr>
                  <p:cNvPr id="1902" name="Ellipse 1901">
                    <a:extLst>
                      <a:ext uri="{FF2B5EF4-FFF2-40B4-BE49-F238E27FC236}">
                        <a16:creationId xmlns:a16="http://schemas.microsoft.com/office/drawing/2014/main" id="{B4258B7D-729A-CDDB-B385-34B3B4E2AA3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3" name="Additionszeichen 1902">
                    <a:extLst>
                      <a:ext uri="{FF2B5EF4-FFF2-40B4-BE49-F238E27FC236}">
                        <a16:creationId xmlns:a16="http://schemas.microsoft.com/office/drawing/2014/main" id="{2F55CA97-45FB-5005-BF62-A4762596FA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2" name="Gruppieren 1871">
                  <a:extLst>
                    <a:ext uri="{FF2B5EF4-FFF2-40B4-BE49-F238E27FC236}">
                      <a16:creationId xmlns:a16="http://schemas.microsoft.com/office/drawing/2014/main" id="{8508C4BB-716A-4C19-6C8A-06BD1F3A7A31}"/>
                    </a:ext>
                  </a:extLst>
                </p:cNvPr>
                <p:cNvGrpSpPr>
                  <a:grpSpLocks noChangeAspect="1"/>
                </p:cNvGrpSpPr>
                <p:nvPr/>
              </p:nvGrpSpPr>
              <p:grpSpPr>
                <a:xfrm>
                  <a:off x="6696374" y="3186376"/>
                  <a:ext cx="180000" cy="180000"/>
                  <a:chOff x="3172968" y="2304288"/>
                  <a:chExt cx="180000" cy="180000"/>
                </a:xfrm>
              </p:grpSpPr>
              <p:sp>
                <p:nvSpPr>
                  <p:cNvPr id="1900" name="Ellipse 1899">
                    <a:extLst>
                      <a:ext uri="{FF2B5EF4-FFF2-40B4-BE49-F238E27FC236}">
                        <a16:creationId xmlns:a16="http://schemas.microsoft.com/office/drawing/2014/main" id="{3DB4C07A-3B68-FA40-C635-03D4E472D6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1" name="Additionszeichen 1900">
                    <a:extLst>
                      <a:ext uri="{FF2B5EF4-FFF2-40B4-BE49-F238E27FC236}">
                        <a16:creationId xmlns:a16="http://schemas.microsoft.com/office/drawing/2014/main" id="{DCD79A9B-2466-CF3A-698A-91AD9C5E19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3" name="Gruppieren 1872">
                  <a:extLst>
                    <a:ext uri="{FF2B5EF4-FFF2-40B4-BE49-F238E27FC236}">
                      <a16:creationId xmlns:a16="http://schemas.microsoft.com/office/drawing/2014/main" id="{549E585B-59B7-1A58-3B33-5B06B71F945C}"/>
                    </a:ext>
                  </a:extLst>
                </p:cNvPr>
                <p:cNvGrpSpPr>
                  <a:grpSpLocks noChangeAspect="1"/>
                </p:cNvGrpSpPr>
                <p:nvPr/>
              </p:nvGrpSpPr>
              <p:grpSpPr>
                <a:xfrm>
                  <a:off x="5577515" y="3084316"/>
                  <a:ext cx="180000" cy="180000"/>
                  <a:chOff x="3172968" y="2304288"/>
                  <a:chExt cx="180000" cy="180000"/>
                </a:xfrm>
              </p:grpSpPr>
              <p:sp>
                <p:nvSpPr>
                  <p:cNvPr id="1898" name="Ellipse 1897">
                    <a:extLst>
                      <a:ext uri="{FF2B5EF4-FFF2-40B4-BE49-F238E27FC236}">
                        <a16:creationId xmlns:a16="http://schemas.microsoft.com/office/drawing/2014/main" id="{A16489CF-3EC6-2938-4182-5B02E38A04D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9" name="Additionszeichen 1898">
                    <a:extLst>
                      <a:ext uri="{FF2B5EF4-FFF2-40B4-BE49-F238E27FC236}">
                        <a16:creationId xmlns:a16="http://schemas.microsoft.com/office/drawing/2014/main" id="{0B273147-8B26-53B4-37E2-C63936F5A8F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4" name="Gruppieren 1873">
                  <a:extLst>
                    <a:ext uri="{FF2B5EF4-FFF2-40B4-BE49-F238E27FC236}">
                      <a16:creationId xmlns:a16="http://schemas.microsoft.com/office/drawing/2014/main" id="{BB755538-AE36-07DC-21D1-BE6CEFBCC380}"/>
                    </a:ext>
                  </a:extLst>
                </p:cNvPr>
                <p:cNvGrpSpPr>
                  <a:grpSpLocks noChangeAspect="1"/>
                </p:cNvGrpSpPr>
                <p:nvPr/>
              </p:nvGrpSpPr>
              <p:grpSpPr>
                <a:xfrm>
                  <a:off x="5940252" y="2903697"/>
                  <a:ext cx="180000" cy="180000"/>
                  <a:chOff x="3172968" y="2304288"/>
                  <a:chExt cx="180000" cy="180000"/>
                </a:xfrm>
              </p:grpSpPr>
              <p:sp>
                <p:nvSpPr>
                  <p:cNvPr id="1896" name="Ellipse 1895">
                    <a:extLst>
                      <a:ext uri="{FF2B5EF4-FFF2-40B4-BE49-F238E27FC236}">
                        <a16:creationId xmlns:a16="http://schemas.microsoft.com/office/drawing/2014/main" id="{2B5F559F-9E34-7C7E-CD2F-3D949348AF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7" name="Additionszeichen 1896">
                    <a:extLst>
                      <a:ext uri="{FF2B5EF4-FFF2-40B4-BE49-F238E27FC236}">
                        <a16:creationId xmlns:a16="http://schemas.microsoft.com/office/drawing/2014/main" id="{01E0D59A-276B-4A52-0DF8-2284391057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5" name="Gruppieren 1874">
                  <a:extLst>
                    <a:ext uri="{FF2B5EF4-FFF2-40B4-BE49-F238E27FC236}">
                      <a16:creationId xmlns:a16="http://schemas.microsoft.com/office/drawing/2014/main" id="{6E5470D6-8CA1-7834-383F-F17597D83E21}"/>
                    </a:ext>
                  </a:extLst>
                </p:cNvPr>
                <p:cNvGrpSpPr>
                  <a:grpSpLocks noChangeAspect="1"/>
                </p:cNvGrpSpPr>
                <p:nvPr/>
              </p:nvGrpSpPr>
              <p:grpSpPr>
                <a:xfrm>
                  <a:off x="5597520" y="2746772"/>
                  <a:ext cx="180000" cy="180000"/>
                  <a:chOff x="3172968" y="2304288"/>
                  <a:chExt cx="180000" cy="180000"/>
                </a:xfrm>
              </p:grpSpPr>
              <p:sp>
                <p:nvSpPr>
                  <p:cNvPr id="1894" name="Ellipse 1893">
                    <a:extLst>
                      <a:ext uri="{FF2B5EF4-FFF2-40B4-BE49-F238E27FC236}">
                        <a16:creationId xmlns:a16="http://schemas.microsoft.com/office/drawing/2014/main" id="{9F55895D-3B91-BC37-202B-75CD6EB288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5" name="Additionszeichen 1894">
                    <a:extLst>
                      <a:ext uri="{FF2B5EF4-FFF2-40B4-BE49-F238E27FC236}">
                        <a16:creationId xmlns:a16="http://schemas.microsoft.com/office/drawing/2014/main" id="{788B5207-E8B1-1C85-7501-F223D851E6D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6" name="Gruppieren 1875">
                  <a:extLst>
                    <a:ext uri="{FF2B5EF4-FFF2-40B4-BE49-F238E27FC236}">
                      <a16:creationId xmlns:a16="http://schemas.microsoft.com/office/drawing/2014/main" id="{49C12FC3-8E96-FBE7-11D5-91689E808D91}"/>
                    </a:ext>
                  </a:extLst>
                </p:cNvPr>
                <p:cNvGrpSpPr>
                  <a:grpSpLocks noChangeAspect="1"/>
                </p:cNvGrpSpPr>
                <p:nvPr/>
              </p:nvGrpSpPr>
              <p:grpSpPr>
                <a:xfrm>
                  <a:off x="6310896" y="2729578"/>
                  <a:ext cx="180000" cy="180000"/>
                  <a:chOff x="3172968" y="2304288"/>
                  <a:chExt cx="180000" cy="180000"/>
                </a:xfrm>
              </p:grpSpPr>
              <p:sp>
                <p:nvSpPr>
                  <p:cNvPr id="1892" name="Ellipse 1891">
                    <a:extLst>
                      <a:ext uri="{FF2B5EF4-FFF2-40B4-BE49-F238E27FC236}">
                        <a16:creationId xmlns:a16="http://schemas.microsoft.com/office/drawing/2014/main" id="{97508D86-9733-1A0B-8EE8-83EFE70FAE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3" name="Additionszeichen 1892">
                    <a:extLst>
                      <a:ext uri="{FF2B5EF4-FFF2-40B4-BE49-F238E27FC236}">
                        <a16:creationId xmlns:a16="http://schemas.microsoft.com/office/drawing/2014/main" id="{D270080A-395D-50D3-2928-89A688C938D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7" name="Gruppieren 1876">
                  <a:extLst>
                    <a:ext uri="{FF2B5EF4-FFF2-40B4-BE49-F238E27FC236}">
                      <a16:creationId xmlns:a16="http://schemas.microsoft.com/office/drawing/2014/main" id="{6EC810D2-2B8B-1CB0-5038-FE305190A067}"/>
                    </a:ext>
                  </a:extLst>
                </p:cNvPr>
                <p:cNvGrpSpPr>
                  <a:grpSpLocks noChangeAspect="1"/>
                </p:cNvGrpSpPr>
                <p:nvPr/>
              </p:nvGrpSpPr>
              <p:grpSpPr>
                <a:xfrm>
                  <a:off x="5311404" y="3346168"/>
                  <a:ext cx="180000" cy="180000"/>
                  <a:chOff x="3172968" y="2304288"/>
                  <a:chExt cx="180000" cy="180000"/>
                </a:xfrm>
              </p:grpSpPr>
              <p:sp>
                <p:nvSpPr>
                  <p:cNvPr id="1890" name="Ellipse 1889">
                    <a:extLst>
                      <a:ext uri="{FF2B5EF4-FFF2-40B4-BE49-F238E27FC236}">
                        <a16:creationId xmlns:a16="http://schemas.microsoft.com/office/drawing/2014/main" id="{E33CA531-8321-C224-99FB-AF9658A9AC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1" name="Additionszeichen 1890">
                    <a:extLst>
                      <a:ext uri="{FF2B5EF4-FFF2-40B4-BE49-F238E27FC236}">
                        <a16:creationId xmlns:a16="http://schemas.microsoft.com/office/drawing/2014/main" id="{4535AD18-BF0E-0162-5D6F-E7962CE2371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78" name="Ellipse 1877">
                  <a:extLst>
                    <a:ext uri="{FF2B5EF4-FFF2-40B4-BE49-F238E27FC236}">
                      <a16:creationId xmlns:a16="http://schemas.microsoft.com/office/drawing/2014/main" id="{84887C4A-1B02-6D25-7028-8411BECD7EC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9" name="Ellipse 1878">
                  <a:extLst>
                    <a:ext uri="{FF2B5EF4-FFF2-40B4-BE49-F238E27FC236}">
                      <a16:creationId xmlns:a16="http://schemas.microsoft.com/office/drawing/2014/main" id="{09482FF6-673B-9489-683B-B765909CE8C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0" name="Ellipse 1879">
                  <a:extLst>
                    <a:ext uri="{FF2B5EF4-FFF2-40B4-BE49-F238E27FC236}">
                      <a16:creationId xmlns:a16="http://schemas.microsoft.com/office/drawing/2014/main" id="{8B8B496A-CA36-FCDF-B527-97D662E4146D}"/>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1" name="Ellipse 1880">
                  <a:extLst>
                    <a:ext uri="{FF2B5EF4-FFF2-40B4-BE49-F238E27FC236}">
                      <a16:creationId xmlns:a16="http://schemas.microsoft.com/office/drawing/2014/main" id="{D287FAFF-49B3-1844-1EF0-D4DB89BA8AB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2" name="Ellipse 1881">
                  <a:extLst>
                    <a:ext uri="{FF2B5EF4-FFF2-40B4-BE49-F238E27FC236}">
                      <a16:creationId xmlns:a16="http://schemas.microsoft.com/office/drawing/2014/main" id="{B5A1E125-1A82-55C0-C51E-3AFFA30C597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3" name="Ellipse 1882">
                  <a:extLst>
                    <a:ext uri="{FF2B5EF4-FFF2-40B4-BE49-F238E27FC236}">
                      <a16:creationId xmlns:a16="http://schemas.microsoft.com/office/drawing/2014/main" id="{5BC889DA-4B08-AB26-19D4-837C0C9CD4F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4" name="Ellipse 1883">
                  <a:extLst>
                    <a:ext uri="{FF2B5EF4-FFF2-40B4-BE49-F238E27FC236}">
                      <a16:creationId xmlns:a16="http://schemas.microsoft.com/office/drawing/2014/main" id="{75A2A8D1-BC48-5888-7FA1-CAFC48496AB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5" name="Ellipse 1884">
                  <a:extLst>
                    <a:ext uri="{FF2B5EF4-FFF2-40B4-BE49-F238E27FC236}">
                      <a16:creationId xmlns:a16="http://schemas.microsoft.com/office/drawing/2014/main" id="{0360919C-0ADA-5D16-C93E-BDD82DC45CB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6" name="Ellipse 1885">
                  <a:extLst>
                    <a:ext uri="{FF2B5EF4-FFF2-40B4-BE49-F238E27FC236}">
                      <a16:creationId xmlns:a16="http://schemas.microsoft.com/office/drawing/2014/main" id="{3C506722-A8B8-0C8F-CB51-A03D5DDEC63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7" name="Ellipse 1886">
                  <a:extLst>
                    <a:ext uri="{FF2B5EF4-FFF2-40B4-BE49-F238E27FC236}">
                      <a16:creationId xmlns:a16="http://schemas.microsoft.com/office/drawing/2014/main" id="{48945DEC-73EE-424B-49A7-8FE8FC30B4E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8" name="Ellipse 1887">
                  <a:extLst>
                    <a:ext uri="{FF2B5EF4-FFF2-40B4-BE49-F238E27FC236}">
                      <a16:creationId xmlns:a16="http://schemas.microsoft.com/office/drawing/2014/main" id="{2C958EF1-519B-C578-A99A-380F3DD6A37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9" name="Ellipse 1888">
                  <a:extLst>
                    <a:ext uri="{FF2B5EF4-FFF2-40B4-BE49-F238E27FC236}">
                      <a16:creationId xmlns:a16="http://schemas.microsoft.com/office/drawing/2014/main" id="{60C4A19B-5C5C-60A0-433E-C117E88501C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63" name="L-Schale">
                <a:extLst>
                  <a:ext uri="{FF2B5EF4-FFF2-40B4-BE49-F238E27FC236}">
                    <a16:creationId xmlns:a16="http://schemas.microsoft.com/office/drawing/2014/main" id="{32A697CF-AF4D-7D4B-4E66-61534152B41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864" name="M-Schale">
                <a:extLst>
                  <a:ext uri="{FF2B5EF4-FFF2-40B4-BE49-F238E27FC236}">
                    <a16:creationId xmlns:a16="http://schemas.microsoft.com/office/drawing/2014/main" id="{3F461515-A587-1AB6-4783-3849B1756633}"/>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825" name="Gruppieren 1824">
              <a:extLst>
                <a:ext uri="{FF2B5EF4-FFF2-40B4-BE49-F238E27FC236}">
                  <a16:creationId xmlns:a16="http://schemas.microsoft.com/office/drawing/2014/main" id="{ECDB49B6-1913-1304-0644-DCC51A9B9DEE}"/>
                </a:ext>
              </a:extLst>
            </p:cNvPr>
            <p:cNvGrpSpPr/>
            <p:nvPr/>
          </p:nvGrpSpPr>
          <p:grpSpPr>
            <a:xfrm>
              <a:off x="6006000" y="816426"/>
              <a:ext cx="180000" cy="180000"/>
              <a:chOff x="2537136" y="1269000"/>
              <a:chExt cx="180000" cy="180000"/>
            </a:xfrm>
          </p:grpSpPr>
          <p:sp>
            <p:nvSpPr>
              <p:cNvPr id="1859" name="Ellipse 1858">
                <a:extLst>
                  <a:ext uri="{FF2B5EF4-FFF2-40B4-BE49-F238E27FC236}">
                    <a16:creationId xmlns:a16="http://schemas.microsoft.com/office/drawing/2014/main" id="{2C6EC27D-1842-ECF2-6778-4BC22285633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0" name="Minuszeichen 1859">
                <a:extLst>
                  <a:ext uri="{FF2B5EF4-FFF2-40B4-BE49-F238E27FC236}">
                    <a16:creationId xmlns:a16="http://schemas.microsoft.com/office/drawing/2014/main" id="{905377B4-0628-4F33-D587-0875CA49B6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6" name="Gruppieren 1825">
              <a:extLst>
                <a:ext uri="{FF2B5EF4-FFF2-40B4-BE49-F238E27FC236}">
                  <a16:creationId xmlns:a16="http://schemas.microsoft.com/office/drawing/2014/main" id="{F7CBE97A-BF48-35B7-FC3F-2910C4BF0BBD}"/>
                </a:ext>
              </a:extLst>
            </p:cNvPr>
            <p:cNvGrpSpPr/>
            <p:nvPr/>
          </p:nvGrpSpPr>
          <p:grpSpPr>
            <a:xfrm>
              <a:off x="6003948" y="5865553"/>
              <a:ext cx="180000" cy="180000"/>
              <a:chOff x="2537136" y="1269000"/>
              <a:chExt cx="180000" cy="180000"/>
            </a:xfrm>
          </p:grpSpPr>
          <p:sp>
            <p:nvSpPr>
              <p:cNvPr id="1857" name="Ellipse 1856">
                <a:extLst>
                  <a:ext uri="{FF2B5EF4-FFF2-40B4-BE49-F238E27FC236}">
                    <a16:creationId xmlns:a16="http://schemas.microsoft.com/office/drawing/2014/main" id="{7B2C4195-6801-801B-1A69-4AE07D748C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8" name="Minuszeichen 1857">
                <a:extLst>
                  <a:ext uri="{FF2B5EF4-FFF2-40B4-BE49-F238E27FC236}">
                    <a16:creationId xmlns:a16="http://schemas.microsoft.com/office/drawing/2014/main" id="{8B7BB09C-B72D-470D-16DD-92986634EB3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7" name="Gruppieren 1826">
              <a:extLst>
                <a:ext uri="{FF2B5EF4-FFF2-40B4-BE49-F238E27FC236}">
                  <a16:creationId xmlns:a16="http://schemas.microsoft.com/office/drawing/2014/main" id="{D0D35601-1FC4-ED29-4A43-E15B4DED663A}"/>
                </a:ext>
              </a:extLst>
            </p:cNvPr>
            <p:cNvGrpSpPr/>
            <p:nvPr/>
          </p:nvGrpSpPr>
          <p:grpSpPr>
            <a:xfrm>
              <a:off x="7989107" y="3335661"/>
              <a:ext cx="180000" cy="180000"/>
              <a:chOff x="2537136" y="1269000"/>
              <a:chExt cx="180000" cy="180000"/>
            </a:xfrm>
          </p:grpSpPr>
          <p:sp>
            <p:nvSpPr>
              <p:cNvPr id="1855" name="Ellipse 1854">
                <a:extLst>
                  <a:ext uri="{FF2B5EF4-FFF2-40B4-BE49-F238E27FC236}">
                    <a16:creationId xmlns:a16="http://schemas.microsoft.com/office/drawing/2014/main" id="{ABFFA658-5C79-2985-44C0-0227C09B6C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6" name="Minuszeichen 1855">
                <a:extLst>
                  <a:ext uri="{FF2B5EF4-FFF2-40B4-BE49-F238E27FC236}">
                    <a16:creationId xmlns:a16="http://schemas.microsoft.com/office/drawing/2014/main" id="{370231F3-05E2-07E0-8CD0-F6AD9E8775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8" name="Gruppieren 1827">
              <a:extLst>
                <a:ext uri="{FF2B5EF4-FFF2-40B4-BE49-F238E27FC236}">
                  <a16:creationId xmlns:a16="http://schemas.microsoft.com/office/drawing/2014/main" id="{B489BD66-5389-EF3B-253D-BA9DFBC8852F}"/>
                </a:ext>
              </a:extLst>
            </p:cNvPr>
            <p:cNvGrpSpPr/>
            <p:nvPr/>
          </p:nvGrpSpPr>
          <p:grpSpPr>
            <a:xfrm>
              <a:off x="4026000" y="3339000"/>
              <a:ext cx="180000" cy="180000"/>
              <a:chOff x="2537136" y="1269000"/>
              <a:chExt cx="180000" cy="180000"/>
            </a:xfrm>
          </p:grpSpPr>
          <p:sp>
            <p:nvSpPr>
              <p:cNvPr id="1853" name="Ellipse 1852">
                <a:extLst>
                  <a:ext uri="{FF2B5EF4-FFF2-40B4-BE49-F238E27FC236}">
                    <a16:creationId xmlns:a16="http://schemas.microsoft.com/office/drawing/2014/main" id="{8D4616B2-6ADC-AFD6-4468-EDA4D3EDB7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4" name="Minuszeichen 1853">
                <a:extLst>
                  <a:ext uri="{FF2B5EF4-FFF2-40B4-BE49-F238E27FC236}">
                    <a16:creationId xmlns:a16="http://schemas.microsoft.com/office/drawing/2014/main" id="{E6327236-54C6-EA3B-FBDD-AA6B2BE175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9" name="Gruppieren 1828">
              <a:extLst>
                <a:ext uri="{FF2B5EF4-FFF2-40B4-BE49-F238E27FC236}">
                  <a16:creationId xmlns:a16="http://schemas.microsoft.com/office/drawing/2014/main" id="{7111C6D3-093C-5BB8-E79B-BE7213E65CE4}"/>
                </a:ext>
              </a:extLst>
            </p:cNvPr>
            <p:cNvGrpSpPr/>
            <p:nvPr/>
          </p:nvGrpSpPr>
          <p:grpSpPr>
            <a:xfrm>
              <a:off x="4656000" y="4775520"/>
              <a:ext cx="180000" cy="180000"/>
              <a:chOff x="2537136" y="1269000"/>
              <a:chExt cx="180000" cy="180000"/>
            </a:xfrm>
          </p:grpSpPr>
          <p:sp>
            <p:nvSpPr>
              <p:cNvPr id="1851" name="Ellipse 1850">
                <a:extLst>
                  <a:ext uri="{FF2B5EF4-FFF2-40B4-BE49-F238E27FC236}">
                    <a16:creationId xmlns:a16="http://schemas.microsoft.com/office/drawing/2014/main" id="{2B18814F-7624-5633-9313-0EAB0E0218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2" name="Minuszeichen 1851">
                <a:extLst>
                  <a:ext uri="{FF2B5EF4-FFF2-40B4-BE49-F238E27FC236}">
                    <a16:creationId xmlns:a16="http://schemas.microsoft.com/office/drawing/2014/main" id="{05BDBB24-2060-E071-94FE-D4F0F1AB2ED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0" name="Gruppieren 1829">
              <a:extLst>
                <a:ext uri="{FF2B5EF4-FFF2-40B4-BE49-F238E27FC236}">
                  <a16:creationId xmlns:a16="http://schemas.microsoft.com/office/drawing/2014/main" id="{2D24EBC7-4276-5938-89BE-0B724C834965}"/>
                </a:ext>
              </a:extLst>
            </p:cNvPr>
            <p:cNvGrpSpPr/>
            <p:nvPr/>
          </p:nvGrpSpPr>
          <p:grpSpPr>
            <a:xfrm>
              <a:off x="7373256" y="4775520"/>
              <a:ext cx="180000" cy="180000"/>
              <a:chOff x="2537136" y="1269000"/>
              <a:chExt cx="180000" cy="180000"/>
            </a:xfrm>
          </p:grpSpPr>
          <p:sp>
            <p:nvSpPr>
              <p:cNvPr id="1849" name="Ellipse 1848">
                <a:extLst>
                  <a:ext uri="{FF2B5EF4-FFF2-40B4-BE49-F238E27FC236}">
                    <a16:creationId xmlns:a16="http://schemas.microsoft.com/office/drawing/2014/main" id="{9F7EE7E5-73A3-753E-4628-64FD7451FA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0" name="Minuszeichen 1849">
                <a:extLst>
                  <a:ext uri="{FF2B5EF4-FFF2-40B4-BE49-F238E27FC236}">
                    <a16:creationId xmlns:a16="http://schemas.microsoft.com/office/drawing/2014/main" id="{6225DDD0-97E4-1D28-D2ED-40EB184C95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1" name="Gruppieren 1830">
              <a:extLst>
                <a:ext uri="{FF2B5EF4-FFF2-40B4-BE49-F238E27FC236}">
                  <a16:creationId xmlns:a16="http://schemas.microsoft.com/office/drawing/2014/main" id="{13FD27A2-5597-0420-BDED-C5B9CBB64852}"/>
                </a:ext>
              </a:extLst>
            </p:cNvPr>
            <p:cNvGrpSpPr/>
            <p:nvPr/>
          </p:nvGrpSpPr>
          <p:grpSpPr>
            <a:xfrm>
              <a:off x="7373256" y="1900714"/>
              <a:ext cx="180000" cy="180000"/>
              <a:chOff x="2537136" y="1269000"/>
              <a:chExt cx="180000" cy="180000"/>
            </a:xfrm>
          </p:grpSpPr>
          <p:sp>
            <p:nvSpPr>
              <p:cNvPr id="1847" name="Ellipse 1846">
                <a:extLst>
                  <a:ext uri="{FF2B5EF4-FFF2-40B4-BE49-F238E27FC236}">
                    <a16:creationId xmlns:a16="http://schemas.microsoft.com/office/drawing/2014/main" id="{35A048E2-36F1-05A8-C6B5-CD6D94BD8D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8" name="Minuszeichen 1847">
                <a:extLst>
                  <a:ext uri="{FF2B5EF4-FFF2-40B4-BE49-F238E27FC236}">
                    <a16:creationId xmlns:a16="http://schemas.microsoft.com/office/drawing/2014/main" id="{50A9DF90-49C5-CF16-DB21-216D7D0D5AB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2" name="Gruppieren 1831">
              <a:extLst>
                <a:ext uri="{FF2B5EF4-FFF2-40B4-BE49-F238E27FC236}">
                  <a16:creationId xmlns:a16="http://schemas.microsoft.com/office/drawing/2014/main" id="{88697404-1544-2FC1-F949-241B435452BF}"/>
                </a:ext>
              </a:extLst>
            </p:cNvPr>
            <p:cNvGrpSpPr/>
            <p:nvPr/>
          </p:nvGrpSpPr>
          <p:grpSpPr>
            <a:xfrm>
              <a:off x="4656000" y="1900714"/>
              <a:ext cx="180000" cy="180000"/>
              <a:chOff x="2537136" y="1269000"/>
              <a:chExt cx="180000" cy="180000"/>
            </a:xfrm>
          </p:grpSpPr>
          <p:sp>
            <p:nvSpPr>
              <p:cNvPr id="1845" name="Ellipse 1844">
                <a:extLst>
                  <a:ext uri="{FF2B5EF4-FFF2-40B4-BE49-F238E27FC236}">
                    <a16:creationId xmlns:a16="http://schemas.microsoft.com/office/drawing/2014/main" id="{F923CA1A-CD23-2240-343C-DF3B661EE43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6" name="Minuszeichen 1845">
                <a:extLst>
                  <a:ext uri="{FF2B5EF4-FFF2-40B4-BE49-F238E27FC236}">
                    <a16:creationId xmlns:a16="http://schemas.microsoft.com/office/drawing/2014/main" id="{A034DB18-1BFC-29E6-30DC-A4DF498E62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3" name="Gruppieren 1832">
              <a:extLst>
                <a:ext uri="{FF2B5EF4-FFF2-40B4-BE49-F238E27FC236}">
                  <a16:creationId xmlns:a16="http://schemas.microsoft.com/office/drawing/2014/main" id="{B702F372-C751-8C63-30D5-9CBE03778EA5}"/>
                </a:ext>
              </a:extLst>
            </p:cNvPr>
            <p:cNvGrpSpPr/>
            <p:nvPr/>
          </p:nvGrpSpPr>
          <p:grpSpPr>
            <a:xfrm>
              <a:off x="6006000" y="1339747"/>
              <a:ext cx="180000" cy="180000"/>
              <a:chOff x="2537136" y="1269000"/>
              <a:chExt cx="180000" cy="180000"/>
            </a:xfrm>
          </p:grpSpPr>
          <p:sp>
            <p:nvSpPr>
              <p:cNvPr id="1843" name="Ellipse 1842">
                <a:extLst>
                  <a:ext uri="{FF2B5EF4-FFF2-40B4-BE49-F238E27FC236}">
                    <a16:creationId xmlns:a16="http://schemas.microsoft.com/office/drawing/2014/main" id="{1E90076D-F01D-5735-5ECC-5FCEC302A7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4" name="Minuszeichen 1843">
                <a:extLst>
                  <a:ext uri="{FF2B5EF4-FFF2-40B4-BE49-F238E27FC236}">
                    <a16:creationId xmlns:a16="http://schemas.microsoft.com/office/drawing/2014/main" id="{5C0180BD-608A-BCCC-E73D-4EDE883B1C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4" name="Gruppieren 1833">
              <a:extLst>
                <a:ext uri="{FF2B5EF4-FFF2-40B4-BE49-F238E27FC236}">
                  <a16:creationId xmlns:a16="http://schemas.microsoft.com/office/drawing/2014/main" id="{22FFCA4F-D08B-7DFC-0AFD-CAFDBE55AAFD}"/>
                </a:ext>
              </a:extLst>
            </p:cNvPr>
            <p:cNvGrpSpPr/>
            <p:nvPr/>
          </p:nvGrpSpPr>
          <p:grpSpPr>
            <a:xfrm>
              <a:off x="6006000" y="5312040"/>
              <a:ext cx="180000" cy="180000"/>
              <a:chOff x="2537136" y="1269000"/>
              <a:chExt cx="180000" cy="180000"/>
            </a:xfrm>
          </p:grpSpPr>
          <p:sp>
            <p:nvSpPr>
              <p:cNvPr id="1841" name="Ellipse 1840">
                <a:extLst>
                  <a:ext uri="{FF2B5EF4-FFF2-40B4-BE49-F238E27FC236}">
                    <a16:creationId xmlns:a16="http://schemas.microsoft.com/office/drawing/2014/main" id="{95A8FFA4-87CE-E57A-CB9C-307E61BB7D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2" name="Minuszeichen 1841">
                <a:extLst>
                  <a:ext uri="{FF2B5EF4-FFF2-40B4-BE49-F238E27FC236}">
                    <a16:creationId xmlns:a16="http://schemas.microsoft.com/office/drawing/2014/main" id="{1A5803AA-56F6-6A80-3914-DE8337DD19C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5" name="Gruppieren 1834">
              <a:extLst>
                <a:ext uri="{FF2B5EF4-FFF2-40B4-BE49-F238E27FC236}">
                  <a16:creationId xmlns:a16="http://schemas.microsoft.com/office/drawing/2014/main" id="{A57AF787-2699-FDD8-AD2A-AAB3EF37DBEC}"/>
                </a:ext>
              </a:extLst>
            </p:cNvPr>
            <p:cNvGrpSpPr/>
            <p:nvPr/>
          </p:nvGrpSpPr>
          <p:grpSpPr>
            <a:xfrm>
              <a:off x="6006000" y="1900714"/>
              <a:ext cx="180000" cy="180000"/>
              <a:chOff x="2537136" y="1269000"/>
              <a:chExt cx="180000" cy="180000"/>
            </a:xfrm>
          </p:grpSpPr>
          <p:sp>
            <p:nvSpPr>
              <p:cNvPr id="1839" name="Ellipse 1838">
                <a:extLst>
                  <a:ext uri="{FF2B5EF4-FFF2-40B4-BE49-F238E27FC236}">
                    <a16:creationId xmlns:a16="http://schemas.microsoft.com/office/drawing/2014/main" id="{39A9D1E1-5F7C-EE85-B4AF-B0AD29D3B3A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0" name="Minuszeichen 1839">
                <a:extLst>
                  <a:ext uri="{FF2B5EF4-FFF2-40B4-BE49-F238E27FC236}">
                    <a16:creationId xmlns:a16="http://schemas.microsoft.com/office/drawing/2014/main" id="{55705FA0-6ACF-B6F2-8AFF-14DF926013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6" name="Gruppieren 1835">
              <a:extLst>
                <a:ext uri="{FF2B5EF4-FFF2-40B4-BE49-F238E27FC236}">
                  <a16:creationId xmlns:a16="http://schemas.microsoft.com/office/drawing/2014/main" id="{FD27F319-BD34-AF90-34AD-4F8A9EB587F4}"/>
                </a:ext>
              </a:extLst>
            </p:cNvPr>
            <p:cNvGrpSpPr/>
            <p:nvPr/>
          </p:nvGrpSpPr>
          <p:grpSpPr>
            <a:xfrm>
              <a:off x="6006000" y="4775520"/>
              <a:ext cx="180000" cy="180000"/>
              <a:chOff x="2537136" y="1269000"/>
              <a:chExt cx="180000" cy="180000"/>
            </a:xfrm>
          </p:grpSpPr>
          <p:sp>
            <p:nvSpPr>
              <p:cNvPr id="1837" name="Ellipse 1836">
                <a:extLst>
                  <a:ext uri="{FF2B5EF4-FFF2-40B4-BE49-F238E27FC236}">
                    <a16:creationId xmlns:a16="http://schemas.microsoft.com/office/drawing/2014/main" id="{F41E8A12-2ED9-0243-CE7A-B6222FF5E4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8" name="Minuszeichen 1837">
                <a:extLst>
                  <a:ext uri="{FF2B5EF4-FFF2-40B4-BE49-F238E27FC236}">
                    <a16:creationId xmlns:a16="http://schemas.microsoft.com/office/drawing/2014/main" id="{8C7528C0-FE1A-84C6-1047-26C1CC79C73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785913851"/>
      </p:ext>
    </p:extLst>
  </p:cSld>
  <p:clrMapOvr>
    <a:masterClrMapping/>
  </p:clrMapOvr>
  <mc:AlternateContent xmlns:mc="http://schemas.openxmlformats.org/markup-compatibility/2006" xmlns:p159="http://schemas.microsoft.com/office/powerpoint/2015/09/main">
    <mc:Choice Requires="p159">
      <p:transition advTm="0">
        <p159:morph option="byObject"/>
      </p:transition>
    </mc:Choice>
    <mc:Fallback xmlns="">
      <p:transition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uppieren 63">
            <a:extLst>
              <a:ext uri="{FF2B5EF4-FFF2-40B4-BE49-F238E27FC236}">
                <a16:creationId xmlns:a16="http://schemas.microsoft.com/office/drawing/2014/main" id="{A7F78E50-E73C-5F64-7224-726E0A029BF1}"/>
              </a:ext>
            </a:extLst>
          </p:cNvPr>
          <p:cNvGrpSpPr>
            <a:grpSpLocks noChangeAspect="1"/>
          </p:cNvGrpSpPr>
          <p:nvPr/>
        </p:nvGrpSpPr>
        <p:grpSpPr>
          <a:xfrm>
            <a:off x="5466567" y="2775948"/>
            <a:ext cx="1258865" cy="1306104"/>
            <a:chOff x="3576000" y="816426"/>
            <a:chExt cx="5040000" cy="5229127"/>
          </a:xfrm>
        </p:grpSpPr>
        <p:grpSp>
          <p:nvGrpSpPr>
            <p:cNvPr id="5" name="Magnesium ohne e-">
              <a:extLst>
                <a:ext uri="{FF2B5EF4-FFF2-40B4-BE49-F238E27FC236}">
                  <a16:creationId xmlns:a16="http://schemas.microsoft.com/office/drawing/2014/main" id="{AA40DCCB-84FB-9369-304C-0AFF8EC628E9}"/>
                </a:ext>
              </a:extLst>
            </p:cNvPr>
            <p:cNvGrpSpPr/>
            <p:nvPr/>
          </p:nvGrpSpPr>
          <p:grpSpPr>
            <a:xfrm>
              <a:off x="3576000" y="909000"/>
              <a:ext cx="5040000" cy="5040000"/>
              <a:chOff x="3576000" y="909000"/>
              <a:chExt cx="5040000" cy="5040000"/>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6" name="Gruppieren 5">
              <a:extLst>
                <a:ext uri="{FF2B5EF4-FFF2-40B4-BE49-F238E27FC236}">
                  <a16:creationId xmlns:a16="http://schemas.microsoft.com/office/drawing/2014/main" id="{E9C16CE1-8F1B-5B14-AE5F-084D217F3C1C}"/>
                </a:ext>
              </a:extLst>
            </p:cNvPr>
            <p:cNvGrpSpPr/>
            <p:nvPr/>
          </p:nvGrpSpPr>
          <p:grpSpPr>
            <a:xfrm>
              <a:off x="6006000" y="816426"/>
              <a:ext cx="180000" cy="180000"/>
              <a:chOff x="2537136" y="1269000"/>
              <a:chExt cx="180000" cy="180000"/>
            </a:xfrm>
          </p:grpSpPr>
          <p:sp>
            <p:nvSpPr>
              <p:cNvPr id="10" name="Ellipse 9">
                <a:extLst>
                  <a:ext uri="{FF2B5EF4-FFF2-40B4-BE49-F238E27FC236}">
                    <a16:creationId xmlns:a16="http://schemas.microsoft.com/office/drawing/2014/main" id="{9EE636CC-84DD-F762-9DE7-768E7F357A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Minuszeichen 90">
                <a:extLst>
                  <a:ext uri="{FF2B5EF4-FFF2-40B4-BE49-F238E27FC236}">
                    <a16:creationId xmlns:a16="http://schemas.microsoft.com/office/drawing/2014/main" id="{AF3A0DDE-FF13-E24C-30CA-E711FDD3E0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 name="Gruppieren 92">
              <a:extLst>
                <a:ext uri="{FF2B5EF4-FFF2-40B4-BE49-F238E27FC236}">
                  <a16:creationId xmlns:a16="http://schemas.microsoft.com/office/drawing/2014/main" id="{FD366FCE-0A81-60EC-9C6D-8616977BC667}"/>
                </a:ext>
              </a:extLst>
            </p:cNvPr>
            <p:cNvGrpSpPr/>
            <p:nvPr/>
          </p:nvGrpSpPr>
          <p:grpSpPr>
            <a:xfrm>
              <a:off x="6003948" y="5865553"/>
              <a:ext cx="180000" cy="180000"/>
              <a:chOff x="2537136" y="1269000"/>
              <a:chExt cx="180000" cy="180000"/>
            </a:xfrm>
          </p:grpSpPr>
          <p:sp>
            <p:nvSpPr>
              <p:cNvPr id="94" name="Ellipse 93">
                <a:extLst>
                  <a:ext uri="{FF2B5EF4-FFF2-40B4-BE49-F238E27FC236}">
                    <a16:creationId xmlns:a16="http://schemas.microsoft.com/office/drawing/2014/main" id="{67CF2266-B3CB-7893-EE80-BB879071ABE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Minuszeichen 94">
                <a:extLst>
                  <a:ext uri="{FF2B5EF4-FFF2-40B4-BE49-F238E27FC236}">
                    <a16:creationId xmlns:a16="http://schemas.microsoft.com/office/drawing/2014/main" id="{32177513-7235-3853-6200-7B2523C1CB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 name="Gruppieren 95">
              <a:extLst>
                <a:ext uri="{FF2B5EF4-FFF2-40B4-BE49-F238E27FC236}">
                  <a16:creationId xmlns:a16="http://schemas.microsoft.com/office/drawing/2014/main" id="{699F8641-F6B5-32DB-A25F-186993E294C3}"/>
                </a:ext>
              </a:extLst>
            </p:cNvPr>
            <p:cNvGrpSpPr/>
            <p:nvPr/>
          </p:nvGrpSpPr>
          <p:grpSpPr>
            <a:xfrm>
              <a:off x="7989107" y="3335661"/>
              <a:ext cx="180000" cy="180000"/>
              <a:chOff x="2537136" y="1269000"/>
              <a:chExt cx="180000" cy="180000"/>
            </a:xfrm>
          </p:grpSpPr>
          <p:sp>
            <p:nvSpPr>
              <p:cNvPr id="97" name="Ellipse 96">
                <a:extLst>
                  <a:ext uri="{FF2B5EF4-FFF2-40B4-BE49-F238E27FC236}">
                    <a16:creationId xmlns:a16="http://schemas.microsoft.com/office/drawing/2014/main" id="{142793CD-B4EB-7D86-2ACB-F68941AFDF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Minuszeichen 97">
                <a:extLst>
                  <a:ext uri="{FF2B5EF4-FFF2-40B4-BE49-F238E27FC236}">
                    <a16:creationId xmlns:a16="http://schemas.microsoft.com/office/drawing/2014/main" id="{9191F789-27A4-16B0-09F8-5F056D00E9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uppieren 98">
              <a:extLst>
                <a:ext uri="{FF2B5EF4-FFF2-40B4-BE49-F238E27FC236}">
                  <a16:creationId xmlns:a16="http://schemas.microsoft.com/office/drawing/2014/main" id="{B6D2A6AF-5DDE-6E57-CACA-8C73FBA7AD8A}"/>
                </a:ext>
              </a:extLst>
            </p:cNvPr>
            <p:cNvGrpSpPr/>
            <p:nvPr/>
          </p:nvGrpSpPr>
          <p:grpSpPr>
            <a:xfrm>
              <a:off x="4026000" y="3339000"/>
              <a:ext cx="180000" cy="180000"/>
              <a:chOff x="2537136" y="1269000"/>
              <a:chExt cx="180000" cy="180000"/>
            </a:xfrm>
          </p:grpSpPr>
          <p:sp>
            <p:nvSpPr>
              <p:cNvPr id="100" name="Ellipse 99">
                <a:extLst>
                  <a:ext uri="{FF2B5EF4-FFF2-40B4-BE49-F238E27FC236}">
                    <a16:creationId xmlns:a16="http://schemas.microsoft.com/office/drawing/2014/main" id="{4229B575-4497-C848-6A19-B22B0A108B0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Minuszeichen 100">
                <a:extLst>
                  <a:ext uri="{FF2B5EF4-FFF2-40B4-BE49-F238E27FC236}">
                    <a16:creationId xmlns:a16="http://schemas.microsoft.com/office/drawing/2014/main" id="{21DF0C39-C025-B2A2-F4F8-7DCD3B90B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2" name="Gruppieren 101">
              <a:extLst>
                <a:ext uri="{FF2B5EF4-FFF2-40B4-BE49-F238E27FC236}">
                  <a16:creationId xmlns:a16="http://schemas.microsoft.com/office/drawing/2014/main" id="{BDD57E67-320A-DA5C-FB71-73793427D695}"/>
                </a:ext>
              </a:extLst>
            </p:cNvPr>
            <p:cNvGrpSpPr/>
            <p:nvPr/>
          </p:nvGrpSpPr>
          <p:grpSpPr>
            <a:xfrm>
              <a:off x="4656000" y="4775520"/>
              <a:ext cx="180000" cy="180000"/>
              <a:chOff x="2537136" y="1269000"/>
              <a:chExt cx="180000" cy="180000"/>
            </a:xfrm>
          </p:grpSpPr>
          <p:sp>
            <p:nvSpPr>
              <p:cNvPr id="103" name="Ellipse 102">
                <a:extLst>
                  <a:ext uri="{FF2B5EF4-FFF2-40B4-BE49-F238E27FC236}">
                    <a16:creationId xmlns:a16="http://schemas.microsoft.com/office/drawing/2014/main" id="{A9D93B27-6114-FF92-8AF1-6A6E331612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Minuszeichen 103">
                <a:extLst>
                  <a:ext uri="{FF2B5EF4-FFF2-40B4-BE49-F238E27FC236}">
                    <a16:creationId xmlns:a16="http://schemas.microsoft.com/office/drawing/2014/main" id="{797B5B7B-C168-DEB3-DE6B-6FC2963AB4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 name="Gruppieren 104">
              <a:extLst>
                <a:ext uri="{FF2B5EF4-FFF2-40B4-BE49-F238E27FC236}">
                  <a16:creationId xmlns:a16="http://schemas.microsoft.com/office/drawing/2014/main" id="{DAC8AFDD-2195-9836-AF35-90F92A800C66}"/>
                </a:ext>
              </a:extLst>
            </p:cNvPr>
            <p:cNvGrpSpPr/>
            <p:nvPr/>
          </p:nvGrpSpPr>
          <p:grpSpPr>
            <a:xfrm>
              <a:off x="7373256" y="4775520"/>
              <a:ext cx="180000" cy="180000"/>
              <a:chOff x="2537136" y="1269000"/>
              <a:chExt cx="180000" cy="180000"/>
            </a:xfrm>
          </p:grpSpPr>
          <p:sp>
            <p:nvSpPr>
              <p:cNvPr id="106" name="Ellipse 105">
                <a:extLst>
                  <a:ext uri="{FF2B5EF4-FFF2-40B4-BE49-F238E27FC236}">
                    <a16:creationId xmlns:a16="http://schemas.microsoft.com/office/drawing/2014/main" id="{88643CAC-40F4-1AE1-E685-7AE1CD09C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Minuszeichen 106">
                <a:extLst>
                  <a:ext uri="{FF2B5EF4-FFF2-40B4-BE49-F238E27FC236}">
                    <a16:creationId xmlns:a16="http://schemas.microsoft.com/office/drawing/2014/main" id="{98B002CE-7ABB-8DC9-22BB-C006A6E636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8" name="Gruppieren 107">
              <a:extLst>
                <a:ext uri="{FF2B5EF4-FFF2-40B4-BE49-F238E27FC236}">
                  <a16:creationId xmlns:a16="http://schemas.microsoft.com/office/drawing/2014/main" id="{ABE190A4-2939-8701-9DF6-514499CC2194}"/>
                </a:ext>
              </a:extLst>
            </p:cNvPr>
            <p:cNvGrpSpPr/>
            <p:nvPr/>
          </p:nvGrpSpPr>
          <p:grpSpPr>
            <a:xfrm>
              <a:off x="7373256" y="1900714"/>
              <a:ext cx="180000" cy="180000"/>
              <a:chOff x="2537136" y="1269000"/>
              <a:chExt cx="180000" cy="180000"/>
            </a:xfrm>
          </p:grpSpPr>
          <p:sp>
            <p:nvSpPr>
              <p:cNvPr id="109" name="Ellipse 108">
                <a:extLst>
                  <a:ext uri="{FF2B5EF4-FFF2-40B4-BE49-F238E27FC236}">
                    <a16:creationId xmlns:a16="http://schemas.microsoft.com/office/drawing/2014/main" id="{4EE7AFA8-7C18-98E4-1B61-F0E358734A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Minuszeichen 109">
                <a:extLst>
                  <a:ext uri="{FF2B5EF4-FFF2-40B4-BE49-F238E27FC236}">
                    <a16:creationId xmlns:a16="http://schemas.microsoft.com/office/drawing/2014/main" id="{70CA990C-50E1-83A1-7D94-E0CB7BAD86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1" name="Gruppieren 110">
              <a:extLst>
                <a:ext uri="{FF2B5EF4-FFF2-40B4-BE49-F238E27FC236}">
                  <a16:creationId xmlns:a16="http://schemas.microsoft.com/office/drawing/2014/main" id="{379530FB-A0F1-765B-6294-54686923DC3C}"/>
                </a:ext>
              </a:extLst>
            </p:cNvPr>
            <p:cNvGrpSpPr/>
            <p:nvPr/>
          </p:nvGrpSpPr>
          <p:grpSpPr>
            <a:xfrm>
              <a:off x="4656000" y="1900714"/>
              <a:ext cx="180000" cy="180000"/>
              <a:chOff x="2537136" y="1269000"/>
              <a:chExt cx="180000" cy="180000"/>
            </a:xfrm>
          </p:grpSpPr>
          <p:sp>
            <p:nvSpPr>
              <p:cNvPr id="112" name="Ellipse 111">
                <a:extLst>
                  <a:ext uri="{FF2B5EF4-FFF2-40B4-BE49-F238E27FC236}">
                    <a16:creationId xmlns:a16="http://schemas.microsoft.com/office/drawing/2014/main" id="{2C1238CC-EE36-1B9B-7A52-0B466476ED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Minuszeichen 112">
                <a:extLst>
                  <a:ext uri="{FF2B5EF4-FFF2-40B4-BE49-F238E27FC236}">
                    <a16:creationId xmlns:a16="http://schemas.microsoft.com/office/drawing/2014/main" id="{CED7DBC4-B2C1-51BE-03F1-51F3FB04BA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 name="Gruppieren 113">
              <a:extLst>
                <a:ext uri="{FF2B5EF4-FFF2-40B4-BE49-F238E27FC236}">
                  <a16:creationId xmlns:a16="http://schemas.microsoft.com/office/drawing/2014/main" id="{4B4341E6-9836-9925-8100-0F109E90C10A}"/>
                </a:ext>
              </a:extLst>
            </p:cNvPr>
            <p:cNvGrpSpPr/>
            <p:nvPr/>
          </p:nvGrpSpPr>
          <p:grpSpPr>
            <a:xfrm>
              <a:off x="6006000" y="1339747"/>
              <a:ext cx="180000" cy="180000"/>
              <a:chOff x="2537136" y="1269000"/>
              <a:chExt cx="180000" cy="180000"/>
            </a:xfrm>
          </p:grpSpPr>
          <p:sp>
            <p:nvSpPr>
              <p:cNvPr id="115" name="Ellipse 114">
                <a:extLst>
                  <a:ext uri="{FF2B5EF4-FFF2-40B4-BE49-F238E27FC236}">
                    <a16:creationId xmlns:a16="http://schemas.microsoft.com/office/drawing/2014/main" id="{CAE10017-A203-E34F-BC68-4E716EEA2E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Minuszeichen 115">
                <a:extLst>
                  <a:ext uri="{FF2B5EF4-FFF2-40B4-BE49-F238E27FC236}">
                    <a16:creationId xmlns:a16="http://schemas.microsoft.com/office/drawing/2014/main" id="{66AA4B3B-10EB-1AF9-2A2C-736196B275C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7" name="Gruppieren 116">
              <a:extLst>
                <a:ext uri="{FF2B5EF4-FFF2-40B4-BE49-F238E27FC236}">
                  <a16:creationId xmlns:a16="http://schemas.microsoft.com/office/drawing/2014/main" id="{2C93366F-57FA-DB15-93C4-D98C49521C4C}"/>
                </a:ext>
              </a:extLst>
            </p:cNvPr>
            <p:cNvGrpSpPr/>
            <p:nvPr/>
          </p:nvGrpSpPr>
          <p:grpSpPr>
            <a:xfrm>
              <a:off x="6006000" y="5312040"/>
              <a:ext cx="180000" cy="180000"/>
              <a:chOff x="2537136" y="1269000"/>
              <a:chExt cx="180000" cy="180000"/>
            </a:xfrm>
          </p:grpSpPr>
          <p:sp>
            <p:nvSpPr>
              <p:cNvPr id="118" name="Ellipse 117">
                <a:extLst>
                  <a:ext uri="{FF2B5EF4-FFF2-40B4-BE49-F238E27FC236}">
                    <a16:creationId xmlns:a16="http://schemas.microsoft.com/office/drawing/2014/main" id="{03538003-CFDC-DD8B-0FF0-A93FA36359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Minuszeichen 118">
                <a:extLst>
                  <a:ext uri="{FF2B5EF4-FFF2-40B4-BE49-F238E27FC236}">
                    <a16:creationId xmlns:a16="http://schemas.microsoft.com/office/drawing/2014/main" id="{E6C068ED-1BDF-7918-BDF9-ED76495B59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uppieren 6">
              <a:extLst>
                <a:ext uri="{FF2B5EF4-FFF2-40B4-BE49-F238E27FC236}">
                  <a16:creationId xmlns:a16="http://schemas.microsoft.com/office/drawing/2014/main" id="{4A39BF7F-808E-A364-CC11-4A2A8E7D927B}"/>
                </a:ext>
              </a:extLst>
            </p:cNvPr>
            <p:cNvGrpSpPr/>
            <p:nvPr/>
          </p:nvGrpSpPr>
          <p:grpSpPr>
            <a:xfrm>
              <a:off x="6006000" y="1900714"/>
              <a:ext cx="180000" cy="180000"/>
              <a:chOff x="2537136" y="1269000"/>
              <a:chExt cx="180000" cy="180000"/>
            </a:xfrm>
          </p:grpSpPr>
          <p:sp>
            <p:nvSpPr>
              <p:cNvPr id="8" name="Ellipse 7">
                <a:extLst>
                  <a:ext uri="{FF2B5EF4-FFF2-40B4-BE49-F238E27FC236}">
                    <a16:creationId xmlns:a16="http://schemas.microsoft.com/office/drawing/2014/main" id="{DD14B478-41F0-506E-F49D-C10F3F03A0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Minuszeichen 8">
                <a:extLst>
                  <a:ext uri="{FF2B5EF4-FFF2-40B4-BE49-F238E27FC236}">
                    <a16:creationId xmlns:a16="http://schemas.microsoft.com/office/drawing/2014/main" id="{813E7EAE-08E5-5022-D79D-3E427E78EE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uppieren 12">
              <a:extLst>
                <a:ext uri="{FF2B5EF4-FFF2-40B4-BE49-F238E27FC236}">
                  <a16:creationId xmlns:a16="http://schemas.microsoft.com/office/drawing/2014/main" id="{B8847223-849E-5F34-BA94-46C30E898326}"/>
                </a:ext>
              </a:extLst>
            </p:cNvPr>
            <p:cNvGrpSpPr/>
            <p:nvPr/>
          </p:nvGrpSpPr>
          <p:grpSpPr>
            <a:xfrm>
              <a:off x="6006000" y="4775520"/>
              <a:ext cx="180000" cy="180000"/>
              <a:chOff x="2537136" y="1269000"/>
              <a:chExt cx="180000" cy="180000"/>
            </a:xfrm>
          </p:grpSpPr>
          <p:sp>
            <p:nvSpPr>
              <p:cNvPr id="14" name="Ellipse 13">
                <a:extLst>
                  <a:ext uri="{FF2B5EF4-FFF2-40B4-BE49-F238E27FC236}">
                    <a16:creationId xmlns:a16="http://schemas.microsoft.com/office/drawing/2014/main" id="{4CFDB31D-53EB-CD60-D460-49E289DB46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Minuszeichen 50">
                <a:extLst>
                  <a:ext uri="{FF2B5EF4-FFF2-40B4-BE49-F238E27FC236}">
                    <a16:creationId xmlns:a16="http://schemas.microsoft.com/office/drawing/2014/main" id="{C7F6688D-AD4C-8A23-C758-BE38BD9279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31" name="Gruppieren 730">
            <a:extLst>
              <a:ext uri="{FF2B5EF4-FFF2-40B4-BE49-F238E27FC236}">
                <a16:creationId xmlns:a16="http://schemas.microsoft.com/office/drawing/2014/main" id="{CB71708C-0FE0-ACFC-4A25-537D6073EAD3}"/>
              </a:ext>
            </a:extLst>
          </p:cNvPr>
          <p:cNvGrpSpPr>
            <a:grpSpLocks noChangeAspect="1"/>
          </p:cNvGrpSpPr>
          <p:nvPr/>
        </p:nvGrpSpPr>
        <p:grpSpPr>
          <a:xfrm>
            <a:off x="7196993" y="2774616"/>
            <a:ext cx="1258865" cy="1306104"/>
            <a:chOff x="3576000" y="816426"/>
            <a:chExt cx="5040000" cy="5229127"/>
          </a:xfrm>
        </p:grpSpPr>
        <p:grpSp>
          <p:nvGrpSpPr>
            <p:cNvPr id="732" name="Magnesium ohne e-">
              <a:extLst>
                <a:ext uri="{FF2B5EF4-FFF2-40B4-BE49-F238E27FC236}">
                  <a16:creationId xmlns:a16="http://schemas.microsoft.com/office/drawing/2014/main" id="{77520A95-75AA-E02C-4E6F-8AFD1DA84E7F}"/>
                </a:ext>
              </a:extLst>
            </p:cNvPr>
            <p:cNvGrpSpPr/>
            <p:nvPr/>
          </p:nvGrpSpPr>
          <p:grpSpPr>
            <a:xfrm>
              <a:off x="3576000" y="909000"/>
              <a:ext cx="5040000" cy="5040000"/>
              <a:chOff x="3576000" y="909000"/>
              <a:chExt cx="5040000" cy="5040000"/>
            </a:xfrm>
          </p:grpSpPr>
          <p:sp>
            <p:nvSpPr>
              <p:cNvPr id="769" name="K-Schale">
                <a:extLst>
                  <a:ext uri="{FF2B5EF4-FFF2-40B4-BE49-F238E27FC236}">
                    <a16:creationId xmlns:a16="http://schemas.microsoft.com/office/drawing/2014/main" id="{A46769F4-B94F-41BB-C237-23DD32CA12C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770" name="Atomkern mit Protonen und Neutronen">
                <a:extLst>
                  <a:ext uri="{FF2B5EF4-FFF2-40B4-BE49-F238E27FC236}">
                    <a16:creationId xmlns:a16="http://schemas.microsoft.com/office/drawing/2014/main" id="{E4087B0B-B407-A2B0-FC81-0DEAC34FD8CD}"/>
                  </a:ext>
                </a:extLst>
              </p:cNvPr>
              <p:cNvGrpSpPr/>
              <p:nvPr/>
            </p:nvGrpSpPr>
            <p:grpSpPr>
              <a:xfrm>
                <a:off x="5196000" y="2529000"/>
                <a:ext cx="1800000" cy="1800000"/>
                <a:chOff x="5196000" y="2529000"/>
                <a:chExt cx="1800000" cy="1800000"/>
              </a:xfrm>
            </p:grpSpPr>
            <p:sp>
              <p:nvSpPr>
                <p:cNvPr id="773" name="Atomkern">
                  <a:extLst>
                    <a:ext uri="{FF2B5EF4-FFF2-40B4-BE49-F238E27FC236}">
                      <a16:creationId xmlns:a16="http://schemas.microsoft.com/office/drawing/2014/main" id="{BE4F6D9B-4E15-C1A3-6B44-567DE023E1D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774" name="Gruppieren 773">
                  <a:extLst>
                    <a:ext uri="{FF2B5EF4-FFF2-40B4-BE49-F238E27FC236}">
                      <a16:creationId xmlns:a16="http://schemas.microsoft.com/office/drawing/2014/main" id="{FCD8802A-8CF8-B37D-2B72-1C583CFE7FBA}"/>
                    </a:ext>
                  </a:extLst>
                </p:cNvPr>
                <p:cNvGrpSpPr>
                  <a:grpSpLocks noChangeAspect="1"/>
                </p:cNvGrpSpPr>
                <p:nvPr/>
              </p:nvGrpSpPr>
              <p:grpSpPr>
                <a:xfrm>
                  <a:off x="5848033" y="3791651"/>
                  <a:ext cx="180000" cy="180000"/>
                  <a:chOff x="3172968" y="2304288"/>
                  <a:chExt cx="180000" cy="180000"/>
                </a:xfrm>
              </p:grpSpPr>
              <p:sp>
                <p:nvSpPr>
                  <p:cNvPr id="820" name="Ellipse 819">
                    <a:extLst>
                      <a:ext uri="{FF2B5EF4-FFF2-40B4-BE49-F238E27FC236}">
                        <a16:creationId xmlns:a16="http://schemas.microsoft.com/office/drawing/2014/main" id="{1EBE3B46-0660-A8A0-E23F-284F189312F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1" name="Additionszeichen 820">
                    <a:extLst>
                      <a:ext uri="{FF2B5EF4-FFF2-40B4-BE49-F238E27FC236}">
                        <a16:creationId xmlns:a16="http://schemas.microsoft.com/office/drawing/2014/main" id="{E06D5629-229A-5E16-DEB1-6DA46334C2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5" name="Gruppieren 774">
                  <a:extLst>
                    <a:ext uri="{FF2B5EF4-FFF2-40B4-BE49-F238E27FC236}">
                      <a16:creationId xmlns:a16="http://schemas.microsoft.com/office/drawing/2014/main" id="{3C22421B-19EC-DE31-2DAB-A5D2957399C6}"/>
                    </a:ext>
                  </a:extLst>
                </p:cNvPr>
                <p:cNvGrpSpPr>
                  <a:grpSpLocks noChangeAspect="1"/>
                </p:cNvGrpSpPr>
                <p:nvPr/>
              </p:nvGrpSpPr>
              <p:grpSpPr>
                <a:xfrm>
                  <a:off x="6270000" y="3698425"/>
                  <a:ext cx="180000" cy="180000"/>
                  <a:chOff x="3172968" y="2304288"/>
                  <a:chExt cx="180000" cy="180000"/>
                </a:xfrm>
              </p:grpSpPr>
              <p:sp>
                <p:nvSpPr>
                  <p:cNvPr id="818" name="Ellipse 817">
                    <a:extLst>
                      <a:ext uri="{FF2B5EF4-FFF2-40B4-BE49-F238E27FC236}">
                        <a16:creationId xmlns:a16="http://schemas.microsoft.com/office/drawing/2014/main" id="{6F872446-43C8-55D0-248C-88A3746DA4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 name="Additionszeichen 818">
                    <a:extLst>
                      <a:ext uri="{FF2B5EF4-FFF2-40B4-BE49-F238E27FC236}">
                        <a16:creationId xmlns:a16="http://schemas.microsoft.com/office/drawing/2014/main" id="{A0898AEA-0827-929D-5C95-6151B7EF3F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6" name="Gruppieren 775">
                  <a:extLst>
                    <a:ext uri="{FF2B5EF4-FFF2-40B4-BE49-F238E27FC236}">
                      <a16:creationId xmlns:a16="http://schemas.microsoft.com/office/drawing/2014/main" id="{AFA8E828-46B2-21BD-A75A-05B1A45CF975}"/>
                    </a:ext>
                  </a:extLst>
                </p:cNvPr>
                <p:cNvGrpSpPr>
                  <a:grpSpLocks noChangeAspect="1"/>
                </p:cNvGrpSpPr>
                <p:nvPr/>
              </p:nvGrpSpPr>
              <p:grpSpPr>
                <a:xfrm>
                  <a:off x="5499300" y="3931942"/>
                  <a:ext cx="180000" cy="180000"/>
                  <a:chOff x="3172968" y="2304288"/>
                  <a:chExt cx="180000" cy="180000"/>
                </a:xfrm>
              </p:grpSpPr>
              <p:sp>
                <p:nvSpPr>
                  <p:cNvPr id="816" name="Ellipse 815">
                    <a:extLst>
                      <a:ext uri="{FF2B5EF4-FFF2-40B4-BE49-F238E27FC236}">
                        <a16:creationId xmlns:a16="http://schemas.microsoft.com/office/drawing/2014/main" id="{E5D7D5C8-168A-70B9-AEEF-D5E5174C07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7" name="Additionszeichen 816">
                    <a:extLst>
                      <a:ext uri="{FF2B5EF4-FFF2-40B4-BE49-F238E27FC236}">
                        <a16:creationId xmlns:a16="http://schemas.microsoft.com/office/drawing/2014/main" id="{C9280371-998F-8201-8524-A80B6CACA54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7" name="Gruppieren 776">
                  <a:extLst>
                    <a:ext uri="{FF2B5EF4-FFF2-40B4-BE49-F238E27FC236}">
                      <a16:creationId xmlns:a16="http://schemas.microsoft.com/office/drawing/2014/main" id="{9727FA63-B659-3337-2F1D-91FE1C1E4492}"/>
                    </a:ext>
                  </a:extLst>
                </p:cNvPr>
                <p:cNvGrpSpPr>
                  <a:grpSpLocks noChangeAspect="1"/>
                </p:cNvGrpSpPr>
                <p:nvPr/>
              </p:nvGrpSpPr>
              <p:grpSpPr>
                <a:xfrm>
                  <a:off x="6030156" y="4086630"/>
                  <a:ext cx="180000" cy="180000"/>
                  <a:chOff x="3172968" y="2304288"/>
                  <a:chExt cx="180000" cy="180000"/>
                </a:xfrm>
              </p:grpSpPr>
              <p:sp>
                <p:nvSpPr>
                  <p:cNvPr id="814" name="Ellipse 813">
                    <a:extLst>
                      <a:ext uri="{FF2B5EF4-FFF2-40B4-BE49-F238E27FC236}">
                        <a16:creationId xmlns:a16="http://schemas.microsoft.com/office/drawing/2014/main" id="{729ED9F2-F27D-8ED8-A786-E2C63B24BC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5" name="Additionszeichen 814">
                    <a:extLst>
                      <a:ext uri="{FF2B5EF4-FFF2-40B4-BE49-F238E27FC236}">
                        <a16:creationId xmlns:a16="http://schemas.microsoft.com/office/drawing/2014/main" id="{478F566B-63CD-4FB0-6744-2C37B3DD6E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8" name="Gruppieren 777">
                  <a:extLst>
                    <a:ext uri="{FF2B5EF4-FFF2-40B4-BE49-F238E27FC236}">
                      <a16:creationId xmlns:a16="http://schemas.microsoft.com/office/drawing/2014/main" id="{A4CFD998-F71B-DA7C-DF9C-DE917CC6F6C5}"/>
                    </a:ext>
                  </a:extLst>
                </p:cNvPr>
                <p:cNvGrpSpPr>
                  <a:grpSpLocks noChangeAspect="1"/>
                </p:cNvGrpSpPr>
                <p:nvPr/>
              </p:nvGrpSpPr>
              <p:grpSpPr>
                <a:xfrm>
                  <a:off x="6020438" y="3296696"/>
                  <a:ext cx="180000" cy="180000"/>
                  <a:chOff x="3172968" y="2304288"/>
                  <a:chExt cx="180000" cy="180000"/>
                </a:xfrm>
              </p:grpSpPr>
              <p:sp>
                <p:nvSpPr>
                  <p:cNvPr id="812" name="Ellipse 811">
                    <a:extLst>
                      <a:ext uri="{FF2B5EF4-FFF2-40B4-BE49-F238E27FC236}">
                        <a16:creationId xmlns:a16="http://schemas.microsoft.com/office/drawing/2014/main" id="{BAD235C0-F6F3-5ABC-7C76-F11AAAE59DE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3" name="Additionszeichen 812">
                    <a:extLst>
                      <a:ext uri="{FF2B5EF4-FFF2-40B4-BE49-F238E27FC236}">
                        <a16:creationId xmlns:a16="http://schemas.microsoft.com/office/drawing/2014/main" id="{658644B0-004D-A509-C8DF-CC2C64D491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9" name="Gruppieren 778">
                  <a:extLst>
                    <a:ext uri="{FF2B5EF4-FFF2-40B4-BE49-F238E27FC236}">
                      <a16:creationId xmlns:a16="http://schemas.microsoft.com/office/drawing/2014/main" id="{138B8906-ED08-8E05-DD12-25B287591F0D}"/>
                    </a:ext>
                  </a:extLst>
                </p:cNvPr>
                <p:cNvGrpSpPr>
                  <a:grpSpLocks noChangeAspect="1"/>
                </p:cNvGrpSpPr>
                <p:nvPr/>
              </p:nvGrpSpPr>
              <p:grpSpPr>
                <a:xfrm>
                  <a:off x="6540000" y="3667688"/>
                  <a:ext cx="180000" cy="180000"/>
                  <a:chOff x="3172968" y="2304288"/>
                  <a:chExt cx="180000" cy="180000"/>
                </a:xfrm>
              </p:grpSpPr>
              <p:sp>
                <p:nvSpPr>
                  <p:cNvPr id="810" name="Ellipse 809">
                    <a:extLst>
                      <a:ext uri="{FF2B5EF4-FFF2-40B4-BE49-F238E27FC236}">
                        <a16:creationId xmlns:a16="http://schemas.microsoft.com/office/drawing/2014/main" id="{5F8E5B1E-A1DF-BAE8-F47F-90E75A7ECDB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1" name="Additionszeichen 810">
                    <a:extLst>
                      <a:ext uri="{FF2B5EF4-FFF2-40B4-BE49-F238E27FC236}">
                        <a16:creationId xmlns:a16="http://schemas.microsoft.com/office/drawing/2014/main" id="{A8A28B71-03D1-0B63-BC53-35E780474E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0" name="Gruppieren 779">
                  <a:extLst>
                    <a:ext uri="{FF2B5EF4-FFF2-40B4-BE49-F238E27FC236}">
                      <a16:creationId xmlns:a16="http://schemas.microsoft.com/office/drawing/2014/main" id="{D7F5762C-C2BD-6E4A-AE32-CB5316A5D8DC}"/>
                    </a:ext>
                  </a:extLst>
                </p:cNvPr>
                <p:cNvGrpSpPr>
                  <a:grpSpLocks noChangeAspect="1"/>
                </p:cNvGrpSpPr>
                <p:nvPr/>
              </p:nvGrpSpPr>
              <p:grpSpPr>
                <a:xfrm>
                  <a:off x="6696374" y="3186376"/>
                  <a:ext cx="180000" cy="180000"/>
                  <a:chOff x="3172968" y="2304288"/>
                  <a:chExt cx="180000" cy="180000"/>
                </a:xfrm>
              </p:grpSpPr>
              <p:sp>
                <p:nvSpPr>
                  <p:cNvPr id="808" name="Ellipse 807">
                    <a:extLst>
                      <a:ext uri="{FF2B5EF4-FFF2-40B4-BE49-F238E27FC236}">
                        <a16:creationId xmlns:a16="http://schemas.microsoft.com/office/drawing/2014/main" id="{96DF50E6-C234-04EB-1A4F-4B07F9E797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9" name="Additionszeichen 808">
                    <a:extLst>
                      <a:ext uri="{FF2B5EF4-FFF2-40B4-BE49-F238E27FC236}">
                        <a16:creationId xmlns:a16="http://schemas.microsoft.com/office/drawing/2014/main" id="{79A82F35-66F1-40B9-3050-45BAC33E657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1" name="Gruppieren 780">
                  <a:extLst>
                    <a:ext uri="{FF2B5EF4-FFF2-40B4-BE49-F238E27FC236}">
                      <a16:creationId xmlns:a16="http://schemas.microsoft.com/office/drawing/2014/main" id="{06AA564A-3CB3-733F-F2C2-384E78AD26A5}"/>
                    </a:ext>
                  </a:extLst>
                </p:cNvPr>
                <p:cNvGrpSpPr>
                  <a:grpSpLocks noChangeAspect="1"/>
                </p:cNvGrpSpPr>
                <p:nvPr/>
              </p:nvGrpSpPr>
              <p:grpSpPr>
                <a:xfrm>
                  <a:off x="5577515" y="3084316"/>
                  <a:ext cx="180000" cy="180000"/>
                  <a:chOff x="3172968" y="2304288"/>
                  <a:chExt cx="180000" cy="180000"/>
                </a:xfrm>
              </p:grpSpPr>
              <p:sp>
                <p:nvSpPr>
                  <p:cNvPr id="806" name="Ellipse 805">
                    <a:extLst>
                      <a:ext uri="{FF2B5EF4-FFF2-40B4-BE49-F238E27FC236}">
                        <a16:creationId xmlns:a16="http://schemas.microsoft.com/office/drawing/2014/main" id="{411217A1-3B22-C39B-0788-DD11A6B8B5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7" name="Additionszeichen 806">
                    <a:extLst>
                      <a:ext uri="{FF2B5EF4-FFF2-40B4-BE49-F238E27FC236}">
                        <a16:creationId xmlns:a16="http://schemas.microsoft.com/office/drawing/2014/main" id="{E0AE3EA3-A3C3-6039-0434-79D6F485BE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2" name="Gruppieren 781">
                  <a:extLst>
                    <a:ext uri="{FF2B5EF4-FFF2-40B4-BE49-F238E27FC236}">
                      <a16:creationId xmlns:a16="http://schemas.microsoft.com/office/drawing/2014/main" id="{46C49543-843A-D000-037E-5683EF27D628}"/>
                    </a:ext>
                  </a:extLst>
                </p:cNvPr>
                <p:cNvGrpSpPr>
                  <a:grpSpLocks noChangeAspect="1"/>
                </p:cNvGrpSpPr>
                <p:nvPr/>
              </p:nvGrpSpPr>
              <p:grpSpPr>
                <a:xfrm>
                  <a:off x="5940252" y="2903697"/>
                  <a:ext cx="180000" cy="180000"/>
                  <a:chOff x="3172968" y="2304288"/>
                  <a:chExt cx="180000" cy="180000"/>
                </a:xfrm>
              </p:grpSpPr>
              <p:sp>
                <p:nvSpPr>
                  <p:cNvPr id="804" name="Ellipse 803">
                    <a:extLst>
                      <a:ext uri="{FF2B5EF4-FFF2-40B4-BE49-F238E27FC236}">
                        <a16:creationId xmlns:a16="http://schemas.microsoft.com/office/drawing/2014/main" id="{D437F1C4-1909-2158-D911-32F53EBAE15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5" name="Additionszeichen 804">
                    <a:extLst>
                      <a:ext uri="{FF2B5EF4-FFF2-40B4-BE49-F238E27FC236}">
                        <a16:creationId xmlns:a16="http://schemas.microsoft.com/office/drawing/2014/main" id="{013F0410-3A6E-0E11-DB52-F07029FD871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3" name="Gruppieren 782">
                  <a:extLst>
                    <a:ext uri="{FF2B5EF4-FFF2-40B4-BE49-F238E27FC236}">
                      <a16:creationId xmlns:a16="http://schemas.microsoft.com/office/drawing/2014/main" id="{797E7B1C-F7C0-70E1-6EAA-411EE492437D}"/>
                    </a:ext>
                  </a:extLst>
                </p:cNvPr>
                <p:cNvGrpSpPr>
                  <a:grpSpLocks noChangeAspect="1"/>
                </p:cNvGrpSpPr>
                <p:nvPr/>
              </p:nvGrpSpPr>
              <p:grpSpPr>
                <a:xfrm>
                  <a:off x="5597520" y="2746772"/>
                  <a:ext cx="180000" cy="180000"/>
                  <a:chOff x="3172968" y="2304288"/>
                  <a:chExt cx="180000" cy="180000"/>
                </a:xfrm>
              </p:grpSpPr>
              <p:sp>
                <p:nvSpPr>
                  <p:cNvPr id="802" name="Ellipse 801">
                    <a:extLst>
                      <a:ext uri="{FF2B5EF4-FFF2-40B4-BE49-F238E27FC236}">
                        <a16:creationId xmlns:a16="http://schemas.microsoft.com/office/drawing/2014/main" id="{3FA1102E-4759-E89E-85DE-646B79E6334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3" name="Additionszeichen 802">
                    <a:extLst>
                      <a:ext uri="{FF2B5EF4-FFF2-40B4-BE49-F238E27FC236}">
                        <a16:creationId xmlns:a16="http://schemas.microsoft.com/office/drawing/2014/main" id="{6D25B69A-FECE-1D76-55A3-FAB01A8E21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4" name="Gruppieren 783">
                  <a:extLst>
                    <a:ext uri="{FF2B5EF4-FFF2-40B4-BE49-F238E27FC236}">
                      <a16:creationId xmlns:a16="http://schemas.microsoft.com/office/drawing/2014/main" id="{14B33D15-8FB3-2040-7587-819508B15EE6}"/>
                    </a:ext>
                  </a:extLst>
                </p:cNvPr>
                <p:cNvGrpSpPr>
                  <a:grpSpLocks noChangeAspect="1"/>
                </p:cNvGrpSpPr>
                <p:nvPr/>
              </p:nvGrpSpPr>
              <p:grpSpPr>
                <a:xfrm>
                  <a:off x="6310896" y="2729578"/>
                  <a:ext cx="180000" cy="180000"/>
                  <a:chOff x="3172968" y="2304288"/>
                  <a:chExt cx="180000" cy="180000"/>
                </a:xfrm>
              </p:grpSpPr>
              <p:sp>
                <p:nvSpPr>
                  <p:cNvPr id="800" name="Ellipse 799">
                    <a:extLst>
                      <a:ext uri="{FF2B5EF4-FFF2-40B4-BE49-F238E27FC236}">
                        <a16:creationId xmlns:a16="http://schemas.microsoft.com/office/drawing/2014/main" id="{22DDFB46-556D-0E70-2869-8928759805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1" name="Additionszeichen 800">
                    <a:extLst>
                      <a:ext uri="{FF2B5EF4-FFF2-40B4-BE49-F238E27FC236}">
                        <a16:creationId xmlns:a16="http://schemas.microsoft.com/office/drawing/2014/main" id="{CA180054-FA6A-1F6E-ADE4-2DE5D0441D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5" name="Gruppieren 784">
                  <a:extLst>
                    <a:ext uri="{FF2B5EF4-FFF2-40B4-BE49-F238E27FC236}">
                      <a16:creationId xmlns:a16="http://schemas.microsoft.com/office/drawing/2014/main" id="{7F8B184B-C4BA-E60A-F653-D9417507C7FB}"/>
                    </a:ext>
                  </a:extLst>
                </p:cNvPr>
                <p:cNvGrpSpPr>
                  <a:grpSpLocks noChangeAspect="1"/>
                </p:cNvGrpSpPr>
                <p:nvPr/>
              </p:nvGrpSpPr>
              <p:grpSpPr>
                <a:xfrm>
                  <a:off x="5311404" y="3346168"/>
                  <a:ext cx="180000" cy="180000"/>
                  <a:chOff x="3172968" y="2304288"/>
                  <a:chExt cx="180000" cy="180000"/>
                </a:xfrm>
              </p:grpSpPr>
              <p:sp>
                <p:nvSpPr>
                  <p:cNvPr id="798" name="Ellipse 797">
                    <a:extLst>
                      <a:ext uri="{FF2B5EF4-FFF2-40B4-BE49-F238E27FC236}">
                        <a16:creationId xmlns:a16="http://schemas.microsoft.com/office/drawing/2014/main" id="{C3246052-E62E-8415-E77B-370A241885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9" name="Additionszeichen 798">
                    <a:extLst>
                      <a:ext uri="{FF2B5EF4-FFF2-40B4-BE49-F238E27FC236}">
                        <a16:creationId xmlns:a16="http://schemas.microsoft.com/office/drawing/2014/main" id="{93F57849-1F43-7CC5-312A-8A3DDAA4F5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86" name="Ellipse 785">
                  <a:extLst>
                    <a:ext uri="{FF2B5EF4-FFF2-40B4-BE49-F238E27FC236}">
                      <a16:creationId xmlns:a16="http://schemas.microsoft.com/office/drawing/2014/main" id="{F16751D0-C051-A918-5585-816673645D3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7" name="Ellipse 786">
                  <a:extLst>
                    <a:ext uri="{FF2B5EF4-FFF2-40B4-BE49-F238E27FC236}">
                      <a16:creationId xmlns:a16="http://schemas.microsoft.com/office/drawing/2014/main" id="{0A6AEA88-A219-FF9C-EFED-DE6EBEC874B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8" name="Ellipse 787">
                  <a:extLst>
                    <a:ext uri="{FF2B5EF4-FFF2-40B4-BE49-F238E27FC236}">
                      <a16:creationId xmlns:a16="http://schemas.microsoft.com/office/drawing/2014/main" id="{36414CFC-890A-9048-A7B5-E89AC7E615C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9" name="Ellipse 788">
                  <a:extLst>
                    <a:ext uri="{FF2B5EF4-FFF2-40B4-BE49-F238E27FC236}">
                      <a16:creationId xmlns:a16="http://schemas.microsoft.com/office/drawing/2014/main" id="{690775DD-CCB0-F0DD-CF0A-FA889149B9D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0" name="Ellipse 789">
                  <a:extLst>
                    <a:ext uri="{FF2B5EF4-FFF2-40B4-BE49-F238E27FC236}">
                      <a16:creationId xmlns:a16="http://schemas.microsoft.com/office/drawing/2014/main" id="{3D4590E4-6C55-D37E-D919-FD39953A0DC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1" name="Ellipse 790">
                  <a:extLst>
                    <a:ext uri="{FF2B5EF4-FFF2-40B4-BE49-F238E27FC236}">
                      <a16:creationId xmlns:a16="http://schemas.microsoft.com/office/drawing/2014/main" id="{7D8313CB-FEF0-4B7D-ADCC-B0F98F50936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2" name="Ellipse 791">
                  <a:extLst>
                    <a:ext uri="{FF2B5EF4-FFF2-40B4-BE49-F238E27FC236}">
                      <a16:creationId xmlns:a16="http://schemas.microsoft.com/office/drawing/2014/main" id="{6128AFB4-3A72-B282-944F-AAB46B1ED9B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3" name="Ellipse 792">
                  <a:extLst>
                    <a:ext uri="{FF2B5EF4-FFF2-40B4-BE49-F238E27FC236}">
                      <a16:creationId xmlns:a16="http://schemas.microsoft.com/office/drawing/2014/main" id="{B80643E3-3B64-D516-10DE-5BDF507A89D2}"/>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4" name="Ellipse 793">
                  <a:extLst>
                    <a:ext uri="{FF2B5EF4-FFF2-40B4-BE49-F238E27FC236}">
                      <a16:creationId xmlns:a16="http://schemas.microsoft.com/office/drawing/2014/main" id="{E753920F-212C-F025-9E6B-94AEDFB4082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5" name="Ellipse 794">
                  <a:extLst>
                    <a:ext uri="{FF2B5EF4-FFF2-40B4-BE49-F238E27FC236}">
                      <a16:creationId xmlns:a16="http://schemas.microsoft.com/office/drawing/2014/main" id="{551A0EE2-84A2-4943-E908-FB0AD3269AA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6" name="Ellipse 795">
                  <a:extLst>
                    <a:ext uri="{FF2B5EF4-FFF2-40B4-BE49-F238E27FC236}">
                      <a16:creationId xmlns:a16="http://schemas.microsoft.com/office/drawing/2014/main" id="{2AEE3EB3-0A99-BA21-D000-C5D4371C7FD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7" name="Ellipse 796">
                  <a:extLst>
                    <a:ext uri="{FF2B5EF4-FFF2-40B4-BE49-F238E27FC236}">
                      <a16:creationId xmlns:a16="http://schemas.microsoft.com/office/drawing/2014/main" id="{4C1059D1-2794-D11A-82C5-B6F02E063951}"/>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1" name="L-Schale">
                <a:extLst>
                  <a:ext uri="{FF2B5EF4-FFF2-40B4-BE49-F238E27FC236}">
                    <a16:creationId xmlns:a16="http://schemas.microsoft.com/office/drawing/2014/main" id="{5D790542-FE7E-016D-478A-967F33345E8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772" name="M-Schale">
                <a:extLst>
                  <a:ext uri="{FF2B5EF4-FFF2-40B4-BE49-F238E27FC236}">
                    <a16:creationId xmlns:a16="http://schemas.microsoft.com/office/drawing/2014/main" id="{19D870A2-D536-6DF9-0B01-F61BAED4F1B5}"/>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733" name="Gruppieren 732">
              <a:extLst>
                <a:ext uri="{FF2B5EF4-FFF2-40B4-BE49-F238E27FC236}">
                  <a16:creationId xmlns:a16="http://schemas.microsoft.com/office/drawing/2014/main" id="{4C287D20-0E24-69D6-59A8-A794BB960CD2}"/>
                </a:ext>
              </a:extLst>
            </p:cNvPr>
            <p:cNvGrpSpPr/>
            <p:nvPr/>
          </p:nvGrpSpPr>
          <p:grpSpPr>
            <a:xfrm>
              <a:off x="6006000" y="816426"/>
              <a:ext cx="180000" cy="180000"/>
              <a:chOff x="2537136" y="1269000"/>
              <a:chExt cx="180000" cy="180000"/>
            </a:xfrm>
          </p:grpSpPr>
          <p:sp>
            <p:nvSpPr>
              <p:cNvPr id="767" name="Ellipse 766">
                <a:extLst>
                  <a:ext uri="{FF2B5EF4-FFF2-40B4-BE49-F238E27FC236}">
                    <a16:creationId xmlns:a16="http://schemas.microsoft.com/office/drawing/2014/main" id="{A08457E2-0E6B-FB0A-AEE9-2EE885BB794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8" name="Minuszeichen 767">
                <a:extLst>
                  <a:ext uri="{FF2B5EF4-FFF2-40B4-BE49-F238E27FC236}">
                    <a16:creationId xmlns:a16="http://schemas.microsoft.com/office/drawing/2014/main" id="{0688CCCB-FAAD-ADA6-2CEC-7042C0A4941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4" name="Gruppieren 733">
              <a:extLst>
                <a:ext uri="{FF2B5EF4-FFF2-40B4-BE49-F238E27FC236}">
                  <a16:creationId xmlns:a16="http://schemas.microsoft.com/office/drawing/2014/main" id="{2D72728A-B217-D867-DE92-F2524ABACE24}"/>
                </a:ext>
              </a:extLst>
            </p:cNvPr>
            <p:cNvGrpSpPr/>
            <p:nvPr/>
          </p:nvGrpSpPr>
          <p:grpSpPr>
            <a:xfrm>
              <a:off x="6003948" y="5865553"/>
              <a:ext cx="180000" cy="180000"/>
              <a:chOff x="2537136" y="1269000"/>
              <a:chExt cx="180000" cy="180000"/>
            </a:xfrm>
          </p:grpSpPr>
          <p:sp>
            <p:nvSpPr>
              <p:cNvPr id="765" name="Ellipse 764">
                <a:extLst>
                  <a:ext uri="{FF2B5EF4-FFF2-40B4-BE49-F238E27FC236}">
                    <a16:creationId xmlns:a16="http://schemas.microsoft.com/office/drawing/2014/main" id="{9005F752-E184-FADD-78F9-6594DD34A6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6" name="Minuszeichen 765">
                <a:extLst>
                  <a:ext uri="{FF2B5EF4-FFF2-40B4-BE49-F238E27FC236}">
                    <a16:creationId xmlns:a16="http://schemas.microsoft.com/office/drawing/2014/main" id="{75D7DFC7-34CC-39FF-B9E0-8C7E25C9256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5" name="Gruppieren 734">
              <a:extLst>
                <a:ext uri="{FF2B5EF4-FFF2-40B4-BE49-F238E27FC236}">
                  <a16:creationId xmlns:a16="http://schemas.microsoft.com/office/drawing/2014/main" id="{883D4951-D643-8003-D7A1-1D15DFA40A5E}"/>
                </a:ext>
              </a:extLst>
            </p:cNvPr>
            <p:cNvGrpSpPr/>
            <p:nvPr/>
          </p:nvGrpSpPr>
          <p:grpSpPr>
            <a:xfrm>
              <a:off x="7989107" y="3335661"/>
              <a:ext cx="180000" cy="180000"/>
              <a:chOff x="2537136" y="1269000"/>
              <a:chExt cx="180000" cy="180000"/>
            </a:xfrm>
          </p:grpSpPr>
          <p:sp>
            <p:nvSpPr>
              <p:cNvPr id="763" name="Ellipse 762">
                <a:extLst>
                  <a:ext uri="{FF2B5EF4-FFF2-40B4-BE49-F238E27FC236}">
                    <a16:creationId xmlns:a16="http://schemas.microsoft.com/office/drawing/2014/main" id="{FD75B4B6-A103-D3EF-441B-4E768DEC8E7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4" name="Minuszeichen 763">
                <a:extLst>
                  <a:ext uri="{FF2B5EF4-FFF2-40B4-BE49-F238E27FC236}">
                    <a16:creationId xmlns:a16="http://schemas.microsoft.com/office/drawing/2014/main" id="{A66437CF-60B2-618C-729D-906DB6A0A8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6" name="Gruppieren 735">
              <a:extLst>
                <a:ext uri="{FF2B5EF4-FFF2-40B4-BE49-F238E27FC236}">
                  <a16:creationId xmlns:a16="http://schemas.microsoft.com/office/drawing/2014/main" id="{8396C810-6A57-EAF8-31E5-8AFA2D167353}"/>
                </a:ext>
              </a:extLst>
            </p:cNvPr>
            <p:cNvGrpSpPr/>
            <p:nvPr/>
          </p:nvGrpSpPr>
          <p:grpSpPr>
            <a:xfrm>
              <a:off x="4026000" y="3339000"/>
              <a:ext cx="180000" cy="180000"/>
              <a:chOff x="2537136" y="1269000"/>
              <a:chExt cx="180000" cy="180000"/>
            </a:xfrm>
          </p:grpSpPr>
          <p:sp>
            <p:nvSpPr>
              <p:cNvPr id="761" name="Ellipse 760">
                <a:extLst>
                  <a:ext uri="{FF2B5EF4-FFF2-40B4-BE49-F238E27FC236}">
                    <a16:creationId xmlns:a16="http://schemas.microsoft.com/office/drawing/2014/main" id="{9B67049C-7B1B-CAAA-F81F-1747772714C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2" name="Minuszeichen 761">
                <a:extLst>
                  <a:ext uri="{FF2B5EF4-FFF2-40B4-BE49-F238E27FC236}">
                    <a16:creationId xmlns:a16="http://schemas.microsoft.com/office/drawing/2014/main" id="{93E64EFD-99FC-D3C5-B8C7-80971D9452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7" name="Gruppieren 736">
              <a:extLst>
                <a:ext uri="{FF2B5EF4-FFF2-40B4-BE49-F238E27FC236}">
                  <a16:creationId xmlns:a16="http://schemas.microsoft.com/office/drawing/2014/main" id="{61C9028F-6778-D35F-B9DD-916371C84F79}"/>
                </a:ext>
              </a:extLst>
            </p:cNvPr>
            <p:cNvGrpSpPr/>
            <p:nvPr/>
          </p:nvGrpSpPr>
          <p:grpSpPr>
            <a:xfrm>
              <a:off x="4656000" y="4775520"/>
              <a:ext cx="180000" cy="180000"/>
              <a:chOff x="2537136" y="1269000"/>
              <a:chExt cx="180000" cy="180000"/>
            </a:xfrm>
          </p:grpSpPr>
          <p:sp>
            <p:nvSpPr>
              <p:cNvPr id="759" name="Ellipse 758">
                <a:extLst>
                  <a:ext uri="{FF2B5EF4-FFF2-40B4-BE49-F238E27FC236}">
                    <a16:creationId xmlns:a16="http://schemas.microsoft.com/office/drawing/2014/main" id="{B0BD0084-E656-3970-301E-F8BB3FF90E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0" name="Minuszeichen 759">
                <a:extLst>
                  <a:ext uri="{FF2B5EF4-FFF2-40B4-BE49-F238E27FC236}">
                    <a16:creationId xmlns:a16="http://schemas.microsoft.com/office/drawing/2014/main" id="{64EDE810-D720-26BE-9FBC-9B3070798DA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8" name="Gruppieren 737">
              <a:extLst>
                <a:ext uri="{FF2B5EF4-FFF2-40B4-BE49-F238E27FC236}">
                  <a16:creationId xmlns:a16="http://schemas.microsoft.com/office/drawing/2014/main" id="{D69E1CF5-C609-61A9-62E3-ABD0CF5CA785}"/>
                </a:ext>
              </a:extLst>
            </p:cNvPr>
            <p:cNvGrpSpPr/>
            <p:nvPr/>
          </p:nvGrpSpPr>
          <p:grpSpPr>
            <a:xfrm>
              <a:off x="7373256" y="4775520"/>
              <a:ext cx="180000" cy="180000"/>
              <a:chOff x="2537136" y="1269000"/>
              <a:chExt cx="180000" cy="180000"/>
            </a:xfrm>
          </p:grpSpPr>
          <p:sp>
            <p:nvSpPr>
              <p:cNvPr id="757" name="Ellipse 756">
                <a:extLst>
                  <a:ext uri="{FF2B5EF4-FFF2-40B4-BE49-F238E27FC236}">
                    <a16:creationId xmlns:a16="http://schemas.microsoft.com/office/drawing/2014/main" id="{F5AE1E18-C96C-213E-24B9-25FE102F1C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8" name="Minuszeichen 757">
                <a:extLst>
                  <a:ext uri="{FF2B5EF4-FFF2-40B4-BE49-F238E27FC236}">
                    <a16:creationId xmlns:a16="http://schemas.microsoft.com/office/drawing/2014/main" id="{F289B883-2746-D50E-735A-D28D72366E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9" name="Gruppieren 738">
              <a:extLst>
                <a:ext uri="{FF2B5EF4-FFF2-40B4-BE49-F238E27FC236}">
                  <a16:creationId xmlns:a16="http://schemas.microsoft.com/office/drawing/2014/main" id="{E01A3B40-FDF2-1ED6-F72F-48C76A189509}"/>
                </a:ext>
              </a:extLst>
            </p:cNvPr>
            <p:cNvGrpSpPr/>
            <p:nvPr/>
          </p:nvGrpSpPr>
          <p:grpSpPr>
            <a:xfrm>
              <a:off x="7373256" y="1900714"/>
              <a:ext cx="180000" cy="180000"/>
              <a:chOff x="2537136" y="1269000"/>
              <a:chExt cx="180000" cy="180000"/>
            </a:xfrm>
          </p:grpSpPr>
          <p:sp>
            <p:nvSpPr>
              <p:cNvPr id="755" name="Ellipse 754">
                <a:extLst>
                  <a:ext uri="{FF2B5EF4-FFF2-40B4-BE49-F238E27FC236}">
                    <a16:creationId xmlns:a16="http://schemas.microsoft.com/office/drawing/2014/main" id="{FB7CDF34-268E-F6FC-E9D3-8169D0BDC93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6" name="Minuszeichen 755">
                <a:extLst>
                  <a:ext uri="{FF2B5EF4-FFF2-40B4-BE49-F238E27FC236}">
                    <a16:creationId xmlns:a16="http://schemas.microsoft.com/office/drawing/2014/main" id="{262DC424-C128-2C89-03D1-DA6E9C8FFD9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0" name="Gruppieren 739">
              <a:extLst>
                <a:ext uri="{FF2B5EF4-FFF2-40B4-BE49-F238E27FC236}">
                  <a16:creationId xmlns:a16="http://schemas.microsoft.com/office/drawing/2014/main" id="{03527B1E-1703-1854-DC62-259E0382E632}"/>
                </a:ext>
              </a:extLst>
            </p:cNvPr>
            <p:cNvGrpSpPr/>
            <p:nvPr/>
          </p:nvGrpSpPr>
          <p:grpSpPr>
            <a:xfrm>
              <a:off x="4656000" y="1900714"/>
              <a:ext cx="180000" cy="180000"/>
              <a:chOff x="2537136" y="1269000"/>
              <a:chExt cx="180000" cy="180000"/>
            </a:xfrm>
          </p:grpSpPr>
          <p:sp>
            <p:nvSpPr>
              <p:cNvPr id="753" name="Ellipse 752">
                <a:extLst>
                  <a:ext uri="{FF2B5EF4-FFF2-40B4-BE49-F238E27FC236}">
                    <a16:creationId xmlns:a16="http://schemas.microsoft.com/office/drawing/2014/main" id="{F064152C-0334-949E-162B-AD6E7B4CC9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4" name="Minuszeichen 753">
                <a:extLst>
                  <a:ext uri="{FF2B5EF4-FFF2-40B4-BE49-F238E27FC236}">
                    <a16:creationId xmlns:a16="http://schemas.microsoft.com/office/drawing/2014/main" id="{60CC6B75-35ED-BFB2-16C0-B5F22BE5632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1" name="Gruppieren 740">
              <a:extLst>
                <a:ext uri="{FF2B5EF4-FFF2-40B4-BE49-F238E27FC236}">
                  <a16:creationId xmlns:a16="http://schemas.microsoft.com/office/drawing/2014/main" id="{CBC46E5C-9465-F70A-5B70-7AC01EB0D0BB}"/>
                </a:ext>
              </a:extLst>
            </p:cNvPr>
            <p:cNvGrpSpPr/>
            <p:nvPr/>
          </p:nvGrpSpPr>
          <p:grpSpPr>
            <a:xfrm>
              <a:off x="6006000" y="1339747"/>
              <a:ext cx="180000" cy="180000"/>
              <a:chOff x="2537136" y="1269000"/>
              <a:chExt cx="180000" cy="180000"/>
            </a:xfrm>
          </p:grpSpPr>
          <p:sp>
            <p:nvSpPr>
              <p:cNvPr id="751" name="Ellipse 750">
                <a:extLst>
                  <a:ext uri="{FF2B5EF4-FFF2-40B4-BE49-F238E27FC236}">
                    <a16:creationId xmlns:a16="http://schemas.microsoft.com/office/drawing/2014/main" id="{BBB0EF09-8D5C-4E61-C894-1775C45048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2" name="Minuszeichen 751">
                <a:extLst>
                  <a:ext uri="{FF2B5EF4-FFF2-40B4-BE49-F238E27FC236}">
                    <a16:creationId xmlns:a16="http://schemas.microsoft.com/office/drawing/2014/main" id="{D8DAA96C-C01B-8D65-1A75-8C9F8DFF303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2" name="Gruppieren 741">
              <a:extLst>
                <a:ext uri="{FF2B5EF4-FFF2-40B4-BE49-F238E27FC236}">
                  <a16:creationId xmlns:a16="http://schemas.microsoft.com/office/drawing/2014/main" id="{39B7A270-A42E-7464-55C1-AECB662AFDAB}"/>
                </a:ext>
              </a:extLst>
            </p:cNvPr>
            <p:cNvGrpSpPr/>
            <p:nvPr/>
          </p:nvGrpSpPr>
          <p:grpSpPr>
            <a:xfrm>
              <a:off x="6006000" y="5312040"/>
              <a:ext cx="180000" cy="180000"/>
              <a:chOff x="2537136" y="1269000"/>
              <a:chExt cx="180000" cy="180000"/>
            </a:xfrm>
          </p:grpSpPr>
          <p:sp>
            <p:nvSpPr>
              <p:cNvPr id="749" name="Ellipse 748">
                <a:extLst>
                  <a:ext uri="{FF2B5EF4-FFF2-40B4-BE49-F238E27FC236}">
                    <a16:creationId xmlns:a16="http://schemas.microsoft.com/office/drawing/2014/main" id="{C5003FA0-B764-FE61-E62D-97AE16AD9D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0" name="Minuszeichen 749">
                <a:extLst>
                  <a:ext uri="{FF2B5EF4-FFF2-40B4-BE49-F238E27FC236}">
                    <a16:creationId xmlns:a16="http://schemas.microsoft.com/office/drawing/2014/main" id="{79080962-7A0A-993C-C153-AD76BAD390F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3" name="Gruppieren 742">
              <a:extLst>
                <a:ext uri="{FF2B5EF4-FFF2-40B4-BE49-F238E27FC236}">
                  <a16:creationId xmlns:a16="http://schemas.microsoft.com/office/drawing/2014/main" id="{B7AF00AA-6F1E-AB0A-B538-950B1ADE944B}"/>
                </a:ext>
              </a:extLst>
            </p:cNvPr>
            <p:cNvGrpSpPr/>
            <p:nvPr/>
          </p:nvGrpSpPr>
          <p:grpSpPr>
            <a:xfrm>
              <a:off x="6006000" y="1900714"/>
              <a:ext cx="180000" cy="180000"/>
              <a:chOff x="2537136" y="1269000"/>
              <a:chExt cx="180000" cy="180000"/>
            </a:xfrm>
          </p:grpSpPr>
          <p:sp>
            <p:nvSpPr>
              <p:cNvPr id="747" name="Ellipse 746">
                <a:extLst>
                  <a:ext uri="{FF2B5EF4-FFF2-40B4-BE49-F238E27FC236}">
                    <a16:creationId xmlns:a16="http://schemas.microsoft.com/office/drawing/2014/main" id="{2EB219DC-164A-8B0C-35CF-2492E71E08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8" name="Minuszeichen 747">
                <a:extLst>
                  <a:ext uri="{FF2B5EF4-FFF2-40B4-BE49-F238E27FC236}">
                    <a16:creationId xmlns:a16="http://schemas.microsoft.com/office/drawing/2014/main" id="{2A895B6C-97F5-1EE6-1492-3E4D710E34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4" name="Gruppieren 743">
              <a:extLst>
                <a:ext uri="{FF2B5EF4-FFF2-40B4-BE49-F238E27FC236}">
                  <a16:creationId xmlns:a16="http://schemas.microsoft.com/office/drawing/2014/main" id="{921BAA17-A489-70F0-C9E6-A7E4A1CC4039}"/>
                </a:ext>
              </a:extLst>
            </p:cNvPr>
            <p:cNvGrpSpPr/>
            <p:nvPr/>
          </p:nvGrpSpPr>
          <p:grpSpPr>
            <a:xfrm>
              <a:off x="6006000" y="4775520"/>
              <a:ext cx="180000" cy="180000"/>
              <a:chOff x="2537136" y="1269000"/>
              <a:chExt cx="180000" cy="180000"/>
            </a:xfrm>
          </p:grpSpPr>
          <p:sp>
            <p:nvSpPr>
              <p:cNvPr id="745" name="Ellipse 744">
                <a:extLst>
                  <a:ext uri="{FF2B5EF4-FFF2-40B4-BE49-F238E27FC236}">
                    <a16:creationId xmlns:a16="http://schemas.microsoft.com/office/drawing/2014/main" id="{A3695C73-05F0-6E8D-17D8-FC1F141C7C3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6" name="Minuszeichen 745">
                <a:extLst>
                  <a:ext uri="{FF2B5EF4-FFF2-40B4-BE49-F238E27FC236}">
                    <a16:creationId xmlns:a16="http://schemas.microsoft.com/office/drawing/2014/main" id="{190EB75F-269B-D11F-0E54-0D15C8D200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822" name="Gruppieren 821">
            <a:extLst>
              <a:ext uri="{FF2B5EF4-FFF2-40B4-BE49-F238E27FC236}">
                <a16:creationId xmlns:a16="http://schemas.microsoft.com/office/drawing/2014/main" id="{71FF2296-246D-9009-3F23-8F8D80DBE4B8}"/>
              </a:ext>
            </a:extLst>
          </p:cNvPr>
          <p:cNvGrpSpPr>
            <a:grpSpLocks noChangeAspect="1"/>
          </p:cNvGrpSpPr>
          <p:nvPr/>
        </p:nvGrpSpPr>
        <p:grpSpPr>
          <a:xfrm>
            <a:off x="8930356" y="2774616"/>
            <a:ext cx="1258865" cy="1306104"/>
            <a:chOff x="3576000" y="816426"/>
            <a:chExt cx="5040000" cy="5229127"/>
          </a:xfrm>
        </p:grpSpPr>
        <p:grpSp>
          <p:nvGrpSpPr>
            <p:cNvPr id="823" name="Magnesium ohne e-">
              <a:extLst>
                <a:ext uri="{FF2B5EF4-FFF2-40B4-BE49-F238E27FC236}">
                  <a16:creationId xmlns:a16="http://schemas.microsoft.com/office/drawing/2014/main" id="{42F98BCE-3E59-B1A0-819A-E8467A55FE3F}"/>
                </a:ext>
              </a:extLst>
            </p:cNvPr>
            <p:cNvGrpSpPr/>
            <p:nvPr/>
          </p:nvGrpSpPr>
          <p:grpSpPr>
            <a:xfrm>
              <a:off x="3576000" y="909000"/>
              <a:ext cx="5040000" cy="5040000"/>
              <a:chOff x="3576000" y="909000"/>
              <a:chExt cx="5040000" cy="5040000"/>
            </a:xfrm>
          </p:grpSpPr>
          <p:sp>
            <p:nvSpPr>
              <p:cNvPr id="860" name="K-Schale">
                <a:extLst>
                  <a:ext uri="{FF2B5EF4-FFF2-40B4-BE49-F238E27FC236}">
                    <a16:creationId xmlns:a16="http://schemas.microsoft.com/office/drawing/2014/main" id="{4704ACD4-237B-FD44-19AD-17BB4FAE303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861" name="Atomkern mit Protonen und Neutronen">
                <a:extLst>
                  <a:ext uri="{FF2B5EF4-FFF2-40B4-BE49-F238E27FC236}">
                    <a16:creationId xmlns:a16="http://schemas.microsoft.com/office/drawing/2014/main" id="{D3241C9B-397D-808D-644E-435EB4D7758F}"/>
                  </a:ext>
                </a:extLst>
              </p:cNvPr>
              <p:cNvGrpSpPr/>
              <p:nvPr/>
            </p:nvGrpSpPr>
            <p:grpSpPr>
              <a:xfrm>
                <a:off x="5196000" y="2529000"/>
                <a:ext cx="1800000" cy="1800000"/>
                <a:chOff x="5196000" y="2529000"/>
                <a:chExt cx="1800000" cy="1800000"/>
              </a:xfrm>
            </p:grpSpPr>
            <p:sp>
              <p:nvSpPr>
                <p:cNvPr id="864" name="Atomkern">
                  <a:extLst>
                    <a:ext uri="{FF2B5EF4-FFF2-40B4-BE49-F238E27FC236}">
                      <a16:creationId xmlns:a16="http://schemas.microsoft.com/office/drawing/2014/main" id="{031ECAD2-DDE4-209A-96E9-087643451AF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865" name="Gruppieren 864">
                  <a:extLst>
                    <a:ext uri="{FF2B5EF4-FFF2-40B4-BE49-F238E27FC236}">
                      <a16:creationId xmlns:a16="http://schemas.microsoft.com/office/drawing/2014/main" id="{E61C4609-43E0-76D5-6B31-83A3E26C1B94}"/>
                    </a:ext>
                  </a:extLst>
                </p:cNvPr>
                <p:cNvGrpSpPr>
                  <a:grpSpLocks noChangeAspect="1"/>
                </p:cNvGrpSpPr>
                <p:nvPr/>
              </p:nvGrpSpPr>
              <p:grpSpPr>
                <a:xfrm>
                  <a:off x="5848033" y="3791651"/>
                  <a:ext cx="180000" cy="180000"/>
                  <a:chOff x="3172968" y="2304288"/>
                  <a:chExt cx="180000" cy="180000"/>
                </a:xfrm>
              </p:grpSpPr>
              <p:sp>
                <p:nvSpPr>
                  <p:cNvPr id="911" name="Ellipse 910">
                    <a:extLst>
                      <a:ext uri="{FF2B5EF4-FFF2-40B4-BE49-F238E27FC236}">
                        <a16:creationId xmlns:a16="http://schemas.microsoft.com/office/drawing/2014/main" id="{DF1B68D3-E690-4F55-A564-3C545D2701A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2" name="Additionszeichen 911">
                    <a:extLst>
                      <a:ext uri="{FF2B5EF4-FFF2-40B4-BE49-F238E27FC236}">
                        <a16:creationId xmlns:a16="http://schemas.microsoft.com/office/drawing/2014/main" id="{4D41BA51-FB7B-C823-4AB9-11E71C448B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66" name="Gruppieren 865">
                  <a:extLst>
                    <a:ext uri="{FF2B5EF4-FFF2-40B4-BE49-F238E27FC236}">
                      <a16:creationId xmlns:a16="http://schemas.microsoft.com/office/drawing/2014/main" id="{A46CF812-F3B7-CAD0-D2D7-449616994982}"/>
                    </a:ext>
                  </a:extLst>
                </p:cNvPr>
                <p:cNvGrpSpPr>
                  <a:grpSpLocks noChangeAspect="1"/>
                </p:cNvGrpSpPr>
                <p:nvPr/>
              </p:nvGrpSpPr>
              <p:grpSpPr>
                <a:xfrm>
                  <a:off x="6270000" y="3698425"/>
                  <a:ext cx="180000" cy="180000"/>
                  <a:chOff x="3172968" y="2304288"/>
                  <a:chExt cx="180000" cy="180000"/>
                </a:xfrm>
              </p:grpSpPr>
              <p:sp>
                <p:nvSpPr>
                  <p:cNvPr id="909" name="Ellipse 908">
                    <a:extLst>
                      <a:ext uri="{FF2B5EF4-FFF2-40B4-BE49-F238E27FC236}">
                        <a16:creationId xmlns:a16="http://schemas.microsoft.com/office/drawing/2014/main" id="{C2A9E211-D75C-0B84-319E-15B44CA6EB1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0" name="Additionszeichen 909">
                    <a:extLst>
                      <a:ext uri="{FF2B5EF4-FFF2-40B4-BE49-F238E27FC236}">
                        <a16:creationId xmlns:a16="http://schemas.microsoft.com/office/drawing/2014/main" id="{631F399C-6649-55B1-8F49-2DE17BE3460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67" name="Gruppieren 866">
                  <a:extLst>
                    <a:ext uri="{FF2B5EF4-FFF2-40B4-BE49-F238E27FC236}">
                      <a16:creationId xmlns:a16="http://schemas.microsoft.com/office/drawing/2014/main" id="{6855C3E0-A162-7B5C-E6DE-62B247206994}"/>
                    </a:ext>
                  </a:extLst>
                </p:cNvPr>
                <p:cNvGrpSpPr>
                  <a:grpSpLocks noChangeAspect="1"/>
                </p:cNvGrpSpPr>
                <p:nvPr/>
              </p:nvGrpSpPr>
              <p:grpSpPr>
                <a:xfrm>
                  <a:off x="5499300" y="3931942"/>
                  <a:ext cx="180000" cy="180000"/>
                  <a:chOff x="3172968" y="2304288"/>
                  <a:chExt cx="180000" cy="180000"/>
                </a:xfrm>
              </p:grpSpPr>
              <p:sp>
                <p:nvSpPr>
                  <p:cNvPr id="907" name="Ellipse 906">
                    <a:extLst>
                      <a:ext uri="{FF2B5EF4-FFF2-40B4-BE49-F238E27FC236}">
                        <a16:creationId xmlns:a16="http://schemas.microsoft.com/office/drawing/2014/main" id="{97CB3584-361E-44A3-EC47-4AA58C8800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8" name="Additionszeichen 907">
                    <a:extLst>
                      <a:ext uri="{FF2B5EF4-FFF2-40B4-BE49-F238E27FC236}">
                        <a16:creationId xmlns:a16="http://schemas.microsoft.com/office/drawing/2014/main" id="{A80E33FD-B819-D685-037B-4D4A08F846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68" name="Gruppieren 867">
                  <a:extLst>
                    <a:ext uri="{FF2B5EF4-FFF2-40B4-BE49-F238E27FC236}">
                      <a16:creationId xmlns:a16="http://schemas.microsoft.com/office/drawing/2014/main" id="{A1F6DE87-E5F0-1B9F-9105-8C472D3A1978}"/>
                    </a:ext>
                  </a:extLst>
                </p:cNvPr>
                <p:cNvGrpSpPr>
                  <a:grpSpLocks noChangeAspect="1"/>
                </p:cNvGrpSpPr>
                <p:nvPr/>
              </p:nvGrpSpPr>
              <p:grpSpPr>
                <a:xfrm>
                  <a:off x="6030156" y="4086630"/>
                  <a:ext cx="180000" cy="180000"/>
                  <a:chOff x="3172968" y="2304288"/>
                  <a:chExt cx="180000" cy="180000"/>
                </a:xfrm>
              </p:grpSpPr>
              <p:sp>
                <p:nvSpPr>
                  <p:cNvPr id="905" name="Ellipse 904">
                    <a:extLst>
                      <a:ext uri="{FF2B5EF4-FFF2-40B4-BE49-F238E27FC236}">
                        <a16:creationId xmlns:a16="http://schemas.microsoft.com/office/drawing/2014/main" id="{B5662A3C-20B3-8FA5-0BB7-80187FDD203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6" name="Additionszeichen 905">
                    <a:extLst>
                      <a:ext uri="{FF2B5EF4-FFF2-40B4-BE49-F238E27FC236}">
                        <a16:creationId xmlns:a16="http://schemas.microsoft.com/office/drawing/2014/main" id="{F5A8159E-B9D7-EDCB-CBA6-B51D4EFEB34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69" name="Gruppieren 868">
                  <a:extLst>
                    <a:ext uri="{FF2B5EF4-FFF2-40B4-BE49-F238E27FC236}">
                      <a16:creationId xmlns:a16="http://schemas.microsoft.com/office/drawing/2014/main" id="{3BFE38CB-BAFE-5292-B6F3-712CA48FB60E}"/>
                    </a:ext>
                  </a:extLst>
                </p:cNvPr>
                <p:cNvGrpSpPr>
                  <a:grpSpLocks noChangeAspect="1"/>
                </p:cNvGrpSpPr>
                <p:nvPr/>
              </p:nvGrpSpPr>
              <p:grpSpPr>
                <a:xfrm>
                  <a:off x="6020438" y="3296696"/>
                  <a:ext cx="180000" cy="180000"/>
                  <a:chOff x="3172968" y="2304288"/>
                  <a:chExt cx="180000" cy="180000"/>
                </a:xfrm>
              </p:grpSpPr>
              <p:sp>
                <p:nvSpPr>
                  <p:cNvPr id="903" name="Ellipse 902">
                    <a:extLst>
                      <a:ext uri="{FF2B5EF4-FFF2-40B4-BE49-F238E27FC236}">
                        <a16:creationId xmlns:a16="http://schemas.microsoft.com/office/drawing/2014/main" id="{8F5D28E7-7FBA-9F73-5145-3A778F22E0E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4" name="Additionszeichen 903">
                    <a:extLst>
                      <a:ext uri="{FF2B5EF4-FFF2-40B4-BE49-F238E27FC236}">
                        <a16:creationId xmlns:a16="http://schemas.microsoft.com/office/drawing/2014/main" id="{27AE37C2-63EE-DC27-BE91-35A99D6922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0" name="Gruppieren 869">
                  <a:extLst>
                    <a:ext uri="{FF2B5EF4-FFF2-40B4-BE49-F238E27FC236}">
                      <a16:creationId xmlns:a16="http://schemas.microsoft.com/office/drawing/2014/main" id="{61323822-4739-066B-CD39-EBABCAEE203C}"/>
                    </a:ext>
                  </a:extLst>
                </p:cNvPr>
                <p:cNvGrpSpPr>
                  <a:grpSpLocks noChangeAspect="1"/>
                </p:cNvGrpSpPr>
                <p:nvPr/>
              </p:nvGrpSpPr>
              <p:grpSpPr>
                <a:xfrm>
                  <a:off x="6540000" y="3667688"/>
                  <a:ext cx="180000" cy="180000"/>
                  <a:chOff x="3172968" y="2304288"/>
                  <a:chExt cx="180000" cy="180000"/>
                </a:xfrm>
              </p:grpSpPr>
              <p:sp>
                <p:nvSpPr>
                  <p:cNvPr id="901" name="Ellipse 900">
                    <a:extLst>
                      <a:ext uri="{FF2B5EF4-FFF2-40B4-BE49-F238E27FC236}">
                        <a16:creationId xmlns:a16="http://schemas.microsoft.com/office/drawing/2014/main" id="{51EC866D-3D98-D0AB-79FD-DD05A831EB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2" name="Additionszeichen 901">
                    <a:extLst>
                      <a:ext uri="{FF2B5EF4-FFF2-40B4-BE49-F238E27FC236}">
                        <a16:creationId xmlns:a16="http://schemas.microsoft.com/office/drawing/2014/main" id="{510EF6C7-862F-ABB4-196F-B9B6CF7898C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1" name="Gruppieren 870">
                  <a:extLst>
                    <a:ext uri="{FF2B5EF4-FFF2-40B4-BE49-F238E27FC236}">
                      <a16:creationId xmlns:a16="http://schemas.microsoft.com/office/drawing/2014/main" id="{FDB8D41F-B9E4-8440-A846-639693479F11}"/>
                    </a:ext>
                  </a:extLst>
                </p:cNvPr>
                <p:cNvGrpSpPr>
                  <a:grpSpLocks noChangeAspect="1"/>
                </p:cNvGrpSpPr>
                <p:nvPr/>
              </p:nvGrpSpPr>
              <p:grpSpPr>
                <a:xfrm>
                  <a:off x="6696374" y="3186376"/>
                  <a:ext cx="180000" cy="180000"/>
                  <a:chOff x="3172968" y="2304288"/>
                  <a:chExt cx="180000" cy="180000"/>
                </a:xfrm>
              </p:grpSpPr>
              <p:sp>
                <p:nvSpPr>
                  <p:cNvPr id="899" name="Ellipse 898">
                    <a:extLst>
                      <a:ext uri="{FF2B5EF4-FFF2-40B4-BE49-F238E27FC236}">
                        <a16:creationId xmlns:a16="http://schemas.microsoft.com/office/drawing/2014/main" id="{E2587142-49F9-721D-27F6-2DD94A7C6E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0" name="Additionszeichen 899">
                    <a:extLst>
                      <a:ext uri="{FF2B5EF4-FFF2-40B4-BE49-F238E27FC236}">
                        <a16:creationId xmlns:a16="http://schemas.microsoft.com/office/drawing/2014/main" id="{C075A049-067F-9D68-68E1-3FC68A0D9B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2" name="Gruppieren 871">
                  <a:extLst>
                    <a:ext uri="{FF2B5EF4-FFF2-40B4-BE49-F238E27FC236}">
                      <a16:creationId xmlns:a16="http://schemas.microsoft.com/office/drawing/2014/main" id="{542049C5-1A9F-B686-A446-5CA7BDB4FE66}"/>
                    </a:ext>
                  </a:extLst>
                </p:cNvPr>
                <p:cNvGrpSpPr>
                  <a:grpSpLocks noChangeAspect="1"/>
                </p:cNvGrpSpPr>
                <p:nvPr/>
              </p:nvGrpSpPr>
              <p:grpSpPr>
                <a:xfrm>
                  <a:off x="5577515" y="3084316"/>
                  <a:ext cx="180000" cy="180000"/>
                  <a:chOff x="3172968" y="2304288"/>
                  <a:chExt cx="180000" cy="180000"/>
                </a:xfrm>
              </p:grpSpPr>
              <p:sp>
                <p:nvSpPr>
                  <p:cNvPr id="897" name="Ellipse 896">
                    <a:extLst>
                      <a:ext uri="{FF2B5EF4-FFF2-40B4-BE49-F238E27FC236}">
                        <a16:creationId xmlns:a16="http://schemas.microsoft.com/office/drawing/2014/main" id="{47A08607-3953-FC25-E301-11BA3D635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8" name="Additionszeichen 897">
                    <a:extLst>
                      <a:ext uri="{FF2B5EF4-FFF2-40B4-BE49-F238E27FC236}">
                        <a16:creationId xmlns:a16="http://schemas.microsoft.com/office/drawing/2014/main" id="{9D9358B0-0FE9-4057-19CC-7C44952710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3" name="Gruppieren 872">
                  <a:extLst>
                    <a:ext uri="{FF2B5EF4-FFF2-40B4-BE49-F238E27FC236}">
                      <a16:creationId xmlns:a16="http://schemas.microsoft.com/office/drawing/2014/main" id="{A806D1E2-E66B-A5F4-4306-D053F5DD503A}"/>
                    </a:ext>
                  </a:extLst>
                </p:cNvPr>
                <p:cNvGrpSpPr>
                  <a:grpSpLocks noChangeAspect="1"/>
                </p:cNvGrpSpPr>
                <p:nvPr/>
              </p:nvGrpSpPr>
              <p:grpSpPr>
                <a:xfrm>
                  <a:off x="5940252" y="2903697"/>
                  <a:ext cx="180000" cy="180000"/>
                  <a:chOff x="3172968" y="2304288"/>
                  <a:chExt cx="180000" cy="180000"/>
                </a:xfrm>
              </p:grpSpPr>
              <p:sp>
                <p:nvSpPr>
                  <p:cNvPr id="895" name="Ellipse 894">
                    <a:extLst>
                      <a:ext uri="{FF2B5EF4-FFF2-40B4-BE49-F238E27FC236}">
                        <a16:creationId xmlns:a16="http://schemas.microsoft.com/office/drawing/2014/main" id="{0BF16824-3616-E956-A2EC-068E7D4604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6" name="Additionszeichen 895">
                    <a:extLst>
                      <a:ext uri="{FF2B5EF4-FFF2-40B4-BE49-F238E27FC236}">
                        <a16:creationId xmlns:a16="http://schemas.microsoft.com/office/drawing/2014/main" id="{9318B073-0DFB-F93C-A8ED-D37F8EC941C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4" name="Gruppieren 873">
                  <a:extLst>
                    <a:ext uri="{FF2B5EF4-FFF2-40B4-BE49-F238E27FC236}">
                      <a16:creationId xmlns:a16="http://schemas.microsoft.com/office/drawing/2014/main" id="{8AF4AAF9-B47E-29BC-B4D1-0532A1FF0B34}"/>
                    </a:ext>
                  </a:extLst>
                </p:cNvPr>
                <p:cNvGrpSpPr>
                  <a:grpSpLocks noChangeAspect="1"/>
                </p:cNvGrpSpPr>
                <p:nvPr/>
              </p:nvGrpSpPr>
              <p:grpSpPr>
                <a:xfrm>
                  <a:off x="5597520" y="2746772"/>
                  <a:ext cx="180000" cy="180000"/>
                  <a:chOff x="3172968" y="2304288"/>
                  <a:chExt cx="180000" cy="180000"/>
                </a:xfrm>
              </p:grpSpPr>
              <p:sp>
                <p:nvSpPr>
                  <p:cNvPr id="893" name="Ellipse 892">
                    <a:extLst>
                      <a:ext uri="{FF2B5EF4-FFF2-40B4-BE49-F238E27FC236}">
                        <a16:creationId xmlns:a16="http://schemas.microsoft.com/office/drawing/2014/main" id="{196503E1-0501-8D1B-4AF8-60CEDB6F8D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4" name="Additionszeichen 893">
                    <a:extLst>
                      <a:ext uri="{FF2B5EF4-FFF2-40B4-BE49-F238E27FC236}">
                        <a16:creationId xmlns:a16="http://schemas.microsoft.com/office/drawing/2014/main" id="{2654A4F5-B24F-661E-D33A-CE809CDCDB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5" name="Gruppieren 874">
                  <a:extLst>
                    <a:ext uri="{FF2B5EF4-FFF2-40B4-BE49-F238E27FC236}">
                      <a16:creationId xmlns:a16="http://schemas.microsoft.com/office/drawing/2014/main" id="{48F6087B-D2B5-832A-F675-EB8A31E18586}"/>
                    </a:ext>
                  </a:extLst>
                </p:cNvPr>
                <p:cNvGrpSpPr>
                  <a:grpSpLocks noChangeAspect="1"/>
                </p:cNvGrpSpPr>
                <p:nvPr/>
              </p:nvGrpSpPr>
              <p:grpSpPr>
                <a:xfrm>
                  <a:off x="6310896" y="2729578"/>
                  <a:ext cx="180000" cy="180000"/>
                  <a:chOff x="3172968" y="2304288"/>
                  <a:chExt cx="180000" cy="180000"/>
                </a:xfrm>
              </p:grpSpPr>
              <p:sp>
                <p:nvSpPr>
                  <p:cNvPr id="891" name="Ellipse 890">
                    <a:extLst>
                      <a:ext uri="{FF2B5EF4-FFF2-40B4-BE49-F238E27FC236}">
                        <a16:creationId xmlns:a16="http://schemas.microsoft.com/office/drawing/2014/main" id="{1230EC59-8E8A-15C8-F6BB-5656A6B8D59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2" name="Additionszeichen 891">
                    <a:extLst>
                      <a:ext uri="{FF2B5EF4-FFF2-40B4-BE49-F238E27FC236}">
                        <a16:creationId xmlns:a16="http://schemas.microsoft.com/office/drawing/2014/main" id="{51B5B67F-1604-2049-DAC3-77A53357D25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6" name="Gruppieren 875">
                  <a:extLst>
                    <a:ext uri="{FF2B5EF4-FFF2-40B4-BE49-F238E27FC236}">
                      <a16:creationId xmlns:a16="http://schemas.microsoft.com/office/drawing/2014/main" id="{623AF3C6-EBF9-1FCF-DC05-5972487EB401}"/>
                    </a:ext>
                  </a:extLst>
                </p:cNvPr>
                <p:cNvGrpSpPr>
                  <a:grpSpLocks noChangeAspect="1"/>
                </p:cNvGrpSpPr>
                <p:nvPr/>
              </p:nvGrpSpPr>
              <p:grpSpPr>
                <a:xfrm>
                  <a:off x="5311404" y="3346168"/>
                  <a:ext cx="180000" cy="180000"/>
                  <a:chOff x="3172968" y="2304288"/>
                  <a:chExt cx="180000" cy="180000"/>
                </a:xfrm>
              </p:grpSpPr>
              <p:sp>
                <p:nvSpPr>
                  <p:cNvPr id="889" name="Ellipse 888">
                    <a:extLst>
                      <a:ext uri="{FF2B5EF4-FFF2-40B4-BE49-F238E27FC236}">
                        <a16:creationId xmlns:a16="http://schemas.microsoft.com/office/drawing/2014/main" id="{25CFDA9E-40B9-2ADA-277C-C7C119174B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0" name="Additionszeichen 889">
                    <a:extLst>
                      <a:ext uri="{FF2B5EF4-FFF2-40B4-BE49-F238E27FC236}">
                        <a16:creationId xmlns:a16="http://schemas.microsoft.com/office/drawing/2014/main" id="{03A7C18C-3A93-63A7-BC82-CAD5AA2BE1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77" name="Ellipse 876">
                  <a:extLst>
                    <a:ext uri="{FF2B5EF4-FFF2-40B4-BE49-F238E27FC236}">
                      <a16:creationId xmlns:a16="http://schemas.microsoft.com/office/drawing/2014/main" id="{DB4E02C4-74E3-313C-C8C6-00E8E77244C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8" name="Ellipse 877">
                  <a:extLst>
                    <a:ext uri="{FF2B5EF4-FFF2-40B4-BE49-F238E27FC236}">
                      <a16:creationId xmlns:a16="http://schemas.microsoft.com/office/drawing/2014/main" id="{0CEA678A-5EE0-F108-4F06-A26C5916EA1B}"/>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9" name="Ellipse 878">
                  <a:extLst>
                    <a:ext uri="{FF2B5EF4-FFF2-40B4-BE49-F238E27FC236}">
                      <a16:creationId xmlns:a16="http://schemas.microsoft.com/office/drawing/2014/main" id="{388DE0CC-7A8E-CEEE-6E72-61F7D96D0ECD}"/>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0" name="Ellipse 879">
                  <a:extLst>
                    <a:ext uri="{FF2B5EF4-FFF2-40B4-BE49-F238E27FC236}">
                      <a16:creationId xmlns:a16="http://schemas.microsoft.com/office/drawing/2014/main" id="{804685EB-FA4F-6C47-C577-8F5E700CF8E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1" name="Ellipse 880">
                  <a:extLst>
                    <a:ext uri="{FF2B5EF4-FFF2-40B4-BE49-F238E27FC236}">
                      <a16:creationId xmlns:a16="http://schemas.microsoft.com/office/drawing/2014/main" id="{DEA58B12-BD98-28B5-1F75-587E6564027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2" name="Ellipse 881">
                  <a:extLst>
                    <a:ext uri="{FF2B5EF4-FFF2-40B4-BE49-F238E27FC236}">
                      <a16:creationId xmlns:a16="http://schemas.microsoft.com/office/drawing/2014/main" id="{77582C3A-B2C9-7707-2C04-C0B4435D090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3" name="Ellipse 882">
                  <a:extLst>
                    <a:ext uri="{FF2B5EF4-FFF2-40B4-BE49-F238E27FC236}">
                      <a16:creationId xmlns:a16="http://schemas.microsoft.com/office/drawing/2014/main" id="{770D595B-88CA-1BC1-22E4-1460F0DD3B2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4" name="Ellipse 883">
                  <a:extLst>
                    <a:ext uri="{FF2B5EF4-FFF2-40B4-BE49-F238E27FC236}">
                      <a16:creationId xmlns:a16="http://schemas.microsoft.com/office/drawing/2014/main" id="{FA21DFE9-AC6F-DB23-BB3B-4ABA98E2BA94}"/>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5" name="Ellipse 884">
                  <a:extLst>
                    <a:ext uri="{FF2B5EF4-FFF2-40B4-BE49-F238E27FC236}">
                      <a16:creationId xmlns:a16="http://schemas.microsoft.com/office/drawing/2014/main" id="{7452FA60-008E-FF9B-E90D-C827F43A88DC}"/>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6" name="Ellipse 885">
                  <a:extLst>
                    <a:ext uri="{FF2B5EF4-FFF2-40B4-BE49-F238E27FC236}">
                      <a16:creationId xmlns:a16="http://schemas.microsoft.com/office/drawing/2014/main" id="{00E315F8-EE0F-04BC-6A32-F6E906EF00D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7" name="Ellipse 886">
                  <a:extLst>
                    <a:ext uri="{FF2B5EF4-FFF2-40B4-BE49-F238E27FC236}">
                      <a16:creationId xmlns:a16="http://schemas.microsoft.com/office/drawing/2014/main" id="{DA58C17A-7768-5654-4771-7B8F91F2403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8" name="Ellipse 887">
                  <a:extLst>
                    <a:ext uri="{FF2B5EF4-FFF2-40B4-BE49-F238E27FC236}">
                      <a16:creationId xmlns:a16="http://schemas.microsoft.com/office/drawing/2014/main" id="{1D32D4AA-5534-805F-9AC8-59894990C703}"/>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62" name="L-Schale">
                <a:extLst>
                  <a:ext uri="{FF2B5EF4-FFF2-40B4-BE49-F238E27FC236}">
                    <a16:creationId xmlns:a16="http://schemas.microsoft.com/office/drawing/2014/main" id="{E5DDB92C-4CA7-4831-EE0E-86F820EEF98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863" name="M-Schale">
                <a:extLst>
                  <a:ext uri="{FF2B5EF4-FFF2-40B4-BE49-F238E27FC236}">
                    <a16:creationId xmlns:a16="http://schemas.microsoft.com/office/drawing/2014/main" id="{EE8C25BF-CDB3-BCF0-D9E3-D00C67D9B80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824" name="Gruppieren 823">
              <a:extLst>
                <a:ext uri="{FF2B5EF4-FFF2-40B4-BE49-F238E27FC236}">
                  <a16:creationId xmlns:a16="http://schemas.microsoft.com/office/drawing/2014/main" id="{2118B4BC-42BC-C556-3CE2-F225FE387CDF}"/>
                </a:ext>
              </a:extLst>
            </p:cNvPr>
            <p:cNvGrpSpPr/>
            <p:nvPr/>
          </p:nvGrpSpPr>
          <p:grpSpPr>
            <a:xfrm>
              <a:off x="6006000" y="816426"/>
              <a:ext cx="180000" cy="180000"/>
              <a:chOff x="2537136" y="1269000"/>
              <a:chExt cx="180000" cy="180000"/>
            </a:xfrm>
          </p:grpSpPr>
          <p:sp>
            <p:nvSpPr>
              <p:cNvPr id="858" name="Ellipse 857">
                <a:extLst>
                  <a:ext uri="{FF2B5EF4-FFF2-40B4-BE49-F238E27FC236}">
                    <a16:creationId xmlns:a16="http://schemas.microsoft.com/office/drawing/2014/main" id="{432CCA45-3073-39AA-C862-FE45268618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9" name="Minuszeichen 858">
                <a:extLst>
                  <a:ext uri="{FF2B5EF4-FFF2-40B4-BE49-F238E27FC236}">
                    <a16:creationId xmlns:a16="http://schemas.microsoft.com/office/drawing/2014/main" id="{C7EA19D6-7A9D-4A55-EE33-1B656F6115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5" name="Gruppieren 824">
              <a:extLst>
                <a:ext uri="{FF2B5EF4-FFF2-40B4-BE49-F238E27FC236}">
                  <a16:creationId xmlns:a16="http://schemas.microsoft.com/office/drawing/2014/main" id="{9E62451B-B668-FDEB-4323-6CBFBE945583}"/>
                </a:ext>
              </a:extLst>
            </p:cNvPr>
            <p:cNvGrpSpPr/>
            <p:nvPr/>
          </p:nvGrpSpPr>
          <p:grpSpPr>
            <a:xfrm>
              <a:off x="6003948" y="5865553"/>
              <a:ext cx="180000" cy="180000"/>
              <a:chOff x="2537136" y="1269000"/>
              <a:chExt cx="180000" cy="180000"/>
            </a:xfrm>
          </p:grpSpPr>
          <p:sp>
            <p:nvSpPr>
              <p:cNvPr id="856" name="Ellipse 855">
                <a:extLst>
                  <a:ext uri="{FF2B5EF4-FFF2-40B4-BE49-F238E27FC236}">
                    <a16:creationId xmlns:a16="http://schemas.microsoft.com/office/drawing/2014/main" id="{841AF5CA-12D1-C3DE-CC23-43E1908A5D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7" name="Minuszeichen 856">
                <a:extLst>
                  <a:ext uri="{FF2B5EF4-FFF2-40B4-BE49-F238E27FC236}">
                    <a16:creationId xmlns:a16="http://schemas.microsoft.com/office/drawing/2014/main" id="{756D669A-2F53-6AD6-B88D-706DCC0C8D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6" name="Gruppieren 825">
              <a:extLst>
                <a:ext uri="{FF2B5EF4-FFF2-40B4-BE49-F238E27FC236}">
                  <a16:creationId xmlns:a16="http://schemas.microsoft.com/office/drawing/2014/main" id="{7B41A33B-2316-B60A-0D46-029E262303FE}"/>
                </a:ext>
              </a:extLst>
            </p:cNvPr>
            <p:cNvGrpSpPr/>
            <p:nvPr/>
          </p:nvGrpSpPr>
          <p:grpSpPr>
            <a:xfrm>
              <a:off x="7989107" y="3335661"/>
              <a:ext cx="180000" cy="180000"/>
              <a:chOff x="2537136" y="1269000"/>
              <a:chExt cx="180000" cy="180000"/>
            </a:xfrm>
          </p:grpSpPr>
          <p:sp>
            <p:nvSpPr>
              <p:cNvPr id="854" name="Ellipse 853">
                <a:extLst>
                  <a:ext uri="{FF2B5EF4-FFF2-40B4-BE49-F238E27FC236}">
                    <a16:creationId xmlns:a16="http://schemas.microsoft.com/office/drawing/2014/main" id="{8CD991FA-B2E1-2F54-2D8F-1DE34E52B61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5" name="Minuszeichen 854">
                <a:extLst>
                  <a:ext uri="{FF2B5EF4-FFF2-40B4-BE49-F238E27FC236}">
                    <a16:creationId xmlns:a16="http://schemas.microsoft.com/office/drawing/2014/main" id="{16C3794B-9804-687A-2391-F5DB4C564E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7" name="Gruppieren 826">
              <a:extLst>
                <a:ext uri="{FF2B5EF4-FFF2-40B4-BE49-F238E27FC236}">
                  <a16:creationId xmlns:a16="http://schemas.microsoft.com/office/drawing/2014/main" id="{0A53EE67-9844-F23C-69B2-F1EB0EDEE027}"/>
                </a:ext>
              </a:extLst>
            </p:cNvPr>
            <p:cNvGrpSpPr/>
            <p:nvPr/>
          </p:nvGrpSpPr>
          <p:grpSpPr>
            <a:xfrm>
              <a:off x="4026000" y="3339000"/>
              <a:ext cx="180000" cy="180000"/>
              <a:chOff x="2537136" y="1269000"/>
              <a:chExt cx="180000" cy="180000"/>
            </a:xfrm>
          </p:grpSpPr>
          <p:sp>
            <p:nvSpPr>
              <p:cNvPr id="852" name="Ellipse 851">
                <a:extLst>
                  <a:ext uri="{FF2B5EF4-FFF2-40B4-BE49-F238E27FC236}">
                    <a16:creationId xmlns:a16="http://schemas.microsoft.com/office/drawing/2014/main" id="{D4585D0C-CA00-6D37-D46C-CEB5E39C78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3" name="Minuszeichen 852">
                <a:extLst>
                  <a:ext uri="{FF2B5EF4-FFF2-40B4-BE49-F238E27FC236}">
                    <a16:creationId xmlns:a16="http://schemas.microsoft.com/office/drawing/2014/main" id="{16A31F8F-AB29-51B9-BCDF-5DC2CEFB2F8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8" name="Gruppieren 827">
              <a:extLst>
                <a:ext uri="{FF2B5EF4-FFF2-40B4-BE49-F238E27FC236}">
                  <a16:creationId xmlns:a16="http://schemas.microsoft.com/office/drawing/2014/main" id="{BD0AB3A3-808B-8A15-03F5-6BC5911DD1B1}"/>
                </a:ext>
              </a:extLst>
            </p:cNvPr>
            <p:cNvGrpSpPr/>
            <p:nvPr/>
          </p:nvGrpSpPr>
          <p:grpSpPr>
            <a:xfrm>
              <a:off x="4656000" y="4775520"/>
              <a:ext cx="180000" cy="180000"/>
              <a:chOff x="2537136" y="1269000"/>
              <a:chExt cx="180000" cy="180000"/>
            </a:xfrm>
          </p:grpSpPr>
          <p:sp>
            <p:nvSpPr>
              <p:cNvPr id="850" name="Ellipse 849">
                <a:extLst>
                  <a:ext uri="{FF2B5EF4-FFF2-40B4-BE49-F238E27FC236}">
                    <a16:creationId xmlns:a16="http://schemas.microsoft.com/office/drawing/2014/main" id="{557A20BE-997C-A75A-C6DD-290077AC311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1" name="Minuszeichen 850">
                <a:extLst>
                  <a:ext uri="{FF2B5EF4-FFF2-40B4-BE49-F238E27FC236}">
                    <a16:creationId xmlns:a16="http://schemas.microsoft.com/office/drawing/2014/main" id="{FBCE7457-4945-2DA5-00F8-4A4566541E4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9" name="Gruppieren 828">
              <a:extLst>
                <a:ext uri="{FF2B5EF4-FFF2-40B4-BE49-F238E27FC236}">
                  <a16:creationId xmlns:a16="http://schemas.microsoft.com/office/drawing/2014/main" id="{74CF32E6-D721-BC3A-DCEA-59D3D2643008}"/>
                </a:ext>
              </a:extLst>
            </p:cNvPr>
            <p:cNvGrpSpPr/>
            <p:nvPr/>
          </p:nvGrpSpPr>
          <p:grpSpPr>
            <a:xfrm>
              <a:off x="7373256" y="4775520"/>
              <a:ext cx="180000" cy="180000"/>
              <a:chOff x="2537136" y="1269000"/>
              <a:chExt cx="180000" cy="180000"/>
            </a:xfrm>
          </p:grpSpPr>
          <p:sp>
            <p:nvSpPr>
              <p:cNvPr id="848" name="Ellipse 847">
                <a:extLst>
                  <a:ext uri="{FF2B5EF4-FFF2-40B4-BE49-F238E27FC236}">
                    <a16:creationId xmlns:a16="http://schemas.microsoft.com/office/drawing/2014/main" id="{C54329A8-3819-6BAB-9962-1096EBB055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9" name="Minuszeichen 848">
                <a:extLst>
                  <a:ext uri="{FF2B5EF4-FFF2-40B4-BE49-F238E27FC236}">
                    <a16:creationId xmlns:a16="http://schemas.microsoft.com/office/drawing/2014/main" id="{E8F05E14-F1F7-6A65-627A-4795BEF748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0" name="Gruppieren 829">
              <a:extLst>
                <a:ext uri="{FF2B5EF4-FFF2-40B4-BE49-F238E27FC236}">
                  <a16:creationId xmlns:a16="http://schemas.microsoft.com/office/drawing/2014/main" id="{BF469075-3A56-E1E2-6AD0-4F8D89E211E6}"/>
                </a:ext>
              </a:extLst>
            </p:cNvPr>
            <p:cNvGrpSpPr/>
            <p:nvPr/>
          </p:nvGrpSpPr>
          <p:grpSpPr>
            <a:xfrm>
              <a:off x="7373256" y="1900714"/>
              <a:ext cx="180000" cy="180000"/>
              <a:chOff x="2537136" y="1269000"/>
              <a:chExt cx="180000" cy="180000"/>
            </a:xfrm>
          </p:grpSpPr>
          <p:sp>
            <p:nvSpPr>
              <p:cNvPr id="846" name="Ellipse 845">
                <a:extLst>
                  <a:ext uri="{FF2B5EF4-FFF2-40B4-BE49-F238E27FC236}">
                    <a16:creationId xmlns:a16="http://schemas.microsoft.com/office/drawing/2014/main" id="{96E2710D-F72D-2951-BA06-8D988F887A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7" name="Minuszeichen 846">
                <a:extLst>
                  <a:ext uri="{FF2B5EF4-FFF2-40B4-BE49-F238E27FC236}">
                    <a16:creationId xmlns:a16="http://schemas.microsoft.com/office/drawing/2014/main" id="{53DBBCE6-3C88-4FCE-F6DA-2EE69C384F4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1" name="Gruppieren 830">
              <a:extLst>
                <a:ext uri="{FF2B5EF4-FFF2-40B4-BE49-F238E27FC236}">
                  <a16:creationId xmlns:a16="http://schemas.microsoft.com/office/drawing/2014/main" id="{29A2A48F-7DB6-752B-04D5-EC41FCC470B2}"/>
                </a:ext>
              </a:extLst>
            </p:cNvPr>
            <p:cNvGrpSpPr/>
            <p:nvPr/>
          </p:nvGrpSpPr>
          <p:grpSpPr>
            <a:xfrm>
              <a:off x="4656000" y="1900714"/>
              <a:ext cx="180000" cy="180000"/>
              <a:chOff x="2537136" y="1269000"/>
              <a:chExt cx="180000" cy="180000"/>
            </a:xfrm>
          </p:grpSpPr>
          <p:sp>
            <p:nvSpPr>
              <p:cNvPr id="844" name="Ellipse 843">
                <a:extLst>
                  <a:ext uri="{FF2B5EF4-FFF2-40B4-BE49-F238E27FC236}">
                    <a16:creationId xmlns:a16="http://schemas.microsoft.com/office/drawing/2014/main" id="{EDB971F5-95DF-7F33-ADDA-689B14F38BC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5" name="Minuszeichen 844">
                <a:extLst>
                  <a:ext uri="{FF2B5EF4-FFF2-40B4-BE49-F238E27FC236}">
                    <a16:creationId xmlns:a16="http://schemas.microsoft.com/office/drawing/2014/main" id="{113CB2DE-84BE-F983-F822-751E7732DF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2" name="Gruppieren 831">
              <a:extLst>
                <a:ext uri="{FF2B5EF4-FFF2-40B4-BE49-F238E27FC236}">
                  <a16:creationId xmlns:a16="http://schemas.microsoft.com/office/drawing/2014/main" id="{81F87707-7C41-534D-CE77-A8F03F18AA1C}"/>
                </a:ext>
              </a:extLst>
            </p:cNvPr>
            <p:cNvGrpSpPr/>
            <p:nvPr/>
          </p:nvGrpSpPr>
          <p:grpSpPr>
            <a:xfrm>
              <a:off x="6006000" y="1339747"/>
              <a:ext cx="180000" cy="180000"/>
              <a:chOff x="2537136" y="1269000"/>
              <a:chExt cx="180000" cy="180000"/>
            </a:xfrm>
          </p:grpSpPr>
          <p:sp>
            <p:nvSpPr>
              <p:cNvPr id="842" name="Ellipse 841">
                <a:extLst>
                  <a:ext uri="{FF2B5EF4-FFF2-40B4-BE49-F238E27FC236}">
                    <a16:creationId xmlns:a16="http://schemas.microsoft.com/office/drawing/2014/main" id="{89D560B3-9A91-1802-0A11-02C5E22989E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3" name="Minuszeichen 842">
                <a:extLst>
                  <a:ext uri="{FF2B5EF4-FFF2-40B4-BE49-F238E27FC236}">
                    <a16:creationId xmlns:a16="http://schemas.microsoft.com/office/drawing/2014/main" id="{0F656EDF-E00A-8FCE-60D0-4BDD5237B9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3" name="Gruppieren 832">
              <a:extLst>
                <a:ext uri="{FF2B5EF4-FFF2-40B4-BE49-F238E27FC236}">
                  <a16:creationId xmlns:a16="http://schemas.microsoft.com/office/drawing/2014/main" id="{52949F4A-D2D6-4EBE-072B-A1D6FDAFCA5A}"/>
                </a:ext>
              </a:extLst>
            </p:cNvPr>
            <p:cNvGrpSpPr/>
            <p:nvPr/>
          </p:nvGrpSpPr>
          <p:grpSpPr>
            <a:xfrm>
              <a:off x="6006000" y="5312040"/>
              <a:ext cx="180000" cy="180000"/>
              <a:chOff x="2537136" y="1269000"/>
              <a:chExt cx="180000" cy="180000"/>
            </a:xfrm>
          </p:grpSpPr>
          <p:sp>
            <p:nvSpPr>
              <p:cNvPr id="840" name="Ellipse 839">
                <a:extLst>
                  <a:ext uri="{FF2B5EF4-FFF2-40B4-BE49-F238E27FC236}">
                    <a16:creationId xmlns:a16="http://schemas.microsoft.com/office/drawing/2014/main" id="{D692C011-6ED1-DDE7-3052-A6430C06A1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1" name="Minuszeichen 840">
                <a:extLst>
                  <a:ext uri="{FF2B5EF4-FFF2-40B4-BE49-F238E27FC236}">
                    <a16:creationId xmlns:a16="http://schemas.microsoft.com/office/drawing/2014/main" id="{CAE3271F-53F8-FA8C-FDA5-680B1644742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4" name="Gruppieren 833">
              <a:extLst>
                <a:ext uri="{FF2B5EF4-FFF2-40B4-BE49-F238E27FC236}">
                  <a16:creationId xmlns:a16="http://schemas.microsoft.com/office/drawing/2014/main" id="{914FC3E2-A07C-8EBB-B3F3-4E3B55B99B16}"/>
                </a:ext>
              </a:extLst>
            </p:cNvPr>
            <p:cNvGrpSpPr/>
            <p:nvPr/>
          </p:nvGrpSpPr>
          <p:grpSpPr>
            <a:xfrm>
              <a:off x="6006000" y="1900714"/>
              <a:ext cx="180000" cy="180000"/>
              <a:chOff x="2537136" y="1269000"/>
              <a:chExt cx="180000" cy="180000"/>
            </a:xfrm>
          </p:grpSpPr>
          <p:sp>
            <p:nvSpPr>
              <p:cNvPr id="838" name="Ellipse 837">
                <a:extLst>
                  <a:ext uri="{FF2B5EF4-FFF2-40B4-BE49-F238E27FC236}">
                    <a16:creationId xmlns:a16="http://schemas.microsoft.com/office/drawing/2014/main" id="{EC9B1C0E-3F1B-B51B-4DFE-3BA7AAE1509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9" name="Minuszeichen 838">
                <a:extLst>
                  <a:ext uri="{FF2B5EF4-FFF2-40B4-BE49-F238E27FC236}">
                    <a16:creationId xmlns:a16="http://schemas.microsoft.com/office/drawing/2014/main" id="{C8F06739-92F9-C782-42C0-6AFC9F95EA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5" name="Gruppieren 834">
              <a:extLst>
                <a:ext uri="{FF2B5EF4-FFF2-40B4-BE49-F238E27FC236}">
                  <a16:creationId xmlns:a16="http://schemas.microsoft.com/office/drawing/2014/main" id="{95B034CA-B061-E526-A728-D4A117B368DB}"/>
                </a:ext>
              </a:extLst>
            </p:cNvPr>
            <p:cNvGrpSpPr/>
            <p:nvPr/>
          </p:nvGrpSpPr>
          <p:grpSpPr>
            <a:xfrm>
              <a:off x="6006000" y="4775520"/>
              <a:ext cx="180000" cy="180000"/>
              <a:chOff x="2537136" y="1269000"/>
              <a:chExt cx="180000" cy="180000"/>
            </a:xfrm>
          </p:grpSpPr>
          <p:sp>
            <p:nvSpPr>
              <p:cNvPr id="836" name="Ellipse 835">
                <a:extLst>
                  <a:ext uri="{FF2B5EF4-FFF2-40B4-BE49-F238E27FC236}">
                    <a16:creationId xmlns:a16="http://schemas.microsoft.com/office/drawing/2014/main" id="{8DCBE8A4-DB37-CB9F-900E-42C28D5D354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7" name="Minuszeichen 836">
                <a:extLst>
                  <a:ext uri="{FF2B5EF4-FFF2-40B4-BE49-F238E27FC236}">
                    <a16:creationId xmlns:a16="http://schemas.microsoft.com/office/drawing/2014/main" id="{4B54B0E4-0098-40C9-D4D2-B3278D4BCF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13" name="Gruppieren 912">
            <a:extLst>
              <a:ext uri="{FF2B5EF4-FFF2-40B4-BE49-F238E27FC236}">
                <a16:creationId xmlns:a16="http://schemas.microsoft.com/office/drawing/2014/main" id="{24E4FBD3-3688-691A-AD13-890E5921DF29}"/>
              </a:ext>
            </a:extLst>
          </p:cNvPr>
          <p:cNvGrpSpPr>
            <a:grpSpLocks noChangeAspect="1"/>
          </p:cNvGrpSpPr>
          <p:nvPr/>
        </p:nvGrpSpPr>
        <p:grpSpPr>
          <a:xfrm>
            <a:off x="3733203" y="2804603"/>
            <a:ext cx="1258865" cy="1306104"/>
            <a:chOff x="3576000" y="816426"/>
            <a:chExt cx="5040000" cy="5229127"/>
          </a:xfrm>
        </p:grpSpPr>
        <p:grpSp>
          <p:nvGrpSpPr>
            <p:cNvPr id="914" name="Magnesium ohne e-">
              <a:extLst>
                <a:ext uri="{FF2B5EF4-FFF2-40B4-BE49-F238E27FC236}">
                  <a16:creationId xmlns:a16="http://schemas.microsoft.com/office/drawing/2014/main" id="{5E988455-E1BA-2E53-CABD-14F262ACBD3F}"/>
                </a:ext>
              </a:extLst>
            </p:cNvPr>
            <p:cNvGrpSpPr/>
            <p:nvPr/>
          </p:nvGrpSpPr>
          <p:grpSpPr>
            <a:xfrm>
              <a:off x="3576000" y="909000"/>
              <a:ext cx="5040000" cy="5040000"/>
              <a:chOff x="3576000" y="909000"/>
              <a:chExt cx="5040000" cy="5040000"/>
            </a:xfrm>
          </p:grpSpPr>
          <p:sp>
            <p:nvSpPr>
              <p:cNvPr id="951" name="K-Schale">
                <a:extLst>
                  <a:ext uri="{FF2B5EF4-FFF2-40B4-BE49-F238E27FC236}">
                    <a16:creationId xmlns:a16="http://schemas.microsoft.com/office/drawing/2014/main" id="{A5304911-DA16-C520-F050-30C2EBBFB6A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952" name="Atomkern mit Protonen und Neutronen">
                <a:extLst>
                  <a:ext uri="{FF2B5EF4-FFF2-40B4-BE49-F238E27FC236}">
                    <a16:creationId xmlns:a16="http://schemas.microsoft.com/office/drawing/2014/main" id="{AB7E2776-73F6-C750-8642-DFA2838C516C}"/>
                  </a:ext>
                </a:extLst>
              </p:cNvPr>
              <p:cNvGrpSpPr/>
              <p:nvPr/>
            </p:nvGrpSpPr>
            <p:grpSpPr>
              <a:xfrm>
                <a:off x="5196000" y="2529000"/>
                <a:ext cx="1800000" cy="1800000"/>
                <a:chOff x="5196000" y="2529000"/>
                <a:chExt cx="1800000" cy="1800000"/>
              </a:xfrm>
            </p:grpSpPr>
            <p:sp>
              <p:nvSpPr>
                <p:cNvPr id="955" name="Atomkern">
                  <a:extLst>
                    <a:ext uri="{FF2B5EF4-FFF2-40B4-BE49-F238E27FC236}">
                      <a16:creationId xmlns:a16="http://schemas.microsoft.com/office/drawing/2014/main" id="{A99E06E6-D891-20F1-A4F9-8DE1E515A4F7}"/>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956" name="Gruppieren 955">
                  <a:extLst>
                    <a:ext uri="{FF2B5EF4-FFF2-40B4-BE49-F238E27FC236}">
                      <a16:creationId xmlns:a16="http://schemas.microsoft.com/office/drawing/2014/main" id="{951BE551-3FB2-C9BB-BD56-92F4D9E69794}"/>
                    </a:ext>
                  </a:extLst>
                </p:cNvPr>
                <p:cNvGrpSpPr>
                  <a:grpSpLocks noChangeAspect="1"/>
                </p:cNvGrpSpPr>
                <p:nvPr/>
              </p:nvGrpSpPr>
              <p:grpSpPr>
                <a:xfrm>
                  <a:off x="5848033" y="3791651"/>
                  <a:ext cx="180000" cy="180000"/>
                  <a:chOff x="3172968" y="2304288"/>
                  <a:chExt cx="180000" cy="180000"/>
                </a:xfrm>
              </p:grpSpPr>
              <p:sp>
                <p:nvSpPr>
                  <p:cNvPr id="1002" name="Ellipse 1001">
                    <a:extLst>
                      <a:ext uri="{FF2B5EF4-FFF2-40B4-BE49-F238E27FC236}">
                        <a16:creationId xmlns:a16="http://schemas.microsoft.com/office/drawing/2014/main" id="{8E1C8B08-9E19-EDE2-0BAE-7830324400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3" name="Additionszeichen 1002">
                    <a:extLst>
                      <a:ext uri="{FF2B5EF4-FFF2-40B4-BE49-F238E27FC236}">
                        <a16:creationId xmlns:a16="http://schemas.microsoft.com/office/drawing/2014/main" id="{C2A909E2-EDCC-A639-998A-087CDD9323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7" name="Gruppieren 956">
                  <a:extLst>
                    <a:ext uri="{FF2B5EF4-FFF2-40B4-BE49-F238E27FC236}">
                      <a16:creationId xmlns:a16="http://schemas.microsoft.com/office/drawing/2014/main" id="{DF6DBD69-F460-4469-BB25-F02763C8073F}"/>
                    </a:ext>
                  </a:extLst>
                </p:cNvPr>
                <p:cNvGrpSpPr>
                  <a:grpSpLocks noChangeAspect="1"/>
                </p:cNvGrpSpPr>
                <p:nvPr/>
              </p:nvGrpSpPr>
              <p:grpSpPr>
                <a:xfrm>
                  <a:off x="6270000" y="3698425"/>
                  <a:ext cx="180000" cy="180000"/>
                  <a:chOff x="3172968" y="2304288"/>
                  <a:chExt cx="180000" cy="180000"/>
                </a:xfrm>
              </p:grpSpPr>
              <p:sp>
                <p:nvSpPr>
                  <p:cNvPr id="1000" name="Ellipse 999">
                    <a:extLst>
                      <a:ext uri="{FF2B5EF4-FFF2-40B4-BE49-F238E27FC236}">
                        <a16:creationId xmlns:a16="http://schemas.microsoft.com/office/drawing/2014/main" id="{914BB1AA-D730-A423-029B-F29C6F6D886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1" name="Additionszeichen 1000">
                    <a:extLst>
                      <a:ext uri="{FF2B5EF4-FFF2-40B4-BE49-F238E27FC236}">
                        <a16:creationId xmlns:a16="http://schemas.microsoft.com/office/drawing/2014/main" id="{305C7485-A200-531D-D611-44556E33D4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8" name="Gruppieren 957">
                  <a:extLst>
                    <a:ext uri="{FF2B5EF4-FFF2-40B4-BE49-F238E27FC236}">
                      <a16:creationId xmlns:a16="http://schemas.microsoft.com/office/drawing/2014/main" id="{26654487-08E1-70FB-EC0D-4CDBDC0E3E58}"/>
                    </a:ext>
                  </a:extLst>
                </p:cNvPr>
                <p:cNvGrpSpPr>
                  <a:grpSpLocks noChangeAspect="1"/>
                </p:cNvGrpSpPr>
                <p:nvPr/>
              </p:nvGrpSpPr>
              <p:grpSpPr>
                <a:xfrm>
                  <a:off x="5499300" y="3931942"/>
                  <a:ext cx="180000" cy="180000"/>
                  <a:chOff x="3172968" y="2304288"/>
                  <a:chExt cx="180000" cy="180000"/>
                </a:xfrm>
              </p:grpSpPr>
              <p:sp>
                <p:nvSpPr>
                  <p:cNvPr id="998" name="Ellipse 997">
                    <a:extLst>
                      <a:ext uri="{FF2B5EF4-FFF2-40B4-BE49-F238E27FC236}">
                        <a16:creationId xmlns:a16="http://schemas.microsoft.com/office/drawing/2014/main" id="{F710A970-CFF4-84D6-0A76-25E9CBEE03B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9" name="Additionszeichen 998">
                    <a:extLst>
                      <a:ext uri="{FF2B5EF4-FFF2-40B4-BE49-F238E27FC236}">
                        <a16:creationId xmlns:a16="http://schemas.microsoft.com/office/drawing/2014/main" id="{C1CE7372-BB4C-EF21-A854-AB27550D7C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9" name="Gruppieren 958">
                  <a:extLst>
                    <a:ext uri="{FF2B5EF4-FFF2-40B4-BE49-F238E27FC236}">
                      <a16:creationId xmlns:a16="http://schemas.microsoft.com/office/drawing/2014/main" id="{03672082-F38D-D7FF-68D8-F96CBBA101F5}"/>
                    </a:ext>
                  </a:extLst>
                </p:cNvPr>
                <p:cNvGrpSpPr>
                  <a:grpSpLocks noChangeAspect="1"/>
                </p:cNvGrpSpPr>
                <p:nvPr/>
              </p:nvGrpSpPr>
              <p:grpSpPr>
                <a:xfrm>
                  <a:off x="6030156" y="4086630"/>
                  <a:ext cx="180000" cy="180000"/>
                  <a:chOff x="3172968" y="2304288"/>
                  <a:chExt cx="180000" cy="180000"/>
                </a:xfrm>
              </p:grpSpPr>
              <p:sp>
                <p:nvSpPr>
                  <p:cNvPr id="996" name="Ellipse 995">
                    <a:extLst>
                      <a:ext uri="{FF2B5EF4-FFF2-40B4-BE49-F238E27FC236}">
                        <a16:creationId xmlns:a16="http://schemas.microsoft.com/office/drawing/2014/main" id="{143C9029-17E0-7D81-09D3-F80E298C499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7" name="Additionszeichen 996">
                    <a:extLst>
                      <a:ext uri="{FF2B5EF4-FFF2-40B4-BE49-F238E27FC236}">
                        <a16:creationId xmlns:a16="http://schemas.microsoft.com/office/drawing/2014/main" id="{1B23A1AF-EFA4-7A83-3244-86BAE7141F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0" name="Gruppieren 959">
                  <a:extLst>
                    <a:ext uri="{FF2B5EF4-FFF2-40B4-BE49-F238E27FC236}">
                      <a16:creationId xmlns:a16="http://schemas.microsoft.com/office/drawing/2014/main" id="{FF7AB120-1455-4DE3-F572-D0A72A37CB1A}"/>
                    </a:ext>
                  </a:extLst>
                </p:cNvPr>
                <p:cNvGrpSpPr>
                  <a:grpSpLocks noChangeAspect="1"/>
                </p:cNvGrpSpPr>
                <p:nvPr/>
              </p:nvGrpSpPr>
              <p:grpSpPr>
                <a:xfrm>
                  <a:off x="6020438" y="3296696"/>
                  <a:ext cx="180000" cy="180000"/>
                  <a:chOff x="3172968" y="2304288"/>
                  <a:chExt cx="180000" cy="180000"/>
                </a:xfrm>
              </p:grpSpPr>
              <p:sp>
                <p:nvSpPr>
                  <p:cNvPr id="994" name="Ellipse 993">
                    <a:extLst>
                      <a:ext uri="{FF2B5EF4-FFF2-40B4-BE49-F238E27FC236}">
                        <a16:creationId xmlns:a16="http://schemas.microsoft.com/office/drawing/2014/main" id="{3252142E-0AEE-57C7-7275-A67E135535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5" name="Additionszeichen 994">
                    <a:extLst>
                      <a:ext uri="{FF2B5EF4-FFF2-40B4-BE49-F238E27FC236}">
                        <a16:creationId xmlns:a16="http://schemas.microsoft.com/office/drawing/2014/main" id="{A79695D8-73C7-BE47-5A59-CB850B1C4B5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1" name="Gruppieren 960">
                  <a:extLst>
                    <a:ext uri="{FF2B5EF4-FFF2-40B4-BE49-F238E27FC236}">
                      <a16:creationId xmlns:a16="http://schemas.microsoft.com/office/drawing/2014/main" id="{E4CEB1C9-4719-28A2-8696-A920C92FF701}"/>
                    </a:ext>
                  </a:extLst>
                </p:cNvPr>
                <p:cNvGrpSpPr>
                  <a:grpSpLocks noChangeAspect="1"/>
                </p:cNvGrpSpPr>
                <p:nvPr/>
              </p:nvGrpSpPr>
              <p:grpSpPr>
                <a:xfrm>
                  <a:off x="6540000" y="3667688"/>
                  <a:ext cx="180000" cy="180000"/>
                  <a:chOff x="3172968" y="2304288"/>
                  <a:chExt cx="180000" cy="180000"/>
                </a:xfrm>
              </p:grpSpPr>
              <p:sp>
                <p:nvSpPr>
                  <p:cNvPr id="992" name="Ellipse 991">
                    <a:extLst>
                      <a:ext uri="{FF2B5EF4-FFF2-40B4-BE49-F238E27FC236}">
                        <a16:creationId xmlns:a16="http://schemas.microsoft.com/office/drawing/2014/main" id="{EE762E60-36CF-86DC-6B0F-C9E880FBF2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3" name="Additionszeichen 992">
                    <a:extLst>
                      <a:ext uri="{FF2B5EF4-FFF2-40B4-BE49-F238E27FC236}">
                        <a16:creationId xmlns:a16="http://schemas.microsoft.com/office/drawing/2014/main" id="{E823DE96-3366-A752-4A4B-5B3B6545DA1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2" name="Gruppieren 961">
                  <a:extLst>
                    <a:ext uri="{FF2B5EF4-FFF2-40B4-BE49-F238E27FC236}">
                      <a16:creationId xmlns:a16="http://schemas.microsoft.com/office/drawing/2014/main" id="{A48AABD6-E8BB-37B2-376B-5CCFF843130A}"/>
                    </a:ext>
                  </a:extLst>
                </p:cNvPr>
                <p:cNvGrpSpPr>
                  <a:grpSpLocks noChangeAspect="1"/>
                </p:cNvGrpSpPr>
                <p:nvPr/>
              </p:nvGrpSpPr>
              <p:grpSpPr>
                <a:xfrm>
                  <a:off x="6696374" y="3186376"/>
                  <a:ext cx="180000" cy="180000"/>
                  <a:chOff x="3172968" y="2304288"/>
                  <a:chExt cx="180000" cy="180000"/>
                </a:xfrm>
              </p:grpSpPr>
              <p:sp>
                <p:nvSpPr>
                  <p:cNvPr id="990" name="Ellipse 989">
                    <a:extLst>
                      <a:ext uri="{FF2B5EF4-FFF2-40B4-BE49-F238E27FC236}">
                        <a16:creationId xmlns:a16="http://schemas.microsoft.com/office/drawing/2014/main" id="{EE56565E-59DE-CEC3-65BD-1FDA0564AE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1" name="Additionszeichen 990">
                    <a:extLst>
                      <a:ext uri="{FF2B5EF4-FFF2-40B4-BE49-F238E27FC236}">
                        <a16:creationId xmlns:a16="http://schemas.microsoft.com/office/drawing/2014/main" id="{3345F162-3709-CB02-038F-D7855BC03B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3" name="Gruppieren 962">
                  <a:extLst>
                    <a:ext uri="{FF2B5EF4-FFF2-40B4-BE49-F238E27FC236}">
                      <a16:creationId xmlns:a16="http://schemas.microsoft.com/office/drawing/2014/main" id="{B2B60803-C26D-2FB8-58CB-4A661D5C3355}"/>
                    </a:ext>
                  </a:extLst>
                </p:cNvPr>
                <p:cNvGrpSpPr>
                  <a:grpSpLocks noChangeAspect="1"/>
                </p:cNvGrpSpPr>
                <p:nvPr/>
              </p:nvGrpSpPr>
              <p:grpSpPr>
                <a:xfrm>
                  <a:off x="5577515" y="3084316"/>
                  <a:ext cx="180000" cy="180000"/>
                  <a:chOff x="3172968" y="2304288"/>
                  <a:chExt cx="180000" cy="180000"/>
                </a:xfrm>
              </p:grpSpPr>
              <p:sp>
                <p:nvSpPr>
                  <p:cNvPr id="988" name="Ellipse 987">
                    <a:extLst>
                      <a:ext uri="{FF2B5EF4-FFF2-40B4-BE49-F238E27FC236}">
                        <a16:creationId xmlns:a16="http://schemas.microsoft.com/office/drawing/2014/main" id="{F27B8EB3-C468-06B8-EA59-79ED36FF8E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9" name="Additionszeichen 988">
                    <a:extLst>
                      <a:ext uri="{FF2B5EF4-FFF2-40B4-BE49-F238E27FC236}">
                        <a16:creationId xmlns:a16="http://schemas.microsoft.com/office/drawing/2014/main" id="{243EA596-1183-87CD-99B2-BAB70E836A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4" name="Gruppieren 963">
                  <a:extLst>
                    <a:ext uri="{FF2B5EF4-FFF2-40B4-BE49-F238E27FC236}">
                      <a16:creationId xmlns:a16="http://schemas.microsoft.com/office/drawing/2014/main" id="{C504B2FF-872E-5CB4-315E-63626BEECE91}"/>
                    </a:ext>
                  </a:extLst>
                </p:cNvPr>
                <p:cNvGrpSpPr>
                  <a:grpSpLocks noChangeAspect="1"/>
                </p:cNvGrpSpPr>
                <p:nvPr/>
              </p:nvGrpSpPr>
              <p:grpSpPr>
                <a:xfrm>
                  <a:off x="5940252" y="2903697"/>
                  <a:ext cx="180000" cy="180000"/>
                  <a:chOff x="3172968" y="2304288"/>
                  <a:chExt cx="180000" cy="180000"/>
                </a:xfrm>
              </p:grpSpPr>
              <p:sp>
                <p:nvSpPr>
                  <p:cNvPr id="986" name="Ellipse 985">
                    <a:extLst>
                      <a:ext uri="{FF2B5EF4-FFF2-40B4-BE49-F238E27FC236}">
                        <a16:creationId xmlns:a16="http://schemas.microsoft.com/office/drawing/2014/main" id="{FAEA8C15-469B-4109-8E4A-A5C0D89F17F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7" name="Additionszeichen 986">
                    <a:extLst>
                      <a:ext uri="{FF2B5EF4-FFF2-40B4-BE49-F238E27FC236}">
                        <a16:creationId xmlns:a16="http://schemas.microsoft.com/office/drawing/2014/main" id="{9264D7C2-ECF1-23FB-BD4C-7AC759FBE9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5" name="Gruppieren 964">
                  <a:extLst>
                    <a:ext uri="{FF2B5EF4-FFF2-40B4-BE49-F238E27FC236}">
                      <a16:creationId xmlns:a16="http://schemas.microsoft.com/office/drawing/2014/main" id="{FA40FC8A-5946-EDFD-9D69-9B8F1A1FFEDE}"/>
                    </a:ext>
                  </a:extLst>
                </p:cNvPr>
                <p:cNvGrpSpPr>
                  <a:grpSpLocks noChangeAspect="1"/>
                </p:cNvGrpSpPr>
                <p:nvPr/>
              </p:nvGrpSpPr>
              <p:grpSpPr>
                <a:xfrm>
                  <a:off x="5597520" y="2746772"/>
                  <a:ext cx="180000" cy="180000"/>
                  <a:chOff x="3172968" y="2304288"/>
                  <a:chExt cx="180000" cy="180000"/>
                </a:xfrm>
              </p:grpSpPr>
              <p:sp>
                <p:nvSpPr>
                  <p:cNvPr id="984" name="Ellipse 983">
                    <a:extLst>
                      <a:ext uri="{FF2B5EF4-FFF2-40B4-BE49-F238E27FC236}">
                        <a16:creationId xmlns:a16="http://schemas.microsoft.com/office/drawing/2014/main" id="{F96B9CDC-3A7C-8249-1467-9842879BE8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5" name="Additionszeichen 984">
                    <a:extLst>
                      <a:ext uri="{FF2B5EF4-FFF2-40B4-BE49-F238E27FC236}">
                        <a16:creationId xmlns:a16="http://schemas.microsoft.com/office/drawing/2014/main" id="{F0D8D9D9-D270-B193-2562-877986F8676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6" name="Gruppieren 965">
                  <a:extLst>
                    <a:ext uri="{FF2B5EF4-FFF2-40B4-BE49-F238E27FC236}">
                      <a16:creationId xmlns:a16="http://schemas.microsoft.com/office/drawing/2014/main" id="{1FF20F74-07EC-500F-5470-9F348BAC9E95}"/>
                    </a:ext>
                  </a:extLst>
                </p:cNvPr>
                <p:cNvGrpSpPr>
                  <a:grpSpLocks noChangeAspect="1"/>
                </p:cNvGrpSpPr>
                <p:nvPr/>
              </p:nvGrpSpPr>
              <p:grpSpPr>
                <a:xfrm>
                  <a:off x="6310896" y="2729578"/>
                  <a:ext cx="180000" cy="180000"/>
                  <a:chOff x="3172968" y="2304288"/>
                  <a:chExt cx="180000" cy="180000"/>
                </a:xfrm>
              </p:grpSpPr>
              <p:sp>
                <p:nvSpPr>
                  <p:cNvPr id="982" name="Ellipse 981">
                    <a:extLst>
                      <a:ext uri="{FF2B5EF4-FFF2-40B4-BE49-F238E27FC236}">
                        <a16:creationId xmlns:a16="http://schemas.microsoft.com/office/drawing/2014/main" id="{6AEFCF6A-F8D0-E3BD-771F-6916F62F41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3" name="Additionszeichen 982">
                    <a:extLst>
                      <a:ext uri="{FF2B5EF4-FFF2-40B4-BE49-F238E27FC236}">
                        <a16:creationId xmlns:a16="http://schemas.microsoft.com/office/drawing/2014/main" id="{0F8A9BCF-6A49-D6B4-D04E-C5CD23B503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7" name="Gruppieren 966">
                  <a:extLst>
                    <a:ext uri="{FF2B5EF4-FFF2-40B4-BE49-F238E27FC236}">
                      <a16:creationId xmlns:a16="http://schemas.microsoft.com/office/drawing/2014/main" id="{3A90CFF1-39CA-346A-5665-D56F15A8E51A}"/>
                    </a:ext>
                  </a:extLst>
                </p:cNvPr>
                <p:cNvGrpSpPr>
                  <a:grpSpLocks noChangeAspect="1"/>
                </p:cNvGrpSpPr>
                <p:nvPr/>
              </p:nvGrpSpPr>
              <p:grpSpPr>
                <a:xfrm>
                  <a:off x="5311404" y="3346168"/>
                  <a:ext cx="180000" cy="180000"/>
                  <a:chOff x="3172968" y="2304288"/>
                  <a:chExt cx="180000" cy="180000"/>
                </a:xfrm>
              </p:grpSpPr>
              <p:sp>
                <p:nvSpPr>
                  <p:cNvPr id="980" name="Ellipse 979">
                    <a:extLst>
                      <a:ext uri="{FF2B5EF4-FFF2-40B4-BE49-F238E27FC236}">
                        <a16:creationId xmlns:a16="http://schemas.microsoft.com/office/drawing/2014/main" id="{55F2520B-9CFF-77AD-87C8-16412613D8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1" name="Additionszeichen 980">
                    <a:extLst>
                      <a:ext uri="{FF2B5EF4-FFF2-40B4-BE49-F238E27FC236}">
                        <a16:creationId xmlns:a16="http://schemas.microsoft.com/office/drawing/2014/main" id="{CB45F741-1F05-4AA5-2109-0592DE97C72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68" name="Ellipse 967">
                  <a:extLst>
                    <a:ext uri="{FF2B5EF4-FFF2-40B4-BE49-F238E27FC236}">
                      <a16:creationId xmlns:a16="http://schemas.microsoft.com/office/drawing/2014/main" id="{21026F86-4B16-1CE1-5B62-94A2F55F8AC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9" name="Ellipse 968">
                  <a:extLst>
                    <a:ext uri="{FF2B5EF4-FFF2-40B4-BE49-F238E27FC236}">
                      <a16:creationId xmlns:a16="http://schemas.microsoft.com/office/drawing/2014/main" id="{6D1C167A-2481-F321-DE0B-4EFC6E3BEA8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0" name="Ellipse 969">
                  <a:extLst>
                    <a:ext uri="{FF2B5EF4-FFF2-40B4-BE49-F238E27FC236}">
                      <a16:creationId xmlns:a16="http://schemas.microsoft.com/office/drawing/2014/main" id="{041F007D-F8AE-8FF6-C344-D1AB8C05AB0B}"/>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1" name="Ellipse 970">
                  <a:extLst>
                    <a:ext uri="{FF2B5EF4-FFF2-40B4-BE49-F238E27FC236}">
                      <a16:creationId xmlns:a16="http://schemas.microsoft.com/office/drawing/2014/main" id="{8F0633D0-135D-8984-F691-5DEC076ABE9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2" name="Ellipse 971">
                  <a:extLst>
                    <a:ext uri="{FF2B5EF4-FFF2-40B4-BE49-F238E27FC236}">
                      <a16:creationId xmlns:a16="http://schemas.microsoft.com/office/drawing/2014/main" id="{425E84E6-7E88-3EA0-35E6-321A45872451}"/>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3" name="Ellipse 972">
                  <a:extLst>
                    <a:ext uri="{FF2B5EF4-FFF2-40B4-BE49-F238E27FC236}">
                      <a16:creationId xmlns:a16="http://schemas.microsoft.com/office/drawing/2014/main" id="{213A4BD5-E600-10DC-DF67-6CAB92FEFA6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4" name="Ellipse 973">
                  <a:extLst>
                    <a:ext uri="{FF2B5EF4-FFF2-40B4-BE49-F238E27FC236}">
                      <a16:creationId xmlns:a16="http://schemas.microsoft.com/office/drawing/2014/main" id="{085E836F-75CF-7DA9-4E09-5F64A9532861}"/>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5" name="Ellipse 974">
                  <a:extLst>
                    <a:ext uri="{FF2B5EF4-FFF2-40B4-BE49-F238E27FC236}">
                      <a16:creationId xmlns:a16="http://schemas.microsoft.com/office/drawing/2014/main" id="{AB69319D-F71D-A99D-05C3-DBFA08DE37D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6" name="Ellipse 975">
                  <a:extLst>
                    <a:ext uri="{FF2B5EF4-FFF2-40B4-BE49-F238E27FC236}">
                      <a16:creationId xmlns:a16="http://schemas.microsoft.com/office/drawing/2014/main" id="{37B2C4CF-33E3-E59E-6EBB-C2967234AF4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7" name="Ellipse 976">
                  <a:extLst>
                    <a:ext uri="{FF2B5EF4-FFF2-40B4-BE49-F238E27FC236}">
                      <a16:creationId xmlns:a16="http://schemas.microsoft.com/office/drawing/2014/main" id="{774B6981-6EC7-CB98-36CD-207761EE4BA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8" name="Ellipse 977">
                  <a:extLst>
                    <a:ext uri="{FF2B5EF4-FFF2-40B4-BE49-F238E27FC236}">
                      <a16:creationId xmlns:a16="http://schemas.microsoft.com/office/drawing/2014/main" id="{1DB10AD9-2282-4012-F119-DB328658895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9" name="Ellipse 978">
                  <a:extLst>
                    <a:ext uri="{FF2B5EF4-FFF2-40B4-BE49-F238E27FC236}">
                      <a16:creationId xmlns:a16="http://schemas.microsoft.com/office/drawing/2014/main" id="{BAFDDD11-8898-D8A3-5956-E415EEA356B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53" name="L-Schale">
                <a:extLst>
                  <a:ext uri="{FF2B5EF4-FFF2-40B4-BE49-F238E27FC236}">
                    <a16:creationId xmlns:a16="http://schemas.microsoft.com/office/drawing/2014/main" id="{D835D264-89BD-BE80-EB62-F0F9A9073469}"/>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954" name="M-Schale">
                <a:extLst>
                  <a:ext uri="{FF2B5EF4-FFF2-40B4-BE49-F238E27FC236}">
                    <a16:creationId xmlns:a16="http://schemas.microsoft.com/office/drawing/2014/main" id="{C4144BC5-9B9B-EB3B-2FD3-72877207F8E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915" name="Gruppieren 914">
              <a:extLst>
                <a:ext uri="{FF2B5EF4-FFF2-40B4-BE49-F238E27FC236}">
                  <a16:creationId xmlns:a16="http://schemas.microsoft.com/office/drawing/2014/main" id="{00DD6EF2-C3C3-E207-107F-26738BE7467D}"/>
                </a:ext>
              </a:extLst>
            </p:cNvPr>
            <p:cNvGrpSpPr/>
            <p:nvPr/>
          </p:nvGrpSpPr>
          <p:grpSpPr>
            <a:xfrm>
              <a:off x="6006000" y="816426"/>
              <a:ext cx="180000" cy="180000"/>
              <a:chOff x="2537136" y="1269000"/>
              <a:chExt cx="180000" cy="180000"/>
            </a:xfrm>
          </p:grpSpPr>
          <p:sp>
            <p:nvSpPr>
              <p:cNvPr id="949" name="Ellipse 948">
                <a:extLst>
                  <a:ext uri="{FF2B5EF4-FFF2-40B4-BE49-F238E27FC236}">
                    <a16:creationId xmlns:a16="http://schemas.microsoft.com/office/drawing/2014/main" id="{BF5F72EF-A497-1D16-9752-81C11CAE19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0" name="Minuszeichen 949">
                <a:extLst>
                  <a:ext uri="{FF2B5EF4-FFF2-40B4-BE49-F238E27FC236}">
                    <a16:creationId xmlns:a16="http://schemas.microsoft.com/office/drawing/2014/main" id="{FC2259B0-1E97-779D-BC0E-BD320F6E358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6" name="Gruppieren 915">
              <a:extLst>
                <a:ext uri="{FF2B5EF4-FFF2-40B4-BE49-F238E27FC236}">
                  <a16:creationId xmlns:a16="http://schemas.microsoft.com/office/drawing/2014/main" id="{8EA35C25-CFC7-C0C7-2310-D4CC749864D9}"/>
                </a:ext>
              </a:extLst>
            </p:cNvPr>
            <p:cNvGrpSpPr/>
            <p:nvPr/>
          </p:nvGrpSpPr>
          <p:grpSpPr>
            <a:xfrm>
              <a:off x="6003948" y="5865553"/>
              <a:ext cx="180000" cy="180000"/>
              <a:chOff x="2537136" y="1269000"/>
              <a:chExt cx="180000" cy="180000"/>
            </a:xfrm>
          </p:grpSpPr>
          <p:sp>
            <p:nvSpPr>
              <p:cNvPr id="947" name="Ellipse 946">
                <a:extLst>
                  <a:ext uri="{FF2B5EF4-FFF2-40B4-BE49-F238E27FC236}">
                    <a16:creationId xmlns:a16="http://schemas.microsoft.com/office/drawing/2014/main" id="{3349EE7D-4799-7AC3-30D2-BC4A2807B4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8" name="Minuszeichen 947">
                <a:extLst>
                  <a:ext uri="{FF2B5EF4-FFF2-40B4-BE49-F238E27FC236}">
                    <a16:creationId xmlns:a16="http://schemas.microsoft.com/office/drawing/2014/main" id="{84BC7A82-4004-BB94-4536-11828B8350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7" name="Gruppieren 916">
              <a:extLst>
                <a:ext uri="{FF2B5EF4-FFF2-40B4-BE49-F238E27FC236}">
                  <a16:creationId xmlns:a16="http://schemas.microsoft.com/office/drawing/2014/main" id="{91028E53-548B-9956-DD15-19E8FE40959A}"/>
                </a:ext>
              </a:extLst>
            </p:cNvPr>
            <p:cNvGrpSpPr/>
            <p:nvPr/>
          </p:nvGrpSpPr>
          <p:grpSpPr>
            <a:xfrm>
              <a:off x="7989107" y="3335661"/>
              <a:ext cx="180000" cy="180000"/>
              <a:chOff x="2537136" y="1269000"/>
              <a:chExt cx="180000" cy="180000"/>
            </a:xfrm>
          </p:grpSpPr>
          <p:sp>
            <p:nvSpPr>
              <p:cNvPr id="945" name="Ellipse 944">
                <a:extLst>
                  <a:ext uri="{FF2B5EF4-FFF2-40B4-BE49-F238E27FC236}">
                    <a16:creationId xmlns:a16="http://schemas.microsoft.com/office/drawing/2014/main" id="{36B3BA1B-25D4-FE5D-5217-1855A303D4C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6" name="Minuszeichen 945">
                <a:extLst>
                  <a:ext uri="{FF2B5EF4-FFF2-40B4-BE49-F238E27FC236}">
                    <a16:creationId xmlns:a16="http://schemas.microsoft.com/office/drawing/2014/main" id="{4C9ED4A5-906F-07FF-6F9E-44981180FD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8" name="Gruppieren 917">
              <a:extLst>
                <a:ext uri="{FF2B5EF4-FFF2-40B4-BE49-F238E27FC236}">
                  <a16:creationId xmlns:a16="http://schemas.microsoft.com/office/drawing/2014/main" id="{FB3DA5E8-4AA9-1BFF-678F-9B71C8BC1BAF}"/>
                </a:ext>
              </a:extLst>
            </p:cNvPr>
            <p:cNvGrpSpPr/>
            <p:nvPr/>
          </p:nvGrpSpPr>
          <p:grpSpPr>
            <a:xfrm>
              <a:off x="4026000" y="3339000"/>
              <a:ext cx="180000" cy="180000"/>
              <a:chOff x="2537136" y="1269000"/>
              <a:chExt cx="180000" cy="180000"/>
            </a:xfrm>
          </p:grpSpPr>
          <p:sp>
            <p:nvSpPr>
              <p:cNvPr id="943" name="Ellipse 942">
                <a:extLst>
                  <a:ext uri="{FF2B5EF4-FFF2-40B4-BE49-F238E27FC236}">
                    <a16:creationId xmlns:a16="http://schemas.microsoft.com/office/drawing/2014/main" id="{BFDF36AE-A27D-16BD-EB27-ECF3C67D8FA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4" name="Minuszeichen 943">
                <a:extLst>
                  <a:ext uri="{FF2B5EF4-FFF2-40B4-BE49-F238E27FC236}">
                    <a16:creationId xmlns:a16="http://schemas.microsoft.com/office/drawing/2014/main" id="{910D42C2-5FE0-FDC8-77EA-CC2922AD0ED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9" name="Gruppieren 918">
              <a:extLst>
                <a:ext uri="{FF2B5EF4-FFF2-40B4-BE49-F238E27FC236}">
                  <a16:creationId xmlns:a16="http://schemas.microsoft.com/office/drawing/2014/main" id="{BD7C3E3B-584D-30C8-B25B-617D8713AF99}"/>
                </a:ext>
              </a:extLst>
            </p:cNvPr>
            <p:cNvGrpSpPr/>
            <p:nvPr/>
          </p:nvGrpSpPr>
          <p:grpSpPr>
            <a:xfrm>
              <a:off x="4656000" y="4775520"/>
              <a:ext cx="180000" cy="180000"/>
              <a:chOff x="2537136" y="1269000"/>
              <a:chExt cx="180000" cy="180000"/>
            </a:xfrm>
          </p:grpSpPr>
          <p:sp>
            <p:nvSpPr>
              <p:cNvPr id="941" name="Ellipse 940">
                <a:extLst>
                  <a:ext uri="{FF2B5EF4-FFF2-40B4-BE49-F238E27FC236}">
                    <a16:creationId xmlns:a16="http://schemas.microsoft.com/office/drawing/2014/main" id="{56611983-51D5-8C48-B853-C0CFAD9DE8A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2" name="Minuszeichen 941">
                <a:extLst>
                  <a:ext uri="{FF2B5EF4-FFF2-40B4-BE49-F238E27FC236}">
                    <a16:creationId xmlns:a16="http://schemas.microsoft.com/office/drawing/2014/main" id="{F6DBFD80-1117-DD1A-2AD0-98076DAB7C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0" name="Gruppieren 919">
              <a:extLst>
                <a:ext uri="{FF2B5EF4-FFF2-40B4-BE49-F238E27FC236}">
                  <a16:creationId xmlns:a16="http://schemas.microsoft.com/office/drawing/2014/main" id="{D21E63C7-ABBF-FFBA-D150-B24F9FD21EA9}"/>
                </a:ext>
              </a:extLst>
            </p:cNvPr>
            <p:cNvGrpSpPr/>
            <p:nvPr/>
          </p:nvGrpSpPr>
          <p:grpSpPr>
            <a:xfrm>
              <a:off x="7373256" y="4775520"/>
              <a:ext cx="180000" cy="180000"/>
              <a:chOff x="2537136" y="1269000"/>
              <a:chExt cx="180000" cy="180000"/>
            </a:xfrm>
          </p:grpSpPr>
          <p:sp>
            <p:nvSpPr>
              <p:cNvPr id="939" name="Ellipse 938">
                <a:extLst>
                  <a:ext uri="{FF2B5EF4-FFF2-40B4-BE49-F238E27FC236}">
                    <a16:creationId xmlns:a16="http://schemas.microsoft.com/office/drawing/2014/main" id="{ED3C6533-D68C-B67B-5C06-EC33D29AC3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0" name="Minuszeichen 939">
                <a:extLst>
                  <a:ext uri="{FF2B5EF4-FFF2-40B4-BE49-F238E27FC236}">
                    <a16:creationId xmlns:a16="http://schemas.microsoft.com/office/drawing/2014/main" id="{F6AA9A70-93A7-C420-A96D-1B2379E2FA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1" name="Gruppieren 920">
              <a:extLst>
                <a:ext uri="{FF2B5EF4-FFF2-40B4-BE49-F238E27FC236}">
                  <a16:creationId xmlns:a16="http://schemas.microsoft.com/office/drawing/2014/main" id="{BAEED18E-9155-D1C3-210D-871AFA0BD924}"/>
                </a:ext>
              </a:extLst>
            </p:cNvPr>
            <p:cNvGrpSpPr/>
            <p:nvPr/>
          </p:nvGrpSpPr>
          <p:grpSpPr>
            <a:xfrm>
              <a:off x="7373256" y="1900714"/>
              <a:ext cx="180000" cy="180000"/>
              <a:chOff x="2537136" y="1269000"/>
              <a:chExt cx="180000" cy="180000"/>
            </a:xfrm>
          </p:grpSpPr>
          <p:sp>
            <p:nvSpPr>
              <p:cNvPr id="937" name="Ellipse 936">
                <a:extLst>
                  <a:ext uri="{FF2B5EF4-FFF2-40B4-BE49-F238E27FC236}">
                    <a16:creationId xmlns:a16="http://schemas.microsoft.com/office/drawing/2014/main" id="{19CC459A-EFDA-9F2A-6173-7E2E58A2FE8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8" name="Minuszeichen 937">
                <a:extLst>
                  <a:ext uri="{FF2B5EF4-FFF2-40B4-BE49-F238E27FC236}">
                    <a16:creationId xmlns:a16="http://schemas.microsoft.com/office/drawing/2014/main" id="{DEFC8A58-2F2A-42E4-F20F-803B42B209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2" name="Gruppieren 921">
              <a:extLst>
                <a:ext uri="{FF2B5EF4-FFF2-40B4-BE49-F238E27FC236}">
                  <a16:creationId xmlns:a16="http://schemas.microsoft.com/office/drawing/2014/main" id="{F4A6D99C-4769-D488-A293-D7DBE0EE35A3}"/>
                </a:ext>
              </a:extLst>
            </p:cNvPr>
            <p:cNvGrpSpPr/>
            <p:nvPr/>
          </p:nvGrpSpPr>
          <p:grpSpPr>
            <a:xfrm>
              <a:off x="4656000" y="1900714"/>
              <a:ext cx="180000" cy="180000"/>
              <a:chOff x="2537136" y="1269000"/>
              <a:chExt cx="180000" cy="180000"/>
            </a:xfrm>
          </p:grpSpPr>
          <p:sp>
            <p:nvSpPr>
              <p:cNvPr id="935" name="Ellipse 934">
                <a:extLst>
                  <a:ext uri="{FF2B5EF4-FFF2-40B4-BE49-F238E27FC236}">
                    <a16:creationId xmlns:a16="http://schemas.microsoft.com/office/drawing/2014/main" id="{FAFF6938-FCD0-E708-C321-435688DD7D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6" name="Minuszeichen 935">
                <a:extLst>
                  <a:ext uri="{FF2B5EF4-FFF2-40B4-BE49-F238E27FC236}">
                    <a16:creationId xmlns:a16="http://schemas.microsoft.com/office/drawing/2014/main" id="{969FA3AF-DF37-F090-117E-B1ADA4DE9C6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3" name="Gruppieren 922">
              <a:extLst>
                <a:ext uri="{FF2B5EF4-FFF2-40B4-BE49-F238E27FC236}">
                  <a16:creationId xmlns:a16="http://schemas.microsoft.com/office/drawing/2014/main" id="{FADD051D-1903-CDB3-CA95-80FC6D05EC35}"/>
                </a:ext>
              </a:extLst>
            </p:cNvPr>
            <p:cNvGrpSpPr/>
            <p:nvPr/>
          </p:nvGrpSpPr>
          <p:grpSpPr>
            <a:xfrm>
              <a:off x="6006000" y="1339747"/>
              <a:ext cx="180000" cy="180000"/>
              <a:chOff x="2537136" y="1269000"/>
              <a:chExt cx="180000" cy="180000"/>
            </a:xfrm>
          </p:grpSpPr>
          <p:sp>
            <p:nvSpPr>
              <p:cNvPr id="933" name="Ellipse 932">
                <a:extLst>
                  <a:ext uri="{FF2B5EF4-FFF2-40B4-BE49-F238E27FC236}">
                    <a16:creationId xmlns:a16="http://schemas.microsoft.com/office/drawing/2014/main" id="{5CEC5789-5DB2-28CD-1C28-FD291518DA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4" name="Minuszeichen 933">
                <a:extLst>
                  <a:ext uri="{FF2B5EF4-FFF2-40B4-BE49-F238E27FC236}">
                    <a16:creationId xmlns:a16="http://schemas.microsoft.com/office/drawing/2014/main" id="{F2D9060F-F2F2-CE8C-2FF6-AE93A467E1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4" name="Gruppieren 923">
              <a:extLst>
                <a:ext uri="{FF2B5EF4-FFF2-40B4-BE49-F238E27FC236}">
                  <a16:creationId xmlns:a16="http://schemas.microsoft.com/office/drawing/2014/main" id="{763EE62D-1AC4-8FF8-733B-2394C17ECCFD}"/>
                </a:ext>
              </a:extLst>
            </p:cNvPr>
            <p:cNvGrpSpPr/>
            <p:nvPr/>
          </p:nvGrpSpPr>
          <p:grpSpPr>
            <a:xfrm>
              <a:off x="6006000" y="5312040"/>
              <a:ext cx="180000" cy="180000"/>
              <a:chOff x="2537136" y="1269000"/>
              <a:chExt cx="180000" cy="180000"/>
            </a:xfrm>
          </p:grpSpPr>
          <p:sp>
            <p:nvSpPr>
              <p:cNvPr id="931" name="Ellipse 930">
                <a:extLst>
                  <a:ext uri="{FF2B5EF4-FFF2-40B4-BE49-F238E27FC236}">
                    <a16:creationId xmlns:a16="http://schemas.microsoft.com/office/drawing/2014/main" id="{67AB88FC-6B68-CF3F-B3CC-462586D8AA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2" name="Minuszeichen 931">
                <a:extLst>
                  <a:ext uri="{FF2B5EF4-FFF2-40B4-BE49-F238E27FC236}">
                    <a16:creationId xmlns:a16="http://schemas.microsoft.com/office/drawing/2014/main" id="{BA661205-998D-036F-D620-719EBC5194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5" name="Gruppieren 924">
              <a:extLst>
                <a:ext uri="{FF2B5EF4-FFF2-40B4-BE49-F238E27FC236}">
                  <a16:creationId xmlns:a16="http://schemas.microsoft.com/office/drawing/2014/main" id="{6E7CCFC6-E6BF-8BD5-DADC-AEB633FB268E}"/>
                </a:ext>
              </a:extLst>
            </p:cNvPr>
            <p:cNvGrpSpPr/>
            <p:nvPr/>
          </p:nvGrpSpPr>
          <p:grpSpPr>
            <a:xfrm>
              <a:off x="6006000" y="1900714"/>
              <a:ext cx="180000" cy="180000"/>
              <a:chOff x="2537136" y="1269000"/>
              <a:chExt cx="180000" cy="180000"/>
            </a:xfrm>
          </p:grpSpPr>
          <p:sp>
            <p:nvSpPr>
              <p:cNvPr id="929" name="Ellipse 928">
                <a:extLst>
                  <a:ext uri="{FF2B5EF4-FFF2-40B4-BE49-F238E27FC236}">
                    <a16:creationId xmlns:a16="http://schemas.microsoft.com/office/drawing/2014/main" id="{A2C71904-DB3B-03AD-9930-1CAFC25FAB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0" name="Minuszeichen 929">
                <a:extLst>
                  <a:ext uri="{FF2B5EF4-FFF2-40B4-BE49-F238E27FC236}">
                    <a16:creationId xmlns:a16="http://schemas.microsoft.com/office/drawing/2014/main" id="{53B1F470-9940-E554-3B4C-A31B2F5DBB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6" name="Gruppieren 925">
              <a:extLst>
                <a:ext uri="{FF2B5EF4-FFF2-40B4-BE49-F238E27FC236}">
                  <a16:creationId xmlns:a16="http://schemas.microsoft.com/office/drawing/2014/main" id="{70D77D32-7897-156B-60B1-D88B439662A2}"/>
                </a:ext>
              </a:extLst>
            </p:cNvPr>
            <p:cNvGrpSpPr/>
            <p:nvPr/>
          </p:nvGrpSpPr>
          <p:grpSpPr>
            <a:xfrm>
              <a:off x="6006000" y="4775520"/>
              <a:ext cx="180000" cy="180000"/>
              <a:chOff x="2537136" y="1269000"/>
              <a:chExt cx="180000" cy="180000"/>
            </a:xfrm>
          </p:grpSpPr>
          <p:sp>
            <p:nvSpPr>
              <p:cNvPr id="927" name="Ellipse 926">
                <a:extLst>
                  <a:ext uri="{FF2B5EF4-FFF2-40B4-BE49-F238E27FC236}">
                    <a16:creationId xmlns:a16="http://schemas.microsoft.com/office/drawing/2014/main" id="{12A4BFCB-6B8B-89DA-DFB2-528B499FA27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8" name="Minuszeichen 927">
                <a:extLst>
                  <a:ext uri="{FF2B5EF4-FFF2-40B4-BE49-F238E27FC236}">
                    <a16:creationId xmlns:a16="http://schemas.microsoft.com/office/drawing/2014/main" id="{A2683DB8-9F7D-DBBA-AF3B-7FBF06BDA84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004" name="Gruppieren 1003">
            <a:extLst>
              <a:ext uri="{FF2B5EF4-FFF2-40B4-BE49-F238E27FC236}">
                <a16:creationId xmlns:a16="http://schemas.microsoft.com/office/drawing/2014/main" id="{1D49A5A8-861D-43C0-7627-5C4CF62643D6}"/>
              </a:ext>
            </a:extLst>
          </p:cNvPr>
          <p:cNvGrpSpPr>
            <a:grpSpLocks noChangeAspect="1"/>
          </p:cNvGrpSpPr>
          <p:nvPr/>
        </p:nvGrpSpPr>
        <p:grpSpPr>
          <a:xfrm>
            <a:off x="1998814" y="2817573"/>
            <a:ext cx="1258865" cy="1306104"/>
            <a:chOff x="3576000" y="816426"/>
            <a:chExt cx="5040000" cy="5229127"/>
          </a:xfrm>
        </p:grpSpPr>
        <p:grpSp>
          <p:nvGrpSpPr>
            <p:cNvPr id="1005" name="Magnesium ohne e-">
              <a:extLst>
                <a:ext uri="{FF2B5EF4-FFF2-40B4-BE49-F238E27FC236}">
                  <a16:creationId xmlns:a16="http://schemas.microsoft.com/office/drawing/2014/main" id="{C700234B-5917-2369-4B73-F10CF3EC23DA}"/>
                </a:ext>
              </a:extLst>
            </p:cNvPr>
            <p:cNvGrpSpPr/>
            <p:nvPr/>
          </p:nvGrpSpPr>
          <p:grpSpPr>
            <a:xfrm>
              <a:off x="3576000" y="909000"/>
              <a:ext cx="5040000" cy="5040000"/>
              <a:chOff x="3576000" y="909000"/>
              <a:chExt cx="5040000" cy="5040000"/>
            </a:xfrm>
          </p:grpSpPr>
          <p:sp>
            <p:nvSpPr>
              <p:cNvPr id="1042" name="K-Schale">
                <a:extLst>
                  <a:ext uri="{FF2B5EF4-FFF2-40B4-BE49-F238E27FC236}">
                    <a16:creationId xmlns:a16="http://schemas.microsoft.com/office/drawing/2014/main" id="{0E5FCDBF-3415-7831-4449-16858BDC9FED}"/>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043" name="Atomkern mit Protonen und Neutronen">
                <a:extLst>
                  <a:ext uri="{FF2B5EF4-FFF2-40B4-BE49-F238E27FC236}">
                    <a16:creationId xmlns:a16="http://schemas.microsoft.com/office/drawing/2014/main" id="{53E3F1D6-A520-FDA0-03B9-7DE068558A16}"/>
                  </a:ext>
                </a:extLst>
              </p:cNvPr>
              <p:cNvGrpSpPr/>
              <p:nvPr/>
            </p:nvGrpSpPr>
            <p:grpSpPr>
              <a:xfrm>
                <a:off x="5196000" y="2529000"/>
                <a:ext cx="1800000" cy="1800000"/>
                <a:chOff x="5196000" y="2529000"/>
                <a:chExt cx="1800000" cy="1800000"/>
              </a:xfrm>
            </p:grpSpPr>
            <p:sp>
              <p:nvSpPr>
                <p:cNvPr id="1046" name="Atomkern">
                  <a:extLst>
                    <a:ext uri="{FF2B5EF4-FFF2-40B4-BE49-F238E27FC236}">
                      <a16:creationId xmlns:a16="http://schemas.microsoft.com/office/drawing/2014/main" id="{9786829C-C29C-29AF-B718-FDFE8D5B604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047" name="Gruppieren 1046">
                  <a:extLst>
                    <a:ext uri="{FF2B5EF4-FFF2-40B4-BE49-F238E27FC236}">
                      <a16:creationId xmlns:a16="http://schemas.microsoft.com/office/drawing/2014/main" id="{D335E2BA-F0F0-A10F-8443-15E19271974C}"/>
                    </a:ext>
                  </a:extLst>
                </p:cNvPr>
                <p:cNvGrpSpPr>
                  <a:grpSpLocks noChangeAspect="1"/>
                </p:cNvGrpSpPr>
                <p:nvPr/>
              </p:nvGrpSpPr>
              <p:grpSpPr>
                <a:xfrm>
                  <a:off x="5848033" y="3791651"/>
                  <a:ext cx="180000" cy="180000"/>
                  <a:chOff x="3172968" y="2304288"/>
                  <a:chExt cx="180000" cy="180000"/>
                </a:xfrm>
              </p:grpSpPr>
              <p:sp>
                <p:nvSpPr>
                  <p:cNvPr id="1093" name="Ellipse 1092">
                    <a:extLst>
                      <a:ext uri="{FF2B5EF4-FFF2-40B4-BE49-F238E27FC236}">
                        <a16:creationId xmlns:a16="http://schemas.microsoft.com/office/drawing/2014/main" id="{C6B9FC6B-462D-046D-C8D9-E77A0A3E08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4" name="Additionszeichen 1093">
                    <a:extLst>
                      <a:ext uri="{FF2B5EF4-FFF2-40B4-BE49-F238E27FC236}">
                        <a16:creationId xmlns:a16="http://schemas.microsoft.com/office/drawing/2014/main" id="{5F4411FE-65A0-14F8-22A4-9071EF8F6A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8" name="Gruppieren 1047">
                  <a:extLst>
                    <a:ext uri="{FF2B5EF4-FFF2-40B4-BE49-F238E27FC236}">
                      <a16:creationId xmlns:a16="http://schemas.microsoft.com/office/drawing/2014/main" id="{37974988-95CF-FCF1-0269-48161DD98C65}"/>
                    </a:ext>
                  </a:extLst>
                </p:cNvPr>
                <p:cNvGrpSpPr>
                  <a:grpSpLocks noChangeAspect="1"/>
                </p:cNvGrpSpPr>
                <p:nvPr/>
              </p:nvGrpSpPr>
              <p:grpSpPr>
                <a:xfrm>
                  <a:off x="6270000" y="3698425"/>
                  <a:ext cx="180000" cy="180000"/>
                  <a:chOff x="3172968" y="2304288"/>
                  <a:chExt cx="180000" cy="180000"/>
                </a:xfrm>
              </p:grpSpPr>
              <p:sp>
                <p:nvSpPr>
                  <p:cNvPr id="1091" name="Ellipse 1090">
                    <a:extLst>
                      <a:ext uri="{FF2B5EF4-FFF2-40B4-BE49-F238E27FC236}">
                        <a16:creationId xmlns:a16="http://schemas.microsoft.com/office/drawing/2014/main" id="{B9E74A36-0C49-C16C-5C32-1C9AB1B1E5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2" name="Additionszeichen 1091">
                    <a:extLst>
                      <a:ext uri="{FF2B5EF4-FFF2-40B4-BE49-F238E27FC236}">
                        <a16:creationId xmlns:a16="http://schemas.microsoft.com/office/drawing/2014/main" id="{FA4AB110-BF32-037C-CD4F-23A78D2EA2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9" name="Gruppieren 1048">
                  <a:extLst>
                    <a:ext uri="{FF2B5EF4-FFF2-40B4-BE49-F238E27FC236}">
                      <a16:creationId xmlns:a16="http://schemas.microsoft.com/office/drawing/2014/main" id="{9B2FBFB7-FEE0-D847-2BD5-9C0B0E878EE7}"/>
                    </a:ext>
                  </a:extLst>
                </p:cNvPr>
                <p:cNvGrpSpPr>
                  <a:grpSpLocks noChangeAspect="1"/>
                </p:cNvGrpSpPr>
                <p:nvPr/>
              </p:nvGrpSpPr>
              <p:grpSpPr>
                <a:xfrm>
                  <a:off x="5499300" y="3931942"/>
                  <a:ext cx="180000" cy="180000"/>
                  <a:chOff x="3172968" y="2304288"/>
                  <a:chExt cx="180000" cy="180000"/>
                </a:xfrm>
              </p:grpSpPr>
              <p:sp>
                <p:nvSpPr>
                  <p:cNvPr id="1089" name="Ellipse 1088">
                    <a:extLst>
                      <a:ext uri="{FF2B5EF4-FFF2-40B4-BE49-F238E27FC236}">
                        <a16:creationId xmlns:a16="http://schemas.microsoft.com/office/drawing/2014/main" id="{70E5A4EC-7ABB-7D3F-3F75-75F6A81876B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0" name="Additionszeichen 1089">
                    <a:extLst>
                      <a:ext uri="{FF2B5EF4-FFF2-40B4-BE49-F238E27FC236}">
                        <a16:creationId xmlns:a16="http://schemas.microsoft.com/office/drawing/2014/main" id="{9DBE6F54-2BA1-8995-DE84-D97A17AA10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0" name="Gruppieren 1049">
                  <a:extLst>
                    <a:ext uri="{FF2B5EF4-FFF2-40B4-BE49-F238E27FC236}">
                      <a16:creationId xmlns:a16="http://schemas.microsoft.com/office/drawing/2014/main" id="{1CBB1E47-FF21-2FE0-FCFA-65E5C71AB085}"/>
                    </a:ext>
                  </a:extLst>
                </p:cNvPr>
                <p:cNvGrpSpPr>
                  <a:grpSpLocks noChangeAspect="1"/>
                </p:cNvGrpSpPr>
                <p:nvPr/>
              </p:nvGrpSpPr>
              <p:grpSpPr>
                <a:xfrm>
                  <a:off x="6030156" y="4086630"/>
                  <a:ext cx="180000" cy="180000"/>
                  <a:chOff x="3172968" y="2304288"/>
                  <a:chExt cx="180000" cy="180000"/>
                </a:xfrm>
              </p:grpSpPr>
              <p:sp>
                <p:nvSpPr>
                  <p:cNvPr id="1087" name="Ellipse 1086">
                    <a:extLst>
                      <a:ext uri="{FF2B5EF4-FFF2-40B4-BE49-F238E27FC236}">
                        <a16:creationId xmlns:a16="http://schemas.microsoft.com/office/drawing/2014/main" id="{FA9C8015-D87B-DCB8-2BA7-CABB222BBA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8" name="Additionszeichen 1087">
                    <a:extLst>
                      <a:ext uri="{FF2B5EF4-FFF2-40B4-BE49-F238E27FC236}">
                        <a16:creationId xmlns:a16="http://schemas.microsoft.com/office/drawing/2014/main" id="{9DC6CD07-ED44-567E-0674-4D8BA2CE30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1" name="Gruppieren 1050">
                  <a:extLst>
                    <a:ext uri="{FF2B5EF4-FFF2-40B4-BE49-F238E27FC236}">
                      <a16:creationId xmlns:a16="http://schemas.microsoft.com/office/drawing/2014/main" id="{9F9D4B32-A5F5-D15D-D66F-1A5C020F0831}"/>
                    </a:ext>
                  </a:extLst>
                </p:cNvPr>
                <p:cNvGrpSpPr>
                  <a:grpSpLocks noChangeAspect="1"/>
                </p:cNvGrpSpPr>
                <p:nvPr/>
              </p:nvGrpSpPr>
              <p:grpSpPr>
                <a:xfrm>
                  <a:off x="6020438" y="3296696"/>
                  <a:ext cx="180000" cy="180000"/>
                  <a:chOff x="3172968" y="2304288"/>
                  <a:chExt cx="180000" cy="180000"/>
                </a:xfrm>
              </p:grpSpPr>
              <p:sp>
                <p:nvSpPr>
                  <p:cNvPr id="1085" name="Ellipse 1084">
                    <a:extLst>
                      <a:ext uri="{FF2B5EF4-FFF2-40B4-BE49-F238E27FC236}">
                        <a16:creationId xmlns:a16="http://schemas.microsoft.com/office/drawing/2014/main" id="{174700D3-A4A5-DDD1-4C96-163AFFB3F9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6" name="Additionszeichen 1085">
                    <a:extLst>
                      <a:ext uri="{FF2B5EF4-FFF2-40B4-BE49-F238E27FC236}">
                        <a16:creationId xmlns:a16="http://schemas.microsoft.com/office/drawing/2014/main" id="{F487DCA5-9AB5-1D86-0F05-1038CEB335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2" name="Gruppieren 1051">
                  <a:extLst>
                    <a:ext uri="{FF2B5EF4-FFF2-40B4-BE49-F238E27FC236}">
                      <a16:creationId xmlns:a16="http://schemas.microsoft.com/office/drawing/2014/main" id="{91B32FD7-B465-6EA8-FC7F-C25C3ABBFEB4}"/>
                    </a:ext>
                  </a:extLst>
                </p:cNvPr>
                <p:cNvGrpSpPr>
                  <a:grpSpLocks noChangeAspect="1"/>
                </p:cNvGrpSpPr>
                <p:nvPr/>
              </p:nvGrpSpPr>
              <p:grpSpPr>
                <a:xfrm>
                  <a:off x="6540000" y="3667688"/>
                  <a:ext cx="180000" cy="180000"/>
                  <a:chOff x="3172968" y="2304288"/>
                  <a:chExt cx="180000" cy="180000"/>
                </a:xfrm>
              </p:grpSpPr>
              <p:sp>
                <p:nvSpPr>
                  <p:cNvPr id="1083" name="Ellipse 1082">
                    <a:extLst>
                      <a:ext uri="{FF2B5EF4-FFF2-40B4-BE49-F238E27FC236}">
                        <a16:creationId xmlns:a16="http://schemas.microsoft.com/office/drawing/2014/main" id="{C45B7D44-AF95-A5DB-E10B-5675680429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4" name="Additionszeichen 1083">
                    <a:extLst>
                      <a:ext uri="{FF2B5EF4-FFF2-40B4-BE49-F238E27FC236}">
                        <a16:creationId xmlns:a16="http://schemas.microsoft.com/office/drawing/2014/main" id="{3E4EAA96-1E18-FA62-2ABA-0D97AC8883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3" name="Gruppieren 1052">
                  <a:extLst>
                    <a:ext uri="{FF2B5EF4-FFF2-40B4-BE49-F238E27FC236}">
                      <a16:creationId xmlns:a16="http://schemas.microsoft.com/office/drawing/2014/main" id="{C62830A7-FB40-7D71-97A1-019A0F2AE047}"/>
                    </a:ext>
                  </a:extLst>
                </p:cNvPr>
                <p:cNvGrpSpPr>
                  <a:grpSpLocks noChangeAspect="1"/>
                </p:cNvGrpSpPr>
                <p:nvPr/>
              </p:nvGrpSpPr>
              <p:grpSpPr>
                <a:xfrm>
                  <a:off x="6696374" y="3186376"/>
                  <a:ext cx="180000" cy="180000"/>
                  <a:chOff x="3172968" y="2304288"/>
                  <a:chExt cx="180000" cy="180000"/>
                </a:xfrm>
              </p:grpSpPr>
              <p:sp>
                <p:nvSpPr>
                  <p:cNvPr id="1081" name="Ellipse 1080">
                    <a:extLst>
                      <a:ext uri="{FF2B5EF4-FFF2-40B4-BE49-F238E27FC236}">
                        <a16:creationId xmlns:a16="http://schemas.microsoft.com/office/drawing/2014/main" id="{30F4582A-80F4-91EA-8B42-73B5FFA052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2" name="Additionszeichen 1081">
                    <a:extLst>
                      <a:ext uri="{FF2B5EF4-FFF2-40B4-BE49-F238E27FC236}">
                        <a16:creationId xmlns:a16="http://schemas.microsoft.com/office/drawing/2014/main" id="{93A4DCB8-45F4-6C53-E916-D32CC3AEE5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4" name="Gruppieren 1053">
                  <a:extLst>
                    <a:ext uri="{FF2B5EF4-FFF2-40B4-BE49-F238E27FC236}">
                      <a16:creationId xmlns:a16="http://schemas.microsoft.com/office/drawing/2014/main" id="{BC4D8B2F-ACC2-AD83-B730-259B9614FA67}"/>
                    </a:ext>
                  </a:extLst>
                </p:cNvPr>
                <p:cNvGrpSpPr>
                  <a:grpSpLocks noChangeAspect="1"/>
                </p:cNvGrpSpPr>
                <p:nvPr/>
              </p:nvGrpSpPr>
              <p:grpSpPr>
                <a:xfrm>
                  <a:off x="5577515" y="3084316"/>
                  <a:ext cx="180000" cy="180000"/>
                  <a:chOff x="3172968" y="2304288"/>
                  <a:chExt cx="180000" cy="180000"/>
                </a:xfrm>
              </p:grpSpPr>
              <p:sp>
                <p:nvSpPr>
                  <p:cNvPr id="1079" name="Ellipse 1078">
                    <a:extLst>
                      <a:ext uri="{FF2B5EF4-FFF2-40B4-BE49-F238E27FC236}">
                        <a16:creationId xmlns:a16="http://schemas.microsoft.com/office/drawing/2014/main" id="{C0C65631-5C8C-6BB8-EA36-4AC7C058270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0" name="Additionszeichen 1079">
                    <a:extLst>
                      <a:ext uri="{FF2B5EF4-FFF2-40B4-BE49-F238E27FC236}">
                        <a16:creationId xmlns:a16="http://schemas.microsoft.com/office/drawing/2014/main" id="{44DFBEA1-684C-F82C-91E5-155116C6944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5" name="Gruppieren 1054">
                  <a:extLst>
                    <a:ext uri="{FF2B5EF4-FFF2-40B4-BE49-F238E27FC236}">
                      <a16:creationId xmlns:a16="http://schemas.microsoft.com/office/drawing/2014/main" id="{C0453495-CA24-D1E6-B95E-5EF94F072D32}"/>
                    </a:ext>
                  </a:extLst>
                </p:cNvPr>
                <p:cNvGrpSpPr>
                  <a:grpSpLocks noChangeAspect="1"/>
                </p:cNvGrpSpPr>
                <p:nvPr/>
              </p:nvGrpSpPr>
              <p:grpSpPr>
                <a:xfrm>
                  <a:off x="5940252" y="2903697"/>
                  <a:ext cx="180000" cy="180000"/>
                  <a:chOff x="3172968" y="2304288"/>
                  <a:chExt cx="180000" cy="180000"/>
                </a:xfrm>
              </p:grpSpPr>
              <p:sp>
                <p:nvSpPr>
                  <p:cNvPr id="1077" name="Ellipse 1076">
                    <a:extLst>
                      <a:ext uri="{FF2B5EF4-FFF2-40B4-BE49-F238E27FC236}">
                        <a16:creationId xmlns:a16="http://schemas.microsoft.com/office/drawing/2014/main" id="{BC15D9AA-DCC2-3BC3-AFBC-D462DAD168B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8" name="Additionszeichen 1077">
                    <a:extLst>
                      <a:ext uri="{FF2B5EF4-FFF2-40B4-BE49-F238E27FC236}">
                        <a16:creationId xmlns:a16="http://schemas.microsoft.com/office/drawing/2014/main" id="{C79056E8-384F-5EFA-A792-74CA93B3BF9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6" name="Gruppieren 1055">
                  <a:extLst>
                    <a:ext uri="{FF2B5EF4-FFF2-40B4-BE49-F238E27FC236}">
                      <a16:creationId xmlns:a16="http://schemas.microsoft.com/office/drawing/2014/main" id="{EDBEA7BE-FC81-E60B-FAC9-CFF3D5161CE4}"/>
                    </a:ext>
                  </a:extLst>
                </p:cNvPr>
                <p:cNvGrpSpPr>
                  <a:grpSpLocks noChangeAspect="1"/>
                </p:cNvGrpSpPr>
                <p:nvPr/>
              </p:nvGrpSpPr>
              <p:grpSpPr>
                <a:xfrm>
                  <a:off x="5597520" y="2746772"/>
                  <a:ext cx="180000" cy="180000"/>
                  <a:chOff x="3172968" y="2304288"/>
                  <a:chExt cx="180000" cy="180000"/>
                </a:xfrm>
              </p:grpSpPr>
              <p:sp>
                <p:nvSpPr>
                  <p:cNvPr id="1075" name="Ellipse 1074">
                    <a:extLst>
                      <a:ext uri="{FF2B5EF4-FFF2-40B4-BE49-F238E27FC236}">
                        <a16:creationId xmlns:a16="http://schemas.microsoft.com/office/drawing/2014/main" id="{44AFAC06-65C6-C70C-C2AC-D48DBD97E1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6" name="Additionszeichen 1075">
                    <a:extLst>
                      <a:ext uri="{FF2B5EF4-FFF2-40B4-BE49-F238E27FC236}">
                        <a16:creationId xmlns:a16="http://schemas.microsoft.com/office/drawing/2014/main" id="{5FC32854-4733-3CD2-BBF2-A2F5D7A58F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7" name="Gruppieren 1056">
                  <a:extLst>
                    <a:ext uri="{FF2B5EF4-FFF2-40B4-BE49-F238E27FC236}">
                      <a16:creationId xmlns:a16="http://schemas.microsoft.com/office/drawing/2014/main" id="{176344E2-D36E-4C37-8F74-EADEEFF97D1D}"/>
                    </a:ext>
                  </a:extLst>
                </p:cNvPr>
                <p:cNvGrpSpPr>
                  <a:grpSpLocks noChangeAspect="1"/>
                </p:cNvGrpSpPr>
                <p:nvPr/>
              </p:nvGrpSpPr>
              <p:grpSpPr>
                <a:xfrm>
                  <a:off x="6310896" y="2729578"/>
                  <a:ext cx="180000" cy="180000"/>
                  <a:chOff x="3172968" y="2304288"/>
                  <a:chExt cx="180000" cy="180000"/>
                </a:xfrm>
              </p:grpSpPr>
              <p:sp>
                <p:nvSpPr>
                  <p:cNvPr id="1073" name="Ellipse 1072">
                    <a:extLst>
                      <a:ext uri="{FF2B5EF4-FFF2-40B4-BE49-F238E27FC236}">
                        <a16:creationId xmlns:a16="http://schemas.microsoft.com/office/drawing/2014/main" id="{D5F191B6-0698-D8F5-81CC-C2917E9B4D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4" name="Additionszeichen 1073">
                    <a:extLst>
                      <a:ext uri="{FF2B5EF4-FFF2-40B4-BE49-F238E27FC236}">
                        <a16:creationId xmlns:a16="http://schemas.microsoft.com/office/drawing/2014/main" id="{368C1C6C-AA93-47D7-F4D6-CF70D5C260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8" name="Gruppieren 1057">
                  <a:extLst>
                    <a:ext uri="{FF2B5EF4-FFF2-40B4-BE49-F238E27FC236}">
                      <a16:creationId xmlns:a16="http://schemas.microsoft.com/office/drawing/2014/main" id="{F14300D3-6973-4C4C-B0C0-FDFDCCE41D93}"/>
                    </a:ext>
                  </a:extLst>
                </p:cNvPr>
                <p:cNvGrpSpPr>
                  <a:grpSpLocks noChangeAspect="1"/>
                </p:cNvGrpSpPr>
                <p:nvPr/>
              </p:nvGrpSpPr>
              <p:grpSpPr>
                <a:xfrm>
                  <a:off x="5311404" y="3346168"/>
                  <a:ext cx="180000" cy="180000"/>
                  <a:chOff x="3172968" y="2304288"/>
                  <a:chExt cx="180000" cy="180000"/>
                </a:xfrm>
              </p:grpSpPr>
              <p:sp>
                <p:nvSpPr>
                  <p:cNvPr id="1071" name="Ellipse 1070">
                    <a:extLst>
                      <a:ext uri="{FF2B5EF4-FFF2-40B4-BE49-F238E27FC236}">
                        <a16:creationId xmlns:a16="http://schemas.microsoft.com/office/drawing/2014/main" id="{F282C729-0838-A455-53BF-0D5FB35322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2" name="Additionszeichen 1071">
                    <a:extLst>
                      <a:ext uri="{FF2B5EF4-FFF2-40B4-BE49-F238E27FC236}">
                        <a16:creationId xmlns:a16="http://schemas.microsoft.com/office/drawing/2014/main" id="{F5BFD281-466F-6B4B-331C-6F9FA6562DE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59" name="Ellipse 1058">
                  <a:extLst>
                    <a:ext uri="{FF2B5EF4-FFF2-40B4-BE49-F238E27FC236}">
                      <a16:creationId xmlns:a16="http://schemas.microsoft.com/office/drawing/2014/main" id="{2E1F03E0-E87E-2768-3A19-D1B4654E49A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0" name="Ellipse 1059">
                  <a:extLst>
                    <a:ext uri="{FF2B5EF4-FFF2-40B4-BE49-F238E27FC236}">
                      <a16:creationId xmlns:a16="http://schemas.microsoft.com/office/drawing/2014/main" id="{9B50EFF1-4792-C236-E382-0C1170A8CF6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1" name="Ellipse 1060">
                  <a:extLst>
                    <a:ext uri="{FF2B5EF4-FFF2-40B4-BE49-F238E27FC236}">
                      <a16:creationId xmlns:a16="http://schemas.microsoft.com/office/drawing/2014/main" id="{D81CA104-8212-FBED-72F0-F77F10B14D4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2" name="Ellipse 1061">
                  <a:extLst>
                    <a:ext uri="{FF2B5EF4-FFF2-40B4-BE49-F238E27FC236}">
                      <a16:creationId xmlns:a16="http://schemas.microsoft.com/office/drawing/2014/main" id="{3D6D6EBA-051E-5F2D-C09A-1C88E5B7268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3" name="Ellipse 1062">
                  <a:extLst>
                    <a:ext uri="{FF2B5EF4-FFF2-40B4-BE49-F238E27FC236}">
                      <a16:creationId xmlns:a16="http://schemas.microsoft.com/office/drawing/2014/main" id="{4FFA8CD7-9773-F850-3CAA-7D41A6C242A1}"/>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4" name="Ellipse 1063">
                  <a:extLst>
                    <a:ext uri="{FF2B5EF4-FFF2-40B4-BE49-F238E27FC236}">
                      <a16:creationId xmlns:a16="http://schemas.microsoft.com/office/drawing/2014/main" id="{81DABA6D-2BD2-E6CE-D775-2FEBF09BB15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5" name="Ellipse 1064">
                  <a:extLst>
                    <a:ext uri="{FF2B5EF4-FFF2-40B4-BE49-F238E27FC236}">
                      <a16:creationId xmlns:a16="http://schemas.microsoft.com/office/drawing/2014/main" id="{3FCCD3D2-58D0-EEDC-5433-5FD6423396A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6" name="Ellipse 1065">
                  <a:extLst>
                    <a:ext uri="{FF2B5EF4-FFF2-40B4-BE49-F238E27FC236}">
                      <a16:creationId xmlns:a16="http://schemas.microsoft.com/office/drawing/2014/main" id="{778782AB-8143-3BDC-07B3-38E2C6D89BA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7" name="Ellipse 1066">
                  <a:extLst>
                    <a:ext uri="{FF2B5EF4-FFF2-40B4-BE49-F238E27FC236}">
                      <a16:creationId xmlns:a16="http://schemas.microsoft.com/office/drawing/2014/main" id="{CB185C62-6112-FE72-1AD6-D56C64DC31E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8" name="Ellipse 1067">
                  <a:extLst>
                    <a:ext uri="{FF2B5EF4-FFF2-40B4-BE49-F238E27FC236}">
                      <a16:creationId xmlns:a16="http://schemas.microsoft.com/office/drawing/2014/main" id="{5980EB39-A6B2-A211-472A-104F7909430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9" name="Ellipse 1068">
                  <a:extLst>
                    <a:ext uri="{FF2B5EF4-FFF2-40B4-BE49-F238E27FC236}">
                      <a16:creationId xmlns:a16="http://schemas.microsoft.com/office/drawing/2014/main" id="{718D34FB-8F0B-1DD2-60F0-841707A9221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0" name="Ellipse 1069">
                  <a:extLst>
                    <a:ext uri="{FF2B5EF4-FFF2-40B4-BE49-F238E27FC236}">
                      <a16:creationId xmlns:a16="http://schemas.microsoft.com/office/drawing/2014/main" id="{734AD18B-E19A-0E1E-16F8-BFF48E84709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44" name="L-Schale">
                <a:extLst>
                  <a:ext uri="{FF2B5EF4-FFF2-40B4-BE49-F238E27FC236}">
                    <a16:creationId xmlns:a16="http://schemas.microsoft.com/office/drawing/2014/main" id="{5D527B94-7966-CE3D-A3A0-6FE84D848A9A}"/>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045" name="M-Schale">
                <a:extLst>
                  <a:ext uri="{FF2B5EF4-FFF2-40B4-BE49-F238E27FC236}">
                    <a16:creationId xmlns:a16="http://schemas.microsoft.com/office/drawing/2014/main" id="{B78D55CC-D6B5-3D6A-37B6-0CDD21A5B5B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006" name="Gruppieren 1005">
              <a:extLst>
                <a:ext uri="{FF2B5EF4-FFF2-40B4-BE49-F238E27FC236}">
                  <a16:creationId xmlns:a16="http://schemas.microsoft.com/office/drawing/2014/main" id="{03D3CB9B-AE62-BC53-6DD6-E94D318642EF}"/>
                </a:ext>
              </a:extLst>
            </p:cNvPr>
            <p:cNvGrpSpPr/>
            <p:nvPr/>
          </p:nvGrpSpPr>
          <p:grpSpPr>
            <a:xfrm>
              <a:off x="6006000" y="816426"/>
              <a:ext cx="180000" cy="180000"/>
              <a:chOff x="2537136" y="1269000"/>
              <a:chExt cx="180000" cy="180000"/>
            </a:xfrm>
          </p:grpSpPr>
          <p:sp>
            <p:nvSpPr>
              <p:cNvPr id="1040" name="Ellipse 1039">
                <a:extLst>
                  <a:ext uri="{FF2B5EF4-FFF2-40B4-BE49-F238E27FC236}">
                    <a16:creationId xmlns:a16="http://schemas.microsoft.com/office/drawing/2014/main" id="{B5E082D4-B6AC-4EB1-0071-FE9725C52C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1" name="Minuszeichen 1040">
                <a:extLst>
                  <a:ext uri="{FF2B5EF4-FFF2-40B4-BE49-F238E27FC236}">
                    <a16:creationId xmlns:a16="http://schemas.microsoft.com/office/drawing/2014/main" id="{ED3CEB5E-456E-45CE-7D0F-CB365A39B5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7" name="Gruppieren 1006">
              <a:extLst>
                <a:ext uri="{FF2B5EF4-FFF2-40B4-BE49-F238E27FC236}">
                  <a16:creationId xmlns:a16="http://schemas.microsoft.com/office/drawing/2014/main" id="{4CCCE70F-8F5A-9134-1B1C-196F50448889}"/>
                </a:ext>
              </a:extLst>
            </p:cNvPr>
            <p:cNvGrpSpPr/>
            <p:nvPr/>
          </p:nvGrpSpPr>
          <p:grpSpPr>
            <a:xfrm>
              <a:off x="6003948" y="5865553"/>
              <a:ext cx="180000" cy="180000"/>
              <a:chOff x="2537136" y="1269000"/>
              <a:chExt cx="180000" cy="180000"/>
            </a:xfrm>
          </p:grpSpPr>
          <p:sp>
            <p:nvSpPr>
              <p:cNvPr id="1038" name="Ellipse 1037">
                <a:extLst>
                  <a:ext uri="{FF2B5EF4-FFF2-40B4-BE49-F238E27FC236}">
                    <a16:creationId xmlns:a16="http://schemas.microsoft.com/office/drawing/2014/main" id="{05FFEC0C-9A2D-1AC7-31BB-FE32B42F26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Minuszeichen 1038">
                <a:extLst>
                  <a:ext uri="{FF2B5EF4-FFF2-40B4-BE49-F238E27FC236}">
                    <a16:creationId xmlns:a16="http://schemas.microsoft.com/office/drawing/2014/main" id="{A4AFC560-496C-60D5-06E7-2DE7D9701C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8" name="Gruppieren 1007">
              <a:extLst>
                <a:ext uri="{FF2B5EF4-FFF2-40B4-BE49-F238E27FC236}">
                  <a16:creationId xmlns:a16="http://schemas.microsoft.com/office/drawing/2014/main" id="{537E000A-FA23-D4C0-83F5-578710290079}"/>
                </a:ext>
              </a:extLst>
            </p:cNvPr>
            <p:cNvGrpSpPr/>
            <p:nvPr/>
          </p:nvGrpSpPr>
          <p:grpSpPr>
            <a:xfrm>
              <a:off x="7989107" y="3335661"/>
              <a:ext cx="180000" cy="180000"/>
              <a:chOff x="2537136" y="1269000"/>
              <a:chExt cx="180000" cy="180000"/>
            </a:xfrm>
          </p:grpSpPr>
          <p:sp>
            <p:nvSpPr>
              <p:cNvPr id="1036" name="Ellipse 1035">
                <a:extLst>
                  <a:ext uri="{FF2B5EF4-FFF2-40B4-BE49-F238E27FC236}">
                    <a16:creationId xmlns:a16="http://schemas.microsoft.com/office/drawing/2014/main" id="{0D32F65E-7F7B-95E8-C224-5F39583DD2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Minuszeichen 1036">
                <a:extLst>
                  <a:ext uri="{FF2B5EF4-FFF2-40B4-BE49-F238E27FC236}">
                    <a16:creationId xmlns:a16="http://schemas.microsoft.com/office/drawing/2014/main" id="{9B94F58D-F063-DC93-6A3C-9320BA58EE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9" name="Gruppieren 1008">
              <a:extLst>
                <a:ext uri="{FF2B5EF4-FFF2-40B4-BE49-F238E27FC236}">
                  <a16:creationId xmlns:a16="http://schemas.microsoft.com/office/drawing/2014/main" id="{2BBF19A8-421C-3714-009C-B9FFF9354FD2}"/>
                </a:ext>
              </a:extLst>
            </p:cNvPr>
            <p:cNvGrpSpPr/>
            <p:nvPr/>
          </p:nvGrpSpPr>
          <p:grpSpPr>
            <a:xfrm>
              <a:off x="4026000" y="3339000"/>
              <a:ext cx="180000" cy="180000"/>
              <a:chOff x="2537136" y="1269000"/>
              <a:chExt cx="180000" cy="180000"/>
            </a:xfrm>
          </p:grpSpPr>
          <p:sp>
            <p:nvSpPr>
              <p:cNvPr id="1034" name="Ellipse 1033">
                <a:extLst>
                  <a:ext uri="{FF2B5EF4-FFF2-40B4-BE49-F238E27FC236}">
                    <a16:creationId xmlns:a16="http://schemas.microsoft.com/office/drawing/2014/main" id="{E9FBEAC0-66C0-C5B5-E511-126FD2412F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Minuszeichen 1034">
                <a:extLst>
                  <a:ext uri="{FF2B5EF4-FFF2-40B4-BE49-F238E27FC236}">
                    <a16:creationId xmlns:a16="http://schemas.microsoft.com/office/drawing/2014/main" id="{DF1B901E-45B8-035B-7286-BBA303CB21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0" name="Gruppieren 1009">
              <a:extLst>
                <a:ext uri="{FF2B5EF4-FFF2-40B4-BE49-F238E27FC236}">
                  <a16:creationId xmlns:a16="http://schemas.microsoft.com/office/drawing/2014/main" id="{51D457BD-8FF6-ACD9-C165-BDC974A5F2F9}"/>
                </a:ext>
              </a:extLst>
            </p:cNvPr>
            <p:cNvGrpSpPr/>
            <p:nvPr/>
          </p:nvGrpSpPr>
          <p:grpSpPr>
            <a:xfrm>
              <a:off x="4656000" y="4775520"/>
              <a:ext cx="180000" cy="180000"/>
              <a:chOff x="2537136" y="1269000"/>
              <a:chExt cx="180000" cy="180000"/>
            </a:xfrm>
          </p:grpSpPr>
          <p:sp>
            <p:nvSpPr>
              <p:cNvPr id="1032" name="Ellipse 1031">
                <a:extLst>
                  <a:ext uri="{FF2B5EF4-FFF2-40B4-BE49-F238E27FC236}">
                    <a16:creationId xmlns:a16="http://schemas.microsoft.com/office/drawing/2014/main" id="{04D0F7C8-3F1C-8971-AC1C-4AF25808B8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Minuszeichen 1032">
                <a:extLst>
                  <a:ext uri="{FF2B5EF4-FFF2-40B4-BE49-F238E27FC236}">
                    <a16:creationId xmlns:a16="http://schemas.microsoft.com/office/drawing/2014/main" id="{C34C1C81-1044-BBF7-79C0-04D9C42325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1" name="Gruppieren 1010">
              <a:extLst>
                <a:ext uri="{FF2B5EF4-FFF2-40B4-BE49-F238E27FC236}">
                  <a16:creationId xmlns:a16="http://schemas.microsoft.com/office/drawing/2014/main" id="{14B551E9-F024-CF2C-7323-C1A3D841F4A4}"/>
                </a:ext>
              </a:extLst>
            </p:cNvPr>
            <p:cNvGrpSpPr/>
            <p:nvPr/>
          </p:nvGrpSpPr>
          <p:grpSpPr>
            <a:xfrm>
              <a:off x="7373256" y="4775520"/>
              <a:ext cx="180000" cy="180000"/>
              <a:chOff x="2537136" y="1269000"/>
              <a:chExt cx="180000" cy="180000"/>
            </a:xfrm>
          </p:grpSpPr>
          <p:sp>
            <p:nvSpPr>
              <p:cNvPr id="1030" name="Ellipse 1029">
                <a:extLst>
                  <a:ext uri="{FF2B5EF4-FFF2-40B4-BE49-F238E27FC236}">
                    <a16:creationId xmlns:a16="http://schemas.microsoft.com/office/drawing/2014/main" id="{E6EEBD1D-5883-4C65-3DD9-FCB1E4CEF7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1" name="Minuszeichen 1030">
                <a:extLst>
                  <a:ext uri="{FF2B5EF4-FFF2-40B4-BE49-F238E27FC236}">
                    <a16:creationId xmlns:a16="http://schemas.microsoft.com/office/drawing/2014/main" id="{93199D19-0DA8-E37D-7136-CAB6D2DB70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2" name="Gruppieren 1011">
              <a:extLst>
                <a:ext uri="{FF2B5EF4-FFF2-40B4-BE49-F238E27FC236}">
                  <a16:creationId xmlns:a16="http://schemas.microsoft.com/office/drawing/2014/main" id="{D75C0234-658E-9383-9E60-51D539C86532}"/>
                </a:ext>
              </a:extLst>
            </p:cNvPr>
            <p:cNvGrpSpPr/>
            <p:nvPr/>
          </p:nvGrpSpPr>
          <p:grpSpPr>
            <a:xfrm>
              <a:off x="7373256" y="1900714"/>
              <a:ext cx="180000" cy="180000"/>
              <a:chOff x="2537136" y="1269000"/>
              <a:chExt cx="180000" cy="180000"/>
            </a:xfrm>
          </p:grpSpPr>
          <p:sp>
            <p:nvSpPr>
              <p:cNvPr id="1028" name="Ellipse 1027">
                <a:extLst>
                  <a:ext uri="{FF2B5EF4-FFF2-40B4-BE49-F238E27FC236}">
                    <a16:creationId xmlns:a16="http://schemas.microsoft.com/office/drawing/2014/main" id="{01D089B0-7CC7-36EE-81A1-DD3061141BD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9" name="Minuszeichen 1028">
                <a:extLst>
                  <a:ext uri="{FF2B5EF4-FFF2-40B4-BE49-F238E27FC236}">
                    <a16:creationId xmlns:a16="http://schemas.microsoft.com/office/drawing/2014/main" id="{41C90B03-E162-B60F-98C0-DBA04B54C7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3" name="Gruppieren 1012">
              <a:extLst>
                <a:ext uri="{FF2B5EF4-FFF2-40B4-BE49-F238E27FC236}">
                  <a16:creationId xmlns:a16="http://schemas.microsoft.com/office/drawing/2014/main" id="{FE39C11A-257E-0307-E526-6266370CA0F6}"/>
                </a:ext>
              </a:extLst>
            </p:cNvPr>
            <p:cNvGrpSpPr/>
            <p:nvPr/>
          </p:nvGrpSpPr>
          <p:grpSpPr>
            <a:xfrm>
              <a:off x="4656000" y="1900714"/>
              <a:ext cx="180000" cy="180000"/>
              <a:chOff x="2537136" y="1269000"/>
              <a:chExt cx="180000" cy="180000"/>
            </a:xfrm>
          </p:grpSpPr>
          <p:sp>
            <p:nvSpPr>
              <p:cNvPr id="1026" name="Ellipse 1025">
                <a:extLst>
                  <a:ext uri="{FF2B5EF4-FFF2-40B4-BE49-F238E27FC236}">
                    <a16:creationId xmlns:a16="http://schemas.microsoft.com/office/drawing/2014/main" id="{C3567D8E-1A34-3117-D77B-60BF6D5F34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7" name="Minuszeichen 1026">
                <a:extLst>
                  <a:ext uri="{FF2B5EF4-FFF2-40B4-BE49-F238E27FC236}">
                    <a16:creationId xmlns:a16="http://schemas.microsoft.com/office/drawing/2014/main" id="{D8C6C82C-D3D6-698F-C31F-75044CDC82B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4" name="Gruppieren 1013">
              <a:extLst>
                <a:ext uri="{FF2B5EF4-FFF2-40B4-BE49-F238E27FC236}">
                  <a16:creationId xmlns:a16="http://schemas.microsoft.com/office/drawing/2014/main" id="{C443049C-8DC3-2E0D-B130-90C3480749A7}"/>
                </a:ext>
              </a:extLst>
            </p:cNvPr>
            <p:cNvGrpSpPr/>
            <p:nvPr/>
          </p:nvGrpSpPr>
          <p:grpSpPr>
            <a:xfrm>
              <a:off x="6006000" y="1339747"/>
              <a:ext cx="180000" cy="180000"/>
              <a:chOff x="2537136" y="1269000"/>
              <a:chExt cx="180000" cy="180000"/>
            </a:xfrm>
          </p:grpSpPr>
          <p:sp>
            <p:nvSpPr>
              <p:cNvPr id="1024" name="Ellipse 1023">
                <a:extLst>
                  <a:ext uri="{FF2B5EF4-FFF2-40B4-BE49-F238E27FC236}">
                    <a16:creationId xmlns:a16="http://schemas.microsoft.com/office/drawing/2014/main" id="{E7BFA76D-0C66-4D92-AAA4-3B5D1055696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5" name="Minuszeichen 1024">
                <a:extLst>
                  <a:ext uri="{FF2B5EF4-FFF2-40B4-BE49-F238E27FC236}">
                    <a16:creationId xmlns:a16="http://schemas.microsoft.com/office/drawing/2014/main" id="{2827C5F5-8448-BE8B-F456-D1C46D3C368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5" name="Gruppieren 1014">
              <a:extLst>
                <a:ext uri="{FF2B5EF4-FFF2-40B4-BE49-F238E27FC236}">
                  <a16:creationId xmlns:a16="http://schemas.microsoft.com/office/drawing/2014/main" id="{97489B6E-4D9D-D387-32EA-69198C710EB1}"/>
                </a:ext>
              </a:extLst>
            </p:cNvPr>
            <p:cNvGrpSpPr/>
            <p:nvPr/>
          </p:nvGrpSpPr>
          <p:grpSpPr>
            <a:xfrm>
              <a:off x="6006000" y="5312040"/>
              <a:ext cx="180000" cy="180000"/>
              <a:chOff x="2537136" y="1269000"/>
              <a:chExt cx="180000" cy="180000"/>
            </a:xfrm>
          </p:grpSpPr>
          <p:sp>
            <p:nvSpPr>
              <p:cNvPr id="1022" name="Ellipse 1021">
                <a:extLst>
                  <a:ext uri="{FF2B5EF4-FFF2-40B4-BE49-F238E27FC236}">
                    <a16:creationId xmlns:a16="http://schemas.microsoft.com/office/drawing/2014/main" id="{EA4FDAFF-9C0A-6171-FBFC-67143CCA056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3" name="Minuszeichen 1022">
                <a:extLst>
                  <a:ext uri="{FF2B5EF4-FFF2-40B4-BE49-F238E27FC236}">
                    <a16:creationId xmlns:a16="http://schemas.microsoft.com/office/drawing/2014/main" id="{8E556466-7923-9C13-0D33-AD40F2AE59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6" name="Gruppieren 1015">
              <a:extLst>
                <a:ext uri="{FF2B5EF4-FFF2-40B4-BE49-F238E27FC236}">
                  <a16:creationId xmlns:a16="http://schemas.microsoft.com/office/drawing/2014/main" id="{D501A0F5-6F7F-C7E0-0BAA-EC03053742D5}"/>
                </a:ext>
              </a:extLst>
            </p:cNvPr>
            <p:cNvGrpSpPr/>
            <p:nvPr/>
          </p:nvGrpSpPr>
          <p:grpSpPr>
            <a:xfrm>
              <a:off x="6006000" y="1900714"/>
              <a:ext cx="180000" cy="180000"/>
              <a:chOff x="2537136" y="1269000"/>
              <a:chExt cx="180000" cy="180000"/>
            </a:xfrm>
          </p:grpSpPr>
          <p:sp>
            <p:nvSpPr>
              <p:cNvPr id="1020" name="Ellipse 1019">
                <a:extLst>
                  <a:ext uri="{FF2B5EF4-FFF2-40B4-BE49-F238E27FC236}">
                    <a16:creationId xmlns:a16="http://schemas.microsoft.com/office/drawing/2014/main" id="{11C63938-3272-4E44-5657-4C0966428ED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1" name="Minuszeichen 1020">
                <a:extLst>
                  <a:ext uri="{FF2B5EF4-FFF2-40B4-BE49-F238E27FC236}">
                    <a16:creationId xmlns:a16="http://schemas.microsoft.com/office/drawing/2014/main" id="{7CBE925A-D9E0-4FE8-A6E0-3E1BAC0A1F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7" name="Gruppieren 1016">
              <a:extLst>
                <a:ext uri="{FF2B5EF4-FFF2-40B4-BE49-F238E27FC236}">
                  <a16:creationId xmlns:a16="http://schemas.microsoft.com/office/drawing/2014/main" id="{D3F392D5-109C-5199-F47C-6B0A836305C8}"/>
                </a:ext>
              </a:extLst>
            </p:cNvPr>
            <p:cNvGrpSpPr/>
            <p:nvPr/>
          </p:nvGrpSpPr>
          <p:grpSpPr>
            <a:xfrm>
              <a:off x="6006000" y="4775520"/>
              <a:ext cx="180000" cy="180000"/>
              <a:chOff x="2537136" y="1269000"/>
              <a:chExt cx="180000" cy="180000"/>
            </a:xfrm>
          </p:grpSpPr>
          <p:sp>
            <p:nvSpPr>
              <p:cNvPr id="1018" name="Ellipse 1017">
                <a:extLst>
                  <a:ext uri="{FF2B5EF4-FFF2-40B4-BE49-F238E27FC236}">
                    <a16:creationId xmlns:a16="http://schemas.microsoft.com/office/drawing/2014/main" id="{C3A3D233-A94C-B308-8CD1-D754946C47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9" name="Minuszeichen 1018">
                <a:extLst>
                  <a:ext uri="{FF2B5EF4-FFF2-40B4-BE49-F238E27FC236}">
                    <a16:creationId xmlns:a16="http://schemas.microsoft.com/office/drawing/2014/main" id="{67AAA405-A96A-923C-EDBF-C4DADE0D997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095" name="Gruppieren 1094">
            <a:extLst>
              <a:ext uri="{FF2B5EF4-FFF2-40B4-BE49-F238E27FC236}">
                <a16:creationId xmlns:a16="http://schemas.microsoft.com/office/drawing/2014/main" id="{7F2323BC-456B-0C8E-4904-45962010C138}"/>
              </a:ext>
            </a:extLst>
          </p:cNvPr>
          <p:cNvGrpSpPr>
            <a:grpSpLocks noChangeAspect="1"/>
          </p:cNvGrpSpPr>
          <p:nvPr/>
        </p:nvGrpSpPr>
        <p:grpSpPr>
          <a:xfrm>
            <a:off x="1998814" y="4570800"/>
            <a:ext cx="1258865" cy="1306104"/>
            <a:chOff x="3576000" y="816426"/>
            <a:chExt cx="5040000" cy="5229127"/>
          </a:xfrm>
        </p:grpSpPr>
        <p:grpSp>
          <p:nvGrpSpPr>
            <p:cNvPr id="1096" name="Magnesium ohne e-">
              <a:extLst>
                <a:ext uri="{FF2B5EF4-FFF2-40B4-BE49-F238E27FC236}">
                  <a16:creationId xmlns:a16="http://schemas.microsoft.com/office/drawing/2014/main" id="{9028A58A-2841-ADE2-595C-9C227EAADCEA}"/>
                </a:ext>
              </a:extLst>
            </p:cNvPr>
            <p:cNvGrpSpPr/>
            <p:nvPr/>
          </p:nvGrpSpPr>
          <p:grpSpPr>
            <a:xfrm>
              <a:off x="3576000" y="909000"/>
              <a:ext cx="5040000" cy="5040000"/>
              <a:chOff x="3576000" y="909000"/>
              <a:chExt cx="5040000" cy="5040000"/>
            </a:xfrm>
          </p:grpSpPr>
          <p:sp>
            <p:nvSpPr>
              <p:cNvPr id="1133" name="K-Schale">
                <a:extLst>
                  <a:ext uri="{FF2B5EF4-FFF2-40B4-BE49-F238E27FC236}">
                    <a16:creationId xmlns:a16="http://schemas.microsoft.com/office/drawing/2014/main" id="{B170F33F-F775-A532-AA8E-FAF0914105CF}"/>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134" name="Atomkern mit Protonen und Neutronen">
                <a:extLst>
                  <a:ext uri="{FF2B5EF4-FFF2-40B4-BE49-F238E27FC236}">
                    <a16:creationId xmlns:a16="http://schemas.microsoft.com/office/drawing/2014/main" id="{09CEC07B-6CFC-9EFF-6542-1EF044E87CF2}"/>
                  </a:ext>
                </a:extLst>
              </p:cNvPr>
              <p:cNvGrpSpPr/>
              <p:nvPr/>
            </p:nvGrpSpPr>
            <p:grpSpPr>
              <a:xfrm>
                <a:off x="5196000" y="2529000"/>
                <a:ext cx="1800000" cy="1800000"/>
                <a:chOff x="5196000" y="2529000"/>
                <a:chExt cx="1800000" cy="1800000"/>
              </a:xfrm>
            </p:grpSpPr>
            <p:sp>
              <p:nvSpPr>
                <p:cNvPr id="1137" name="Atomkern">
                  <a:extLst>
                    <a:ext uri="{FF2B5EF4-FFF2-40B4-BE49-F238E27FC236}">
                      <a16:creationId xmlns:a16="http://schemas.microsoft.com/office/drawing/2014/main" id="{EFA2A2FB-253E-79D4-63DF-BFE38FC25E4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138" name="Gruppieren 1137">
                  <a:extLst>
                    <a:ext uri="{FF2B5EF4-FFF2-40B4-BE49-F238E27FC236}">
                      <a16:creationId xmlns:a16="http://schemas.microsoft.com/office/drawing/2014/main" id="{0839ACFB-1643-F5DA-8690-0594E4BF126C}"/>
                    </a:ext>
                  </a:extLst>
                </p:cNvPr>
                <p:cNvGrpSpPr>
                  <a:grpSpLocks noChangeAspect="1"/>
                </p:cNvGrpSpPr>
                <p:nvPr/>
              </p:nvGrpSpPr>
              <p:grpSpPr>
                <a:xfrm>
                  <a:off x="5848033" y="3791651"/>
                  <a:ext cx="180000" cy="180000"/>
                  <a:chOff x="3172968" y="2304288"/>
                  <a:chExt cx="180000" cy="180000"/>
                </a:xfrm>
              </p:grpSpPr>
              <p:sp>
                <p:nvSpPr>
                  <p:cNvPr id="1184" name="Ellipse 1183">
                    <a:extLst>
                      <a:ext uri="{FF2B5EF4-FFF2-40B4-BE49-F238E27FC236}">
                        <a16:creationId xmlns:a16="http://schemas.microsoft.com/office/drawing/2014/main" id="{5C798BD8-A1C1-AB79-C044-69EF4FB6988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5" name="Additionszeichen 1184">
                    <a:extLst>
                      <a:ext uri="{FF2B5EF4-FFF2-40B4-BE49-F238E27FC236}">
                        <a16:creationId xmlns:a16="http://schemas.microsoft.com/office/drawing/2014/main" id="{924AD254-E01E-B47D-DBB8-E0D5D0D311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9" name="Gruppieren 1138">
                  <a:extLst>
                    <a:ext uri="{FF2B5EF4-FFF2-40B4-BE49-F238E27FC236}">
                      <a16:creationId xmlns:a16="http://schemas.microsoft.com/office/drawing/2014/main" id="{A94C0050-725C-A3CF-8D88-702E57F65D93}"/>
                    </a:ext>
                  </a:extLst>
                </p:cNvPr>
                <p:cNvGrpSpPr>
                  <a:grpSpLocks noChangeAspect="1"/>
                </p:cNvGrpSpPr>
                <p:nvPr/>
              </p:nvGrpSpPr>
              <p:grpSpPr>
                <a:xfrm>
                  <a:off x="6270000" y="3698425"/>
                  <a:ext cx="180000" cy="180000"/>
                  <a:chOff x="3172968" y="2304288"/>
                  <a:chExt cx="180000" cy="180000"/>
                </a:xfrm>
              </p:grpSpPr>
              <p:sp>
                <p:nvSpPr>
                  <p:cNvPr id="1182" name="Ellipse 1181">
                    <a:extLst>
                      <a:ext uri="{FF2B5EF4-FFF2-40B4-BE49-F238E27FC236}">
                        <a16:creationId xmlns:a16="http://schemas.microsoft.com/office/drawing/2014/main" id="{DF08F457-2AC7-9E5D-5C52-9DE3C894B33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3" name="Additionszeichen 1182">
                    <a:extLst>
                      <a:ext uri="{FF2B5EF4-FFF2-40B4-BE49-F238E27FC236}">
                        <a16:creationId xmlns:a16="http://schemas.microsoft.com/office/drawing/2014/main" id="{B34411E1-B6FF-555D-7812-5D0A085F0C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0" name="Gruppieren 1139">
                  <a:extLst>
                    <a:ext uri="{FF2B5EF4-FFF2-40B4-BE49-F238E27FC236}">
                      <a16:creationId xmlns:a16="http://schemas.microsoft.com/office/drawing/2014/main" id="{40667564-D6A8-6A93-7407-2B796BD21CBC}"/>
                    </a:ext>
                  </a:extLst>
                </p:cNvPr>
                <p:cNvGrpSpPr>
                  <a:grpSpLocks noChangeAspect="1"/>
                </p:cNvGrpSpPr>
                <p:nvPr/>
              </p:nvGrpSpPr>
              <p:grpSpPr>
                <a:xfrm>
                  <a:off x="5499300" y="3931942"/>
                  <a:ext cx="180000" cy="180000"/>
                  <a:chOff x="3172968" y="2304288"/>
                  <a:chExt cx="180000" cy="180000"/>
                </a:xfrm>
              </p:grpSpPr>
              <p:sp>
                <p:nvSpPr>
                  <p:cNvPr id="1180" name="Ellipse 1179">
                    <a:extLst>
                      <a:ext uri="{FF2B5EF4-FFF2-40B4-BE49-F238E27FC236}">
                        <a16:creationId xmlns:a16="http://schemas.microsoft.com/office/drawing/2014/main" id="{56C02C0D-E6A9-10B1-94CC-FCEF446774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1" name="Additionszeichen 1180">
                    <a:extLst>
                      <a:ext uri="{FF2B5EF4-FFF2-40B4-BE49-F238E27FC236}">
                        <a16:creationId xmlns:a16="http://schemas.microsoft.com/office/drawing/2014/main" id="{AD506777-E37E-B59E-A891-E3C751FD075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1" name="Gruppieren 1140">
                  <a:extLst>
                    <a:ext uri="{FF2B5EF4-FFF2-40B4-BE49-F238E27FC236}">
                      <a16:creationId xmlns:a16="http://schemas.microsoft.com/office/drawing/2014/main" id="{F70EC977-71AD-022C-EFD5-9CC5AA0F60BC}"/>
                    </a:ext>
                  </a:extLst>
                </p:cNvPr>
                <p:cNvGrpSpPr>
                  <a:grpSpLocks noChangeAspect="1"/>
                </p:cNvGrpSpPr>
                <p:nvPr/>
              </p:nvGrpSpPr>
              <p:grpSpPr>
                <a:xfrm>
                  <a:off x="6030156" y="4086630"/>
                  <a:ext cx="180000" cy="180000"/>
                  <a:chOff x="3172968" y="2304288"/>
                  <a:chExt cx="180000" cy="180000"/>
                </a:xfrm>
              </p:grpSpPr>
              <p:sp>
                <p:nvSpPr>
                  <p:cNvPr id="1178" name="Ellipse 1177">
                    <a:extLst>
                      <a:ext uri="{FF2B5EF4-FFF2-40B4-BE49-F238E27FC236}">
                        <a16:creationId xmlns:a16="http://schemas.microsoft.com/office/drawing/2014/main" id="{6E8272A5-A513-E716-66D6-467EBB3BB1A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9" name="Additionszeichen 1178">
                    <a:extLst>
                      <a:ext uri="{FF2B5EF4-FFF2-40B4-BE49-F238E27FC236}">
                        <a16:creationId xmlns:a16="http://schemas.microsoft.com/office/drawing/2014/main" id="{88629B0B-BFC9-96F8-D3BD-56F7BC5EB76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2" name="Gruppieren 1141">
                  <a:extLst>
                    <a:ext uri="{FF2B5EF4-FFF2-40B4-BE49-F238E27FC236}">
                      <a16:creationId xmlns:a16="http://schemas.microsoft.com/office/drawing/2014/main" id="{B5248BF0-5778-58C0-2672-F58098EE2D98}"/>
                    </a:ext>
                  </a:extLst>
                </p:cNvPr>
                <p:cNvGrpSpPr>
                  <a:grpSpLocks noChangeAspect="1"/>
                </p:cNvGrpSpPr>
                <p:nvPr/>
              </p:nvGrpSpPr>
              <p:grpSpPr>
                <a:xfrm>
                  <a:off x="6020438" y="3296696"/>
                  <a:ext cx="180000" cy="180000"/>
                  <a:chOff x="3172968" y="2304288"/>
                  <a:chExt cx="180000" cy="180000"/>
                </a:xfrm>
              </p:grpSpPr>
              <p:sp>
                <p:nvSpPr>
                  <p:cNvPr id="1176" name="Ellipse 1175">
                    <a:extLst>
                      <a:ext uri="{FF2B5EF4-FFF2-40B4-BE49-F238E27FC236}">
                        <a16:creationId xmlns:a16="http://schemas.microsoft.com/office/drawing/2014/main" id="{0BCE51E6-70B4-28A4-BEDA-A34ABC4585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7" name="Additionszeichen 1176">
                    <a:extLst>
                      <a:ext uri="{FF2B5EF4-FFF2-40B4-BE49-F238E27FC236}">
                        <a16:creationId xmlns:a16="http://schemas.microsoft.com/office/drawing/2014/main" id="{D2E17378-0671-425A-436E-11A05E5DB7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3" name="Gruppieren 1142">
                  <a:extLst>
                    <a:ext uri="{FF2B5EF4-FFF2-40B4-BE49-F238E27FC236}">
                      <a16:creationId xmlns:a16="http://schemas.microsoft.com/office/drawing/2014/main" id="{FF51C54D-828A-8A13-3A58-B12234D61D23}"/>
                    </a:ext>
                  </a:extLst>
                </p:cNvPr>
                <p:cNvGrpSpPr>
                  <a:grpSpLocks noChangeAspect="1"/>
                </p:cNvGrpSpPr>
                <p:nvPr/>
              </p:nvGrpSpPr>
              <p:grpSpPr>
                <a:xfrm>
                  <a:off x="6540000" y="3667688"/>
                  <a:ext cx="180000" cy="180000"/>
                  <a:chOff x="3172968" y="2304288"/>
                  <a:chExt cx="180000" cy="180000"/>
                </a:xfrm>
              </p:grpSpPr>
              <p:sp>
                <p:nvSpPr>
                  <p:cNvPr id="1174" name="Ellipse 1173">
                    <a:extLst>
                      <a:ext uri="{FF2B5EF4-FFF2-40B4-BE49-F238E27FC236}">
                        <a16:creationId xmlns:a16="http://schemas.microsoft.com/office/drawing/2014/main" id="{DE9FCE12-D6B2-28FF-1E3D-F2A9BD610D6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5" name="Additionszeichen 1174">
                    <a:extLst>
                      <a:ext uri="{FF2B5EF4-FFF2-40B4-BE49-F238E27FC236}">
                        <a16:creationId xmlns:a16="http://schemas.microsoft.com/office/drawing/2014/main" id="{6BF4099F-9FBD-9DD2-8577-770C64D6EC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4" name="Gruppieren 1143">
                  <a:extLst>
                    <a:ext uri="{FF2B5EF4-FFF2-40B4-BE49-F238E27FC236}">
                      <a16:creationId xmlns:a16="http://schemas.microsoft.com/office/drawing/2014/main" id="{897A9E5C-D32E-CCCC-ED7C-69DB809E73CE}"/>
                    </a:ext>
                  </a:extLst>
                </p:cNvPr>
                <p:cNvGrpSpPr>
                  <a:grpSpLocks noChangeAspect="1"/>
                </p:cNvGrpSpPr>
                <p:nvPr/>
              </p:nvGrpSpPr>
              <p:grpSpPr>
                <a:xfrm>
                  <a:off x="6696374" y="3186376"/>
                  <a:ext cx="180000" cy="180000"/>
                  <a:chOff x="3172968" y="2304288"/>
                  <a:chExt cx="180000" cy="180000"/>
                </a:xfrm>
              </p:grpSpPr>
              <p:sp>
                <p:nvSpPr>
                  <p:cNvPr id="1172" name="Ellipse 1171">
                    <a:extLst>
                      <a:ext uri="{FF2B5EF4-FFF2-40B4-BE49-F238E27FC236}">
                        <a16:creationId xmlns:a16="http://schemas.microsoft.com/office/drawing/2014/main" id="{99FF0C3D-90BC-50C4-C7C7-90BD158C00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3" name="Additionszeichen 1172">
                    <a:extLst>
                      <a:ext uri="{FF2B5EF4-FFF2-40B4-BE49-F238E27FC236}">
                        <a16:creationId xmlns:a16="http://schemas.microsoft.com/office/drawing/2014/main" id="{20BC3928-3ED9-D5F7-7EF0-A95F2C92D2F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5" name="Gruppieren 1144">
                  <a:extLst>
                    <a:ext uri="{FF2B5EF4-FFF2-40B4-BE49-F238E27FC236}">
                      <a16:creationId xmlns:a16="http://schemas.microsoft.com/office/drawing/2014/main" id="{2C98861D-1FEC-248E-1477-B36E0AF32A82}"/>
                    </a:ext>
                  </a:extLst>
                </p:cNvPr>
                <p:cNvGrpSpPr>
                  <a:grpSpLocks noChangeAspect="1"/>
                </p:cNvGrpSpPr>
                <p:nvPr/>
              </p:nvGrpSpPr>
              <p:grpSpPr>
                <a:xfrm>
                  <a:off x="5577515" y="3084316"/>
                  <a:ext cx="180000" cy="180000"/>
                  <a:chOff x="3172968" y="2304288"/>
                  <a:chExt cx="180000" cy="180000"/>
                </a:xfrm>
              </p:grpSpPr>
              <p:sp>
                <p:nvSpPr>
                  <p:cNvPr id="1170" name="Ellipse 1169">
                    <a:extLst>
                      <a:ext uri="{FF2B5EF4-FFF2-40B4-BE49-F238E27FC236}">
                        <a16:creationId xmlns:a16="http://schemas.microsoft.com/office/drawing/2014/main" id="{937F0320-2EF7-23B9-7B67-4F8211287A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1" name="Additionszeichen 1170">
                    <a:extLst>
                      <a:ext uri="{FF2B5EF4-FFF2-40B4-BE49-F238E27FC236}">
                        <a16:creationId xmlns:a16="http://schemas.microsoft.com/office/drawing/2014/main" id="{B01BDE2B-364F-015F-47D7-70890B7220F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6" name="Gruppieren 1145">
                  <a:extLst>
                    <a:ext uri="{FF2B5EF4-FFF2-40B4-BE49-F238E27FC236}">
                      <a16:creationId xmlns:a16="http://schemas.microsoft.com/office/drawing/2014/main" id="{105C221C-9349-7F9C-C347-604AAA1AF151}"/>
                    </a:ext>
                  </a:extLst>
                </p:cNvPr>
                <p:cNvGrpSpPr>
                  <a:grpSpLocks noChangeAspect="1"/>
                </p:cNvGrpSpPr>
                <p:nvPr/>
              </p:nvGrpSpPr>
              <p:grpSpPr>
                <a:xfrm>
                  <a:off x="5940252" y="2903697"/>
                  <a:ext cx="180000" cy="180000"/>
                  <a:chOff x="3172968" y="2304288"/>
                  <a:chExt cx="180000" cy="180000"/>
                </a:xfrm>
              </p:grpSpPr>
              <p:sp>
                <p:nvSpPr>
                  <p:cNvPr id="1168" name="Ellipse 1167">
                    <a:extLst>
                      <a:ext uri="{FF2B5EF4-FFF2-40B4-BE49-F238E27FC236}">
                        <a16:creationId xmlns:a16="http://schemas.microsoft.com/office/drawing/2014/main" id="{EDF7C40C-D65C-6C2B-B357-B11DCF783F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9" name="Additionszeichen 1168">
                    <a:extLst>
                      <a:ext uri="{FF2B5EF4-FFF2-40B4-BE49-F238E27FC236}">
                        <a16:creationId xmlns:a16="http://schemas.microsoft.com/office/drawing/2014/main" id="{5C838870-7DB9-EDA6-50F2-4F3C090FC9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7" name="Gruppieren 1146">
                  <a:extLst>
                    <a:ext uri="{FF2B5EF4-FFF2-40B4-BE49-F238E27FC236}">
                      <a16:creationId xmlns:a16="http://schemas.microsoft.com/office/drawing/2014/main" id="{03D32C71-3346-7C7B-8506-91EA80BA98A6}"/>
                    </a:ext>
                  </a:extLst>
                </p:cNvPr>
                <p:cNvGrpSpPr>
                  <a:grpSpLocks noChangeAspect="1"/>
                </p:cNvGrpSpPr>
                <p:nvPr/>
              </p:nvGrpSpPr>
              <p:grpSpPr>
                <a:xfrm>
                  <a:off x="5597520" y="2746772"/>
                  <a:ext cx="180000" cy="180000"/>
                  <a:chOff x="3172968" y="2304288"/>
                  <a:chExt cx="180000" cy="180000"/>
                </a:xfrm>
              </p:grpSpPr>
              <p:sp>
                <p:nvSpPr>
                  <p:cNvPr id="1166" name="Ellipse 1165">
                    <a:extLst>
                      <a:ext uri="{FF2B5EF4-FFF2-40B4-BE49-F238E27FC236}">
                        <a16:creationId xmlns:a16="http://schemas.microsoft.com/office/drawing/2014/main" id="{9BDF5D6A-6658-760E-F29A-DD3ED0D16B3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7" name="Additionszeichen 1166">
                    <a:extLst>
                      <a:ext uri="{FF2B5EF4-FFF2-40B4-BE49-F238E27FC236}">
                        <a16:creationId xmlns:a16="http://schemas.microsoft.com/office/drawing/2014/main" id="{AD88266F-33B8-F29A-2DC5-604CD3B8E8F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8" name="Gruppieren 1147">
                  <a:extLst>
                    <a:ext uri="{FF2B5EF4-FFF2-40B4-BE49-F238E27FC236}">
                      <a16:creationId xmlns:a16="http://schemas.microsoft.com/office/drawing/2014/main" id="{D764DDEC-9D0D-25B9-7654-40DACC81BF4F}"/>
                    </a:ext>
                  </a:extLst>
                </p:cNvPr>
                <p:cNvGrpSpPr>
                  <a:grpSpLocks noChangeAspect="1"/>
                </p:cNvGrpSpPr>
                <p:nvPr/>
              </p:nvGrpSpPr>
              <p:grpSpPr>
                <a:xfrm>
                  <a:off x="6310896" y="2729578"/>
                  <a:ext cx="180000" cy="180000"/>
                  <a:chOff x="3172968" y="2304288"/>
                  <a:chExt cx="180000" cy="180000"/>
                </a:xfrm>
              </p:grpSpPr>
              <p:sp>
                <p:nvSpPr>
                  <p:cNvPr id="1164" name="Ellipse 1163">
                    <a:extLst>
                      <a:ext uri="{FF2B5EF4-FFF2-40B4-BE49-F238E27FC236}">
                        <a16:creationId xmlns:a16="http://schemas.microsoft.com/office/drawing/2014/main" id="{A7C9E7B8-7F82-BCB2-4664-1BEDEEB4D4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5" name="Additionszeichen 1164">
                    <a:extLst>
                      <a:ext uri="{FF2B5EF4-FFF2-40B4-BE49-F238E27FC236}">
                        <a16:creationId xmlns:a16="http://schemas.microsoft.com/office/drawing/2014/main" id="{6F26988B-0FFC-E15F-AF86-5C9A8202DE9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9" name="Gruppieren 1148">
                  <a:extLst>
                    <a:ext uri="{FF2B5EF4-FFF2-40B4-BE49-F238E27FC236}">
                      <a16:creationId xmlns:a16="http://schemas.microsoft.com/office/drawing/2014/main" id="{D647D933-5A70-CCD5-644A-4A438F17CF27}"/>
                    </a:ext>
                  </a:extLst>
                </p:cNvPr>
                <p:cNvGrpSpPr>
                  <a:grpSpLocks noChangeAspect="1"/>
                </p:cNvGrpSpPr>
                <p:nvPr/>
              </p:nvGrpSpPr>
              <p:grpSpPr>
                <a:xfrm>
                  <a:off x="5311404" y="3346168"/>
                  <a:ext cx="180000" cy="180000"/>
                  <a:chOff x="3172968" y="2304288"/>
                  <a:chExt cx="180000" cy="180000"/>
                </a:xfrm>
              </p:grpSpPr>
              <p:sp>
                <p:nvSpPr>
                  <p:cNvPr id="1162" name="Ellipse 1161">
                    <a:extLst>
                      <a:ext uri="{FF2B5EF4-FFF2-40B4-BE49-F238E27FC236}">
                        <a16:creationId xmlns:a16="http://schemas.microsoft.com/office/drawing/2014/main" id="{7F0E5026-AAA8-900C-D16E-AB35F434DA1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3" name="Additionszeichen 1162">
                    <a:extLst>
                      <a:ext uri="{FF2B5EF4-FFF2-40B4-BE49-F238E27FC236}">
                        <a16:creationId xmlns:a16="http://schemas.microsoft.com/office/drawing/2014/main" id="{9368FA9E-736E-C829-4FC1-83918323B7C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50" name="Ellipse 1149">
                  <a:extLst>
                    <a:ext uri="{FF2B5EF4-FFF2-40B4-BE49-F238E27FC236}">
                      <a16:creationId xmlns:a16="http://schemas.microsoft.com/office/drawing/2014/main" id="{AE189099-37E6-F5C8-04DA-0B31233ECA2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1" name="Ellipse 1150">
                  <a:extLst>
                    <a:ext uri="{FF2B5EF4-FFF2-40B4-BE49-F238E27FC236}">
                      <a16:creationId xmlns:a16="http://schemas.microsoft.com/office/drawing/2014/main" id="{110DE76D-D6DF-EA84-B28D-2DB6ED9EDB71}"/>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2" name="Ellipse 1151">
                  <a:extLst>
                    <a:ext uri="{FF2B5EF4-FFF2-40B4-BE49-F238E27FC236}">
                      <a16:creationId xmlns:a16="http://schemas.microsoft.com/office/drawing/2014/main" id="{6D785DF8-AFDE-D0BB-5342-F61BE27A0923}"/>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3" name="Ellipse 1152">
                  <a:extLst>
                    <a:ext uri="{FF2B5EF4-FFF2-40B4-BE49-F238E27FC236}">
                      <a16:creationId xmlns:a16="http://schemas.microsoft.com/office/drawing/2014/main" id="{4E518D9A-CA0C-5111-D37B-99933498307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4" name="Ellipse 1153">
                  <a:extLst>
                    <a:ext uri="{FF2B5EF4-FFF2-40B4-BE49-F238E27FC236}">
                      <a16:creationId xmlns:a16="http://schemas.microsoft.com/office/drawing/2014/main" id="{39403819-FF04-77A4-DC59-BEF69954CEC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5" name="Ellipse 1154">
                  <a:extLst>
                    <a:ext uri="{FF2B5EF4-FFF2-40B4-BE49-F238E27FC236}">
                      <a16:creationId xmlns:a16="http://schemas.microsoft.com/office/drawing/2014/main" id="{22E5BD9F-057E-81BD-1AEA-E44CE88B749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6" name="Ellipse 1155">
                  <a:extLst>
                    <a:ext uri="{FF2B5EF4-FFF2-40B4-BE49-F238E27FC236}">
                      <a16:creationId xmlns:a16="http://schemas.microsoft.com/office/drawing/2014/main" id="{E8D4FEE2-FFCF-8521-3450-3114C397201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7" name="Ellipse 1156">
                  <a:extLst>
                    <a:ext uri="{FF2B5EF4-FFF2-40B4-BE49-F238E27FC236}">
                      <a16:creationId xmlns:a16="http://schemas.microsoft.com/office/drawing/2014/main" id="{E92CE9EC-3D9D-3265-2914-40E9621C08B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8" name="Ellipse 1157">
                  <a:extLst>
                    <a:ext uri="{FF2B5EF4-FFF2-40B4-BE49-F238E27FC236}">
                      <a16:creationId xmlns:a16="http://schemas.microsoft.com/office/drawing/2014/main" id="{7F094B40-4924-C1B8-4960-BDBDF5F424C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9" name="Ellipse 1158">
                  <a:extLst>
                    <a:ext uri="{FF2B5EF4-FFF2-40B4-BE49-F238E27FC236}">
                      <a16:creationId xmlns:a16="http://schemas.microsoft.com/office/drawing/2014/main" id="{BA3358D7-5717-5B2D-9AE0-8AB5260B464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0" name="Ellipse 1159">
                  <a:extLst>
                    <a:ext uri="{FF2B5EF4-FFF2-40B4-BE49-F238E27FC236}">
                      <a16:creationId xmlns:a16="http://schemas.microsoft.com/office/drawing/2014/main" id="{358BA549-0503-28D9-FABC-C4B7CAD66E8E}"/>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1" name="Ellipse 1160">
                  <a:extLst>
                    <a:ext uri="{FF2B5EF4-FFF2-40B4-BE49-F238E27FC236}">
                      <a16:creationId xmlns:a16="http://schemas.microsoft.com/office/drawing/2014/main" id="{CB008303-C3EB-C3D9-51D0-7862E9BEB59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35" name="L-Schale">
                <a:extLst>
                  <a:ext uri="{FF2B5EF4-FFF2-40B4-BE49-F238E27FC236}">
                    <a16:creationId xmlns:a16="http://schemas.microsoft.com/office/drawing/2014/main" id="{4E8DB28B-E00B-AB85-5EA7-D5C6D887852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136" name="M-Schale">
                <a:extLst>
                  <a:ext uri="{FF2B5EF4-FFF2-40B4-BE49-F238E27FC236}">
                    <a16:creationId xmlns:a16="http://schemas.microsoft.com/office/drawing/2014/main" id="{7909D3BF-9D46-81F0-EB93-1EF227E4F61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097" name="Gruppieren 1096">
              <a:extLst>
                <a:ext uri="{FF2B5EF4-FFF2-40B4-BE49-F238E27FC236}">
                  <a16:creationId xmlns:a16="http://schemas.microsoft.com/office/drawing/2014/main" id="{87D17EF9-1BE3-A4E1-8B21-1D77C935AD0F}"/>
                </a:ext>
              </a:extLst>
            </p:cNvPr>
            <p:cNvGrpSpPr/>
            <p:nvPr/>
          </p:nvGrpSpPr>
          <p:grpSpPr>
            <a:xfrm>
              <a:off x="6006000" y="816426"/>
              <a:ext cx="180000" cy="180000"/>
              <a:chOff x="2537136" y="1269000"/>
              <a:chExt cx="180000" cy="180000"/>
            </a:xfrm>
          </p:grpSpPr>
          <p:sp>
            <p:nvSpPr>
              <p:cNvPr id="1131" name="Ellipse 1130">
                <a:extLst>
                  <a:ext uri="{FF2B5EF4-FFF2-40B4-BE49-F238E27FC236}">
                    <a16:creationId xmlns:a16="http://schemas.microsoft.com/office/drawing/2014/main" id="{A3C889C1-494B-56D4-CACE-418A2C3B32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2" name="Minuszeichen 1131">
                <a:extLst>
                  <a:ext uri="{FF2B5EF4-FFF2-40B4-BE49-F238E27FC236}">
                    <a16:creationId xmlns:a16="http://schemas.microsoft.com/office/drawing/2014/main" id="{19BF2022-C21A-5FE9-5E1C-53F257A831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8" name="Gruppieren 1097">
              <a:extLst>
                <a:ext uri="{FF2B5EF4-FFF2-40B4-BE49-F238E27FC236}">
                  <a16:creationId xmlns:a16="http://schemas.microsoft.com/office/drawing/2014/main" id="{FBE7C478-0828-550A-60DA-3FB4450CABB7}"/>
                </a:ext>
              </a:extLst>
            </p:cNvPr>
            <p:cNvGrpSpPr/>
            <p:nvPr/>
          </p:nvGrpSpPr>
          <p:grpSpPr>
            <a:xfrm>
              <a:off x="6003948" y="5865553"/>
              <a:ext cx="180000" cy="180000"/>
              <a:chOff x="2537136" y="1269000"/>
              <a:chExt cx="180000" cy="180000"/>
            </a:xfrm>
          </p:grpSpPr>
          <p:sp>
            <p:nvSpPr>
              <p:cNvPr id="1129" name="Ellipse 1128">
                <a:extLst>
                  <a:ext uri="{FF2B5EF4-FFF2-40B4-BE49-F238E27FC236}">
                    <a16:creationId xmlns:a16="http://schemas.microsoft.com/office/drawing/2014/main" id="{282552AF-5BB8-F2F0-1994-F1337687174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0" name="Minuszeichen 1129">
                <a:extLst>
                  <a:ext uri="{FF2B5EF4-FFF2-40B4-BE49-F238E27FC236}">
                    <a16:creationId xmlns:a16="http://schemas.microsoft.com/office/drawing/2014/main" id="{223ACAEF-3DFA-A472-16EB-43F5B5DD1E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9" name="Gruppieren 1098">
              <a:extLst>
                <a:ext uri="{FF2B5EF4-FFF2-40B4-BE49-F238E27FC236}">
                  <a16:creationId xmlns:a16="http://schemas.microsoft.com/office/drawing/2014/main" id="{9F8407DE-DFF5-09FD-EE56-B2ED897E9D13}"/>
                </a:ext>
              </a:extLst>
            </p:cNvPr>
            <p:cNvGrpSpPr/>
            <p:nvPr/>
          </p:nvGrpSpPr>
          <p:grpSpPr>
            <a:xfrm>
              <a:off x="7989107" y="3335661"/>
              <a:ext cx="180000" cy="180000"/>
              <a:chOff x="2537136" y="1269000"/>
              <a:chExt cx="180000" cy="180000"/>
            </a:xfrm>
          </p:grpSpPr>
          <p:sp>
            <p:nvSpPr>
              <p:cNvPr id="1127" name="Ellipse 1126">
                <a:extLst>
                  <a:ext uri="{FF2B5EF4-FFF2-40B4-BE49-F238E27FC236}">
                    <a16:creationId xmlns:a16="http://schemas.microsoft.com/office/drawing/2014/main" id="{1A6C460D-A104-D9E4-A164-8A97446883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8" name="Minuszeichen 1127">
                <a:extLst>
                  <a:ext uri="{FF2B5EF4-FFF2-40B4-BE49-F238E27FC236}">
                    <a16:creationId xmlns:a16="http://schemas.microsoft.com/office/drawing/2014/main" id="{D662CB89-5BC6-D774-166F-69BECC8ADB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0" name="Gruppieren 1099">
              <a:extLst>
                <a:ext uri="{FF2B5EF4-FFF2-40B4-BE49-F238E27FC236}">
                  <a16:creationId xmlns:a16="http://schemas.microsoft.com/office/drawing/2014/main" id="{F08663B2-0228-7891-6A2A-1E27EAACFBDB}"/>
                </a:ext>
              </a:extLst>
            </p:cNvPr>
            <p:cNvGrpSpPr/>
            <p:nvPr/>
          </p:nvGrpSpPr>
          <p:grpSpPr>
            <a:xfrm>
              <a:off x="4026000" y="3339000"/>
              <a:ext cx="180000" cy="180000"/>
              <a:chOff x="2537136" y="1269000"/>
              <a:chExt cx="180000" cy="180000"/>
            </a:xfrm>
          </p:grpSpPr>
          <p:sp>
            <p:nvSpPr>
              <p:cNvPr id="1125" name="Ellipse 1124">
                <a:extLst>
                  <a:ext uri="{FF2B5EF4-FFF2-40B4-BE49-F238E27FC236}">
                    <a16:creationId xmlns:a16="http://schemas.microsoft.com/office/drawing/2014/main" id="{7F6D7D8F-3489-53E7-B4CB-5E5ACE9265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 name="Minuszeichen 1125">
                <a:extLst>
                  <a:ext uri="{FF2B5EF4-FFF2-40B4-BE49-F238E27FC236}">
                    <a16:creationId xmlns:a16="http://schemas.microsoft.com/office/drawing/2014/main" id="{A3CA567A-91A9-06F1-7B18-BB4893A438B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1" name="Gruppieren 1100">
              <a:extLst>
                <a:ext uri="{FF2B5EF4-FFF2-40B4-BE49-F238E27FC236}">
                  <a16:creationId xmlns:a16="http://schemas.microsoft.com/office/drawing/2014/main" id="{6EC5A031-205B-161E-839C-DC63972FE8CA}"/>
                </a:ext>
              </a:extLst>
            </p:cNvPr>
            <p:cNvGrpSpPr/>
            <p:nvPr/>
          </p:nvGrpSpPr>
          <p:grpSpPr>
            <a:xfrm>
              <a:off x="4656000" y="4775520"/>
              <a:ext cx="180000" cy="180000"/>
              <a:chOff x="2537136" y="1269000"/>
              <a:chExt cx="180000" cy="180000"/>
            </a:xfrm>
          </p:grpSpPr>
          <p:sp>
            <p:nvSpPr>
              <p:cNvPr id="1123" name="Ellipse 1122">
                <a:extLst>
                  <a:ext uri="{FF2B5EF4-FFF2-40B4-BE49-F238E27FC236}">
                    <a16:creationId xmlns:a16="http://schemas.microsoft.com/office/drawing/2014/main" id="{D72C6A18-3576-80EB-CA24-95A43F3CC4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4" name="Minuszeichen 1123">
                <a:extLst>
                  <a:ext uri="{FF2B5EF4-FFF2-40B4-BE49-F238E27FC236}">
                    <a16:creationId xmlns:a16="http://schemas.microsoft.com/office/drawing/2014/main" id="{EC2607A6-E675-35A1-E112-5A0C0E18BD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2" name="Gruppieren 1101">
              <a:extLst>
                <a:ext uri="{FF2B5EF4-FFF2-40B4-BE49-F238E27FC236}">
                  <a16:creationId xmlns:a16="http://schemas.microsoft.com/office/drawing/2014/main" id="{C64A0996-4C94-D3F6-1EF1-51FBA27783E6}"/>
                </a:ext>
              </a:extLst>
            </p:cNvPr>
            <p:cNvGrpSpPr/>
            <p:nvPr/>
          </p:nvGrpSpPr>
          <p:grpSpPr>
            <a:xfrm>
              <a:off x="7373256" y="4775520"/>
              <a:ext cx="180000" cy="180000"/>
              <a:chOff x="2537136" y="1269000"/>
              <a:chExt cx="180000" cy="180000"/>
            </a:xfrm>
          </p:grpSpPr>
          <p:sp>
            <p:nvSpPr>
              <p:cNvPr id="1121" name="Ellipse 1120">
                <a:extLst>
                  <a:ext uri="{FF2B5EF4-FFF2-40B4-BE49-F238E27FC236}">
                    <a16:creationId xmlns:a16="http://schemas.microsoft.com/office/drawing/2014/main" id="{4852F30D-059A-5237-C0D0-8DBBEA4037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2" name="Minuszeichen 1121">
                <a:extLst>
                  <a:ext uri="{FF2B5EF4-FFF2-40B4-BE49-F238E27FC236}">
                    <a16:creationId xmlns:a16="http://schemas.microsoft.com/office/drawing/2014/main" id="{92216D28-108B-2849-47B6-15C9E601C70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3" name="Gruppieren 1102">
              <a:extLst>
                <a:ext uri="{FF2B5EF4-FFF2-40B4-BE49-F238E27FC236}">
                  <a16:creationId xmlns:a16="http://schemas.microsoft.com/office/drawing/2014/main" id="{697CF2AF-93CC-CB63-8B1E-F5511DB5CAEE}"/>
                </a:ext>
              </a:extLst>
            </p:cNvPr>
            <p:cNvGrpSpPr/>
            <p:nvPr/>
          </p:nvGrpSpPr>
          <p:grpSpPr>
            <a:xfrm>
              <a:off x="7373256" y="1900714"/>
              <a:ext cx="180000" cy="180000"/>
              <a:chOff x="2537136" y="1269000"/>
              <a:chExt cx="180000" cy="180000"/>
            </a:xfrm>
          </p:grpSpPr>
          <p:sp>
            <p:nvSpPr>
              <p:cNvPr id="1119" name="Ellipse 1118">
                <a:extLst>
                  <a:ext uri="{FF2B5EF4-FFF2-40B4-BE49-F238E27FC236}">
                    <a16:creationId xmlns:a16="http://schemas.microsoft.com/office/drawing/2014/main" id="{7C9DC561-427D-19A1-43D8-DF3B5E210BE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0" name="Minuszeichen 1119">
                <a:extLst>
                  <a:ext uri="{FF2B5EF4-FFF2-40B4-BE49-F238E27FC236}">
                    <a16:creationId xmlns:a16="http://schemas.microsoft.com/office/drawing/2014/main" id="{6010816A-82BB-C0D4-BA51-4EFCEF9EDA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4" name="Gruppieren 1103">
              <a:extLst>
                <a:ext uri="{FF2B5EF4-FFF2-40B4-BE49-F238E27FC236}">
                  <a16:creationId xmlns:a16="http://schemas.microsoft.com/office/drawing/2014/main" id="{CF31BC4D-99A8-FFFE-2759-355673ADED04}"/>
                </a:ext>
              </a:extLst>
            </p:cNvPr>
            <p:cNvGrpSpPr/>
            <p:nvPr/>
          </p:nvGrpSpPr>
          <p:grpSpPr>
            <a:xfrm>
              <a:off x="4656000" y="1900714"/>
              <a:ext cx="180000" cy="180000"/>
              <a:chOff x="2537136" y="1269000"/>
              <a:chExt cx="180000" cy="180000"/>
            </a:xfrm>
          </p:grpSpPr>
          <p:sp>
            <p:nvSpPr>
              <p:cNvPr id="1117" name="Ellipse 1116">
                <a:extLst>
                  <a:ext uri="{FF2B5EF4-FFF2-40B4-BE49-F238E27FC236}">
                    <a16:creationId xmlns:a16="http://schemas.microsoft.com/office/drawing/2014/main" id="{8F92D67F-4234-4672-796A-F4F0BF2688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8" name="Minuszeichen 1117">
                <a:extLst>
                  <a:ext uri="{FF2B5EF4-FFF2-40B4-BE49-F238E27FC236}">
                    <a16:creationId xmlns:a16="http://schemas.microsoft.com/office/drawing/2014/main" id="{BDFB0C00-3030-3562-99D6-A902A9F45D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5" name="Gruppieren 1104">
              <a:extLst>
                <a:ext uri="{FF2B5EF4-FFF2-40B4-BE49-F238E27FC236}">
                  <a16:creationId xmlns:a16="http://schemas.microsoft.com/office/drawing/2014/main" id="{37A26A5B-AA74-A524-97D0-4E5CAD2179D8}"/>
                </a:ext>
              </a:extLst>
            </p:cNvPr>
            <p:cNvGrpSpPr/>
            <p:nvPr/>
          </p:nvGrpSpPr>
          <p:grpSpPr>
            <a:xfrm>
              <a:off x="6006000" y="1339747"/>
              <a:ext cx="180000" cy="180000"/>
              <a:chOff x="2537136" y="1269000"/>
              <a:chExt cx="180000" cy="180000"/>
            </a:xfrm>
          </p:grpSpPr>
          <p:sp>
            <p:nvSpPr>
              <p:cNvPr id="1115" name="Ellipse 1114">
                <a:extLst>
                  <a:ext uri="{FF2B5EF4-FFF2-40B4-BE49-F238E27FC236}">
                    <a16:creationId xmlns:a16="http://schemas.microsoft.com/office/drawing/2014/main" id="{22B4DDDA-A49A-B843-5C1B-98A6EDA7A0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6" name="Minuszeichen 1115">
                <a:extLst>
                  <a:ext uri="{FF2B5EF4-FFF2-40B4-BE49-F238E27FC236}">
                    <a16:creationId xmlns:a16="http://schemas.microsoft.com/office/drawing/2014/main" id="{6BFF20AF-A5DF-4DD8-8299-A1D9940025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6" name="Gruppieren 1105">
              <a:extLst>
                <a:ext uri="{FF2B5EF4-FFF2-40B4-BE49-F238E27FC236}">
                  <a16:creationId xmlns:a16="http://schemas.microsoft.com/office/drawing/2014/main" id="{3A0B570E-2C27-AF3D-EA0C-40ABFAD5EFF1}"/>
                </a:ext>
              </a:extLst>
            </p:cNvPr>
            <p:cNvGrpSpPr/>
            <p:nvPr/>
          </p:nvGrpSpPr>
          <p:grpSpPr>
            <a:xfrm>
              <a:off x="6006000" y="5312040"/>
              <a:ext cx="180000" cy="180000"/>
              <a:chOff x="2537136" y="1269000"/>
              <a:chExt cx="180000" cy="180000"/>
            </a:xfrm>
          </p:grpSpPr>
          <p:sp>
            <p:nvSpPr>
              <p:cNvPr id="1113" name="Ellipse 1112">
                <a:extLst>
                  <a:ext uri="{FF2B5EF4-FFF2-40B4-BE49-F238E27FC236}">
                    <a16:creationId xmlns:a16="http://schemas.microsoft.com/office/drawing/2014/main" id="{F8C370B7-1822-6EF8-F92A-1BC123ED11A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4" name="Minuszeichen 1113">
                <a:extLst>
                  <a:ext uri="{FF2B5EF4-FFF2-40B4-BE49-F238E27FC236}">
                    <a16:creationId xmlns:a16="http://schemas.microsoft.com/office/drawing/2014/main" id="{A3CD7644-063A-1FB8-80D1-4824D1FAB0C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7" name="Gruppieren 1106">
              <a:extLst>
                <a:ext uri="{FF2B5EF4-FFF2-40B4-BE49-F238E27FC236}">
                  <a16:creationId xmlns:a16="http://schemas.microsoft.com/office/drawing/2014/main" id="{24000A01-7AB0-84F0-3017-2FC47AB51E13}"/>
                </a:ext>
              </a:extLst>
            </p:cNvPr>
            <p:cNvGrpSpPr/>
            <p:nvPr/>
          </p:nvGrpSpPr>
          <p:grpSpPr>
            <a:xfrm>
              <a:off x="6006000" y="1900714"/>
              <a:ext cx="180000" cy="180000"/>
              <a:chOff x="2537136" y="1269000"/>
              <a:chExt cx="180000" cy="180000"/>
            </a:xfrm>
          </p:grpSpPr>
          <p:sp>
            <p:nvSpPr>
              <p:cNvPr id="1111" name="Ellipse 1110">
                <a:extLst>
                  <a:ext uri="{FF2B5EF4-FFF2-40B4-BE49-F238E27FC236}">
                    <a16:creationId xmlns:a16="http://schemas.microsoft.com/office/drawing/2014/main" id="{6FCFFAC7-2CB1-FAF3-8629-1019FC7316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2" name="Minuszeichen 1111">
                <a:extLst>
                  <a:ext uri="{FF2B5EF4-FFF2-40B4-BE49-F238E27FC236}">
                    <a16:creationId xmlns:a16="http://schemas.microsoft.com/office/drawing/2014/main" id="{DE15AD38-544D-3B5E-A14E-31E7A4D233E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8" name="Gruppieren 1107">
              <a:extLst>
                <a:ext uri="{FF2B5EF4-FFF2-40B4-BE49-F238E27FC236}">
                  <a16:creationId xmlns:a16="http://schemas.microsoft.com/office/drawing/2014/main" id="{6C33624A-5825-0959-1A6B-4567625BD34C}"/>
                </a:ext>
              </a:extLst>
            </p:cNvPr>
            <p:cNvGrpSpPr/>
            <p:nvPr/>
          </p:nvGrpSpPr>
          <p:grpSpPr>
            <a:xfrm>
              <a:off x="6006000" y="4775520"/>
              <a:ext cx="180000" cy="180000"/>
              <a:chOff x="2537136" y="1269000"/>
              <a:chExt cx="180000" cy="180000"/>
            </a:xfrm>
          </p:grpSpPr>
          <p:sp>
            <p:nvSpPr>
              <p:cNvPr id="1109" name="Ellipse 1108">
                <a:extLst>
                  <a:ext uri="{FF2B5EF4-FFF2-40B4-BE49-F238E27FC236}">
                    <a16:creationId xmlns:a16="http://schemas.microsoft.com/office/drawing/2014/main" id="{1642CF73-5828-AE8A-5921-FAA4577B4B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0" name="Minuszeichen 1109">
                <a:extLst>
                  <a:ext uri="{FF2B5EF4-FFF2-40B4-BE49-F238E27FC236}">
                    <a16:creationId xmlns:a16="http://schemas.microsoft.com/office/drawing/2014/main" id="{4EF1B8C1-418E-A399-621A-15446A12144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86" name="Gruppieren 1185">
            <a:extLst>
              <a:ext uri="{FF2B5EF4-FFF2-40B4-BE49-F238E27FC236}">
                <a16:creationId xmlns:a16="http://schemas.microsoft.com/office/drawing/2014/main" id="{10FD8801-7FCC-6694-65CD-61A8123064F8}"/>
              </a:ext>
            </a:extLst>
          </p:cNvPr>
          <p:cNvGrpSpPr>
            <a:grpSpLocks noChangeAspect="1"/>
          </p:cNvGrpSpPr>
          <p:nvPr/>
        </p:nvGrpSpPr>
        <p:grpSpPr>
          <a:xfrm>
            <a:off x="3733203" y="4492132"/>
            <a:ext cx="1258865" cy="1306104"/>
            <a:chOff x="3576000" y="816426"/>
            <a:chExt cx="5040000" cy="5229127"/>
          </a:xfrm>
        </p:grpSpPr>
        <p:grpSp>
          <p:nvGrpSpPr>
            <p:cNvPr id="1187" name="Magnesium ohne e-">
              <a:extLst>
                <a:ext uri="{FF2B5EF4-FFF2-40B4-BE49-F238E27FC236}">
                  <a16:creationId xmlns:a16="http://schemas.microsoft.com/office/drawing/2014/main" id="{3B412305-8EE7-B988-069C-F0BC87724AEB}"/>
                </a:ext>
              </a:extLst>
            </p:cNvPr>
            <p:cNvGrpSpPr/>
            <p:nvPr/>
          </p:nvGrpSpPr>
          <p:grpSpPr>
            <a:xfrm>
              <a:off x="3576000" y="909000"/>
              <a:ext cx="5040000" cy="5040000"/>
              <a:chOff x="3576000" y="909000"/>
              <a:chExt cx="5040000" cy="5040000"/>
            </a:xfrm>
          </p:grpSpPr>
          <p:sp>
            <p:nvSpPr>
              <p:cNvPr id="1224" name="K-Schale">
                <a:extLst>
                  <a:ext uri="{FF2B5EF4-FFF2-40B4-BE49-F238E27FC236}">
                    <a16:creationId xmlns:a16="http://schemas.microsoft.com/office/drawing/2014/main" id="{0A7886AA-3FE2-5041-BF0D-9F6E0FF8EEE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225" name="Atomkern mit Protonen und Neutronen">
                <a:extLst>
                  <a:ext uri="{FF2B5EF4-FFF2-40B4-BE49-F238E27FC236}">
                    <a16:creationId xmlns:a16="http://schemas.microsoft.com/office/drawing/2014/main" id="{2C22B3C0-03A1-2547-0106-DB5AB63369DF}"/>
                  </a:ext>
                </a:extLst>
              </p:cNvPr>
              <p:cNvGrpSpPr/>
              <p:nvPr/>
            </p:nvGrpSpPr>
            <p:grpSpPr>
              <a:xfrm>
                <a:off x="5196000" y="2529000"/>
                <a:ext cx="1800000" cy="1800000"/>
                <a:chOff x="5196000" y="2529000"/>
                <a:chExt cx="1800000" cy="1800000"/>
              </a:xfrm>
            </p:grpSpPr>
            <p:sp>
              <p:nvSpPr>
                <p:cNvPr id="1228" name="Atomkern">
                  <a:extLst>
                    <a:ext uri="{FF2B5EF4-FFF2-40B4-BE49-F238E27FC236}">
                      <a16:creationId xmlns:a16="http://schemas.microsoft.com/office/drawing/2014/main" id="{C532B5A3-6237-3972-E1A9-7F728375E16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229" name="Gruppieren 1228">
                  <a:extLst>
                    <a:ext uri="{FF2B5EF4-FFF2-40B4-BE49-F238E27FC236}">
                      <a16:creationId xmlns:a16="http://schemas.microsoft.com/office/drawing/2014/main" id="{EB70F4E5-6625-A84D-D17E-15F4E59C312D}"/>
                    </a:ext>
                  </a:extLst>
                </p:cNvPr>
                <p:cNvGrpSpPr>
                  <a:grpSpLocks noChangeAspect="1"/>
                </p:cNvGrpSpPr>
                <p:nvPr/>
              </p:nvGrpSpPr>
              <p:grpSpPr>
                <a:xfrm>
                  <a:off x="5848033" y="3791651"/>
                  <a:ext cx="180000" cy="180000"/>
                  <a:chOff x="3172968" y="2304288"/>
                  <a:chExt cx="180000" cy="180000"/>
                </a:xfrm>
              </p:grpSpPr>
              <p:sp>
                <p:nvSpPr>
                  <p:cNvPr id="1275" name="Ellipse 1274">
                    <a:extLst>
                      <a:ext uri="{FF2B5EF4-FFF2-40B4-BE49-F238E27FC236}">
                        <a16:creationId xmlns:a16="http://schemas.microsoft.com/office/drawing/2014/main" id="{DCF4EB75-073E-94E7-6EDE-D312545C1A7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6" name="Additionszeichen 1275">
                    <a:extLst>
                      <a:ext uri="{FF2B5EF4-FFF2-40B4-BE49-F238E27FC236}">
                        <a16:creationId xmlns:a16="http://schemas.microsoft.com/office/drawing/2014/main" id="{E18479A6-5F2E-89FB-E7B3-68F3CF5139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0" name="Gruppieren 1229">
                  <a:extLst>
                    <a:ext uri="{FF2B5EF4-FFF2-40B4-BE49-F238E27FC236}">
                      <a16:creationId xmlns:a16="http://schemas.microsoft.com/office/drawing/2014/main" id="{E8A7E293-432E-3436-338D-AD2A2018B340}"/>
                    </a:ext>
                  </a:extLst>
                </p:cNvPr>
                <p:cNvGrpSpPr>
                  <a:grpSpLocks noChangeAspect="1"/>
                </p:cNvGrpSpPr>
                <p:nvPr/>
              </p:nvGrpSpPr>
              <p:grpSpPr>
                <a:xfrm>
                  <a:off x="6270000" y="3698425"/>
                  <a:ext cx="180000" cy="180000"/>
                  <a:chOff x="3172968" y="2304288"/>
                  <a:chExt cx="180000" cy="180000"/>
                </a:xfrm>
              </p:grpSpPr>
              <p:sp>
                <p:nvSpPr>
                  <p:cNvPr id="1273" name="Ellipse 1272">
                    <a:extLst>
                      <a:ext uri="{FF2B5EF4-FFF2-40B4-BE49-F238E27FC236}">
                        <a16:creationId xmlns:a16="http://schemas.microsoft.com/office/drawing/2014/main" id="{A4DFA533-2750-038B-EEE3-9369851FB2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4" name="Additionszeichen 1273">
                    <a:extLst>
                      <a:ext uri="{FF2B5EF4-FFF2-40B4-BE49-F238E27FC236}">
                        <a16:creationId xmlns:a16="http://schemas.microsoft.com/office/drawing/2014/main" id="{9F4FA879-0D70-AF00-17C8-4E443B5646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1" name="Gruppieren 1230">
                  <a:extLst>
                    <a:ext uri="{FF2B5EF4-FFF2-40B4-BE49-F238E27FC236}">
                      <a16:creationId xmlns:a16="http://schemas.microsoft.com/office/drawing/2014/main" id="{BC470D0C-D07A-F36E-A117-E382E8CA1CF1}"/>
                    </a:ext>
                  </a:extLst>
                </p:cNvPr>
                <p:cNvGrpSpPr>
                  <a:grpSpLocks noChangeAspect="1"/>
                </p:cNvGrpSpPr>
                <p:nvPr/>
              </p:nvGrpSpPr>
              <p:grpSpPr>
                <a:xfrm>
                  <a:off x="5499300" y="3931942"/>
                  <a:ext cx="180000" cy="180000"/>
                  <a:chOff x="3172968" y="2304288"/>
                  <a:chExt cx="180000" cy="180000"/>
                </a:xfrm>
              </p:grpSpPr>
              <p:sp>
                <p:nvSpPr>
                  <p:cNvPr id="1271" name="Ellipse 1270">
                    <a:extLst>
                      <a:ext uri="{FF2B5EF4-FFF2-40B4-BE49-F238E27FC236}">
                        <a16:creationId xmlns:a16="http://schemas.microsoft.com/office/drawing/2014/main" id="{619665ED-F4E8-D8AF-46B1-1BC8D79B19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2" name="Additionszeichen 1271">
                    <a:extLst>
                      <a:ext uri="{FF2B5EF4-FFF2-40B4-BE49-F238E27FC236}">
                        <a16:creationId xmlns:a16="http://schemas.microsoft.com/office/drawing/2014/main" id="{29E09188-7085-F0A4-7D68-209B95B0B6A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2" name="Gruppieren 1231">
                  <a:extLst>
                    <a:ext uri="{FF2B5EF4-FFF2-40B4-BE49-F238E27FC236}">
                      <a16:creationId xmlns:a16="http://schemas.microsoft.com/office/drawing/2014/main" id="{EEA27870-F947-8CC6-D085-4E61A97008F9}"/>
                    </a:ext>
                  </a:extLst>
                </p:cNvPr>
                <p:cNvGrpSpPr>
                  <a:grpSpLocks noChangeAspect="1"/>
                </p:cNvGrpSpPr>
                <p:nvPr/>
              </p:nvGrpSpPr>
              <p:grpSpPr>
                <a:xfrm>
                  <a:off x="6030156" y="4086630"/>
                  <a:ext cx="180000" cy="180000"/>
                  <a:chOff x="3172968" y="2304288"/>
                  <a:chExt cx="180000" cy="180000"/>
                </a:xfrm>
              </p:grpSpPr>
              <p:sp>
                <p:nvSpPr>
                  <p:cNvPr id="1269" name="Ellipse 1268">
                    <a:extLst>
                      <a:ext uri="{FF2B5EF4-FFF2-40B4-BE49-F238E27FC236}">
                        <a16:creationId xmlns:a16="http://schemas.microsoft.com/office/drawing/2014/main" id="{C5C79C8B-B237-93FF-F059-F50BE73ACD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0" name="Additionszeichen 1269">
                    <a:extLst>
                      <a:ext uri="{FF2B5EF4-FFF2-40B4-BE49-F238E27FC236}">
                        <a16:creationId xmlns:a16="http://schemas.microsoft.com/office/drawing/2014/main" id="{166E66D1-B049-4D07-FE1B-4570486039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3" name="Gruppieren 1232">
                  <a:extLst>
                    <a:ext uri="{FF2B5EF4-FFF2-40B4-BE49-F238E27FC236}">
                      <a16:creationId xmlns:a16="http://schemas.microsoft.com/office/drawing/2014/main" id="{238DEA7D-4A91-0DB6-5FD7-AA55F533E63C}"/>
                    </a:ext>
                  </a:extLst>
                </p:cNvPr>
                <p:cNvGrpSpPr>
                  <a:grpSpLocks noChangeAspect="1"/>
                </p:cNvGrpSpPr>
                <p:nvPr/>
              </p:nvGrpSpPr>
              <p:grpSpPr>
                <a:xfrm>
                  <a:off x="6020438" y="3296696"/>
                  <a:ext cx="180000" cy="180000"/>
                  <a:chOff x="3172968" y="2304288"/>
                  <a:chExt cx="180000" cy="180000"/>
                </a:xfrm>
              </p:grpSpPr>
              <p:sp>
                <p:nvSpPr>
                  <p:cNvPr id="1267" name="Ellipse 1266">
                    <a:extLst>
                      <a:ext uri="{FF2B5EF4-FFF2-40B4-BE49-F238E27FC236}">
                        <a16:creationId xmlns:a16="http://schemas.microsoft.com/office/drawing/2014/main" id="{C1B48CA6-ABF9-FE0E-74B2-66C7B9C8E6C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8" name="Additionszeichen 1267">
                    <a:extLst>
                      <a:ext uri="{FF2B5EF4-FFF2-40B4-BE49-F238E27FC236}">
                        <a16:creationId xmlns:a16="http://schemas.microsoft.com/office/drawing/2014/main" id="{558CB510-07F0-0546-B731-9C79644465C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4" name="Gruppieren 1233">
                  <a:extLst>
                    <a:ext uri="{FF2B5EF4-FFF2-40B4-BE49-F238E27FC236}">
                      <a16:creationId xmlns:a16="http://schemas.microsoft.com/office/drawing/2014/main" id="{BEC8515B-89F5-7167-0A03-30B0B38CD3DC}"/>
                    </a:ext>
                  </a:extLst>
                </p:cNvPr>
                <p:cNvGrpSpPr>
                  <a:grpSpLocks noChangeAspect="1"/>
                </p:cNvGrpSpPr>
                <p:nvPr/>
              </p:nvGrpSpPr>
              <p:grpSpPr>
                <a:xfrm>
                  <a:off x="6540000" y="3667688"/>
                  <a:ext cx="180000" cy="180000"/>
                  <a:chOff x="3172968" y="2304288"/>
                  <a:chExt cx="180000" cy="180000"/>
                </a:xfrm>
              </p:grpSpPr>
              <p:sp>
                <p:nvSpPr>
                  <p:cNvPr id="1265" name="Ellipse 1264">
                    <a:extLst>
                      <a:ext uri="{FF2B5EF4-FFF2-40B4-BE49-F238E27FC236}">
                        <a16:creationId xmlns:a16="http://schemas.microsoft.com/office/drawing/2014/main" id="{857713E3-2702-DC93-AE57-BFCBA887E8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6" name="Additionszeichen 1265">
                    <a:extLst>
                      <a:ext uri="{FF2B5EF4-FFF2-40B4-BE49-F238E27FC236}">
                        <a16:creationId xmlns:a16="http://schemas.microsoft.com/office/drawing/2014/main" id="{7E86D6A4-6C51-971A-998E-F88C4088B8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5" name="Gruppieren 1234">
                  <a:extLst>
                    <a:ext uri="{FF2B5EF4-FFF2-40B4-BE49-F238E27FC236}">
                      <a16:creationId xmlns:a16="http://schemas.microsoft.com/office/drawing/2014/main" id="{0484F75C-16EB-ED81-CFD8-B23531D7EAD9}"/>
                    </a:ext>
                  </a:extLst>
                </p:cNvPr>
                <p:cNvGrpSpPr>
                  <a:grpSpLocks noChangeAspect="1"/>
                </p:cNvGrpSpPr>
                <p:nvPr/>
              </p:nvGrpSpPr>
              <p:grpSpPr>
                <a:xfrm>
                  <a:off x="6696374" y="3186376"/>
                  <a:ext cx="180000" cy="180000"/>
                  <a:chOff x="3172968" y="2304288"/>
                  <a:chExt cx="180000" cy="180000"/>
                </a:xfrm>
              </p:grpSpPr>
              <p:sp>
                <p:nvSpPr>
                  <p:cNvPr id="1263" name="Ellipse 1262">
                    <a:extLst>
                      <a:ext uri="{FF2B5EF4-FFF2-40B4-BE49-F238E27FC236}">
                        <a16:creationId xmlns:a16="http://schemas.microsoft.com/office/drawing/2014/main" id="{BC8F8CF2-235D-27A0-C456-441EC9BE7E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4" name="Additionszeichen 1263">
                    <a:extLst>
                      <a:ext uri="{FF2B5EF4-FFF2-40B4-BE49-F238E27FC236}">
                        <a16:creationId xmlns:a16="http://schemas.microsoft.com/office/drawing/2014/main" id="{DF5B24CA-1E77-249C-4F24-F5F0F2A45C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6" name="Gruppieren 1235">
                  <a:extLst>
                    <a:ext uri="{FF2B5EF4-FFF2-40B4-BE49-F238E27FC236}">
                      <a16:creationId xmlns:a16="http://schemas.microsoft.com/office/drawing/2014/main" id="{03701ED1-D81F-951C-6838-9313FABC9574}"/>
                    </a:ext>
                  </a:extLst>
                </p:cNvPr>
                <p:cNvGrpSpPr>
                  <a:grpSpLocks noChangeAspect="1"/>
                </p:cNvGrpSpPr>
                <p:nvPr/>
              </p:nvGrpSpPr>
              <p:grpSpPr>
                <a:xfrm>
                  <a:off x="5577515" y="3084316"/>
                  <a:ext cx="180000" cy="180000"/>
                  <a:chOff x="3172968" y="2304288"/>
                  <a:chExt cx="180000" cy="180000"/>
                </a:xfrm>
              </p:grpSpPr>
              <p:sp>
                <p:nvSpPr>
                  <p:cNvPr id="1261" name="Ellipse 1260">
                    <a:extLst>
                      <a:ext uri="{FF2B5EF4-FFF2-40B4-BE49-F238E27FC236}">
                        <a16:creationId xmlns:a16="http://schemas.microsoft.com/office/drawing/2014/main" id="{BA873C4A-F3F1-610A-DC4E-7CA15472BC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2" name="Additionszeichen 1261">
                    <a:extLst>
                      <a:ext uri="{FF2B5EF4-FFF2-40B4-BE49-F238E27FC236}">
                        <a16:creationId xmlns:a16="http://schemas.microsoft.com/office/drawing/2014/main" id="{40D707BE-345D-B16D-2F48-8E9203B6916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7" name="Gruppieren 1236">
                  <a:extLst>
                    <a:ext uri="{FF2B5EF4-FFF2-40B4-BE49-F238E27FC236}">
                      <a16:creationId xmlns:a16="http://schemas.microsoft.com/office/drawing/2014/main" id="{82C58034-82FF-1CA6-E12B-6590C8D1FE4D}"/>
                    </a:ext>
                  </a:extLst>
                </p:cNvPr>
                <p:cNvGrpSpPr>
                  <a:grpSpLocks noChangeAspect="1"/>
                </p:cNvGrpSpPr>
                <p:nvPr/>
              </p:nvGrpSpPr>
              <p:grpSpPr>
                <a:xfrm>
                  <a:off x="5940252" y="2903697"/>
                  <a:ext cx="180000" cy="180000"/>
                  <a:chOff x="3172968" y="2304288"/>
                  <a:chExt cx="180000" cy="180000"/>
                </a:xfrm>
              </p:grpSpPr>
              <p:sp>
                <p:nvSpPr>
                  <p:cNvPr id="1259" name="Ellipse 1258">
                    <a:extLst>
                      <a:ext uri="{FF2B5EF4-FFF2-40B4-BE49-F238E27FC236}">
                        <a16:creationId xmlns:a16="http://schemas.microsoft.com/office/drawing/2014/main" id="{8A9CBA9E-1AE9-CF84-DCF7-C2B83EB686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0" name="Additionszeichen 1259">
                    <a:extLst>
                      <a:ext uri="{FF2B5EF4-FFF2-40B4-BE49-F238E27FC236}">
                        <a16:creationId xmlns:a16="http://schemas.microsoft.com/office/drawing/2014/main" id="{F7C66E93-15D6-02DF-9CA9-40BBF3D1A24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8" name="Gruppieren 1237">
                  <a:extLst>
                    <a:ext uri="{FF2B5EF4-FFF2-40B4-BE49-F238E27FC236}">
                      <a16:creationId xmlns:a16="http://schemas.microsoft.com/office/drawing/2014/main" id="{CD26B679-1C1A-664F-54D8-109C53988921}"/>
                    </a:ext>
                  </a:extLst>
                </p:cNvPr>
                <p:cNvGrpSpPr>
                  <a:grpSpLocks noChangeAspect="1"/>
                </p:cNvGrpSpPr>
                <p:nvPr/>
              </p:nvGrpSpPr>
              <p:grpSpPr>
                <a:xfrm>
                  <a:off x="5597520" y="2746772"/>
                  <a:ext cx="180000" cy="180000"/>
                  <a:chOff x="3172968" y="2304288"/>
                  <a:chExt cx="180000" cy="180000"/>
                </a:xfrm>
              </p:grpSpPr>
              <p:sp>
                <p:nvSpPr>
                  <p:cNvPr id="1257" name="Ellipse 1256">
                    <a:extLst>
                      <a:ext uri="{FF2B5EF4-FFF2-40B4-BE49-F238E27FC236}">
                        <a16:creationId xmlns:a16="http://schemas.microsoft.com/office/drawing/2014/main" id="{998DA8A2-6BAF-74C8-67BC-3ADC9A9B57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8" name="Additionszeichen 1257">
                    <a:extLst>
                      <a:ext uri="{FF2B5EF4-FFF2-40B4-BE49-F238E27FC236}">
                        <a16:creationId xmlns:a16="http://schemas.microsoft.com/office/drawing/2014/main" id="{5D29C195-EF5E-D1A4-B621-B80AC02901D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9" name="Gruppieren 1238">
                  <a:extLst>
                    <a:ext uri="{FF2B5EF4-FFF2-40B4-BE49-F238E27FC236}">
                      <a16:creationId xmlns:a16="http://schemas.microsoft.com/office/drawing/2014/main" id="{ADC24B01-5F56-920D-D476-6DA257316DAB}"/>
                    </a:ext>
                  </a:extLst>
                </p:cNvPr>
                <p:cNvGrpSpPr>
                  <a:grpSpLocks noChangeAspect="1"/>
                </p:cNvGrpSpPr>
                <p:nvPr/>
              </p:nvGrpSpPr>
              <p:grpSpPr>
                <a:xfrm>
                  <a:off x="6310896" y="2729578"/>
                  <a:ext cx="180000" cy="180000"/>
                  <a:chOff x="3172968" y="2304288"/>
                  <a:chExt cx="180000" cy="180000"/>
                </a:xfrm>
              </p:grpSpPr>
              <p:sp>
                <p:nvSpPr>
                  <p:cNvPr id="1255" name="Ellipse 1254">
                    <a:extLst>
                      <a:ext uri="{FF2B5EF4-FFF2-40B4-BE49-F238E27FC236}">
                        <a16:creationId xmlns:a16="http://schemas.microsoft.com/office/drawing/2014/main" id="{FD19F333-BD55-484A-BA21-B6711747B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6" name="Additionszeichen 1255">
                    <a:extLst>
                      <a:ext uri="{FF2B5EF4-FFF2-40B4-BE49-F238E27FC236}">
                        <a16:creationId xmlns:a16="http://schemas.microsoft.com/office/drawing/2014/main" id="{E35BACB4-AD22-95F3-5679-84C2C45A83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0" name="Gruppieren 1239">
                  <a:extLst>
                    <a:ext uri="{FF2B5EF4-FFF2-40B4-BE49-F238E27FC236}">
                      <a16:creationId xmlns:a16="http://schemas.microsoft.com/office/drawing/2014/main" id="{E3C1AB02-CAA8-D3F5-CDB7-49EA4FD28610}"/>
                    </a:ext>
                  </a:extLst>
                </p:cNvPr>
                <p:cNvGrpSpPr>
                  <a:grpSpLocks noChangeAspect="1"/>
                </p:cNvGrpSpPr>
                <p:nvPr/>
              </p:nvGrpSpPr>
              <p:grpSpPr>
                <a:xfrm>
                  <a:off x="5311404" y="3346168"/>
                  <a:ext cx="180000" cy="180000"/>
                  <a:chOff x="3172968" y="2304288"/>
                  <a:chExt cx="180000" cy="180000"/>
                </a:xfrm>
              </p:grpSpPr>
              <p:sp>
                <p:nvSpPr>
                  <p:cNvPr id="1253" name="Ellipse 1252">
                    <a:extLst>
                      <a:ext uri="{FF2B5EF4-FFF2-40B4-BE49-F238E27FC236}">
                        <a16:creationId xmlns:a16="http://schemas.microsoft.com/office/drawing/2014/main" id="{718806A2-167A-3B0E-4E90-FB2C89A2762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4" name="Additionszeichen 1253">
                    <a:extLst>
                      <a:ext uri="{FF2B5EF4-FFF2-40B4-BE49-F238E27FC236}">
                        <a16:creationId xmlns:a16="http://schemas.microsoft.com/office/drawing/2014/main" id="{F6E93AAD-A9DC-EDEF-3C78-093D04DAC6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41" name="Ellipse 1240">
                  <a:extLst>
                    <a:ext uri="{FF2B5EF4-FFF2-40B4-BE49-F238E27FC236}">
                      <a16:creationId xmlns:a16="http://schemas.microsoft.com/office/drawing/2014/main" id="{91166413-834F-4D22-BBBB-587E5A31337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2" name="Ellipse 1241">
                  <a:extLst>
                    <a:ext uri="{FF2B5EF4-FFF2-40B4-BE49-F238E27FC236}">
                      <a16:creationId xmlns:a16="http://schemas.microsoft.com/office/drawing/2014/main" id="{AA2F70CF-F1FF-ADEF-3E11-0D0C5442CE0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3" name="Ellipse 1242">
                  <a:extLst>
                    <a:ext uri="{FF2B5EF4-FFF2-40B4-BE49-F238E27FC236}">
                      <a16:creationId xmlns:a16="http://schemas.microsoft.com/office/drawing/2014/main" id="{4B441920-84DE-D41B-7B0E-2893006C785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4" name="Ellipse 1243">
                  <a:extLst>
                    <a:ext uri="{FF2B5EF4-FFF2-40B4-BE49-F238E27FC236}">
                      <a16:creationId xmlns:a16="http://schemas.microsoft.com/office/drawing/2014/main" id="{BD785161-05A7-4EB2-4C2E-29122F5D25C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5" name="Ellipse 1244">
                  <a:extLst>
                    <a:ext uri="{FF2B5EF4-FFF2-40B4-BE49-F238E27FC236}">
                      <a16:creationId xmlns:a16="http://schemas.microsoft.com/office/drawing/2014/main" id="{6DBBA81C-5677-0E64-F0A5-AD32DF48AAA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6" name="Ellipse 1245">
                  <a:extLst>
                    <a:ext uri="{FF2B5EF4-FFF2-40B4-BE49-F238E27FC236}">
                      <a16:creationId xmlns:a16="http://schemas.microsoft.com/office/drawing/2014/main" id="{C5577D00-A487-0F6E-9F95-3CF4E8FAECA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7" name="Ellipse 1246">
                  <a:extLst>
                    <a:ext uri="{FF2B5EF4-FFF2-40B4-BE49-F238E27FC236}">
                      <a16:creationId xmlns:a16="http://schemas.microsoft.com/office/drawing/2014/main" id="{35C2C28D-2A5C-3452-5487-CA3779D8487E}"/>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8" name="Ellipse 1247">
                  <a:extLst>
                    <a:ext uri="{FF2B5EF4-FFF2-40B4-BE49-F238E27FC236}">
                      <a16:creationId xmlns:a16="http://schemas.microsoft.com/office/drawing/2014/main" id="{927C7744-B72C-AB65-8A45-1EB23FBACC4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9" name="Ellipse 1248">
                  <a:extLst>
                    <a:ext uri="{FF2B5EF4-FFF2-40B4-BE49-F238E27FC236}">
                      <a16:creationId xmlns:a16="http://schemas.microsoft.com/office/drawing/2014/main" id="{826C90C8-9680-9A00-E510-874C5B892B05}"/>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0" name="Ellipse 1249">
                  <a:extLst>
                    <a:ext uri="{FF2B5EF4-FFF2-40B4-BE49-F238E27FC236}">
                      <a16:creationId xmlns:a16="http://schemas.microsoft.com/office/drawing/2014/main" id="{40E9C539-7280-1604-76EF-3301209821F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1" name="Ellipse 1250">
                  <a:extLst>
                    <a:ext uri="{FF2B5EF4-FFF2-40B4-BE49-F238E27FC236}">
                      <a16:creationId xmlns:a16="http://schemas.microsoft.com/office/drawing/2014/main" id="{FF4D8487-C49F-DCDF-1E38-26D4A830417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2" name="Ellipse 1251">
                  <a:extLst>
                    <a:ext uri="{FF2B5EF4-FFF2-40B4-BE49-F238E27FC236}">
                      <a16:creationId xmlns:a16="http://schemas.microsoft.com/office/drawing/2014/main" id="{AC66CCFA-6BB6-AE9D-BD93-C6E6039310C4}"/>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26" name="L-Schale">
                <a:extLst>
                  <a:ext uri="{FF2B5EF4-FFF2-40B4-BE49-F238E27FC236}">
                    <a16:creationId xmlns:a16="http://schemas.microsoft.com/office/drawing/2014/main" id="{382D5134-091A-D79E-5AE0-1E16D4C677D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227" name="M-Schale">
                <a:extLst>
                  <a:ext uri="{FF2B5EF4-FFF2-40B4-BE49-F238E27FC236}">
                    <a16:creationId xmlns:a16="http://schemas.microsoft.com/office/drawing/2014/main" id="{1BD91CB8-5588-2AF7-9986-F541BA83F3D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188" name="Gruppieren 1187">
              <a:extLst>
                <a:ext uri="{FF2B5EF4-FFF2-40B4-BE49-F238E27FC236}">
                  <a16:creationId xmlns:a16="http://schemas.microsoft.com/office/drawing/2014/main" id="{326E6108-8653-8C9C-5583-63408FB19A83}"/>
                </a:ext>
              </a:extLst>
            </p:cNvPr>
            <p:cNvGrpSpPr/>
            <p:nvPr/>
          </p:nvGrpSpPr>
          <p:grpSpPr>
            <a:xfrm>
              <a:off x="6006000" y="816426"/>
              <a:ext cx="180000" cy="180000"/>
              <a:chOff x="2537136" y="1269000"/>
              <a:chExt cx="180000" cy="180000"/>
            </a:xfrm>
          </p:grpSpPr>
          <p:sp>
            <p:nvSpPr>
              <p:cNvPr id="1222" name="Ellipse 1221">
                <a:extLst>
                  <a:ext uri="{FF2B5EF4-FFF2-40B4-BE49-F238E27FC236}">
                    <a16:creationId xmlns:a16="http://schemas.microsoft.com/office/drawing/2014/main" id="{D2667B4B-E371-D558-31AE-5823DC09298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3" name="Minuszeichen 1222">
                <a:extLst>
                  <a:ext uri="{FF2B5EF4-FFF2-40B4-BE49-F238E27FC236}">
                    <a16:creationId xmlns:a16="http://schemas.microsoft.com/office/drawing/2014/main" id="{333BF962-565F-D8D2-380E-6380C358966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9" name="Gruppieren 1188">
              <a:extLst>
                <a:ext uri="{FF2B5EF4-FFF2-40B4-BE49-F238E27FC236}">
                  <a16:creationId xmlns:a16="http://schemas.microsoft.com/office/drawing/2014/main" id="{C2E2C354-4C35-24DF-5775-1E32EBF73122}"/>
                </a:ext>
              </a:extLst>
            </p:cNvPr>
            <p:cNvGrpSpPr/>
            <p:nvPr/>
          </p:nvGrpSpPr>
          <p:grpSpPr>
            <a:xfrm>
              <a:off x="6003948" y="5865553"/>
              <a:ext cx="180000" cy="180000"/>
              <a:chOff x="2537136" y="1269000"/>
              <a:chExt cx="180000" cy="180000"/>
            </a:xfrm>
          </p:grpSpPr>
          <p:sp>
            <p:nvSpPr>
              <p:cNvPr id="1220" name="Ellipse 1219">
                <a:extLst>
                  <a:ext uri="{FF2B5EF4-FFF2-40B4-BE49-F238E27FC236}">
                    <a16:creationId xmlns:a16="http://schemas.microsoft.com/office/drawing/2014/main" id="{982A34E3-3B4E-3B88-895B-48A7965244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1" name="Minuszeichen 1220">
                <a:extLst>
                  <a:ext uri="{FF2B5EF4-FFF2-40B4-BE49-F238E27FC236}">
                    <a16:creationId xmlns:a16="http://schemas.microsoft.com/office/drawing/2014/main" id="{B104640D-ABDA-0BDF-67AC-7163312FEC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0" name="Gruppieren 1189">
              <a:extLst>
                <a:ext uri="{FF2B5EF4-FFF2-40B4-BE49-F238E27FC236}">
                  <a16:creationId xmlns:a16="http://schemas.microsoft.com/office/drawing/2014/main" id="{0A1670EE-37E1-70F1-3900-A408A94630D1}"/>
                </a:ext>
              </a:extLst>
            </p:cNvPr>
            <p:cNvGrpSpPr/>
            <p:nvPr/>
          </p:nvGrpSpPr>
          <p:grpSpPr>
            <a:xfrm>
              <a:off x="7989107" y="3335661"/>
              <a:ext cx="180000" cy="180000"/>
              <a:chOff x="2537136" y="1269000"/>
              <a:chExt cx="180000" cy="180000"/>
            </a:xfrm>
          </p:grpSpPr>
          <p:sp>
            <p:nvSpPr>
              <p:cNvPr id="1218" name="Ellipse 1217">
                <a:extLst>
                  <a:ext uri="{FF2B5EF4-FFF2-40B4-BE49-F238E27FC236}">
                    <a16:creationId xmlns:a16="http://schemas.microsoft.com/office/drawing/2014/main" id="{EB63C0B6-C2D1-0B4D-8F17-3BF551C79F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9" name="Minuszeichen 1218">
                <a:extLst>
                  <a:ext uri="{FF2B5EF4-FFF2-40B4-BE49-F238E27FC236}">
                    <a16:creationId xmlns:a16="http://schemas.microsoft.com/office/drawing/2014/main" id="{8703E8D0-BE6B-DA89-4195-AB16861CD9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1" name="Gruppieren 1190">
              <a:extLst>
                <a:ext uri="{FF2B5EF4-FFF2-40B4-BE49-F238E27FC236}">
                  <a16:creationId xmlns:a16="http://schemas.microsoft.com/office/drawing/2014/main" id="{4BB3EF1A-0176-F8E0-BCA0-2CC5FB332BE5}"/>
                </a:ext>
              </a:extLst>
            </p:cNvPr>
            <p:cNvGrpSpPr/>
            <p:nvPr/>
          </p:nvGrpSpPr>
          <p:grpSpPr>
            <a:xfrm>
              <a:off x="4026000" y="3339000"/>
              <a:ext cx="180000" cy="180000"/>
              <a:chOff x="2537136" y="1269000"/>
              <a:chExt cx="180000" cy="180000"/>
            </a:xfrm>
          </p:grpSpPr>
          <p:sp>
            <p:nvSpPr>
              <p:cNvPr id="1216" name="Ellipse 1215">
                <a:extLst>
                  <a:ext uri="{FF2B5EF4-FFF2-40B4-BE49-F238E27FC236}">
                    <a16:creationId xmlns:a16="http://schemas.microsoft.com/office/drawing/2014/main" id="{03F23484-C639-E633-FC0B-2F7BCC87683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7" name="Minuszeichen 1216">
                <a:extLst>
                  <a:ext uri="{FF2B5EF4-FFF2-40B4-BE49-F238E27FC236}">
                    <a16:creationId xmlns:a16="http://schemas.microsoft.com/office/drawing/2014/main" id="{2EB02C68-7815-4B7A-6B3D-B4B23646ADB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2" name="Gruppieren 1191">
              <a:extLst>
                <a:ext uri="{FF2B5EF4-FFF2-40B4-BE49-F238E27FC236}">
                  <a16:creationId xmlns:a16="http://schemas.microsoft.com/office/drawing/2014/main" id="{0C39F09C-EE5E-7982-304B-DAD919670E47}"/>
                </a:ext>
              </a:extLst>
            </p:cNvPr>
            <p:cNvGrpSpPr/>
            <p:nvPr/>
          </p:nvGrpSpPr>
          <p:grpSpPr>
            <a:xfrm>
              <a:off x="4656000" y="4775520"/>
              <a:ext cx="180000" cy="180000"/>
              <a:chOff x="2537136" y="1269000"/>
              <a:chExt cx="180000" cy="180000"/>
            </a:xfrm>
          </p:grpSpPr>
          <p:sp>
            <p:nvSpPr>
              <p:cNvPr id="1214" name="Ellipse 1213">
                <a:extLst>
                  <a:ext uri="{FF2B5EF4-FFF2-40B4-BE49-F238E27FC236}">
                    <a16:creationId xmlns:a16="http://schemas.microsoft.com/office/drawing/2014/main" id="{4E29546F-0A94-AC19-65DA-7A5953A115B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5" name="Minuszeichen 1214">
                <a:extLst>
                  <a:ext uri="{FF2B5EF4-FFF2-40B4-BE49-F238E27FC236}">
                    <a16:creationId xmlns:a16="http://schemas.microsoft.com/office/drawing/2014/main" id="{5E706085-0E88-D769-C1E6-2D35C0C245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3" name="Gruppieren 1192">
              <a:extLst>
                <a:ext uri="{FF2B5EF4-FFF2-40B4-BE49-F238E27FC236}">
                  <a16:creationId xmlns:a16="http://schemas.microsoft.com/office/drawing/2014/main" id="{3722A40D-440C-4BDE-1302-814623FC7AE9}"/>
                </a:ext>
              </a:extLst>
            </p:cNvPr>
            <p:cNvGrpSpPr/>
            <p:nvPr/>
          </p:nvGrpSpPr>
          <p:grpSpPr>
            <a:xfrm>
              <a:off x="7373256" y="4775520"/>
              <a:ext cx="180000" cy="180000"/>
              <a:chOff x="2537136" y="1269000"/>
              <a:chExt cx="180000" cy="180000"/>
            </a:xfrm>
          </p:grpSpPr>
          <p:sp>
            <p:nvSpPr>
              <p:cNvPr id="1212" name="Ellipse 1211">
                <a:extLst>
                  <a:ext uri="{FF2B5EF4-FFF2-40B4-BE49-F238E27FC236}">
                    <a16:creationId xmlns:a16="http://schemas.microsoft.com/office/drawing/2014/main" id="{3CE4C037-4F8C-A9C3-352E-9A07B25F8F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3" name="Minuszeichen 1212">
                <a:extLst>
                  <a:ext uri="{FF2B5EF4-FFF2-40B4-BE49-F238E27FC236}">
                    <a16:creationId xmlns:a16="http://schemas.microsoft.com/office/drawing/2014/main" id="{7FCD4C1D-7F3D-B59F-7576-13067E61D76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4" name="Gruppieren 1193">
              <a:extLst>
                <a:ext uri="{FF2B5EF4-FFF2-40B4-BE49-F238E27FC236}">
                  <a16:creationId xmlns:a16="http://schemas.microsoft.com/office/drawing/2014/main" id="{F7978A66-AB51-DA05-4799-F96EF578149E}"/>
                </a:ext>
              </a:extLst>
            </p:cNvPr>
            <p:cNvGrpSpPr/>
            <p:nvPr/>
          </p:nvGrpSpPr>
          <p:grpSpPr>
            <a:xfrm>
              <a:off x="7373256" y="1900714"/>
              <a:ext cx="180000" cy="180000"/>
              <a:chOff x="2537136" y="1269000"/>
              <a:chExt cx="180000" cy="180000"/>
            </a:xfrm>
          </p:grpSpPr>
          <p:sp>
            <p:nvSpPr>
              <p:cNvPr id="1210" name="Ellipse 1209">
                <a:extLst>
                  <a:ext uri="{FF2B5EF4-FFF2-40B4-BE49-F238E27FC236}">
                    <a16:creationId xmlns:a16="http://schemas.microsoft.com/office/drawing/2014/main" id="{D591A909-46BE-013E-05C6-9A96E1BFF2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1" name="Minuszeichen 1210">
                <a:extLst>
                  <a:ext uri="{FF2B5EF4-FFF2-40B4-BE49-F238E27FC236}">
                    <a16:creationId xmlns:a16="http://schemas.microsoft.com/office/drawing/2014/main" id="{C1639157-8006-4493-D44E-937AD0F05E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5" name="Gruppieren 1194">
              <a:extLst>
                <a:ext uri="{FF2B5EF4-FFF2-40B4-BE49-F238E27FC236}">
                  <a16:creationId xmlns:a16="http://schemas.microsoft.com/office/drawing/2014/main" id="{3704505D-A7E0-57BA-22EB-473BF3C5C455}"/>
                </a:ext>
              </a:extLst>
            </p:cNvPr>
            <p:cNvGrpSpPr/>
            <p:nvPr/>
          </p:nvGrpSpPr>
          <p:grpSpPr>
            <a:xfrm>
              <a:off x="4656000" y="1900714"/>
              <a:ext cx="180000" cy="180000"/>
              <a:chOff x="2537136" y="1269000"/>
              <a:chExt cx="180000" cy="180000"/>
            </a:xfrm>
          </p:grpSpPr>
          <p:sp>
            <p:nvSpPr>
              <p:cNvPr id="1208" name="Ellipse 1207">
                <a:extLst>
                  <a:ext uri="{FF2B5EF4-FFF2-40B4-BE49-F238E27FC236}">
                    <a16:creationId xmlns:a16="http://schemas.microsoft.com/office/drawing/2014/main" id="{8EA542D8-6F90-C799-AAA2-EC3F89F894F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9" name="Minuszeichen 1208">
                <a:extLst>
                  <a:ext uri="{FF2B5EF4-FFF2-40B4-BE49-F238E27FC236}">
                    <a16:creationId xmlns:a16="http://schemas.microsoft.com/office/drawing/2014/main" id="{01B03990-6C0C-203F-1199-0D90C7D1A4E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6" name="Gruppieren 1195">
              <a:extLst>
                <a:ext uri="{FF2B5EF4-FFF2-40B4-BE49-F238E27FC236}">
                  <a16:creationId xmlns:a16="http://schemas.microsoft.com/office/drawing/2014/main" id="{7B362D2B-0127-B303-995C-D2F54767D002}"/>
                </a:ext>
              </a:extLst>
            </p:cNvPr>
            <p:cNvGrpSpPr/>
            <p:nvPr/>
          </p:nvGrpSpPr>
          <p:grpSpPr>
            <a:xfrm>
              <a:off x="6006000" y="1339747"/>
              <a:ext cx="180000" cy="180000"/>
              <a:chOff x="2537136" y="1269000"/>
              <a:chExt cx="180000" cy="180000"/>
            </a:xfrm>
          </p:grpSpPr>
          <p:sp>
            <p:nvSpPr>
              <p:cNvPr id="1206" name="Ellipse 1205">
                <a:extLst>
                  <a:ext uri="{FF2B5EF4-FFF2-40B4-BE49-F238E27FC236}">
                    <a16:creationId xmlns:a16="http://schemas.microsoft.com/office/drawing/2014/main" id="{13E05019-CCD9-EE55-0AFA-223C8BDD6D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7" name="Minuszeichen 1206">
                <a:extLst>
                  <a:ext uri="{FF2B5EF4-FFF2-40B4-BE49-F238E27FC236}">
                    <a16:creationId xmlns:a16="http://schemas.microsoft.com/office/drawing/2014/main" id="{B1B283EC-448B-984C-64DF-80952634E0D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7" name="Gruppieren 1196">
              <a:extLst>
                <a:ext uri="{FF2B5EF4-FFF2-40B4-BE49-F238E27FC236}">
                  <a16:creationId xmlns:a16="http://schemas.microsoft.com/office/drawing/2014/main" id="{26A35990-ECC6-0755-5A4C-9ADAB5EA7A09}"/>
                </a:ext>
              </a:extLst>
            </p:cNvPr>
            <p:cNvGrpSpPr/>
            <p:nvPr/>
          </p:nvGrpSpPr>
          <p:grpSpPr>
            <a:xfrm>
              <a:off x="6006000" y="5312040"/>
              <a:ext cx="180000" cy="180000"/>
              <a:chOff x="2537136" y="1269000"/>
              <a:chExt cx="180000" cy="180000"/>
            </a:xfrm>
          </p:grpSpPr>
          <p:sp>
            <p:nvSpPr>
              <p:cNvPr id="1204" name="Ellipse 1203">
                <a:extLst>
                  <a:ext uri="{FF2B5EF4-FFF2-40B4-BE49-F238E27FC236}">
                    <a16:creationId xmlns:a16="http://schemas.microsoft.com/office/drawing/2014/main" id="{C82A08D9-F7EE-1DB8-1BE0-A071E6CFEA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5" name="Minuszeichen 1204">
                <a:extLst>
                  <a:ext uri="{FF2B5EF4-FFF2-40B4-BE49-F238E27FC236}">
                    <a16:creationId xmlns:a16="http://schemas.microsoft.com/office/drawing/2014/main" id="{FE3A0453-D693-75E8-9D9E-505074D515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8" name="Gruppieren 1197">
              <a:extLst>
                <a:ext uri="{FF2B5EF4-FFF2-40B4-BE49-F238E27FC236}">
                  <a16:creationId xmlns:a16="http://schemas.microsoft.com/office/drawing/2014/main" id="{0E5FBC4B-0218-2E02-CCDE-4DFCDD52A7BF}"/>
                </a:ext>
              </a:extLst>
            </p:cNvPr>
            <p:cNvGrpSpPr/>
            <p:nvPr/>
          </p:nvGrpSpPr>
          <p:grpSpPr>
            <a:xfrm>
              <a:off x="6006000" y="1900714"/>
              <a:ext cx="180000" cy="180000"/>
              <a:chOff x="2537136" y="1269000"/>
              <a:chExt cx="180000" cy="180000"/>
            </a:xfrm>
          </p:grpSpPr>
          <p:sp>
            <p:nvSpPr>
              <p:cNvPr id="1202" name="Ellipse 1201">
                <a:extLst>
                  <a:ext uri="{FF2B5EF4-FFF2-40B4-BE49-F238E27FC236}">
                    <a16:creationId xmlns:a16="http://schemas.microsoft.com/office/drawing/2014/main" id="{EE76FCB6-4508-EF12-115B-A5EDDBC5BA0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3" name="Minuszeichen 1202">
                <a:extLst>
                  <a:ext uri="{FF2B5EF4-FFF2-40B4-BE49-F238E27FC236}">
                    <a16:creationId xmlns:a16="http://schemas.microsoft.com/office/drawing/2014/main" id="{77FD9AD2-5202-B01A-AD31-016D1B4025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9" name="Gruppieren 1198">
              <a:extLst>
                <a:ext uri="{FF2B5EF4-FFF2-40B4-BE49-F238E27FC236}">
                  <a16:creationId xmlns:a16="http://schemas.microsoft.com/office/drawing/2014/main" id="{2701672F-B86E-908A-1667-EE37F494773A}"/>
                </a:ext>
              </a:extLst>
            </p:cNvPr>
            <p:cNvGrpSpPr/>
            <p:nvPr/>
          </p:nvGrpSpPr>
          <p:grpSpPr>
            <a:xfrm>
              <a:off x="6006000" y="4775520"/>
              <a:ext cx="180000" cy="180000"/>
              <a:chOff x="2537136" y="1269000"/>
              <a:chExt cx="180000" cy="180000"/>
            </a:xfrm>
          </p:grpSpPr>
          <p:sp>
            <p:nvSpPr>
              <p:cNvPr id="1200" name="Ellipse 1199">
                <a:extLst>
                  <a:ext uri="{FF2B5EF4-FFF2-40B4-BE49-F238E27FC236}">
                    <a16:creationId xmlns:a16="http://schemas.microsoft.com/office/drawing/2014/main" id="{2D5B0D8B-F37E-3E6C-0E25-775CE74F8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1" name="Minuszeichen 1200">
                <a:extLst>
                  <a:ext uri="{FF2B5EF4-FFF2-40B4-BE49-F238E27FC236}">
                    <a16:creationId xmlns:a16="http://schemas.microsoft.com/office/drawing/2014/main" id="{CB7249D9-C9A4-F488-987E-DB1363655C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77" name="Gruppieren 1276">
            <a:extLst>
              <a:ext uri="{FF2B5EF4-FFF2-40B4-BE49-F238E27FC236}">
                <a16:creationId xmlns:a16="http://schemas.microsoft.com/office/drawing/2014/main" id="{94E52719-7D30-DF23-A7ED-30FA9DE9931D}"/>
              </a:ext>
            </a:extLst>
          </p:cNvPr>
          <p:cNvGrpSpPr>
            <a:grpSpLocks noChangeAspect="1"/>
          </p:cNvGrpSpPr>
          <p:nvPr/>
        </p:nvGrpSpPr>
        <p:grpSpPr>
          <a:xfrm>
            <a:off x="5466567" y="4445881"/>
            <a:ext cx="1258865" cy="1306104"/>
            <a:chOff x="3576000" y="816426"/>
            <a:chExt cx="5040000" cy="5229127"/>
          </a:xfrm>
        </p:grpSpPr>
        <p:grpSp>
          <p:nvGrpSpPr>
            <p:cNvPr id="1278" name="Magnesium ohne e-">
              <a:extLst>
                <a:ext uri="{FF2B5EF4-FFF2-40B4-BE49-F238E27FC236}">
                  <a16:creationId xmlns:a16="http://schemas.microsoft.com/office/drawing/2014/main" id="{3B891464-8FB1-8BE3-86BC-775B80272F74}"/>
                </a:ext>
              </a:extLst>
            </p:cNvPr>
            <p:cNvGrpSpPr/>
            <p:nvPr/>
          </p:nvGrpSpPr>
          <p:grpSpPr>
            <a:xfrm>
              <a:off x="3576000" y="909000"/>
              <a:ext cx="5040000" cy="5040000"/>
              <a:chOff x="3576000" y="909000"/>
              <a:chExt cx="5040000" cy="5040000"/>
            </a:xfrm>
          </p:grpSpPr>
          <p:sp>
            <p:nvSpPr>
              <p:cNvPr id="1315" name="K-Schale">
                <a:extLst>
                  <a:ext uri="{FF2B5EF4-FFF2-40B4-BE49-F238E27FC236}">
                    <a16:creationId xmlns:a16="http://schemas.microsoft.com/office/drawing/2014/main" id="{A1102FC9-B758-F0A3-2E6D-78C22F37C4E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316" name="Atomkern mit Protonen und Neutronen">
                <a:extLst>
                  <a:ext uri="{FF2B5EF4-FFF2-40B4-BE49-F238E27FC236}">
                    <a16:creationId xmlns:a16="http://schemas.microsoft.com/office/drawing/2014/main" id="{B9F64107-1DC1-84A0-649E-3F346D96DD60}"/>
                  </a:ext>
                </a:extLst>
              </p:cNvPr>
              <p:cNvGrpSpPr/>
              <p:nvPr/>
            </p:nvGrpSpPr>
            <p:grpSpPr>
              <a:xfrm>
                <a:off x="5196000" y="2529000"/>
                <a:ext cx="1800000" cy="1800000"/>
                <a:chOff x="5196000" y="2529000"/>
                <a:chExt cx="1800000" cy="1800000"/>
              </a:xfrm>
            </p:grpSpPr>
            <p:sp>
              <p:nvSpPr>
                <p:cNvPr id="1319" name="Atomkern">
                  <a:extLst>
                    <a:ext uri="{FF2B5EF4-FFF2-40B4-BE49-F238E27FC236}">
                      <a16:creationId xmlns:a16="http://schemas.microsoft.com/office/drawing/2014/main" id="{D834E9CB-2AF4-2F60-FED3-83A9E07AD81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320" name="Gruppieren 1319">
                  <a:extLst>
                    <a:ext uri="{FF2B5EF4-FFF2-40B4-BE49-F238E27FC236}">
                      <a16:creationId xmlns:a16="http://schemas.microsoft.com/office/drawing/2014/main" id="{9CDF8217-7EA3-E2AD-1CB2-6C4AE28EF0B1}"/>
                    </a:ext>
                  </a:extLst>
                </p:cNvPr>
                <p:cNvGrpSpPr>
                  <a:grpSpLocks noChangeAspect="1"/>
                </p:cNvGrpSpPr>
                <p:nvPr/>
              </p:nvGrpSpPr>
              <p:grpSpPr>
                <a:xfrm>
                  <a:off x="5848033" y="3791651"/>
                  <a:ext cx="180000" cy="180000"/>
                  <a:chOff x="3172968" y="2304288"/>
                  <a:chExt cx="180000" cy="180000"/>
                </a:xfrm>
              </p:grpSpPr>
              <p:sp>
                <p:nvSpPr>
                  <p:cNvPr id="1366" name="Ellipse 1365">
                    <a:extLst>
                      <a:ext uri="{FF2B5EF4-FFF2-40B4-BE49-F238E27FC236}">
                        <a16:creationId xmlns:a16="http://schemas.microsoft.com/office/drawing/2014/main" id="{E60BACE5-EE96-6D1B-34D0-B76C704ABD0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7" name="Additionszeichen 1366">
                    <a:extLst>
                      <a:ext uri="{FF2B5EF4-FFF2-40B4-BE49-F238E27FC236}">
                        <a16:creationId xmlns:a16="http://schemas.microsoft.com/office/drawing/2014/main" id="{2A4EA743-3BF0-42E9-1F4B-A7EF0C666F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1" name="Gruppieren 1320">
                  <a:extLst>
                    <a:ext uri="{FF2B5EF4-FFF2-40B4-BE49-F238E27FC236}">
                      <a16:creationId xmlns:a16="http://schemas.microsoft.com/office/drawing/2014/main" id="{A514AB7F-C54B-BB08-6B7F-437BB825DCEC}"/>
                    </a:ext>
                  </a:extLst>
                </p:cNvPr>
                <p:cNvGrpSpPr>
                  <a:grpSpLocks noChangeAspect="1"/>
                </p:cNvGrpSpPr>
                <p:nvPr/>
              </p:nvGrpSpPr>
              <p:grpSpPr>
                <a:xfrm>
                  <a:off x="6270000" y="3698425"/>
                  <a:ext cx="180000" cy="180000"/>
                  <a:chOff x="3172968" y="2304288"/>
                  <a:chExt cx="180000" cy="180000"/>
                </a:xfrm>
              </p:grpSpPr>
              <p:sp>
                <p:nvSpPr>
                  <p:cNvPr id="1364" name="Ellipse 1363">
                    <a:extLst>
                      <a:ext uri="{FF2B5EF4-FFF2-40B4-BE49-F238E27FC236}">
                        <a16:creationId xmlns:a16="http://schemas.microsoft.com/office/drawing/2014/main" id="{276BFDC4-2440-9D6C-BCE5-A3D5C3B2B40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5" name="Additionszeichen 1364">
                    <a:extLst>
                      <a:ext uri="{FF2B5EF4-FFF2-40B4-BE49-F238E27FC236}">
                        <a16:creationId xmlns:a16="http://schemas.microsoft.com/office/drawing/2014/main" id="{59897699-A71F-D14A-78FC-7C4500AB650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2" name="Gruppieren 1321">
                  <a:extLst>
                    <a:ext uri="{FF2B5EF4-FFF2-40B4-BE49-F238E27FC236}">
                      <a16:creationId xmlns:a16="http://schemas.microsoft.com/office/drawing/2014/main" id="{53FD88EE-840E-E5C9-015A-6901CDEDAA41}"/>
                    </a:ext>
                  </a:extLst>
                </p:cNvPr>
                <p:cNvGrpSpPr>
                  <a:grpSpLocks noChangeAspect="1"/>
                </p:cNvGrpSpPr>
                <p:nvPr/>
              </p:nvGrpSpPr>
              <p:grpSpPr>
                <a:xfrm>
                  <a:off x="5499300" y="3931942"/>
                  <a:ext cx="180000" cy="180000"/>
                  <a:chOff x="3172968" y="2304288"/>
                  <a:chExt cx="180000" cy="180000"/>
                </a:xfrm>
              </p:grpSpPr>
              <p:sp>
                <p:nvSpPr>
                  <p:cNvPr id="1362" name="Ellipse 1361">
                    <a:extLst>
                      <a:ext uri="{FF2B5EF4-FFF2-40B4-BE49-F238E27FC236}">
                        <a16:creationId xmlns:a16="http://schemas.microsoft.com/office/drawing/2014/main" id="{969F2259-7150-164E-14B9-0763C9C6478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3" name="Additionszeichen 1362">
                    <a:extLst>
                      <a:ext uri="{FF2B5EF4-FFF2-40B4-BE49-F238E27FC236}">
                        <a16:creationId xmlns:a16="http://schemas.microsoft.com/office/drawing/2014/main" id="{4F597528-2D1C-E6DA-FB14-280316B326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3" name="Gruppieren 1322">
                  <a:extLst>
                    <a:ext uri="{FF2B5EF4-FFF2-40B4-BE49-F238E27FC236}">
                      <a16:creationId xmlns:a16="http://schemas.microsoft.com/office/drawing/2014/main" id="{16657EA2-6011-9A63-1644-0C794D88DEA7}"/>
                    </a:ext>
                  </a:extLst>
                </p:cNvPr>
                <p:cNvGrpSpPr>
                  <a:grpSpLocks noChangeAspect="1"/>
                </p:cNvGrpSpPr>
                <p:nvPr/>
              </p:nvGrpSpPr>
              <p:grpSpPr>
                <a:xfrm>
                  <a:off x="6030156" y="4086630"/>
                  <a:ext cx="180000" cy="180000"/>
                  <a:chOff x="3172968" y="2304288"/>
                  <a:chExt cx="180000" cy="180000"/>
                </a:xfrm>
              </p:grpSpPr>
              <p:sp>
                <p:nvSpPr>
                  <p:cNvPr id="1360" name="Ellipse 1359">
                    <a:extLst>
                      <a:ext uri="{FF2B5EF4-FFF2-40B4-BE49-F238E27FC236}">
                        <a16:creationId xmlns:a16="http://schemas.microsoft.com/office/drawing/2014/main" id="{DD56096F-D7D0-823E-FB83-38D66595667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1" name="Additionszeichen 1360">
                    <a:extLst>
                      <a:ext uri="{FF2B5EF4-FFF2-40B4-BE49-F238E27FC236}">
                        <a16:creationId xmlns:a16="http://schemas.microsoft.com/office/drawing/2014/main" id="{129FFFA9-16A2-5CA0-A3B2-EE2EE3D1FD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4" name="Gruppieren 1323">
                  <a:extLst>
                    <a:ext uri="{FF2B5EF4-FFF2-40B4-BE49-F238E27FC236}">
                      <a16:creationId xmlns:a16="http://schemas.microsoft.com/office/drawing/2014/main" id="{E828F669-1E1C-CEA9-26DC-54255105BCA1}"/>
                    </a:ext>
                  </a:extLst>
                </p:cNvPr>
                <p:cNvGrpSpPr>
                  <a:grpSpLocks noChangeAspect="1"/>
                </p:cNvGrpSpPr>
                <p:nvPr/>
              </p:nvGrpSpPr>
              <p:grpSpPr>
                <a:xfrm>
                  <a:off x="6020438" y="3296696"/>
                  <a:ext cx="180000" cy="180000"/>
                  <a:chOff x="3172968" y="2304288"/>
                  <a:chExt cx="180000" cy="180000"/>
                </a:xfrm>
              </p:grpSpPr>
              <p:sp>
                <p:nvSpPr>
                  <p:cNvPr id="1358" name="Ellipse 1357">
                    <a:extLst>
                      <a:ext uri="{FF2B5EF4-FFF2-40B4-BE49-F238E27FC236}">
                        <a16:creationId xmlns:a16="http://schemas.microsoft.com/office/drawing/2014/main" id="{1985AEEE-47D6-0D08-6177-06C56B0A640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9" name="Additionszeichen 1358">
                    <a:extLst>
                      <a:ext uri="{FF2B5EF4-FFF2-40B4-BE49-F238E27FC236}">
                        <a16:creationId xmlns:a16="http://schemas.microsoft.com/office/drawing/2014/main" id="{5401A357-B2F0-E5C9-32C8-CCDD044262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5" name="Gruppieren 1324">
                  <a:extLst>
                    <a:ext uri="{FF2B5EF4-FFF2-40B4-BE49-F238E27FC236}">
                      <a16:creationId xmlns:a16="http://schemas.microsoft.com/office/drawing/2014/main" id="{116D4104-8F93-92E5-8E0F-567DC7F02186}"/>
                    </a:ext>
                  </a:extLst>
                </p:cNvPr>
                <p:cNvGrpSpPr>
                  <a:grpSpLocks noChangeAspect="1"/>
                </p:cNvGrpSpPr>
                <p:nvPr/>
              </p:nvGrpSpPr>
              <p:grpSpPr>
                <a:xfrm>
                  <a:off x="6540000" y="3667688"/>
                  <a:ext cx="180000" cy="180000"/>
                  <a:chOff x="3172968" y="2304288"/>
                  <a:chExt cx="180000" cy="180000"/>
                </a:xfrm>
              </p:grpSpPr>
              <p:sp>
                <p:nvSpPr>
                  <p:cNvPr id="1356" name="Ellipse 1355">
                    <a:extLst>
                      <a:ext uri="{FF2B5EF4-FFF2-40B4-BE49-F238E27FC236}">
                        <a16:creationId xmlns:a16="http://schemas.microsoft.com/office/drawing/2014/main" id="{FD5EC0E6-52F7-57A0-E598-4B9AE0B1F2F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7" name="Additionszeichen 1356">
                    <a:extLst>
                      <a:ext uri="{FF2B5EF4-FFF2-40B4-BE49-F238E27FC236}">
                        <a16:creationId xmlns:a16="http://schemas.microsoft.com/office/drawing/2014/main" id="{AB66C211-1881-C1B0-74D3-87E772C40B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6" name="Gruppieren 1325">
                  <a:extLst>
                    <a:ext uri="{FF2B5EF4-FFF2-40B4-BE49-F238E27FC236}">
                      <a16:creationId xmlns:a16="http://schemas.microsoft.com/office/drawing/2014/main" id="{FB77C4F0-65F9-4DA9-67D9-1E7DD27FF42E}"/>
                    </a:ext>
                  </a:extLst>
                </p:cNvPr>
                <p:cNvGrpSpPr>
                  <a:grpSpLocks noChangeAspect="1"/>
                </p:cNvGrpSpPr>
                <p:nvPr/>
              </p:nvGrpSpPr>
              <p:grpSpPr>
                <a:xfrm>
                  <a:off x="6696374" y="3186376"/>
                  <a:ext cx="180000" cy="180000"/>
                  <a:chOff x="3172968" y="2304288"/>
                  <a:chExt cx="180000" cy="180000"/>
                </a:xfrm>
              </p:grpSpPr>
              <p:sp>
                <p:nvSpPr>
                  <p:cNvPr id="1354" name="Ellipse 1353">
                    <a:extLst>
                      <a:ext uri="{FF2B5EF4-FFF2-40B4-BE49-F238E27FC236}">
                        <a16:creationId xmlns:a16="http://schemas.microsoft.com/office/drawing/2014/main" id="{4CDD67AD-77E0-862A-6247-F392D22A71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5" name="Additionszeichen 1354">
                    <a:extLst>
                      <a:ext uri="{FF2B5EF4-FFF2-40B4-BE49-F238E27FC236}">
                        <a16:creationId xmlns:a16="http://schemas.microsoft.com/office/drawing/2014/main" id="{908A015D-00FA-2DFE-9AB6-DD9893D8EE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7" name="Gruppieren 1326">
                  <a:extLst>
                    <a:ext uri="{FF2B5EF4-FFF2-40B4-BE49-F238E27FC236}">
                      <a16:creationId xmlns:a16="http://schemas.microsoft.com/office/drawing/2014/main" id="{44BA442F-75A2-7B5B-285D-365C543F5982}"/>
                    </a:ext>
                  </a:extLst>
                </p:cNvPr>
                <p:cNvGrpSpPr>
                  <a:grpSpLocks noChangeAspect="1"/>
                </p:cNvGrpSpPr>
                <p:nvPr/>
              </p:nvGrpSpPr>
              <p:grpSpPr>
                <a:xfrm>
                  <a:off x="5577515" y="3084316"/>
                  <a:ext cx="180000" cy="180000"/>
                  <a:chOff x="3172968" y="2304288"/>
                  <a:chExt cx="180000" cy="180000"/>
                </a:xfrm>
              </p:grpSpPr>
              <p:sp>
                <p:nvSpPr>
                  <p:cNvPr id="1352" name="Ellipse 1351">
                    <a:extLst>
                      <a:ext uri="{FF2B5EF4-FFF2-40B4-BE49-F238E27FC236}">
                        <a16:creationId xmlns:a16="http://schemas.microsoft.com/office/drawing/2014/main" id="{5D37B9D7-2679-01C9-0114-176C75BF37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3" name="Additionszeichen 1352">
                    <a:extLst>
                      <a:ext uri="{FF2B5EF4-FFF2-40B4-BE49-F238E27FC236}">
                        <a16:creationId xmlns:a16="http://schemas.microsoft.com/office/drawing/2014/main" id="{4B65524E-7718-30DD-C1F9-F434E711593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8" name="Gruppieren 1327">
                  <a:extLst>
                    <a:ext uri="{FF2B5EF4-FFF2-40B4-BE49-F238E27FC236}">
                      <a16:creationId xmlns:a16="http://schemas.microsoft.com/office/drawing/2014/main" id="{CB6762B6-458E-8600-28A5-85523BBC9C27}"/>
                    </a:ext>
                  </a:extLst>
                </p:cNvPr>
                <p:cNvGrpSpPr>
                  <a:grpSpLocks noChangeAspect="1"/>
                </p:cNvGrpSpPr>
                <p:nvPr/>
              </p:nvGrpSpPr>
              <p:grpSpPr>
                <a:xfrm>
                  <a:off x="5940252" y="2903697"/>
                  <a:ext cx="180000" cy="180000"/>
                  <a:chOff x="3172968" y="2304288"/>
                  <a:chExt cx="180000" cy="180000"/>
                </a:xfrm>
              </p:grpSpPr>
              <p:sp>
                <p:nvSpPr>
                  <p:cNvPr id="1350" name="Ellipse 1349">
                    <a:extLst>
                      <a:ext uri="{FF2B5EF4-FFF2-40B4-BE49-F238E27FC236}">
                        <a16:creationId xmlns:a16="http://schemas.microsoft.com/office/drawing/2014/main" id="{407780F8-A063-44BA-2CA5-722963C68E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1" name="Additionszeichen 1350">
                    <a:extLst>
                      <a:ext uri="{FF2B5EF4-FFF2-40B4-BE49-F238E27FC236}">
                        <a16:creationId xmlns:a16="http://schemas.microsoft.com/office/drawing/2014/main" id="{6F90543F-70A9-B48C-09CF-D3EC1BB4BA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9" name="Gruppieren 1328">
                  <a:extLst>
                    <a:ext uri="{FF2B5EF4-FFF2-40B4-BE49-F238E27FC236}">
                      <a16:creationId xmlns:a16="http://schemas.microsoft.com/office/drawing/2014/main" id="{18FF4CB8-1589-C0DA-3CC6-C0A6E111834C}"/>
                    </a:ext>
                  </a:extLst>
                </p:cNvPr>
                <p:cNvGrpSpPr>
                  <a:grpSpLocks noChangeAspect="1"/>
                </p:cNvGrpSpPr>
                <p:nvPr/>
              </p:nvGrpSpPr>
              <p:grpSpPr>
                <a:xfrm>
                  <a:off x="5597520" y="2746772"/>
                  <a:ext cx="180000" cy="180000"/>
                  <a:chOff x="3172968" y="2304288"/>
                  <a:chExt cx="180000" cy="180000"/>
                </a:xfrm>
              </p:grpSpPr>
              <p:sp>
                <p:nvSpPr>
                  <p:cNvPr id="1348" name="Ellipse 1347">
                    <a:extLst>
                      <a:ext uri="{FF2B5EF4-FFF2-40B4-BE49-F238E27FC236}">
                        <a16:creationId xmlns:a16="http://schemas.microsoft.com/office/drawing/2014/main" id="{CF57762C-E280-55A6-4DE1-1D43715CA44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9" name="Additionszeichen 1348">
                    <a:extLst>
                      <a:ext uri="{FF2B5EF4-FFF2-40B4-BE49-F238E27FC236}">
                        <a16:creationId xmlns:a16="http://schemas.microsoft.com/office/drawing/2014/main" id="{EAB09875-6372-57C0-FE9B-10373719F1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30" name="Gruppieren 1329">
                  <a:extLst>
                    <a:ext uri="{FF2B5EF4-FFF2-40B4-BE49-F238E27FC236}">
                      <a16:creationId xmlns:a16="http://schemas.microsoft.com/office/drawing/2014/main" id="{3921C443-141A-CB16-B718-D1E6DCA72233}"/>
                    </a:ext>
                  </a:extLst>
                </p:cNvPr>
                <p:cNvGrpSpPr>
                  <a:grpSpLocks noChangeAspect="1"/>
                </p:cNvGrpSpPr>
                <p:nvPr/>
              </p:nvGrpSpPr>
              <p:grpSpPr>
                <a:xfrm>
                  <a:off x="6310896" y="2729578"/>
                  <a:ext cx="180000" cy="180000"/>
                  <a:chOff x="3172968" y="2304288"/>
                  <a:chExt cx="180000" cy="180000"/>
                </a:xfrm>
              </p:grpSpPr>
              <p:sp>
                <p:nvSpPr>
                  <p:cNvPr id="1346" name="Ellipse 1345">
                    <a:extLst>
                      <a:ext uri="{FF2B5EF4-FFF2-40B4-BE49-F238E27FC236}">
                        <a16:creationId xmlns:a16="http://schemas.microsoft.com/office/drawing/2014/main" id="{8E941176-F4FF-7EE8-202E-395B859DB4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7" name="Additionszeichen 1346">
                    <a:extLst>
                      <a:ext uri="{FF2B5EF4-FFF2-40B4-BE49-F238E27FC236}">
                        <a16:creationId xmlns:a16="http://schemas.microsoft.com/office/drawing/2014/main" id="{3EE10C7F-047B-EC98-7E32-B4A378FEB0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31" name="Gruppieren 1330">
                  <a:extLst>
                    <a:ext uri="{FF2B5EF4-FFF2-40B4-BE49-F238E27FC236}">
                      <a16:creationId xmlns:a16="http://schemas.microsoft.com/office/drawing/2014/main" id="{1AB9CBB8-FFFB-6E88-20ED-EE1E3DE71307}"/>
                    </a:ext>
                  </a:extLst>
                </p:cNvPr>
                <p:cNvGrpSpPr>
                  <a:grpSpLocks noChangeAspect="1"/>
                </p:cNvGrpSpPr>
                <p:nvPr/>
              </p:nvGrpSpPr>
              <p:grpSpPr>
                <a:xfrm>
                  <a:off x="5311404" y="3346168"/>
                  <a:ext cx="180000" cy="180000"/>
                  <a:chOff x="3172968" y="2304288"/>
                  <a:chExt cx="180000" cy="180000"/>
                </a:xfrm>
              </p:grpSpPr>
              <p:sp>
                <p:nvSpPr>
                  <p:cNvPr id="1344" name="Ellipse 1343">
                    <a:extLst>
                      <a:ext uri="{FF2B5EF4-FFF2-40B4-BE49-F238E27FC236}">
                        <a16:creationId xmlns:a16="http://schemas.microsoft.com/office/drawing/2014/main" id="{1516FC25-FA2B-84D2-CEFB-1B4CBAE899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5" name="Additionszeichen 1344">
                    <a:extLst>
                      <a:ext uri="{FF2B5EF4-FFF2-40B4-BE49-F238E27FC236}">
                        <a16:creationId xmlns:a16="http://schemas.microsoft.com/office/drawing/2014/main" id="{DAF3E74F-03AE-661E-4579-010A990ECA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32" name="Ellipse 1331">
                  <a:extLst>
                    <a:ext uri="{FF2B5EF4-FFF2-40B4-BE49-F238E27FC236}">
                      <a16:creationId xmlns:a16="http://schemas.microsoft.com/office/drawing/2014/main" id="{C8BA83EA-3EC5-2596-7596-B32EAD8F33C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3" name="Ellipse 1332">
                  <a:extLst>
                    <a:ext uri="{FF2B5EF4-FFF2-40B4-BE49-F238E27FC236}">
                      <a16:creationId xmlns:a16="http://schemas.microsoft.com/office/drawing/2014/main" id="{70D75A4A-8BA5-2D49-A54F-CE1B6966EA3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4" name="Ellipse 1333">
                  <a:extLst>
                    <a:ext uri="{FF2B5EF4-FFF2-40B4-BE49-F238E27FC236}">
                      <a16:creationId xmlns:a16="http://schemas.microsoft.com/office/drawing/2014/main" id="{D2F093A6-9C45-0357-0769-8521BCAB8E0B}"/>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5" name="Ellipse 1334">
                  <a:extLst>
                    <a:ext uri="{FF2B5EF4-FFF2-40B4-BE49-F238E27FC236}">
                      <a16:creationId xmlns:a16="http://schemas.microsoft.com/office/drawing/2014/main" id="{0BB9371B-506C-9E06-0000-E0056805548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6" name="Ellipse 1335">
                  <a:extLst>
                    <a:ext uri="{FF2B5EF4-FFF2-40B4-BE49-F238E27FC236}">
                      <a16:creationId xmlns:a16="http://schemas.microsoft.com/office/drawing/2014/main" id="{1493858C-458C-EC58-C747-87C2FE71E36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7" name="Ellipse 1336">
                  <a:extLst>
                    <a:ext uri="{FF2B5EF4-FFF2-40B4-BE49-F238E27FC236}">
                      <a16:creationId xmlns:a16="http://schemas.microsoft.com/office/drawing/2014/main" id="{CF663FA3-4D44-0E6C-334F-D23F28C74CA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8" name="Ellipse 1337">
                  <a:extLst>
                    <a:ext uri="{FF2B5EF4-FFF2-40B4-BE49-F238E27FC236}">
                      <a16:creationId xmlns:a16="http://schemas.microsoft.com/office/drawing/2014/main" id="{860D2729-874D-7736-0824-B069A73B94C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9" name="Ellipse 1338">
                  <a:extLst>
                    <a:ext uri="{FF2B5EF4-FFF2-40B4-BE49-F238E27FC236}">
                      <a16:creationId xmlns:a16="http://schemas.microsoft.com/office/drawing/2014/main" id="{FDF07089-3844-8ED3-AC99-92DF6F371BF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0" name="Ellipse 1339">
                  <a:extLst>
                    <a:ext uri="{FF2B5EF4-FFF2-40B4-BE49-F238E27FC236}">
                      <a16:creationId xmlns:a16="http://schemas.microsoft.com/office/drawing/2014/main" id="{2E7E1D32-5FED-9030-2ED0-2AE0ACBBA37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1" name="Ellipse 1340">
                  <a:extLst>
                    <a:ext uri="{FF2B5EF4-FFF2-40B4-BE49-F238E27FC236}">
                      <a16:creationId xmlns:a16="http://schemas.microsoft.com/office/drawing/2014/main" id="{299396A9-4B99-9B5B-30C5-70D2839C397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2" name="Ellipse 1341">
                  <a:extLst>
                    <a:ext uri="{FF2B5EF4-FFF2-40B4-BE49-F238E27FC236}">
                      <a16:creationId xmlns:a16="http://schemas.microsoft.com/office/drawing/2014/main" id="{115EB6BC-44E2-6313-7D80-EFA34E48CF4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3" name="Ellipse 1342">
                  <a:extLst>
                    <a:ext uri="{FF2B5EF4-FFF2-40B4-BE49-F238E27FC236}">
                      <a16:creationId xmlns:a16="http://schemas.microsoft.com/office/drawing/2014/main" id="{9BCC6090-DCF3-216D-AB55-BC59E630E9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17" name="L-Schale">
                <a:extLst>
                  <a:ext uri="{FF2B5EF4-FFF2-40B4-BE49-F238E27FC236}">
                    <a16:creationId xmlns:a16="http://schemas.microsoft.com/office/drawing/2014/main" id="{28FD2AB2-CDA4-203F-408B-9141A617797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318" name="M-Schale">
                <a:extLst>
                  <a:ext uri="{FF2B5EF4-FFF2-40B4-BE49-F238E27FC236}">
                    <a16:creationId xmlns:a16="http://schemas.microsoft.com/office/drawing/2014/main" id="{FA72A6D6-74A5-AEA6-903F-7A5AFAE2A50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279" name="Gruppieren 1278">
              <a:extLst>
                <a:ext uri="{FF2B5EF4-FFF2-40B4-BE49-F238E27FC236}">
                  <a16:creationId xmlns:a16="http://schemas.microsoft.com/office/drawing/2014/main" id="{16E74885-C3CB-8A23-D2A4-ECA027701470}"/>
                </a:ext>
              </a:extLst>
            </p:cNvPr>
            <p:cNvGrpSpPr/>
            <p:nvPr/>
          </p:nvGrpSpPr>
          <p:grpSpPr>
            <a:xfrm>
              <a:off x="6006000" y="816426"/>
              <a:ext cx="180000" cy="180000"/>
              <a:chOff x="2537136" y="1269000"/>
              <a:chExt cx="180000" cy="180000"/>
            </a:xfrm>
          </p:grpSpPr>
          <p:sp>
            <p:nvSpPr>
              <p:cNvPr id="1313" name="Ellipse 1312">
                <a:extLst>
                  <a:ext uri="{FF2B5EF4-FFF2-40B4-BE49-F238E27FC236}">
                    <a16:creationId xmlns:a16="http://schemas.microsoft.com/office/drawing/2014/main" id="{8AB96CA8-D8B4-48A5-A4C2-62B53274F1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4" name="Minuszeichen 1313">
                <a:extLst>
                  <a:ext uri="{FF2B5EF4-FFF2-40B4-BE49-F238E27FC236}">
                    <a16:creationId xmlns:a16="http://schemas.microsoft.com/office/drawing/2014/main" id="{940D8B25-BC43-C1E4-516B-567CEB4592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0" name="Gruppieren 1279">
              <a:extLst>
                <a:ext uri="{FF2B5EF4-FFF2-40B4-BE49-F238E27FC236}">
                  <a16:creationId xmlns:a16="http://schemas.microsoft.com/office/drawing/2014/main" id="{BF57DECF-D532-0314-0FDA-B5186AF6A4C1}"/>
                </a:ext>
              </a:extLst>
            </p:cNvPr>
            <p:cNvGrpSpPr/>
            <p:nvPr/>
          </p:nvGrpSpPr>
          <p:grpSpPr>
            <a:xfrm>
              <a:off x="6003948" y="5865553"/>
              <a:ext cx="180000" cy="180000"/>
              <a:chOff x="2537136" y="1269000"/>
              <a:chExt cx="180000" cy="180000"/>
            </a:xfrm>
          </p:grpSpPr>
          <p:sp>
            <p:nvSpPr>
              <p:cNvPr id="1311" name="Ellipse 1310">
                <a:extLst>
                  <a:ext uri="{FF2B5EF4-FFF2-40B4-BE49-F238E27FC236}">
                    <a16:creationId xmlns:a16="http://schemas.microsoft.com/office/drawing/2014/main" id="{276A87F1-1F6E-F73B-D9CB-A5566914C8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2" name="Minuszeichen 1311">
                <a:extLst>
                  <a:ext uri="{FF2B5EF4-FFF2-40B4-BE49-F238E27FC236}">
                    <a16:creationId xmlns:a16="http://schemas.microsoft.com/office/drawing/2014/main" id="{91C6DEB4-ABBA-C0A5-5DCA-1DA9A7DBA1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1" name="Gruppieren 1280">
              <a:extLst>
                <a:ext uri="{FF2B5EF4-FFF2-40B4-BE49-F238E27FC236}">
                  <a16:creationId xmlns:a16="http://schemas.microsoft.com/office/drawing/2014/main" id="{07EFC071-5409-AC35-0F7F-BED7FA190868}"/>
                </a:ext>
              </a:extLst>
            </p:cNvPr>
            <p:cNvGrpSpPr/>
            <p:nvPr/>
          </p:nvGrpSpPr>
          <p:grpSpPr>
            <a:xfrm>
              <a:off x="7989107" y="3335661"/>
              <a:ext cx="180000" cy="180000"/>
              <a:chOff x="2537136" y="1269000"/>
              <a:chExt cx="180000" cy="180000"/>
            </a:xfrm>
          </p:grpSpPr>
          <p:sp>
            <p:nvSpPr>
              <p:cNvPr id="1309" name="Ellipse 1308">
                <a:extLst>
                  <a:ext uri="{FF2B5EF4-FFF2-40B4-BE49-F238E27FC236}">
                    <a16:creationId xmlns:a16="http://schemas.microsoft.com/office/drawing/2014/main" id="{F8CAEEF2-A202-9415-27C6-A2B9B68DBE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0" name="Minuszeichen 1309">
                <a:extLst>
                  <a:ext uri="{FF2B5EF4-FFF2-40B4-BE49-F238E27FC236}">
                    <a16:creationId xmlns:a16="http://schemas.microsoft.com/office/drawing/2014/main" id="{8A066420-7850-E140-3BA6-68671CE6AD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2" name="Gruppieren 1281">
              <a:extLst>
                <a:ext uri="{FF2B5EF4-FFF2-40B4-BE49-F238E27FC236}">
                  <a16:creationId xmlns:a16="http://schemas.microsoft.com/office/drawing/2014/main" id="{81ADEACB-4406-DD61-DAD8-4B19EBB8371A}"/>
                </a:ext>
              </a:extLst>
            </p:cNvPr>
            <p:cNvGrpSpPr/>
            <p:nvPr/>
          </p:nvGrpSpPr>
          <p:grpSpPr>
            <a:xfrm>
              <a:off x="4026000" y="3339000"/>
              <a:ext cx="180000" cy="180000"/>
              <a:chOff x="2537136" y="1269000"/>
              <a:chExt cx="180000" cy="180000"/>
            </a:xfrm>
          </p:grpSpPr>
          <p:sp>
            <p:nvSpPr>
              <p:cNvPr id="1307" name="Ellipse 1306">
                <a:extLst>
                  <a:ext uri="{FF2B5EF4-FFF2-40B4-BE49-F238E27FC236}">
                    <a16:creationId xmlns:a16="http://schemas.microsoft.com/office/drawing/2014/main" id="{A6399A6D-BB4F-0F4B-8B70-BD24A7FD1E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8" name="Minuszeichen 1307">
                <a:extLst>
                  <a:ext uri="{FF2B5EF4-FFF2-40B4-BE49-F238E27FC236}">
                    <a16:creationId xmlns:a16="http://schemas.microsoft.com/office/drawing/2014/main" id="{73261D5E-69E8-4102-E8E7-F4D648A6F2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3" name="Gruppieren 1282">
              <a:extLst>
                <a:ext uri="{FF2B5EF4-FFF2-40B4-BE49-F238E27FC236}">
                  <a16:creationId xmlns:a16="http://schemas.microsoft.com/office/drawing/2014/main" id="{E96FBBB9-35A0-9D54-92C3-7177C9A66719}"/>
                </a:ext>
              </a:extLst>
            </p:cNvPr>
            <p:cNvGrpSpPr/>
            <p:nvPr/>
          </p:nvGrpSpPr>
          <p:grpSpPr>
            <a:xfrm>
              <a:off x="4656000" y="4775520"/>
              <a:ext cx="180000" cy="180000"/>
              <a:chOff x="2537136" y="1269000"/>
              <a:chExt cx="180000" cy="180000"/>
            </a:xfrm>
          </p:grpSpPr>
          <p:sp>
            <p:nvSpPr>
              <p:cNvPr id="1305" name="Ellipse 1304">
                <a:extLst>
                  <a:ext uri="{FF2B5EF4-FFF2-40B4-BE49-F238E27FC236}">
                    <a16:creationId xmlns:a16="http://schemas.microsoft.com/office/drawing/2014/main" id="{E8D9B20F-5C68-B844-BEDC-ED0895C377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6" name="Minuszeichen 1305">
                <a:extLst>
                  <a:ext uri="{FF2B5EF4-FFF2-40B4-BE49-F238E27FC236}">
                    <a16:creationId xmlns:a16="http://schemas.microsoft.com/office/drawing/2014/main" id="{EF5265BB-F3A0-28D6-469F-BE22AFD1466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4" name="Gruppieren 1283">
              <a:extLst>
                <a:ext uri="{FF2B5EF4-FFF2-40B4-BE49-F238E27FC236}">
                  <a16:creationId xmlns:a16="http://schemas.microsoft.com/office/drawing/2014/main" id="{F8F3BC08-3740-7CDE-776B-67075363FE40}"/>
                </a:ext>
              </a:extLst>
            </p:cNvPr>
            <p:cNvGrpSpPr/>
            <p:nvPr/>
          </p:nvGrpSpPr>
          <p:grpSpPr>
            <a:xfrm>
              <a:off x="7373256" y="4775520"/>
              <a:ext cx="180000" cy="180000"/>
              <a:chOff x="2537136" y="1269000"/>
              <a:chExt cx="180000" cy="180000"/>
            </a:xfrm>
          </p:grpSpPr>
          <p:sp>
            <p:nvSpPr>
              <p:cNvPr id="1303" name="Ellipse 1302">
                <a:extLst>
                  <a:ext uri="{FF2B5EF4-FFF2-40B4-BE49-F238E27FC236}">
                    <a16:creationId xmlns:a16="http://schemas.microsoft.com/office/drawing/2014/main" id="{AEEE765E-BE0F-7BF6-A812-C523CF711A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4" name="Minuszeichen 1303">
                <a:extLst>
                  <a:ext uri="{FF2B5EF4-FFF2-40B4-BE49-F238E27FC236}">
                    <a16:creationId xmlns:a16="http://schemas.microsoft.com/office/drawing/2014/main" id="{6059E61F-36DF-38F5-6110-367A37F842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5" name="Gruppieren 1284">
              <a:extLst>
                <a:ext uri="{FF2B5EF4-FFF2-40B4-BE49-F238E27FC236}">
                  <a16:creationId xmlns:a16="http://schemas.microsoft.com/office/drawing/2014/main" id="{5381C7B9-ED9A-569D-F8B5-18BA1DCC6F0F}"/>
                </a:ext>
              </a:extLst>
            </p:cNvPr>
            <p:cNvGrpSpPr/>
            <p:nvPr/>
          </p:nvGrpSpPr>
          <p:grpSpPr>
            <a:xfrm>
              <a:off x="7373256" y="1900714"/>
              <a:ext cx="180000" cy="180000"/>
              <a:chOff x="2537136" y="1269000"/>
              <a:chExt cx="180000" cy="180000"/>
            </a:xfrm>
          </p:grpSpPr>
          <p:sp>
            <p:nvSpPr>
              <p:cNvPr id="1301" name="Ellipse 1300">
                <a:extLst>
                  <a:ext uri="{FF2B5EF4-FFF2-40B4-BE49-F238E27FC236}">
                    <a16:creationId xmlns:a16="http://schemas.microsoft.com/office/drawing/2014/main" id="{3FBC41B7-584B-58A7-9EF5-DC4FCCF2B4E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2" name="Minuszeichen 1301">
                <a:extLst>
                  <a:ext uri="{FF2B5EF4-FFF2-40B4-BE49-F238E27FC236}">
                    <a16:creationId xmlns:a16="http://schemas.microsoft.com/office/drawing/2014/main" id="{D7A4BA70-10A7-7122-DD5E-6A597006F8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6" name="Gruppieren 1285">
              <a:extLst>
                <a:ext uri="{FF2B5EF4-FFF2-40B4-BE49-F238E27FC236}">
                  <a16:creationId xmlns:a16="http://schemas.microsoft.com/office/drawing/2014/main" id="{7E80E1A7-EE1E-1D81-80BA-F79AE650B3E5}"/>
                </a:ext>
              </a:extLst>
            </p:cNvPr>
            <p:cNvGrpSpPr/>
            <p:nvPr/>
          </p:nvGrpSpPr>
          <p:grpSpPr>
            <a:xfrm>
              <a:off x="4656000" y="1900714"/>
              <a:ext cx="180000" cy="180000"/>
              <a:chOff x="2537136" y="1269000"/>
              <a:chExt cx="180000" cy="180000"/>
            </a:xfrm>
          </p:grpSpPr>
          <p:sp>
            <p:nvSpPr>
              <p:cNvPr id="1299" name="Ellipse 1298">
                <a:extLst>
                  <a:ext uri="{FF2B5EF4-FFF2-40B4-BE49-F238E27FC236}">
                    <a16:creationId xmlns:a16="http://schemas.microsoft.com/office/drawing/2014/main" id="{76B9BF91-891D-40EF-51B1-6AE3B3DCC7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0" name="Minuszeichen 1299">
                <a:extLst>
                  <a:ext uri="{FF2B5EF4-FFF2-40B4-BE49-F238E27FC236}">
                    <a16:creationId xmlns:a16="http://schemas.microsoft.com/office/drawing/2014/main" id="{D6845173-120E-30FA-B018-A7C5E12A19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7" name="Gruppieren 1286">
              <a:extLst>
                <a:ext uri="{FF2B5EF4-FFF2-40B4-BE49-F238E27FC236}">
                  <a16:creationId xmlns:a16="http://schemas.microsoft.com/office/drawing/2014/main" id="{C7CEAAF1-2663-C37A-9CB0-0831CEEE1A18}"/>
                </a:ext>
              </a:extLst>
            </p:cNvPr>
            <p:cNvGrpSpPr/>
            <p:nvPr/>
          </p:nvGrpSpPr>
          <p:grpSpPr>
            <a:xfrm>
              <a:off x="6006000" y="1339747"/>
              <a:ext cx="180000" cy="180000"/>
              <a:chOff x="2537136" y="1269000"/>
              <a:chExt cx="180000" cy="180000"/>
            </a:xfrm>
          </p:grpSpPr>
          <p:sp>
            <p:nvSpPr>
              <p:cNvPr id="1297" name="Ellipse 1296">
                <a:extLst>
                  <a:ext uri="{FF2B5EF4-FFF2-40B4-BE49-F238E27FC236}">
                    <a16:creationId xmlns:a16="http://schemas.microsoft.com/office/drawing/2014/main" id="{49565465-4277-08A8-69D3-5303733F74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8" name="Minuszeichen 1297">
                <a:extLst>
                  <a:ext uri="{FF2B5EF4-FFF2-40B4-BE49-F238E27FC236}">
                    <a16:creationId xmlns:a16="http://schemas.microsoft.com/office/drawing/2014/main" id="{3E3B504C-8844-B68C-98BD-00484AD84A1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8" name="Gruppieren 1287">
              <a:extLst>
                <a:ext uri="{FF2B5EF4-FFF2-40B4-BE49-F238E27FC236}">
                  <a16:creationId xmlns:a16="http://schemas.microsoft.com/office/drawing/2014/main" id="{4AB73FB2-9252-2412-69EB-97BD4CF2D539}"/>
                </a:ext>
              </a:extLst>
            </p:cNvPr>
            <p:cNvGrpSpPr/>
            <p:nvPr/>
          </p:nvGrpSpPr>
          <p:grpSpPr>
            <a:xfrm>
              <a:off x="6006000" y="5312040"/>
              <a:ext cx="180000" cy="180000"/>
              <a:chOff x="2537136" y="1269000"/>
              <a:chExt cx="180000" cy="180000"/>
            </a:xfrm>
          </p:grpSpPr>
          <p:sp>
            <p:nvSpPr>
              <p:cNvPr id="1295" name="Ellipse 1294">
                <a:extLst>
                  <a:ext uri="{FF2B5EF4-FFF2-40B4-BE49-F238E27FC236}">
                    <a16:creationId xmlns:a16="http://schemas.microsoft.com/office/drawing/2014/main" id="{ADBF2CC8-5FA6-A19F-562F-8E94D07F05D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6" name="Minuszeichen 1295">
                <a:extLst>
                  <a:ext uri="{FF2B5EF4-FFF2-40B4-BE49-F238E27FC236}">
                    <a16:creationId xmlns:a16="http://schemas.microsoft.com/office/drawing/2014/main" id="{0F2B6485-21EC-515C-724E-91962E2A2F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9" name="Gruppieren 1288">
              <a:extLst>
                <a:ext uri="{FF2B5EF4-FFF2-40B4-BE49-F238E27FC236}">
                  <a16:creationId xmlns:a16="http://schemas.microsoft.com/office/drawing/2014/main" id="{464E09A7-B90F-5731-E7B0-EC710A7F1CF6}"/>
                </a:ext>
              </a:extLst>
            </p:cNvPr>
            <p:cNvGrpSpPr/>
            <p:nvPr/>
          </p:nvGrpSpPr>
          <p:grpSpPr>
            <a:xfrm>
              <a:off x="6006000" y="1900714"/>
              <a:ext cx="180000" cy="180000"/>
              <a:chOff x="2537136" y="1269000"/>
              <a:chExt cx="180000" cy="180000"/>
            </a:xfrm>
          </p:grpSpPr>
          <p:sp>
            <p:nvSpPr>
              <p:cNvPr id="1293" name="Ellipse 1292">
                <a:extLst>
                  <a:ext uri="{FF2B5EF4-FFF2-40B4-BE49-F238E27FC236}">
                    <a16:creationId xmlns:a16="http://schemas.microsoft.com/office/drawing/2014/main" id="{D02C5216-1F15-A1CC-69E6-9B50558E23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4" name="Minuszeichen 1293">
                <a:extLst>
                  <a:ext uri="{FF2B5EF4-FFF2-40B4-BE49-F238E27FC236}">
                    <a16:creationId xmlns:a16="http://schemas.microsoft.com/office/drawing/2014/main" id="{65725A47-FC40-2CFD-AB75-1F04AE6006D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90" name="Gruppieren 1289">
              <a:extLst>
                <a:ext uri="{FF2B5EF4-FFF2-40B4-BE49-F238E27FC236}">
                  <a16:creationId xmlns:a16="http://schemas.microsoft.com/office/drawing/2014/main" id="{4F0312C5-1B4B-73C3-EECF-C847DF6F718B}"/>
                </a:ext>
              </a:extLst>
            </p:cNvPr>
            <p:cNvGrpSpPr/>
            <p:nvPr/>
          </p:nvGrpSpPr>
          <p:grpSpPr>
            <a:xfrm>
              <a:off x="6006000" y="4775520"/>
              <a:ext cx="180000" cy="180000"/>
              <a:chOff x="2537136" y="1269000"/>
              <a:chExt cx="180000" cy="180000"/>
            </a:xfrm>
          </p:grpSpPr>
          <p:sp>
            <p:nvSpPr>
              <p:cNvPr id="1291" name="Ellipse 1290">
                <a:extLst>
                  <a:ext uri="{FF2B5EF4-FFF2-40B4-BE49-F238E27FC236}">
                    <a16:creationId xmlns:a16="http://schemas.microsoft.com/office/drawing/2014/main" id="{98E8FDF3-FBCB-E501-046A-FF279895353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2" name="Minuszeichen 1291">
                <a:extLst>
                  <a:ext uri="{FF2B5EF4-FFF2-40B4-BE49-F238E27FC236}">
                    <a16:creationId xmlns:a16="http://schemas.microsoft.com/office/drawing/2014/main" id="{A70228B3-1D65-E12C-5511-F0FBF6ADFCB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68" name="Gruppieren 1367">
            <a:extLst>
              <a:ext uri="{FF2B5EF4-FFF2-40B4-BE49-F238E27FC236}">
                <a16:creationId xmlns:a16="http://schemas.microsoft.com/office/drawing/2014/main" id="{E4653204-0392-3F58-AC33-A629CDF9D6D7}"/>
              </a:ext>
            </a:extLst>
          </p:cNvPr>
          <p:cNvGrpSpPr>
            <a:grpSpLocks noChangeAspect="1"/>
          </p:cNvGrpSpPr>
          <p:nvPr/>
        </p:nvGrpSpPr>
        <p:grpSpPr>
          <a:xfrm>
            <a:off x="7197441" y="4445881"/>
            <a:ext cx="1258865" cy="1306104"/>
            <a:chOff x="3576000" y="816426"/>
            <a:chExt cx="5040000" cy="5229127"/>
          </a:xfrm>
        </p:grpSpPr>
        <p:grpSp>
          <p:nvGrpSpPr>
            <p:cNvPr id="1369" name="Magnesium ohne e-">
              <a:extLst>
                <a:ext uri="{FF2B5EF4-FFF2-40B4-BE49-F238E27FC236}">
                  <a16:creationId xmlns:a16="http://schemas.microsoft.com/office/drawing/2014/main" id="{E0E74CE2-FB80-2E2D-F2F1-BE5F348967DF}"/>
                </a:ext>
              </a:extLst>
            </p:cNvPr>
            <p:cNvGrpSpPr/>
            <p:nvPr/>
          </p:nvGrpSpPr>
          <p:grpSpPr>
            <a:xfrm>
              <a:off x="3576000" y="909000"/>
              <a:ext cx="5040000" cy="5040000"/>
              <a:chOff x="3576000" y="909000"/>
              <a:chExt cx="5040000" cy="5040000"/>
            </a:xfrm>
          </p:grpSpPr>
          <p:sp>
            <p:nvSpPr>
              <p:cNvPr id="1406" name="K-Schale">
                <a:extLst>
                  <a:ext uri="{FF2B5EF4-FFF2-40B4-BE49-F238E27FC236}">
                    <a16:creationId xmlns:a16="http://schemas.microsoft.com/office/drawing/2014/main" id="{D61FE11C-F9A4-FDFD-A3E7-E3D3DE330DE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407" name="Atomkern mit Protonen und Neutronen">
                <a:extLst>
                  <a:ext uri="{FF2B5EF4-FFF2-40B4-BE49-F238E27FC236}">
                    <a16:creationId xmlns:a16="http://schemas.microsoft.com/office/drawing/2014/main" id="{3E71F3CF-26F7-9655-AB38-63AADC2BE430}"/>
                  </a:ext>
                </a:extLst>
              </p:cNvPr>
              <p:cNvGrpSpPr/>
              <p:nvPr/>
            </p:nvGrpSpPr>
            <p:grpSpPr>
              <a:xfrm>
                <a:off x="5196000" y="2529000"/>
                <a:ext cx="1800000" cy="1800000"/>
                <a:chOff x="5196000" y="2529000"/>
                <a:chExt cx="1800000" cy="1800000"/>
              </a:xfrm>
            </p:grpSpPr>
            <p:sp>
              <p:nvSpPr>
                <p:cNvPr id="1410" name="Atomkern">
                  <a:extLst>
                    <a:ext uri="{FF2B5EF4-FFF2-40B4-BE49-F238E27FC236}">
                      <a16:creationId xmlns:a16="http://schemas.microsoft.com/office/drawing/2014/main" id="{1DC9037B-0FA8-7709-ED1C-FCEC9EB6529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411" name="Gruppieren 1410">
                  <a:extLst>
                    <a:ext uri="{FF2B5EF4-FFF2-40B4-BE49-F238E27FC236}">
                      <a16:creationId xmlns:a16="http://schemas.microsoft.com/office/drawing/2014/main" id="{81CAD7A4-6350-EF04-15F3-30B41C1A0527}"/>
                    </a:ext>
                  </a:extLst>
                </p:cNvPr>
                <p:cNvGrpSpPr>
                  <a:grpSpLocks noChangeAspect="1"/>
                </p:cNvGrpSpPr>
                <p:nvPr/>
              </p:nvGrpSpPr>
              <p:grpSpPr>
                <a:xfrm>
                  <a:off x="5848033" y="3791651"/>
                  <a:ext cx="180000" cy="180000"/>
                  <a:chOff x="3172968" y="2304288"/>
                  <a:chExt cx="180000" cy="180000"/>
                </a:xfrm>
              </p:grpSpPr>
              <p:sp>
                <p:nvSpPr>
                  <p:cNvPr id="1457" name="Ellipse 1456">
                    <a:extLst>
                      <a:ext uri="{FF2B5EF4-FFF2-40B4-BE49-F238E27FC236}">
                        <a16:creationId xmlns:a16="http://schemas.microsoft.com/office/drawing/2014/main" id="{70D2A7DA-B7D2-56DF-432D-BD79A16428C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8" name="Additionszeichen 1457">
                    <a:extLst>
                      <a:ext uri="{FF2B5EF4-FFF2-40B4-BE49-F238E27FC236}">
                        <a16:creationId xmlns:a16="http://schemas.microsoft.com/office/drawing/2014/main" id="{7A48CE72-ED19-418D-155F-DB871A4B3D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2" name="Gruppieren 1411">
                  <a:extLst>
                    <a:ext uri="{FF2B5EF4-FFF2-40B4-BE49-F238E27FC236}">
                      <a16:creationId xmlns:a16="http://schemas.microsoft.com/office/drawing/2014/main" id="{86A004E1-0DEB-8A75-84BF-5F71ACFFC02C}"/>
                    </a:ext>
                  </a:extLst>
                </p:cNvPr>
                <p:cNvGrpSpPr>
                  <a:grpSpLocks noChangeAspect="1"/>
                </p:cNvGrpSpPr>
                <p:nvPr/>
              </p:nvGrpSpPr>
              <p:grpSpPr>
                <a:xfrm>
                  <a:off x="6270000" y="3698425"/>
                  <a:ext cx="180000" cy="180000"/>
                  <a:chOff x="3172968" y="2304288"/>
                  <a:chExt cx="180000" cy="180000"/>
                </a:xfrm>
              </p:grpSpPr>
              <p:sp>
                <p:nvSpPr>
                  <p:cNvPr id="1455" name="Ellipse 1454">
                    <a:extLst>
                      <a:ext uri="{FF2B5EF4-FFF2-40B4-BE49-F238E27FC236}">
                        <a16:creationId xmlns:a16="http://schemas.microsoft.com/office/drawing/2014/main" id="{B97E615B-0A0A-B386-633A-2D5F79E240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6" name="Additionszeichen 1455">
                    <a:extLst>
                      <a:ext uri="{FF2B5EF4-FFF2-40B4-BE49-F238E27FC236}">
                        <a16:creationId xmlns:a16="http://schemas.microsoft.com/office/drawing/2014/main" id="{4858DBD3-B39C-D0CA-D018-A13ED87EABC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3" name="Gruppieren 1412">
                  <a:extLst>
                    <a:ext uri="{FF2B5EF4-FFF2-40B4-BE49-F238E27FC236}">
                      <a16:creationId xmlns:a16="http://schemas.microsoft.com/office/drawing/2014/main" id="{68B1624D-BB11-45B7-00E7-569614E018D4}"/>
                    </a:ext>
                  </a:extLst>
                </p:cNvPr>
                <p:cNvGrpSpPr>
                  <a:grpSpLocks noChangeAspect="1"/>
                </p:cNvGrpSpPr>
                <p:nvPr/>
              </p:nvGrpSpPr>
              <p:grpSpPr>
                <a:xfrm>
                  <a:off x="5499300" y="3931942"/>
                  <a:ext cx="180000" cy="180000"/>
                  <a:chOff x="3172968" y="2304288"/>
                  <a:chExt cx="180000" cy="180000"/>
                </a:xfrm>
              </p:grpSpPr>
              <p:sp>
                <p:nvSpPr>
                  <p:cNvPr id="1453" name="Ellipse 1452">
                    <a:extLst>
                      <a:ext uri="{FF2B5EF4-FFF2-40B4-BE49-F238E27FC236}">
                        <a16:creationId xmlns:a16="http://schemas.microsoft.com/office/drawing/2014/main" id="{46CA7465-E1D1-21BB-EA62-6C6A5FBFA4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4" name="Additionszeichen 1453">
                    <a:extLst>
                      <a:ext uri="{FF2B5EF4-FFF2-40B4-BE49-F238E27FC236}">
                        <a16:creationId xmlns:a16="http://schemas.microsoft.com/office/drawing/2014/main" id="{CA0F93B2-ABF6-3911-30CD-D5503C435BD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4" name="Gruppieren 1413">
                  <a:extLst>
                    <a:ext uri="{FF2B5EF4-FFF2-40B4-BE49-F238E27FC236}">
                      <a16:creationId xmlns:a16="http://schemas.microsoft.com/office/drawing/2014/main" id="{8E26DA06-74B9-1863-8883-7333E300B8FA}"/>
                    </a:ext>
                  </a:extLst>
                </p:cNvPr>
                <p:cNvGrpSpPr>
                  <a:grpSpLocks noChangeAspect="1"/>
                </p:cNvGrpSpPr>
                <p:nvPr/>
              </p:nvGrpSpPr>
              <p:grpSpPr>
                <a:xfrm>
                  <a:off x="6030156" y="4086630"/>
                  <a:ext cx="180000" cy="180000"/>
                  <a:chOff x="3172968" y="2304288"/>
                  <a:chExt cx="180000" cy="180000"/>
                </a:xfrm>
              </p:grpSpPr>
              <p:sp>
                <p:nvSpPr>
                  <p:cNvPr id="1451" name="Ellipse 1450">
                    <a:extLst>
                      <a:ext uri="{FF2B5EF4-FFF2-40B4-BE49-F238E27FC236}">
                        <a16:creationId xmlns:a16="http://schemas.microsoft.com/office/drawing/2014/main" id="{9295C15F-6D82-D6C1-FB40-C6367E8E3D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2" name="Additionszeichen 1451">
                    <a:extLst>
                      <a:ext uri="{FF2B5EF4-FFF2-40B4-BE49-F238E27FC236}">
                        <a16:creationId xmlns:a16="http://schemas.microsoft.com/office/drawing/2014/main" id="{375083E2-2EE1-0FB7-AC92-376761831E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5" name="Gruppieren 1414">
                  <a:extLst>
                    <a:ext uri="{FF2B5EF4-FFF2-40B4-BE49-F238E27FC236}">
                      <a16:creationId xmlns:a16="http://schemas.microsoft.com/office/drawing/2014/main" id="{634AEC82-FA58-521C-89B5-28C6DF5CF43D}"/>
                    </a:ext>
                  </a:extLst>
                </p:cNvPr>
                <p:cNvGrpSpPr>
                  <a:grpSpLocks noChangeAspect="1"/>
                </p:cNvGrpSpPr>
                <p:nvPr/>
              </p:nvGrpSpPr>
              <p:grpSpPr>
                <a:xfrm>
                  <a:off x="6020438" y="3296696"/>
                  <a:ext cx="180000" cy="180000"/>
                  <a:chOff x="3172968" y="2304288"/>
                  <a:chExt cx="180000" cy="180000"/>
                </a:xfrm>
              </p:grpSpPr>
              <p:sp>
                <p:nvSpPr>
                  <p:cNvPr id="1449" name="Ellipse 1448">
                    <a:extLst>
                      <a:ext uri="{FF2B5EF4-FFF2-40B4-BE49-F238E27FC236}">
                        <a16:creationId xmlns:a16="http://schemas.microsoft.com/office/drawing/2014/main" id="{4782E022-3D00-1935-4208-05485F660E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0" name="Additionszeichen 1449">
                    <a:extLst>
                      <a:ext uri="{FF2B5EF4-FFF2-40B4-BE49-F238E27FC236}">
                        <a16:creationId xmlns:a16="http://schemas.microsoft.com/office/drawing/2014/main" id="{AA098E20-55A4-13C1-D3A8-33A68858A1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6" name="Gruppieren 1415">
                  <a:extLst>
                    <a:ext uri="{FF2B5EF4-FFF2-40B4-BE49-F238E27FC236}">
                      <a16:creationId xmlns:a16="http://schemas.microsoft.com/office/drawing/2014/main" id="{F97E57B4-9392-1B4F-C481-D3C8E34ED0B6}"/>
                    </a:ext>
                  </a:extLst>
                </p:cNvPr>
                <p:cNvGrpSpPr>
                  <a:grpSpLocks noChangeAspect="1"/>
                </p:cNvGrpSpPr>
                <p:nvPr/>
              </p:nvGrpSpPr>
              <p:grpSpPr>
                <a:xfrm>
                  <a:off x="6540000" y="3667688"/>
                  <a:ext cx="180000" cy="180000"/>
                  <a:chOff x="3172968" y="2304288"/>
                  <a:chExt cx="180000" cy="180000"/>
                </a:xfrm>
              </p:grpSpPr>
              <p:sp>
                <p:nvSpPr>
                  <p:cNvPr id="1447" name="Ellipse 1446">
                    <a:extLst>
                      <a:ext uri="{FF2B5EF4-FFF2-40B4-BE49-F238E27FC236}">
                        <a16:creationId xmlns:a16="http://schemas.microsoft.com/office/drawing/2014/main" id="{92D61AE8-BB2F-AE73-6B6D-273B3FD48A8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8" name="Additionszeichen 1447">
                    <a:extLst>
                      <a:ext uri="{FF2B5EF4-FFF2-40B4-BE49-F238E27FC236}">
                        <a16:creationId xmlns:a16="http://schemas.microsoft.com/office/drawing/2014/main" id="{F6D6D324-9752-B990-BC02-B1EDEE1C2E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7" name="Gruppieren 1416">
                  <a:extLst>
                    <a:ext uri="{FF2B5EF4-FFF2-40B4-BE49-F238E27FC236}">
                      <a16:creationId xmlns:a16="http://schemas.microsoft.com/office/drawing/2014/main" id="{15235AFD-6A83-07A3-506E-FE176620BAFE}"/>
                    </a:ext>
                  </a:extLst>
                </p:cNvPr>
                <p:cNvGrpSpPr>
                  <a:grpSpLocks noChangeAspect="1"/>
                </p:cNvGrpSpPr>
                <p:nvPr/>
              </p:nvGrpSpPr>
              <p:grpSpPr>
                <a:xfrm>
                  <a:off x="6696374" y="3186376"/>
                  <a:ext cx="180000" cy="180000"/>
                  <a:chOff x="3172968" y="2304288"/>
                  <a:chExt cx="180000" cy="180000"/>
                </a:xfrm>
              </p:grpSpPr>
              <p:sp>
                <p:nvSpPr>
                  <p:cNvPr id="1445" name="Ellipse 1444">
                    <a:extLst>
                      <a:ext uri="{FF2B5EF4-FFF2-40B4-BE49-F238E27FC236}">
                        <a16:creationId xmlns:a16="http://schemas.microsoft.com/office/drawing/2014/main" id="{A4165911-7CE9-08FC-5216-3A4C272FB3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6" name="Additionszeichen 1445">
                    <a:extLst>
                      <a:ext uri="{FF2B5EF4-FFF2-40B4-BE49-F238E27FC236}">
                        <a16:creationId xmlns:a16="http://schemas.microsoft.com/office/drawing/2014/main" id="{660212B1-0106-9CAF-72F0-5BFC609503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8" name="Gruppieren 1417">
                  <a:extLst>
                    <a:ext uri="{FF2B5EF4-FFF2-40B4-BE49-F238E27FC236}">
                      <a16:creationId xmlns:a16="http://schemas.microsoft.com/office/drawing/2014/main" id="{18716230-98CF-8F36-7916-4306407BAAE0}"/>
                    </a:ext>
                  </a:extLst>
                </p:cNvPr>
                <p:cNvGrpSpPr>
                  <a:grpSpLocks noChangeAspect="1"/>
                </p:cNvGrpSpPr>
                <p:nvPr/>
              </p:nvGrpSpPr>
              <p:grpSpPr>
                <a:xfrm>
                  <a:off x="5577515" y="3084316"/>
                  <a:ext cx="180000" cy="180000"/>
                  <a:chOff x="3172968" y="2304288"/>
                  <a:chExt cx="180000" cy="180000"/>
                </a:xfrm>
              </p:grpSpPr>
              <p:sp>
                <p:nvSpPr>
                  <p:cNvPr id="1443" name="Ellipse 1442">
                    <a:extLst>
                      <a:ext uri="{FF2B5EF4-FFF2-40B4-BE49-F238E27FC236}">
                        <a16:creationId xmlns:a16="http://schemas.microsoft.com/office/drawing/2014/main" id="{BC1B5166-79BE-D8E7-EF23-8D9C562810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4" name="Additionszeichen 1443">
                    <a:extLst>
                      <a:ext uri="{FF2B5EF4-FFF2-40B4-BE49-F238E27FC236}">
                        <a16:creationId xmlns:a16="http://schemas.microsoft.com/office/drawing/2014/main" id="{B72DD32E-D3CB-795A-5677-560C8EAA54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9" name="Gruppieren 1418">
                  <a:extLst>
                    <a:ext uri="{FF2B5EF4-FFF2-40B4-BE49-F238E27FC236}">
                      <a16:creationId xmlns:a16="http://schemas.microsoft.com/office/drawing/2014/main" id="{892B8C2C-F3BE-9292-87F3-9FB73AA0D78D}"/>
                    </a:ext>
                  </a:extLst>
                </p:cNvPr>
                <p:cNvGrpSpPr>
                  <a:grpSpLocks noChangeAspect="1"/>
                </p:cNvGrpSpPr>
                <p:nvPr/>
              </p:nvGrpSpPr>
              <p:grpSpPr>
                <a:xfrm>
                  <a:off x="5940252" y="2903697"/>
                  <a:ext cx="180000" cy="180000"/>
                  <a:chOff x="3172968" y="2304288"/>
                  <a:chExt cx="180000" cy="180000"/>
                </a:xfrm>
              </p:grpSpPr>
              <p:sp>
                <p:nvSpPr>
                  <p:cNvPr id="1441" name="Ellipse 1440">
                    <a:extLst>
                      <a:ext uri="{FF2B5EF4-FFF2-40B4-BE49-F238E27FC236}">
                        <a16:creationId xmlns:a16="http://schemas.microsoft.com/office/drawing/2014/main" id="{47FFC4F9-4A4A-D0E4-4BAF-F7D7A5724B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2" name="Additionszeichen 1441">
                    <a:extLst>
                      <a:ext uri="{FF2B5EF4-FFF2-40B4-BE49-F238E27FC236}">
                        <a16:creationId xmlns:a16="http://schemas.microsoft.com/office/drawing/2014/main" id="{E338CE81-4585-7B5E-1B72-F37C702931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20" name="Gruppieren 1419">
                  <a:extLst>
                    <a:ext uri="{FF2B5EF4-FFF2-40B4-BE49-F238E27FC236}">
                      <a16:creationId xmlns:a16="http://schemas.microsoft.com/office/drawing/2014/main" id="{D1546F44-234E-EACF-234D-007FBAB3C4D8}"/>
                    </a:ext>
                  </a:extLst>
                </p:cNvPr>
                <p:cNvGrpSpPr>
                  <a:grpSpLocks noChangeAspect="1"/>
                </p:cNvGrpSpPr>
                <p:nvPr/>
              </p:nvGrpSpPr>
              <p:grpSpPr>
                <a:xfrm>
                  <a:off x="5597520" y="2746772"/>
                  <a:ext cx="180000" cy="180000"/>
                  <a:chOff x="3172968" y="2304288"/>
                  <a:chExt cx="180000" cy="180000"/>
                </a:xfrm>
              </p:grpSpPr>
              <p:sp>
                <p:nvSpPr>
                  <p:cNvPr id="1439" name="Ellipse 1438">
                    <a:extLst>
                      <a:ext uri="{FF2B5EF4-FFF2-40B4-BE49-F238E27FC236}">
                        <a16:creationId xmlns:a16="http://schemas.microsoft.com/office/drawing/2014/main" id="{5077535B-F45B-5E75-E073-7E53E4AA01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0" name="Additionszeichen 1439">
                    <a:extLst>
                      <a:ext uri="{FF2B5EF4-FFF2-40B4-BE49-F238E27FC236}">
                        <a16:creationId xmlns:a16="http://schemas.microsoft.com/office/drawing/2014/main" id="{65580B34-5015-A1CA-F243-AFAB82AF7C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21" name="Gruppieren 1420">
                  <a:extLst>
                    <a:ext uri="{FF2B5EF4-FFF2-40B4-BE49-F238E27FC236}">
                      <a16:creationId xmlns:a16="http://schemas.microsoft.com/office/drawing/2014/main" id="{C6DEDEEB-5102-702D-73ED-EBA51C58B1DF}"/>
                    </a:ext>
                  </a:extLst>
                </p:cNvPr>
                <p:cNvGrpSpPr>
                  <a:grpSpLocks noChangeAspect="1"/>
                </p:cNvGrpSpPr>
                <p:nvPr/>
              </p:nvGrpSpPr>
              <p:grpSpPr>
                <a:xfrm>
                  <a:off x="6310896" y="2729578"/>
                  <a:ext cx="180000" cy="180000"/>
                  <a:chOff x="3172968" y="2304288"/>
                  <a:chExt cx="180000" cy="180000"/>
                </a:xfrm>
              </p:grpSpPr>
              <p:sp>
                <p:nvSpPr>
                  <p:cNvPr id="1437" name="Ellipse 1436">
                    <a:extLst>
                      <a:ext uri="{FF2B5EF4-FFF2-40B4-BE49-F238E27FC236}">
                        <a16:creationId xmlns:a16="http://schemas.microsoft.com/office/drawing/2014/main" id="{A771BF8F-B32C-0999-99B8-624012659FC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8" name="Additionszeichen 1437">
                    <a:extLst>
                      <a:ext uri="{FF2B5EF4-FFF2-40B4-BE49-F238E27FC236}">
                        <a16:creationId xmlns:a16="http://schemas.microsoft.com/office/drawing/2014/main" id="{592A78D4-9808-6437-104C-15D26D77D75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22" name="Gruppieren 1421">
                  <a:extLst>
                    <a:ext uri="{FF2B5EF4-FFF2-40B4-BE49-F238E27FC236}">
                      <a16:creationId xmlns:a16="http://schemas.microsoft.com/office/drawing/2014/main" id="{E59D395A-E48C-E50D-8D71-B932EA879C47}"/>
                    </a:ext>
                  </a:extLst>
                </p:cNvPr>
                <p:cNvGrpSpPr>
                  <a:grpSpLocks noChangeAspect="1"/>
                </p:cNvGrpSpPr>
                <p:nvPr/>
              </p:nvGrpSpPr>
              <p:grpSpPr>
                <a:xfrm>
                  <a:off x="5311404" y="3346168"/>
                  <a:ext cx="180000" cy="180000"/>
                  <a:chOff x="3172968" y="2304288"/>
                  <a:chExt cx="180000" cy="180000"/>
                </a:xfrm>
              </p:grpSpPr>
              <p:sp>
                <p:nvSpPr>
                  <p:cNvPr id="1435" name="Ellipse 1434">
                    <a:extLst>
                      <a:ext uri="{FF2B5EF4-FFF2-40B4-BE49-F238E27FC236}">
                        <a16:creationId xmlns:a16="http://schemas.microsoft.com/office/drawing/2014/main" id="{3A02E656-EA17-91BC-E3EE-07FC75860A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6" name="Additionszeichen 1435">
                    <a:extLst>
                      <a:ext uri="{FF2B5EF4-FFF2-40B4-BE49-F238E27FC236}">
                        <a16:creationId xmlns:a16="http://schemas.microsoft.com/office/drawing/2014/main" id="{803BC458-3FA1-5D66-8C91-50CBA968C6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23" name="Ellipse 1422">
                  <a:extLst>
                    <a:ext uri="{FF2B5EF4-FFF2-40B4-BE49-F238E27FC236}">
                      <a16:creationId xmlns:a16="http://schemas.microsoft.com/office/drawing/2014/main" id="{3FF703B1-DC4F-99C3-5897-4977BFE8DE9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4" name="Ellipse 1423">
                  <a:extLst>
                    <a:ext uri="{FF2B5EF4-FFF2-40B4-BE49-F238E27FC236}">
                      <a16:creationId xmlns:a16="http://schemas.microsoft.com/office/drawing/2014/main" id="{FA94FEFC-2393-AF37-564A-75D8BC96066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5" name="Ellipse 1424">
                  <a:extLst>
                    <a:ext uri="{FF2B5EF4-FFF2-40B4-BE49-F238E27FC236}">
                      <a16:creationId xmlns:a16="http://schemas.microsoft.com/office/drawing/2014/main" id="{8F6A43EC-4C17-B14E-CD7F-5B4AC0F4F00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6" name="Ellipse 1425">
                  <a:extLst>
                    <a:ext uri="{FF2B5EF4-FFF2-40B4-BE49-F238E27FC236}">
                      <a16:creationId xmlns:a16="http://schemas.microsoft.com/office/drawing/2014/main" id="{616F722B-D8BC-8719-03AB-610EE997FB0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7" name="Ellipse 1426">
                  <a:extLst>
                    <a:ext uri="{FF2B5EF4-FFF2-40B4-BE49-F238E27FC236}">
                      <a16:creationId xmlns:a16="http://schemas.microsoft.com/office/drawing/2014/main" id="{97033A46-6624-5D54-0C95-EA22E68DB88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8" name="Ellipse 1427">
                  <a:extLst>
                    <a:ext uri="{FF2B5EF4-FFF2-40B4-BE49-F238E27FC236}">
                      <a16:creationId xmlns:a16="http://schemas.microsoft.com/office/drawing/2014/main" id="{31FF9D70-8C89-33F2-A025-05B219B85CF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9" name="Ellipse 1428">
                  <a:extLst>
                    <a:ext uri="{FF2B5EF4-FFF2-40B4-BE49-F238E27FC236}">
                      <a16:creationId xmlns:a16="http://schemas.microsoft.com/office/drawing/2014/main" id="{25C72C10-1B30-E206-AF8A-84D951B1C6A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0" name="Ellipse 1429">
                  <a:extLst>
                    <a:ext uri="{FF2B5EF4-FFF2-40B4-BE49-F238E27FC236}">
                      <a16:creationId xmlns:a16="http://schemas.microsoft.com/office/drawing/2014/main" id="{BAAED2DB-5E77-2E59-1A60-BEF397805C2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1" name="Ellipse 1430">
                  <a:extLst>
                    <a:ext uri="{FF2B5EF4-FFF2-40B4-BE49-F238E27FC236}">
                      <a16:creationId xmlns:a16="http://schemas.microsoft.com/office/drawing/2014/main" id="{C8C4EC8F-578C-35CF-DF66-81971850923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2" name="Ellipse 1431">
                  <a:extLst>
                    <a:ext uri="{FF2B5EF4-FFF2-40B4-BE49-F238E27FC236}">
                      <a16:creationId xmlns:a16="http://schemas.microsoft.com/office/drawing/2014/main" id="{E81BDC1E-40B2-2217-01A3-C28B5E01520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 name="Ellipse 1432">
                  <a:extLst>
                    <a:ext uri="{FF2B5EF4-FFF2-40B4-BE49-F238E27FC236}">
                      <a16:creationId xmlns:a16="http://schemas.microsoft.com/office/drawing/2014/main" id="{1CBD5850-C918-9FEB-2070-30FE9262076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 name="Ellipse 1433">
                  <a:extLst>
                    <a:ext uri="{FF2B5EF4-FFF2-40B4-BE49-F238E27FC236}">
                      <a16:creationId xmlns:a16="http://schemas.microsoft.com/office/drawing/2014/main" id="{F7F1DA3D-E4CF-8A8E-B7F6-481C1C1B088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08" name="L-Schale">
                <a:extLst>
                  <a:ext uri="{FF2B5EF4-FFF2-40B4-BE49-F238E27FC236}">
                    <a16:creationId xmlns:a16="http://schemas.microsoft.com/office/drawing/2014/main" id="{8C0893E0-1203-D8C7-9E98-AAD91EF23E0C}"/>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409" name="M-Schale">
                <a:extLst>
                  <a:ext uri="{FF2B5EF4-FFF2-40B4-BE49-F238E27FC236}">
                    <a16:creationId xmlns:a16="http://schemas.microsoft.com/office/drawing/2014/main" id="{C557FFEF-C15C-9589-1738-11D02E6E18B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370" name="Gruppieren 1369">
              <a:extLst>
                <a:ext uri="{FF2B5EF4-FFF2-40B4-BE49-F238E27FC236}">
                  <a16:creationId xmlns:a16="http://schemas.microsoft.com/office/drawing/2014/main" id="{AEDFEC9C-C7B8-E4C9-D841-74334E8A6B35}"/>
                </a:ext>
              </a:extLst>
            </p:cNvPr>
            <p:cNvGrpSpPr/>
            <p:nvPr/>
          </p:nvGrpSpPr>
          <p:grpSpPr>
            <a:xfrm>
              <a:off x="6006000" y="816426"/>
              <a:ext cx="180000" cy="180000"/>
              <a:chOff x="2537136" y="1269000"/>
              <a:chExt cx="180000" cy="180000"/>
            </a:xfrm>
          </p:grpSpPr>
          <p:sp>
            <p:nvSpPr>
              <p:cNvPr id="1404" name="Ellipse 1403">
                <a:extLst>
                  <a:ext uri="{FF2B5EF4-FFF2-40B4-BE49-F238E27FC236}">
                    <a16:creationId xmlns:a16="http://schemas.microsoft.com/office/drawing/2014/main" id="{5E73C222-7A57-4B50-3B9B-AD5B3C11A2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5" name="Minuszeichen 1404">
                <a:extLst>
                  <a:ext uri="{FF2B5EF4-FFF2-40B4-BE49-F238E27FC236}">
                    <a16:creationId xmlns:a16="http://schemas.microsoft.com/office/drawing/2014/main" id="{D0A82E74-0ACD-CA96-4F69-5E618DB7C47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1" name="Gruppieren 1370">
              <a:extLst>
                <a:ext uri="{FF2B5EF4-FFF2-40B4-BE49-F238E27FC236}">
                  <a16:creationId xmlns:a16="http://schemas.microsoft.com/office/drawing/2014/main" id="{7A394B41-1E2C-41E4-F05D-41A45760AD70}"/>
                </a:ext>
              </a:extLst>
            </p:cNvPr>
            <p:cNvGrpSpPr/>
            <p:nvPr/>
          </p:nvGrpSpPr>
          <p:grpSpPr>
            <a:xfrm>
              <a:off x="6003948" y="5865553"/>
              <a:ext cx="180000" cy="180000"/>
              <a:chOff x="2537136" y="1269000"/>
              <a:chExt cx="180000" cy="180000"/>
            </a:xfrm>
          </p:grpSpPr>
          <p:sp>
            <p:nvSpPr>
              <p:cNvPr id="1402" name="Ellipse 1401">
                <a:extLst>
                  <a:ext uri="{FF2B5EF4-FFF2-40B4-BE49-F238E27FC236}">
                    <a16:creationId xmlns:a16="http://schemas.microsoft.com/office/drawing/2014/main" id="{DDBF47AB-C773-EB70-E1E9-AA8DA3AA2C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3" name="Minuszeichen 1402">
                <a:extLst>
                  <a:ext uri="{FF2B5EF4-FFF2-40B4-BE49-F238E27FC236}">
                    <a16:creationId xmlns:a16="http://schemas.microsoft.com/office/drawing/2014/main" id="{FAC2A716-B97B-1918-C77B-2DDF64E87D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2" name="Gruppieren 1371">
              <a:extLst>
                <a:ext uri="{FF2B5EF4-FFF2-40B4-BE49-F238E27FC236}">
                  <a16:creationId xmlns:a16="http://schemas.microsoft.com/office/drawing/2014/main" id="{EB48099B-AD67-5559-52D3-69A48895474F}"/>
                </a:ext>
              </a:extLst>
            </p:cNvPr>
            <p:cNvGrpSpPr/>
            <p:nvPr/>
          </p:nvGrpSpPr>
          <p:grpSpPr>
            <a:xfrm>
              <a:off x="7989107" y="3335661"/>
              <a:ext cx="180000" cy="180000"/>
              <a:chOff x="2537136" y="1269000"/>
              <a:chExt cx="180000" cy="180000"/>
            </a:xfrm>
          </p:grpSpPr>
          <p:sp>
            <p:nvSpPr>
              <p:cNvPr id="1400" name="Ellipse 1399">
                <a:extLst>
                  <a:ext uri="{FF2B5EF4-FFF2-40B4-BE49-F238E27FC236}">
                    <a16:creationId xmlns:a16="http://schemas.microsoft.com/office/drawing/2014/main" id="{EFCEE74D-C4ED-59EF-6493-9E12E1C3032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1" name="Minuszeichen 1400">
                <a:extLst>
                  <a:ext uri="{FF2B5EF4-FFF2-40B4-BE49-F238E27FC236}">
                    <a16:creationId xmlns:a16="http://schemas.microsoft.com/office/drawing/2014/main" id="{C2BE91C2-6965-105F-44AE-E32CDB10D4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3" name="Gruppieren 1372">
              <a:extLst>
                <a:ext uri="{FF2B5EF4-FFF2-40B4-BE49-F238E27FC236}">
                  <a16:creationId xmlns:a16="http://schemas.microsoft.com/office/drawing/2014/main" id="{CD49C91D-1F9B-82D7-2934-629667BCCA0D}"/>
                </a:ext>
              </a:extLst>
            </p:cNvPr>
            <p:cNvGrpSpPr/>
            <p:nvPr/>
          </p:nvGrpSpPr>
          <p:grpSpPr>
            <a:xfrm>
              <a:off x="4026000" y="3339000"/>
              <a:ext cx="180000" cy="180000"/>
              <a:chOff x="2537136" y="1269000"/>
              <a:chExt cx="180000" cy="180000"/>
            </a:xfrm>
          </p:grpSpPr>
          <p:sp>
            <p:nvSpPr>
              <p:cNvPr id="1398" name="Ellipse 1397">
                <a:extLst>
                  <a:ext uri="{FF2B5EF4-FFF2-40B4-BE49-F238E27FC236}">
                    <a16:creationId xmlns:a16="http://schemas.microsoft.com/office/drawing/2014/main" id="{9EFF81A0-4F22-F763-CF8A-C2D7C82FFF0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9" name="Minuszeichen 1398">
                <a:extLst>
                  <a:ext uri="{FF2B5EF4-FFF2-40B4-BE49-F238E27FC236}">
                    <a16:creationId xmlns:a16="http://schemas.microsoft.com/office/drawing/2014/main" id="{2301E456-EB88-22F3-D405-A1BD0359A74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4" name="Gruppieren 1373">
              <a:extLst>
                <a:ext uri="{FF2B5EF4-FFF2-40B4-BE49-F238E27FC236}">
                  <a16:creationId xmlns:a16="http://schemas.microsoft.com/office/drawing/2014/main" id="{84E8B245-3518-3ACE-47F6-FB053AC6CDD1}"/>
                </a:ext>
              </a:extLst>
            </p:cNvPr>
            <p:cNvGrpSpPr/>
            <p:nvPr/>
          </p:nvGrpSpPr>
          <p:grpSpPr>
            <a:xfrm>
              <a:off x="4656000" y="4775520"/>
              <a:ext cx="180000" cy="180000"/>
              <a:chOff x="2537136" y="1269000"/>
              <a:chExt cx="180000" cy="180000"/>
            </a:xfrm>
          </p:grpSpPr>
          <p:sp>
            <p:nvSpPr>
              <p:cNvPr id="1396" name="Ellipse 1395">
                <a:extLst>
                  <a:ext uri="{FF2B5EF4-FFF2-40B4-BE49-F238E27FC236}">
                    <a16:creationId xmlns:a16="http://schemas.microsoft.com/office/drawing/2014/main" id="{1EC6C284-45F6-FF00-F7EB-F4D5EC723B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7" name="Minuszeichen 1396">
                <a:extLst>
                  <a:ext uri="{FF2B5EF4-FFF2-40B4-BE49-F238E27FC236}">
                    <a16:creationId xmlns:a16="http://schemas.microsoft.com/office/drawing/2014/main" id="{9398C5C0-C6A1-977C-4E87-4FF5837617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5" name="Gruppieren 1374">
              <a:extLst>
                <a:ext uri="{FF2B5EF4-FFF2-40B4-BE49-F238E27FC236}">
                  <a16:creationId xmlns:a16="http://schemas.microsoft.com/office/drawing/2014/main" id="{C1C7A6C1-5EB1-F088-EC2F-959D098AD374}"/>
                </a:ext>
              </a:extLst>
            </p:cNvPr>
            <p:cNvGrpSpPr/>
            <p:nvPr/>
          </p:nvGrpSpPr>
          <p:grpSpPr>
            <a:xfrm>
              <a:off x="7373256" y="4775520"/>
              <a:ext cx="180000" cy="180000"/>
              <a:chOff x="2537136" y="1269000"/>
              <a:chExt cx="180000" cy="180000"/>
            </a:xfrm>
          </p:grpSpPr>
          <p:sp>
            <p:nvSpPr>
              <p:cNvPr id="1394" name="Ellipse 1393">
                <a:extLst>
                  <a:ext uri="{FF2B5EF4-FFF2-40B4-BE49-F238E27FC236}">
                    <a16:creationId xmlns:a16="http://schemas.microsoft.com/office/drawing/2014/main" id="{3EC815F1-3CFE-566A-FD1B-8A7EB004E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5" name="Minuszeichen 1394">
                <a:extLst>
                  <a:ext uri="{FF2B5EF4-FFF2-40B4-BE49-F238E27FC236}">
                    <a16:creationId xmlns:a16="http://schemas.microsoft.com/office/drawing/2014/main" id="{96535D64-21FE-66E1-27C3-0C13A00875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6" name="Gruppieren 1375">
              <a:extLst>
                <a:ext uri="{FF2B5EF4-FFF2-40B4-BE49-F238E27FC236}">
                  <a16:creationId xmlns:a16="http://schemas.microsoft.com/office/drawing/2014/main" id="{077A018C-4D44-9748-FDDD-79AEEC3AD9FB}"/>
                </a:ext>
              </a:extLst>
            </p:cNvPr>
            <p:cNvGrpSpPr/>
            <p:nvPr/>
          </p:nvGrpSpPr>
          <p:grpSpPr>
            <a:xfrm>
              <a:off x="7373256" y="1900714"/>
              <a:ext cx="180000" cy="180000"/>
              <a:chOff x="2537136" y="1269000"/>
              <a:chExt cx="180000" cy="180000"/>
            </a:xfrm>
          </p:grpSpPr>
          <p:sp>
            <p:nvSpPr>
              <p:cNvPr id="1392" name="Ellipse 1391">
                <a:extLst>
                  <a:ext uri="{FF2B5EF4-FFF2-40B4-BE49-F238E27FC236}">
                    <a16:creationId xmlns:a16="http://schemas.microsoft.com/office/drawing/2014/main" id="{F09F926D-95CB-4419-E1F5-38F40311813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3" name="Minuszeichen 1392">
                <a:extLst>
                  <a:ext uri="{FF2B5EF4-FFF2-40B4-BE49-F238E27FC236}">
                    <a16:creationId xmlns:a16="http://schemas.microsoft.com/office/drawing/2014/main" id="{8DA8B198-1124-D63A-EB62-DA58B7D133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7" name="Gruppieren 1376">
              <a:extLst>
                <a:ext uri="{FF2B5EF4-FFF2-40B4-BE49-F238E27FC236}">
                  <a16:creationId xmlns:a16="http://schemas.microsoft.com/office/drawing/2014/main" id="{26875FA7-7B73-894C-96B9-D76B0AECE72D}"/>
                </a:ext>
              </a:extLst>
            </p:cNvPr>
            <p:cNvGrpSpPr/>
            <p:nvPr/>
          </p:nvGrpSpPr>
          <p:grpSpPr>
            <a:xfrm>
              <a:off x="4656000" y="1900714"/>
              <a:ext cx="180000" cy="180000"/>
              <a:chOff x="2537136" y="1269000"/>
              <a:chExt cx="180000" cy="180000"/>
            </a:xfrm>
          </p:grpSpPr>
          <p:sp>
            <p:nvSpPr>
              <p:cNvPr id="1390" name="Ellipse 1389">
                <a:extLst>
                  <a:ext uri="{FF2B5EF4-FFF2-40B4-BE49-F238E27FC236}">
                    <a16:creationId xmlns:a16="http://schemas.microsoft.com/office/drawing/2014/main" id="{1B7057B5-AFDF-ACEC-2077-B88212CFB3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1" name="Minuszeichen 1390">
                <a:extLst>
                  <a:ext uri="{FF2B5EF4-FFF2-40B4-BE49-F238E27FC236}">
                    <a16:creationId xmlns:a16="http://schemas.microsoft.com/office/drawing/2014/main" id="{69135D8B-1BED-41B1-50B4-896132BC2F1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8" name="Gruppieren 1377">
              <a:extLst>
                <a:ext uri="{FF2B5EF4-FFF2-40B4-BE49-F238E27FC236}">
                  <a16:creationId xmlns:a16="http://schemas.microsoft.com/office/drawing/2014/main" id="{0DD7108D-AAFF-F7B1-CD02-0A6383EDF33B}"/>
                </a:ext>
              </a:extLst>
            </p:cNvPr>
            <p:cNvGrpSpPr/>
            <p:nvPr/>
          </p:nvGrpSpPr>
          <p:grpSpPr>
            <a:xfrm>
              <a:off x="6006000" y="1339747"/>
              <a:ext cx="180000" cy="180000"/>
              <a:chOff x="2537136" y="1269000"/>
              <a:chExt cx="180000" cy="180000"/>
            </a:xfrm>
          </p:grpSpPr>
          <p:sp>
            <p:nvSpPr>
              <p:cNvPr id="1388" name="Ellipse 1387">
                <a:extLst>
                  <a:ext uri="{FF2B5EF4-FFF2-40B4-BE49-F238E27FC236}">
                    <a16:creationId xmlns:a16="http://schemas.microsoft.com/office/drawing/2014/main" id="{6C965AE7-C804-0FB1-21DF-D89F4120AD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9" name="Minuszeichen 1388">
                <a:extLst>
                  <a:ext uri="{FF2B5EF4-FFF2-40B4-BE49-F238E27FC236}">
                    <a16:creationId xmlns:a16="http://schemas.microsoft.com/office/drawing/2014/main" id="{FBD1C74E-C446-0C9D-A691-0BF005878B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9" name="Gruppieren 1378">
              <a:extLst>
                <a:ext uri="{FF2B5EF4-FFF2-40B4-BE49-F238E27FC236}">
                  <a16:creationId xmlns:a16="http://schemas.microsoft.com/office/drawing/2014/main" id="{25131EC7-B983-73E1-4C9D-90C3757E079D}"/>
                </a:ext>
              </a:extLst>
            </p:cNvPr>
            <p:cNvGrpSpPr/>
            <p:nvPr/>
          </p:nvGrpSpPr>
          <p:grpSpPr>
            <a:xfrm>
              <a:off x="6006000" y="5312040"/>
              <a:ext cx="180000" cy="180000"/>
              <a:chOff x="2537136" y="1269000"/>
              <a:chExt cx="180000" cy="180000"/>
            </a:xfrm>
          </p:grpSpPr>
          <p:sp>
            <p:nvSpPr>
              <p:cNvPr id="1386" name="Ellipse 1385">
                <a:extLst>
                  <a:ext uri="{FF2B5EF4-FFF2-40B4-BE49-F238E27FC236}">
                    <a16:creationId xmlns:a16="http://schemas.microsoft.com/office/drawing/2014/main" id="{4584FA74-5921-3A8C-8313-4D7031B02C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7" name="Minuszeichen 1386">
                <a:extLst>
                  <a:ext uri="{FF2B5EF4-FFF2-40B4-BE49-F238E27FC236}">
                    <a16:creationId xmlns:a16="http://schemas.microsoft.com/office/drawing/2014/main" id="{22CB4C85-7208-8109-3922-8779F71407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80" name="Gruppieren 1379">
              <a:extLst>
                <a:ext uri="{FF2B5EF4-FFF2-40B4-BE49-F238E27FC236}">
                  <a16:creationId xmlns:a16="http://schemas.microsoft.com/office/drawing/2014/main" id="{07988164-DDE1-B769-659B-D57D479E86D1}"/>
                </a:ext>
              </a:extLst>
            </p:cNvPr>
            <p:cNvGrpSpPr/>
            <p:nvPr/>
          </p:nvGrpSpPr>
          <p:grpSpPr>
            <a:xfrm>
              <a:off x="6006000" y="1900714"/>
              <a:ext cx="180000" cy="180000"/>
              <a:chOff x="2537136" y="1269000"/>
              <a:chExt cx="180000" cy="180000"/>
            </a:xfrm>
          </p:grpSpPr>
          <p:sp>
            <p:nvSpPr>
              <p:cNvPr id="1384" name="Ellipse 1383">
                <a:extLst>
                  <a:ext uri="{FF2B5EF4-FFF2-40B4-BE49-F238E27FC236}">
                    <a16:creationId xmlns:a16="http://schemas.microsoft.com/office/drawing/2014/main" id="{5E5D6413-DEC9-5D66-F222-E74E8886A2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5" name="Minuszeichen 1384">
                <a:extLst>
                  <a:ext uri="{FF2B5EF4-FFF2-40B4-BE49-F238E27FC236}">
                    <a16:creationId xmlns:a16="http://schemas.microsoft.com/office/drawing/2014/main" id="{CE5FE033-CB5A-1A04-5482-D72F3A8BE0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81" name="Gruppieren 1380">
              <a:extLst>
                <a:ext uri="{FF2B5EF4-FFF2-40B4-BE49-F238E27FC236}">
                  <a16:creationId xmlns:a16="http://schemas.microsoft.com/office/drawing/2014/main" id="{3EB15634-8F63-5B73-2954-76157A1E1596}"/>
                </a:ext>
              </a:extLst>
            </p:cNvPr>
            <p:cNvGrpSpPr/>
            <p:nvPr/>
          </p:nvGrpSpPr>
          <p:grpSpPr>
            <a:xfrm>
              <a:off x="6006000" y="4775520"/>
              <a:ext cx="180000" cy="180000"/>
              <a:chOff x="2537136" y="1269000"/>
              <a:chExt cx="180000" cy="180000"/>
            </a:xfrm>
          </p:grpSpPr>
          <p:sp>
            <p:nvSpPr>
              <p:cNvPr id="1382" name="Ellipse 1381">
                <a:extLst>
                  <a:ext uri="{FF2B5EF4-FFF2-40B4-BE49-F238E27FC236}">
                    <a16:creationId xmlns:a16="http://schemas.microsoft.com/office/drawing/2014/main" id="{C2F02A11-F30C-74D0-3AAF-FF70DA9B4E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3" name="Minuszeichen 1382">
                <a:extLst>
                  <a:ext uri="{FF2B5EF4-FFF2-40B4-BE49-F238E27FC236}">
                    <a16:creationId xmlns:a16="http://schemas.microsoft.com/office/drawing/2014/main" id="{E26D80A8-3FD8-0442-F9F8-5A8DF0EB66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459" name="Gruppieren 1458">
            <a:extLst>
              <a:ext uri="{FF2B5EF4-FFF2-40B4-BE49-F238E27FC236}">
                <a16:creationId xmlns:a16="http://schemas.microsoft.com/office/drawing/2014/main" id="{374C7B56-32A3-1F2B-A68F-DB3641A58A73}"/>
              </a:ext>
            </a:extLst>
          </p:cNvPr>
          <p:cNvGrpSpPr>
            <a:grpSpLocks noChangeAspect="1"/>
          </p:cNvGrpSpPr>
          <p:nvPr/>
        </p:nvGrpSpPr>
        <p:grpSpPr>
          <a:xfrm>
            <a:off x="8923752" y="4432546"/>
            <a:ext cx="1258865" cy="1306104"/>
            <a:chOff x="3576000" y="816426"/>
            <a:chExt cx="5040000" cy="5229127"/>
          </a:xfrm>
        </p:grpSpPr>
        <p:grpSp>
          <p:nvGrpSpPr>
            <p:cNvPr id="1460" name="Magnesium ohne e-">
              <a:extLst>
                <a:ext uri="{FF2B5EF4-FFF2-40B4-BE49-F238E27FC236}">
                  <a16:creationId xmlns:a16="http://schemas.microsoft.com/office/drawing/2014/main" id="{00F93E8B-83BD-9EB7-D2BC-4A7A5C704478}"/>
                </a:ext>
              </a:extLst>
            </p:cNvPr>
            <p:cNvGrpSpPr/>
            <p:nvPr/>
          </p:nvGrpSpPr>
          <p:grpSpPr>
            <a:xfrm>
              <a:off x="3576000" y="909000"/>
              <a:ext cx="5040000" cy="5040000"/>
              <a:chOff x="3576000" y="909000"/>
              <a:chExt cx="5040000" cy="5040000"/>
            </a:xfrm>
          </p:grpSpPr>
          <p:sp>
            <p:nvSpPr>
              <p:cNvPr id="1497" name="K-Schale">
                <a:extLst>
                  <a:ext uri="{FF2B5EF4-FFF2-40B4-BE49-F238E27FC236}">
                    <a16:creationId xmlns:a16="http://schemas.microsoft.com/office/drawing/2014/main" id="{A1E8BF9A-E91B-3ADA-C532-BC498BAFE13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498" name="Atomkern mit Protonen und Neutronen">
                <a:extLst>
                  <a:ext uri="{FF2B5EF4-FFF2-40B4-BE49-F238E27FC236}">
                    <a16:creationId xmlns:a16="http://schemas.microsoft.com/office/drawing/2014/main" id="{4797C6DC-F170-4FB3-9DF0-2A19F350E00A}"/>
                  </a:ext>
                </a:extLst>
              </p:cNvPr>
              <p:cNvGrpSpPr/>
              <p:nvPr/>
            </p:nvGrpSpPr>
            <p:grpSpPr>
              <a:xfrm>
                <a:off x="5196000" y="2529000"/>
                <a:ext cx="1800000" cy="1800000"/>
                <a:chOff x="5196000" y="2529000"/>
                <a:chExt cx="1800000" cy="1800000"/>
              </a:xfrm>
            </p:grpSpPr>
            <p:sp>
              <p:nvSpPr>
                <p:cNvPr id="1501" name="Atomkern">
                  <a:extLst>
                    <a:ext uri="{FF2B5EF4-FFF2-40B4-BE49-F238E27FC236}">
                      <a16:creationId xmlns:a16="http://schemas.microsoft.com/office/drawing/2014/main" id="{CF354737-AE72-EA9B-722A-78A3589A1BE6}"/>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02" name="Gruppieren 1501">
                  <a:extLst>
                    <a:ext uri="{FF2B5EF4-FFF2-40B4-BE49-F238E27FC236}">
                      <a16:creationId xmlns:a16="http://schemas.microsoft.com/office/drawing/2014/main" id="{80A24FEC-2021-77D3-2A1B-86784CC956EE}"/>
                    </a:ext>
                  </a:extLst>
                </p:cNvPr>
                <p:cNvGrpSpPr>
                  <a:grpSpLocks noChangeAspect="1"/>
                </p:cNvGrpSpPr>
                <p:nvPr/>
              </p:nvGrpSpPr>
              <p:grpSpPr>
                <a:xfrm>
                  <a:off x="5848033" y="3791651"/>
                  <a:ext cx="180000" cy="180000"/>
                  <a:chOff x="3172968" y="2304288"/>
                  <a:chExt cx="180000" cy="180000"/>
                </a:xfrm>
              </p:grpSpPr>
              <p:sp>
                <p:nvSpPr>
                  <p:cNvPr id="1548" name="Ellipse 1547">
                    <a:extLst>
                      <a:ext uri="{FF2B5EF4-FFF2-40B4-BE49-F238E27FC236}">
                        <a16:creationId xmlns:a16="http://schemas.microsoft.com/office/drawing/2014/main" id="{5528ED37-7F7C-ADAE-49C1-991C03F4A6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9" name="Additionszeichen 1548">
                    <a:extLst>
                      <a:ext uri="{FF2B5EF4-FFF2-40B4-BE49-F238E27FC236}">
                        <a16:creationId xmlns:a16="http://schemas.microsoft.com/office/drawing/2014/main" id="{BB20338C-02A5-54B0-3BF0-B99CE88911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3" name="Gruppieren 1502">
                  <a:extLst>
                    <a:ext uri="{FF2B5EF4-FFF2-40B4-BE49-F238E27FC236}">
                      <a16:creationId xmlns:a16="http://schemas.microsoft.com/office/drawing/2014/main" id="{1AF23F4B-CDBB-C9A2-393B-4F8E01541AF0}"/>
                    </a:ext>
                  </a:extLst>
                </p:cNvPr>
                <p:cNvGrpSpPr>
                  <a:grpSpLocks noChangeAspect="1"/>
                </p:cNvGrpSpPr>
                <p:nvPr/>
              </p:nvGrpSpPr>
              <p:grpSpPr>
                <a:xfrm>
                  <a:off x="6270000" y="3698425"/>
                  <a:ext cx="180000" cy="180000"/>
                  <a:chOff x="3172968" y="2304288"/>
                  <a:chExt cx="180000" cy="180000"/>
                </a:xfrm>
              </p:grpSpPr>
              <p:sp>
                <p:nvSpPr>
                  <p:cNvPr id="1546" name="Ellipse 1545">
                    <a:extLst>
                      <a:ext uri="{FF2B5EF4-FFF2-40B4-BE49-F238E27FC236}">
                        <a16:creationId xmlns:a16="http://schemas.microsoft.com/office/drawing/2014/main" id="{6FC14338-4261-48F3-DF82-CF136CC35E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7" name="Additionszeichen 1546">
                    <a:extLst>
                      <a:ext uri="{FF2B5EF4-FFF2-40B4-BE49-F238E27FC236}">
                        <a16:creationId xmlns:a16="http://schemas.microsoft.com/office/drawing/2014/main" id="{C05E3B10-D9DB-39FE-C7C1-ABFE491DE34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4" name="Gruppieren 1503">
                  <a:extLst>
                    <a:ext uri="{FF2B5EF4-FFF2-40B4-BE49-F238E27FC236}">
                      <a16:creationId xmlns:a16="http://schemas.microsoft.com/office/drawing/2014/main" id="{D2D9BD2F-77E9-E289-78ED-22703B7DFDD0}"/>
                    </a:ext>
                  </a:extLst>
                </p:cNvPr>
                <p:cNvGrpSpPr>
                  <a:grpSpLocks noChangeAspect="1"/>
                </p:cNvGrpSpPr>
                <p:nvPr/>
              </p:nvGrpSpPr>
              <p:grpSpPr>
                <a:xfrm>
                  <a:off x="5499300" y="3931942"/>
                  <a:ext cx="180000" cy="180000"/>
                  <a:chOff x="3172968" y="2304288"/>
                  <a:chExt cx="180000" cy="180000"/>
                </a:xfrm>
              </p:grpSpPr>
              <p:sp>
                <p:nvSpPr>
                  <p:cNvPr id="1544" name="Ellipse 1543">
                    <a:extLst>
                      <a:ext uri="{FF2B5EF4-FFF2-40B4-BE49-F238E27FC236}">
                        <a16:creationId xmlns:a16="http://schemas.microsoft.com/office/drawing/2014/main" id="{9A69B999-D7E0-E4F3-17B3-139095698D5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5" name="Additionszeichen 1544">
                    <a:extLst>
                      <a:ext uri="{FF2B5EF4-FFF2-40B4-BE49-F238E27FC236}">
                        <a16:creationId xmlns:a16="http://schemas.microsoft.com/office/drawing/2014/main" id="{D5B0E8AD-F193-19DF-6D26-98B1EEAB1A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5" name="Gruppieren 1504">
                  <a:extLst>
                    <a:ext uri="{FF2B5EF4-FFF2-40B4-BE49-F238E27FC236}">
                      <a16:creationId xmlns:a16="http://schemas.microsoft.com/office/drawing/2014/main" id="{E1B0AF90-03D6-34C6-CD6A-1DC51F7A23F2}"/>
                    </a:ext>
                  </a:extLst>
                </p:cNvPr>
                <p:cNvGrpSpPr>
                  <a:grpSpLocks noChangeAspect="1"/>
                </p:cNvGrpSpPr>
                <p:nvPr/>
              </p:nvGrpSpPr>
              <p:grpSpPr>
                <a:xfrm>
                  <a:off x="6030156" y="4086630"/>
                  <a:ext cx="180000" cy="180000"/>
                  <a:chOff x="3172968" y="2304288"/>
                  <a:chExt cx="180000" cy="180000"/>
                </a:xfrm>
              </p:grpSpPr>
              <p:sp>
                <p:nvSpPr>
                  <p:cNvPr id="1542" name="Ellipse 1541">
                    <a:extLst>
                      <a:ext uri="{FF2B5EF4-FFF2-40B4-BE49-F238E27FC236}">
                        <a16:creationId xmlns:a16="http://schemas.microsoft.com/office/drawing/2014/main" id="{05D00EDC-FA7C-1413-44AA-B5A6121045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3" name="Additionszeichen 1542">
                    <a:extLst>
                      <a:ext uri="{FF2B5EF4-FFF2-40B4-BE49-F238E27FC236}">
                        <a16:creationId xmlns:a16="http://schemas.microsoft.com/office/drawing/2014/main" id="{958992DE-B5DB-1628-49D8-4C9A551F5F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6" name="Gruppieren 1505">
                  <a:extLst>
                    <a:ext uri="{FF2B5EF4-FFF2-40B4-BE49-F238E27FC236}">
                      <a16:creationId xmlns:a16="http://schemas.microsoft.com/office/drawing/2014/main" id="{45BC00ED-B196-66A8-5FD1-8F639A50761E}"/>
                    </a:ext>
                  </a:extLst>
                </p:cNvPr>
                <p:cNvGrpSpPr>
                  <a:grpSpLocks noChangeAspect="1"/>
                </p:cNvGrpSpPr>
                <p:nvPr/>
              </p:nvGrpSpPr>
              <p:grpSpPr>
                <a:xfrm>
                  <a:off x="6020438" y="3296696"/>
                  <a:ext cx="180000" cy="180000"/>
                  <a:chOff x="3172968" y="2304288"/>
                  <a:chExt cx="180000" cy="180000"/>
                </a:xfrm>
              </p:grpSpPr>
              <p:sp>
                <p:nvSpPr>
                  <p:cNvPr id="1540" name="Ellipse 1539">
                    <a:extLst>
                      <a:ext uri="{FF2B5EF4-FFF2-40B4-BE49-F238E27FC236}">
                        <a16:creationId xmlns:a16="http://schemas.microsoft.com/office/drawing/2014/main" id="{EF99660E-0E8A-A584-9D12-527FBC366D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1" name="Additionszeichen 1540">
                    <a:extLst>
                      <a:ext uri="{FF2B5EF4-FFF2-40B4-BE49-F238E27FC236}">
                        <a16:creationId xmlns:a16="http://schemas.microsoft.com/office/drawing/2014/main" id="{0E183872-F280-6F51-BDE5-4329C3116F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7" name="Gruppieren 1506">
                  <a:extLst>
                    <a:ext uri="{FF2B5EF4-FFF2-40B4-BE49-F238E27FC236}">
                      <a16:creationId xmlns:a16="http://schemas.microsoft.com/office/drawing/2014/main" id="{18D9F453-2540-8749-9F97-6FB6FB737F45}"/>
                    </a:ext>
                  </a:extLst>
                </p:cNvPr>
                <p:cNvGrpSpPr>
                  <a:grpSpLocks noChangeAspect="1"/>
                </p:cNvGrpSpPr>
                <p:nvPr/>
              </p:nvGrpSpPr>
              <p:grpSpPr>
                <a:xfrm>
                  <a:off x="6540000" y="3667688"/>
                  <a:ext cx="180000" cy="180000"/>
                  <a:chOff x="3172968" y="2304288"/>
                  <a:chExt cx="180000" cy="180000"/>
                </a:xfrm>
              </p:grpSpPr>
              <p:sp>
                <p:nvSpPr>
                  <p:cNvPr id="1538" name="Ellipse 1537">
                    <a:extLst>
                      <a:ext uri="{FF2B5EF4-FFF2-40B4-BE49-F238E27FC236}">
                        <a16:creationId xmlns:a16="http://schemas.microsoft.com/office/drawing/2014/main" id="{9709B54C-81B6-393B-E7C5-A777024ADE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9" name="Additionszeichen 1538">
                    <a:extLst>
                      <a:ext uri="{FF2B5EF4-FFF2-40B4-BE49-F238E27FC236}">
                        <a16:creationId xmlns:a16="http://schemas.microsoft.com/office/drawing/2014/main" id="{9E633D14-00F5-884C-2011-5A1220F00E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8" name="Gruppieren 1507">
                  <a:extLst>
                    <a:ext uri="{FF2B5EF4-FFF2-40B4-BE49-F238E27FC236}">
                      <a16:creationId xmlns:a16="http://schemas.microsoft.com/office/drawing/2014/main" id="{2DE488AA-D580-0DA0-C18E-0D574BDB41B6}"/>
                    </a:ext>
                  </a:extLst>
                </p:cNvPr>
                <p:cNvGrpSpPr>
                  <a:grpSpLocks noChangeAspect="1"/>
                </p:cNvGrpSpPr>
                <p:nvPr/>
              </p:nvGrpSpPr>
              <p:grpSpPr>
                <a:xfrm>
                  <a:off x="6696374" y="3186376"/>
                  <a:ext cx="180000" cy="180000"/>
                  <a:chOff x="3172968" y="2304288"/>
                  <a:chExt cx="180000" cy="180000"/>
                </a:xfrm>
              </p:grpSpPr>
              <p:sp>
                <p:nvSpPr>
                  <p:cNvPr id="1536" name="Ellipse 1535">
                    <a:extLst>
                      <a:ext uri="{FF2B5EF4-FFF2-40B4-BE49-F238E27FC236}">
                        <a16:creationId xmlns:a16="http://schemas.microsoft.com/office/drawing/2014/main" id="{C8F7BD6B-65E1-8DAB-D5C8-CEF1A26F2C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7" name="Additionszeichen 1536">
                    <a:extLst>
                      <a:ext uri="{FF2B5EF4-FFF2-40B4-BE49-F238E27FC236}">
                        <a16:creationId xmlns:a16="http://schemas.microsoft.com/office/drawing/2014/main" id="{5748204F-9661-D733-5698-889845A17A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9" name="Gruppieren 1508">
                  <a:extLst>
                    <a:ext uri="{FF2B5EF4-FFF2-40B4-BE49-F238E27FC236}">
                      <a16:creationId xmlns:a16="http://schemas.microsoft.com/office/drawing/2014/main" id="{3134DD72-0183-9FA2-9DF8-1159560F06C8}"/>
                    </a:ext>
                  </a:extLst>
                </p:cNvPr>
                <p:cNvGrpSpPr>
                  <a:grpSpLocks noChangeAspect="1"/>
                </p:cNvGrpSpPr>
                <p:nvPr/>
              </p:nvGrpSpPr>
              <p:grpSpPr>
                <a:xfrm>
                  <a:off x="5577515" y="3084316"/>
                  <a:ext cx="180000" cy="180000"/>
                  <a:chOff x="3172968" y="2304288"/>
                  <a:chExt cx="180000" cy="180000"/>
                </a:xfrm>
              </p:grpSpPr>
              <p:sp>
                <p:nvSpPr>
                  <p:cNvPr id="1534" name="Ellipse 1533">
                    <a:extLst>
                      <a:ext uri="{FF2B5EF4-FFF2-40B4-BE49-F238E27FC236}">
                        <a16:creationId xmlns:a16="http://schemas.microsoft.com/office/drawing/2014/main" id="{7E5FC452-9C05-7284-9CD9-3056099973A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5" name="Additionszeichen 1534">
                    <a:extLst>
                      <a:ext uri="{FF2B5EF4-FFF2-40B4-BE49-F238E27FC236}">
                        <a16:creationId xmlns:a16="http://schemas.microsoft.com/office/drawing/2014/main" id="{1A48516E-0913-61B6-BFB3-33097D7738D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10" name="Gruppieren 1509">
                  <a:extLst>
                    <a:ext uri="{FF2B5EF4-FFF2-40B4-BE49-F238E27FC236}">
                      <a16:creationId xmlns:a16="http://schemas.microsoft.com/office/drawing/2014/main" id="{623B6591-8320-BABD-9D77-F1E611649D6E}"/>
                    </a:ext>
                  </a:extLst>
                </p:cNvPr>
                <p:cNvGrpSpPr>
                  <a:grpSpLocks noChangeAspect="1"/>
                </p:cNvGrpSpPr>
                <p:nvPr/>
              </p:nvGrpSpPr>
              <p:grpSpPr>
                <a:xfrm>
                  <a:off x="5940252" y="2903697"/>
                  <a:ext cx="180000" cy="180000"/>
                  <a:chOff x="3172968" y="2304288"/>
                  <a:chExt cx="180000" cy="180000"/>
                </a:xfrm>
              </p:grpSpPr>
              <p:sp>
                <p:nvSpPr>
                  <p:cNvPr id="1532" name="Ellipse 1531">
                    <a:extLst>
                      <a:ext uri="{FF2B5EF4-FFF2-40B4-BE49-F238E27FC236}">
                        <a16:creationId xmlns:a16="http://schemas.microsoft.com/office/drawing/2014/main" id="{26AE4D3B-25C6-7006-B8D4-8064CCFAB7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3" name="Additionszeichen 1532">
                    <a:extLst>
                      <a:ext uri="{FF2B5EF4-FFF2-40B4-BE49-F238E27FC236}">
                        <a16:creationId xmlns:a16="http://schemas.microsoft.com/office/drawing/2014/main" id="{648285E1-A136-C63A-A99D-E0A13C3CD6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11" name="Gruppieren 1510">
                  <a:extLst>
                    <a:ext uri="{FF2B5EF4-FFF2-40B4-BE49-F238E27FC236}">
                      <a16:creationId xmlns:a16="http://schemas.microsoft.com/office/drawing/2014/main" id="{2035E594-CAE0-1F64-A29D-14B66C39ACD0}"/>
                    </a:ext>
                  </a:extLst>
                </p:cNvPr>
                <p:cNvGrpSpPr>
                  <a:grpSpLocks noChangeAspect="1"/>
                </p:cNvGrpSpPr>
                <p:nvPr/>
              </p:nvGrpSpPr>
              <p:grpSpPr>
                <a:xfrm>
                  <a:off x="5597520" y="2746772"/>
                  <a:ext cx="180000" cy="180000"/>
                  <a:chOff x="3172968" y="2304288"/>
                  <a:chExt cx="180000" cy="180000"/>
                </a:xfrm>
              </p:grpSpPr>
              <p:sp>
                <p:nvSpPr>
                  <p:cNvPr id="1530" name="Ellipse 1529">
                    <a:extLst>
                      <a:ext uri="{FF2B5EF4-FFF2-40B4-BE49-F238E27FC236}">
                        <a16:creationId xmlns:a16="http://schemas.microsoft.com/office/drawing/2014/main" id="{B3744E07-7057-674B-32E4-992183539E3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1" name="Additionszeichen 1530">
                    <a:extLst>
                      <a:ext uri="{FF2B5EF4-FFF2-40B4-BE49-F238E27FC236}">
                        <a16:creationId xmlns:a16="http://schemas.microsoft.com/office/drawing/2014/main" id="{33B64F85-805A-261C-6339-7164E54A8B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12" name="Gruppieren 1511">
                  <a:extLst>
                    <a:ext uri="{FF2B5EF4-FFF2-40B4-BE49-F238E27FC236}">
                      <a16:creationId xmlns:a16="http://schemas.microsoft.com/office/drawing/2014/main" id="{BFAB6485-B549-897C-4BD2-DBCAA3930C9C}"/>
                    </a:ext>
                  </a:extLst>
                </p:cNvPr>
                <p:cNvGrpSpPr>
                  <a:grpSpLocks noChangeAspect="1"/>
                </p:cNvGrpSpPr>
                <p:nvPr/>
              </p:nvGrpSpPr>
              <p:grpSpPr>
                <a:xfrm>
                  <a:off x="6310896" y="2729578"/>
                  <a:ext cx="180000" cy="180000"/>
                  <a:chOff x="3172968" y="2304288"/>
                  <a:chExt cx="180000" cy="180000"/>
                </a:xfrm>
              </p:grpSpPr>
              <p:sp>
                <p:nvSpPr>
                  <p:cNvPr id="1528" name="Ellipse 1527">
                    <a:extLst>
                      <a:ext uri="{FF2B5EF4-FFF2-40B4-BE49-F238E27FC236}">
                        <a16:creationId xmlns:a16="http://schemas.microsoft.com/office/drawing/2014/main" id="{0F480B51-8B1B-B11F-9FE7-2191281568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9" name="Additionszeichen 1528">
                    <a:extLst>
                      <a:ext uri="{FF2B5EF4-FFF2-40B4-BE49-F238E27FC236}">
                        <a16:creationId xmlns:a16="http://schemas.microsoft.com/office/drawing/2014/main" id="{C4172B46-F97B-5778-20EE-5EC63133F1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13" name="Gruppieren 1512">
                  <a:extLst>
                    <a:ext uri="{FF2B5EF4-FFF2-40B4-BE49-F238E27FC236}">
                      <a16:creationId xmlns:a16="http://schemas.microsoft.com/office/drawing/2014/main" id="{5CB679F9-5FE3-23B6-3AE4-D21D7F1A1D9E}"/>
                    </a:ext>
                  </a:extLst>
                </p:cNvPr>
                <p:cNvGrpSpPr>
                  <a:grpSpLocks noChangeAspect="1"/>
                </p:cNvGrpSpPr>
                <p:nvPr/>
              </p:nvGrpSpPr>
              <p:grpSpPr>
                <a:xfrm>
                  <a:off x="5311404" y="3346168"/>
                  <a:ext cx="180000" cy="180000"/>
                  <a:chOff x="3172968" y="2304288"/>
                  <a:chExt cx="180000" cy="180000"/>
                </a:xfrm>
              </p:grpSpPr>
              <p:sp>
                <p:nvSpPr>
                  <p:cNvPr id="1526" name="Ellipse 1525">
                    <a:extLst>
                      <a:ext uri="{FF2B5EF4-FFF2-40B4-BE49-F238E27FC236}">
                        <a16:creationId xmlns:a16="http://schemas.microsoft.com/office/drawing/2014/main" id="{010CE05D-5AB5-B927-68A9-F49FFDAB91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7" name="Additionszeichen 1526">
                    <a:extLst>
                      <a:ext uri="{FF2B5EF4-FFF2-40B4-BE49-F238E27FC236}">
                        <a16:creationId xmlns:a16="http://schemas.microsoft.com/office/drawing/2014/main" id="{68EBB580-546E-7A97-E2C0-06A2E5AE361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14" name="Ellipse 1513">
                  <a:extLst>
                    <a:ext uri="{FF2B5EF4-FFF2-40B4-BE49-F238E27FC236}">
                      <a16:creationId xmlns:a16="http://schemas.microsoft.com/office/drawing/2014/main" id="{9744B6E4-0E47-6E4D-949E-DE1CEEE3E9D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5" name="Ellipse 1514">
                  <a:extLst>
                    <a:ext uri="{FF2B5EF4-FFF2-40B4-BE49-F238E27FC236}">
                      <a16:creationId xmlns:a16="http://schemas.microsoft.com/office/drawing/2014/main" id="{03107E02-BA85-AF6D-1651-E96144C08B9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6" name="Ellipse 1515">
                  <a:extLst>
                    <a:ext uri="{FF2B5EF4-FFF2-40B4-BE49-F238E27FC236}">
                      <a16:creationId xmlns:a16="http://schemas.microsoft.com/office/drawing/2014/main" id="{6BE6D3CF-9FE9-E97C-E4B0-CD5CD749E99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7" name="Ellipse 1516">
                  <a:extLst>
                    <a:ext uri="{FF2B5EF4-FFF2-40B4-BE49-F238E27FC236}">
                      <a16:creationId xmlns:a16="http://schemas.microsoft.com/office/drawing/2014/main" id="{26FC922A-B51D-96E5-6138-EE147A8C5D8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8" name="Ellipse 1517">
                  <a:extLst>
                    <a:ext uri="{FF2B5EF4-FFF2-40B4-BE49-F238E27FC236}">
                      <a16:creationId xmlns:a16="http://schemas.microsoft.com/office/drawing/2014/main" id="{2E8E5E13-3874-40FF-BCEF-8560485103C4}"/>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9" name="Ellipse 1518">
                  <a:extLst>
                    <a:ext uri="{FF2B5EF4-FFF2-40B4-BE49-F238E27FC236}">
                      <a16:creationId xmlns:a16="http://schemas.microsoft.com/office/drawing/2014/main" id="{052D361F-D0CD-C01C-493B-4B456BCE44B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0" name="Ellipse 1519">
                  <a:extLst>
                    <a:ext uri="{FF2B5EF4-FFF2-40B4-BE49-F238E27FC236}">
                      <a16:creationId xmlns:a16="http://schemas.microsoft.com/office/drawing/2014/main" id="{C68EA656-3F6B-FE98-942B-63DBE2ED830E}"/>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1" name="Ellipse 1520">
                  <a:extLst>
                    <a:ext uri="{FF2B5EF4-FFF2-40B4-BE49-F238E27FC236}">
                      <a16:creationId xmlns:a16="http://schemas.microsoft.com/office/drawing/2014/main" id="{4457C90A-5413-47AE-0F82-A1484ECDC21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2" name="Ellipse 1521">
                  <a:extLst>
                    <a:ext uri="{FF2B5EF4-FFF2-40B4-BE49-F238E27FC236}">
                      <a16:creationId xmlns:a16="http://schemas.microsoft.com/office/drawing/2014/main" id="{182F6D08-72A6-3F32-4E22-3F8C725DF30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3" name="Ellipse 1522">
                  <a:extLst>
                    <a:ext uri="{FF2B5EF4-FFF2-40B4-BE49-F238E27FC236}">
                      <a16:creationId xmlns:a16="http://schemas.microsoft.com/office/drawing/2014/main" id="{D088064C-E01E-7B96-8686-BE775081CBC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4" name="Ellipse 1523">
                  <a:extLst>
                    <a:ext uri="{FF2B5EF4-FFF2-40B4-BE49-F238E27FC236}">
                      <a16:creationId xmlns:a16="http://schemas.microsoft.com/office/drawing/2014/main" id="{E5931B6A-E684-748F-5F94-12792BD0C5F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5" name="Ellipse 1524">
                  <a:extLst>
                    <a:ext uri="{FF2B5EF4-FFF2-40B4-BE49-F238E27FC236}">
                      <a16:creationId xmlns:a16="http://schemas.microsoft.com/office/drawing/2014/main" id="{118D37D2-E7B0-F114-13D9-F39C71221EE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99" name="L-Schale">
                <a:extLst>
                  <a:ext uri="{FF2B5EF4-FFF2-40B4-BE49-F238E27FC236}">
                    <a16:creationId xmlns:a16="http://schemas.microsoft.com/office/drawing/2014/main" id="{47DD55C1-13BB-564B-7237-3B1C63EFC42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500" name="M-Schale">
                <a:extLst>
                  <a:ext uri="{FF2B5EF4-FFF2-40B4-BE49-F238E27FC236}">
                    <a16:creationId xmlns:a16="http://schemas.microsoft.com/office/drawing/2014/main" id="{44836656-4EF0-43F5-A392-F49B86C6EE3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461" name="Gruppieren 1460">
              <a:extLst>
                <a:ext uri="{FF2B5EF4-FFF2-40B4-BE49-F238E27FC236}">
                  <a16:creationId xmlns:a16="http://schemas.microsoft.com/office/drawing/2014/main" id="{73EB474D-F6B5-60D0-0895-279B6280A07D}"/>
                </a:ext>
              </a:extLst>
            </p:cNvPr>
            <p:cNvGrpSpPr/>
            <p:nvPr/>
          </p:nvGrpSpPr>
          <p:grpSpPr>
            <a:xfrm>
              <a:off x="6006000" y="816426"/>
              <a:ext cx="180000" cy="180000"/>
              <a:chOff x="2537136" y="1269000"/>
              <a:chExt cx="180000" cy="180000"/>
            </a:xfrm>
          </p:grpSpPr>
          <p:sp>
            <p:nvSpPr>
              <p:cNvPr id="1495" name="Ellipse 1494">
                <a:extLst>
                  <a:ext uri="{FF2B5EF4-FFF2-40B4-BE49-F238E27FC236}">
                    <a16:creationId xmlns:a16="http://schemas.microsoft.com/office/drawing/2014/main" id="{16F0B289-4127-2EFA-A5B4-68F26F7D4F5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6" name="Minuszeichen 1495">
                <a:extLst>
                  <a:ext uri="{FF2B5EF4-FFF2-40B4-BE49-F238E27FC236}">
                    <a16:creationId xmlns:a16="http://schemas.microsoft.com/office/drawing/2014/main" id="{5DDA628F-FC20-86E3-FF08-BE2F1C3228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2" name="Gruppieren 1461">
              <a:extLst>
                <a:ext uri="{FF2B5EF4-FFF2-40B4-BE49-F238E27FC236}">
                  <a16:creationId xmlns:a16="http://schemas.microsoft.com/office/drawing/2014/main" id="{C9209839-8F03-3575-7274-5DFF56DE974F}"/>
                </a:ext>
              </a:extLst>
            </p:cNvPr>
            <p:cNvGrpSpPr/>
            <p:nvPr/>
          </p:nvGrpSpPr>
          <p:grpSpPr>
            <a:xfrm>
              <a:off x="6003948" y="5865553"/>
              <a:ext cx="180000" cy="180000"/>
              <a:chOff x="2537136" y="1269000"/>
              <a:chExt cx="180000" cy="180000"/>
            </a:xfrm>
          </p:grpSpPr>
          <p:sp>
            <p:nvSpPr>
              <p:cNvPr id="1493" name="Ellipse 1492">
                <a:extLst>
                  <a:ext uri="{FF2B5EF4-FFF2-40B4-BE49-F238E27FC236}">
                    <a16:creationId xmlns:a16="http://schemas.microsoft.com/office/drawing/2014/main" id="{B0E517E5-42E4-5EEC-6DC2-DE57799C72F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4" name="Minuszeichen 1493">
                <a:extLst>
                  <a:ext uri="{FF2B5EF4-FFF2-40B4-BE49-F238E27FC236}">
                    <a16:creationId xmlns:a16="http://schemas.microsoft.com/office/drawing/2014/main" id="{A792E843-D398-8E16-3494-4284DB062F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3" name="Gruppieren 1462">
              <a:extLst>
                <a:ext uri="{FF2B5EF4-FFF2-40B4-BE49-F238E27FC236}">
                  <a16:creationId xmlns:a16="http://schemas.microsoft.com/office/drawing/2014/main" id="{CAEE2BB4-987A-80E9-E392-A0452AA01DFC}"/>
                </a:ext>
              </a:extLst>
            </p:cNvPr>
            <p:cNvGrpSpPr/>
            <p:nvPr/>
          </p:nvGrpSpPr>
          <p:grpSpPr>
            <a:xfrm>
              <a:off x="7989107" y="3335661"/>
              <a:ext cx="180000" cy="180000"/>
              <a:chOff x="2537136" y="1269000"/>
              <a:chExt cx="180000" cy="180000"/>
            </a:xfrm>
          </p:grpSpPr>
          <p:sp>
            <p:nvSpPr>
              <p:cNvPr id="1491" name="Ellipse 1490">
                <a:extLst>
                  <a:ext uri="{FF2B5EF4-FFF2-40B4-BE49-F238E27FC236}">
                    <a16:creationId xmlns:a16="http://schemas.microsoft.com/office/drawing/2014/main" id="{3226F787-C351-BC18-D0B3-9BE544587A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2" name="Minuszeichen 1491">
                <a:extLst>
                  <a:ext uri="{FF2B5EF4-FFF2-40B4-BE49-F238E27FC236}">
                    <a16:creationId xmlns:a16="http://schemas.microsoft.com/office/drawing/2014/main" id="{D7139A1E-EE48-8EC0-8293-A0669BB71F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4" name="Gruppieren 1463">
              <a:extLst>
                <a:ext uri="{FF2B5EF4-FFF2-40B4-BE49-F238E27FC236}">
                  <a16:creationId xmlns:a16="http://schemas.microsoft.com/office/drawing/2014/main" id="{BC55C0B9-A9C0-BD5D-6657-E07F21A4091B}"/>
                </a:ext>
              </a:extLst>
            </p:cNvPr>
            <p:cNvGrpSpPr/>
            <p:nvPr/>
          </p:nvGrpSpPr>
          <p:grpSpPr>
            <a:xfrm>
              <a:off x="4026000" y="3339000"/>
              <a:ext cx="180000" cy="180000"/>
              <a:chOff x="2537136" y="1269000"/>
              <a:chExt cx="180000" cy="180000"/>
            </a:xfrm>
          </p:grpSpPr>
          <p:sp>
            <p:nvSpPr>
              <p:cNvPr id="1489" name="Ellipse 1488">
                <a:extLst>
                  <a:ext uri="{FF2B5EF4-FFF2-40B4-BE49-F238E27FC236}">
                    <a16:creationId xmlns:a16="http://schemas.microsoft.com/office/drawing/2014/main" id="{D43523F1-5BB5-B399-468C-9330C36EBE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0" name="Minuszeichen 1489">
                <a:extLst>
                  <a:ext uri="{FF2B5EF4-FFF2-40B4-BE49-F238E27FC236}">
                    <a16:creationId xmlns:a16="http://schemas.microsoft.com/office/drawing/2014/main" id="{16CD3A2F-88A4-8925-C2BF-32CEFFA5BF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5" name="Gruppieren 1464">
              <a:extLst>
                <a:ext uri="{FF2B5EF4-FFF2-40B4-BE49-F238E27FC236}">
                  <a16:creationId xmlns:a16="http://schemas.microsoft.com/office/drawing/2014/main" id="{248BE93E-889A-F889-E37C-0813D5564E8C}"/>
                </a:ext>
              </a:extLst>
            </p:cNvPr>
            <p:cNvGrpSpPr/>
            <p:nvPr/>
          </p:nvGrpSpPr>
          <p:grpSpPr>
            <a:xfrm>
              <a:off x="4656000" y="4775520"/>
              <a:ext cx="180000" cy="180000"/>
              <a:chOff x="2537136" y="1269000"/>
              <a:chExt cx="180000" cy="180000"/>
            </a:xfrm>
          </p:grpSpPr>
          <p:sp>
            <p:nvSpPr>
              <p:cNvPr id="1487" name="Ellipse 1486">
                <a:extLst>
                  <a:ext uri="{FF2B5EF4-FFF2-40B4-BE49-F238E27FC236}">
                    <a16:creationId xmlns:a16="http://schemas.microsoft.com/office/drawing/2014/main" id="{4F4F74F3-4303-B6DC-8598-5802C3BB7A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8" name="Minuszeichen 1487">
                <a:extLst>
                  <a:ext uri="{FF2B5EF4-FFF2-40B4-BE49-F238E27FC236}">
                    <a16:creationId xmlns:a16="http://schemas.microsoft.com/office/drawing/2014/main" id="{1F664740-BBE8-1E5B-3539-36CDC6DE678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6" name="Gruppieren 1465">
              <a:extLst>
                <a:ext uri="{FF2B5EF4-FFF2-40B4-BE49-F238E27FC236}">
                  <a16:creationId xmlns:a16="http://schemas.microsoft.com/office/drawing/2014/main" id="{6B8A3E76-238D-984E-DA17-35B0F5D4A152}"/>
                </a:ext>
              </a:extLst>
            </p:cNvPr>
            <p:cNvGrpSpPr/>
            <p:nvPr/>
          </p:nvGrpSpPr>
          <p:grpSpPr>
            <a:xfrm>
              <a:off x="7373256" y="4775520"/>
              <a:ext cx="180000" cy="180000"/>
              <a:chOff x="2537136" y="1269000"/>
              <a:chExt cx="180000" cy="180000"/>
            </a:xfrm>
          </p:grpSpPr>
          <p:sp>
            <p:nvSpPr>
              <p:cNvPr id="1485" name="Ellipse 1484">
                <a:extLst>
                  <a:ext uri="{FF2B5EF4-FFF2-40B4-BE49-F238E27FC236}">
                    <a16:creationId xmlns:a16="http://schemas.microsoft.com/office/drawing/2014/main" id="{AD6B017B-C812-DA89-16DF-40EF79FCA6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6" name="Minuszeichen 1485">
                <a:extLst>
                  <a:ext uri="{FF2B5EF4-FFF2-40B4-BE49-F238E27FC236}">
                    <a16:creationId xmlns:a16="http://schemas.microsoft.com/office/drawing/2014/main" id="{454CF457-0F99-F631-A128-654622AB72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7" name="Gruppieren 1466">
              <a:extLst>
                <a:ext uri="{FF2B5EF4-FFF2-40B4-BE49-F238E27FC236}">
                  <a16:creationId xmlns:a16="http://schemas.microsoft.com/office/drawing/2014/main" id="{8F53969D-10D3-08AF-57E5-17A1B21937F6}"/>
                </a:ext>
              </a:extLst>
            </p:cNvPr>
            <p:cNvGrpSpPr/>
            <p:nvPr/>
          </p:nvGrpSpPr>
          <p:grpSpPr>
            <a:xfrm>
              <a:off x="7373256" y="1900714"/>
              <a:ext cx="180000" cy="180000"/>
              <a:chOff x="2537136" y="1269000"/>
              <a:chExt cx="180000" cy="180000"/>
            </a:xfrm>
          </p:grpSpPr>
          <p:sp>
            <p:nvSpPr>
              <p:cNvPr id="1483" name="Ellipse 1482">
                <a:extLst>
                  <a:ext uri="{FF2B5EF4-FFF2-40B4-BE49-F238E27FC236}">
                    <a16:creationId xmlns:a16="http://schemas.microsoft.com/office/drawing/2014/main" id="{BBF80D77-CA8C-38C7-14D5-0BF4B98B56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4" name="Minuszeichen 1483">
                <a:extLst>
                  <a:ext uri="{FF2B5EF4-FFF2-40B4-BE49-F238E27FC236}">
                    <a16:creationId xmlns:a16="http://schemas.microsoft.com/office/drawing/2014/main" id="{D1F8829D-2F2A-5D11-015C-80E8EFDA02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8" name="Gruppieren 1467">
              <a:extLst>
                <a:ext uri="{FF2B5EF4-FFF2-40B4-BE49-F238E27FC236}">
                  <a16:creationId xmlns:a16="http://schemas.microsoft.com/office/drawing/2014/main" id="{45B83DFC-6FC4-DF23-69FA-54A325CF16CE}"/>
                </a:ext>
              </a:extLst>
            </p:cNvPr>
            <p:cNvGrpSpPr/>
            <p:nvPr/>
          </p:nvGrpSpPr>
          <p:grpSpPr>
            <a:xfrm>
              <a:off x="4656000" y="1900714"/>
              <a:ext cx="180000" cy="180000"/>
              <a:chOff x="2537136" y="1269000"/>
              <a:chExt cx="180000" cy="180000"/>
            </a:xfrm>
          </p:grpSpPr>
          <p:sp>
            <p:nvSpPr>
              <p:cNvPr id="1481" name="Ellipse 1480">
                <a:extLst>
                  <a:ext uri="{FF2B5EF4-FFF2-40B4-BE49-F238E27FC236}">
                    <a16:creationId xmlns:a16="http://schemas.microsoft.com/office/drawing/2014/main" id="{D2923A34-26B0-5BFF-EDCA-7ED0BA0F96B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2" name="Minuszeichen 1481">
                <a:extLst>
                  <a:ext uri="{FF2B5EF4-FFF2-40B4-BE49-F238E27FC236}">
                    <a16:creationId xmlns:a16="http://schemas.microsoft.com/office/drawing/2014/main" id="{B87CB363-CB1F-C9CD-48B2-34417EBCC1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9" name="Gruppieren 1468">
              <a:extLst>
                <a:ext uri="{FF2B5EF4-FFF2-40B4-BE49-F238E27FC236}">
                  <a16:creationId xmlns:a16="http://schemas.microsoft.com/office/drawing/2014/main" id="{C093CB36-F70E-EA63-36B6-7F6318961FF4}"/>
                </a:ext>
              </a:extLst>
            </p:cNvPr>
            <p:cNvGrpSpPr/>
            <p:nvPr/>
          </p:nvGrpSpPr>
          <p:grpSpPr>
            <a:xfrm>
              <a:off x="6006000" y="1339747"/>
              <a:ext cx="180000" cy="180000"/>
              <a:chOff x="2537136" y="1269000"/>
              <a:chExt cx="180000" cy="180000"/>
            </a:xfrm>
          </p:grpSpPr>
          <p:sp>
            <p:nvSpPr>
              <p:cNvPr id="1479" name="Ellipse 1478">
                <a:extLst>
                  <a:ext uri="{FF2B5EF4-FFF2-40B4-BE49-F238E27FC236}">
                    <a16:creationId xmlns:a16="http://schemas.microsoft.com/office/drawing/2014/main" id="{07C2A8BB-EF0A-83D3-4EA3-300624768B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0" name="Minuszeichen 1479">
                <a:extLst>
                  <a:ext uri="{FF2B5EF4-FFF2-40B4-BE49-F238E27FC236}">
                    <a16:creationId xmlns:a16="http://schemas.microsoft.com/office/drawing/2014/main" id="{BA784AC5-AF3C-8B4C-4614-C85EEA8A45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70" name="Gruppieren 1469">
              <a:extLst>
                <a:ext uri="{FF2B5EF4-FFF2-40B4-BE49-F238E27FC236}">
                  <a16:creationId xmlns:a16="http://schemas.microsoft.com/office/drawing/2014/main" id="{9F18D86F-6426-3090-F2AE-E848E7CCF5F5}"/>
                </a:ext>
              </a:extLst>
            </p:cNvPr>
            <p:cNvGrpSpPr/>
            <p:nvPr/>
          </p:nvGrpSpPr>
          <p:grpSpPr>
            <a:xfrm>
              <a:off x="6006000" y="5312040"/>
              <a:ext cx="180000" cy="180000"/>
              <a:chOff x="2537136" y="1269000"/>
              <a:chExt cx="180000" cy="180000"/>
            </a:xfrm>
          </p:grpSpPr>
          <p:sp>
            <p:nvSpPr>
              <p:cNvPr id="1477" name="Ellipse 1476">
                <a:extLst>
                  <a:ext uri="{FF2B5EF4-FFF2-40B4-BE49-F238E27FC236}">
                    <a16:creationId xmlns:a16="http://schemas.microsoft.com/office/drawing/2014/main" id="{E59AABF3-E95B-659C-0514-76BD646B9BB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8" name="Minuszeichen 1477">
                <a:extLst>
                  <a:ext uri="{FF2B5EF4-FFF2-40B4-BE49-F238E27FC236}">
                    <a16:creationId xmlns:a16="http://schemas.microsoft.com/office/drawing/2014/main" id="{6EE73B03-7070-C300-7D1A-C002B817CF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71" name="Gruppieren 1470">
              <a:extLst>
                <a:ext uri="{FF2B5EF4-FFF2-40B4-BE49-F238E27FC236}">
                  <a16:creationId xmlns:a16="http://schemas.microsoft.com/office/drawing/2014/main" id="{AB56CC3B-C112-A614-4CA8-266D41A685CB}"/>
                </a:ext>
              </a:extLst>
            </p:cNvPr>
            <p:cNvGrpSpPr/>
            <p:nvPr/>
          </p:nvGrpSpPr>
          <p:grpSpPr>
            <a:xfrm>
              <a:off x="6006000" y="1900714"/>
              <a:ext cx="180000" cy="180000"/>
              <a:chOff x="2537136" y="1269000"/>
              <a:chExt cx="180000" cy="180000"/>
            </a:xfrm>
          </p:grpSpPr>
          <p:sp>
            <p:nvSpPr>
              <p:cNvPr id="1475" name="Ellipse 1474">
                <a:extLst>
                  <a:ext uri="{FF2B5EF4-FFF2-40B4-BE49-F238E27FC236}">
                    <a16:creationId xmlns:a16="http://schemas.microsoft.com/office/drawing/2014/main" id="{7E90AE93-5B43-61F7-B192-047F3616B67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6" name="Minuszeichen 1475">
                <a:extLst>
                  <a:ext uri="{FF2B5EF4-FFF2-40B4-BE49-F238E27FC236}">
                    <a16:creationId xmlns:a16="http://schemas.microsoft.com/office/drawing/2014/main" id="{473685AB-E353-046A-ECEB-102FC377A1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72" name="Gruppieren 1471">
              <a:extLst>
                <a:ext uri="{FF2B5EF4-FFF2-40B4-BE49-F238E27FC236}">
                  <a16:creationId xmlns:a16="http://schemas.microsoft.com/office/drawing/2014/main" id="{D42D5A4C-4E2D-5913-95F6-A04A76336A3F}"/>
                </a:ext>
              </a:extLst>
            </p:cNvPr>
            <p:cNvGrpSpPr/>
            <p:nvPr/>
          </p:nvGrpSpPr>
          <p:grpSpPr>
            <a:xfrm>
              <a:off x="6006000" y="4775520"/>
              <a:ext cx="180000" cy="180000"/>
              <a:chOff x="2537136" y="1269000"/>
              <a:chExt cx="180000" cy="180000"/>
            </a:xfrm>
          </p:grpSpPr>
          <p:sp>
            <p:nvSpPr>
              <p:cNvPr id="1473" name="Ellipse 1472">
                <a:extLst>
                  <a:ext uri="{FF2B5EF4-FFF2-40B4-BE49-F238E27FC236}">
                    <a16:creationId xmlns:a16="http://schemas.microsoft.com/office/drawing/2014/main" id="{5982D5DF-3F9B-3504-28A7-0413A4B9DBE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4" name="Minuszeichen 1473">
                <a:extLst>
                  <a:ext uri="{FF2B5EF4-FFF2-40B4-BE49-F238E27FC236}">
                    <a16:creationId xmlns:a16="http://schemas.microsoft.com/office/drawing/2014/main" id="{E8066E39-170E-339B-63F8-A04331794F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50" name="Gruppieren 1549">
            <a:extLst>
              <a:ext uri="{FF2B5EF4-FFF2-40B4-BE49-F238E27FC236}">
                <a16:creationId xmlns:a16="http://schemas.microsoft.com/office/drawing/2014/main" id="{44E02ADE-2716-FBDE-0494-8487CBA2C09E}"/>
              </a:ext>
            </a:extLst>
          </p:cNvPr>
          <p:cNvGrpSpPr>
            <a:grpSpLocks noChangeAspect="1"/>
          </p:cNvGrpSpPr>
          <p:nvPr/>
        </p:nvGrpSpPr>
        <p:grpSpPr>
          <a:xfrm>
            <a:off x="2014690" y="1053434"/>
            <a:ext cx="1258865" cy="1306104"/>
            <a:chOff x="3576000" y="816426"/>
            <a:chExt cx="5040000" cy="5229127"/>
          </a:xfrm>
        </p:grpSpPr>
        <p:grpSp>
          <p:nvGrpSpPr>
            <p:cNvPr id="1551" name="Magnesium ohne e-">
              <a:extLst>
                <a:ext uri="{FF2B5EF4-FFF2-40B4-BE49-F238E27FC236}">
                  <a16:creationId xmlns:a16="http://schemas.microsoft.com/office/drawing/2014/main" id="{83D95797-9A9F-8D60-AF0E-2F8B89E059E8}"/>
                </a:ext>
              </a:extLst>
            </p:cNvPr>
            <p:cNvGrpSpPr/>
            <p:nvPr/>
          </p:nvGrpSpPr>
          <p:grpSpPr>
            <a:xfrm>
              <a:off x="3576000" y="909000"/>
              <a:ext cx="5040000" cy="5040000"/>
              <a:chOff x="3576000" y="909000"/>
              <a:chExt cx="5040000" cy="5040000"/>
            </a:xfrm>
          </p:grpSpPr>
          <p:sp>
            <p:nvSpPr>
              <p:cNvPr id="1588" name="K-Schale">
                <a:extLst>
                  <a:ext uri="{FF2B5EF4-FFF2-40B4-BE49-F238E27FC236}">
                    <a16:creationId xmlns:a16="http://schemas.microsoft.com/office/drawing/2014/main" id="{65394B9C-9EDD-7F0D-27B9-C4FE5EEAE1B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89" name="Atomkern mit Protonen und Neutronen">
                <a:extLst>
                  <a:ext uri="{FF2B5EF4-FFF2-40B4-BE49-F238E27FC236}">
                    <a16:creationId xmlns:a16="http://schemas.microsoft.com/office/drawing/2014/main" id="{12D373C4-79D0-DD4A-38AD-432BC25771C8}"/>
                  </a:ext>
                </a:extLst>
              </p:cNvPr>
              <p:cNvGrpSpPr/>
              <p:nvPr/>
            </p:nvGrpSpPr>
            <p:grpSpPr>
              <a:xfrm>
                <a:off x="5196000" y="2529000"/>
                <a:ext cx="1800000" cy="1800000"/>
                <a:chOff x="5196000" y="2529000"/>
                <a:chExt cx="1800000" cy="1800000"/>
              </a:xfrm>
            </p:grpSpPr>
            <p:sp>
              <p:nvSpPr>
                <p:cNvPr id="1592" name="Atomkern">
                  <a:extLst>
                    <a:ext uri="{FF2B5EF4-FFF2-40B4-BE49-F238E27FC236}">
                      <a16:creationId xmlns:a16="http://schemas.microsoft.com/office/drawing/2014/main" id="{8F66B03E-C14A-E8A7-679D-68B176985D6C}"/>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93" name="Gruppieren 1592">
                  <a:extLst>
                    <a:ext uri="{FF2B5EF4-FFF2-40B4-BE49-F238E27FC236}">
                      <a16:creationId xmlns:a16="http://schemas.microsoft.com/office/drawing/2014/main" id="{2A42C06C-60B5-E890-A1C2-F6EA346E4B60}"/>
                    </a:ext>
                  </a:extLst>
                </p:cNvPr>
                <p:cNvGrpSpPr>
                  <a:grpSpLocks noChangeAspect="1"/>
                </p:cNvGrpSpPr>
                <p:nvPr/>
              </p:nvGrpSpPr>
              <p:grpSpPr>
                <a:xfrm>
                  <a:off x="5848033" y="3791651"/>
                  <a:ext cx="180000" cy="180000"/>
                  <a:chOff x="3172968" y="2304288"/>
                  <a:chExt cx="180000" cy="180000"/>
                </a:xfrm>
              </p:grpSpPr>
              <p:sp>
                <p:nvSpPr>
                  <p:cNvPr id="1639" name="Ellipse 1638">
                    <a:extLst>
                      <a:ext uri="{FF2B5EF4-FFF2-40B4-BE49-F238E27FC236}">
                        <a16:creationId xmlns:a16="http://schemas.microsoft.com/office/drawing/2014/main" id="{97967EEB-C457-DBB9-78EA-6BC8FEB6C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0" name="Additionszeichen 1639">
                    <a:extLst>
                      <a:ext uri="{FF2B5EF4-FFF2-40B4-BE49-F238E27FC236}">
                        <a16:creationId xmlns:a16="http://schemas.microsoft.com/office/drawing/2014/main" id="{230F62BA-47E8-F7A2-0D4A-6AADAD48D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4" name="Gruppieren 1593">
                  <a:extLst>
                    <a:ext uri="{FF2B5EF4-FFF2-40B4-BE49-F238E27FC236}">
                      <a16:creationId xmlns:a16="http://schemas.microsoft.com/office/drawing/2014/main" id="{6ACFB311-B544-9B6F-E265-8F6A0FCA9BAF}"/>
                    </a:ext>
                  </a:extLst>
                </p:cNvPr>
                <p:cNvGrpSpPr>
                  <a:grpSpLocks noChangeAspect="1"/>
                </p:cNvGrpSpPr>
                <p:nvPr/>
              </p:nvGrpSpPr>
              <p:grpSpPr>
                <a:xfrm>
                  <a:off x="6270000" y="3698425"/>
                  <a:ext cx="180000" cy="180000"/>
                  <a:chOff x="3172968" y="2304288"/>
                  <a:chExt cx="180000" cy="180000"/>
                </a:xfrm>
              </p:grpSpPr>
              <p:sp>
                <p:nvSpPr>
                  <p:cNvPr id="1637" name="Ellipse 1636">
                    <a:extLst>
                      <a:ext uri="{FF2B5EF4-FFF2-40B4-BE49-F238E27FC236}">
                        <a16:creationId xmlns:a16="http://schemas.microsoft.com/office/drawing/2014/main" id="{97DA1DB9-BAA6-C4C9-7167-D01AA278644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 name="Additionszeichen 1637">
                    <a:extLst>
                      <a:ext uri="{FF2B5EF4-FFF2-40B4-BE49-F238E27FC236}">
                        <a16:creationId xmlns:a16="http://schemas.microsoft.com/office/drawing/2014/main" id="{32C0A2B6-1747-BE28-FE15-AA3298E470B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5" name="Gruppieren 1594">
                  <a:extLst>
                    <a:ext uri="{FF2B5EF4-FFF2-40B4-BE49-F238E27FC236}">
                      <a16:creationId xmlns:a16="http://schemas.microsoft.com/office/drawing/2014/main" id="{C6D7F5E6-28E1-D1F3-F58E-285F50EC2FC9}"/>
                    </a:ext>
                  </a:extLst>
                </p:cNvPr>
                <p:cNvGrpSpPr>
                  <a:grpSpLocks noChangeAspect="1"/>
                </p:cNvGrpSpPr>
                <p:nvPr/>
              </p:nvGrpSpPr>
              <p:grpSpPr>
                <a:xfrm>
                  <a:off x="5499300" y="3931942"/>
                  <a:ext cx="180000" cy="180000"/>
                  <a:chOff x="3172968" y="2304288"/>
                  <a:chExt cx="180000" cy="180000"/>
                </a:xfrm>
              </p:grpSpPr>
              <p:sp>
                <p:nvSpPr>
                  <p:cNvPr id="1635" name="Ellipse 1634">
                    <a:extLst>
                      <a:ext uri="{FF2B5EF4-FFF2-40B4-BE49-F238E27FC236}">
                        <a16:creationId xmlns:a16="http://schemas.microsoft.com/office/drawing/2014/main" id="{9E458FC7-A17E-41BD-78ED-53734159E6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6" name="Additionszeichen 1635">
                    <a:extLst>
                      <a:ext uri="{FF2B5EF4-FFF2-40B4-BE49-F238E27FC236}">
                        <a16:creationId xmlns:a16="http://schemas.microsoft.com/office/drawing/2014/main" id="{1F7FADBA-0481-85C3-089C-C8ED764133C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6" name="Gruppieren 1595">
                  <a:extLst>
                    <a:ext uri="{FF2B5EF4-FFF2-40B4-BE49-F238E27FC236}">
                      <a16:creationId xmlns:a16="http://schemas.microsoft.com/office/drawing/2014/main" id="{D38D06D5-8298-F353-AA93-47A2D36FF7A4}"/>
                    </a:ext>
                  </a:extLst>
                </p:cNvPr>
                <p:cNvGrpSpPr>
                  <a:grpSpLocks noChangeAspect="1"/>
                </p:cNvGrpSpPr>
                <p:nvPr/>
              </p:nvGrpSpPr>
              <p:grpSpPr>
                <a:xfrm>
                  <a:off x="6030156" y="4086630"/>
                  <a:ext cx="180000" cy="180000"/>
                  <a:chOff x="3172968" y="2304288"/>
                  <a:chExt cx="180000" cy="180000"/>
                </a:xfrm>
              </p:grpSpPr>
              <p:sp>
                <p:nvSpPr>
                  <p:cNvPr id="1633" name="Ellipse 1632">
                    <a:extLst>
                      <a:ext uri="{FF2B5EF4-FFF2-40B4-BE49-F238E27FC236}">
                        <a16:creationId xmlns:a16="http://schemas.microsoft.com/office/drawing/2014/main" id="{CE25A038-F803-C3E5-F17A-5FC1678A6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4" name="Additionszeichen 1633">
                    <a:extLst>
                      <a:ext uri="{FF2B5EF4-FFF2-40B4-BE49-F238E27FC236}">
                        <a16:creationId xmlns:a16="http://schemas.microsoft.com/office/drawing/2014/main" id="{B367941B-D3FB-D4AB-F356-395B31ACFDF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7" name="Gruppieren 1596">
                  <a:extLst>
                    <a:ext uri="{FF2B5EF4-FFF2-40B4-BE49-F238E27FC236}">
                      <a16:creationId xmlns:a16="http://schemas.microsoft.com/office/drawing/2014/main" id="{7FD7E04D-D164-042D-719E-84A1FB170A23}"/>
                    </a:ext>
                  </a:extLst>
                </p:cNvPr>
                <p:cNvGrpSpPr>
                  <a:grpSpLocks noChangeAspect="1"/>
                </p:cNvGrpSpPr>
                <p:nvPr/>
              </p:nvGrpSpPr>
              <p:grpSpPr>
                <a:xfrm>
                  <a:off x="6020438" y="3296696"/>
                  <a:ext cx="180000" cy="180000"/>
                  <a:chOff x="3172968" y="2304288"/>
                  <a:chExt cx="180000" cy="180000"/>
                </a:xfrm>
              </p:grpSpPr>
              <p:sp>
                <p:nvSpPr>
                  <p:cNvPr id="1631" name="Ellipse 1630">
                    <a:extLst>
                      <a:ext uri="{FF2B5EF4-FFF2-40B4-BE49-F238E27FC236}">
                        <a16:creationId xmlns:a16="http://schemas.microsoft.com/office/drawing/2014/main" id="{69E495CA-38C4-C9DC-052B-F0740DE26B9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2" name="Additionszeichen 1631">
                    <a:extLst>
                      <a:ext uri="{FF2B5EF4-FFF2-40B4-BE49-F238E27FC236}">
                        <a16:creationId xmlns:a16="http://schemas.microsoft.com/office/drawing/2014/main" id="{AABD129A-2C51-0D80-AAFF-6339176531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8" name="Gruppieren 1597">
                  <a:extLst>
                    <a:ext uri="{FF2B5EF4-FFF2-40B4-BE49-F238E27FC236}">
                      <a16:creationId xmlns:a16="http://schemas.microsoft.com/office/drawing/2014/main" id="{F665B00A-6FC1-2255-9225-E0B18764AC24}"/>
                    </a:ext>
                  </a:extLst>
                </p:cNvPr>
                <p:cNvGrpSpPr>
                  <a:grpSpLocks noChangeAspect="1"/>
                </p:cNvGrpSpPr>
                <p:nvPr/>
              </p:nvGrpSpPr>
              <p:grpSpPr>
                <a:xfrm>
                  <a:off x="6540000" y="3667688"/>
                  <a:ext cx="180000" cy="180000"/>
                  <a:chOff x="3172968" y="2304288"/>
                  <a:chExt cx="180000" cy="180000"/>
                </a:xfrm>
              </p:grpSpPr>
              <p:sp>
                <p:nvSpPr>
                  <p:cNvPr id="1629" name="Ellipse 1628">
                    <a:extLst>
                      <a:ext uri="{FF2B5EF4-FFF2-40B4-BE49-F238E27FC236}">
                        <a16:creationId xmlns:a16="http://schemas.microsoft.com/office/drawing/2014/main" id="{D6B818CD-9280-8ED9-F8EB-DC037B36DA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0" name="Additionszeichen 1629">
                    <a:extLst>
                      <a:ext uri="{FF2B5EF4-FFF2-40B4-BE49-F238E27FC236}">
                        <a16:creationId xmlns:a16="http://schemas.microsoft.com/office/drawing/2014/main" id="{631E2791-7B62-27F9-8534-7570552541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9" name="Gruppieren 1598">
                  <a:extLst>
                    <a:ext uri="{FF2B5EF4-FFF2-40B4-BE49-F238E27FC236}">
                      <a16:creationId xmlns:a16="http://schemas.microsoft.com/office/drawing/2014/main" id="{476972B2-6B48-5668-54D8-D0E269718192}"/>
                    </a:ext>
                  </a:extLst>
                </p:cNvPr>
                <p:cNvGrpSpPr>
                  <a:grpSpLocks noChangeAspect="1"/>
                </p:cNvGrpSpPr>
                <p:nvPr/>
              </p:nvGrpSpPr>
              <p:grpSpPr>
                <a:xfrm>
                  <a:off x="6696374" y="3186376"/>
                  <a:ext cx="180000" cy="180000"/>
                  <a:chOff x="3172968" y="2304288"/>
                  <a:chExt cx="180000" cy="180000"/>
                </a:xfrm>
              </p:grpSpPr>
              <p:sp>
                <p:nvSpPr>
                  <p:cNvPr id="1627" name="Ellipse 1626">
                    <a:extLst>
                      <a:ext uri="{FF2B5EF4-FFF2-40B4-BE49-F238E27FC236}">
                        <a16:creationId xmlns:a16="http://schemas.microsoft.com/office/drawing/2014/main" id="{2166D9D9-B792-A866-56E9-A1A0C27D836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8" name="Additionszeichen 1627">
                    <a:extLst>
                      <a:ext uri="{FF2B5EF4-FFF2-40B4-BE49-F238E27FC236}">
                        <a16:creationId xmlns:a16="http://schemas.microsoft.com/office/drawing/2014/main" id="{E5C5CF56-32A4-9CCB-9E6E-73432556E2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00" name="Gruppieren 1599">
                  <a:extLst>
                    <a:ext uri="{FF2B5EF4-FFF2-40B4-BE49-F238E27FC236}">
                      <a16:creationId xmlns:a16="http://schemas.microsoft.com/office/drawing/2014/main" id="{DF24B5CC-D8CF-9CDD-9E25-8A0F6C2C348D}"/>
                    </a:ext>
                  </a:extLst>
                </p:cNvPr>
                <p:cNvGrpSpPr>
                  <a:grpSpLocks noChangeAspect="1"/>
                </p:cNvGrpSpPr>
                <p:nvPr/>
              </p:nvGrpSpPr>
              <p:grpSpPr>
                <a:xfrm>
                  <a:off x="5577515" y="3084316"/>
                  <a:ext cx="180000" cy="180000"/>
                  <a:chOff x="3172968" y="2304288"/>
                  <a:chExt cx="180000" cy="180000"/>
                </a:xfrm>
              </p:grpSpPr>
              <p:sp>
                <p:nvSpPr>
                  <p:cNvPr id="1625" name="Ellipse 1624">
                    <a:extLst>
                      <a:ext uri="{FF2B5EF4-FFF2-40B4-BE49-F238E27FC236}">
                        <a16:creationId xmlns:a16="http://schemas.microsoft.com/office/drawing/2014/main" id="{8CBA5FF8-9E1D-10C0-0DDE-F8D92C841A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6" name="Additionszeichen 1625">
                    <a:extLst>
                      <a:ext uri="{FF2B5EF4-FFF2-40B4-BE49-F238E27FC236}">
                        <a16:creationId xmlns:a16="http://schemas.microsoft.com/office/drawing/2014/main" id="{A570E5D4-BFAC-8B8C-97DD-4C1B527385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01" name="Gruppieren 1600">
                  <a:extLst>
                    <a:ext uri="{FF2B5EF4-FFF2-40B4-BE49-F238E27FC236}">
                      <a16:creationId xmlns:a16="http://schemas.microsoft.com/office/drawing/2014/main" id="{4ADC51FA-D74E-D806-9425-090AA98FE463}"/>
                    </a:ext>
                  </a:extLst>
                </p:cNvPr>
                <p:cNvGrpSpPr>
                  <a:grpSpLocks noChangeAspect="1"/>
                </p:cNvGrpSpPr>
                <p:nvPr/>
              </p:nvGrpSpPr>
              <p:grpSpPr>
                <a:xfrm>
                  <a:off x="5940252" y="2903697"/>
                  <a:ext cx="180000" cy="180000"/>
                  <a:chOff x="3172968" y="2304288"/>
                  <a:chExt cx="180000" cy="180000"/>
                </a:xfrm>
              </p:grpSpPr>
              <p:sp>
                <p:nvSpPr>
                  <p:cNvPr id="1623" name="Ellipse 1622">
                    <a:extLst>
                      <a:ext uri="{FF2B5EF4-FFF2-40B4-BE49-F238E27FC236}">
                        <a16:creationId xmlns:a16="http://schemas.microsoft.com/office/drawing/2014/main" id="{6EB924AD-3EAD-B3D7-11B1-CE370384E8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4" name="Additionszeichen 1623">
                    <a:extLst>
                      <a:ext uri="{FF2B5EF4-FFF2-40B4-BE49-F238E27FC236}">
                        <a16:creationId xmlns:a16="http://schemas.microsoft.com/office/drawing/2014/main" id="{67CAC23B-2D6A-05E8-6CCD-3F202F2139A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02" name="Gruppieren 1601">
                  <a:extLst>
                    <a:ext uri="{FF2B5EF4-FFF2-40B4-BE49-F238E27FC236}">
                      <a16:creationId xmlns:a16="http://schemas.microsoft.com/office/drawing/2014/main" id="{F8AB55AC-0901-AA2F-4F90-D7AF67146C4D}"/>
                    </a:ext>
                  </a:extLst>
                </p:cNvPr>
                <p:cNvGrpSpPr>
                  <a:grpSpLocks noChangeAspect="1"/>
                </p:cNvGrpSpPr>
                <p:nvPr/>
              </p:nvGrpSpPr>
              <p:grpSpPr>
                <a:xfrm>
                  <a:off x="5597520" y="2746772"/>
                  <a:ext cx="180000" cy="180000"/>
                  <a:chOff x="3172968" y="2304288"/>
                  <a:chExt cx="180000" cy="180000"/>
                </a:xfrm>
              </p:grpSpPr>
              <p:sp>
                <p:nvSpPr>
                  <p:cNvPr id="1621" name="Ellipse 1620">
                    <a:extLst>
                      <a:ext uri="{FF2B5EF4-FFF2-40B4-BE49-F238E27FC236}">
                        <a16:creationId xmlns:a16="http://schemas.microsoft.com/office/drawing/2014/main" id="{5623D587-5606-9FDB-167C-8E7A3EAFB56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2" name="Additionszeichen 1621">
                    <a:extLst>
                      <a:ext uri="{FF2B5EF4-FFF2-40B4-BE49-F238E27FC236}">
                        <a16:creationId xmlns:a16="http://schemas.microsoft.com/office/drawing/2014/main" id="{2D825317-2258-9C9E-2659-66D819E702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03" name="Gruppieren 1602">
                  <a:extLst>
                    <a:ext uri="{FF2B5EF4-FFF2-40B4-BE49-F238E27FC236}">
                      <a16:creationId xmlns:a16="http://schemas.microsoft.com/office/drawing/2014/main" id="{CA539CB6-B4AD-496B-E8F8-135FC38AA43A}"/>
                    </a:ext>
                  </a:extLst>
                </p:cNvPr>
                <p:cNvGrpSpPr>
                  <a:grpSpLocks noChangeAspect="1"/>
                </p:cNvGrpSpPr>
                <p:nvPr/>
              </p:nvGrpSpPr>
              <p:grpSpPr>
                <a:xfrm>
                  <a:off x="6310896" y="2729578"/>
                  <a:ext cx="180000" cy="180000"/>
                  <a:chOff x="3172968" y="2304288"/>
                  <a:chExt cx="180000" cy="180000"/>
                </a:xfrm>
              </p:grpSpPr>
              <p:sp>
                <p:nvSpPr>
                  <p:cNvPr id="1619" name="Ellipse 1618">
                    <a:extLst>
                      <a:ext uri="{FF2B5EF4-FFF2-40B4-BE49-F238E27FC236}">
                        <a16:creationId xmlns:a16="http://schemas.microsoft.com/office/drawing/2014/main" id="{5D24C249-90ED-C879-2133-9A02ECD8AEC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0" name="Additionszeichen 1619">
                    <a:extLst>
                      <a:ext uri="{FF2B5EF4-FFF2-40B4-BE49-F238E27FC236}">
                        <a16:creationId xmlns:a16="http://schemas.microsoft.com/office/drawing/2014/main" id="{CB062DD5-6EC9-FDD1-625D-18DF3B139D2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04" name="Gruppieren 1603">
                  <a:extLst>
                    <a:ext uri="{FF2B5EF4-FFF2-40B4-BE49-F238E27FC236}">
                      <a16:creationId xmlns:a16="http://schemas.microsoft.com/office/drawing/2014/main" id="{1DCD3C5B-D155-6968-B991-73C6D7B18B47}"/>
                    </a:ext>
                  </a:extLst>
                </p:cNvPr>
                <p:cNvGrpSpPr>
                  <a:grpSpLocks noChangeAspect="1"/>
                </p:cNvGrpSpPr>
                <p:nvPr/>
              </p:nvGrpSpPr>
              <p:grpSpPr>
                <a:xfrm>
                  <a:off x="5311404" y="3346168"/>
                  <a:ext cx="180000" cy="180000"/>
                  <a:chOff x="3172968" y="2304288"/>
                  <a:chExt cx="180000" cy="180000"/>
                </a:xfrm>
              </p:grpSpPr>
              <p:sp>
                <p:nvSpPr>
                  <p:cNvPr id="1617" name="Ellipse 1616">
                    <a:extLst>
                      <a:ext uri="{FF2B5EF4-FFF2-40B4-BE49-F238E27FC236}">
                        <a16:creationId xmlns:a16="http://schemas.microsoft.com/office/drawing/2014/main" id="{9986C982-E4B9-BAE3-74EE-198AB84B69E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8" name="Additionszeichen 1617">
                    <a:extLst>
                      <a:ext uri="{FF2B5EF4-FFF2-40B4-BE49-F238E27FC236}">
                        <a16:creationId xmlns:a16="http://schemas.microsoft.com/office/drawing/2014/main" id="{7D601777-6CE1-EA9D-0949-7085000C48D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05" name="Ellipse 1604">
                  <a:extLst>
                    <a:ext uri="{FF2B5EF4-FFF2-40B4-BE49-F238E27FC236}">
                      <a16:creationId xmlns:a16="http://schemas.microsoft.com/office/drawing/2014/main" id="{B2C271A8-8B33-6D06-67D9-68E74D69AAA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6" name="Ellipse 1605">
                  <a:extLst>
                    <a:ext uri="{FF2B5EF4-FFF2-40B4-BE49-F238E27FC236}">
                      <a16:creationId xmlns:a16="http://schemas.microsoft.com/office/drawing/2014/main" id="{1160DCF6-42DF-E4FC-5BB9-3EA8F18B6C4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7" name="Ellipse 1606">
                  <a:extLst>
                    <a:ext uri="{FF2B5EF4-FFF2-40B4-BE49-F238E27FC236}">
                      <a16:creationId xmlns:a16="http://schemas.microsoft.com/office/drawing/2014/main" id="{26268F11-CB97-E5E5-F0A4-6BDC1D761B1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8" name="Ellipse 1607">
                  <a:extLst>
                    <a:ext uri="{FF2B5EF4-FFF2-40B4-BE49-F238E27FC236}">
                      <a16:creationId xmlns:a16="http://schemas.microsoft.com/office/drawing/2014/main" id="{8E180C1A-7FB3-1CEA-1A56-F8D7EC863A72}"/>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9" name="Ellipse 1608">
                  <a:extLst>
                    <a:ext uri="{FF2B5EF4-FFF2-40B4-BE49-F238E27FC236}">
                      <a16:creationId xmlns:a16="http://schemas.microsoft.com/office/drawing/2014/main" id="{57C46721-B0AA-F5A1-FFF5-A23355F15D9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0" name="Ellipse 1609">
                  <a:extLst>
                    <a:ext uri="{FF2B5EF4-FFF2-40B4-BE49-F238E27FC236}">
                      <a16:creationId xmlns:a16="http://schemas.microsoft.com/office/drawing/2014/main" id="{5E60BAAE-2C89-E8A2-AACE-2550968D0F3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1" name="Ellipse 1610">
                  <a:extLst>
                    <a:ext uri="{FF2B5EF4-FFF2-40B4-BE49-F238E27FC236}">
                      <a16:creationId xmlns:a16="http://schemas.microsoft.com/office/drawing/2014/main" id="{A8D23632-6851-56B8-F9FB-0C9AAA3D7B1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2" name="Ellipse 1611">
                  <a:extLst>
                    <a:ext uri="{FF2B5EF4-FFF2-40B4-BE49-F238E27FC236}">
                      <a16:creationId xmlns:a16="http://schemas.microsoft.com/office/drawing/2014/main" id="{97312D6F-E270-B6FE-8468-3F41ED29D75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3" name="Ellipse 1612">
                  <a:extLst>
                    <a:ext uri="{FF2B5EF4-FFF2-40B4-BE49-F238E27FC236}">
                      <a16:creationId xmlns:a16="http://schemas.microsoft.com/office/drawing/2014/main" id="{D1BA3E12-E15B-055D-5F29-BAB3435441A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4" name="Ellipse 1613">
                  <a:extLst>
                    <a:ext uri="{FF2B5EF4-FFF2-40B4-BE49-F238E27FC236}">
                      <a16:creationId xmlns:a16="http://schemas.microsoft.com/office/drawing/2014/main" id="{58145BB0-3600-837C-58FE-2E7446A83EE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5" name="Ellipse 1614">
                  <a:extLst>
                    <a:ext uri="{FF2B5EF4-FFF2-40B4-BE49-F238E27FC236}">
                      <a16:creationId xmlns:a16="http://schemas.microsoft.com/office/drawing/2014/main" id="{07543E16-2395-F6CB-4B78-4464CA67B421}"/>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6" name="Ellipse 1615">
                  <a:extLst>
                    <a:ext uri="{FF2B5EF4-FFF2-40B4-BE49-F238E27FC236}">
                      <a16:creationId xmlns:a16="http://schemas.microsoft.com/office/drawing/2014/main" id="{05D86944-A402-D69E-CADF-2FA32DC19EB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90" name="L-Schale">
                <a:extLst>
                  <a:ext uri="{FF2B5EF4-FFF2-40B4-BE49-F238E27FC236}">
                    <a16:creationId xmlns:a16="http://schemas.microsoft.com/office/drawing/2014/main" id="{72588F9B-A956-5D4A-B2C9-DAC94DE592B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591" name="M-Schale">
                <a:extLst>
                  <a:ext uri="{FF2B5EF4-FFF2-40B4-BE49-F238E27FC236}">
                    <a16:creationId xmlns:a16="http://schemas.microsoft.com/office/drawing/2014/main" id="{47ABB426-209A-37F5-1BC5-DCF6C6443B6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552" name="Gruppieren 1551">
              <a:extLst>
                <a:ext uri="{FF2B5EF4-FFF2-40B4-BE49-F238E27FC236}">
                  <a16:creationId xmlns:a16="http://schemas.microsoft.com/office/drawing/2014/main" id="{17FD0918-46AA-E36F-E0C7-3B99421FF4E0}"/>
                </a:ext>
              </a:extLst>
            </p:cNvPr>
            <p:cNvGrpSpPr/>
            <p:nvPr/>
          </p:nvGrpSpPr>
          <p:grpSpPr>
            <a:xfrm>
              <a:off x="6006000" y="816426"/>
              <a:ext cx="180000" cy="180000"/>
              <a:chOff x="2537136" y="1269000"/>
              <a:chExt cx="180000" cy="180000"/>
            </a:xfrm>
          </p:grpSpPr>
          <p:sp>
            <p:nvSpPr>
              <p:cNvPr id="1586" name="Ellipse 1585">
                <a:extLst>
                  <a:ext uri="{FF2B5EF4-FFF2-40B4-BE49-F238E27FC236}">
                    <a16:creationId xmlns:a16="http://schemas.microsoft.com/office/drawing/2014/main" id="{EC040FD4-A93A-A7D7-B504-4F6999420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7" name="Minuszeichen 1586">
                <a:extLst>
                  <a:ext uri="{FF2B5EF4-FFF2-40B4-BE49-F238E27FC236}">
                    <a16:creationId xmlns:a16="http://schemas.microsoft.com/office/drawing/2014/main" id="{68532E6D-8706-C4E2-AE98-57C298EE61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3" name="Gruppieren 1552">
              <a:extLst>
                <a:ext uri="{FF2B5EF4-FFF2-40B4-BE49-F238E27FC236}">
                  <a16:creationId xmlns:a16="http://schemas.microsoft.com/office/drawing/2014/main" id="{22B0294A-AD86-6C33-97E0-E3C6A7CF874A}"/>
                </a:ext>
              </a:extLst>
            </p:cNvPr>
            <p:cNvGrpSpPr/>
            <p:nvPr/>
          </p:nvGrpSpPr>
          <p:grpSpPr>
            <a:xfrm>
              <a:off x="6003948" y="5865553"/>
              <a:ext cx="180000" cy="180000"/>
              <a:chOff x="2537136" y="1269000"/>
              <a:chExt cx="180000" cy="180000"/>
            </a:xfrm>
          </p:grpSpPr>
          <p:sp>
            <p:nvSpPr>
              <p:cNvPr id="1584" name="Ellipse 1583">
                <a:extLst>
                  <a:ext uri="{FF2B5EF4-FFF2-40B4-BE49-F238E27FC236}">
                    <a16:creationId xmlns:a16="http://schemas.microsoft.com/office/drawing/2014/main" id="{D672D86C-57CD-4D0F-2F7C-EE6A81534B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5" name="Minuszeichen 1584">
                <a:extLst>
                  <a:ext uri="{FF2B5EF4-FFF2-40B4-BE49-F238E27FC236}">
                    <a16:creationId xmlns:a16="http://schemas.microsoft.com/office/drawing/2014/main" id="{94B53651-744A-86BA-2426-753364B462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4" name="Gruppieren 1553">
              <a:extLst>
                <a:ext uri="{FF2B5EF4-FFF2-40B4-BE49-F238E27FC236}">
                  <a16:creationId xmlns:a16="http://schemas.microsoft.com/office/drawing/2014/main" id="{E500751A-4255-F05D-722D-1F4DF2726D09}"/>
                </a:ext>
              </a:extLst>
            </p:cNvPr>
            <p:cNvGrpSpPr/>
            <p:nvPr/>
          </p:nvGrpSpPr>
          <p:grpSpPr>
            <a:xfrm>
              <a:off x="7989107" y="3335661"/>
              <a:ext cx="180000" cy="180000"/>
              <a:chOff x="2537136" y="1269000"/>
              <a:chExt cx="180000" cy="180000"/>
            </a:xfrm>
          </p:grpSpPr>
          <p:sp>
            <p:nvSpPr>
              <p:cNvPr id="1582" name="Ellipse 1581">
                <a:extLst>
                  <a:ext uri="{FF2B5EF4-FFF2-40B4-BE49-F238E27FC236}">
                    <a16:creationId xmlns:a16="http://schemas.microsoft.com/office/drawing/2014/main" id="{B56493F2-B1EF-2248-E050-78698D4AAB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3" name="Minuszeichen 1582">
                <a:extLst>
                  <a:ext uri="{FF2B5EF4-FFF2-40B4-BE49-F238E27FC236}">
                    <a16:creationId xmlns:a16="http://schemas.microsoft.com/office/drawing/2014/main" id="{2A8F585C-FB7D-2246-C039-BFA6008DA5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5" name="Gruppieren 1554">
              <a:extLst>
                <a:ext uri="{FF2B5EF4-FFF2-40B4-BE49-F238E27FC236}">
                  <a16:creationId xmlns:a16="http://schemas.microsoft.com/office/drawing/2014/main" id="{BCA36A65-A506-4D83-68FB-085A35B66BE1}"/>
                </a:ext>
              </a:extLst>
            </p:cNvPr>
            <p:cNvGrpSpPr/>
            <p:nvPr/>
          </p:nvGrpSpPr>
          <p:grpSpPr>
            <a:xfrm>
              <a:off x="4026000" y="3339000"/>
              <a:ext cx="180000" cy="180000"/>
              <a:chOff x="2537136" y="1269000"/>
              <a:chExt cx="180000" cy="180000"/>
            </a:xfrm>
          </p:grpSpPr>
          <p:sp>
            <p:nvSpPr>
              <p:cNvPr id="1580" name="Ellipse 1579">
                <a:extLst>
                  <a:ext uri="{FF2B5EF4-FFF2-40B4-BE49-F238E27FC236}">
                    <a16:creationId xmlns:a16="http://schemas.microsoft.com/office/drawing/2014/main" id="{4351D716-2479-331E-6E9D-68E150D6BE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1" name="Minuszeichen 1580">
                <a:extLst>
                  <a:ext uri="{FF2B5EF4-FFF2-40B4-BE49-F238E27FC236}">
                    <a16:creationId xmlns:a16="http://schemas.microsoft.com/office/drawing/2014/main" id="{1111F52E-6141-4F25-918F-58F81AE761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6" name="Gruppieren 1555">
              <a:extLst>
                <a:ext uri="{FF2B5EF4-FFF2-40B4-BE49-F238E27FC236}">
                  <a16:creationId xmlns:a16="http://schemas.microsoft.com/office/drawing/2014/main" id="{BD05C033-F468-4B4F-C6EB-4A6B90D8E5CF}"/>
                </a:ext>
              </a:extLst>
            </p:cNvPr>
            <p:cNvGrpSpPr/>
            <p:nvPr/>
          </p:nvGrpSpPr>
          <p:grpSpPr>
            <a:xfrm>
              <a:off x="4656000" y="4775520"/>
              <a:ext cx="180000" cy="180000"/>
              <a:chOff x="2537136" y="1269000"/>
              <a:chExt cx="180000" cy="180000"/>
            </a:xfrm>
          </p:grpSpPr>
          <p:sp>
            <p:nvSpPr>
              <p:cNvPr id="1578" name="Ellipse 1577">
                <a:extLst>
                  <a:ext uri="{FF2B5EF4-FFF2-40B4-BE49-F238E27FC236}">
                    <a16:creationId xmlns:a16="http://schemas.microsoft.com/office/drawing/2014/main" id="{2B11C001-D8AD-C381-89E8-AC523059F7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9" name="Minuszeichen 1578">
                <a:extLst>
                  <a:ext uri="{FF2B5EF4-FFF2-40B4-BE49-F238E27FC236}">
                    <a16:creationId xmlns:a16="http://schemas.microsoft.com/office/drawing/2014/main" id="{E1D96529-15BE-1A60-007E-F09E23985E0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7" name="Gruppieren 1556">
              <a:extLst>
                <a:ext uri="{FF2B5EF4-FFF2-40B4-BE49-F238E27FC236}">
                  <a16:creationId xmlns:a16="http://schemas.microsoft.com/office/drawing/2014/main" id="{BC4435A4-9BC5-4F16-B8A9-688F8655FFF5}"/>
                </a:ext>
              </a:extLst>
            </p:cNvPr>
            <p:cNvGrpSpPr/>
            <p:nvPr/>
          </p:nvGrpSpPr>
          <p:grpSpPr>
            <a:xfrm>
              <a:off x="7373256" y="4775520"/>
              <a:ext cx="180000" cy="180000"/>
              <a:chOff x="2537136" y="1269000"/>
              <a:chExt cx="180000" cy="180000"/>
            </a:xfrm>
          </p:grpSpPr>
          <p:sp>
            <p:nvSpPr>
              <p:cNvPr id="1576" name="Ellipse 1575">
                <a:extLst>
                  <a:ext uri="{FF2B5EF4-FFF2-40B4-BE49-F238E27FC236}">
                    <a16:creationId xmlns:a16="http://schemas.microsoft.com/office/drawing/2014/main" id="{85A83D45-71FB-4915-E0C4-BCF2DF35CF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7" name="Minuszeichen 1576">
                <a:extLst>
                  <a:ext uri="{FF2B5EF4-FFF2-40B4-BE49-F238E27FC236}">
                    <a16:creationId xmlns:a16="http://schemas.microsoft.com/office/drawing/2014/main" id="{D15C9C44-1B40-D720-3CAF-110F4BD887F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8" name="Gruppieren 1557">
              <a:extLst>
                <a:ext uri="{FF2B5EF4-FFF2-40B4-BE49-F238E27FC236}">
                  <a16:creationId xmlns:a16="http://schemas.microsoft.com/office/drawing/2014/main" id="{937A914E-EF16-025D-9BFF-5E226389979B}"/>
                </a:ext>
              </a:extLst>
            </p:cNvPr>
            <p:cNvGrpSpPr/>
            <p:nvPr/>
          </p:nvGrpSpPr>
          <p:grpSpPr>
            <a:xfrm>
              <a:off x="7373256" y="1900714"/>
              <a:ext cx="180000" cy="180000"/>
              <a:chOff x="2537136" y="1269000"/>
              <a:chExt cx="180000" cy="180000"/>
            </a:xfrm>
          </p:grpSpPr>
          <p:sp>
            <p:nvSpPr>
              <p:cNvPr id="1574" name="Ellipse 1573">
                <a:extLst>
                  <a:ext uri="{FF2B5EF4-FFF2-40B4-BE49-F238E27FC236}">
                    <a16:creationId xmlns:a16="http://schemas.microsoft.com/office/drawing/2014/main" id="{7A13B0CA-B010-D9C6-2504-9F8029E726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5" name="Minuszeichen 1574">
                <a:extLst>
                  <a:ext uri="{FF2B5EF4-FFF2-40B4-BE49-F238E27FC236}">
                    <a16:creationId xmlns:a16="http://schemas.microsoft.com/office/drawing/2014/main" id="{DC954F26-59CA-0ECD-59FF-83ADE43B462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9" name="Gruppieren 1558">
              <a:extLst>
                <a:ext uri="{FF2B5EF4-FFF2-40B4-BE49-F238E27FC236}">
                  <a16:creationId xmlns:a16="http://schemas.microsoft.com/office/drawing/2014/main" id="{75D9844F-06E0-32DB-BBF5-1E95C0E73CC8}"/>
                </a:ext>
              </a:extLst>
            </p:cNvPr>
            <p:cNvGrpSpPr/>
            <p:nvPr/>
          </p:nvGrpSpPr>
          <p:grpSpPr>
            <a:xfrm>
              <a:off x="4656000" y="1900714"/>
              <a:ext cx="180000" cy="180000"/>
              <a:chOff x="2537136" y="1269000"/>
              <a:chExt cx="180000" cy="180000"/>
            </a:xfrm>
          </p:grpSpPr>
          <p:sp>
            <p:nvSpPr>
              <p:cNvPr id="1572" name="Ellipse 1571">
                <a:extLst>
                  <a:ext uri="{FF2B5EF4-FFF2-40B4-BE49-F238E27FC236}">
                    <a16:creationId xmlns:a16="http://schemas.microsoft.com/office/drawing/2014/main" id="{A1416C74-CD73-A9F3-5530-318D39939E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3" name="Minuszeichen 1572">
                <a:extLst>
                  <a:ext uri="{FF2B5EF4-FFF2-40B4-BE49-F238E27FC236}">
                    <a16:creationId xmlns:a16="http://schemas.microsoft.com/office/drawing/2014/main" id="{1460BC0A-B3B4-798E-C2E5-1766BE26A7A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60" name="Gruppieren 1559">
              <a:extLst>
                <a:ext uri="{FF2B5EF4-FFF2-40B4-BE49-F238E27FC236}">
                  <a16:creationId xmlns:a16="http://schemas.microsoft.com/office/drawing/2014/main" id="{F3BDE234-E155-66DF-7677-B655939899DB}"/>
                </a:ext>
              </a:extLst>
            </p:cNvPr>
            <p:cNvGrpSpPr/>
            <p:nvPr/>
          </p:nvGrpSpPr>
          <p:grpSpPr>
            <a:xfrm>
              <a:off x="6006000" y="1339747"/>
              <a:ext cx="180000" cy="180000"/>
              <a:chOff x="2537136" y="1269000"/>
              <a:chExt cx="180000" cy="180000"/>
            </a:xfrm>
          </p:grpSpPr>
          <p:sp>
            <p:nvSpPr>
              <p:cNvPr id="1570" name="Ellipse 1569">
                <a:extLst>
                  <a:ext uri="{FF2B5EF4-FFF2-40B4-BE49-F238E27FC236}">
                    <a16:creationId xmlns:a16="http://schemas.microsoft.com/office/drawing/2014/main" id="{A77CB108-8BC3-5AA8-E1AB-A26FE8A8AAE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1" name="Minuszeichen 1570">
                <a:extLst>
                  <a:ext uri="{FF2B5EF4-FFF2-40B4-BE49-F238E27FC236}">
                    <a16:creationId xmlns:a16="http://schemas.microsoft.com/office/drawing/2014/main" id="{9491BEDD-E163-65F4-BF7F-B06024BDF9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61" name="Gruppieren 1560">
              <a:extLst>
                <a:ext uri="{FF2B5EF4-FFF2-40B4-BE49-F238E27FC236}">
                  <a16:creationId xmlns:a16="http://schemas.microsoft.com/office/drawing/2014/main" id="{98A712B8-8EF0-7953-634E-11B850E38C5F}"/>
                </a:ext>
              </a:extLst>
            </p:cNvPr>
            <p:cNvGrpSpPr/>
            <p:nvPr/>
          </p:nvGrpSpPr>
          <p:grpSpPr>
            <a:xfrm>
              <a:off x="6006000" y="5312040"/>
              <a:ext cx="180000" cy="180000"/>
              <a:chOff x="2537136" y="1269000"/>
              <a:chExt cx="180000" cy="180000"/>
            </a:xfrm>
          </p:grpSpPr>
          <p:sp>
            <p:nvSpPr>
              <p:cNvPr id="1568" name="Ellipse 1567">
                <a:extLst>
                  <a:ext uri="{FF2B5EF4-FFF2-40B4-BE49-F238E27FC236}">
                    <a16:creationId xmlns:a16="http://schemas.microsoft.com/office/drawing/2014/main" id="{5F304972-B5DE-E205-473F-5F396C47E8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9" name="Minuszeichen 1568">
                <a:extLst>
                  <a:ext uri="{FF2B5EF4-FFF2-40B4-BE49-F238E27FC236}">
                    <a16:creationId xmlns:a16="http://schemas.microsoft.com/office/drawing/2014/main" id="{7212A3FC-6847-8385-0B5F-5B87816A081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62" name="Gruppieren 1561">
              <a:extLst>
                <a:ext uri="{FF2B5EF4-FFF2-40B4-BE49-F238E27FC236}">
                  <a16:creationId xmlns:a16="http://schemas.microsoft.com/office/drawing/2014/main" id="{6EC2DE5F-FB11-7FB2-7EAD-C01C3279E9CB}"/>
                </a:ext>
              </a:extLst>
            </p:cNvPr>
            <p:cNvGrpSpPr/>
            <p:nvPr/>
          </p:nvGrpSpPr>
          <p:grpSpPr>
            <a:xfrm>
              <a:off x="6006000" y="1900714"/>
              <a:ext cx="180000" cy="180000"/>
              <a:chOff x="2537136" y="1269000"/>
              <a:chExt cx="180000" cy="180000"/>
            </a:xfrm>
          </p:grpSpPr>
          <p:sp>
            <p:nvSpPr>
              <p:cNvPr id="1566" name="Ellipse 1565">
                <a:extLst>
                  <a:ext uri="{FF2B5EF4-FFF2-40B4-BE49-F238E27FC236}">
                    <a16:creationId xmlns:a16="http://schemas.microsoft.com/office/drawing/2014/main" id="{A219F2F7-18BD-C256-4238-3C71466D17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7" name="Minuszeichen 1566">
                <a:extLst>
                  <a:ext uri="{FF2B5EF4-FFF2-40B4-BE49-F238E27FC236}">
                    <a16:creationId xmlns:a16="http://schemas.microsoft.com/office/drawing/2014/main" id="{DDF6E061-DC83-DF0A-CA0B-1C0A8088D8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63" name="Gruppieren 1562">
              <a:extLst>
                <a:ext uri="{FF2B5EF4-FFF2-40B4-BE49-F238E27FC236}">
                  <a16:creationId xmlns:a16="http://schemas.microsoft.com/office/drawing/2014/main" id="{5F7DED2C-3829-89E1-1465-9C51B4B49150}"/>
                </a:ext>
              </a:extLst>
            </p:cNvPr>
            <p:cNvGrpSpPr/>
            <p:nvPr/>
          </p:nvGrpSpPr>
          <p:grpSpPr>
            <a:xfrm>
              <a:off x="6006000" y="4775520"/>
              <a:ext cx="180000" cy="180000"/>
              <a:chOff x="2537136" y="1269000"/>
              <a:chExt cx="180000" cy="180000"/>
            </a:xfrm>
          </p:grpSpPr>
          <p:sp>
            <p:nvSpPr>
              <p:cNvPr id="1564" name="Ellipse 1563">
                <a:extLst>
                  <a:ext uri="{FF2B5EF4-FFF2-40B4-BE49-F238E27FC236}">
                    <a16:creationId xmlns:a16="http://schemas.microsoft.com/office/drawing/2014/main" id="{D947DD9B-AEE2-A44B-9FA6-B95BCC9AC0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5" name="Minuszeichen 1564">
                <a:extLst>
                  <a:ext uri="{FF2B5EF4-FFF2-40B4-BE49-F238E27FC236}">
                    <a16:creationId xmlns:a16="http://schemas.microsoft.com/office/drawing/2014/main" id="{6DB7E82C-4524-CCEF-5C96-68EAB015348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41" name="Gruppieren 1640">
            <a:extLst>
              <a:ext uri="{FF2B5EF4-FFF2-40B4-BE49-F238E27FC236}">
                <a16:creationId xmlns:a16="http://schemas.microsoft.com/office/drawing/2014/main" id="{0328423A-2AF8-F812-E50D-B40CF7AFC566}"/>
              </a:ext>
            </a:extLst>
          </p:cNvPr>
          <p:cNvGrpSpPr>
            <a:grpSpLocks noChangeAspect="1"/>
          </p:cNvGrpSpPr>
          <p:nvPr/>
        </p:nvGrpSpPr>
        <p:grpSpPr>
          <a:xfrm>
            <a:off x="3726599" y="1035044"/>
            <a:ext cx="1258865" cy="1306104"/>
            <a:chOff x="3576000" y="816426"/>
            <a:chExt cx="5040000" cy="5229127"/>
          </a:xfrm>
        </p:grpSpPr>
        <p:grpSp>
          <p:nvGrpSpPr>
            <p:cNvPr id="1642" name="Magnesium ohne e-">
              <a:extLst>
                <a:ext uri="{FF2B5EF4-FFF2-40B4-BE49-F238E27FC236}">
                  <a16:creationId xmlns:a16="http://schemas.microsoft.com/office/drawing/2014/main" id="{07AE5B04-6373-53F5-600A-2FB35C5942B8}"/>
                </a:ext>
              </a:extLst>
            </p:cNvPr>
            <p:cNvGrpSpPr/>
            <p:nvPr/>
          </p:nvGrpSpPr>
          <p:grpSpPr>
            <a:xfrm>
              <a:off x="3576000" y="909000"/>
              <a:ext cx="5040000" cy="5040000"/>
              <a:chOff x="3576000" y="909000"/>
              <a:chExt cx="5040000" cy="5040000"/>
            </a:xfrm>
          </p:grpSpPr>
          <p:sp>
            <p:nvSpPr>
              <p:cNvPr id="1679" name="K-Schale">
                <a:extLst>
                  <a:ext uri="{FF2B5EF4-FFF2-40B4-BE49-F238E27FC236}">
                    <a16:creationId xmlns:a16="http://schemas.microsoft.com/office/drawing/2014/main" id="{7A88E69D-166C-08C2-DE73-2174345DD28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680" name="Atomkern mit Protonen und Neutronen">
                <a:extLst>
                  <a:ext uri="{FF2B5EF4-FFF2-40B4-BE49-F238E27FC236}">
                    <a16:creationId xmlns:a16="http://schemas.microsoft.com/office/drawing/2014/main" id="{73534958-6487-D70A-0FA2-6F90906C23FD}"/>
                  </a:ext>
                </a:extLst>
              </p:cNvPr>
              <p:cNvGrpSpPr/>
              <p:nvPr/>
            </p:nvGrpSpPr>
            <p:grpSpPr>
              <a:xfrm>
                <a:off x="5196000" y="2529000"/>
                <a:ext cx="1800000" cy="1800000"/>
                <a:chOff x="5196000" y="2529000"/>
                <a:chExt cx="1800000" cy="1800000"/>
              </a:xfrm>
            </p:grpSpPr>
            <p:sp>
              <p:nvSpPr>
                <p:cNvPr id="1683" name="Atomkern">
                  <a:extLst>
                    <a:ext uri="{FF2B5EF4-FFF2-40B4-BE49-F238E27FC236}">
                      <a16:creationId xmlns:a16="http://schemas.microsoft.com/office/drawing/2014/main" id="{A568B101-73B0-6CE1-ED94-514F4DA6A37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684" name="Gruppieren 1683">
                  <a:extLst>
                    <a:ext uri="{FF2B5EF4-FFF2-40B4-BE49-F238E27FC236}">
                      <a16:creationId xmlns:a16="http://schemas.microsoft.com/office/drawing/2014/main" id="{50A7E447-884D-449A-61B3-48CD6DBEF563}"/>
                    </a:ext>
                  </a:extLst>
                </p:cNvPr>
                <p:cNvGrpSpPr>
                  <a:grpSpLocks noChangeAspect="1"/>
                </p:cNvGrpSpPr>
                <p:nvPr/>
              </p:nvGrpSpPr>
              <p:grpSpPr>
                <a:xfrm>
                  <a:off x="5848033" y="3791651"/>
                  <a:ext cx="180000" cy="180000"/>
                  <a:chOff x="3172968" y="2304288"/>
                  <a:chExt cx="180000" cy="180000"/>
                </a:xfrm>
              </p:grpSpPr>
              <p:sp>
                <p:nvSpPr>
                  <p:cNvPr id="1730" name="Ellipse 1729">
                    <a:extLst>
                      <a:ext uri="{FF2B5EF4-FFF2-40B4-BE49-F238E27FC236}">
                        <a16:creationId xmlns:a16="http://schemas.microsoft.com/office/drawing/2014/main" id="{9949D8A6-E22D-06BF-1165-50D3600458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1" name="Additionszeichen 1730">
                    <a:extLst>
                      <a:ext uri="{FF2B5EF4-FFF2-40B4-BE49-F238E27FC236}">
                        <a16:creationId xmlns:a16="http://schemas.microsoft.com/office/drawing/2014/main" id="{50D5D6F2-7749-13D8-4293-9D32A44AFD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5" name="Gruppieren 1684">
                  <a:extLst>
                    <a:ext uri="{FF2B5EF4-FFF2-40B4-BE49-F238E27FC236}">
                      <a16:creationId xmlns:a16="http://schemas.microsoft.com/office/drawing/2014/main" id="{302791F2-76B8-AADF-C38C-032D20BFEB9D}"/>
                    </a:ext>
                  </a:extLst>
                </p:cNvPr>
                <p:cNvGrpSpPr>
                  <a:grpSpLocks noChangeAspect="1"/>
                </p:cNvGrpSpPr>
                <p:nvPr/>
              </p:nvGrpSpPr>
              <p:grpSpPr>
                <a:xfrm>
                  <a:off x="6270000" y="3698425"/>
                  <a:ext cx="180000" cy="180000"/>
                  <a:chOff x="3172968" y="2304288"/>
                  <a:chExt cx="180000" cy="180000"/>
                </a:xfrm>
              </p:grpSpPr>
              <p:sp>
                <p:nvSpPr>
                  <p:cNvPr id="1728" name="Ellipse 1727">
                    <a:extLst>
                      <a:ext uri="{FF2B5EF4-FFF2-40B4-BE49-F238E27FC236}">
                        <a16:creationId xmlns:a16="http://schemas.microsoft.com/office/drawing/2014/main" id="{D9434D8E-75A6-831C-FC32-08901691ED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9" name="Additionszeichen 1728">
                    <a:extLst>
                      <a:ext uri="{FF2B5EF4-FFF2-40B4-BE49-F238E27FC236}">
                        <a16:creationId xmlns:a16="http://schemas.microsoft.com/office/drawing/2014/main" id="{51478898-A266-415A-F8C7-2958A0C1AB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6" name="Gruppieren 1685">
                  <a:extLst>
                    <a:ext uri="{FF2B5EF4-FFF2-40B4-BE49-F238E27FC236}">
                      <a16:creationId xmlns:a16="http://schemas.microsoft.com/office/drawing/2014/main" id="{FBC9AA0B-913C-741A-6B2B-E34CFC1BA279}"/>
                    </a:ext>
                  </a:extLst>
                </p:cNvPr>
                <p:cNvGrpSpPr>
                  <a:grpSpLocks noChangeAspect="1"/>
                </p:cNvGrpSpPr>
                <p:nvPr/>
              </p:nvGrpSpPr>
              <p:grpSpPr>
                <a:xfrm>
                  <a:off x="5499300" y="3931942"/>
                  <a:ext cx="180000" cy="180000"/>
                  <a:chOff x="3172968" y="2304288"/>
                  <a:chExt cx="180000" cy="180000"/>
                </a:xfrm>
              </p:grpSpPr>
              <p:sp>
                <p:nvSpPr>
                  <p:cNvPr id="1726" name="Ellipse 1725">
                    <a:extLst>
                      <a:ext uri="{FF2B5EF4-FFF2-40B4-BE49-F238E27FC236}">
                        <a16:creationId xmlns:a16="http://schemas.microsoft.com/office/drawing/2014/main" id="{5D8CC5FD-B361-9CFF-9575-76A957013A8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7" name="Additionszeichen 1726">
                    <a:extLst>
                      <a:ext uri="{FF2B5EF4-FFF2-40B4-BE49-F238E27FC236}">
                        <a16:creationId xmlns:a16="http://schemas.microsoft.com/office/drawing/2014/main" id="{4F71225F-25AB-1753-D995-CB4BE5F8E3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7" name="Gruppieren 1686">
                  <a:extLst>
                    <a:ext uri="{FF2B5EF4-FFF2-40B4-BE49-F238E27FC236}">
                      <a16:creationId xmlns:a16="http://schemas.microsoft.com/office/drawing/2014/main" id="{4A07D7B3-5AFB-C307-2AFA-BF343C2F0A77}"/>
                    </a:ext>
                  </a:extLst>
                </p:cNvPr>
                <p:cNvGrpSpPr>
                  <a:grpSpLocks noChangeAspect="1"/>
                </p:cNvGrpSpPr>
                <p:nvPr/>
              </p:nvGrpSpPr>
              <p:grpSpPr>
                <a:xfrm>
                  <a:off x="6030156" y="4086630"/>
                  <a:ext cx="180000" cy="180000"/>
                  <a:chOff x="3172968" y="2304288"/>
                  <a:chExt cx="180000" cy="180000"/>
                </a:xfrm>
              </p:grpSpPr>
              <p:sp>
                <p:nvSpPr>
                  <p:cNvPr id="1724" name="Ellipse 1723">
                    <a:extLst>
                      <a:ext uri="{FF2B5EF4-FFF2-40B4-BE49-F238E27FC236}">
                        <a16:creationId xmlns:a16="http://schemas.microsoft.com/office/drawing/2014/main" id="{3A457996-27DD-E676-E5A3-D4B0B086E0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5" name="Additionszeichen 1724">
                    <a:extLst>
                      <a:ext uri="{FF2B5EF4-FFF2-40B4-BE49-F238E27FC236}">
                        <a16:creationId xmlns:a16="http://schemas.microsoft.com/office/drawing/2014/main" id="{B6CA433C-BC19-156F-7D37-C2059DF57F1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8" name="Gruppieren 1687">
                  <a:extLst>
                    <a:ext uri="{FF2B5EF4-FFF2-40B4-BE49-F238E27FC236}">
                      <a16:creationId xmlns:a16="http://schemas.microsoft.com/office/drawing/2014/main" id="{D20754AE-BD6B-07DC-BBF5-779FB8011BC1}"/>
                    </a:ext>
                  </a:extLst>
                </p:cNvPr>
                <p:cNvGrpSpPr>
                  <a:grpSpLocks noChangeAspect="1"/>
                </p:cNvGrpSpPr>
                <p:nvPr/>
              </p:nvGrpSpPr>
              <p:grpSpPr>
                <a:xfrm>
                  <a:off x="6020438" y="3296696"/>
                  <a:ext cx="180000" cy="180000"/>
                  <a:chOff x="3172968" y="2304288"/>
                  <a:chExt cx="180000" cy="180000"/>
                </a:xfrm>
              </p:grpSpPr>
              <p:sp>
                <p:nvSpPr>
                  <p:cNvPr id="1722" name="Ellipse 1721">
                    <a:extLst>
                      <a:ext uri="{FF2B5EF4-FFF2-40B4-BE49-F238E27FC236}">
                        <a16:creationId xmlns:a16="http://schemas.microsoft.com/office/drawing/2014/main" id="{0BDCB093-5A1D-2C5B-BD49-3258EF0AB1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3" name="Additionszeichen 1722">
                    <a:extLst>
                      <a:ext uri="{FF2B5EF4-FFF2-40B4-BE49-F238E27FC236}">
                        <a16:creationId xmlns:a16="http://schemas.microsoft.com/office/drawing/2014/main" id="{BBA6449D-B9C5-8082-3C82-8C1253AE79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9" name="Gruppieren 1688">
                  <a:extLst>
                    <a:ext uri="{FF2B5EF4-FFF2-40B4-BE49-F238E27FC236}">
                      <a16:creationId xmlns:a16="http://schemas.microsoft.com/office/drawing/2014/main" id="{CB431D58-0803-8758-B994-3B4F279FCCBF}"/>
                    </a:ext>
                  </a:extLst>
                </p:cNvPr>
                <p:cNvGrpSpPr>
                  <a:grpSpLocks noChangeAspect="1"/>
                </p:cNvGrpSpPr>
                <p:nvPr/>
              </p:nvGrpSpPr>
              <p:grpSpPr>
                <a:xfrm>
                  <a:off x="6540000" y="3667688"/>
                  <a:ext cx="180000" cy="180000"/>
                  <a:chOff x="3172968" y="2304288"/>
                  <a:chExt cx="180000" cy="180000"/>
                </a:xfrm>
              </p:grpSpPr>
              <p:sp>
                <p:nvSpPr>
                  <p:cNvPr id="1720" name="Ellipse 1719">
                    <a:extLst>
                      <a:ext uri="{FF2B5EF4-FFF2-40B4-BE49-F238E27FC236}">
                        <a16:creationId xmlns:a16="http://schemas.microsoft.com/office/drawing/2014/main" id="{18446CDE-71F6-72C9-622A-F19BEA6290B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1" name="Additionszeichen 1720">
                    <a:extLst>
                      <a:ext uri="{FF2B5EF4-FFF2-40B4-BE49-F238E27FC236}">
                        <a16:creationId xmlns:a16="http://schemas.microsoft.com/office/drawing/2014/main" id="{5BD6CF52-90CA-0706-DC91-740B595A6A9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0" name="Gruppieren 1689">
                  <a:extLst>
                    <a:ext uri="{FF2B5EF4-FFF2-40B4-BE49-F238E27FC236}">
                      <a16:creationId xmlns:a16="http://schemas.microsoft.com/office/drawing/2014/main" id="{22DB2437-35B6-077F-7A54-99EA262C173D}"/>
                    </a:ext>
                  </a:extLst>
                </p:cNvPr>
                <p:cNvGrpSpPr>
                  <a:grpSpLocks noChangeAspect="1"/>
                </p:cNvGrpSpPr>
                <p:nvPr/>
              </p:nvGrpSpPr>
              <p:grpSpPr>
                <a:xfrm>
                  <a:off x="6696374" y="3186376"/>
                  <a:ext cx="180000" cy="180000"/>
                  <a:chOff x="3172968" y="2304288"/>
                  <a:chExt cx="180000" cy="180000"/>
                </a:xfrm>
              </p:grpSpPr>
              <p:sp>
                <p:nvSpPr>
                  <p:cNvPr id="1718" name="Ellipse 1717">
                    <a:extLst>
                      <a:ext uri="{FF2B5EF4-FFF2-40B4-BE49-F238E27FC236}">
                        <a16:creationId xmlns:a16="http://schemas.microsoft.com/office/drawing/2014/main" id="{CEE6B7EB-2275-DC6C-7361-52D967842C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9" name="Additionszeichen 1718">
                    <a:extLst>
                      <a:ext uri="{FF2B5EF4-FFF2-40B4-BE49-F238E27FC236}">
                        <a16:creationId xmlns:a16="http://schemas.microsoft.com/office/drawing/2014/main" id="{4D428E82-DCD7-CA0D-5D35-5372B4FF343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1" name="Gruppieren 1690">
                  <a:extLst>
                    <a:ext uri="{FF2B5EF4-FFF2-40B4-BE49-F238E27FC236}">
                      <a16:creationId xmlns:a16="http://schemas.microsoft.com/office/drawing/2014/main" id="{5C85B8DF-49E0-CE60-E05D-91F8D394DF82}"/>
                    </a:ext>
                  </a:extLst>
                </p:cNvPr>
                <p:cNvGrpSpPr>
                  <a:grpSpLocks noChangeAspect="1"/>
                </p:cNvGrpSpPr>
                <p:nvPr/>
              </p:nvGrpSpPr>
              <p:grpSpPr>
                <a:xfrm>
                  <a:off x="5577515" y="3084316"/>
                  <a:ext cx="180000" cy="180000"/>
                  <a:chOff x="3172968" y="2304288"/>
                  <a:chExt cx="180000" cy="180000"/>
                </a:xfrm>
              </p:grpSpPr>
              <p:sp>
                <p:nvSpPr>
                  <p:cNvPr id="1716" name="Ellipse 1715">
                    <a:extLst>
                      <a:ext uri="{FF2B5EF4-FFF2-40B4-BE49-F238E27FC236}">
                        <a16:creationId xmlns:a16="http://schemas.microsoft.com/office/drawing/2014/main" id="{541FE26F-8EB4-2385-B9E2-62655B0AE9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7" name="Additionszeichen 1716">
                    <a:extLst>
                      <a:ext uri="{FF2B5EF4-FFF2-40B4-BE49-F238E27FC236}">
                        <a16:creationId xmlns:a16="http://schemas.microsoft.com/office/drawing/2014/main" id="{60B1ED74-2F71-413A-CF0D-436859C2A5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2" name="Gruppieren 1691">
                  <a:extLst>
                    <a:ext uri="{FF2B5EF4-FFF2-40B4-BE49-F238E27FC236}">
                      <a16:creationId xmlns:a16="http://schemas.microsoft.com/office/drawing/2014/main" id="{D0C3758C-7415-AFB0-461B-86EE91BDA191}"/>
                    </a:ext>
                  </a:extLst>
                </p:cNvPr>
                <p:cNvGrpSpPr>
                  <a:grpSpLocks noChangeAspect="1"/>
                </p:cNvGrpSpPr>
                <p:nvPr/>
              </p:nvGrpSpPr>
              <p:grpSpPr>
                <a:xfrm>
                  <a:off x="5940252" y="2903697"/>
                  <a:ext cx="180000" cy="180000"/>
                  <a:chOff x="3172968" y="2304288"/>
                  <a:chExt cx="180000" cy="180000"/>
                </a:xfrm>
              </p:grpSpPr>
              <p:sp>
                <p:nvSpPr>
                  <p:cNvPr id="1714" name="Ellipse 1713">
                    <a:extLst>
                      <a:ext uri="{FF2B5EF4-FFF2-40B4-BE49-F238E27FC236}">
                        <a16:creationId xmlns:a16="http://schemas.microsoft.com/office/drawing/2014/main" id="{4F57D08C-8F9B-0709-7375-BA2196DFE6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5" name="Additionszeichen 1714">
                    <a:extLst>
                      <a:ext uri="{FF2B5EF4-FFF2-40B4-BE49-F238E27FC236}">
                        <a16:creationId xmlns:a16="http://schemas.microsoft.com/office/drawing/2014/main" id="{6FA9746F-7132-EBEA-415D-CB16791D1A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3" name="Gruppieren 1692">
                  <a:extLst>
                    <a:ext uri="{FF2B5EF4-FFF2-40B4-BE49-F238E27FC236}">
                      <a16:creationId xmlns:a16="http://schemas.microsoft.com/office/drawing/2014/main" id="{ACE92F2C-B191-2145-5209-C0EF0FDEC620}"/>
                    </a:ext>
                  </a:extLst>
                </p:cNvPr>
                <p:cNvGrpSpPr>
                  <a:grpSpLocks noChangeAspect="1"/>
                </p:cNvGrpSpPr>
                <p:nvPr/>
              </p:nvGrpSpPr>
              <p:grpSpPr>
                <a:xfrm>
                  <a:off x="5597520" y="2746772"/>
                  <a:ext cx="180000" cy="180000"/>
                  <a:chOff x="3172968" y="2304288"/>
                  <a:chExt cx="180000" cy="180000"/>
                </a:xfrm>
              </p:grpSpPr>
              <p:sp>
                <p:nvSpPr>
                  <p:cNvPr id="1712" name="Ellipse 1711">
                    <a:extLst>
                      <a:ext uri="{FF2B5EF4-FFF2-40B4-BE49-F238E27FC236}">
                        <a16:creationId xmlns:a16="http://schemas.microsoft.com/office/drawing/2014/main" id="{84A98C09-5AB4-7EAA-B80A-5F2C440C3FF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3" name="Additionszeichen 1712">
                    <a:extLst>
                      <a:ext uri="{FF2B5EF4-FFF2-40B4-BE49-F238E27FC236}">
                        <a16:creationId xmlns:a16="http://schemas.microsoft.com/office/drawing/2014/main" id="{9695E6EC-10EA-4DFC-949E-0D9D0B3482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4" name="Gruppieren 1693">
                  <a:extLst>
                    <a:ext uri="{FF2B5EF4-FFF2-40B4-BE49-F238E27FC236}">
                      <a16:creationId xmlns:a16="http://schemas.microsoft.com/office/drawing/2014/main" id="{2868D97B-1DD2-03F9-6C8B-7A5899677AF7}"/>
                    </a:ext>
                  </a:extLst>
                </p:cNvPr>
                <p:cNvGrpSpPr>
                  <a:grpSpLocks noChangeAspect="1"/>
                </p:cNvGrpSpPr>
                <p:nvPr/>
              </p:nvGrpSpPr>
              <p:grpSpPr>
                <a:xfrm>
                  <a:off x="6310896" y="2729578"/>
                  <a:ext cx="180000" cy="180000"/>
                  <a:chOff x="3172968" y="2304288"/>
                  <a:chExt cx="180000" cy="180000"/>
                </a:xfrm>
              </p:grpSpPr>
              <p:sp>
                <p:nvSpPr>
                  <p:cNvPr id="1710" name="Ellipse 1709">
                    <a:extLst>
                      <a:ext uri="{FF2B5EF4-FFF2-40B4-BE49-F238E27FC236}">
                        <a16:creationId xmlns:a16="http://schemas.microsoft.com/office/drawing/2014/main" id="{5D74ED17-4449-2CF7-2E21-B5C457F33F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1" name="Additionszeichen 1710">
                    <a:extLst>
                      <a:ext uri="{FF2B5EF4-FFF2-40B4-BE49-F238E27FC236}">
                        <a16:creationId xmlns:a16="http://schemas.microsoft.com/office/drawing/2014/main" id="{B60BAE71-4A2E-8670-6F0D-237FA44811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5" name="Gruppieren 1694">
                  <a:extLst>
                    <a:ext uri="{FF2B5EF4-FFF2-40B4-BE49-F238E27FC236}">
                      <a16:creationId xmlns:a16="http://schemas.microsoft.com/office/drawing/2014/main" id="{A9C80E4E-2CEA-FB9F-443D-510098145C74}"/>
                    </a:ext>
                  </a:extLst>
                </p:cNvPr>
                <p:cNvGrpSpPr>
                  <a:grpSpLocks noChangeAspect="1"/>
                </p:cNvGrpSpPr>
                <p:nvPr/>
              </p:nvGrpSpPr>
              <p:grpSpPr>
                <a:xfrm>
                  <a:off x="5311404" y="3346168"/>
                  <a:ext cx="180000" cy="180000"/>
                  <a:chOff x="3172968" y="2304288"/>
                  <a:chExt cx="180000" cy="180000"/>
                </a:xfrm>
              </p:grpSpPr>
              <p:sp>
                <p:nvSpPr>
                  <p:cNvPr id="1708" name="Ellipse 1707">
                    <a:extLst>
                      <a:ext uri="{FF2B5EF4-FFF2-40B4-BE49-F238E27FC236}">
                        <a16:creationId xmlns:a16="http://schemas.microsoft.com/office/drawing/2014/main" id="{2AD400E6-DAF7-E45D-5B51-B576381FF1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9" name="Additionszeichen 1708">
                    <a:extLst>
                      <a:ext uri="{FF2B5EF4-FFF2-40B4-BE49-F238E27FC236}">
                        <a16:creationId xmlns:a16="http://schemas.microsoft.com/office/drawing/2014/main" id="{A10775DF-C122-70A0-B6CB-AD9C6009A7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96" name="Ellipse 1695">
                  <a:extLst>
                    <a:ext uri="{FF2B5EF4-FFF2-40B4-BE49-F238E27FC236}">
                      <a16:creationId xmlns:a16="http://schemas.microsoft.com/office/drawing/2014/main" id="{6684980B-0904-E65D-79DD-DF96B26CF5B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7" name="Ellipse 1696">
                  <a:extLst>
                    <a:ext uri="{FF2B5EF4-FFF2-40B4-BE49-F238E27FC236}">
                      <a16:creationId xmlns:a16="http://schemas.microsoft.com/office/drawing/2014/main" id="{814FF4FC-76CA-5E9A-F878-A9EBB222909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8" name="Ellipse 1697">
                  <a:extLst>
                    <a:ext uri="{FF2B5EF4-FFF2-40B4-BE49-F238E27FC236}">
                      <a16:creationId xmlns:a16="http://schemas.microsoft.com/office/drawing/2014/main" id="{3EB6F0F4-4A46-7D59-4438-2B69423DC4E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9" name="Ellipse 1698">
                  <a:extLst>
                    <a:ext uri="{FF2B5EF4-FFF2-40B4-BE49-F238E27FC236}">
                      <a16:creationId xmlns:a16="http://schemas.microsoft.com/office/drawing/2014/main" id="{08AE3CB3-4873-02A6-A9FB-E86FF0C3818A}"/>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0" name="Ellipse 1699">
                  <a:extLst>
                    <a:ext uri="{FF2B5EF4-FFF2-40B4-BE49-F238E27FC236}">
                      <a16:creationId xmlns:a16="http://schemas.microsoft.com/office/drawing/2014/main" id="{60EB8D62-7104-C78B-65A4-C98EA00265C8}"/>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1" name="Ellipse 1700">
                  <a:extLst>
                    <a:ext uri="{FF2B5EF4-FFF2-40B4-BE49-F238E27FC236}">
                      <a16:creationId xmlns:a16="http://schemas.microsoft.com/office/drawing/2014/main" id="{5887F418-0DDE-9D14-EC5D-88FC142B4B0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2" name="Ellipse 1701">
                  <a:extLst>
                    <a:ext uri="{FF2B5EF4-FFF2-40B4-BE49-F238E27FC236}">
                      <a16:creationId xmlns:a16="http://schemas.microsoft.com/office/drawing/2014/main" id="{86F855BF-1F21-3319-4416-C973A7B8175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3" name="Ellipse 1702">
                  <a:extLst>
                    <a:ext uri="{FF2B5EF4-FFF2-40B4-BE49-F238E27FC236}">
                      <a16:creationId xmlns:a16="http://schemas.microsoft.com/office/drawing/2014/main" id="{E3D2960D-985D-F8FF-0CA7-54B0B4E7A12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4" name="Ellipse 1703">
                  <a:extLst>
                    <a:ext uri="{FF2B5EF4-FFF2-40B4-BE49-F238E27FC236}">
                      <a16:creationId xmlns:a16="http://schemas.microsoft.com/office/drawing/2014/main" id="{1DCF1B28-EA13-6754-F055-77757ADA123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5" name="Ellipse 1704">
                  <a:extLst>
                    <a:ext uri="{FF2B5EF4-FFF2-40B4-BE49-F238E27FC236}">
                      <a16:creationId xmlns:a16="http://schemas.microsoft.com/office/drawing/2014/main" id="{D37FA4EA-442D-B8CB-A60C-E6545E10034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6" name="Ellipse 1705">
                  <a:extLst>
                    <a:ext uri="{FF2B5EF4-FFF2-40B4-BE49-F238E27FC236}">
                      <a16:creationId xmlns:a16="http://schemas.microsoft.com/office/drawing/2014/main" id="{F7F7FEE8-D469-1208-8CCB-FF36CE13BC9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7" name="Ellipse 1706">
                  <a:extLst>
                    <a:ext uri="{FF2B5EF4-FFF2-40B4-BE49-F238E27FC236}">
                      <a16:creationId xmlns:a16="http://schemas.microsoft.com/office/drawing/2014/main" id="{04B978DE-21FC-39B8-1AB3-27C72E37B6BD}"/>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81" name="L-Schale">
                <a:extLst>
                  <a:ext uri="{FF2B5EF4-FFF2-40B4-BE49-F238E27FC236}">
                    <a16:creationId xmlns:a16="http://schemas.microsoft.com/office/drawing/2014/main" id="{939196B3-7E61-4EC6-9CC4-9B7E7927FF57}"/>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682" name="M-Schale">
                <a:extLst>
                  <a:ext uri="{FF2B5EF4-FFF2-40B4-BE49-F238E27FC236}">
                    <a16:creationId xmlns:a16="http://schemas.microsoft.com/office/drawing/2014/main" id="{DAF54622-6A31-254D-C4D3-2B260401B82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643" name="Gruppieren 1642">
              <a:extLst>
                <a:ext uri="{FF2B5EF4-FFF2-40B4-BE49-F238E27FC236}">
                  <a16:creationId xmlns:a16="http://schemas.microsoft.com/office/drawing/2014/main" id="{3A03E77D-1C96-A6C4-9680-A39B0037E05D}"/>
                </a:ext>
              </a:extLst>
            </p:cNvPr>
            <p:cNvGrpSpPr/>
            <p:nvPr/>
          </p:nvGrpSpPr>
          <p:grpSpPr>
            <a:xfrm>
              <a:off x="6006000" y="816426"/>
              <a:ext cx="180000" cy="180000"/>
              <a:chOff x="2537136" y="1269000"/>
              <a:chExt cx="180000" cy="180000"/>
            </a:xfrm>
          </p:grpSpPr>
          <p:sp>
            <p:nvSpPr>
              <p:cNvPr id="1677" name="Ellipse 1676">
                <a:extLst>
                  <a:ext uri="{FF2B5EF4-FFF2-40B4-BE49-F238E27FC236}">
                    <a16:creationId xmlns:a16="http://schemas.microsoft.com/office/drawing/2014/main" id="{D77ABCC8-04A9-D413-AD0E-69D46C1FBF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8" name="Minuszeichen 1677">
                <a:extLst>
                  <a:ext uri="{FF2B5EF4-FFF2-40B4-BE49-F238E27FC236}">
                    <a16:creationId xmlns:a16="http://schemas.microsoft.com/office/drawing/2014/main" id="{91D7F546-E79D-1F7E-9662-E647921B8A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4" name="Gruppieren 1643">
              <a:extLst>
                <a:ext uri="{FF2B5EF4-FFF2-40B4-BE49-F238E27FC236}">
                  <a16:creationId xmlns:a16="http://schemas.microsoft.com/office/drawing/2014/main" id="{5B852715-AF49-0335-A543-234F642B4B76}"/>
                </a:ext>
              </a:extLst>
            </p:cNvPr>
            <p:cNvGrpSpPr/>
            <p:nvPr/>
          </p:nvGrpSpPr>
          <p:grpSpPr>
            <a:xfrm>
              <a:off x="6003948" y="5865553"/>
              <a:ext cx="180000" cy="180000"/>
              <a:chOff x="2537136" y="1269000"/>
              <a:chExt cx="180000" cy="180000"/>
            </a:xfrm>
          </p:grpSpPr>
          <p:sp>
            <p:nvSpPr>
              <p:cNvPr id="1675" name="Ellipse 1674">
                <a:extLst>
                  <a:ext uri="{FF2B5EF4-FFF2-40B4-BE49-F238E27FC236}">
                    <a16:creationId xmlns:a16="http://schemas.microsoft.com/office/drawing/2014/main" id="{CC3DADC0-C571-3187-3EC8-50EA1C25FA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6" name="Minuszeichen 1675">
                <a:extLst>
                  <a:ext uri="{FF2B5EF4-FFF2-40B4-BE49-F238E27FC236}">
                    <a16:creationId xmlns:a16="http://schemas.microsoft.com/office/drawing/2014/main" id="{D78EA13F-13A3-3235-13D4-7D4E4CCDB1A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5" name="Gruppieren 1644">
              <a:extLst>
                <a:ext uri="{FF2B5EF4-FFF2-40B4-BE49-F238E27FC236}">
                  <a16:creationId xmlns:a16="http://schemas.microsoft.com/office/drawing/2014/main" id="{A97F8253-5B30-53F9-25EA-429065D0D462}"/>
                </a:ext>
              </a:extLst>
            </p:cNvPr>
            <p:cNvGrpSpPr/>
            <p:nvPr/>
          </p:nvGrpSpPr>
          <p:grpSpPr>
            <a:xfrm>
              <a:off x="7989107" y="3335661"/>
              <a:ext cx="180000" cy="180000"/>
              <a:chOff x="2537136" y="1269000"/>
              <a:chExt cx="180000" cy="180000"/>
            </a:xfrm>
          </p:grpSpPr>
          <p:sp>
            <p:nvSpPr>
              <p:cNvPr id="1673" name="Ellipse 1672">
                <a:extLst>
                  <a:ext uri="{FF2B5EF4-FFF2-40B4-BE49-F238E27FC236}">
                    <a16:creationId xmlns:a16="http://schemas.microsoft.com/office/drawing/2014/main" id="{5EF4C068-2B1F-3867-852D-F79B9C5C51D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4" name="Minuszeichen 1673">
                <a:extLst>
                  <a:ext uri="{FF2B5EF4-FFF2-40B4-BE49-F238E27FC236}">
                    <a16:creationId xmlns:a16="http://schemas.microsoft.com/office/drawing/2014/main" id="{D76D16D4-B8BD-7750-0A4F-0F59DE41DC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6" name="Gruppieren 1645">
              <a:extLst>
                <a:ext uri="{FF2B5EF4-FFF2-40B4-BE49-F238E27FC236}">
                  <a16:creationId xmlns:a16="http://schemas.microsoft.com/office/drawing/2014/main" id="{7AE74CB7-5BE0-B057-6442-65A885D70926}"/>
                </a:ext>
              </a:extLst>
            </p:cNvPr>
            <p:cNvGrpSpPr/>
            <p:nvPr/>
          </p:nvGrpSpPr>
          <p:grpSpPr>
            <a:xfrm>
              <a:off x="4026000" y="3339000"/>
              <a:ext cx="180000" cy="180000"/>
              <a:chOff x="2537136" y="1269000"/>
              <a:chExt cx="180000" cy="180000"/>
            </a:xfrm>
          </p:grpSpPr>
          <p:sp>
            <p:nvSpPr>
              <p:cNvPr id="1671" name="Ellipse 1670">
                <a:extLst>
                  <a:ext uri="{FF2B5EF4-FFF2-40B4-BE49-F238E27FC236}">
                    <a16:creationId xmlns:a16="http://schemas.microsoft.com/office/drawing/2014/main" id="{F81FD7F4-0551-0744-107B-6E389E6A91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2" name="Minuszeichen 1671">
                <a:extLst>
                  <a:ext uri="{FF2B5EF4-FFF2-40B4-BE49-F238E27FC236}">
                    <a16:creationId xmlns:a16="http://schemas.microsoft.com/office/drawing/2014/main" id="{60D7C45D-718E-F497-F153-9BD93D90AF5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7" name="Gruppieren 1646">
              <a:extLst>
                <a:ext uri="{FF2B5EF4-FFF2-40B4-BE49-F238E27FC236}">
                  <a16:creationId xmlns:a16="http://schemas.microsoft.com/office/drawing/2014/main" id="{2DF35E11-334A-3215-3C68-96F3E3EEEC44}"/>
                </a:ext>
              </a:extLst>
            </p:cNvPr>
            <p:cNvGrpSpPr/>
            <p:nvPr/>
          </p:nvGrpSpPr>
          <p:grpSpPr>
            <a:xfrm>
              <a:off x="4656000" y="4775520"/>
              <a:ext cx="180000" cy="180000"/>
              <a:chOff x="2537136" y="1269000"/>
              <a:chExt cx="180000" cy="180000"/>
            </a:xfrm>
          </p:grpSpPr>
          <p:sp>
            <p:nvSpPr>
              <p:cNvPr id="1669" name="Ellipse 1668">
                <a:extLst>
                  <a:ext uri="{FF2B5EF4-FFF2-40B4-BE49-F238E27FC236}">
                    <a16:creationId xmlns:a16="http://schemas.microsoft.com/office/drawing/2014/main" id="{55F94E90-2B6D-3768-73BB-F167B9B636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0" name="Minuszeichen 1669">
                <a:extLst>
                  <a:ext uri="{FF2B5EF4-FFF2-40B4-BE49-F238E27FC236}">
                    <a16:creationId xmlns:a16="http://schemas.microsoft.com/office/drawing/2014/main" id="{98CCB9EA-AD9D-D815-59F6-33416723864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8" name="Gruppieren 1647">
              <a:extLst>
                <a:ext uri="{FF2B5EF4-FFF2-40B4-BE49-F238E27FC236}">
                  <a16:creationId xmlns:a16="http://schemas.microsoft.com/office/drawing/2014/main" id="{FDC98A8B-EECF-E7FE-D313-576BD0FFB43F}"/>
                </a:ext>
              </a:extLst>
            </p:cNvPr>
            <p:cNvGrpSpPr/>
            <p:nvPr/>
          </p:nvGrpSpPr>
          <p:grpSpPr>
            <a:xfrm>
              <a:off x="7373256" y="4775520"/>
              <a:ext cx="180000" cy="180000"/>
              <a:chOff x="2537136" y="1269000"/>
              <a:chExt cx="180000" cy="180000"/>
            </a:xfrm>
          </p:grpSpPr>
          <p:sp>
            <p:nvSpPr>
              <p:cNvPr id="1667" name="Ellipse 1666">
                <a:extLst>
                  <a:ext uri="{FF2B5EF4-FFF2-40B4-BE49-F238E27FC236}">
                    <a16:creationId xmlns:a16="http://schemas.microsoft.com/office/drawing/2014/main" id="{EBB692DC-DE31-BCE0-4EE6-3F7A44D8C97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8" name="Minuszeichen 1667">
                <a:extLst>
                  <a:ext uri="{FF2B5EF4-FFF2-40B4-BE49-F238E27FC236}">
                    <a16:creationId xmlns:a16="http://schemas.microsoft.com/office/drawing/2014/main" id="{86926990-DBC5-033D-2E05-78E159139B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9" name="Gruppieren 1648">
              <a:extLst>
                <a:ext uri="{FF2B5EF4-FFF2-40B4-BE49-F238E27FC236}">
                  <a16:creationId xmlns:a16="http://schemas.microsoft.com/office/drawing/2014/main" id="{6899847C-5CEC-61A7-3D39-CD030162598B}"/>
                </a:ext>
              </a:extLst>
            </p:cNvPr>
            <p:cNvGrpSpPr/>
            <p:nvPr/>
          </p:nvGrpSpPr>
          <p:grpSpPr>
            <a:xfrm>
              <a:off x="7373256" y="1900714"/>
              <a:ext cx="180000" cy="180000"/>
              <a:chOff x="2537136" y="1269000"/>
              <a:chExt cx="180000" cy="180000"/>
            </a:xfrm>
          </p:grpSpPr>
          <p:sp>
            <p:nvSpPr>
              <p:cNvPr id="1665" name="Ellipse 1664">
                <a:extLst>
                  <a:ext uri="{FF2B5EF4-FFF2-40B4-BE49-F238E27FC236}">
                    <a16:creationId xmlns:a16="http://schemas.microsoft.com/office/drawing/2014/main" id="{CA376BE4-1923-AAC4-6A4C-8CD6E21CAE4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6" name="Minuszeichen 1665">
                <a:extLst>
                  <a:ext uri="{FF2B5EF4-FFF2-40B4-BE49-F238E27FC236}">
                    <a16:creationId xmlns:a16="http://schemas.microsoft.com/office/drawing/2014/main" id="{ED6225D2-CBC5-B781-E1C2-E415EDAC3E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0" name="Gruppieren 1649">
              <a:extLst>
                <a:ext uri="{FF2B5EF4-FFF2-40B4-BE49-F238E27FC236}">
                  <a16:creationId xmlns:a16="http://schemas.microsoft.com/office/drawing/2014/main" id="{96603699-A5F6-FB89-ABD4-EE7E5C794B90}"/>
                </a:ext>
              </a:extLst>
            </p:cNvPr>
            <p:cNvGrpSpPr/>
            <p:nvPr/>
          </p:nvGrpSpPr>
          <p:grpSpPr>
            <a:xfrm>
              <a:off x="4656000" y="1900714"/>
              <a:ext cx="180000" cy="180000"/>
              <a:chOff x="2537136" y="1269000"/>
              <a:chExt cx="180000" cy="180000"/>
            </a:xfrm>
          </p:grpSpPr>
          <p:sp>
            <p:nvSpPr>
              <p:cNvPr id="1663" name="Ellipse 1662">
                <a:extLst>
                  <a:ext uri="{FF2B5EF4-FFF2-40B4-BE49-F238E27FC236}">
                    <a16:creationId xmlns:a16="http://schemas.microsoft.com/office/drawing/2014/main" id="{99323B70-94AA-16B3-D63B-86B109213D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4" name="Minuszeichen 1663">
                <a:extLst>
                  <a:ext uri="{FF2B5EF4-FFF2-40B4-BE49-F238E27FC236}">
                    <a16:creationId xmlns:a16="http://schemas.microsoft.com/office/drawing/2014/main" id="{3813317C-C95C-7B3F-7D02-34DB3958F0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1" name="Gruppieren 1650">
              <a:extLst>
                <a:ext uri="{FF2B5EF4-FFF2-40B4-BE49-F238E27FC236}">
                  <a16:creationId xmlns:a16="http://schemas.microsoft.com/office/drawing/2014/main" id="{EE2B1799-9937-BE1A-593A-506169828387}"/>
                </a:ext>
              </a:extLst>
            </p:cNvPr>
            <p:cNvGrpSpPr/>
            <p:nvPr/>
          </p:nvGrpSpPr>
          <p:grpSpPr>
            <a:xfrm>
              <a:off x="6006000" y="1339747"/>
              <a:ext cx="180000" cy="180000"/>
              <a:chOff x="2537136" y="1269000"/>
              <a:chExt cx="180000" cy="180000"/>
            </a:xfrm>
          </p:grpSpPr>
          <p:sp>
            <p:nvSpPr>
              <p:cNvPr id="1661" name="Ellipse 1660">
                <a:extLst>
                  <a:ext uri="{FF2B5EF4-FFF2-40B4-BE49-F238E27FC236}">
                    <a16:creationId xmlns:a16="http://schemas.microsoft.com/office/drawing/2014/main" id="{3F52D6C9-69F8-700D-580E-480A1F7327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2" name="Minuszeichen 1661">
                <a:extLst>
                  <a:ext uri="{FF2B5EF4-FFF2-40B4-BE49-F238E27FC236}">
                    <a16:creationId xmlns:a16="http://schemas.microsoft.com/office/drawing/2014/main" id="{4AF31446-75B4-7424-071D-CFA4D64CA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2" name="Gruppieren 1651">
              <a:extLst>
                <a:ext uri="{FF2B5EF4-FFF2-40B4-BE49-F238E27FC236}">
                  <a16:creationId xmlns:a16="http://schemas.microsoft.com/office/drawing/2014/main" id="{B796F739-4D9A-0AA6-91C4-ED820F781B25}"/>
                </a:ext>
              </a:extLst>
            </p:cNvPr>
            <p:cNvGrpSpPr/>
            <p:nvPr/>
          </p:nvGrpSpPr>
          <p:grpSpPr>
            <a:xfrm>
              <a:off x="6006000" y="5312040"/>
              <a:ext cx="180000" cy="180000"/>
              <a:chOff x="2537136" y="1269000"/>
              <a:chExt cx="180000" cy="180000"/>
            </a:xfrm>
          </p:grpSpPr>
          <p:sp>
            <p:nvSpPr>
              <p:cNvPr id="1659" name="Ellipse 1658">
                <a:extLst>
                  <a:ext uri="{FF2B5EF4-FFF2-40B4-BE49-F238E27FC236}">
                    <a16:creationId xmlns:a16="http://schemas.microsoft.com/office/drawing/2014/main" id="{7D69F9FF-C858-CC7B-0854-580FB73BFC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0" name="Minuszeichen 1659">
                <a:extLst>
                  <a:ext uri="{FF2B5EF4-FFF2-40B4-BE49-F238E27FC236}">
                    <a16:creationId xmlns:a16="http://schemas.microsoft.com/office/drawing/2014/main" id="{8072F189-AF84-AEF0-2BC2-B8290C02F7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3" name="Gruppieren 1652">
              <a:extLst>
                <a:ext uri="{FF2B5EF4-FFF2-40B4-BE49-F238E27FC236}">
                  <a16:creationId xmlns:a16="http://schemas.microsoft.com/office/drawing/2014/main" id="{7F77695A-2C19-D106-4174-44E7DAF70892}"/>
                </a:ext>
              </a:extLst>
            </p:cNvPr>
            <p:cNvGrpSpPr/>
            <p:nvPr/>
          </p:nvGrpSpPr>
          <p:grpSpPr>
            <a:xfrm>
              <a:off x="6006000" y="1900714"/>
              <a:ext cx="180000" cy="180000"/>
              <a:chOff x="2537136" y="1269000"/>
              <a:chExt cx="180000" cy="180000"/>
            </a:xfrm>
          </p:grpSpPr>
          <p:sp>
            <p:nvSpPr>
              <p:cNvPr id="1657" name="Ellipse 1656">
                <a:extLst>
                  <a:ext uri="{FF2B5EF4-FFF2-40B4-BE49-F238E27FC236}">
                    <a16:creationId xmlns:a16="http://schemas.microsoft.com/office/drawing/2014/main" id="{F4519F6C-9796-D729-5439-466886916E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8" name="Minuszeichen 1657">
                <a:extLst>
                  <a:ext uri="{FF2B5EF4-FFF2-40B4-BE49-F238E27FC236}">
                    <a16:creationId xmlns:a16="http://schemas.microsoft.com/office/drawing/2014/main" id="{BB76FFBC-EF47-0F82-7478-A40EA02C62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4" name="Gruppieren 1653">
              <a:extLst>
                <a:ext uri="{FF2B5EF4-FFF2-40B4-BE49-F238E27FC236}">
                  <a16:creationId xmlns:a16="http://schemas.microsoft.com/office/drawing/2014/main" id="{86ABCCAA-1AB6-80D3-5560-79BBC1F89A09}"/>
                </a:ext>
              </a:extLst>
            </p:cNvPr>
            <p:cNvGrpSpPr/>
            <p:nvPr/>
          </p:nvGrpSpPr>
          <p:grpSpPr>
            <a:xfrm>
              <a:off x="6006000" y="4775520"/>
              <a:ext cx="180000" cy="180000"/>
              <a:chOff x="2537136" y="1269000"/>
              <a:chExt cx="180000" cy="180000"/>
            </a:xfrm>
          </p:grpSpPr>
          <p:sp>
            <p:nvSpPr>
              <p:cNvPr id="1655" name="Ellipse 1654">
                <a:extLst>
                  <a:ext uri="{FF2B5EF4-FFF2-40B4-BE49-F238E27FC236}">
                    <a16:creationId xmlns:a16="http://schemas.microsoft.com/office/drawing/2014/main" id="{75872F2E-BB67-2D3B-58A7-51CDA16FAE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6" name="Minuszeichen 1655">
                <a:extLst>
                  <a:ext uri="{FF2B5EF4-FFF2-40B4-BE49-F238E27FC236}">
                    <a16:creationId xmlns:a16="http://schemas.microsoft.com/office/drawing/2014/main" id="{38CB8F46-3B7A-A3CE-D8A9-4A7BBA2C30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32" name="Gruppieren 1731">
            <a:extLst>
              <a:ext uri="{FF2B5EF4-FFF2-40B4-BE49-F238E27FC236}">
                <a16:creationId xmlns:a16="http://schemas.microsoft.com/office/drawing/2014/main" id="{50E8BF2F-D324-C7BA-F750-9718FA1C143F}"/>
              </a:ext>
            </a:extLst>
          </p:cNvPr>
          <p:cNvGrpSpPr>
            <a:grpSpLocks noChangeAspect="1"/>
          </p:cNvGrpSpPr>
          <p:nvPr/>
        </p:nvGrpSpPr>
        <p:grpSpPr>
          <a:xfrm>
            <a:off x="5466567" y="1052371"/>
            <a:ext cx="1258865" cy="1306104"/>
            <a:chOff x="3576000" y="816426"/>
            <a:chExt cx="5040000" cy="5229127"/>
          </a:xfrm>
        </p:grpSpPr>
        <p:grpSp>
          <p:nvGrpSpPr>
            <p:cNvPr id="1733" name="Magnesium ohne e-">
              <a:extLst>
                <a:ext uri="{FF2B5EF4-FFF2-40B4-BE49-F238E27FC236}">
                  <a16:creationId xmlns:a16="http://schemas.microsoft.com/office/drawing/2014/main" id="{DF768FC8-E52E-737D-8E92-1F800100CD5C}"/>
                </a:ext>
              </a:extLst>
            </p:cNvPr>
            <p:cNvGrpSpPr/>
            <p:nvPr/>
          </p:nvGrpSpPr>
          <p:grpSpPr>
            <a:xfrm>
              <a:off x="3576000" y="909000"/>
              <a:ext cx="5040000" cy="5040000"/>
              <a:chOff x="3576000" y="909000"/>
              <a:chExt cx="5040000" cy="5040000"/>
            </a:xfrm>
          </p:grpSpPr>
          <p:sp>
            <p:nvSpPr>
              <p:cNvPr id="1770" name="K-Schale">
                <a:extLst>
                  <a:ext uri="{FF2B5EF4-FFF2-40B4-BE49-F238E27FC236}">
                    <a16:creationId xmlns:a16="http://schemas.microsoft.com/office/drawing/2014/main" id="{0094921B-DB5B-9174-9418-78006295DEC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771" name="Atomkern mit Protonen und Neutronen">
                <a:extLst>
                  <a:ext uri="{FF2B5EF4-FFF2-40B4-BE49-F238E27FC236}">
                    <a16:creationId xmlns:a16="http://schemas.microsoft.com/office/drawing/2014/main" id="{B338FE91-5E4D-C65A-0C2B-8C9C4E2B6B79}"/>
                  </a:ext>
                </a:extLst>
              </p:cNvPr>
              <p:cNvGrpSpPr/>
              <p:nvPr/>
            </p:nvGrpSpPr>
            <p:grpSpPr>
              <a:xfrm>
                <a:off x="5196000" y="2529000"/>
                <a:ext cx="1800000" cy="1800000"/>
                <a:chOff x="5196000" y="2529000"/>
                <a:chExt cx="1800000" cy="1800000"/>
              </a:xfrm>
            </p:grpSpPr>
            <p:sp>
              <p:nvSpPr>
                <p:cNvPr id="1774" name="Atomkern">
                  <a:extLst>
                    <a:ext uri="{FF2B5EF4-FFF2-40B4-BE49-F238E27FC236}">
                      <a16:creationId xmlns:a16="http://schemas.microsoft.com/office/drawing/2014/main" id="{D81AD60A-ADCE-DCEB-EF22-B1F6CCA8F48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775" name="Gruppieren 1774">
                  <a:extLst>
                    <a:ext uri="{FF2B5EF4-FFF2-40B4-BE49-F238E27FC236}">
                      <a16:creationId xmlns:a16="http://schemas.microsoft.com/office/drawing/2014/main" id="{2E71E311-64B0-43EE-A463-9C0A2457D560}"/>
                    </a:ext>
                  </a:extLst>
                </p:cNvPr>
                <p:cNvGrpSpPr>
                  <a:grpSpLocks noChangeAspect="1"/>
                </p:cNvGrpSpPr>
                <p:nvPr/>
              </p:nvGrpSpPr>
              <p:grpSpPr>
                <a:xfrm>
                  <a:off x="5848033" y="3791651"/>
                  <a:ext cx="180000" cy="180000"/>
                  <a:chOff x="3172968" y="2304288"/>
                  <a:chExt cx="180000" cy="180000"/>
                </a:xfrm>
              </p:grpSpPr>
              <p:sp>
                <p:nvSpPr>
                  <p:cNvPr id="1821" name="Ellipse 1820">
                    <a:extLst>
                      <a:ext uri="{FF2B5EF4-FFF2-40B4-BE49-F238E27FC236}">
                        <a16:creationId xmlns:a16="http://schemas.microsoft.com/office/drawing/2014/main" id="{87E7C6D0-D714-2D53-16EA-5E5BEC50CE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2" name="Additionszeichen 1821">
                    <a:extLst>
                      <a:ext uri="{FF2B5EF4-FFF2-40B4-BE49-F238E27FC236}">
                        <a16:creationId xmlns:a16="http://schemas.microsoft.com/office/drawing/2014/main" id="{02B35DB8-E506-A5E7-9C1F-89A608F077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6" name="Gruppieren 1775">
                  <a:extLst>
                    <a:ext uri="{FF2B5EF4-FFF2-40B4-BE49-F238E27FC236}">
                      <a16:creationId xmlns:a16="http://schemas.microsoft.com/office/drawing/2014/main" id="{B6DA6768-C5D3-A9C5-0F9F-BC03B41E613C}"/>
                    </a:ext>
                  </a:extLst>
                </p:cNvPr>
                <p:cNvGrpSpPr>
                  <a:grpSpLocks noChangeAspect="1"/>
                </p:cNvGrpSpPr>
                <p:nvPr/>
              </p:nvGrpSpPr>
              <p:grpSpPr>
                <a:xfrm>
                  <a:off x="6270000" y="3698425"/>
                  <a:ext cx="180000" cy="180000"/>
                  <a:chOff x="3172968" y="2304288"/>
                  <a:chExt cx="180000" cy="180000"/>
                </a:xfrm>
              </p:grpSpPr>
              <p:sp>
                <p:nvSpPr>
                  <p:cNvPr id="1819" name="Ellipse 1818">
                    <a:extLst>
                      <a:ext uri="{FF2B5EF4-FFF2-40B4-BE49-F238E27FC236}">
                        <a16:creationId xmlns:a16="http://schemas.microsoft.com/office/drawing/2014/main" id="{83D621EC-C931-0C64-06D2-8CAC400BA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0" name="Additionszeichen 1819">
                    <a:extLst>
                      <a:ext uri="{FF2B5EF4-FFF2-40B4-BE49-F238E27FC236}">
                        <a16:creationId xmlns:a16="http://schemas.microsoft.com/office/drawing/2014/main" id="{056019DC-ABB3-1013-8DB9-222B778C41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7" name="Gruppieren 1776">
                  <a:extLst>
                    <a:ext uri="{FF2B5EF4-FFF2-40B4-BE49-F238E27FC236}">
                      <a16:creationId xmlns:a16="http://schemas.microsoft.com/office/drawing/2014/main" id="{AC392DAD-864E-0266-121A-6B47F71CB290}"/>
                    </a:ext>
                  </a:extLst>
                </p:cNvPr>
                <p:cNvGrpSpPr>
                  <a:grpSpLocks noChangeAspect="1"/>
                </p:cNvGrpSpPr>
                <p:nvPr/>
              </p:nvGrpSpPr>
              <p:grpSpPr>
                <a:xfrm>
                  <a:off x="5499300" y="3931942"/>
                  <a:ext cx="180000" cy="180000"/>
                  <a:chOff x="3172968" y="2304288"/>
                  <a:chExt cx="180000" cy="180000"/>
                </a:xfrm>
              </p:grpSpPr>
              <p:sp>
                <p:nvSpPr>
                  <p:cNvPr id="1817" name="Ellipse 1816">
                    <a:extLst>
                      <a:ext uri="{FF2B5EF4-FFF2-40B4-BE49-F238E27FC236}">
                        <a16:creationId xmlns:a16="http://schemas.microsoft.com/office/drawing/2014/main" id="{A997415B-9795-D189-8EC5-581C9F6795A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8" name="Additionszeichen 1817">
                    <a:extLst>
                      <a:ext uri="{FF2B5EF4-FFF2-40B4-BE49-F238E27FC236}">
                        <a16:creationId xmlns:a16="http://schemas.microsoft.com/office/drawing/2014/main" id="{C4145649-2E6E-8685-C5C1-177182B0AC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8" name="Gruppieren 1777">
                  <a:extLst>
                    <a:ext uri="{FF2B5EF4-FFF2-40B4-BE49-F238E27FC236}">
                      <a16:creationId xmlns:a16="http://schemas.microsoft.com/office/drawing/2014/main" id="{31F22FCF-A980-6E4A-9424-353CA69328B9}"/>
                    </a:ext>
                  </a:extLst>
                </p:cNvPr>
                <p:cNvGrpSpPr>
                  <a:grpSpLocks noChangeAspect="1"/>
                </p:cNvGrpSpPr>
                <p:nvPr/>
              </p:nvGrpSpPr>
              <p:grpSpPr>
                <a:xfrm>
                  <a:off x="6030156" y="4086630"/>
                  <a:ext cx="180000" cy="180000"/>
                  <a:chOff x="3172968" y="2304288"/>
                  <a:chExt cx="180000" cy="180000"/>
                </a:xfrm>
              </p:grpSpPr>
              <p:sp>
                <p:nvSpPr>
                  <p:cNvPr id="1815" name="Ellipse 1814">
                    <a:extLst>
                      <a:ext uri="{FF2B5EF4-FFF2-40B4-BE49-F238E27FC236}">
                        <a16:creationId xmlns:a16="http://schemas.microsoft.com/office/drawing/2014/main" id="{7D12D7D8-D326-1E1B-30BC-205C0D24E09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6" name="Additionszeichen 1815">
                    <a:extLst>
                      <a:ext uri="{FF2B5EF4-FFF2-40B4-BE49-F238E27FC236}">
                        <a16:creationId xmlns:a16="http://schemas.microsoft.com/office/drawing/2014/main" id="{AB749886-F2C4-864B-480E-98E4D26524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9" name="Gruppieren 1778">
                  <a:extLst>
                    <a:ext uri="{FF2B5EF4-FFF2-40B4-BE49-F238E27FC236}">
                      <a16:creationId xmlns:a16="http://schemas.microsoft.com/office/drawing/2014/main" id="{B52F7F69-38D0-EA08-761F-A344AA0DCE8C}"/>
                    </a:ext>
                  </a:extLst>
                </p:cNvPr>
                <p:cNvGrpSpPr>
                  <a:grpSpLocks noChangeAspect="1"/>
                </p:cNvGrpSpPr>
                <p:nvPr/>
              </p:nvGrpSpPr>
              <p:grpSpPr>
                <a:xfrm>
                  <a:off x="6020438" y="3296696"/>
                  <a:ext cx="180000" cy="180000"/>
                  <a:chOff x="3172968" y="2304288"/>
                  <a:chExt cx="180000" cy="180000"/>
                </a:xfrm>
              </p:grpSpPr>
              <p:sp>
                <p:nvSpPr>
                  <p:cNvPr id="1813" name="Ellipse 1812">
                    <a:extLst>
                      <a:ext uri="{FF2B5EF4-FFF2-40B4-BE49-F238E27FC236}">
                        <a16:creationId xmlns:a16="http://schemas.microsoft.com/office/drawing/2014/main" id="{ECF40A9B-F54A-7B28-46F4-9DC21B9A4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4" name="Additionszeichen 1813">
                    <a:extLst>
                      <a:ext uri="{FF2B5EF4-FFF2-40B4-BE49-F238E27FC236}">
                        <a16:creationId xmlns:a16="http://schemas.microsoft.com/office/drawing/2014/main" id="{A5AA6A7D-210A-02EC-575C-E9CA0F6B69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0" name="Gruppieren 1779">
                  <a:extLst>
                    <a:ext uri="{FF2B5EF4-FFF2-40B4-BE49-F238E27FC236}">
                      <a16:creationId xmlns:a16="http://schemas.microsoft.com/office/drawing/2014/main" id="{C2B9FAD5-46FE-B210-69D7-DA102389282D}"/>
                    </a:ext>
                  </a:extLst>
                </p:cNvPr>
                <p:cNvGrpSpPr>
                  <a:grpSpLocks noChangeAspect="1"/>
                </p:cNvGrpSpPr>
                <p:nvPr/>
              </p:nvGrpSpPr>
              <p:grpSpPr>
                <a:xfrm>
                  <a:off x="6540000" y="3667688"/>
                  <a:ext cx="180000" cy="180000"/>
                  <a:chOff x="3172968" y="2304288"/>
                  <a:chExt cx="180000" cy="180000"/>
                </a:xfrm>
              </p:grpSpPr>
              <p:sp>
                <p:nvSpPr>
                  <p:cNvPr id="1811" name="Ellipse 1810">
                    <a:extLst>
                      <a:ext uri="{FF2B5EF4-FFF2-40B4-BE49-F238E27FC236}">
                        <a16:creationId xmlns:a16="http://schemas.microsoft.com/office/drawing/2014/main" id="{77902199-C17C-9825-AB5F-48489D4C91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2" name="Additionszeichen 1811">
                    <a:extLst>
                      <a:ext uri="{FF2B5EF4-FFF2-40B4-BE49-F238E27FC236}">
                        <a16:creationId xmlns:a16="http://schemas.microsoft.com/office/drawing/2014/main" id="{14692164-A87D-6B3A-8A29-34E78F39886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1" name="Gruppieren 1780">
                  <a:extLst>
                    <a:ext uri="{FF2B5EF4-FFF2-40B4-BE49-F238E27FC236}">
                      <a16:creationId xmlns:a16="http://schemas.microsoft.com/office/drawing/2014/main" id="{FDF615FC-7F24-0F10-788A-6D91D59D7797}"/>
                    </a:ext>
                  </a:extLst>
                </p:cNvPr>
                <p:cNvGrpSpPr>
                  <a:grpSpLocks noChangeAspect="1"/>
                </p:cNvGrpSpPr>
                <p:nvPr/>
              </p:nvGrpSpPr>
              <p:grpSpPr>
                <a:xfrm>
                  <a:off x="6696374" y="3186376"/>
                  <a:ext cx="180000" cy="180000"/>
                  <a:chOff x="3172968" y="2304288"/>
                  <a:chExt cx="180000" cy="180000"/>
                </a:xfrm>
              </p:grpSpPr>
              <p:sp>
                <p:nvSpPr>
                  <p:cNvPr id="1809" name="Ellipse 1808">
                    <a:extLst>
                      <a:ext uri="{FF2B5EF4-FFF2-40B4-BE49-F238E27FC236}">
                        <a16:creationId xmlns:a16="http://schemas.microsoft.com/office/drawing/2014/main" id="{6B21D74D-8513-0B23-D123-D5336C2723B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0" name="Additionszeichen 1809">
                    <a:extLst>
                      <a:ext uri="{FF2B5EF4-FFF2-40B4-BE49-F238E27FC236}">
                        <a16:creationId xmlns:a16="http://schemas.microsoft.com/office/drawing/2014/main" id="{7556A341-54A6-804D-9CD9-47A750C5006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2" name="Gruppieren 1781">
                  <a:extLst>
                    <a:ext uri="{FF2B5EF4-FFF2-40B4-BE49-F238E27FC236}">
                      <a16:creationId xmlns:a16="http://schemas.microsoft.com/office/drawing/2014/main" id="{EA9C2E96-66FF-3B17-1C42-351ECF5CC549}"/>
                    </a:ext>
                  </a:extLst>
                </p:cNvPr>
                <p:cNvGrpSpPr>
                  <a:grpSpLocks noChangeAspect="1"/>
                </p:cNvGrpSpPr>
                <p:nvPr/>
              </p:nvGrpSpPr>
              <p:grpSpPr>
                <a:xfrm>
                  <a:off x="5577515" y="3084316"/>
                  <a:ext cx="180000" cy="180000"/>
                  <a:chOff x="3172968" y="2304288"/>
                  <a:chExt cx="180000" cy="180000"/>
                </a:xfrm>
              </p:grpSpPr>
              <p:sp>
                <p:nvSpPr>
                  <p:cNvPr id="1807" name="Ellipse 1806">
                    <a:extLst>
                      <a:ext uri="{FF2B5EF4-FFF2-40B4-BE49-F238E27FC236}">
                        <a16:creationId xmlns:a16="http://schemas.microsoft.com/office/drawing/2014/main" id="{D5F5F533-E16C-BDC0-1463-F31CCB31E5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8" name="Additionszeichen 1807">
                    <a:extLst>
                      <a:ext uri="{FF2B5EF4-FFF2-40B4-BE49-F238E27FC236}">
                        <a16:creationId xmlns:a16="http://schemas.microsoft.com/office/drawing/2014/main" id="{FBF6755E-471C-B8AB-4A08-B329B0BC63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3" name="Gruppieren 1782">
                  <a:extLst>
                    <a:ext uri="{FF2B5EF4-FFF2-40B4-BE49-F238E27FC236}">
                      <a16:creationId xmlns:a16="http://schemas.microsoft.com/office/drawing/2014/main" id="{62C4EACA-B15E-F86C-E1E3-862A542AA7FE}"/>
                    </a:ext>
                  </a:extLst>
                </p:cNvPr>
                <p:cNvGrpSpPr>
                  <a:grpSpLocks noChangeAspect="1"/>
                </p:cNvGrpSpPr>
                <p:nvPr/>
              </p:nvGrpSpPr>
              <p:grpSpPr>
                <a:xfrm>
                  <a:off x="5940252" y="2903697"/>
                  <a:ext cx="180000" cy="180000"/>
                  <a:chOff x="3172968" y="2304288"/>
                  <a:chExt cx="180000" cy="180000"/>
                </a:xfrm>
              </p:grpSpPr>
              <p:sp>
                <p:nvSpPr>
                  <p:cNvPr id="1805" name="Ellipse 1804">
                    <a:extLst>
                      <a:ext uri="{FF2B5EF4-FFF2-40B4-BE49-F238E27FC236}">
                        <a16:creationId xmlns:a16="http://schemas.microsoft.com/office/drawing/2014/main" id="{B680CE04-268B-ECF2-1B1A-C55B8068D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6" name="Additionszeichen 1805">
                    <a:extLst>
                      <a:ext uri="{FF2B5EF4-FFF2-40B4-BE49-F238E27FC236}">
                        <a16:creationId xmlns:a16="http://schemas.microsoft.com/office/drawing/2014/main" id="{7D016762-F1AA-DC48-ECD7-0B18F2F907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4" name="Gruppieren 1783">
                  <a:extLst>
                    <a:ext uri="{FF2B5EF4-FFF2-40B4-BE49-F238E27FC236}">
                      <a16:creationId xmlns:a16="http://schemas.microsoft.com/office/drawing/2014/main" id="{A7A39E60-5D21-085F-EFAF-6288E97E051F}"/>
                    </a:ext>
                  </a:extLst>
                </p:cNvPr>
                <p:cNvGrpSpPr>
                  <a:grpSpLocks noChangeAspect="1"/>
                </p:cNvGrpSpPr>
                <p:nvPr/>
              </p:nvGrpSpPr>
              <p:grpSpPr>
                <a:xfrm>
                  <a:off x="5597520" y="2746772"/>
                  <a:ext cx="180000" cy="180000"/>
                  <a:chOff x="3172968" y="2304288"/>
                  <a:chExt cx="180000" cy="180000"/>
                </a:xfrm>
              </p:grpSpPr>
              <p:sp>
                <p:nvSpPr>
                  <p:cNvPr id="1803" name="Ellipse 1802">
                    <a:extLst>
                      <a:ext uri="{FF2B5EF4-FFF2-40B4-BE49-F238E27FC236}">
                        <a16:creationId xmlns:a16="http://schemas.microsoft.com/office/drawing/2014/main" id="{8E470875-CBBD-3B79-2D1D-E9C215BFB4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4" name="Additionszeichen 1803">
                    <a:extLst>
                      <a:ext uri="{FF2B5EF4-FFF2-40B4-BE49-F238E27FC236}">
                        <a16:creationId xmlns:a16="http://schemas.microsoft.com/office/drawing/2014/main" id="{FDBE7F9D-898E-702B-D6B1-F278A02BDF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5" name="Gruppieren 1784">
                  <a:extLst>
                    <a:ext uri="{FF2B5EF4-FFF2-40B4-BE49-F238E27FC236}">
                      <a16:creationId xmlns:a16="http://schemas.microsoft.com/office/drawing/2014/main" id="{2D46D829-85B6-F9B3-A8D7-762995118914}"/>
                    </a:ext>
                  </a:extLst>
                </p:cNvPr>
                <p:cNvGrpSpPr>
                  <a:grpSpLocks noChangeAspect="1"/>
                </p:cNvGrpSpPr>
                <p:nvPr/>
              </p:nvGrpSpPr>
              <p:grpSpPr>
                <a:xfrm>
                  <a:off x="6310896" y="2729578"/>
                  <a:ext cx="180000" cy="180000"/>
                  <a:chOff x="3172968" y="2304288"/>
                  <a:chExt cx="180000" cy="180000"/>
                </a:xfrm>
              </p:grpSpPr>
              <p:sp>
                <p:nvSpPr>
                  <p:cNvPr id="1801" name="Ellipse 1800">
                    <a:extLst>
                      <a:ext uri="{FF2B5EF4-FFF2-40B4-BE49-F238E27FC236}">
                        <a16:creationId xmlns:a16="http://schemas.microsoft.com/office/drawing/2014/main" id="{03FAF4A3-5ACB-0E9D-03FD-4B7B7C460BA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2" name="Additionszeichen 1801">
                    <a:extLst>
                      <a:ext uri="{FF2B5EF4-FFF2-40B4-BE49-F238E27FC236}">
                        <a16:creationId xmlns:a16="http://schemas.microsoft.com/office/drawing/2014/main" id="{707CE420-AD87-BA15-141B-108A706D3E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6" name="Gruppieren 1785">
                  <a:extLst>
                    <a:ext uri="{FF2B5EF4-FFF2-40B4-BE49-F238E27FC236}">
                      <a16:creationId xmlns:a16="http://schemas.microsoft.com/office/drawing/2014/main" id="{846C6DD2-C855-B3AC-70D1-4F6AA056DEC7}"/>
                    </a:ext>
                  </a:extLst>
                </p:cNvPr>
                <p:cNvGrpSpPr>
                  <a:grpSpLocks noChangeAspect="1"/>
                </p:cNvGrpSpPr>
                <p:nvPr/>
              </p:nvGrpSpPr>
              <p:grpSpPr>
                <a:xfrm>
                  <a:off x="5311404" y="3346168"/>
                  <a:ext cx="180000" cy="180000"/>
                  <a:chOff x="3172968" y="2304288"/>
                  <a:chExt cx="180000" cy="180000"/>
                </a:xfrm>
              </p:grpSpPr>
              <p:sp>
                <p:nvSpPr>
                  <p:cNvPr id="1799" name="Ellipse 1798">
                    <a:extLst>
                      <a:ext uri="{FF2B5EF4-FFF2-40B4-BE49-F238E27FC236}">
                        <a16:creationId xmlns:a16="http://schemas.microsoft.com/office/drawing/2014/main" id="{869DEBC6-BE59-D188-98C0-BF32BDA234A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0" name="Additionszeichen 1799">
                    <a:extLst>
                      <a:ext uri="{FF2B5EF4-FFF2-40B4-BE49-F238E27FC236}">
                        <a16:creationId xmlns:a16="http://schemas.microsoft.com/office/drawing/2014/main" id="{3A8C04BD-C1FA-432E-7B0E-9F7116759ED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87" name="Ellipse 1786">
                  <a:extLst>
                    <a:ext uri="{FF2B5EF4-FFF2-40B4-BE49-F238E27FC236}">
                      <a16:creationId xmlns:a16="http://schemas.microsoft.com/office/drawing/2014/main" id="{128C4ABE-A678-550E-9C4E-F7D3BA2937D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8" name="Ellipse 1787">
                  <a:extLst>
                    <a:ext uri="{FF2B5EF4-FFF2-40B4-BE49-F238E27FC236}">
                      <a16:creationId xmlns:a16="http://schemas.microsoft.com/office/drawing/2014/main" id="{C6EDE7FF-3475-6D07-F952-C1FCC5DA8F0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9" name="Ellipse 1788">
                  <a:extLst>
                    <a:ext uri="{FF2B5EF4-FFF2-40B4-BE49-F238E27FC236}">
                      <a16:creationId xmlns:a16="http://schemas.microsoft.com/office/drawing/2014/main" id="{79E44BB8-4D0F-8A16-6A5E-13CEDD8D5DB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0" name="Ellipse 1789">
                  <a:extLst>
                    <a:ext uri="{FF2B5EF4-FFF2-40B4-BE49-F238E27FC236}">
                      <a16:creationId xmlns:a16="http://schemas.microsoft.com/office/drawing/2014/main" id="{87B0A209-6533-1B4C-6098-6FA99E6FD1E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1" name="Ellipse 1790">
                  <a:extLst>
                    <a:ext uri="{FF2B5EF4-FFF2-40B4-BE49-F238E27FC236}">
                      <a16:creationId xmlns:a16="http://schemas.microsoft.com/office/drawing/2014/main" id="{7CA2FCE1-6CBB-62F9-A8D9-A5D3CA2C7C56}"/>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2" name="Ellipse 1791">
                  <a:extLst>
                    <a:ext uri="{FF2B5EF4-FFF2-40B4-BE49-F238E27FC236}">
                      <a16:creationId xmlns:a16="http://schemas.microsoft.com/office/drawing/2014/main" id="{53C2E510-23B6-F3F6-B836-8947C0E629B5}"/>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3" name="Ellipse 1792">
                  <a:extLst>
                    <a:ext uri="{FF2B5EF4-FFF2-40B4-BE49-F238E27FC236}">
                      <a16:creationId xmlns:a16="http://schemas.microsoft.com/office/drawing/2014/main" id="{7A0F3466-E9FC-C9F8-8E4F-D6723C19D48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4" name="Ellipse 1793">
                  <a:extLst>
                    <a:ext uri="{FF2B5EF4-FFF2-40B4-BE49-F238E27FC236}">
                      <a16:creationId xmlns:a16="http://schemas.microsoft.com/office/drawing/2014/main" id="{15D43E3B-C68D-A709-5CC5-6AD403E45D4F}"/>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5" name="Ellipse 1794">
                  <a:extLst>
                    <a:ext uri="{FF2B5EF4-FFF2-40B4-BE49-F238E27FC236}">
                      <a16:creationId xmlns:a16="http://schemas.microsoft.com/office/drawing/2014/main" id="{18F5DA05-A7BD-34B4-8D60-98EB3885669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6" name="Ellipse 1795">
                  <a:extLst>
                    <a:ext uri="{FF2B5EF4-FFF2-40B4-BE49-F238E27FC236}">
                      <a16:creationId xmlns:a16="http://schemas.microsoft.com/office/drawing/2014/main" id="{0609CD33-732A-2079-254F-A45CB284A76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7" name="Ellipse 1796">
                  <a:extLst>
                    <a:ext uri="{FF2B5EF4-FFF2-40B4-BE49-F238E27FC236}">
                      <a16:creationId xmlns:a16="http://schemas.microsoft.com/office/drawing/2014/main" id="{2FABBD23-FCD3-777B-6FA8-539374348828}"/>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8" name="Ellipse 1797">
                  <a:extLst>
                    <a:ext uri="{FF2B5EF4-FFF2-40B4-BE49-F238E27FC236}">
                      <a16:creationId xmlns:a16="http://schemas.microsoft.com/office/drawing/2014/main" id="{28C6EC91-57E7-3C78-C90C-6A6AB0E3D06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72" name="L-Schale">
                <a:extLst>
                  <a:ext uri="{FF2B5EF4-FFF2-40B4-BE49-F238E27FC236}">
                    <a16:creationId xmlns:a16="http://schemas.microsoft.com/office/drawing/2014/main" id="{C4D9CC10-24C2-19C0-BF2A-FE73FA7A729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773" name="M-Schale">
                <a:extLst>
                  <a:ext uri="{FF2B5EF4-FFF2-40B4-BE49-F238E27FC236}">
                    <a16:creationId xmlns:a16="http://schemas.microsoft.com/office/drawing/2014/main" id="{083411B9-0B11-26B2-65F4-A8019103A78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734" name="Gruppieren 1733">
              <a:extLst>
                <a:ext uri="{FF2B5EF4-FFF2-40B4-BE49-F238E27FC236}">
                  <a16:creationId xmlns:a16="http://schemas.microsoft.com/office/drawing/2014/main" id="{036B9AF2-E3F9-1788-8CE8-7C8326FA0DAA}"/>
                </a:ext>
              </a:extLst>
            </p:cNvPr>
            <p:cNvGrpSpPr/>
            <p:nvPr/>
          </p:nvGrpSpPr>
          <p:grpSpPr>
            <a:xfrm>
              <a:off x="6006000" y="816426"/>
              <a:ext cx="180000" cy="180000"/>
              <a:chOff x="2537136" y="1269000"/>
              <a:chExt cx="180000" cy="180000"/>
            </a:xfrm>
          </p:grpSpPr>
          <p:sp>
            <p:nvSpPr>
              <p:cNvPr id="1768" name="Ellipse 1767">
                <a:extLst>
                  <a:ext uri="{FF2B5EF4-FFF2-40B4-BE49-F238E27FC236}">
                    <a16:creationId xmlns:a16="http://schemas.microsoft.com/office/drawing/2014/main" id="{5261AAAA-D92D-8B61-2D1D-843EECA4DB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9" name="Minuszeichen 1768">
                <a:extLst>
                  <a:ext uri="{FF2B5EF4-FFF2-40B4-BE49-F238E27FC236}">
                    <a16:creationId xmlns:a16="http://schemas.microsoft.com/office/drawing/2014/main" id="{C441B9B5-CDB3-5BF8-71DB-CED992E83A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5" name="Gruppieren 1734">
              <a:extLst>
                <a:ext uri="{FF2B5EF4-FFF2-40B4-BE49-F238E27FC236}">
                  <a16:creationId xmlns:a16="http://schemas.microsoft.com/office/drawing/2014/main" id="{21CF34E0-1ED9-F7D3-4214-743ED7A62BDA}"/>
                </a:ext>
              </a:extLst>
            </p:cNvPr>
            <p:cNvGrpSpPr/>
            <p:nvPr/>
          </p:nvGrpSpPr>
          <p:grpSpPr>
            <a:xfrm>
              <a:off x="6003948" y="5865553"/>
              <a:ext cx="180000" cy="180000"/>
              <a:chOff x="2537136" y="1269000"/>
              <a:chExt cx="180000" cy="180000"/>
            </a:xfrm>
          </p:grpSpPr>
          <p:sp>
            <p:nvSpPr>
              <p:cNvPr id="1766" name="Ellipse 1765">
                <a:extLst>
                  <a:ext uri="{FF2B5EF4-FFF2-40B4-BE49-F238E27FC236}">
                    <a16:creationId xmlns:a16="http://schemas.microsoft.com/office/drawing/2014/main" id="{185ACEC7-138D-1C97-93A0-BD2FBFF99BE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7" name="Minuszeichen 1766">
                <a:extLst>
                  <a:ext uri="{FF2B5EF4-FFF2-40B4-BE49-F238E27FC236}">
                    <a16:creationId xmlns:a16="http://schemas.microsoft.com/office/drawing/2014/main" id="{76046B64-4004-65A0-176F-CC9BBA68C6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6" name="Gruppieren 1735">
              <a:extLst>
                <a:ext uri="{FF2B5EF4-FFF2-40B4-BE49-F238E27FC236}">
                  <a16:creationId xmlns:a16="http://schemas.microsoft.com/office/drawing/2014/main" id="{A9790788-DCE7-233E-DE92-230D7FDC01EB}"/>
                </a:ext>
              </a:extLst>
            </p:cNvPr>
            <p:cNvGrpSpPr/>
            <p:nvPr/>
          </p:nvGrpSpPr>
          <p:grpSpPr>
            <a:xfrm>
              <a:off x="7989107" y="3335661"/>
              <a:ext cx="180000" cy="180000"/>
              <a:chOff x="2537136" y="1269000"/>
              <a:chExt cx="180000" cy="180000"/>
            </a:xfrm>
          </p:grpSpPr>
          <p:sp>
            <p:nvSpPr>
              <p:cNvPr id="1764" name="Ellipse 1763">
                <a:extLst>
                  <a:ext uri="{FF2B5EF4-FFF2-40B4-BE49-F238E27FC236}">
                    <a16:creationId xmlns:a16="http://schemas.microsoft.com/office/drawing/2014/main" id="{CA724209-8427-331C-55E7-003B9BE8B67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5" name="Minuszeichen 1764">
                <a:extLst>
                  <a:ext uri="{FF2B5EF4-FFF2-40B4-BE49-F238E27FC236}">
                    <a16:creationId xmlns:a16="http://schemas.microsoft.com/office/drawing/2014/main" id="{7B4AF2DD-9284-DE91-1D3D-12DEF017C2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7" name="Gruppieren 1736">
              <a:extLst>
                <a:ext uri="{FF2B5EF4-FFF2-40B4-BE49-F238E27FC236}">
                  <a16:creationId xmlns:a16="http://schemas.microsoft.com/office/drawing/2014/main" id="{4B7ACD21-0B0F-068B-9D7C-C026FA1525BF}"/>
                </a:ext>
              </a:extLst>
            </p:cNvPr>
            <p:cNvGrpSpPr/>
            <p:nvPr/>
          </p:nvGrpSpPr>
          <p:grpSpPr>
            <a:xfrm>
              <a:off x="4026000" y="3339000"/>
              <a:ext cx="180000" cy="180000"/>
              <a:chOff x="2537136" y="1269000"/>
              <a:chExt cx="180000" cy="180000"/>
            </a:xfrm>
          </p:grpSpPr>
          <p:sp>
            <p:nvSpPr>
              <p:cNvPr id="1762" name="Ellipse 1761">
                <a:extLst>
                  <a:ext uri="{FF2B5EF4-FFF2-40B4-BE49-F238E27FC236}">
                    <a16:creationId xmlns:a16="http://schemas.microsoft.com/office/drawing/2014/main" id="{F0D395E7-F348-3224-104D-C156A611A09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3" name="Minuszeichen 1762">
                <a:extLst>
                  <a:ext uri="{FF2B5EF4-FFF2-40B4-BE49-F238E27FC236}">
                    <a16:creationId xmlns:a16="http://schemas.microsoft.com/office/drawing/2014/main" id="{8DC68703-5E9A-88D2-8483-6C446F4351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8" name="Gruppieren 1737">
              <a:extLst>
                <a:ext uri="{FF2B5EF4-FFF2-40B4-BE49-F238E27FC236}">
                  <a16:creationId xmlns:a16="http://schemas.microsoft.com/office/drawing/2014/main" id="{9FDB96B6-4DF0-32BA-8DA1-BF594B293110}"/>
                </a:ext>
              </a:extLst>
            </p:cNvPr>
            <p:cNvGrpSpPr/>
            <p:nvPr/>
          </p:nvGrpSpPr>
          <p:grpSpPr>
            <a:xfrm>
              <a:off x="4656000" y="4775520"/>
              <a:ext cx="180000" cy="180000"/>
              <a:chOff x="2537136" y="1269000"/>
              <a:chExt cx="180000" cy="180000"/>
            </a:xfrm>
          </p:grpSpPr>
          <p:sp>
            <p:nvSpPr>
              <p:cNvPr id="1760" name="Ellipse 1759">
                <a:extLst>
                  <a:ext uri="{FF2B5EF4-FFF2-40B4-BE49-F238E27FC236}">
                    <a16:creationId xmlns:a16="http://schemas.microsoft.com/office/drawing/2014/main" id="{DB149314-8313-3DBB-9E30-EC8D8392A23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1" name="Minuszeichen 1760">
                <a:extLst>
                  <a:ext uri="{FF2B5EF4-FFF2-40B4-BE49-F238E27FC236}">
                    <a16:creationId xmlns:a16="http://schemas.microsoft.com/office/drawing/2014/main" id="{70011E2C-45FB-A366-F371-12460BAD06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9" name="Gruppieren 1738">
              <a:extLst>
                <a:ext uri="{FF2B5EF4-FFF2-40B4-BE49-F238E27FC236}">
                  <a16:creationId xmlns:a16="http://schemas.microsoft.com/office/drawing/2014/main" id="{908083CD-F25D-DF56-641E-1CFFC81DF44A}"/>
                </a:ext>
              </a:extLst>
            </p:cNvPr>
            <p:cNvGrpSpPr/>
            <p:nvPr/>
          </p:nvGrpSpPr>
          <p:grpSpPr>
            <a:xfrm>
              <a:off x="7373256" y="4775520"/>
              <a:ext cx="180000" cy="180000"/>
              <a:chOff x="2537136" y="1269000"/>
              <a:chExt cx="180000" cy="180000"/>
            </a:xfrm>
          </p:grpSpPr>
          <p:sp>
            <p:nvSpPr>
              <p:cNvPr id="1758" name="Ellipse 1757">
                <a:extLst>
                  <a:ext uri="{FF2B5EF4-FFF2-40B4-BE49-F238E27FC236}">
                    <a16:creationId xmlns:a16="http://schemas.microsoft.com/office/drawing/2014/main" id="{6922B260-AB6C-95BF-A7F7-7F2A7CD530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9" name="Minuszeichen 1758">
                <a:extLst>
                  <a:ext uri="{FF2B5EF4-FFF2-40B4-BE49-F238E27FC236}">
                    <a16:creationId xmlns:a16="http://schemas.microsoft.com/office/drawing/2014/main" id="{F8796000-8F9A-77B5-1F90-8EF22673438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0" name="Gruppieren 1739">
              <a:extLst>
                <a:ext uri="{FF2B5EF4-FFF2-40B4-BE49-F238E27FC236}">
                  <a16:creationId xmlns:a16="http://schemas.microsoft.com/office/drawing/2014/main" id="{4E578F11-2B6C-12B4-9BAE-187BEB010AEE}"/>
                </a:ext>
              </a:extLst>
            </p:cNvPr>
            <p:cNvGrpSpPr/>
            <p:nvPr/>
          </p:nvGrpSpPr>
          <p:grpSpPr>
            <a:xfrm>
              <a:off x="7373256" y="1900714"/>
              <a:ext cx="180000" cy="180000"/>
              <a:chOff x="2537136" y="1269000"/>
              <a:chExt cx="180000" cy="180000"/>
            </a:xfrm>
          </p:grpSpPr>
          <p:sp>
            <p:nvSpPr>
              <p:cNvPr id="1756" name="Ellipse 1755">
                <a:extLst>
                  <a:ext uri="{FF2B5EF4-FFF2-40B4-BE49-F238E27FC236}">
                    <a16:creationId xmlns:a16="http://schemas.microsoft.com/office/drawing/2014/main" id="{165FD8DA-F308-B12A-1E51-4B288105A6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7" name="Minuszeichen 1756">
                <a:extLst>
                  <a:ext uri="{FF2B5EF4-FFF2-40B4-BE49-F238E27FC236}">
                    <a16:creationId xmlns:a16="http://schemas.microsoft.com/office/drawing/2014/main" id="{3902E0A1-89C2-657F-A493-F9CB427A86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1" name="Gruppieren 1740">
              <a:extLst>
                <a:ext uri="{FF2B5EF4-FFF2-40B4-BE49-F238E27FC236}">
                  <a16:creationId xmlns:a16="http://schemas.microsoft.com/office/drawing/2014/main" id="{C679D68A-1C27-4C1B-6F92-AAF6A0816494}"/>
                </a:ext>
              </a:extLst>
            </p:cNvPr>
            <p:cNvGrpSpPr/>
            <p:nvPr/>
          </p:nvGrpSpPr>
          <p:grpSpPr>
            <a:xfrm>
              <a:off x="4656000" y="1900714"/>
              <a:ext cx="180000" cy="180000"/>
              <a:chOff x="2537136" y="1269000"/>
              <a:chExt cx="180000" cy="180000"/>
            </a:xfrm>
          </p:grpSpPr>
          <p:sp>
            <p:nvSpPr>
              <p:cNvPr id="1754" name="Ellipse 1753">
                <a:extLst>
                  <a:ext uri="{FF2B5EF4-FFF2-40B4-BE49-F238E27FC236}">
                    <a16:creationId xmlns:a16="http://schemas.microsoft.com/office/drawing/2014/main" id="{D1D00368-EC2C-5A18-7A02-523DC11A53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5" name="Minuszeichen 1754">
                <a:extLst>
                  <a:ext uri="{FF2B5EF4-FFF2-40B4-BE49-F238E27FC236}">
                    <a16:creationId xmlns:a16="http://schemas.microsoft.com/office/drawing/2014/main" id="{0389FBE0-3D13-3E53-5846-D1FDC0C127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2" name="Gruppieren 1741">
              <a:extLst>
                <a:ext uri="{FF2B5EF4-FFF2-40B4-BE49-F238E27FC236}">
                  <a16:creationId xmlns:a16="http://schemas.microsoft.com/office/drawing/2014/main" id="{8CED5924-A494-E5D5-74BF-8E3901DC0212}"/>
                </a:ext>
              </a:extLst>
            </p:cNvPr>
            <p:cNvGrpSpPr/>
            <p:nvPr/>
          </p:nvGrpSpPr>
          <p:grpSpPr>
            <a:xfrm>
              <a:off x="6006000" y="1339747"/>
              <a:ext cx="180000" cy="180000"/>
              <a:chOff x="2537136" y="1269000"/>
              <a:chExt cx="180000" cy="180000"/>
            </a:xfrm>
          </p:grpSpPr>
          <p:sp>
            <p:nvSpPr>
              <p:cNvPr id="1752" name="Ellipse 1751">
                <a:extLst>
                  <a:ext uri="{FF2B5EF4-FFF2-40B4-BE49-F238E27FC236}">
                    <a16:creationId xmlns:a16="http://schemas.microsoft.com/office/drawing/2014/main" id="{81BBAF9E-0AF9-1D01-8C5C-82F692D5D65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3" name="Minuszeichen 1752">
                <a:extLst>
                  <a:ext uri="{FF2B5EF4-FFF2-40B4-BE49-F238E27FC236}">
                    <a16:creationId xmlns:a16="http://schemas.microsoft.com/office/drawing/2014/main" id="{F1AB310A-3BB3-0106-49E9-5CC654495C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3" name="Gruppieren 1742">
              <a:extLst>
                <a:ext uri="{FF2B5EF4-FFF2-40B4-BE49-F238E27FC236}">
                  <a16:creationId xmlns:a16="http://schemas.microsoft.com/office/drawing/2014/main" id="{DA46DA7A-D0B7-FA3D-47F2-9F20ECF6289E}"/>
                </a:ext>
              </a:extLst>
            </p:cNvPr>
            <p:cNvGrpSpPr/>
            <p:nvPr/>
          </p:nvGrpSpPr>
          <p:grpSpPr>
            <a:xfrm>
              <a:off x="6006000" y="5312040"/>
              <a:ext cx="180000" cy="180000"/>
              <a:chOff x="2537136" y="1269000"/>
              <a:chExt cx="180000" cy="180000"/>
            </a:xfrm>
          </p:grpSpPr>
          <p:sp>
            <p:nvSpPr>
              <p:cNvPr id="1750" name="Ellipse 1749">
                <a:extLst>
                  <a:ext uri="{FF2B5EF4-FFF2-40B4-BE49-F238E27FC236}">
                    <a16:creationId xmlns:a16="http://schemas.microsoft.com/office/drawing/2014/main" id="{29F1F3C0-288C-3AFD-2250-451E801B15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1" name="Minuszeichen 1750">
                <a:extLst>
                  <a:ext uri="{FF2B5EF4-FFF2-40B4-BE49-F238E27FC236}">
                    <a16:creationId xmlns:a16="http://schemas.microsoft.com/office/drawing/2014/main" id="{DE37B48B-D880-BDD0-DF3C-96D8D0A82B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4" name="Gruppieren 1743">
              <a:extLst>
                <a:ext uri="{FF2B5EF4-FFF2-40B4-BE49-F238E27FC236}">
                  <a16:creationId xmlns:a16="http://schemas.microsoft.com/office/drawing/2014/main" id="{A75F41C4-A348-D11C-3520-BCCA8FA7CC9E}"/>
                </a:ext>
              </a:extLst>
            </p:cNvPr>
            <p:cNvGrpSpPr/>
            <p:nvPr/>
          </p:nvGrpSpPr>
          <p:grpSpPr>
            <a:xfrm>
              <a:off x="6006000" y="1900714"/>
              <a:ext cx="180000" cy="180000"/>
              <a:chOff x="2537136" y="1269000"/>
              <a:chExt cx="180000" cy="180000"/>
            </a:xfrm>
          </p:grpSpPr>
          <p:sp>
            <p:nvSpPr>
              <p:cNvPr id="1748" name="Ellipse 1747">
                <a:extLst>
                  <a:ext uri="{FF2B5EF4-FFF2-40B4-BE49-F238E27FC236}">
                    <a16:creationId xmlns:a16="http://schemas.microsoft.com/office/drawing/2014/main" id="{BE42A546-A6D2-6EF3-D6CA-D563A1BF4F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9" name="Minuszeichen 1748">
                <a:extLst>
                  <a:ext uri="{FF2B5EF4-FFF2-40B4-BE49-F238E27FC236}">
                    <a16:creationId xmlns:a16="http://schemas.microsoft.com/office/drawing/2014/main" id="{B7E71504-EF4A-6B28-959B-627D5D63F0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5" name="Gruppieren 1744">
              <a:extLst>
                <a:ext uri="{FF2B5EF4-FFF2-40B4-BE49-F238E27FC236}">
                  <a16:creationId xmlns:a16="http://schemas.microsoft.com/office/drawing/2014/main" id="{8A9871E0-A954-4920-3CD7-44BF0CC5798F}"/>
                </a:ext>
              </a:extLst>
            </p:cNvPr>
            <p:cNvGrpSpPr/>
            <p:nvPr/>
          </p:nvGrpSpPr>
          <p:grpSpPr>
            <a:xfrm>
              <a:off x="6006000" y="4775520"/>
              <a:ext cx="180000" cy="180000"/>
              <a:chOff x="2537136" y="1269000"/>
              <a:chExt cx="180000" cy="180000"/>
            </a:xfrm>
          </p:grpSpPr>
          <p:sp>
            <p:nvSpPr>
              <p:cNvPr id="1746" name="Ellipse 1745">
                <a:extLst>
                  <a:ext uri="{FF2B5EF4-FFF2-40B4-BE49-F238E27FC236}">
                    <a16:creationId xmlns:a16="http://schemas.microsoft.com/office/drawing/2014/main" id="{C5810E3E-ACFE-E8FB-F0A9-1AF1D6DDB0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7" name="Minuszeichen 1746">
                <a:extLst>
                  <a:ext uri="{FF2B5EF4-FFF2-40B4-BE49-F238E27FC236}">
                    <a16:creationId xmlns:a16="http://schemas.microsoft.com/office/drawing/2014/main" id="{BB797EF2-B0B6-FFD9-620C-72121FAAF5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23" name="Gruppieren 1822">
            <a:extLst>
              <a:ext uri="{FF2B5EF4-FFF2-40B4-BE49-F238E27FC236}">
                <a16:creationId xmlns:a16="http://schemas.microsoft.com/office/drawing/2014/main" id="{19793DFA-AC7B-465F-C9B3-3D76E5732164}"/>
              </a:ext>
            </a:extLst>
          </p:cNvPr>
          <p:cNvGrpSpPr>
            <a:grpSpLocks noChangeAspect="1"/>
          </p:cNvGrpSpPr>
          <p:nvPr/>
        </p:nvGrpSpPr>
        <p:grpSpPr>
          <a:xfrm>
            <a:off x="7206535" y="1007068"/>
            <a:ext cx="1258865" cy="1306104"/>
            <a:chOff x="3576000" y="816426"/>
            <a:chExt cx="5040000" cy="5229127"/>
          </a:xfrm>
        </p:grpSpPr>
        <p:grpSp>
          <p:nvGrpSpPr>
            <p:cNvPr id="1824" name="Magnesium ohne e-">
              <a:extLst>
                <a:ext uri="{FF2B5EF4-FFF2-40B4-BE49-F238E27FC236}">
                  <a16:creationId xmlns:a16="http://schemas.microsoft.com/office/drawing/2014/main" id="{CF61DF6B-B13B-4EEB-ED78-850B432BD753}"/>
                </a:ext>
              </a:extLst>
            </p:cNvPr>
            <p:cNvGrpSpPr/>
            <p:nvPr/>
          </p:nvGrpSpPr>
          <p:grpSpPr>
            <a:xfrm>
              <a:off x="3576000" y="909000"/>
              <a:ext cx="5040000" cy="5040000"/>
              <a:chOff x="3576000" y="909000"/>
              <a:chExt cx="5040000" cy="5040000"/>
            </a:xfrm>
          </p:grpSpPr>
          <p:sp>
            <p:nvSpPr>
              <p:cNvPr id="1861" name="K-Schale">
                <a:extLst>
                  <a:ext uri="{FF2B5EF4-FFF2-40B4-BE49-F238E27FC236}">
                    <a16:creationId xmlns:a16="http://schemas.microsoft.com/office/drawing/2014/main" id="{34B206F2-C3C0-DB3D-A363-E4D587B67AF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862" name="Atomkern mit Protonen und Neutronen">
                <a:extLst>
                  <a:ext uri="{FF2B5EF4-FFF2-40B4-BE49-F238E27FC236}">
                    <a16:creationId xmlns:a16="http://schemas.microsoft.com/office/drawing/2014/main" id="{1AF2917C-EC7E-C3E8-D6B1-A550BE074EDE}"/>
                  </a:ext>
                </a:extLst>
              </p:cNvPr>
              <p:cNvGrpSpPr/>
              <p:nvPr/>
            </p:nvGrpSpPr>
            <p:grpSpPr>
              <a:xfrm>
                <a:off x="5196000" y="2529000"/>
                <a:ext cx="1800000" cy="1800000"/>
                <a:chOff x="5196000" y="2529000"/>
                <a:chExt cx="1800000" cy="1800000"/>
              </a:xfrm>
            </p:grpSpPr>
            <p:sp>
              <p:nvSpPr>
                <p:cNvPr id="1865" name="Atomkern">
                  <a:extLst>
                    <a:ext uri="{FF2B5EF4-FFF2-40B4-BE49-F238E27FC236}">
                      <a16:creationId xmlns:a16="http://schemas.microsoft.com/office/drawing/2014/main" id="{445681FE-6C24-449A-965B-5A5DD69F4E5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866" name="Gruppieren 1865">
                  <a:extLst>
                    <a:ext uri="{FF2B5EF4-FFF2-40B4-BE49-F238E27FC236}">
                      <a16:creationId xmlns:a16="http://schemas.microsoft.com/office/drawing/2014/main" id="{EB9945D5-39EF-5686-2726-A584573A7CB4}"/>
                    </a:ext>
                  </a:extLst>
                </p:cNvPr>
                <p:cNvGrpSpPr>
                  <a:grpSpLocks noChangeAspect="1"/>
                </p:cNvGrpSpPr>
                <p:nvPr/>
              </p:nvGrpSpPr>
              <p:grpSpPr>
                <a:xfrm>
                  <a:off x="5848033" y="3791651"/>
                  <a:ext cx="180000" cy="180000"/>
                  <a:chOff x="3172968" y="2304288"/>
                  <a:chExt cx="180000" cy="180000"/>
                </a:xfrm>
              </p:grpSpPr>
              <p:sp>
                <p:nvSpPr>
                  <p:cNvPr id="1912" name="Ellipse 1911">
                    <a:extLst>
                      <a:ext uri="{FF2B5EF4-FFF2-40B4-BE49-F238E27FC236}">
                        <a16:creationId xmlns:a16="http://schemas.microsoft.com/office/drawing/2014/main" id="{73199836-E392-1096-1388-666CA9F816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3" name="Additionszeichen 1912">
                    <a:extLst>
                      <a:ext uri="{FF2B5EF4-FFF2-40B4-BE49-F238E27FC236}">
                        <a16:creationId xmlns:a16="http://schemas.microsoft.com/office/drawing/2014/main" id="{FD8508DB-77FE-DA64-AAE5-0AF1B6338A7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67" name="Gruppieren 1866">
                  <a:extLst>
                    <a:ext uri="{FF2B5EF4-FFF2-40B4-BE49-F238E27FC236}">
                      <a16:creationId xmlns:a16="http://schemas.microsoft.com/office/drawing/2014/main" id="{EA96ABA2-9A7B-D9B2-31A3-D66D6883854C}"/>
                    </a:ext>
                  </a:extLst>
                </p:cNvPr>
                <p:cNvGrpSpPr>
                  <a:grpSpLocks noChangeAspect="1"/>
                </p:cNvGrpSpPr>
                <p:nvPr/>
              </p:nvGrpSpPr>
              <p:grpSpPr>
                <a:xfrm>
                  <a:off x="6270000" y="3698425"/>
                  <a:ext cx="180000" cy="180000"/>
                  <a:chOff x="3172968" y="2304288"/>
                  <a:chExt cx="180000" cy="180000"/>
                </a:xfrm>
              </p:grpSpPr>
              <p:sp>
                <p:nvSpPr>
                  <p:cNvPr id="1910" name="Ellipse 1909">
                    <a:extLst>
                      <a:ext uri="{FF2B5EF4-FFF2-40B4-BE49-F238E27FC236}">
                        <a16:creationId xmlns:a16="http://schemas.microsoft.com/office/drawing/2014/main" id="{6184CB69-FFA2-18AE-D5E4-BA89FFFD1D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1" name="Additionszeichen 1910">
                    <a:extLst>
                      <a:ext uri="{FF2B5EF4-FFF2-40B4-BE49-F238E27FC236}">
                        <a16:creationId xmlns:a16="http://schemas.microsoft.com/office/drawing/2014/main" id="{F9FD984F-C9F8-A66B-DBFE-37BB32F5F1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68" name="Gruppieren 1867">
                  <a:extLst>
                    <a:ext uri="{FF2B5EF4-FFF2-40B4-BE49-F238E27FC236}">
                      <a16:creationId xmlns:a16="http://schemas.microsoft.com/office/drawing/2014/main" id="{DB541D34-3ED3-AC5E-FE71-6B18F73CE645}"/>
                    </a:ext>
                  </a:extLst>
                </p:cNvPr>
                <p:cNvGrpSpPr>
                  <a:grpSpLocks noChangeAspect="1"/>
                </p:cNvGrpSpPr>
                <p:nvPr/>
              </p:nvGrpSpPr>
              <p:grpSpPr>
                <a:xfrm>
                  <a:off x="5499300" y="3931942"/>
                  <a:ext cx="180000" cy="180000"/>
                  <a:chOff x="3172968" y="2304288"/>
                  <a:chExt cx="180000" cy="180000"/>
                </a:xfrm>
              </p:grpSpPr>
              <p:sp>
                <p:nvSpPr>
                  <p:cNvPr id="1908" name="Ellipse 1907">
                    <a:extLst>
                      <a:ext uri="{FF2B5EF4-FFF2-40B4-BE49-F238E27FC236}">
                        <a16:creationId xmlns:a16="http://schemas.microsoft.com/office/drawing/2014/main" id="{66F8D637-B421-75AE-0BAE-B306403994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9" name="Additionszeichen 1908">
                    <a:extLst>
                      <a:ext uri="{FF2B5EF4-FFF2-40B4-BE49-F238E27FC236}">
                        <a16:creationId xmlns:a16="http://schemas.microsoft.com/office/drawing/2014/main" id="{768F4F5A-54E0-5A18-DB01-EE6215CE37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69" name="Gruppieren 1868">
                  <a:extLst>
                    <a:ext uri="{FF2B5EF4-FFF2-40B4-BE49-F238E27FC236}">
                      <a16:creationId xmlns:a16="http://schemas.microsoft.com/office/drawing/2014/main" id="{E1CBD214-7284-AFE0-AB37-BE794D38FBCC}"/>
                    </a:ext>
                  </a:extLst>
                </p:cNvPr>
                <p:cNvGrpSpPr>
                  <a:grpSpLocks noChangeAspect="1"/>
                </p:cNvGrpSpPr>
                <p:nvPr/>
              </p:nvGrpSpPr>
              <p:grpSpPr>
                <a:xfrm>
                  <a:off x="6030156" y="4086630"/>
                  <a:ext cx="180000" cy="180000"/>
                  <a:chOff x="3172968" y="2304288"/>
                  <a:chExt cx="180000" cy="180000"/>
                </a:xfrm>
              </p:grpSpPr>
              <p:sp>
                <p:nvSpPr>
                  <p:cNvPr id="1906" name="Ellipse 1905">
                    <a:extLst>
                      <a:ext uri="{FF2B5EF4-FFF2-40B4-BE49-F238E27FC236}">
                        <a16:creationId xmlns:a16="http://schemas.microsoft.com/office/drawing/2014/main" id="{A626AD33-789D-6533-629C-A6C60CFA08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7" name="Additionszeichen 1906">
                    <a:extLst>
                      <a:ext uri="{FF2B5EF4-FFF2-40B4-BE49-F238E27FC236}">
                        <a16:creationId xmlns:a16="http://schemas.microsoft.com/office/drawing/2014/main" id="{2BBB5224-D82A-1A15-1EA4-DAE392921DB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0" name="Gruppieren 1869">
                  <a:extLst>
                    <a:ext uri="{FF2B5EF4-FFF2-40B4-BE49-F238E27FC236}">
                      <a16:creationId xmlns:a16="http://schemas.microsoft.com/office/drawing/2014/main" id="{FCF9250A-DA24-B464-F923-D0FCD66DBF09}"/>
                    </a:ext>
                  </a:extLst>
                </p:cNvPr>
                <p:cNvGrpSpPr>
                  <a:grpSpLocks noChangeAspect="1"/>
                </p:cNvGrpSpPr>
                <p:nvPr/>
              </p:nvGrpSpPr>
              <p:grpSpPr>
                <a:xfrm>
                  <a:off x="6020438" y="3296696"/>
                  <a:ext cx="180000" cy="180000"/>
                  <a:chOff x="3172968" y="2304288"/>
                  <a:chExt cx="180000" cy="180000"/>
                </a:xfrm>
              </p:grpSpPr>
              <p:sp>
                <p:nvSpPr>
                  <p:cNvPr id="1904" name="Ellipse 1903">
                    <a:extLst>
                      <a:ext uri="{FF2B5EF4-FFF2-40B4-BE49-F238E27FC236}">
                        <a16:creationId xmlns:a16="http://schemas.microsoft.com/office/drawing/2014/main" id="{33F3884A-E25F-0506-6237-8A9D3DA06A4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5" name="Additionszeichen 1904">
                    <a:extLst>
                      <a:ext uri="{FF2B5EF4-FFF2-40B4-BE49-F238E27FC236}">
                        <a16:creationId xmlns:a16="http://schemas.microsoft.com/office/drawing/2014/main" id="{7A02B3B6-0CEC-B702-8D9A-EAFE47BFF1B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1" name="Gruppieren 1870">
                  <a:extLst>
                    <a:ext uri="{FF2B5EF4-FFF2-40B4-BE49-F238E27FC236}">
                      <a16:creationId xmlns:a16="http://schemas.microsoft.com/office/drawing/2014/main" id="{A6C52753-2305-EE3B-38D9-046AAC7575CA}"/>
                    </a:ext>
                  </a:extLst>
                </p:cNvPr>
                <p:cNvGrpSpPr>
                  <a:grpSpLocks noChangeAspect="1"/>
                </p:cNvGrpSpPr>
                <p:nvPr/>
              </p:nvGrpSpPr>
              <p:grpSpPr>
                <a:xfrm>
                  <a:off x="6540000" y="3667688"/>
                  <a:ext cx="180000" cy="180000"/>
                  <a:chOff x="3172968" y="2304288"/>
                  <a:chExt cx="180000" cy="180000"/>
                </a:xfrm>
              </p:grpSpPr>
              <p:sp>
                <p:nvSpPr>
                  <p:cNvPr id="1902" name="Ellipse 1901">
                    <a:extLst>
                      <a:ext uri="{FF2B5EF4-FFF2-40B4-BE49-F238E27FC236}">
                        <a16:creationId xmlns:a16="http://schemas.microsoft.com/office/drawing/2014/main" id="{B4258B7D-729A-CDDB-B385-34B3B4E2AA3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3" name="Additionszeichen 1902">
                    <a:extLst>
                      <a:ext uri="{FF2B5EF4-FFF2-40B4-BE49-F238E27FC236}">
                        <a16:creationId xmlns:a16="http://schemas.microsoft.com/office/drawing/2014/main" id="{2F55CA97-45FB-5005-BF62-A4762596FA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2" name="Gruppieren 1871">
                  <a:extLst>
                    <a:ext uri="{FF2B5EF4-FFF2-40B4-BE49-F238E27FC236}">
                      <a16:creationId xmlns:a16="http://schemas.microsoft.com/office/drawing/2014/main" id="{8508C4BB-716A-4C19-6C8A-06BD1F3A7A31}"/>
                    </a:ext>
                  </a:extLst>
                </p:cNvPr>
                <p:cNvGrpSpPr>
                  <a:grpSpLocks noChangeAspect="1"/>
                </p:cNvGrpSpPr>
                <p:nvPr/>
              </p:nvGrpSpPr>
              <p:grpSpPr>
                <a:xfrm>
                  <a:off x="6696374" y="3186376"/>
                  <a:ext cx="180000" cy="180000"/>
                  <a:chOff x="3172968" y="2304288"/>
                  <a:chExt cx="180000" cy="180000"/>
                </a:xfrm>
              </p:grpSpPr>
              <p:sp>
                <p:nvSpPr>
                  <p:cNvPr id="1900" name="Ellipse 1899">
                    <a:extLst>
                      <a:ext uri="{FF2B5EF4-FFF2-40B4-BE49-F238E27FC236}">
                        <a16:creationId xmlns:a16="http://schemas.microsoft.com/office/drawing/2014/main" id="{3DB4C07A-3B68-FA40-C635-03D4E472D6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1" name="Additionszeichen 1900">
                    <a:extLst>
                      <a:ext uri="{FF2B5EF4-FFF2-40B4-BE49-F238E27FC236}">
                        <a16:creationId xmlns:a16="http://schemas.microsoft.com/office/drawing/2014/main" id="{DCD79A9B-2466-CF3A-698A-91AD9C5E19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3" name="Gruppieren 1872">
                  <a:extLst>
                    <a:ext uri="{FF2B5EF4-FFF2-40B4-BE49-F238E27FC236}">
                      <a16:creationId xmlns:a16="http://schemas.microsoft.com/office/drawing/2014/main" id="{549E585B-59B7-1A58-3B33-5B06B71F945C}"/>
                    </a:ext>
                  </a:extLst>
                </p:cNvPr>
                <p:cNvGrpSpPr>
                  <a:grpSpLocks noChangeAspect="1"/>
                </p:cNvGrpSpPr>
                <p:nvPr/>
              </p:nvGrpSpPr>
              <p:grpSpPr>
                <a:xfrm>
                  <a:off x="5577515" y="3084316"/>
                  <a:ext cx="180000" cy="180000"/>
                  <a:chOff x="3172968" y="2304288"/>
                  <a:chExt cx="180000" cy="180000"/>
                </a:xfrm>
              </p:grpSpPr>
              <p:sp>
                <p:nvSpPr>
                  <p:cNvPr id="1898" name="Ellipse 1897">
                    <a:extLst>
                      <a:ext uri="{FF2B5EF4-FFF2-40B4-BE49-F238E27FC236}">
                        <a16:creationId xmlns:a16="http://schemas.microsoft.com/office/drawing/2014/main" id="{A16489CF-3EC6-2938-4182-5B02E38A04D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9" name="Additionszeichen 1898">
                    <a:extLst>
                      <a:ext uri="{FF2B5EF4-FFF2-40B4-BE49-F238E27FC236}">
                        <a16:creationId xmlns:a16="http://schemas.microsoft.com/office/drawing/2014/main" id="{0B273147-8B26-53B4-37E2-C63936F5A8F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4" name="Gruppieren 1873">
                  <a:extLst>
                    <a:ext uri="{FF2B5EF4-FFF2-40B4-BE49-F238E27FC236}">
                      <a16:creationId xmlns:a16="http://schemas.microsoft.com/office/drawing/2014/main" id="{BB755538-AE36-07DC-21D1-BE6CEFBCC380}"/>
                    </a:ext>
                  </a:extLst>
                </p:cNvPr>
                <p:cNvGrpSpPr>
                  <a:grpSpLocks noChangeAspect="1"/>
                </p:cNvGrpSpPr>
                <p:nvPr/>
              </p:nvGrpSpPr>
              <p:grpSpPr>
                <a:xfrm>
                  <a:off x="5940252" y="2903697"/>
                  <a:ext cx="180000" cy="180000"/>
                  <a:chOff x="3172968" y="2304288"/>
                  <a:chExt cx="180000" cy="180000"/>
                </a:xfrm>
              </p:grpSpPr>
              <p:sp>
                <p:nvSpPr>
                  <p:cNvPr id="1896" name="Ellipse 1895">
                    <a:extLst>
                      <a:ext uri="{FF2B5EF4-FFF2-40B4-BE49-F238E27FC236}">
                        <a16:creationId xmlns:a16="http://schemas.microsoft.com/office/drawing/2014/main" id="{2B5F559F-9E34-7C7E-CD2F-3D949348AF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7" name="Additionszeichen 1896">
                    <a:extLst>
                      <a:ext uri="{FF2B5EF4-FFF2-40B4-BE49-F238E27FC236}">
                        <a16:creationId xmlns:a16="http://schemas.microsoft.com/office/drawing/2014/main" id="{01E0D59A-276B-4A52-0DF8-2284391057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5" name="Gruppieren 1874">
                  <a:extLst>
                    <a:ext uri="{FF2B5EF4-FFF2-40B4-BE49-F238E27FC236}">
                      <a16:creationId xmlns:a16="http://schemas.microsoft.com/office/drawing/2014/main" id="{6E5470D6-8CA1-7834-383F-F17597D83E21}"/>
                    </a:ext>
                  </a:extLst>
                </p:cNvPr>
                <p:cNvGrpSpPr>
                  <a:grpSpLocks noChangeAspect="1"/>
                </p:cNvGrpSpPr>
                <p:nvPr/>
              </p:nvGrpSpPr>
              <p:grpSpPr>
                <a:xfrm>
                  <a:off x="5597520" y="2746772"/>
                  <a:ext cx="180000" cy="180000"/>
                  <a:chOff x="3172968" y="2304288"/>
                  <a:chExt cx="180000" cy="180000"/>
                </a:xfrm>
              </p:grpSpPr>
              <p:sp>
                <p:nvSpPr>
                  <p:cNvPr id="1894" name="Ellipse 1893">
                    <a:extLst>
                      <a:ext uri="{FF2B5EF4-FFF2-40B4-BE49-F238E27FC236}">
                        <a16:creationId xmlns:a16="http://schemas.microsoft.com/office/drawing/2014/main" id="{9F55895D-3B91-BC37-202B-75CD6EB288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5" name="Additionszeichen 1894">
                    <a:extLst>
                      <a:ext uri="{FF2B5EF4-FFF2-40B4-BE49-F238E27FC236}">
                        <a16:creationId xmlns:a16="http://schemas.microsoft.com/office/drawing/2014/main" id="{788B5207-E8B1-1C85-7501-F223D851E6D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6" name="Gruppieren 1875">
                  <a:extLst>
                    <a:ext uri="{FF2B5EF4-FFF2-40B4-BE49-F238E27FC236}">
                      <a16:creationId xmlns:a16="http://schemas.microsoft.com/office/drawing/2014/main" id="{49C12FC3-8E96-FBE7-11D5-91689E808D91}"/>
                    </a:ext>
                  </a:extLst>
                </p:cNvPr>
                <p:cNvGrpSpPr>
                  <a:grpSpLocks noChangeAspect="1"/>
                </p:cNvGrpSpPr>
                <p:nvPr/>
              </p:nvGrpSpPr>
              <p:grpSpPr>
                <a:xfrm>
                  <a:off x="6310896" y="2729578"/>
                  <a:ext cx="180000" cy="180000"/>
                  <a:chOff x="3172968" y="2304288"/>
                  <a:chExt cx="180000" cy="180000"/>
                </a:xfrm>
              </p:grpSpPr>
              <p:sp>
                <p:nvSpPr>
                  <p:cNvPr id="1892" name="Ellipse 1891">
                    <a:extLst>
                      <a:ext uri="{FF2B5EF4-FFF2-40B4-BE49-F238E27FC236}">
                        <a16:creationId xmlns:a16="http://schemas.microsoft.com/office/drawing/2014/main" id="{97508D86-9733-1A0B-8EE8-83EFE70FAE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3" name="Additionszeichen 1892">
                    <a:extLst>
                      <a:ext uri="{FF2B5EF4-FFF2-40B4-BE49-F238E27FC236}">
                        <a16:creationId xmlns:a16="http://schemas.microsoft.com/office/drawing/2014/main" id="{D270080A-395D-50D3-2928-89A688C938D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7" name="Gruppieren 1876">
                  <a:extLst>
                    <a:ext uri="{FF2B5EF4-FFF2-40B4-BE49-F238E27FC236}">
                      <a16:creationId xmlns:a16="http://schemas.microsoft.com/office/drawing/2014/main" id="{6EC810D2-2B8B-1CB0-5038-FE305190A067}"/>
                    </a:ext>
                  </a:extLst>
                </p:cNvPr>
                <p:cNvGrpSpPr>
                  <a:grpSpLocks noChangeAspect="1"/>
                </p:cNvGrpSpPr>
                <p:nvPr/>
              </p:nvGrpSpPr>
              <p:grpSpPr>
                <a:xfrm>
                  <a:off x="5311404" y="3346168"/>
                  <a:ext cx="180000" cy="180000"/>
                  <a:chOff x="3172968" y="2304288"/>
                  <a:chExt cx="180000" cy="180000"/>
                </a:xfrm>
              </p:grpSpPr>
              <p:sp>
                <p:nvSpPr>
                  <p:cNvPr id="1890" name="Ellipse 1889">
                    <a:extLst>
                      <a:ext uri="{FF2B5EF4-FFF2-40B4-BE49-F238E27FC236}">
                        <a16:creationId xmlns:a16="http://schemas.microsoft.com/office/drawing/2014/main" id="{E33CA531-8321-C224-99FB-AF9658A9AC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1" name="Additionszeichen 1890">
                    <a:extLst>
                      <a:ext uri="{FF2B5EF4-FFF2-40B4-BE49-F238E27FC236}">
                        <a16:creationId xmlns:a16="http://schemas.microsoft.com/office/drawing/2014/main" id="{4535AD18-BF0E-0162-5D6F-E7962CE2371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78" name="Ellipse 1877">
                  <a:extLst>
                    <a:ext uri="{FF2B5EF4-FFF2-40B4-BE49-F238E27FC236}">
                      <a16:creationId xmlns:a16="http://schemas.microsoft.com/office/drawing/2014/main" id="{84887C4A-1B02-6D25-7028-8411BECD7EC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9" name="Ellipse 1878">
                  <a:extLst>
                    <a:ext uri="{FF2B5EF4-FFF2-40B4-BE49-F238E27FC236}">
                      <a16:creationId xmlns:a16="http://schemas.microsoft.com/office/drawing/2014/main" id="{09482FF6-673B-9489-683B-B765909CE8C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0" name="Ellipse 1879">
                  <a:extLst>
                    <a:ext uri="{FF2B5EF4-FFF2-40B4-BE49-F238E27FC236}">
                      <a16:creationId xmlns:a16="http://schemas.microsoft.com/office/drawing/2014/main" id="{8B8B496A-CA36-FCDF-B527-97D662E4146D}"/>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1" name="Ellipse 1880">
                  <a:extLst>
                    <a:ext uri="{FF2B5EF4-FFF2-40B4-BE49-F238E27FC236}">
                      <a16:creationId xmlns:a16="http://schemas.microsoft.com/office/drawing/2014/main" id="{D287FAFF-49B3-1844-1EF0-D4DB89BA8AB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2" name="Ellipse 1881">
                  <a:extLst>
                    <a:ext uri="{FF2B5EF4-FFF2-40B4-BE49-F238E27FC236}">
                      <a16:creationId xmlns:a16="http://schemas.microsoft.com/office/drawing/2014/main" id="{B5A1E125-1A82-55C0-C51E-3AFFA30C597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3" name="Ellipse 1882">
                  <a:extLst>
                    <a:ext uri="{FF2B5EF4-FFF2-40B4-BE49-F238E27FC236}">
                      <a16:creationId xmlns:a16="http://schemas.microsoft.com/office/drawing/2014/main" id="{5BC889DA-4B08-AB26-19D4-837C0C9CD4F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4" name="Ellipse 1883">
                  <a:extLst>
                    <a:ext uri="{FF2B5EF4-FFF2-40B4-BE49-F238E27FC236}">
                      <a16:creationId xmlns:a16="http://schemas.microsoft.com/office/drawing/2014/main" id="{75A2A8D1-BC48-5888-7FA1-CAFC48496AB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5" name="Ellipse 1884">
                  <a:extLst>
                    <a:ext uri="{FF2B5EF4-FFF2-40B4-BE49-F238E27FC236}">
                      <a16:creationId xmlns:a16="http://schemas.microsoft.com/office/drawing/2014/main" id="{0360919C-0ADA-5D16-C93E-BDD82DC45CB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6" name="Ellipse 1885">
                  <a:extLst>
                    <a:ext uri="{FF2B5EF4-FFF2-40B4-BE49-F238E27FC236}">
                      <a16:creationId xmlns:a16="http://schemas.microsoft.com/office/drawing/2014/main" id="{3C506722-A8B8-0C8F-CB51-A03D5DDEC63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7" name="Ellipse 1886">
                  <a:extLst>
                    <a:ext uri="{FF2B5EF4-FFF2-40B4-BE49-F238E27FC236}">
                      <a16:creationId xmlns:a16="http://schemas.microsoft.com/office/drawing/2014/main" id="{48945DEC-73EE-424B-49A7-8FE8FC30B4E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8" name="Ellipse 1887">
                  <a:extLst>
                    <a:ext uri="{FF2B5EF4-FFF2-40B4-BE49-F238E27FC236}">
                      <a16:creationId xmlns:a16="http://schemas.microsoft.com/office/drawing/2014/main" id="{2C958EF1-519B-C578-A99A-380F3DD6A37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9" name="Ellipse 1888">
                  <a:extLst>
                    <a:ext uri="{FF2B5EF4-FFF2-40B4-BE49-F238E27FC236}">
                      <a16:creationId xmlns:a16="http://schemas.microsoft.com/office/drawing/2014/main" id="{60C4A19B-5C5C-60A0-433E-C117E88501C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63" name="L-Schale">
                <a:extLst>
                  <a:ext uri="{FF2B5EF4-FFF2-40B4-BE49-F238E27FC236}">
                    <a16:creationId xmlns:a16="http://schemas.microsoft.com/office/drawing/2014/main" id="{32A697CF-AF4D-7D4B-4E66-61534152B41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864" name="M-Schale">
                <a:extLst>
                  <a:ext uri="{FF2B5EF4-FFF2-40B4-BE49-F238E27FC236}">
                    <a16:creationId xmlns:a16="http://schemas.microsoft.com/office/drawing/2014/main" id="{3F461515-A587-1AB6-4783-3849B1756633}"/>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825" name="Gruppieren 1824">
              <a:extLst>
                <a:ext uri="{FF2B5EF4-FFF2-40B4-BE49-F238E27FC236}">
                  <a16:creationId xmlns:a16="http://schemas.microsoft.com/office/drawing/2014/main" id="{ECDB49B6-1913-1304-0644-DCC51A9B9DEE}"/>
                </a:ext>
              </a:extLst>
            </p:cNvPr>
            <p:cNvGrpSpPr/>
            <p:nvPr/>
          </p:nvGrpSpPr>
          <p:grpSpPr>
            <a:xfrm>
              <a:off x="6006000" y="816426"/>
              <a:ext cx="180000" cy="180000"/>
              <a:chOff x="2537136" y="1269000"/>
              <a:chExt cx="180000" cy="180000"/>
            </a:xfrm>
          </p:grpSpPr>
          <p:sp>
            <p:nvSpPr>
              <p:cNvPr id="1859" name="Ellipse 1858">
                <a:extLst>
                  <a:ext uri="{FF2B5EF4-FFF2-40B4-BE49-F238E27FC236}">
                    <a16:creationId xmlns:a16="http://schemas.microsoft.com/office/drawing/2014/main" id="{2C6EC27D-1842-ECF2-6778-4BC22285633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0" name="Minuszeichen 1859">
                <a:extLst>
                  <a:ext uri="{FF2B5EF4-FFF2-40B4-BE49-F238E27FC236}">
                    <a16:creationId xmlns:a16="http://schemas.microsoft.com/office/drawing/2014/main" id="{905377B4-0628-4F33-D587-0875CA49B6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6" name="Gruppieren 1825">
              <a:extLst>
                <a:ext uri="{FF2B5EF4-FFF2-40B4-BE49-F238E27FC236}">
                  <a16:creationId xmlns:a16="http://schemas.microsoft.com/office/drawing/2014/main" id="{F7CBE97A-BF48-35B7-FC3F-2910C4BF0BBD}"/>
                </a:ext>
              </a:extLst>
            </p:cNvPr>
            <p:cNvGrpSpPr/>
            <p:nvPr/>
          </p:nvGrpSpPr>
          <p:grpSpPr>
            <a:xfrm>
              <a:off x="6003948" y="5865553"/>
              <a:ext cx="180000" cy="180000"/>
              <a:chOff x="2537136" y="1269000"/>
              <a:chExt cx="180000" cy="180000"/>
            </a:xfrm>
          </p:grpSpPr>
          <p:sp>
            <p:nvSpPr>
              <p:cNvPr id="1857" name="Ellipse 1856">
                <a:extLst>
                  <a:ext uri="{FF2B5EF4-FFF2-40B4-BE49-F238E27FC236}">
                    <a16:creationId xmlns:a16="http://schemas.microsoft.com/office/drawing/2014/main" id="{7B2C4195-6801-801B-1A69-4AE07D748C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8" name="Minuszeichen 1857">
                <a:extLst>
                  <a:ext uri="{FF2B5EF4-FFF2-40B4-BE49-F238E27FC236}">
                    <a16:creationId xmlns:a16="http://schemas.microsoft.com/office/drawing/2014/main" id="{8B7BB09C-B72D-470D-16DD-92986634EB3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7" name="Gruppieren 1826">
              <a:extLst>
                <a:ext uri="{FF2B5EF4-FFF2-40B4-BE49-F238E27FC236}">
                  <a16:creationId xmlns:a16="http://schemas.microsoft.com/office/drawing/2014/main" id="{D0D35601-1FC4-ED29-4A43-E15B4DED663A}"/>
                </a:ext>
              </a:extLst>
            </p:cNvPr>
            <p:cNvGrpSpPr/>
            <p:nvPr/>
          </p:nvGrpSpPr>
          <p:grpSpPr>
            <a:xfrm>
              <a:off x="7989107" y="3335661"/>
              <a:ext cx="180000" cy="180000"/>
              <a:chOff x="2537136" y="1269000"/>
              <a:chExt cx="180000" cy="180000"/>
            </a:xfrm>
          </p:grpSpPr>
          <p:sp>
            <p:nvSpPr>
              <p:cNvPr id="1855" name="Ellipse 1854">
                <a:extLst>
                  <a:ext uri="{FF2B5EF4-FFF2-40B4-BE49-F238E27FC236}">
                    <a16:creationId xmlns:a16="http://schemas.microsoft.com/office/drawing/2014/main" id="{ABFFA658-5C79-2985-44C0-0227C09B6C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6" name="Minuszeichen 1855">
                <a:extLst>
                  <a:ext uri="{FF2B5EF4-FFF2-40B4-BE49-F238E27FC236}">
                    <a16:creationId xmlns:a16="http://schemas.microsoft.com/office/drawing/2014/main" id="{370231F3-05E2-07E0-8CD0-F6AD9E8775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8" name="Gruppieren 1827">
              <a:extLst>
                <a:ext uri="{FF2B5EF4-FFF2-40B4-BE49-F238E27FC236}">
                  <a16:creationId xmlns:a16="http://schemas.microsoft.com/office/drawing/2014/main" id="{B489BD66-5389-EF3B-253D-BA9DFBC8852F}"/>
                </a:ext>
              </a:extLst>
            </p:cNvPr>
            <p:cNvGrpSpPr/>
            <p:nvPr/>
          </p:nvGrpSpPr>
          <p:grpSpPr>
            <a:xfrm>
              <a:off x="4026000" y="3339000"/>
              <a:ext cx="180000" cy="180000"/>
              <a:chOff x="2537136" y="1269000"/>
              <a:chExt cx="180000" cy="180000"/>
            </a:xfrm>
          </p:grpSpPr>
          <p:sp>
            <p:nvSpPr>
              <p:cNvPr id="1853" name="Ellipse 1852">
                <a:extLst>
                  <a:ext uri="{FF2B5EF4-FFF2-40B4-BE49-F238E27FC236}">
                    <a16:creationId xmlns:a16="http://schemas.microsoft.com/office/drawing/2014/main" id="{8D4616B2-6ADC-AFD6-4468-EDA4D3EDB7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4" name="Minuszeichen 1853">
                <a:extLst>
                  <a:ext uri="{FF2B5EF4-FFF2-40B4-BE49-F238E27FC236}">
                    <a16:creationId xmlns:a16="http://schemas.microsoft.com/office/drawing/2014/main" id="{E6327236-54C6-EA3B-FBDD-AA6B2BE175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9" name="Gruppieren 1828">
              <a:extLst>
                <a:ext uri="{FF2B5EF4-FFF2-40B4-BE49-F238E27FC236}">
                  <a16:creationId xmlns:a16="http://schemas.microsoft.com/office/drawing/2014/main" id="{7111C6D3-093C-5BB8-E79B-BE7213E65CE4}"/>
                </a:ext>
              </a:extLst>
            </p:cNvPr>
            <p:cNvGrpSpPr/>
            <p:nvPr/>
          </p:nvGrpSpPr>
          <p:grpSpPr>
            <a:xfrm>
              <a:off x="4656000" y="4775520"/>
              <a:ext cx="180000" cy="180000"/>
              <a:chOff x="2537136" y="1269000"/>
              <a:chExt cx="180000" cy="180000"/>
            </a:xfrm>
          </p:grpSpPr>
          <p:sp>
            <p:nvSpPr>
              <p:cNvPr id="1851" name="Ellipse 1850">
                <a:extLst>
                  <a:ext uri="{FF2B5EF4-FFF2-40B4-BE49-F238E27FC236}">
                    <a16:creationId xmlns:a16="http://schemas.microsoft.com/office/drawing/2014/main" id="{2B18814F-7624-5633-9313-0EAB0E0218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2" name="Minuszeichen 1851">
                <a:extLst>
                  <a:ext uri="{FF2B5EF4-FFF2-40B4-BE49-F238E27FC236}">
                    <a16:creationId xmlns:a16="http://schemas.microsoft.com/office/drawing/2014/main" id="{05BDBB24-2060-E071-94FE-D4F0F1AB2ED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0" name="Gruppieren 1829">
              <a:extLst>
                <a:ext uri="{FF2B5EF4-FFF2-40B4-BE49-F238E27FC236}">
                  <a16:creationId xmlns:a16="http://schemas.microsoft.com/office/drawing/2014/main" id="{2D24EBC7-4276-5938-89BE-0B724C834965}"/>
                </a:ext>
              </a:extLst>
            </p:cNvPr>
            <p:cNvGrpSpPr/>
            <p:nvPr/>
          </p:nvGrpSpPr>
          <p:grpSpPr>
            <a:xfrm>
              <a:off x="7373256" y="4775520"/>
              <a:ext cx="180000" cy="180000"/>
              <a:chOff x="2537136" y="1269000"/>
              <a:chExt cx="180000" cy="180000"/>
            </a:xfrm>
          </p:grpSpPr>
          <p:sp>
            <p:nvSpPr>
              <p:cNvPr id="1849" name="Ellipse 1848">
                <a:extLst>
                  <a:ext uri="{FF2B5EF4-FFF2-40B4-BE49-F238E27FC236}">
                    <a16:creationId xmlns:a16="http://schemas.microsoft.com/office/drawing/2014/main" id="{9F7EE7E5-73A3-753E-4628-64FD7451FA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0" name="Minuszeichen 1849">
                <a:extLst>
                  <a:ext uri="{FF2B5EF4-FFF2-40B4-BE49-F238E27FC236}">
                    <a16:creationId xmlns:a16="http://schemas.microsoft.com/office/drawing/2014/main" id="{6225DDD0-97E4-1D28-D2ED-40EB184C95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1" name="Gruppieren 1830">
              <a:extLst>
                <a:ext uri="{FF2B5EF4-FFF2-40B4-BE49-F238E27FC236}">
                  <a16:creationId xmlns:a16="http://schemas.microsoft.com/office/drawing/2014/main" id="{13FD27A2-5597-0420-BDED-C5B9CBB64852}"/>
                </a:ext>
              </a:extLst>
            </p:cNvPr>
            <p:cNvGrpSpPr/>
            <p:nvPr/>
          </p:nvGrpSpPr>
          <p:grpSpPr>
            <a:xfrm>
              <a:off x="7373256" y="1900714"/>
              <a:ext cx="180000" cy="180000"/>
              <a:chOff x="2537136" y="1269000"/>
              <a:chExt cx="180000" cy="180000"/>
            </a:xfrm>
          </p:grpSpPr>
          <p:sp>
            <p:nvSpPr>
              <p:cNvPr id="1847" name="Ellipse 1846">
                <a:extLst>
                  <a:ext uri="{FF2B5EF4-FFF2-40B4-BE49-F238E27FC236}">
                    <a16:creationId xmlns:a16="http://schemas.microsoft.com/office/drawing/2014/main" id="{35A048E2-36F1-05A8-C6B5-CD6D94BD8D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8" name="Minuszeichen 1847">
                <a:extLst>
                  <a:ext uri="{FF2B5EF4-FFF2-40B4-BE49-F238E27FC236}">
                    <a16:creationId xmlns:a16="http://schemas.microsoft.com/office/drawing/2014/main" id="{50A9DF90-49C5-CF16-DB21-216D7D0D5AB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2" name="Gruppieren 1831">
              <a:extLst>
                <a:ext uri="{FF2B5EF4-FFF2-40B4-BE49-F238E27FC236}">
                  <a16:creationId xmlns:a16="http://schemas.microsoft.com/office/drawing/2014/main" id="{88697404-1544-2FC1-F949-241B435452BF}"/>
                </a:ext>
              </a:extLst>
            </p:cNvPr>
            <p:cNvGrpSpPr/>
            <p:nvPr/>
          </p:nvGrpSpPr>
          <p:grpSpPr>
            <a:xfrm>
              <a:off x="4656000" y="1900714"/>
              <a:ext cx="180000" cy="180000"/>
              <a:chOff x="2537136" y="1269000"/>
              <a:chExt cx="180000" cy="180000"/>
            </a:xfrm>
          </p:grpSpPr>
          <p:sp>
            <p:nvSpPr>
              <p:cNvPr id="1845" name="Ellipse 1844">
                <a:extLst>
                  <a:ext uri="{FF2B5EF4-FFF2-40B4-BE49-F238E27FC236}">
                    <a16:creationId xmlns:a16="http://schemas.microsoft.com/office/drawing/2014/main" id="{F923CA1A-CD23-2240-343C-DF3B661EE43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6" name="Minuszeichen 1845">
                <a:extLst>
                  <a:ext uri="{FF2B5EF4-FFF2-40B4-BE49-F238E27FC236}">
                    <a16:creationId xmlns:a16="http://schemas.microsoft.com/office/drawing/2014/main" id="{A034DB18-1BFC-29E6-30DC-A4DF498E62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3" name="Gruppieren 1832">
              <a:extLst>
                <a:ext uri="{FF2B5EF4-FFF2-40B4-BE49-F238E27FC236}">
                  <a16:creationId xmlns:a16="http://schemas.microsoft.com/office/drawing/2014/main" id="{B702F372-C751-8C63-30D5-9CBE03778EA5}"/>
                </a:ext>
              </a:extLst>
            </p:cNvPr>
            <p:cNvGrpSpPr/>
            <p:nvPr/>
          </p:nvGrpSpPr>
          <p:grpSpPr>
            <a:xfrm>
              <a:off x="6006000" y="1339747"/>
              <a:ext cx="180000" cy="180000"/>
              <a:chOff x="2537136" y="1269000"/>
              <a:chExt cx="180000" cy="180000"/>
            </a:xfrm>
          </p:grpSpPr>
          <p:sp>
            <p:nvSpPr>
              <p:cNvPr id="1843" name="Ellipse 1842">
                <a:extLst>
                  <a:ext uri="{FF2B5EF4-FFF2-40B4-BE49-F238E27FC236}">
                    <a16:creationId xmlns:a16="http://schemas.microsoft.com/office/drawing/2014/main" id="{1E90076D-F01D-5735-5ECC-5FCEC302A7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4" name="Minuszeichen 1843">
                <a:extLst>
                  <a:ext uri="{FF2B5EF4-FFF2-40B4-BE49-F238E27FC236}">
                    <a16:creationId xmlns:a16="http://schemas.microsoft.com/office/drawing/2014/main" id="{5C0180BD-608A-BCCC-E73D-4EDE883B1C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4" name="Gruppieren 1833">
              <a:extLst>
                <a:ext uri="{FF2B5EF4-FFF2-40B4-BE49-F238E27FC236}">
                  <a16:creationId xmlns:a16="http://schemas.microsoft.com/office/drawing/2014/main" id="{22FFCA4F-D08B-7DFC-0AFD-CAFDBE55AAFD}"/>
                </a:ext>
              </a:extLst>
            </p:cNvPr>
            <p:cNvGrpSpPr/>
            <p:nvPr/>
          </p:nvGrpSpPr>
          <p:grpSpPr>
            <a:xfrm>
              <a:off x="6006000" y="5312040"/>
              <a:ext cx="180000" cy="180000"/>
              <a:chOff x="2537136" y="1269000"/>
              <a:chExt cx="180000" cy="180000"/>
            </a:xfrm>
          </p:grpSpPr>
          <p:sp>
            <p:nvSpPr>
              <p:cNvPr id="1841" name="Ellipse 1840">
                <a:extLst>
                  <a:ext uri="{FF2B5EF4-FFF2-40B4-BE49-F238E27FC236}">
                    <a16:creationId xmlns:a16="http://schemas.microsoft.com/office/drawing/2014/main" id="{95A8FFA4-87CE-E57A-CB9C-307E61BB7D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2" name="Minuszeichen 1841">
                <a:extLst>
                  <a:ext uri="{FF2B5EF4-FFF2-40B4-BE49-F238E27FC236}">
                    <a16:creationId xmlns:a16="http://schemas.microsoft.com/office/drawing/2014/main" id="{1A5803AA-56F6-6A80-3914-DE8337DD19C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5" name="Gruppieren 1834">
              <a:extLst>
                <a:ext uri="{FF2B5EF4-FFF2-40B4-BE49-F238E27FC236}">
                  <a16:creationId xmlns:a16="http://schemas.microsoft.com/office/drawing/2014/main" id="{A57AF787-2699-FDD8-AD2A-AAB3EF37DBEC}"/>
                </a:ext>
              </a:extLst>
            </p:cNvPr>
            <p:cNvGrpSpPr/>
            <p:nvPr/>
          </p:nvGrpSpPr>
          <p:grpSpPr>
            <a:xfrm>
              <a:off x="6006000" y="1900714"/>
              <a:ext cx="180000" cy="180000"/>
              <a:chOff x="2537136" y="1269000"/>
              <a:chExt cx="180000" cy="180000"/>
            </a:xfrm>
          </p:grpSpPr>
          <p:sp>
            <p:nvSpPr>
              <p:cNvPr id="1839" name="Ellipse 1838">
                <a:extLst>
                  <a:ext uri="{FF2B5EF4-FFF2-40B4-BE49-F238E27FC236}">
                    <a16:creationId xmlns:a16="http://schemas.microsoft.com/office/drawing/2014/main" id="{39A9D1E1-5F7C-EE85-B4AF-B0AD29D3B3A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0" name="Minuszeichen 1839">
                <a:extLst>
                  <a:ext uri="{FF2B5EF4-FFF2-40B4-BE49-F238E27FC236}">
                    <a16:creationId xmlns:a16="http://schemas.microsoft.com/office/drawing/2014/main" id="{55705FA0-6ACF-B6F2-8AFF-14DF926013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6" name="Gruppieren 1835">
              <a:extLst>
                <a:ext uri="{FF2B5EF4-FFF2-40B4-BE49-F238E27FC236}">
                  <a16:creationId xmlns:a16="http://schemas.microsoft.com/office/drawing/2014/main" id="{FD27F319-BD34-AF90-34AD-4F8A9EB587F4}"/>
                </a:ext>
              </a:extLst>
            </p:cNvPr>
            <p:cNvGrpSpPr/>
            <p:nvPr/>
          </p:nvGrpSpPr>
          <p:grpSpPr>
            <a:xfrm>
              <a:off x="6006000" y="4775520"/>
              <a:ext cx="180000" cy="180000"/>
              <a:chOff x="2537136" y="1269000"/>
              <a:chExt cx="180000" cy="180000"/>
            </a:xfrm>
          </p:grpSpPr>
          <p:sp>
            <p:nvSpPr>
              <p:cNvPr id="1837" name="Ellipse 1836">
                <a:extLst>
                  <a:ext uri="{FF2B5EF4-FFF2-40B4-BE49-F238E27FC236}">
                    <a16:creationId xmlns:a16="http://schemas.microsoft.com/office/drawing/2014/main" id="{F41E8A12-2ED9-0243-CE7A-B6222FF5E4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8" name="Minuszeichen 1837">
                <a:extLst>
                  <a:ext uri="{FF2B5EF4-FFF2-40B4-BE49-F238E27FC236}">
                    <a16:creationId xmlns:a16="http://schemas.microsoft.com/office/drawing/2014/main" id="{8C7528C0-FE1A-84C6-1047-26C1CC79C73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14" name="Gruppieren 1913">
            <a:extLst>
              <a:ext uri="{FF2B5EF4-FFF2-40B4-BE49-F238E27FC236}">
                <a16:creationId xmlns:a16="http://schemas.microsoft.com/office/drawing/2014/main" id="{312BB32D-FA86-A5C3-529E-190A40414603}"/>
              </a:ext>
            </a:extLst>
          </p:cNvPr>
          <p:cNvGrpSpPr>
            <a:grpSpLocks noChangeAspect="1"/>
          </p:cNvGrpSpPr>
          <p:nvPr/>
        </p:nvGrpSpPr>
        <p:grpSpPr>
          <a:xfrm>
            <a:off x="8946231" y="1005736"/>
            <a:ext cx="1258865" cy="1306104"/>
            <a:chOff x="3576000" y="816426"/>
            <a:chExt cx="5040000" cy="5229127"/>
          </a:xfrm>
        </p:grpSpPr>
        <p:grpSp>
          <p:nvGrpSpPr>
            <p:cNvPr id="1915" name="Magnesium ohne e-">
              <a:extLst>
                <a:ext uri="{FF2B5EF4-FFF2-40B4-BE49-F238E27FC236}">
                  <a16:creationId xmlns:a16="http://schemas.microsoft.com/office/drawing/2014/main" id="{80891ED6-EE40-2FBE-333C-80962BAB99A2}"/>
                </a:ext>
              </a:extLst>
            </p:cNvPr>
            <p:cNvGrpSpPr/>
            <p:nvPr/>
          </p:nvGrpSpPr>
          <p:grpSpPr>
            <a:xfrm>
              <a:off x="3576000" y="909000"/>
              <a:ext cx="5040000" cy="5040000"/>
              <a:chOff x="3576000" y="909000"/>
              <a:chExt cx="5040000" cy="5040000"/>
            </a:xfrm>
          </p:grpSpPr>
          <p:sp>
            <p:nvSpPr>
              <p:cNvPr id="1952" name="K-Schale">
                <a:extLst>
                  <a:ext uri="{FF2B5EF4-FFF2-40B4-BE49-F238E27FC236}">
                    <a16:creationId xmlns:a16="http://schemas.microsoft.com/office/drawing/2014/main" id="{65488628-6397-D374-56B0-5EB396ECFD6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953" name="Atomkern mit Protonen und Neutronen">
                <a:extLst>
                  <a:ext uri="{FF2B5EF4-FFF2-40B4-BE49-F238E27FC236}">
                    <a16:creationId xmlns:a16="http://schemas.microsoft.com/office/drawing/2014/main" id="{AAB6DCFC-0BB7-D3BA-AD71-70E184280F7F}"/>
                  </a:ext>
                </a:extLst>
              </p:cNvPr>
              <p:cNvGrpSpPr/>
              <p:nvPr/>
            </p:nvGrpSpPr>
            <p:grpSpPr>
              <a:xfrm>
                <a:off x="5196000" y="2529000"/>
                <a:ext cx="1800000" cy="1800000"/>
                <a:chOff x="5196000" y="2529000"/>
                <a:chExt cx="1800000" cy="1800000"/>
              </a:xfrm>
            </p:grpSpPr>
            <p:sp>
              <p:nvSpPr>
                <p:cNvPr id="1956" name="Atomkern">
                  <a:extLst>
                    <a:ext uri="{FF2B5EF4-FFF2-40B4-BE49-F238E27FC236}">
                      <a16:creationId xmlns:a16="http://schemas.microsoft.com/office/drawing/2014/main" id="{80008614-81BC-4EB2-1563-2B65828902C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957" name="Gruppieren 1956">
                  <a:extLst>
                    <a:ext uri="{FF2B5EF4-FFF2-40B4-BE49-F238E27FC236}">
                      <a16:creationId xmlns:a16="http://schemas.microsoft.com/office/drawing/2014/main" id="{01652AB0-2A2A-2B52-43C0-2BE6B52B198A}"/>
                    </a:ext>
                  </a:extLst>
                </p:cNvPr>
                <p:cNvGrpSpPr>
                  <a:grpSpLocks noChangeAspect="1"/>
                </p:cNvGrpSpPr>
                <p:nvPr/>
              </p:nvGrpSpPr>
              <p:grpSpPr>
                <a:xfrm>
                  <a:off x="5848033" y="3791651"/>
                  <a:ext cx="180000" cy="180000"/>
                  <a:chOff x="3172968" y="2304288"/>
                  <a:chExt cx="180000" cy="180000"/>
                </a:xfrm>
              </p:grpSpPr>
              <p:sp>
                <p:nvSpPr>
                  <p:cNvPr id="2003" name="Ellipse 2002">
                    <a:extLst>
                      <a:ext uri="{FF2B5EF4-FFF2-40B4-BE49-F238E27FC236}">
                        <a16:creationId xmlns:a16="http://schemas.microsoft.com/office/drawing/2014/main" id="{E6E367B5-7E82-E6C8-02C7-4C44C84ADA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4" name="Additionszeichen 2003">
                    <a:extLst>
                      <a:ext uri="{FF2B5EF4-FFF2-40B4-BE49-F238E27FC236}">
                        <a16:creationId xmlns:a16="http://schemas.microsoft.com/office/drawing/2014/main" id="{CE70FFCA-7CF4-8B13-1C42-A50F0FB235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58" name="Gruppieren 1957">
                  <a:extLst>
                    <a:ext uri="{FF2B5EF4-FFF2-40B4-BE49-F238E27FC236}">
                      <a16:creationId xmlns:a16="http://schemas.microsoft.com/office/drawing/2014/main" id="{EF39DBCD-4013-48DC-5011-544CDA0A6FE2}"/>
                    </a:ext>
                  </a:extLst>
                </p:cNvPr>
                <p:cNvGrpSpPr>
                  <a:grpSpLocks noChangeAspect="1"/>
                </p:cNvGrpSpPr>
                <p:nvPr/>
              </p:nvGrpSpPr>
              <p:grpSpPr>
                <a:xfrm>
                  <a:off x="6270000" y="3698425"/>
                  <a:ext cx="180000" cy="180000"/>
                  <a:chOff x="3172968" y="2304288"/>
                  <a:chExt cx="180000" cy="180000"/>
                </a:xfrm>
              </p:grpSpPr>
              <p:sp>
                <p:nvSpPr>
                  <p:cNvPr id="2001" name="Ellipse 2000">
                    <a:extLst>
                      <a:ext uri="{FF2B5EF4-FFF2-40B4-BE49-F238E27FC236}">
                        <a16:creationId xmlns:a16="http://schemas.microsoft.com/office/drawing/2014/main" id="{42E137C0-5567-D4EE-09BA-707C4E961FE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2" name="Additionszeichen 2001">
                    <a:extLst>
                      <a:ext uri="{FF2B5EF4-FFF2-40B4-BE49-F238E27FC236}">
                        <a16:creationId xmlns:a16="http://schemas.microsoft.com/office/drawing/2014/main" id="{FE6D6025-9914-7977-1530-DF3C16E624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59" name="Gruppieren 1958">
                  <a:extLst>
                    <a:ext uri="{FF2B5EF4-FFF2-40B4-BE49-F238E27FC236}">
                      <a16:creationId xmlns:a16="http://schemas.microsoft.com/office/drawing/2014/main" id="{9FFC5D6E-C291-C1B4-CDFC-8B14C2C5FDD4}"/>
                    </a:ext>
                  </a:extLst>
                </p:cNvPr>
                <p:cNvGrpSpPr>
                  <a:grpSpLocks noChangeAspect="1"/>
                </p:cNvGrpSpPr>
                <p:nvPr/>
              </p:nvGrpSpPr>
              <p:grpSpPr>
                <a:xfrm>
                  <a:off x="5499300" y="3931942"/>
                  <a:ext cx="180000" cy="180000"/>
                  <a:chOff x="3172968" y="2304288"/>
                  <a:chExt cx="180000" cy="180000"/>
                </a:xfrm>
              </p:grpSpPr>
              <p:sp>
                <p:nvSpPr>
                  <p:cNvPr id="1999" name="Ellipse 1998">
                    <a:extLst>
                      <a:ext uri="{FF2B5EF4-FFF2-40B4-BE49-F238E27FC236}">
                        <a16:creationId xmlns:a16="http://schemas.microsoft.com/office/drawing/2014/main" id="{0B78536D-65AF-5AF5-A7C9-A24BB56C0F3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0" name="Additionszeichen 1999">
                    <a:extLst>
                      <a:ext uri="{FF2B5EF4-FFF2-40B4-BE49-F238E27FC236}">
                        <a16:creationId xmlns:a16="http://schemas.microsoft.com/office/drawing/2014/main" id="{FC84FD9A-1191-7A9E-5CEB-73945A7B22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0" name="Gruppieren 1959">
                  <a:extLst>
                    <a:ext uri="{FF2B5EF4-FFF2-40B4-BE49-F238E27FC236}">
                      <a16:creationId xmlns:a16="http://schemas.microsoft.com/office/drawing/2014/main" id="{7894316E-015D-6A78-0399-1F41B33C49F4}"/>
                    </a:ext>
                  </a:extLst>
                </p:cNvPr>
                <p:cNvGrpSpPr>
                  <a:grpSpLocks noChangeAspect="1"/>
                </p:cNvGrpSpPr>
                <p:nvPr/>
              </p:nvGrpSpPr>
              <p:grpSpPr>
                <a:xfrm>
                  <a:off x="6030156" y="4086630"/>
                  <a:ext cx="180000" cy="180000"/>
                  <a:chOff x="3172968" y="2304288"/>
                  <a:chExt cx="180000" cy="180000"/>
                </a:xfrm>
              </p:grpSpPr>
              <p:sp>
                <p:nvSpPr>
                  <p:cNvPr id="1997" name="Ellipse 1996">
                    <a:extLst>
                      <a:ext uri="{FF2B5EF4-FFF2-40B4-BE49-F238E27FC236}">
                        <a16:creationId xmlns:a16="http://schemas.microsoft.com/office/drawing/2014/main" id="{F0CB131B-3940-865F-016A-1FA9E24A1A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8" name="Additionszeichen 1997">
                    <a:extLst>
                      <a:ext uri="{FF2B5EF4-FFF2-40B4-BE49-F238E27FC236}">
                        <a16:creationId xmlns:a16="http://schemas.microsoft.com/office/drawing/2014/main" id="{A504CE09-C953-3E75-EB94-C032C177CE4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1" name="Gruppieren 1960">
                  <a:extLst>
                    <a:ext uri="{FF2B5EF4-FFF2-40B4-BE49-F238E27FC236}">
                      <a16:creationId xmlns:a16="http://schemas.microsoft.com/office/drawing/2014/main" id="{1562C320-11F8-2FC2-6FEC-57A950EE1AF4}"/>
                    </a:ext>
                  </a:extLst>
                </p:cNvPr>
                <p:cNvGrpSpPr>
                  <a:grpSpLocks noChangeAspect="1"/>
                </p:cNvGrpSpPr>
                <p:nvPr/>
              </p:nvGrpSpPr>
              <p:grpSpPr>
                <a:xfrm>
                  <a:off x="6020438" y="3296696"/>
                  <a:ext cx="180000" cy="180000"/>
                  <a:chOff x="3172968" y="2304288"/>
                  <a:chExt cx="180000" cy="180000"/>
                </a:xfrm>
              </p:grpSpPr>
              <p:sp>
                <p:nvSpPr>
                  <p:cNvPr id="1995" name="Ellipse 1994">
                    <a:extLst>
                      <a:ext uri="{FF2B5EF4-FFF2-40B4-BE49-F238E27FC236}">
                        <a16:creationId xmlns:a16="http://schemas.microsoft.com/office/drawing/2014/main" id="{98F96BCE-D2AB-B020-2B3C-C0126758A71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6" name="Additionszeichen 1995">
                    <a:extLst>
                      <a:ext uri="{FF2B5EF4-FFF2-40B4-BE49-F238E27FC236}">
                        <a16:creationId xmlns:a16="http://schemas.microsoft.com/office/drawing/2014/main" id="{4928AE99-2673-6185-5858-AF5337D0A7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2" name="Gruppieren 1961">
                  <a:extLst>
                    <a:ext uri="{FF2B5EF4-FFF2-40B4-BE49-F238E27FC236}">
                      <a16:creationId xmlns:a16="http://schemas.microsoft.com/office/drawing/2014/main" id="{735FDD3A-C00E-3C4C-9E3D-10F34E852FF5}"/>
                    </a:ext>
                  </a:extLst>
                </p:cNvPr>
                <p:cNvGrpSpPr>
                  <a:grpSpLocks noChangeAspect="1"/>
                </p:cNvGrpSpPr>
                <p:nvPr/>
              </p:nvGrpSpPr>
              <p:grpSpPr>
                <a:xfrm>
                  <a:off x="6540000" y="3667688"/>
                  <a:ext cx="180000" cy="180000"/>
                  <a:chOff x="3172968" y="2304288"/>
                  <a:chExt cx="180000" cy="180000"/>
                </a:xfrm>
              </p:grpSpPr>
              <p:sp>
                <p:nvSpPr>
                  <p:cNvPr id="1993" name="Ellipse 1992">
                    <a:extLst>
                      <a:ext uri="{FF2B5EF4-FFF2-40B4-BE49-F238E27FC236}">
                        <a16:creationId xmlns:a16="http://schemas.microsoft.com/office/drawing/2014/main" id="{644D0055-10FD-44C4-388D-3D18EAF5EB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4" name="Additionszeichen 1993">
                    <a:extLst>
                      <a:ext uri="{FF2B5EF4-FFF2-40B4-BE49-F238E27FC236}">
                        <a16:creationId xmlns:a16="http://schemas.microsoft.com/office/drawing/2014/main" id="{CE7619AA-90D9-D55D-F720-FE926896B76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3" name="Gruppieren 1962">
                  <a:extLst>
                    <a:ext uri="{FF2B5EF4-FFF2-40B4-BE49-F238E27FC236}">
                      <a16:creationId xmlns:a16="http://schemas.microsoft.com/office/drawing/2014/main" id="{95520D7D-C326-704B-85C8-4576304DFBFC}"/>
                    </a:ext>
                  </a:extLst>
                </p:cNvPr>
                <p:cNvGrpSpPr>
                  <a:grpSpLocks noChangeAspect="1"/>
                </p:cNvGrpSpPr>
                <p:nvPr/>
              </p:nvGrpSpPr>
              <p:grpSpPr>
                <a:xfrm>
                  <a:off x="6696374" y="3186376"/>
                  <a:ext cx="180000" cy="180000"/>
                  <a:chOff x="3172968" y="2304288"/>
                  <a:chExt cx="180000" cy="180000"/>
                </a:xfrm>
              </p:grpSpPr>
              <p:sp>
                <p:nvSpPr>
                  <p:cNvPr id="1991" name="Ellipse 1990">
                    <a:extLst>
                      <a:ext uri="{FF2B5EF4-FFF2-40B4-BE49-F238E27FC236}">
                        <a16:creationId xmlns:a16="http://schemas.microsoft.com/office/drawing/2014/main" id="{D30E21E0-C2A8-4BD1-8645-7CE8C5E7F5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2" name="Additionszeichen 1991">
                    <a:extLst>
                      <a:ext uri="{FF2B5EF4-FFF2-40B4-BE49-F238E27FC236}">
                        <a16:creationId xmlns:a16="http://schemas.microsoft.com/office/drawing/2014/main" id="{9D79D60C-4D03-F210-B2AA-3E98347DC6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4" name="Gruppieren 1963">
                  <a:extLst>
                    <a:ext uri="{FF2B5EF4-FFF2-40B4-BE49-F238E27FC236}">
                      <a16:creationId xmlns:a16="http://schemas.microsoft.com/office/drawing/2014/main" id="{4896C1FF-51CA-F82C-E6C4-FC6576BA8F24}"/>
                    </a:ext>
                  </a:extLst>
                </p:cNvPr>
                <p:cNvGrpSpPr>
                  <a:grpSpLocks noChangeAspect="1"/>
                </p:cNvGrpSpPr>
                <p:nvPr/>
              </p:nvGrpSpPr>
              <p:grpSpPr>
                <a:xfrm>
                  <a:off x="5577515" y="3084316"/>
                  <a:ext cx="180000" cy="180000"/>
                  <a:chOff x="3172968" y="2304288"/>
                  <a:chExt cx="180000" cy="180000"/>
                </a:xfrm>
              </p:grpSpPr>
              <p:sp>
                <p:nvSpPr>
                  <p:cNvPr id="1989" name="Ellipse 1988">
                    <a:extLst>
                      <a:ext uri="{FF2B5EF4-FFF2-40B4-BE49-F238E27FC236}">
                        <a16:creationId xmlns:a16="http://schemas.microsoft.com/office/drawing/2014/main" id="{57106AB4-6654-0791-570E-0A770E3DFC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0" name="Additionszeichen 1989">
                    <a:extLst>
                      <a:ext uri="{FF2B5EF4-FFF2-40B4-BE49-F238E27FC236}">
                        <a16:creationId xmlns:a16="http://schemas.microsoft.com/office/drawing/2014/main" id="{E3F60A68-635A-7BBC-8528-5C8C95B2E3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5" name="Gruppieren 1964">
                  <a:extLst>
                    <a:ext uri="{FF2B5EF4-FFF2-40B4-BE49-F238E27FC236}">
                      <a16:creationId xmlns:a16="http://schemas.microsoft.com/office/drawing/2014/main" id="{510C58B7-84CB-E1F4-DBBC-8DAD9D7374D6}"/>
                    </a:ext>
                  </a:extLst>
                </p:cNvPr>
                <p:cNvGrpSpPr>
                  <a:grpSpLocks noChangeAspect="1"/>
                </p:cNvGrpSpPr>
                <p:nvPr/>
              </p:nvGrpSpPr>
              <p:grpSpPr>
                <a:xfrm>
                  <a:off x="5940252" y="2903697"/>
                  <a:ext cx="180000" cy="180000"/>
                  <a:chOff x="3172968" y="2304288"/>
                  <a:chExt cx="180000" cy="180000"/>
                </a:xfrm>
              </p:grpSpPr>
              <p:sp>
                <p:nvSpPr>
                  <p:cNvPr id="1987" name="Ellipse 1986">
                    <a:extLst>
                      <a:ext uri="{FF2B5EF4-FFF2-40B4-BE49-F238E27FC236}">
                        <a16:creationId xmlns:a16="http://schemas.microsoft.com/office/drawing/2014/main" id="{C3459B76-0855-3D89-24BE-C42AB8A4E1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8" name="Additionszeichen 1987">
                    <a:extLst>
                      <a:ext uri="{FF2B5EF4-FFF2-40B4-BE49-F238E27FC236}">
                        <a16:creationId xmlns:a16="http://schemas.microsoft.com/office/drawing/2014/main" id="{B7E0DFDE-B279-5EBB-120A-33F9304EEC8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6" name="Gruppieren 1965">
                  <a:extLst>
                    <a:ext uri="{FF2B5EF4-FFF2-40B4-BE49-F238E27FC236}">
                      <a16:creationId xmlns:a16="http://schemas.microsoft.com/office/drawing/2014/main" id="{BBFF7883-7085-92A9-CD6E-D66FF3107967}"/>
                    </a:ext>
                  </a:extLst>
                </p:cNvPr>
                <p:cNvGrpSpPr>
                  <a:grpSpLocks noChangeAspect="1"/>
                </p:cNvGrpSpPr>
                <p:nvPr/>
              </p:nvGrpSpPr>
              <p:grpSpPr>
                <a:xfrm>
                  <a:off x="5597520" y="2746772"/>
                  <a:ext cx="180000" cy="180000"/>
                  <a:chOff x="3172968" y="2304288"/>
                  <a:chExt cx="180000" cy="180000"/>
                </a:xfrm>
              </p:grpSpPr>
              <p:sp>
                <p:nvSpPr>
                  <p:cNvPr id="1985" name="Ellipse 1984">
                    <a:extLst>
                      <a:ext uri="{FF2B5EF4-FFF2-40B4-BE49-F238E27FC236}">
                        <a16:creationId xmlns:a16="http://schemas.microsoft.com/office/drawing/2014/main" id="{312A5253-9565-2072-73F7-DA200E7E7F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6" name="Additionszeichen 1985">
                    <a:extLst>
                      <a:ext uri="{FF2B5EF4-FFF2-40B4-BE49-F238E27FC236}">
                        <a16:creationId xmlns:a16="http://schemas.microsoft.com/office/drawing/2014/main" id="{E6134153-6AF1-6B7B-5FFB-F7AB79FB64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7" name="Gruppieren 1966">
                  <a:extLst>
                    <a:ext uri="{FF2B5EF4-FFF2-40B4-BE49-F238E27FC236}">
                      <a16:creationId xmlns:a16="http://schemas.microsoft.com/office/drawing/2014/main" id="{5C2F8F63-01FE-DC16-CD49-85CB7464BF03}"/>
                    </a:ext>
                  </a:extLst>
                </p:cNvPr>
                <p:cNvGrpSpPr>
                  <a:grpSpLocks noChangeAspect="1"/>
                </p:cNvGrpSpPr>
                <p:nvPr/>
              </p:nvGrpSpPr>
              <p:grpSpPr>
                <a:xfrm>
                  <a:off x="6310896" y="2729578"/>
                  <a:ext cx="180000" cy="180000"/>
                  <a:chOff x="3172968" y="2304288"/>
                  <a:chExt cx="180000" cy="180000"/>
                </a:xfrm>
              </p:grpSpPr>
              <p:sp>
                <p:nvSpPr>
                  <p:cNvPr id="1983" name="Ellipse 1982">
                    <a:extLst>
                      <a:ext uri="{FF2B5EF4-FFF2-40B4-BE49-F238E27FC236}">
                        <a16:creationId xmlns:a16="http://schemas.microsoft.com/office/drawing/2014/main" id="{8C1A97F2-9880-1FDF-6FC0-9287A1DC11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4" name="Additionszeichen 1983">
                    <a:extLst>
                      <a:ext uri="{FF2B5EF4-FFF2-40B4-BE49-F238E27FC236}">
                        <a16:creationId xmlns:a16="http://schemas.microsoft.com/office/drawing/2014/main" id="{101B41EB-0663-7267-A214-EFB4C993CC4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8" name="Gruppieren 1967">
                  <a:extLst>
                    <a:ext uri="{FF2B5EF4-FFF2-40B4-BE49-F238E27FC236}">
                      <a16:creationId xmlns:a16="http://schemas.microsoft.com/office/drawing/2014/main" id="{9AD6D86D-8B0F-D4EB-F0DD-32C15815C9E0}"/>
                    </a:ext>
                  </a:extLst>
                </p:cNvPr>
                <p:cNvGrpSpPr>
                  <a:grpSpLocks noChangeAspect="1"/>
                </p:cNvGrpSpPr>
                <p:nvPr/>
              </p:nvGrpSpPr>
              <p:grpSpPr>
                <a:xfrm>
                  <a:off x="5311404" y="3346168"/>
                  <a:ext cx="180000" cy="180000"/>
                  <a:chOff x="3172968" y="2304288"/>
                  <a:chExt cx="180000" cy="180000"/>
                </a:xfrm>
              </p:grpSpPr>
              <p:sp>
                <p:nvSpPr>
                  <p:cNvPr id="1981" name="Ellipse 1980">
                    <a:extLst>
                      <a:ext uri="{FF2B5EF4-FFF2-40B4-BE49-F238E27FC236}">
                        <a16:creationId xmlns:a16="http://schemas.microsoft.com/office/drawing/2014/main" id="{D5A08E89-B306-CF79-422E-1DAA0F10F0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2" name="Additionszeichen 1981">
                    <a:extLst>
                      <a:ext uri="{FF2B5EF4-FFF2-40B4-BE49-F238E27FC236}">
                        <a16:creationId xmlns:a16="http://schemas.microsoft.com/office/drawing/2014/main" id="{E1E694F9-DBB5-C195-DCD6-E0CEE72CC1C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69" name="Ellipse 1968">
                  <a:extLst>
                    <a:ext uri="{FF2B5EF4-FFF2-40B4-BE49-F238E27FC236}">
                      <a16:creationId xmlns:a16="http://schemas.microsoft.com/office/drawing/2014/main" id="{767BE593-E637-ED9E-B84D-5E13B5DE76E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0" name="Ellipse 1969">
                  <a:extLst>
                    <a:ext uri="{FF2B5EF4-FFF2-40B4-BE49-F238E27FC236}">
                      <a16:creationId xmlns:a16="http://schemas.microsoft.com/office/drawing/2014/main" id="{AAA303C7-CAD3-7872-C840-85B54FEBF99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1" name="Ellipse 1970">
                  <a:extLst>
                    <a:ext uri="{FF2B5EF4-FFF2-40B4-BE49-F238E27FC236}">
                      <a16:creationId xmlns:a16="http://schemas.microsoft.com/office/drawing/2014/main" id="{4CD3A1C6-36A2-5D8F-3E08-7E87D8119C77}"/>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2" name="Ellipse 1971">
                  <a:extLst>
                    <a:ext uri="{FF2B5EF4-FFF2-40B4-BE49-F238E27FC236}">
                      <a16:creationId xmlns:a16="http://schemas.microsoft.com/office/drawing/2014/main" id="{DA5A8454-E15B-F307-BB96-5E5ABFE0A93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3" name="Ellipse 1972">
                  <a:extLst>
                    <a:ext uri="{FF2B5EF4-FFF2-40B4-BE49-F238E27FC236}">
                      <a16:creationId xmlns:a16="http://schemas.microsoft.com/office/drawing/2014/main" id="{315B3B06-74F2-BB0B-9C9D-C9DA912C254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4" name="Ellipse 1973">
                  <a:extLst>
                    <a:ext uri="{FF2B5EF4-FFF2-40B4-BE49-F238E27FC236}">
                      <a16:creationId xmlns:a16="http://schemas.microsoft.com/office/drawing/2014/main" id="{D2866E38-6846-CE80-76E6-CF5FDEC3CDE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5" name="Ellipse 1974">
                  <a:extLst>
                    <a:ext uri="{FF2B5EF4-FFF2-40B4-BE49-F238E27FC236}">
                      <a16:creationId xmlns:a16="http://schemas.microsoft.com/office/drawing/2014/main" id="{0CDBC2ED-1B0B-FE77-3B5E-9DF3666F4389}"/>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6" name="Ellipse 1975">
                  <a:extLst>
                    <a:ext uri="{FF2B5EF4-FFF2-40B4-BE49-F238E27FC236}">
                      <a16:creationId xmlns:a16="http://schemas.microsoft.com/office/drawing/2014/main" id="{FAD6111B-6B3E-083F-5276-F0D099AB834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7" name="Ellipse 1976">
                  <a:extLst>
                    <a:ext uri="{FF2B5EF4-FFF2-40B4-BE49-F238E27FC236}">
                      <a16:creationId xmlns:a16="http://schemas.microsoft.com/office/drawing/2014/main" id="{3DBB9545-5C29-35CB-6A2B-A2702675A46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8" name="Ellipse 1977">
                  <a:extLst>
                    <a:ext uri="{FF2B5EF4-FFF2-40B4-BE49-F238E27FC236}">
                      <a16:creationId xmlns:a16="http://schemas.microsoft.com/office/drawing/2014/main" id="{59D16AAE-F28C-AAAA-8C12-C58FD02A5EA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9" name="Ellipse 1978">
                  <a:extLst>
                    <a:ext uri="{FF2B5EF4-FFF2-40B4-BE49-F238E27FC236}">
                      <a16:creationId xmlns:a16="http://schemas.microsoft.com/office/drawing/2014/main" id="{8ECE192C-6599-E43E-D461-B6842639B8AF}"/>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0" name="Ellipse 1979">
                  <a:extLst>
                    <a:ext uri="{FF2B5EF4-FFF2-40B4-BE49-F238E27FC236}">
                      <a16:creationId xmlns:a16="http://schemas.microsoft.com/office/drawing/2014/main" id="{4D1D111A-55C7-4855-D4B3-DC36D67E867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54" name="L-Schale">
                <a:extLst>
                  <a:ext uri="{FF2B5EF4-FFF2-40B4-BE49-F238E27FC236}">
                    <a16:creationId xmlns:a16="http://schemas.microsoft.com/office/drawing/2014/main" id="{3790900A-D0DF-11B5-C70E-06495E441FD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955" name="M-Schale">
                <a:extLst>
                  <a:ext uri="{FF2B5EF4-FFF2-40B4-BE49-F238E27FC236}">
                    <a16:creationId xmlns:a16="http://schemas.microsoft.com/office/drawing/2014/main" id="{72FEA0A2-C048-D2C7-460C-08246570F13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916" name="Gruppieren 1915">
              <a:extLst>
                <a:ext uri="{FF2B5EF4-FFF2-40B4-BE49-F238E27FC236}">
                  <a16:creationId xmlns:a16="http://schemas.microsoft.com/office/drawing/2014/main" id="{B405E946-6A3F-9635-588B-C2DD5ECF6F15}"/>
                </a:ext>
              </a:extLst>
            </p:cNvPr>
            <p:cNvGrpSpPr/>
            <p:nvPr/>
          </p:nvGrpSpPr>
          <p:grpSpPr>
            <a:xfrm>
              <a:off x="6006000" y="816426"/>
              <a:ext cx="180000" cy="180000"/>
              <a:chOff x="2537136" y="1269000"/>
              <a:chExt cx="180000" cy="180000"/>
            </a:xfrm>
          </p:grpSpPr>
          <p:sp>
            <p:nvSpPr>
              <p:cNvPr id="1950" name="Ellipse 1949">
                <a:extLst>
                  <a:ext uri="{FF2B5EF4-FFF2-40B4-BE49-F238E27FC236}">
                    <a16:creationId xmlns:a16="http://schemas.microsoft.com/office/drawing/2014/main" id="{61EE1D86-492E-82A1-A76F-7A12BA82E4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1" name="Minuszeichen 1950">
                <a:extLst>
                  <a:ext uri="{FF2B5EF4-FFF2-40B4-BE49-F238E27FC236}">
                    <a16:creationId xmlns:a16="http://schemas.microsoft.com/office/drawing/2014/main" id="{E9B89AC2-CA0E-C31B-052F-F8DAA767C9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17" name="Gruppieren 1916">
              <a:extLst>
                <a:ext uri="{FF2B5EF4-FFF2-40B4-BE49-F238E27FC236}">
                  <a16:creationId xmlns:a16="http://schemas.microsoft.com/office/drawing/2014/main" id="{8D2B4CFA-C7AB-0CCE-8A1A-F30E7980FF72}"/>
                </a:ext>
              </a:extLst>
            </p:cNvPr>
            <p:cNvGrpSpPr/>
            <p:nvPr/>
          </p:nvGrpSpPr>
          <p:grpSpPr>
            <a:xfrm>
              <a:off x="6003948" y="5865553"/>
              <a:ext cx="180000" cy="180000"/>
              <a:chOff x="2537136" y="1269000"/>
              <a:chExt cx="180000" cy="180000"/>
            </a:xfrm>
          </p:grpSpPr>
          <p:sp>
            <p:nvSpPr>
              <p:cNvPr id="1948" name="Ellipse 1947">
                <a:extLst>
                  <a:ext uri="{FF2B5EF4-FFF2-40B4-BE49-F238E27FC236}">
                    <a16:creationId xmlns:a16="http://schemas.microsoft.com/office/drawing/2014/main" id="{0A425DD8-CB20-2C2D-586F-876427EC64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9" name="Minuszeichen 1948">
                <a:extLst>
                  <a:ext uri="{FF2B5EF4-FFF2-40B4-BE49-F238E27FC236}">
                    <a16:creationId xmlns:a16="http://schemas.microsoft.com/office/drawing/2014/main" id="{52886F80-49F0-CEEC-1E7C-5EC12CE09DE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18" name="Gruppieren 1917">
              <a:extLst>
                <a:ext uri="{FF2B5EF4-FFF2-40B4-BE49-F238E27FC236}">
                  <a16:creationId xmlns:a16="http://schemas.microsoft.com/office/drawing/2014/main" id="{9FD8D534-D1BA-F871-D4D8-DACE6D88BC00}"/>
                </a:ext>
              </a:extLst>
            </p:cNvPr>
            <p:cNvGrpSpPr/>
            <p:nvPr/>
          </p:nvGrpSpPr>
          <p:grpSpPr>
            <a:xfrm>
              <a:off x="7989107" y="3335661"/>
              <a:ext cx="180000" cy="180000"/>
              <a:chOff x="2537136" y="1269000"/>
              <a:chExt cx="180000" cy="180000"/>
            </a:xfrm>
          </p:grpSpPr>
          <p:sp>
            <p:nvSpPr>
              <p:cNvPr id="1946" name="Ellipse 1945">
                <a:extLst>
                  <a:ext uri="{FF2B5EF4-FFF2-40B4-BE49-F238E27FC236}">
                    <a16:creationId xmlns:a16="http://schemas.microsoft.com/office/drawing/2014/main" id="{BA5DF9E0-87D0-60A8-CD23-D110FF379B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7" name="Minuszeichen 1946">
                <a:extLst>
                  <a:ext uri="{FF2B5EF4-FFF2-40B4-BE49-F238E27FC236}">
                    <a16:creationId xmlns:a16="http://schemas.microsoft.com/office/drawing/2014/main" id="{94A51E11-B191-9F52-9D1E-F7653B2318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19" name="Gruppieren 1918">
              <a:extLst>
                <a:ext uri="{FF2B5EF4-FFF2-40B4-BE49-F238E27FC236}">
                  <a16:creationId xmlns:a16="http://schemas.microsoft.com/office/drawing/2014/main" id="{C3412C01-32A6-9B76-C50D-A39EE64C64C9}"/>
                </a:ext>
              </a:extLst>
            </p:cNvPr>
            <p:cNvGrpSpPr/>
            <p:nvPr/>
          </p:nvGrpSpPr>
          <p:grpSpPr>
            <a:xfrm>
              <a:off x="4026000" y="3339000"/>
              <a:ext cx="180000" cy="180000"/>
              <a:chOff x="2537136" y="1269000"/>
              <a:chExt cx="180000" cy="180000"/>
            </a:xfrm>
          </p:grpSpPr>
          <p:sp>
            <p:nvSpPr>
              <p:cNvPr id="1944" name="Ellipse 1943">
                <a:extLst>
                  <a:ext uri="{FF2B5EF4-FFF2-40B4-BE49-F238E27FC236}">
                    <a16:creationId xmlns:a16="http://schemas.microsoft.com/office/drawing/2014/main" id="{F313A236-7CA9-BEED-F80B-393DE2B2451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5" name="Minuszeichen 1944">
                <a:extLst>
                  <a:ext uri="{FF2B5EF4-FFF2-40B4-BE49-F238E27FC236}">
                    <a16:creationId xmlns:a16="http://schemas.microsoft.com/office/drawing/2014/main" id="{4AD1D434-4751-1F32-A1E9-2FF22E3AD2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0" name="Gruppieren 1919">
              <a:extLst>
                <a:ext uri="{FF2B5EF4-FFF2-40B4-BE49-F238E27FC236}">
                  <a16:creationId xmlns:a16="http://schemas.microsoft.com/office/drawing/2014/main" id="{8E805B6B-AB89-C863-2814-ED5B6E3646B3}"/>
                </a:ext>
              </a:extLst>
            </p:cNvPr>
            <p:cNvGrpSpPr/>
            <p:nvPr/>
          </p:nvGrpSpPr>
          <p:grpSpPr>
            <a:xfrm>
              <a:off x="4656000" y="4775520"/>
              <a:ext cx="180000" cy="180000"/>
              <a:chOff x="2537136" y="1269000"/>
              <a:chExt cx="180000" cy="180000"/>
            </a:xfrm>
          </p:grpSpPr>
          <p:sp>
            <p:nvSpPr>
              <p:cNvPr id="1942" name="Ellipse 1941">
                <a:extLst>
                  <a:ext uri="{FF2B5EF4-FFF2-40B4-BE49-F238E27FC236}">
                    <a16:creationId xmlns:a16="http://schemas.microsoft.com/office/drawing/2014/main" id="{EF4A15E2-EB72-D9D9-DD8C-C466AE192BD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3" name="Minuszeichen 1942">
                <a:extLst>
                  <a:ext uri="{FF2B5EF4-FFF2-40B4-BE49-F238E27FC236}">
                    <a16:creationId xmlns:a16="http://schemas.microsoft.com/office/drawing/2014/main" id="{440E4524-60F3-9815-C6DC-B43D87921A3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1" name="Gruppieren 1920">
              <a:extLst>
                <a:ext uri="{FF2B5EF4-FFF2-40B4-BE49-F238E27FC236}">
                  <a16:creationId xmlns:a16="http://schemas.microsoft.com/office/drawing/2014/main" id="{AECD5392-368D-5968-9569-ACDAFFB358F5}"/>
                </a:ext>
              </a:extLst>
            </p:cNvPr>
            <p:cNvGrpSpPr/>
            <p:nvPr/>
          </p:nvGrpSpPr>
          <p:grpSpPr>
            <a:xfrm>
              <a:off x="7373256" y="4775520"/>
              <a:ext cx="180000" cy="180000"/>
              <a:chOff x="2537136" y="1269000"/>
              <a:chExt cx="180000" cy="180000"/>
            </a:xfrm>
          </p:grpSpPr>
          <p:sp>
            <p:nvSpPr>
              <p:cNvPr id="1940" name="Ellipse 1939">
                <a:extLst>
                  <a:ext uri="{FF2B5EF4-FFF2-40B4-BE49-F238E27FC236}">
                    <a16:creationId xmlns:a16="http://schemas.microsoft.com/office/drawing/2014/main" id="{7338454A-8C48-EC8E-1079-4E5ABF251DB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1" name="Minuszeichen 1940">
                <a:extLst>
                  <a:ext uri="{FF2B5EF4-FFF2-40B4-BE49-F238E27FC236}">
                    <a16:creationId xmlns:a16="http://schemas.microsoft.com/office/drawing/2014/main" id="{F8A2C336-423E-43B9-6C0F-8DDD9EAB53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2" name="Gruppieren 1921">
              <a:extLst>
                <a:ext uri="{FF2B5EF4-FFF2-40B4-BE49-F238E27FC236}">
                  <a16:creationId xmlns:a16="http://schemas.microsoft.com/office/drawing/2014/main" id="{2C86A29A-D413-5DB2-5761-8F70F40C6A90}"/>
                </a:ext>
              </a:extLst>
            </p:cNvPr>
            <p:cNvGrpSpPr/>
            <p:nvPr/>
          </p:nvGrpSpPr>
          <p:grpSpPr>
            <a:xfrm>
              <a:off x="7373256" y="1900714"/>
              <a:ext cx="180000" cy="180000"/>
              <a:chOff x="2537136" y="1269000"/>
              <a:chExt cx="180000" cy="180000"/>
            </a:xfrm>
          </p:grpSpPr>
          <p:sp>
            <p:nvSpPr>
              <p:cNvPr id="1938" name="Ellipse 1937">
                <a:extLst>
                  <a:ext uri="{FF2B5EF4-FFF2-40B4-BE49-F238E27FC236}">
                    <a16:creationId xmlns:a16="http://schemas.microsoft.com/office/drawing/2014/main" id="{F44F40D8-B2DE-5946-BAD6-B72B852646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9" name="Minuszeichen 1938">
                <a:extLst>
                  <a:ext uri="{FF2B5EF4-FFF2-40B4-BE49-F238E27FC236}">
                    <a16:creationId xmlns:a16="http://schemas.microsoft.com/office/drawing/2014/main" id="{BCF07187-F26B-3535-A049-46D4BD6E25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3" name="Gruppieren 1922">
              <a:extLst>
                <a:ext uri="{FF2B5EF4-FFF2-40B4-BE49-F238E27FC236}">
                  <a16:creationId xmlns:a16="http://schemas.microsoft.com/office/drawing/2014/main" id="{7A24B2F1-71F7-B920-DA1F-1B6494934126}"/>
                </a:ext>
              </a:extLst>
            </p:cNvPr>
            <p:cNvGrpSpPr/>
            <p:nvPr/>
          </p:nvGrpSpPr>
          <p:grpSpPr>
            <a:xfrm>
              <a:off x="4656000" y="1900714"/>
              <a:ext cx="180000" cy="180000"/>
              <a:chOff x="2537136" y="1269000"/>
              <a:chExt cx="180000" cy="180000"/>
            </a:xfrm>
          </p:grpSpPr>
          <p:sp>
            <p:nvSpPr>
              <p:cNvPr id="1936" name="Ellipse 1935">
                <a:extLst>
                  <a:ext uri="{FF2B5EF4-FFF2-40B4-BE49-F238E27FC236}">
                    <a16:creationId xmlns:a16="http://schemas.microsoft.com/office/drawing/2014/main" id="{8A3FD037-0B49-52A3-924C-9DB99C68FA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7" name="Minuszeichen 1936">
                <a:extLst>
                  <a:ext uri="{FF2B5EF4-FFF2-40B4-BE49-F238E27FC236}">
                    <a16:creationId xmlns:a16="http://schemas.microsoft.com/office/drawing/2014/main" id="{C3A3906A-FD55-1856-0A49-549220C2A4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4" name="Gruppieren 1923">
              <a:extLst>
                <a:ext uri="{FF2B5EF4-FFF2-40B4-BE49-F238E27FC236}">
                  <a16:creationId xmlns:a16="http://schemas.microsoft.com/office/drawing/2014/main" id="{EF848A90-CB17-D80E-2750-E348982EC946}"/>
                </a:ext>
              </a:extLst>
            </p:cNvPr>
            <p:cNvGrpSpPr/>
            <p:nvPr/>
          </p:nvGrpSpPr>
          <p:grpSpPr>
            <a:xfrm>
              <a:off x="6006000" y="1339747"/>
              <a:ext cx="180000" cy="180000"/>
              <a:chOff x="2537136" y="1269000"/>
              <a:chExt cx="180000" cy="180000"/>
            </a:xfrm>
          </p:grpSpPr>
          <p:sp>
            <p:nvSpPr>
              <p:cNvPr id="1934" name="Ellipse 1933">
                <a:extLst>
                  <a:ext uri="{FF2B5EF4-FFF2-40B4-BE49-F238E27FC236}">
                    <a16:creationId xmlns:a16="http://schemas.microsoft.com/office/drawing/2014/main" id="{8B2399C5-18AE-BD41-CEAA-866C269494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5" name="Minuszeichen 1934">
                <a:extLst>
                  <a:ext uri="{FF2B5EF4-FFF2-40B4-BE49-F238E27FC236}">
                    <a16:creationId xmlns:a16="http://schemas.microsoft.com/office/drawing/2014/main" id="{E816AB32-FD3A-2417-01D2-8358FB3101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5" name="Gruppieren 1924">
              <a:extLst>
                <a:ext uri="{FF2B5EF4-FFF2-40B4-BE49-F238E27FC236}">
                  <a16:creationId xmlns:a16="http://schemas.microsoft.com/office/drawing/2014/main" id="{F7045265-8F2F-6720-F560-D78F49738C73}"/>
                </a:ext>
              </a:extLst>
            </p:cNvPr>
            <p:cNvGrpSpPr/>
            <p:nvPr/>
          </p:nvGrpSpPr>
          <p:grpSpPr>
            <a:xfrm>
              <a:off x="6006000" y="5312040"/>
              <a:ext cx="180000" cy="180000"/>
              <a:chOff x="2537136" y="1269000"/>
              <a:chExt cx="180000" cy="180000"/>
            </a:xfrm>
          </p:grpSpPr>
          <p:sp>
            <p:nvSpPr>
              <p:cNvPr id="1932" name="Ellipse 1931">
                <a:extLst>
                  <a:ext uri="{FF2B5EF4-FFF2-40B4-BE49-F238E27FC236}">
                    <a16:creationId xmlns:a16="http://schemas.microsoft.com/office/drawing/2014/main" id="{A3FA6852-EE22-49E7-B484-AADF2441825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3" name="Minuszeichen 1932">
                <a:extLst>
                  <a:ext uri="{FF2B5EF4-FFF2-40B4-BE49-F238E27FC236}">
                    <a16:creationId xmlns:a16="http://schemas.microsoft.com/office/drawing/2014/main" id="{1B57410B-30AD-2F00-7C94-FE629FAE3F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6" name="Gruppieren 1925">
              <a:extLst>
                <a:ext uri="{FF2B5EF4-FFF2-40B4-BE49-F238E27FC236}">
                  <a16:creationId xmlns:a16="http://schemas.microsoft.com/office/drawing/2014/main" id="{3BAA963F-40D2-8356-0372-3333C1310A3B}"/>
                </a:ext>
              </a:extLst>
            </p:cNvPr>
            <p:cNvGrpSpPr/>
            <p:nvPr/>
          </p:nvGrpSpPr>
          <p:grpSpPr>
            <a:xfrm>
              <a:off x="6006000" y="1900714"/>
              <a:ext cx="180000" cy="180000"/>
              <a:chOff x="2537136" y="1269000"/>
              <a:chExt cx="180000" cy="180000"/>
            </a:xfrm>
          </p:grpSpPr>
          <p:sp>
            <p:nvSpPr>
              <p:cNvPr id="1930" name="Ellipse 1929">
                <a:extLst>
                  <a:ext uri="{FF2B5EF4-FFF2-40B4-BE49-F238E27FC236}">
                    <a16:creationId xmlns:a16="http://schemas.microsoft.com/office/drawing/2014/main" id="{D9818535-FE0C-792E-0DEA-AE12CDDAC2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1" name="Minuszeichen 1930">
                <a:extLst>
                  <a:ext uri="{FF2B5EF4-FFF2-40B4-BE49-F238E27FC236}">
                    <a16:creationId xmlns:a16="http://schemas.microsoft.com/office/drawing/2014/main" id="{0CF67696-005C-086D-C88C-BC4069732EF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7" name="Gruppieren 1926">
              <a:extLst>
                <a:ext uri="{FF2B5EF4-FFF2-40B4-BE49-F238E27FC236}">
                  <a16:creationId xmlns:a16="http://schemas.microsoft.com/office/drawing/2014/main" id="{8F8B789F-20FA-BBCC-FC2E-665BFD850427}"/>
                </a:ext>
              </a:extLst>
            </p:cNvPr>
            <p:cNvGrpSpPr/>
            <p:nvPr/>
          </p:nvGrpSpPr>
          <p:grpSpPr>
            <a:xfrm>
              <a:off x="6006000" y="4775520"/>
              <a:ext cx="180000" cy="180000"/>
              <a:chOff x="2537136" y="1269000"/>
              <a:chExt cx="180000" cy="180000"/>
            </a:xfrm>
          </p:grpSpPr>
          <p:sp>
            <p:nvSpPr>
              <p:cNvPr id="1928" name="Ellipse 1927">
                <a:extLst>
                  <a:ext uri="{FF2B5EF4-FFF2-40B4-BE49-F238E27FC236}">
                    <a16:creationId xmlns:a16="http://schemas.microsoft.com/office/drawing/2014/main" id="{0754C765-3D8D-3583-E61D-29A6227E75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9" name="Minuszeichen 1928">
                <a:extLst>
                  <a:ext uri="{FF2B5EF4-FFF2-40B4-BE49-F238E27FC236}">
                    <a16:creationId xmlns:a16="http://schemas.microsoft.com/office/drawing/2014/main" id="{71F75442-0EF7-9CDC-5DD7-63148E05400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006" name="Gruppieren 3005">
            <a:extLst>
              <a:ext uri="{FF2B5EF4-FFF2-40B4-BE49-F238E27FC236}">
                <a16:creationId xmlns:a16="http://schemas.microsoft.com/office/drawing/2014/main" id="{856DB522-BD1F-FC69-8BA9-286EA44E3B3A}"/>
              </a:ext>
            </a:extLst>
          </p:cNvPr>
          <p:cNvGrpSpPr>
            <a:grpSpLocks noChangeAspect="1"/>
          </p:cNvGrpSpPr>
          <p:nvPr/>
        </p:nvGrpSpPr>
        <p:grpSpPr>
          <a:xfrm>
            <a:off x="3733202" y="-669380"/>
            <a:ext cx="1258865" cy="1306104"/>
            <a:chOff x="3576000" y="816426"/>
            <a:chExt cx="5040000" cy="5229127"/>
          </a:xfrm>
        </p:grpSpPr>
        <p:grpSp>
          <p:nvGrpSpPr>
            <p:cNvPr id="3007" name="Magnesium ohne e-">
              <a:extLst>
                <a:ext uri="{FF2B5EF4-FFF2-40B4-BE49-F238E27FC236}">
                  <a16:creationId xmlns:a16="http://schemas.microsoft.com/office/drawing/2014/main" id="{4BA114F1-4FB0-55A8-BEA9-963262D61AED}"/>
                </a:ext>
              </a:extLst>
            </p:cNvPr>
            <p:cNvGrpSpPr/>
            <p:nvPr/>
          </p:nvGrpSpPr>
          <p:grpSpPr>
            <a:xfrm>
              <a:off x="3576000" y="909000"/>
              <a:ext cx="5040000" cy="5040000"/>
              <a:chOff x="3576000" y="909000"/>
              <a:chExt cx="5040000" cy="5040000"/>
            </a:xfrm>
          </p:grpSpPr>
          <p:sp>
            <p:nvSpPr>
              <p:cNvPr id="3044" name="K-Schale">
                <a:extLst>
                  <a:ext uri="{FF2B5EF4-FFF2-40B4-BE49-F238E27FC236}">
                    <a16:creationId xmlns:a16="http://schemas.microsoft.com/office/drawing/2014/main" id="{8C412361-DD3E-28DF-1A8D-672E20B0853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045" name="Atomkern mit Protonen und Neutronen">
                <a:extLst>
                  <a:ext uri="{FF2B5EF4-FFF2-40B4-BE49-F238E27FC236}">
                    <a16:creationId xmlns:a16="http://schemas.microsoft.com/office/drawing/2014/main" id="{E14B2E15-D583-523D-A37F-20F62FDAB8A8}"/>
                  </a:ext>
                </a:extLst>
              </p:cNvPr>
              <p:cNvGrpSpPr/>
              <p:nvPr/>
            </p:nvGrpSpPr>
            <p:grpSpPr>
              <a:xfrm>
                <a:off x="5196000" y="2529000"/>
                <a:ext cx="1800000" cy="1800000"/>
                <a:chOff x="5196000" y="2529000"/>
                <a:chExt cx="1800000" cy="1800000"/>
              </a:xfrm>
            </p:grpSpPr>
            <p:sp>
              <p:nvSpPr>
                <p:cNvPr id="3048" name="Atomkern">
                  <a:extLst>
                    <a:ext uri="{FF2B5EF4-FFF2-40B4-BE49-F238E27FC236}">
                      <a16:creationId xmlns:a16="http://schemas.microsoft.com/office/drawing/2014/main" id="{21DF7CBF-5CDC-1E16-A626-947D31B7D749}"/>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049" name="Gruppieren 3048">
                  <a:extLst>
                    <a:ext uri="{FF2B5EF4-FFF2-40B4-BE49-F238E27FC236}">
                      <a16:creationId xmlns:a16="http://schemas.microsoft.com/office/drawing/2014/main" id="{B6BF897C-86DA-A267-55F2-19874ADDD90A}"/>
                    </a:ext>
                  </a:extLst>
                </p:cNvPr>
                <p:cNvGrpSpPr>
                  <a:grpSpLocks noChangeAspect="1"/>
                </p:cNvGrpSpPr>
                <p:nvPr/>
              </p:nvGrpSpPr>
              <p:grpSpPr>
                <a:xfrm>
                  <a:off x="5848033" y="3791651"/>
                  <a:ext cx="180000" cy="180000"/>
                  <a:chOff x="3172968" y="2304288"/>
                  <a:chExt cx="180000" cy="180000"/>
                </a:xfrm>
              </p:grpSpPr>
              <p:sp>
                <p:nvSpPr>
                  <p:cNvPr id="3095" name="Ellipse 3094">
                    <a:extLst>
                      <a:ext uri="{FF2B5EF4-FFF2-40B4-BE49-F238E27FC236}">
                        <a16:creationId xmlns:a16="http://schemas.microsoft.com/office/drawing/2014/main" id="{2631F77D-877C-D35C-E3D2-89AD2F07D1E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6" name="Additionszeichen 3095">
                    <a:extLst>
                      <a:ext uri="{FF2B5EF4-FFF2-40B4-BE49-F238E27FC236}">
                        <a16:creationId xmlns:a16="http://schemas.microsoft.com/office/drawing/2014/main" id="{1C431EB9-A351-C85E-A73D-FF28B47674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0" name="Gruppieren 3049">
                  <a:extLst>
                    <a:ext uri="{FF2B5EF4-FFF2-40B4-BE49-F238E27FC236}">
                      <a16:creationId xmlns:a16="http://schemas.microsoft.com/office/drawing/2014/main" id="{D6874F7F-C00C-8F1F-CFCE-988F8232E821}"/>
                    </a:ext>
                  </a:extLst>
                </p:cNvPr>
                <p:cNvGrpSpPr>
                  <a:grpSpLocks noChangeAspect="1"/>
                </p:cNvGrpSpPr>
                <p:nvPr/>
              </p:nvGrpSpPr>
              <p:grpSpPr>
                <a:xfrm>
                  <a:off x="6270000" y="3698425"/>
                  <a:ext cx="180000" cy="180000"/>
                  <a:chOff x="3172968" y="2304288"/>
                  <a:chExt cx="180000" cy="180000"/>
                </a:xfrm>
              </p:grpSpPr>
              <p:sp>
                <p:nvSpPr>
                  <p:cNvPr id="3093" name="Ellipse 3092">
                    <a:extLst>
                      <a:ext uri="{FF2B5EF4-FFF2-40B4-BE49-F238E27FC236}">
                        <a16:creationId xmlns:a16="http://schemas.microsoft.com/office/drawing/2014/main" id="{A5155078-B04A-DDD8-1322-7DE4BE64E6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4" name="Additionszeichen 3093">
                    <a:extLst>
                      <a:ext uri="{FF2B5EF4-FFF2-40B4-BE49-F238E27FC236}">
                        <a16:creationId xmlns:a16="http://schemas.microsoft.com/office/drawing/2014/main" id="{4162EBA0-1416-1018-C002-771AAE6C3E4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1" name="Gruppieren 3050">
                  <a:extLst>
                    <a:ext uri="{FF2B5EF4-FFF2-40B4-BE49-F238E27FC236}">
                      <a16:creationId xmlns:a16="http://schemas.microsoft.com/office/drawing/2014/main" id="{5AD14ABA-BCF9-6562-4FDD-204333827AEA}"/>
                    </a:ext>
                  </a:extLst>
                </p:cNvPr>
                <p:cNvGrpSpPr>
                  <a:grpSpLocks noChangeAspect="1"/>
                </p:cNvGrpSpPr>
                <p:nvPr/>
              </p:nvGrpSpPr>
              <p:grpSpPr>
                <a:xfrm>
                  <a:off x="5499300" y="3931942"/>
                  <a:ext cx="180000" cy="180000"/>
                  <a:chOff x="3172968" y="2304288"/>
                  <a:chExt cx="180000" cy="180000"/>
                </a:xfrm>
              </p:grpSpPr>
              <p:sp>
                <p:nvSpPr>
                  <p:cNvPr id="3091" name="Ellipse 3090">
                    <a:extLst>
                      <a:ext uri="{FF2B5EF4-FFF2-40B4-BE49-F238E27FC236}">
                        <a16:creationId xmlns:a16="http://schemas.microsoft.com/office/drawing/2014/main" id="{4ABBBF70-5E08-641E-D1F3-8B044807D6F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2" name="Additionszeichen 3091">
                    <a:extLst>
                      <a:ext uri="{FF2B5EF4-FFF2-40B4-BE49-F238E27FC236}">
                        <a16:creationId xmlns:a16="http://schemas.microsoft.com/office/drawing/2014/main" id="{BC170D4B-A98C-B7D5-6A05-4D2E8A84973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2" name="Gruppieren 3051">
                  <a:extLst>
                    <a:ext uri="{FF2B5EF4-FFF2-40B4-BE49-F238E27FC236}">
                      <a16:creationId xmlns:a16="http://schemas.microsoft.com/office/drawing/2014/main" id="{B2E2E8C7-EB1C-2999-D497-1F82C15CE9DD}"/>
                    </a:ext>
                  </a:extLst>
                </p:cNvPr>
                <p:cNvGrpSpPr>
                  <a:grpSpLocks noChangeAspect="1"/>
                </p:cNvGrpSpPr>
                <p:nvPr/>
              </p:nvGrpSpPr>
              <p:grpSpPr>
                <a:xfrm>
                  <a:off x="6030156" y="4086630"/>
                  <a:ext cx="180000" cy="180000"/>
                  <a:chOff x="3172968" y="2304288"/>
                  <a:chExt cx="180000" cy="180000"/>
                </a:xfrm>
              </p:grpSpPr>
              <p:sp>
                <p:nvSpPr>
                  <p:cNvPr id="3089" name="Ellipse 3088">
                    <a:extLst>
                      <a:ext uri="{FF2B5EF4-FFF2-40B4-BE49-F238E27FC236}">
                        <a16:creationId xmlns:a16="http://schemas.microsoft.com/office/drawing/2014/main" id="{1367521D-ED4C-57E5-9C41-3F296805399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0" name="Additionszeichen 3089">
                    <a:extLst>
                      <a:ext uri="{FF2B5EF4-FFF2-40B4-BE49-F238E27FC236}">
                        <a16:creationId xmlns:a16="http://schemas.microsoft.com/office/drawing/2014/main" id="{830D0759-D8EE-29D4-3A52-F914D1F351C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3" name="Gruppieren 3052">
                  <a:extLst>
                    <a:ext uri="{FF2B5EF4-FFF2-40B4-BE49-F238E27FC236}">
                      <a16:creationId xmlns:a16="http://schemas.microsoft.com/office/drawing/2014/main" id="{C4F81704-5064-D6A3-2278-0F55AE90C1D7}"/>
                    </a:ext>
                  </a:extLst>
                </p:cNvPr>
                <p:cNvGrpSpPr>
                  <a:grpSpLocks noChangeAspect="1"/>
                </p:cNvGrpSpPr>
                <p:nvPr/>
              </p:nvGrpSpPr>
              <p:grpSpPr>
                <a:xfrm>
                  <a:off x="6020438" y="3296696"/>
                  <a:ext cx="180000" cy="180000"/>
                  <a:chOff x="3172968" y="2304288"/>
                  <a:chExt cx="180000" cy="180000"/>
                </a:xfrm>
              </p:grpSpPr>
              <p:sp>
                <p:nvSpPr>
                  <p:cNvPr id="3087" name="Ellipse 3086">
                    <a:extLst>
                      <a:ext uri="{FF2B5EF4-FFF2-40B4-BE49-F238E27FC236}">
                        <a16:creationId xmlns:a16="http://schemas.microsoft.com/office/drawing/2014/main" id="{2ADFC433-F1F7-AEA4-9961-DAD5C79064A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8" name="Additionszeichen 3087">
                    <a:extLst>
                      <a:ext uri="{FF2B5EF4-FFF2-40B4-BE49-F238E27FC236}">
                        <a16:creationId xmlns:a16="http://schemas.microsoft.com/office/drawing/2014/main" id="{C9BAEB89-991A-C9F0-7E46-A585625809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4" name="Gruppieren 3053">
                  <a:extLst>
                    <a:ext uri="{FF2B5EF4-FFF2-40B4-BE49-F238E27FC236}">
                      <a16:creationId xmlns:a16="http://schemas.microsoft.com/office/drawing/2014/main" id="{A4299741-9EB2-2577-94E2-47FC5CD7B950}"/>
                    </a:ext>
                  </a:extLst>
                </p:cNvPr>
                <p:cNvGrpSpPr>
                  <a:grpSpLocks noChangeAspect="1"/>
                </p:cNvGrpSpPr>
                <p:nvPr/>
              </p:nvGrpSpPr>
              <p:grpSpPr>
                <a:xfrm>
                  <a:off x="6540000" y="3667688"/>
                  <a:ext cx="180000" cy="180000"/>
                  <a:chOff x="3172968" y="2304288"/>
                  <a:chExt cx="180000" cy="180000"/>
                </a:xfrm>
              </p:grpSpPr>
              <p:sp>
                <p:nvSpPr>
                  <p:cNvPr id="3085" name="Ellipse 3084">
                    <a:extLst>
                      <a:ext uri="{FF2B5EF4-FFF2-40B4-BE49-F238E27FC236}">
                        <a16:creationId xmlns:a16="http://schemas.microsoft.com/office/drawing/2014/main" id="{93ACDE4C-683E-A220-752C-7CD184B929C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6" name="Additionszeichen 3085">
                    <a:extLst>
                      <a:ext uri="{FF2B5EF4-FFF2-40B4-BE49-F238E27FC236}">
                        <a16:creationId xmlns:a16="http://schemas.microsoft.com/office/drawing/2014/main" id="{22FE9E99-015A-FFA3-8635-68C6B67EF8C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5" name="Gruppieren 3054">
                  <a:extLst>
                    <a:ext uri="{FF2B5EF4-FFF2-40B4-BE49-F238E27FC236}">
                      <a16:creationId xmlns:a16="http://schemas.microsoft.com/office/drawing/2014/main" id="{8840D563-A745-60A4-FFCC-80F8CF33940D}"/>
                    </a:ext>
                  </a:extLst>
                </p:cNvPr>
                <p:cNvGrpSpPr>
                  <a:grpSpLocks noChangeAspect="1"/>
                </p:cNvGrpSpPr>
                <p:nvPr/>
              </p:nvGrpSpPr>
              <p:grpSpPr>
                <a:xfrm>
                  <a:off x="6696374" y="3186376"/>
                  <a:ext cx="180000" cy="180000"/>
                  <a:chOff x="3172968" y="2304288"/>
                  <a:chExt cx="180000" cy="180000"/>
                </a:xfrm>
              </p:grpSpPr>
              <p:sp>
                <p:nvSpPr>
                  <p:cNvPr id="3083" name="Ellipse 3082">
                    <a:extLst>
                      <a:ext uri="{FF2B5EF4-FFF2-40B4-BE49-F238E27FC236}">
                        <a16:creationId xmlns:a16="http://schemas.microsoft.com/office/drawing/2014/main" id="{E049A4DF-A892-1BEE-3AA1-DC66449FCB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4" name="Additionszeichen 3083">
                    <a:extLst>
                      <a:ext uri="{FF2B5EF4-FFF2-40B4-BE49-F238E27FC236}">
                        <a16:creationId xmlns:a16="http://schemas.microsoft.com/office/drawing/2014/main" id="{3C66544E-466E-3DA7-B2C1-0A13EBD4717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6" name="Gruppieren 3055">
                  <a:extLst>
                    <a:ext uri="{FF2B5EF4-FFF2-40B4-BE49-F238E27FC236}">
                      <a16:creationId xmlns:a16="http://schemas.microsoft.com/office/drawing/2014/main" id="{B08BAD7C-7023-51A7-1CAF-3EDDBC7199D5}"/>
                    </a:ext>
                  </a:extLst>
                </p:cNvPr>
                <p:cNvGrpSpPr>
                  <a:grpSpLocks noChangeAspect="1"/>
                </p:cNvGrpSpPr>
                <p:nvPr/>
              </p:nvGrpSpPr>
              <p:grpSpPr>
                <a:xfrm>
                  <a:off x="5577515" y="3084316"/>
                  <a:ext cx="180000" cy="180000"/>
                  <a:chOff x="3172968" y="2304288"/>
                  <a:chExt cx="180000" cy="180000"/>
                </a:xfrm>
              </p:grpSpPr>
              <p:sp>
                <p:nvSpPr>
                  <p:cNvPr id="3081" name="Ellipse 3080">
                    <a:extLst>
                      <a:ext uri="{FF2B5EF4-FFF2-40B4-BE49-F238E27FC236}">
                        <a16:creationId xmlns:a16="http://schemas.microsoft.com/office/drawing/2014/main" id="{89C11358-0F65-979B-8A2C-54A7077D846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2" name="Additionszeichen 3081">
                    <a:extLst>
                      <a:ext uri="{FF2B5EF4-FFF2-40B4-BE49-F238E27FC236}">
                        <a16:creationId xmlns:a16="http://schemas.microsoft.com/office/drawing/2014/main" id="{6B8AA8D7-9959-30E9-47A6-524623720D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7" name="Gruppieren 3056">
                  <a:extLst>
                    <a:ext uri="{FF2B5EF4-FFF2-40B4-BE49-F238E27FC236}">
                      <a16:creationId xmlns:a16="http://schemas.microsoft.com/office/drawing/2014/main" id="{9CE3CF9E-55E8-9408-35C2-19B73F23F3FA}"/>
                    </a:ext>
                  </a:extLst>
                </p:cNvPr>
                <p:cNvGrpSpPr>
                  <a:grpSpLocks noChangeAspect="1"/>
                </p:cNvGrpSpPr>
                <p:nvPr/>
              </p:nvGrpSpPr>
              <p:grpSpPr>
                <a:xfrm>
                  <a:off x="5940252" y="2903697"/>
                  <a:ext cx="180000" cy="180000"/>
                  <a:chOff x="3172968" y="2304288"/>
                  <a:chExt cx="180000" cy="180000"/>
                </a:xfrm>
              </p:grpSpPr>
              <p:sp>
                <p:nvSpPr>
                  <p:cNvPr id="3079" name="Ellipse 3078">
                    <a:extLst>
                      <a:ext uri="{FF2B5EF4-FFF2-40B4-BE49-F238E27FC236}">
                        <a16:creationId xmlns:a16="http://schemas.microsoft.com/office/drawing/2014/main" id="{AF02580A-DB54-2626-0B83-C4939F3230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0" name="Additionszeichen 3079">
                    <a:extLst>
                      <a:ext uri="{FF2B5EF4-FFF2-40B4-BE49-F238E27FC236}">
                        <a16:creationId xmlns:a16="http://schemas.microsoft.com/office/drawing/2014/main" id="{27FED66E-B89F-92C5-67CA-E2E11267D7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8" name="Gruppieren 3057">
                  <a:extLst>
                    <a:ext uri="{FF2B5EF4-FFF2-40B4-BE49-F238E27FC236}">
                      <a16:creationId xmlns:a16="http://schemas.microsoft.com/office/drawing/2014/main" id="{9C46E313-167C-279E-77C2-AA62A6237598}"/>
                    </a:ext>
                  </a:extLst>
                </p:cNvPr>
                <p:cNvGrpSpPr>
                  <a:grpSpLocks noChangeAspect="1"/>
                </p:cNvGrpSpPr>
                <p:nvPr/>
              </p:nvGrpSpPr>
              <p:grpSpPr>
                <a:xfrm>
                  <a:off x="5597520" y="2746772"/>
                  <a:ext cx="180000" cy="180000"/>
                  <a:chOff x="3172968" y="2304288"/>
                  <a:chExt cx="180000" cy="180000"/>
                </a:xfrm>
              </p:grpSpPr>
              <p:sp>
                <p:nvSpPr>
                  <p:cNvPr id="3077" name="Ellipse 3076">
                    <a:extLst>
                      <a:ext uri="{FF2B5EF4-FFF2-40B4-BE49-F238E27FC236}">
                        <a16:creationId xmlns:a16="http://schemas.microsoft.com/office/drawing/2014/main" id="{AEE79A8F-13A4-AF00-C441-543CB2C8C59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8" name="Additionszeichen 3077">
                    <a:extLst>
                      <a:ext uri="{FF2B5EF4-FFF2-40B4-BE49-F238E27FC236}">
                        <a16:creationId xmlns:a16="http://schemas.microsoft.com/office/drawing/2014/main" id="{5666F3CF-A699-0531-EA41-72C86935BFD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9" name="Gruppieren 3058">
                  <a:extLst>
                    <a:ext uri="{FF2B5EF4-FFF2-40B4-BE49-F238E27FC236}">
                      <a16:creationId xmlns:a16="http://schemas.microsoft.com/office/drawing/2014/main" id="{13929DD0-5C9D-4B49-D160-A8F65A36B8E4}"/>
                    </a:ext>
                  </a:extLst>
                </p:cNvPr>
                <p:cNvGrpSpPr>
                  <a:grpSpLocks noChangeAspect="1"/>
                </p:cNvGrpSpPr>
                <p:nvPr/>
              </p:nvGrpSpPr>
              <p:grpSpPr>
                <a:xfrm>
                  <a:off x="6310896" y="2729578"/>
                  <a:ext cx="180000" cy="180000"/>
                  <a:chOff x="3172968" y="2304288"/>
                  <a:chExt cx="180000" cy="180000"/>
                </a:xfrm>
              </p:grpSpPr>
              <p:sp>
                <p:nvSpPr>
                  <p:cNvPr id="3075" name="Ellipse 3074">
                    <a:extLst>
                      <a:ext uri="{FF2B5EF4-FFF2-40B4-BE49-F238E27FC236}">
                        <a16:creationId xmlns:a16="http://schemas.microsoft.com/office/drawing/2014/main" id="{82F3B781-8FB1-EA27-8909-4A6A257728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6" name="Additionszeichen 3075">
                    <a:extLst>
                      <a:ext uri="{FF2B5EF4-FFF2-40B4-BE49-F238E27FC236}">
                        <a16:creationId xmlns:a16="http://schemas.microsoft.com/office/drawing/2014/main" id="{BED2190D-4A24-488C-CCFE-DFD17301F2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60" name="Gruppieren 3059">
                  <a:extLst>
                    <a:ext uri="{FF2B5EF4-FFF2-40B4-BE49-F238E27FC236}">
                      <a16:creationId xmlns:a16="http://schemas.microsoft.com/office/drawing/2014/main" id="{D8D15452-04E9-14D1-E209-0D6F1B0B790B}"/>
                    </a:ext>
                  </a:extLst>
                </p:cNvPr>
                <p:cNvGrpSpPr>
                  <a:grpSpLocks noChangeAspect="1"/>
                </p:cNvGrpSpPr>
                <p:nvPr/>
              </p:nvGrpSpPr>
              <p:grpSpPr>
                <a:xfrm>
                  <a:off x="5311404" y="3346168"/>
                  <a:ext cx="180000" cy="180000"/>
                  <a:chOff x="3172968" y="2304288"/>
                  <a:chExt cx="180000" cy="180000"/>
                </a:xfrm>
              </p:grpSpPr>
              <p:sp>
                <p:nvSpPr>
                  <p:cNvPr id="3073" name="Ellipse 3072">
                    <a:extLst>
                      <a:ext uri="{FF2B5EF4-FFF2-40B4-BE49-F238E27FC236}">
                        <a16:creationId xmlns:a16="http://schemas.microsoft.com/office/drawing/2014/main" id="{F68907BF-E660-8DDB-8441-EF316479580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4" name="Additionszeichen 3073">
                    <a:extLst>
                      <a:ext uri="{FF2B5EF4-FFF2-40B4-BE49-F238E27FC236}">
                        <a16:creationId xmlns:a16="http://schemas.microsoft.com/office/drawing/2014/main" id="{9F53E158-EF79-2E49-2083-725792038F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61" name="Ellipse 3060">
                  <a:extLst>
                    <a:ext uri="{FF2B5EF4-FFF2-40B4-BE49-F238E27FC236}">
                      <a16:creationId xmlns:a16="http://schemas.microsoft.com/office/drawing/2014/main" id="{EBD269B0-8233-E416-3703-B2404BC6BA8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2" name="Ellipse 3061">
                  <a:extLst>
                    <a:ext uri="{FF2B5EF4-FFF2-40B4-BE49-F238E27FC236}">
                      <a16:creationId xmlns:a16="http://schemas.microsoft.com/office/drawing/2014/main" id="{D6494D04-BD5A-C4B8-464B-9452547E9DD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3" name="Ellipse 3062">
                  <a:extLst>
                    <a:ext uri="{FF2B5EF4-FFF2-40B4-BE49-F238E27FC236}">
                      <a16:creationId xmlns:a16="http://schemas.microsoft.com/office/drawing/2014/main" id="{33AC437E-CAB4-1121-08A5-0B2D5F1F0D9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4" name="Ellipse 3063">
                  <a:extLst>
                    <a:ext uri="{FF2B5EF4-FFF2-40B4-BE49-F238E27FC236}">
                      <a16:creationId xmlns:a16="http://schemas.microsoft.com/office/drawing/2014/main" id="{F1F007F3-0DF1-842B-7827-37FD53AC640D}"/>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5" name="Ellipse 3064">
                  <a:extLst>
                    <a:ext uri="{FF2B5EF4-FFF2-40B4-BE49-F238E27FC236}">
                      <a16:creationId xmlns:a16="http://schemas.microsoft.com/office/drawing/2014/main" id="{62F2668B-CC90-AEDE-B0C8-CD2ACD56B54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6" name="Ellipse 3065">
                  <a:extLst>
                    <a:ext uri="{FF2B5EF4-FFF2-40B4-BE49-F238E27FC236}">
                      <a16:creationId xmlns:a16="http://schemas.microsoft.com/office/drawing/2014/main" id="{E9A953E4-0FC5-7DDC-84CB-7983F27303B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7" name="Ellipse 3066">
                  <a:extLst>
                    <a:ext uri="{FF2B5EF4-FFF2-40B4-BE49-F238E27FC236}">
                      <a16:creationId xmlns:a16="http://schemas.microsoft.com/office/drawing/2014/main" id="{E4771877-6AFE-F019-116C-F9763BFA426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8" name="Ellipse 3067">
                  <a:extLst>
                    <a:ext uri="{FF2B5EF4-FFF2-40B4-BE49-F238E27FC236}">
                      <a16:creationId xmlns:a16="http://schemas.microsoft.com/office/drawing/2014/main" id="{8991B214-FF7E-500B-4D61-DA8346386EE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9" name="Ellipse 3068">
                  <a:extLst>
                    <a:ext uri="{FF2B5EF4-FFF2-40B4-BE49-F238E27FC236}">
                      <a16:creationId xmlns:a16="http://schemas.microsoft.com/office/drawing/2014/main" id="{B0A86390-FB29-D282-9491-BB3D85BBD5D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0" name="Ellipse 3069">
                  <a:extLst>
                    <a:ext uri="{FF2B5EF4-FFF2-40B4-BE49-F238E27FC236}">
                      <a16:creationId xmlns:a16="http://schemas.microsoft.com/office/drawing/2014/main" id="{CBF0C843-92B2-CF0C-EF9E-21EF142D6D8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1" name="Ellipse 3070">
                  <a:extLst>
                    <a:ext uri="{FF2B5EF4-FFF2-40B4-BE49-F238E27FC236}">
                      <a16:creationId xmlns:a16="http://schemas.microsoft.com/office/drawing/2014/main" id="{77A5B9A8-BAC5-FFFB-D2A5-EB5D571AFB1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2" name="Ellipse 3071">
                  <a:extLst>
                    <a:ext uri="{FF2B5EF4-FFF2-40B4-BE49-F238E27FC236}">
                      <a16:creationId xmlns:a16="http://schemas.microsoft.com/office/drawing/2014/main" id="{35D8A975-EDEC-BEFC-7FF8-76A55B67374F}"/>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46" name="L-Schale">
                <a:extLst>
                  <a:ext uri="{FF2B5EF4-FFF2-40B4-BE49-F238E27FC236}">
                    <a16:creationId xmlns:a16="http://schemas.microsoft.com/office/drawing/2014/main" id="{4A3B43B2-49AF-D97A-9EC0-030CB74BBD26}"/>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047" name="M-Schale">
                <a:extLst>
                  <a:ext uri="{FF2B5EF4-FFF2-40B4-BE49-F238E27FC236}">
                    <a16:creationId xmlns:a16="http://schemas.microsoft.com/office/drawing/2014/main" id="{8A21B69D-D6C0-E481-74EE-0B499B802ACA}"/>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008" name="Gruppieren 3007">
              <a:extLst>
                <a:ext uri="{FF2B5EF4-FFF2-40B4-BE49-F238E27FC236}">
                  <a16:creationId xmlns:a16="http://schemas.microsoft.com/office/drawing/2014/main" id="{94A43D82-18C1-3289-0F16-C22F7601DDCC}"/>
                </a:ext>
              </a:extLst>
            </p:cNvPr>
            <p:cNvGrpSpPr/>
            <p:nvPr/>
          </p:nvGrpSpPr>
          <p:grpSpPr>
            <a:xfrm>
              <a:off x="6006000" y="816426"/>
              <a:ext cx="180000" cy="180000"/>
              <a:chOff x="2537136" y="1269000"/>
              <a:chExt cx="180000" cy="180000"/>
            </a:xfrm>
          </p:grpSpPr>
          <p:sp>
            <p:nvSpPr>
              <p:cNvPr id="3042" name="Ellipse 3041">
                <a:extLst>
                  <a:ext uri="{FF2B5EF4-FFF2-40B4-BE49-F238E27FC236}">
                    <a16:creationId xmlns:a16="http://schemas.microsoft.com/office/drawing/2014/main" id="{35F4288C-82F6-8418-4DBC-F31381CB18D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3" name="Minuszeichen 3042">
                <a:extLst>
                  <a:ext uri="{FF2B5EF4-FFF2-40B4-BE49-F238E27FC236}">
                    <a16:creationId xmlns:a16="http://schemas.microsoft.com/office/drawing/2014/main" id="{5CB55064-8C54-2045-5A31-BD2002EFE9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09" name="Gruppieren 3008">
              <a:extLst>
                <a:ext uri="{FF2B5EF4-FFF2-40B4-BE49-F238E27FC236}">
                  <a16:creationId xmlns:a16="http://schemas.microsoft.com/office/drawing/2014/main" id="{1A124047-09AB-E072-C192-209656BF4F70}"/>
                </a:ext>
              </a:extLst>
            </p:cNvPr>
            <p:cNvGrpSpPr/>
            <p:nvPr/>
          </p:nvGrpSpPr>
          <p:grpSpPr>
            <a:xfrm>
              <a:off x="6003948" y="5865553"/>
              <a:ext cx="180000" cy="180000"/>
              <a:chOff x="2537136" y="1269000"/>
              <a:chExt cx="180000" cy="180000"/>
            </a:xfrm>
          </p:grpSpPr>
          <p:sp>
            <p:nvSpPr>
              <p:cNvPr id="3040" name="Ellipse 3039">
                <a:extLst>
                  <a:ext uri="{FF2B5EF4-FFF2-40B4-BE49-F238E27FC236}">
                    <a16:creationId xmlns:a16="http://schemas.microsoft.com/office/drawing/2014/main" id="{9C320E84-C9DF-F4DC-A1B6-F3D4611EC97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1" name="Minuszeichen 3040">
                <a:extLst>
                  <a:ext uri="{FF2B5EF4-FFF2-40B4-BE49-F238E27FC236}">
                    <a16:creationId xmlns:a16="http://schemas.microsoft.com/office/drawing/2014/main" id="{B846DDB5-E09A-09D9-0EC8-A6DD796AEC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0" name="Gruppieren 3009">
              <a:extLst>
                <a:ext uri="{FF2B5EF4-FFF2-40B4-BE49-F238E27FC236}">
                  <a16:creationId xmlns:a16="http://schemas.microsoft.com/office/drawing/2014/main" id="{02363087-994E-778A-DF83-77D4B2E716F9}"/>
                </a:ext>
              </a:extLst>
            </p:cNvPr>
            <p:cNvGrpSpPr/>
            <p:nvPr/>
          </p:nvGrpSpPr>
          <p:grpSpPr>
            <a:xfrm>
              <a:off x="7989107" y="3335661"/>
              <a:ext cx="180000" cy="180000"/>
              <a:chOff x="2537136" y="1269000"/>
              <a:chExt cx="180000" cy="180000"/>
            </a:xfrm>
          </p:grpSpPr>
          <p:sp>
            <p:nvSpPr>
              <p:cNvPr id="3038" name="Ellipse 3037">
                <a:extLst>
                  <a:ext uri="{FF2B5EF4-FFF2-40B4-BE49-F238E27FC236}">
                    <a16:creationId xmlns:a16="http://schemas.microsoft.com/office/drawing/2014/main" id="{C72ACB7A-B52A-8C23-4702-1A4FFEFD3C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9" name="Minuszeichen 3038">
                <a:extLst>
                  <a:ext uri="{FF2B5EF4-FFF2-40B4-BE49-F238E27FC236}">
                    <a16:creationId xmlns:a16="http://schemas.microsoft.com/office/drawing/2014/main" id="{810298AC-093D-2238-DFE5-D239A64A57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1" name="Gruppieren 3010">
              <a:extLst>
                <a:ext uri="{FF2B5EF4-FFF2-40B4-BE49-F238E27FC236}">
                  <a16:creationId xmlns:a16="http://schemas.microsoft.com/office/drawing/2014/main" id="{F0E39B3C-2FEA-E9D0-173C-1193AE07729D}"/>
                </a:ext>
              </a:extLst>
            </p:cNvPr>
            <p:cNvGrpSpPr/>
            <p:nvPr/>
          </p:nvGrpSpPr>
          <p:grpSpPr>
            <a:xfrm>
              <a:off x="4026000" y="3339000"/>
              <a:ext cx="180000" cy="180000"/>
              <a:chOff x="2537136" y="1269000"/>
              <a:chExt cx="180000" cy="180000"/>
            </a:xfrm>
          </p:grpSpPr>
          <p:sp>
            <p:nvSpPr>
              <p:cNvPr id="3036" name="Ellipse 3035">
                <a:extLst>
                  <a:ext uri="{FF2B5EF4-FFF2-40B4-BE49-F238E27FC236}">
                    <a16:creationId xmlns:a16="http://schemas.microsoft.com/office/drawing/2014/main" id="{3C9D493C-77DF-73B0-E03F-AE99772D81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7" name="Minuszeichen 3036">
                <a:extLst>
                  <a:ext uri="{FF2B5EF4-FFF2-40B4-BE49-F238E27FC236}">
                    <a16:creationId xmlns:a16="http://schemas.microsoft.com/office/drawing/2014/main" id="{F542F9DB-398A-B0FD-09FA-BDA15AA69A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2" name="Gruppieren 3011">
              <a:extLst>
                <a:ext uri="{FF2B5EF4-FFF2-40B4-BE49-F238E27FC236}">
                  <a16:creationId xmlns:a16="http://schemas.microsoft.com/office/drawing/2014/main" id="{013A1CA8-7F55-0ADF-7428-B9EC92936374}"/>
                </a:ext>
              </a:extLst>
            </p:cNvPr>
            <p:cNvGrpSpPr/>
            <p:nvPr/>
          </p:nvGrpSpPr>
          <p:grpSpPr>
            <a:xfrm>
              <a:off x="4656000" y="4775520"/>
              <a:ext cx="180000" cy="180000"/>
              <a:chOff x="2537136" y="1269000"/>
              <a:chExt cx="180000" cy="180000"/>
            </a:xfrm>
          </p:grpSpPr>
          <p:sp>
            <p:nvSpPr>
              <p:cNvPr id="3034" name="Ellipse 3033">
                <a:extLst>
                  <a:ext uri="{FF2B5EF4-FFF2-40B4-BE49-F238E27FC236}">
                    <a16:creationId xmlns:a16="http://schemas.microsoft.com/office/drawing/2014/main" id="{7D05338E-B201-5DBB-AFB9-35BC31B378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5" name="Minuszeichen 3034">
                <a:extLst>
                  <a:ext uri="{FF2B5EF4-FFF2-40B4-BE49-F238E27FC236}">
                    <a16:creationId xmlns:a16="http://schemas.microsoft.com/office/drawing/2014/main" id="{D6D3056C-4ADC-79D3-9202-BE8C5FC8860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3" name="Gruppieren 3012">
              <a:extLst>
                <a:ext uri="{FF2B5EF4-FFF2-40B4-BE49-F238E27FC236}">
                  <a16:creationId xmlns:a16="http://schemas.microsoft.com/office/drawing/2014/main" id="{9C5EFDE8-FC65-78F1-F556-3BF14AA3DF4B}"/>
                </a:ext>
              </a:extLst>
            </p:cNvPr>
            <p:cNvGrpSpPr/>
            <p:nvPr/>
          </p:nvGrpSpPr>
          <p:grpSpPr>
            <a:xfrm>
              <a:off x="7373256" y="4775520"/>
              <a:ext cx="180000" cy="180000"/>
              <a:chOff x="2537136" y="1269000"/>
              <a:chExt cx="180000" cy="180000"/>
            </a:xfrm>
          </p:grpSpPr>
          <p:sp>
            <p:nvSpPr>
              <p:cNvPr id="3032" name="Ellipse 3031">
                <a:extLst>
                  <a:ext uri="{FF2B5EF4-FFF2-40B4-BE49-F238E27FC236}">
                    <a16:creationId xmlns:a16="http://schemas.microsoft.com/office/drawing/2014/main" id="{9E1371BA-DB64-528B-ABB0-A96051A0E0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3" name="Minuszeichen 3032">
                <a:extLst>
                  <a:ext uri="{FF2B5EF4-FFF2-40B4-BE49-F238E27FC236}">
                    <a16:creationId xmlns:a16="http://schemas.microsoft.com/office/drawing/2014/main" id="{8ECD00EA-84FA-2A37-9469-47242DD2DFE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4" name="Gruppieren 3013">
              <a:extLst>
                <a:ext uri="{FF2B5EF4-FFF2-40B4-BE49-F238E27FC236}">
                  <a16:creationId xmlns:a16="http://schemas.microsoft.com/office/drawing/2014/main" id="{021C8590-D00F-B2A5-A1F5-B3F2452C3B2B}"/>
                </a:ext>
              </a:extLst>
            </p:cNvPr>
            <p:cNvGrpSpPr/>
            <p:nvPr/>
          </p:nvGrpSpPr>
          <p:grpSpPr>
            <a:xfrm>
              <a:off x="7373256" y="1900714"/>
              <a:ext cx="180000" cy="180000"/>
              <a:chOff x="2537136" y="1269000"/>
              <a:chExt cx="180000" cy="180000"/>
            </a:xfrm>
          </p:grpSpPr>
          <p:sp>
            <p:nvSpPr>
              <p:cNvPr id="3030" name="Ellipse 3029">
                <a:extLst>
                  <a:ext uri="{FF2B5EF4-FFF2-40B4-BE49-F238E27FC236}">
                    <a16:creationId xmlns:a16="http://schemas.microsoft.com/office/drawing/2014/main" id="{330369B7-C8F4-C9D0-8931-47BEBD4976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1" name="Minuszeichen 3030">
                <a:extLst>
                  <a:ext uri="{FF2B5EF4-FFF2-40B4-BE49-F238E27FC236}">
                    <a16:creationId xmlns:a16="http://schemas.microsoft.com/office/drawing/2014/main" id="{45D73404-23AD-608A-7CC6-ED1746CD1F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5" name="Gruppieren 3014">
              <a:extLst>
                <a:ext uri="{FF2B5EF4-FFF2-40B4-BE49-F238E27FC236}">
                  <a16:creationId xmlns:a16="http://schemas.microsoft.com/office/drawing/2014/main" id="{64A3E684-DC81-7549-2E74-6B349C0F5808}"/>
                </a:ext>
              </a:extLst>
            </p:cNvPr>
            <p:cNvGrpSpPr/>
            <p:nvPr/>
          </p:nvGrpSpPr>
          <p:grpSpPr>
            <a:xfrm>
              <a:off x="4656000" y="1900714"/>
              <a:ext cx="180000" cy="180000"/>
              <a:chOff x="2537136" y="1269000"/>
              <a:chExt cx="180000" cy="180000"/>
            </a:xfrm>
          </p:grpSpPr>
          <p:sp>
            <p:nvSpPr>
              <p:cNvPr id="3028" name="Ellipse 3027">
                <a:extLst>
                  <a:ext uri="{FF2B5EF4-FFF2-40B4-BE49-F238E27FC236}">
                    <a16:creationId xmlns:a16="http://schemas.microsoft.com/office/drawing/2014/main" id="{353C7E93-657E-E163-4715-20227D3E6F6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9" name="Minuszeichen 3028">
                <a:extLst>
                  <a:ext uri="{FF2B5EF4-FFF2-40B4-BE49-F238E27FC236}">
                    <a16:creationId xmlns:a16="http://schemas.microsoft.com/office/drawing/2014/main" id="{0523D008-48F0-1086-F66A-84D2F688C9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6" name="Gruppieren 3015">
              <a:extLst>
                <a:ext uri="{FF2B5EF4-FFF2-40B4-BE49-F238E27FC236}">
                  <a16:creationId xmlns:a16="http://schemas.microsoft.com/office/drawing/2014/main" id="{996470D8-7A5E-773D-35F5-4C7E2E909089}"/>
                </a:ext>
              </a:extLst>
            </p:cNvPr>
            <p:cNvGrpSpPr/>
            <p:nvPr/>
          </p:nvGrpSpPr>
          <p:grpSpPr>
            <a:xfrm>
              <a:off x="6006000" y="1339747"/>
              <a:ext cx="180000" cy="180000"/>
              <a:chOff x="2537136" y="1269000"/>
              <a:chExt cx="180000" cy="180000"/>
            </a:xfrm>
          </p:grpSpPr>
          <p:sp>
            <p:nvSpPr>
              <p:cNvPr id="3026" name="Ellipse 3025">
                <a:extLst>
                  <a:ext uri="{FF2B5EF4-FFF2-40B4-BE49-F238E27FC236}">
                    <a16:creationId xmlns:a16="http://schemas.microsoft.com/office/drawing/2014/main" id="{30F3A387-C893-160D-6AC0-C70C3A927A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7" name="Minuszeichen 3026">
                <a:extLst>
                  <a:ext uri="{FF2B5EF4-FFF2-40B4-BE49-F238E27FC236}">
                    <a16:creationId xmlns:a16="http://schemas.microsoft.com/office/drawing/2014/main" id="{C1921C4B-64ED-E331-C8AA-19092156AA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7" name="Gruppieren 3016">
              <a:extLst>
                <a:ext uri="{FF2B5EF4-FFF2-40B4-BE49-F238E27FC236}">
                  <a16:creationId xmlns:a16="http://schemas.microsoft.com/office/drawing/2014/main" id="{9E8EFB2A-F6FA-C0F7-BA4F-C675347BA8BF}"/>
                </a:ext>
              </a:extLst>
            </p:cNvPr>
            <p:cNvGrpSpPr/>
            <p:nvPr/>
          </p:nvGrpSpPr>
          <p:grpSpPr>
            <a:xfrm>
              <a:off x="6006000" y="5312040"/>
              <a:ext cx="180000" cy="180000"/>
              <a:chOff x="2537136" y="1269000"/>
              <a:chExt cx="180000" cy="180000"/>
            </a:xfrm>
          </p:grpSpPr>
          <p:sp>
            <p:nvSpPr>
              <p:cNvPr id="3024" name="Ellipse 3023">
                <a:extLst>
                  <a:ext uri="{FF2B5EF4-FFF2-40B4-BE49-F238E27FC236}">
                    <a16:creationId xmlns:a16="http://schemas.microsoft.com/office/drawing/2014/main" id="{B2D0D9C1-1D6B-836F-4190-98099AA3C23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5" name="Minuszeichen 3024">
                <a:extLst>
                  <a:ext uri="{FF2B5EF4-FFF2-40B4-BE49-F238E27FC236}">
                    <a16:creationId xmlns:a16="http://schemas.microsoft.com/office/drawing/2014/main" id="{5B177298-3473-92DA-ED07-559D3FEC1A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8" name="Gruppieren 3017">
              <a:extLst>
                <a:ext uri="{FF2B5EF4-FFF2-40B4-BE49-F238E27FC236}">
                  <a16:creationId xmlns:a16="http://schemas.microsoft.com/office/drawing/2014/main" id="{2BF30DA4-3248-B658-5B98-65DCA91B6C3F}"/>
                </a:ext>
              </a:extLst>
            </p:cNvPr>
            <p:cNvGrpSpPr/>
            <p:nvPr/>
          </p:nvGrpSpPr>
          <p:grpSpPr>
            <a:xfrm>
              <a:off x="6006000" y="1900714"/>
              <a:ext cx="180000" cy="180000"/>
              <a:chOff x="2537136" y="1269000"/>
              <a:chExt cx="180000" cy="180000"/>
            </a:xfrm>
          </p:grpSpPr>
          <p:sp>
            <p:nvSpPr>
              <p:cNvPr id="3022" name="Ellipse 3021">
                <a:extLst>
                  <a:ext uri="{FF2B5EF4-FFF2-40B4-BE49-F238E27FC236}">
                    <a16:creationId xmlns:a16="http://schemas.microsoft.com/office/drawing/2014/main" id="{5E376E3F-F7B4-C3C8-15EA-A005664FC49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3" name="Minuszeichen 3022">
                <a:extLst>
                  <a:ext uri="{FF2B5EF4-FFF2-40B4-BE49-F238E27FC236}">
                    <a16:creationId xmlns:a16="http://schemas.microsoft.com/office/drawing/2014/main" id="{89618F39-F4B3-11F5-1D0B-CDEC8F3B74B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9" name="Gruppieren 3018">
              <a:extLst>
                <a:ext uri="{FF2B5EF4-FFF2-40B4-BE49-F238E27FC236}">
                  <a16:creationId xmlns:a16="http://schemas.microsoft.com/office/drawing/2014/main" id="{A7D12545-74A3-7092-001D-96840FF0C73F}"/>
                </a:ext>
              </a:extLst>
            </p:cNvPr>
            <p:cNvGrpSpPr/>
            <p:nvPr/>
          </p:nvGrpSpPr>
          <p:grpSpPr>
            <a:xfrm>
              <a:off x="6006000" y="4775520"/>
              <a:ext cx="180000" cy="180000"/>
              <a:chOff x="2537136" y="1269000"/>
              <a:chExt cx="180000" cy="180000"/>
            </a:xfrm>
          </p:grpSpPr>
          <p:sp>
            <p:nvSpPr>
              <p:cNvPr id="3020" name="Ellipse 3019">
                <a:extLst>
                  <a:ext uri="{FF2B5EF4-FFF2-40B4-BE49-F238E27FC236}">
                    <a16:creationId xmlns:a16="http://schemas.microsoft.com/office/drawing/2014/main" id="{66C149F5-163F-FDF0-3255-69B4EB34CD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1" name="Minuszeichen 3020">
                <a:extLst>
                  <a:ext uri="{FF2B5EF4-FFF2-40B4-BE49-F238E27FC236}">
                    <a16:creationId xmlns:a16="http://schemas.microsoft.com/office/drawing/2014/main" id="{93099003-CA6C-9E21-5316-C1BB3731E93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097" name="Gruppieren 3096">
            <a:extLst>
              <a:ext uri="{FF2B5EF4-FFF2-40B4-BE49-F238E27FC236}">
                <a16:creationId xmlns:a16="http://schemas.microsoft.com/office/drawing/2014/main" id="{FE374DB0-14A3-F36E-88E5-917F50FA5851}"/>
              </a:ext>
            </a:extLst>
          </p:cNvPr>
          <p:cNvGrpSpPr>
            <a:grpSpLocks noChangeAspect="1"/>
          </p:cNvGrpSpPr>
          <p:nvPr/>
        </p:nvGrpSpPr>
        <p:grpSpPr>
          <a:xfrm>
            <a:off x="2021293" y="-613003"/>
            <a:ext cx="1258865" cy="1306104"/>
            <a:chOff x="3576000" y="816426"/>
            <a:chExt cx="5040000" cy="5229127"/>
          </a:xfrm>
        </p:grpSpPr>
        <p:grpSp>
          <p:nvGrpSpPr>
            <p:cNvPr id="3098" name="Magnesium ohne e-">
              <a:extLst>
                <a:ext uri="{FF2B5EF4-FFF2-40B4-BE49-F238E27FC236}">
                  <a16:creationId xmlns:a16="http://schemas.microsoft.com/office/drawing/2014/main" id="{214732ED-F805-5C8E-DD80-D88C847DF1C1}"/>
                </a:ext>
              </a:extLst>
            </p:cNvPr>
            <p:cNvGrpSpPr/>
            <p:nvPr/>
          </p:nvGrpSpPr>
          <p:grpSpPr>
            <a:xfrm>
              <a:off x="3576000" y="909000"/>
              <a:ext cx="5040000" cy="5040000"/>
              <a:chOff x="3576000" y="909000"/>
              <a:chExt cx="5040000" cy="5040000"/>
            </a:xfrm>
          </p:grpSpPr>
          <p:sp>
            <p:nvSpPr>
              <p:cNvPr id="3135" name="K-Schale">
                <a:extLst>
                  <a:ext uri="{FF2B5EF4-FFF2-40B4-BE49-F238E27FC236}">
                    <a16:creationId xmlns:a16="http://schemas.microsoft.com/office/drawing/2014/main" id="{43A173AC-F83C-D2A0-B02B-589B4C355E5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136" name="Atomkern mit Protonen und Neutronen">
                <a:extLst>
                  <a:ext uri="{FF2B5EF4-FFF2-40B4-BE49-F238E27FC236}">
                    <a16:creationId xmlns:a16="http://schemas.microsoft.com/office/drawing/2014/main" id="{55037FF5-8D37-79E2-ECD9-A398313CCD2C}"/>
                  </a:ext>
                </a:extLst>
              </p:cNvPr>
              <p:cNvGrpSpPr/>
              <p:nvPr/>
            </p:nvGrpSpPr>
            <p:grpSpPr>
              <a:xfrm>
                <a:off x="5196000" y="2529000"/>
                <a:ext cx="1800000" cy="1800000"/>
                <a:chOff x="5196000" y="2529000"/>
                <a:chExt cx="1800000" cy="1800000"/>
              </a:xfrm>
            </p:grpSpPr>
            <p:sp>
              <p:nvSpPr>
                <p:cNvPr id="3139" name="Atomkern">
                  <a:extLst>
                    <a:ext uri="{FF2B5EF4-FFF2-40B4-BE49-F238E27FC236}">
                      <a16:creationId xmlns:a16="http://schemas.microsoft.com/office/drawing/2014/main" id="{ADB3C575-AD9E-5713-766F-E71565A62B8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140" name="Gruppieren 3139">
                  <a:extLst>
                    <a:ext uri="{FF2B5EF4-FFF2-40B4-BE49-F238E27FC236}">
                      <a16:creationId xmlns:a16="http://schemas.microsoft.com/office/drawing/2014/main" id="{53495B17-6007-C2E6-0BE5-9183197D04C4}"/>
                    </a:ext>
                  </a:extLst>
                </p:cNvPr>
                <p:cNvGrpSpPr>
                  <a:grpSpLocks noChangeAspect="1"/>
                </p:cNvGrpSpPr>
                <p:nvPr/>
              </p:nvGrpSpPr>
              <p:grpSpPr>
                <a:xfrm>
                  <a:off x="5848033" y="3791651"/>
                  <a:ext cx="180000" cy="180000"/>
                  <a:chOff x="3172968" y="2304288"/>
                  <a:chExt cx="180000" cy="180000"/>
                </a:xfrm>
              </p:grpSpPr>
              <p:sp>
                <p:nvSpPr>
                  <p:cNvPr id="3186" name="Ellipse 3185">
                    <a:extLst>
                      <a:ext uri="{FF2B5EF4-FFF2-40B4-BE49-F238E27FC236}">
                        <a16:creationId xmlns:a16="http://schemas.microsoft.com/office/drawing/2014/main" id="{68D82E59-3736-1E92-9AEC-50F1AB4078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87" name="Additionszeichen 3186">
                    <a:extLst>
                      <a:ext uri="{FF2B5EF4-FFF2-40B4-BE49-F238E27FC236}">
                        <a16:creationId xmlns:a16="http://schemas.microsoft.com/office/drawing/2014/main" id="{B559C615-0CD3-CDBF-BCA7-920B0039FE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1" name="Gruppieren 3140">
                  <a:extLst>
                    <a:ext uri="{FF2B5EF4-FFF2-40B4-BE49-F238E27FC236}">
                      <a16:creationId xmlns:a16="http://schemas.microsoft.com/office/drawing/2014/main" id="{4601208F-5FCD-3005-2B05-5ED04E14AE26}"/>
                    </a:ext>
                  </a:extLst>
                </p:cNvPr>
                <p:cNvGrpSpPr>
                  <a:grpSpLocks noChangeAspect="1"/>
                </p:cNvGrpSpPr>
                <p:nvPr/>
              </p:nvGrpSpPr>
              <p:grpSpPr>
                <a:xfrm>
                  <a:off x="6270000" y="3698425"/>
                  <a:ext cx="180000" cy="180000"/>
                  <a:chOff x="3172968" y="2304288"/>
                  <a:chExt cx="180000" cy="180000"/>
                </a:xfrm>
              </p:grpSpPr>
              <p:sp>
                <p:nvSpPr>
                  <p:cNvPr id="3184" name="Ellipse 3183">
                    <a:extLst>
                      <a:ext uri="{FF2B5EF4-FFF2-40B4-BE49-F238E27FC236}">
                        <a16:creationId xmlns:a16="http://schemas.microsoft.com/office/drawing/2014/main" id="{85CBDFB6-A649-A35E-9F5F-D1786D4BAB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85" name="Additionszeichen 3184">
                    <a:extLst>
                      <a:ext uri="{FF2B5EF4-FFF2-40B4-BE49-F238E27FC236}">
                        <a16:creationId xmlns:a16="http://schemas.microsoft.com/office/drawing/2014/main" id="{D1AEA848-CE70-643F-4137-DEFFD2B69D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2" name="Gruppieren 3141">
                  <a:extLst>
                    <a:ext uri="{FF2B5EF4-FFF2-40B4-BE49-F238E27FC236}">
                      <a16:creationId xmlns:a16="http://schemas.microsoft.com/office/drawing/2014/main" id="{B36A7739-C2C1-DE9D-3E86-CD4FD4F1714F}"/>
                    </a:ext>
                  </a:extLst>
                </p:cNvPr>
                <p:cNvGrpSpPr>
                  <a:grpSpLocks noChangeAspect="1"/>
                </p:cNvGrpSpPr>
                <p:nvPr/>
              </p:nvGrpSpPr>
              <p:grpSpPr>
                <a:xfrm>
                  <a:off x="5499300" y="3931942"/>
                  <a:ext cx="180000" cy="180000"/>
                  <a:chOff x="3172968" y="2304288"/>
                  <a:chExt cx="180000" cy="180000"/>
                </a:xfrm>
              </p:grpSpPr>
              <p:sp>
                <p:nvSpPr>
                  <p:cNvPr id="3182" name="Ellipse 3181">
                    <a:extLst>
                      <a:ext uri="{FF2B5EF4-FFF2-40B4-BE49-F238E27FC236}">
                        <a16:creationId xmlns:a16="http://schemas.microsoft.com/office/drawing/2014/main" id="{5C4D01B0-3B15-D861-6173-51AFD8DBE66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83" name="Additionszeichen 3182">
                    <a:extLst>
                      <a:ext uri="{FF2B5EF4-FFF2-40B4-BE49-F238E27FC236}">
                        <a16:creationId xmlns:a16="http://schemas.microsoft.com/office/drawing/2014/main" id="{16DA2364-2EA7-8CA1-2E71-0496D373B13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3" name="Gruppieren 3142">
                  <a:extLst>
                    <a:ext uri="{FF2B5EF4-FFF2-40B4-BE49-F238E27FC236}">
                      <a16:creationId xmlns:a16="http://schemas.microsoft.com/office/drawing/2014/main" id="{6C8D0753-465E-3042-93DD-E21395015345}"/>
                    </a:ext>
                  </a:extLst>
                </p:cNvPr>
                <p:cNvGrpSpPr>
                  <a:grpSpLocks noChangeAspect="1"/>
                </p:cNvGrpSpPr>
                <p:nvPr/>
              </p:nvGrpSpPr>
              <p:grpSpPr>
                <a:xfrm>
                  <a:off x="6030156" y="4086630"/>
                  <a:ext cx="180000" cy="180000"/>
                  <a:chOff x="3172968" y="2304288"/>
                  <a:chExt cx="180000" cy="180000"/>
                </a:xfrm>
              </p:grpSpPr>
              <p:sp>
                <p:nvSpPr>
                  <p:cNvPr id="3180" name="Ellipse 3179">
                    <a:extLst>
                      <a:ext uri="{FF2B5EF4-FFF2-40B4-BE49-F238E27FC236}">
                        <a16:creationId xmlns:a16="http://schemas.microsoft.com/office/drawing/2014/main" id="{E94A5BF6-33FE-294A-86FD-FC978D984E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81" name="Additionszeichen 3180">
                    <a:extLst>
                      <a:ext uri="{FF2B5EF4-FFF2-40B4-BE49-F238E27FC236}">
                        <a16:creationId xmlns:a16="http://schemas.microsoft.com/office/drawing/2014/main" id="{8DBCD828-7ED9-752C-6CC3-7D57784FB0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4" name="Gruppieren 3143">
                  <a:extLst>
                    <a:ext uri="{FF2B5EF4-FFF2-40B4-BE49-F238E27FC236}">
                      <a16:creationId xmlns:a16="http://schemas.microsoft.com/office/drawing/2014/main" id="{32FF3861-A824-8908-4299-5D2B1D3A1466}"/>
                    </a:ext>
                  </a:extLst>
                </p:cNvPr>
                <p:cNvGrpSpPr>
                  <a:grpSpLocks noChangeAspect="1"/>
                </p:cNvGrpSpPr>
                <p:nvPr/>
              </p:nvGrpSpPr>
              <p:grpSpPr>
                <a:xfrm>
                  <a:off x="6020438" y="3296696"/>
                  <a:ext cx="180000" cy="180000"/>
                  <a:chOff x="3172968" y="2304288"/>
                  <a:chExt cx="180000" cy="180000"/>
                </a:xfrm>
              </p:grpSpPr>
              <p:sp>
                <p:nvSpPr>
                  <p:cNvPr id="3178" name="Ellipse 3177">
                    <a:extLst>
                      <a:ext uri="{FF2B5EF4-FFF2-40B4-BE49-F238E27FC236}">
                        <a16:creationId xmlns:a16="http://schemas.microsoft.com/office/drawing/2014/main" id="{D544A2BE-0D19-CF0D-9730-6AE51F17A63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9" name="Additionszeichen 3178">
                    <a:extLst>
                      <a:ext uri="{FF2B5EF4-FFF2-40B4-BE49-F238E27FC236}">
                        <a16:creationId xmlns:a16="http://schemas.microsoft.com/office/drawing/2014/main" id="{D7C5CFAE-5383-77EF-AD52-D40A05DA6BE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5" name="Gruppieren 3144">
                  <a:extLst>
                    <a:ext uri="{FF2B5EF4-FFF2-40B4-BE49-F238E27FC236}">
                      <a16:creationId xmlns:a16="http://schemas.microsoft.com/office/drawing/2014/main" id="{72E9061C-D629-3940-958B-6AD5E85E91DD}"/>
                    </a:ext>
                  </a:extLst>
                </p:cNvPr>
                <p:cNvGrpSpPr>
                  <a:grpSpLocks noChangeAspect="1"/>
                </p:cNvGrpSpPr>
                <p:nvPr/>
              </p:nvGrpSpPr>
              <p:grpSpPr>
                <a:xfrm>
                  <a:off x="6540000" y="3667688"/>
                  <a:ext cx="180000" cy="180000"/>
                  <a:chOff x="3172968" y="2304288"/>
                  <a:chExt cx="180000" cy="180000"/>
                </a:xfrm>
              </p:grpSpPr>
              <p:sp>
                <p:nvSpPr>
                  <p:cNvPr id="3176" name="Ellipse 3175">
                    <a:extLst>
                      <a:ext uri="{FF2B5EF4-FFF2-40B4-BE49-F238E27FC236}">
                        <a16:creationId xmlns:a16="http://schemas.microsoft.com/office/drawing/2014/main" id="{9FAFD700-15E3-FAB6-71B1-2E5AF30AA6B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7" name="Additionszeichen 3176">
                    <a:extLst>
                      <a:ext uri="{FF2B5EF4-FFF2-40B4-BE49-F238E27FC236}">
                        <a16:creationId xmlns:a16="http://schemas.microsoft.com/office/drawing/2014/main" id="{3E788CBA-E280-5430-4EF0-4088D9FAE6A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6" name="Gruppieren 3145">
                  <a:extLst>
                    <a:ext uri="{FF2B5EF4-FFF2-40B4-BE49-F238E27FC236}">
                      <a16:creationId xmlns:a16="http://schemas.microsoft.com/office/drawing/2014/main" id="{E2936F16-89FA-1FB5-EEDE-2BE2718C0A2A}"/>
                    </a:ext>
                  </a:extLst>
                </p:cNvPr>
                <p:cNvGrpSpPr>
                  <a:grpSpLocks noChangeAspect="1"/>
                </p:cNvGrpSpPr>
                <p:nvPr/>
              </p:nvGrpSpPr>
              <p:grpSpPr>
                <a:xfrm>
                  <a:off x="6696374" y="3186376"/>
                  <a:ext cx="180000" cy="180000"/>
                  <a:chOff x="3172968" y="2304288"/>
                  <a:chExt cx="180000" cy="180000"/>
                </a:xfrm>
              </p:grpSpPr>
              <p:sp>
                <p:nvSpPr>
                  <p:cNvPr id="3174" name="Ellipse 3173">
                    <a:extLst>
                      <a:ext uri="{FF2B5EF4-FFF2-40B4-BE49-F238E27FC236}">
                        <a16:creationId xmlns:a16="http://schemas.microsoft.com/office/drawing/2014/main" id="{6B7A745A-B03A-7E2B-B145-EFAE72B6FC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5" name="Additionszeichen 3174">
                    <a:extLst>
                      <a:ext uri="{FF2B5EF4-FFF2-40B4-BE49-F238E27FC236}">
                        <a16:creationId xmlns:a16="http://schemas.microsoft.com/office/drawing/2014/main" id="{265EB99B-5B12-84BA-596E-04A879478D1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7" name="Gruppieren 3146">
                  <a:extLst>
                    <a:ext uri="{FF2B5EF4-FFF2-40B4-BE49-F238E27FC236}">
                      <a16:creationId xmlns:a16="http://schemas.microsoft.com/office/drawing/2014/main" id="{DB9D47A8-F272-78EA-B19E-0E5EFA6C425B}"/>
                    </a:ext>
                  </a:extLst>
                </p:cNvPr>
                <p:cNvGrpSpPr>
                  <a:grpSpLocks noChangeAspect="1"/>
                </p:cNvGrpSpPr>
                <p:nvPr/>
              </p:nvGrpSpPr>
              <p:grpSpPr>
                <a:xfrm>
                  <a:off x="5577515" y="3084316"/>
                  <a:ext cx="180000" cy="180000"/>
                  <a:chOff x="3172968" y="2304288"/>
                  <a:chExt cx="180000" cy="180000"/>
                </a:xfrm>
              </p:grpSpPr>
              <p:sp>
                <p:nvSpPr>
                  <p:cNvPr id="3172" name="Ellipse 3171">
                    <a:extLst>
                      <a:ext uri="{FF2B5EF4-FFF2-40B4-BE49-F238E27FC236}">
                        <a16:creationId xmlns:a16="http://schemas.microsoft.com/office/drawing/2014/main" id="{87473049-4A24-941B-A812-AFAE6D1C402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3" name="Additionszeichen 3172">
                    <a:extLst>
                      <a:ext uri="{FF2B5EF4-FFF2-40B4-BE49-F238E27FC236}">
                        <a16:creationId xmlns:a16="http://schemas.microsoft.com/office/drawing/2014/main" id="{AA545130-3F79-F935-E5CC-22E05BBBADE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8" name="Gruppieren 3147">
                  <a:extLst>
                    <a:ext uri="{FF2B5EF4-FFF2-40B4-BE49-F238E27FC236}">
                      <a16:creationId xmlns:a16="http://schemas.microsoft.com/office/drawing/2014/main" id="{A3A8F19D-2E24-AF51-2E50-6F92E47F4AA1}"/>
                    </a:ext>
                  </a:extLst>
                </p:cNvPr>
                <p:cNvGrpSpPr>
                  <a:grpSpLocks noChangeAspect="1"/>
                </p:cNvGrpSpPr>
                <p:nvPr/>
              </p:nvGrpSpPr>
              <p:grpSpPr>
                <a:xfrm>
                  <a:off x="5940252" y="2903697"/>
                  <a:ext cx="180000" cy="180000"/>
                  <a:chOff x="3172968" y="2304288"/>
                  <a:chExt cx="180000" cy="180000"/>
                </a:xfrm>
              </p:grpSpPr>
              <p:sp>
                <p:nvSpPr>
                  <p:cNvPr id="3170" name="Ellipse 3169">
                    <a:extLst>
                      <a:ext uri="{FF2B5EF4-FFF2-40B4-BE49-F238E27FC236}">
                        <a16:creationId xmlns:a16="http://schemas.microsoft.com/office/drawing/2014/main" id="{379AE746-F2DA-85F9-FA4E-BC46F603FF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1" name="Additionszeichen 3170">
                    <a:extLst>
                      <a:ext uri="{FF2B5EF4-FFF2-40B4-BE49-F238E27FC236}">
                        <a16:creationId xmlns:a16="http://schemas.microsoft.com/office/drawing/2014/main" id="{90BEAAE6-8816-15A3-5223-34CC797709E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9" name="Gruppieren 3148">
                  <a:extLst>
                    <a:ext uri="{FF2B5EF4-FFF2-40B4-BE49-F238E27FC236}">
                      <a16:creationId xmlns:a16="http://schemas.microsoft.com/office/drawing/2014/main" id="{98A657E2-D9A7-AED4-74E9-32E1247D76D0}"/>
                    </a:ext>
                  </a:extLst>
                </p:cNvPr>
                <p:cNvGrpSpPr>
                  <a:grpSpLocks noChangeAspect="1"/>
                </p:cNvGrpSpPr>
                <p:nvPr/>
              </p:nvGrpSpPr>
              <p:grpSpPr>
                <a:xfrm>
                  <a:off x="5597520" y="2746772"/>
                  <a:ext cx="180000" cy="180000"/>
                  <a:chOff x="3172968" y="2304288"/>
                  <a:chExt cx="180000" cy="180000"/>
                </a:xfrm>
              </p:grpSpPr>
              <p:sp>
                <p:nvSpPr>
                  <p:cNvPr id="3168" name="Ellipse 3167">
                    <a:extLst>
                      <a:ext uri="{FF2B5EF4-FFF2-40B4-BE49-F238E27FC236}">
                        <a16:creationId xmlns:a16="http://schemas.microsoft.com/office/drawing/2014/main" id="{8B86BCB4-C50E-049A-EAB2-48954C35DC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9" name="Additionszeichen 3168">
                    <a:extLst>
                      <a:ext uri="{FF2B5EF4-FFF2-40B4-BE49-F238E27FC236}">
                        <a16:creationId xmlns:a16="http://schemas.microsoft.com/office/drawing/2014/main" id="{653030F3-3C66-322C-153B-03CB3542501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50" name="Gruppieren 3149">
                  <a:extLst>
                    <a:ext uri="{FF2B5EF4-FFF2-40B4-BE49-F238E27FC236}">
                      <a16:creationId xmlns:a16="http://schemas.microsoft.com/office/drawing/2014/main" id="{C0FB3D97-43D2-BAEA-24F1-A900D15721D4}"/>
                    </a:ext>
                  </a:extLst>
                </p:cNvPr>
                <p:cNvGrpSpPr>
                  <a:grpSpLocks noChangeAspect="1"/>
                </p:cNvGrpSpPr>
                <p:nvPr/>
              </p:nvGrpSpPr>
              <p:grpSpPr>
                <a:xfrm>
                  <a:off x="6310896" y="2729578"/>
                  <a:ext cx="180000" cy="180000"/>
                  <a:chOff x="3172968" y="2304288"/>
                  <a:chExt cx="180000" cy="180000"/>
                </a:xfrm>
              </p:grpSpPr>
              <p:sp>
                <p:nvSpPr>
                  <p:cNvPr id="3166" name="Ellipse 3165">
                    <a:extLst>
                      <a:ext uri="{FF2B5EF4-FFF2-40B4-BE49-F238E27FC236}">
                        <a16:creationId xmlns:a16="http://schemas.microsoft.com/office/drawing/2014/main" id="{FD211E5B-46E5-09CB-4360-77B3C0D3E3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7" name="Additionszeichen 3166">
                    <a:extLst>
                      <a:ext uri="{FF2B5EF4-FFF2-40B4-BE49-F238E27FC236}">
                        <a16:creationId xmlns:a16="http://schemas.microsoft.com/office/drawing/2014/main" id="{541652CE-E54B-4CA7-8E20-6F9FD47C108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51" name="Gruppieren 3150">
                  <a:extLst>
                    <a:ext uri="{FF2B5EF4-FFF2-40B4-BE49-F238E27FC236}">
                      <a16:creationId xmlns:a16="http://schemas.microsoft.com/office/drawing/2014/main" id="{9797B86D-5818-42C1-B25F-E53CEE80E108}"/>
                    </a:ext>
                  </a:extLst>
                </p:cNvPr>
                <p:cNvGrpSpPr>
                  <a:grpSpLocks noChangeAspect="1"/>
                </p:cNvGrpSpPr>
                <p:nvPr/>
              </p:nvGrpSpPr>
              <p:grpSpPr>
                <a:xfrm>
                  <a:off x="5311404" y="3346168"/>
                  <a:ext cx="180000" cy="180000"/>
                  <a:chOff x="3172968" y="2304288"/>
                  <a:chExt cx="180000" cy="180000"/>
                </a:xfrm>
              </p:grpSpPr>
              <p:sp>
                <p:nvSpPr>
                  <p:cNvPr id="3164" name="Ellipse 3163">
                    <a:extLst>
                      <a:ext uri="{FF2B5EF4-FFF2-40B4-BE49-F238E27FC236}">
                        <a16:creationId xmlns:a16="http://schemas.microsoft.com/office/drawing/2014/main" id="{E42C23CA-5700-E06D-5877-08A5227FF2C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5" name="Additionszeichen 3164">
                    <a:extLst>
                      <a:ext uri="{FF2B5EF4-FFF2-40B4-BE49-F238E27FC236}">
                        <a16:creationId xmlns:a16="http://schemas.microsoft.com/office/drawing/2014/main" id="{F38C08DB-9590-4209-56C2-29F98F6B5F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52" name="Ellipse 3151">
                  <a:extLst>
                    <a:ext uri="{FF2B5EF4-FFF2-40B4-BE49-F238E27FC236}">
                      <a16:creationId xmlns:a16="http://schemas.microsoft.com/office/drawing/2014/main" id="{F1CFB5B2-90EB-481A-8A00-3485F29C497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3" name="Ellipse 3152">
                  <a:extLst>
                    <a:ext uri="{FF2B5EF4-FFF2-40B4-BE49-F238E27FC236}">
                      <a16:creationId xmlns:a16="http://schemas.microsoft.com/office/drawing/2014/main" id="{BF13CB5F-60F4-61EC-6F34-11F36BA0598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4" name="Ellipse 3153">
                  <a:extLst>
                    <a:ext uri="{FF2B5EF4-FFF2-40B4-BE49-F238E27FC236}">
                      <a16:creationId xmlns:a16="http://schemas.microsoft.com/office/drawing/2014/main" id="{0A4FF2F5-E1AB-6AC1-5E07-0A903194CC4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5" name="Ellipse 3154">
                  <a:extLst>
                    <a:ext uri="{FF2B5EF4-FFF2-40B4-BE49-F238E27FC236}">
                      <a16:creationId xmlns:a16="http://schemas.microsoft.com/office/drawing/2014/main" id="{F5902329-E4FF-F628-96E9-1645515F425C}"/>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6" name="Ellipse 3155">
                  <a:extLst>
                    <a:ext uri="{FF2B5EF4-FFF2-40B4-BE49-F238E27FC236}">
                      <a16:creationId xmlns:a16="http://schemas.microsoft.com/office/drawing/2014/main" id="{67CAC47A-3809-F885-2D9A-D3184964CE1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7" name="Ellipse 3156">
                  <a:extLst>
                    <a:ext uri="{FF2B5EF4-FFF2-40B4-BE49-F238E27FC236}">
                      <a16:creationId xmlns:a16="http://schemas.microsoft.com/office/drawing/2014/main" id="{45DE223D-2996-0494-DCF0-FC22DEC7F22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8" name="Ellipse 3157">
                  <a:extLst>
                    <a:ext uri="{FF2B5EF4-FFF2-40B4-BE49-F238E27FC236}">
                      <a16:creationId xmlns:a16="http://schemas.microsoft.com/office/drawing/2014/main" id="{EA2D5CF1-85EC-797C-9DAC-721F611FBBD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9" name="Ellipse 3158">
                  <a:extLst>
                    <a:ext uri="{FF2B5EF4-FFF2-40B4-BE49-F238E27FC236}">
                      <a16:creationId xmlns:a16="http://schemas.microsoft.com/office/drawing/2014/main" id="{F28D047D-0A2B-033F-2751-7DC628911986}"/>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0" name="Ellipse 3159">
                  <a:extLst>
                    <a:ext uri="{FF2B5EF4-FFF2-40B4-BE49-F238E27FC236}">
                      <a16:creationId xmlns:a16="http://schemas.microsoft.com/office/drawing/2014/main" id="{40078849-4E4E-CC51-ADFB-4B84AEC7D1F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1" name="Ellipse 3160">
                  <a:extLst>
                    <a:ext uri="{FF2B5EF4-FFF2-40B4-BE49-F238E27FC236}">
                      <a16:creationId xmlns:a16="http://schemas.microsoft.com/office/drawing/2014/main" id="{FFF0F63B-FFC0-5FBC-7396-6369B66052C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2" name="Ellipse 3161">
                  <a:extLst>
                    <a:ext uri="{FF2B5EF4-FFF2-40B4-BE49-F238E27FC236}">
                      <a16:creationId xmlns:a16="http://schemas.microsoft.com/office/drawing/2014/main" id="{A240256A-F9C9-6EA2-79DC-F7CDEA1FA4E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3" name="Ellipse 3162">
                  <a:extLst>
                    <a:ext uri="{FF2B5EF4-FFF2-40B4-BE49-F238E27FC236}">
                      <a16:creationId xmlns:a16="http://schemas.microsoft.com/office/drawing/2014/main" id="{6C00FCC3-6190-5A0F-0D92-35E0E20595C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37" name="L-Schale">
                <a:extLst>
                  <a:ext uri="{FF2B5EF4-FFF2-40B4-BE49-F238E27FC236}">
                    <a16:creationId xmlns:a16="http://schemas.microsoft.com/office/drawing/2014/main" id="{44CF2E55-2A53-41B6-ECC1-29F096CDA8B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138" name="M-Schale">
                <a:extLst>
                  <a:ext uri="{FF2B5EF4-FFF2-40B4-BE49-F238E27FC236}">
                    <a16:creationId xmlns:a16="http://schemas.microsoft.com/office/drawing/2014/main" id="{96CF6543-4E7E-752C-1CE8-62BED6D4ABF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099" name="Gruppieren 3098">
              <a:extLst>
                <a:ext uri="{FF2B5EF4-FFF2-40B4-BE49-F238E27FC236}">
                  <a16:creationId xmlns:a16="http://schemas.microsoft.com/office/drawing/2014/main" id="{36971910-1E07-E7C1-1DFF-928157469C4E}"/>
                </a:ext>
              </a:extLst>
            </p:cNvPr>
            <p:cNvGrpSpPr/>
            <p:nvPr/>
          </p:nvGrpSpPr>
          <p:grpSpPr>
            <a:xfrm>
              <a:off x="6006000" y="816426"/>
              <a:ext cx="180000" cy="180000"/>
              <a:chOff x="2537136" y="1269000"/>
              <a:chExt cx="180000" cy="180000"/>
            </a:xfrm>
          </p:grpSpPr>
          <p:sp>
            <p:nvSpPr>
              <p:cNvPr id="3133" name="Ellipse 3132">
                <a:extLst>
                  <a:ext uri="{FF2B5EF4-FFF2-40B4-BE49-F238E27FC236}">
                    <a16:creationId xmlns:a16="http://schemas.microsoft.com/office/drawing/2014/main" id="{D893E14D-8C63-CC94-3BE1-90D2A41445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4" name="Minuszeichen 3133">
                <a:extLst>
                  <a:ext uri="{FF2B5EF4-FFF2-40B4-BE49-F238E27FC236}">
                    <a16:creationId xmlns:a16="http://schemas.microsoft.com/office/drawing/2014/main" id="{732F7B41-6B17-B473-5F63-0821CEDD1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0" name="Gruppieren 3099">
              <a:extLst>
                <a:ext uri="{FF2B5EF4-FFF2-40B4-BE49-F238E27FC236}">
                  <a16:creationId xmlns:a16="http://schemas.microsoft.com/office/drawing/2014/main" id="{1CAC96D4-E30F-AFD1-E05E-A705C1CE6F20}"/>
                </a:ext>
              </a:extLst>
            </p:cNvPr>
            <p:cNvGrpSpPr/>
            <p:nvPr/>
          </p:nvGrpSpPr>
          <p:grpSpPr>
            <a:xfrm>
              <a:off x="6003948" y="5865553"/>
              <a:ext cx="180000" cy="180000"/>
              <a:chOff x="2537136" y="1269000"/>
              <a:chExt cx="180000" cy="180000"/>
            </a:xfrm>
          </p:grpSpPr>
          <p:sp>
            <p:nvSpPr>
              <p:cNvPr id="3131" name="Ellipse 3130">
                <a:extLst>
                  <a:ext uri="{FF2B5EF4-FFF2-40B4-BE49-F238E27FC236}">
                    <a16:creationId xmlns:a16="http://schemas.microsoft.com/office/drawing/2014/main" id="{6F9FC95F-7DB9-F68E-9184-6C36B2B97AA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2" name="Minuszeichen 3131">
                <a:extLst>
                  <a:ext uri="{FF2B5EF4-FFF2-40B4-BE49-F238E27FC236}">
                    <a16:creationId xmlns:a16="http://schemas.microsoft.com/office/drawing/2014/main" id="{DB962F48-E404-3D6E-1A5A-7EEC5932F04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1" name="Gruppieren 3100">
              <a:extLst>
                <a:ext uri="{FF2B5EF4-FFF2-40B4-BE49-F238E27FC236}">
                  <a16:creationId xmlns:a16="http://schemas.microsoft.com/office/drawing/2014/main" id="{6C25DDE0-D74D-733C-C646-1202B779F1CE}"/>
                </a:ext>
              </a:extLst>
            </p:cNvPr>
            <p:cNvGrpSpPr/>
            <p:nvPr/>
          </p:nvGrpSpPr>
          <p:grpSpPr>
            <a:xfrm>
              <a:off x="7989107" y="3335661"/>
              <a:ext cx="180000" cy="180000"/>
              <a:chOff x="2537136" y="1269000"/>
              <a:chExt cx="180000" cy="180000"/>
            </a:xfrm>
          </p:grpSpPr>
          <p:sp>
            <p:nvSpPr>
              <p:cNvPr id="3129" name="Ellipse 3128">
                <a:extLst>
                  <a:ext uri="{FF2B5EF4-FFF2-40B4-BE49-F238E27FC236}">
                    <a16:creationId xmlns:a16="http://schemas.microsoft.com/office/drawing/2014/main" id="{ECF142B8-0DE3-0694-D00B-E0ACCD8FEA9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0" name="Minuszeichen 3129">
                <a:extLst>
                  <a:ext uri="{FF2B5EF4-FFF2-40B4-BE49-F238E27FC236}">
                    <a16:creationId xmlns:a16="http://schemas.microsoft.com/office/drawing/2014/main" id="{1495D87B-05AE-A37D-3FB9-B4F33F8914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2" name="Gruppieren 3101">
              <a:extLst>
                <a:ext uri="{FF2B5EF4-FFF2-40B4-BE49-F238E27FC236}">
                  <a16:creationId xmlns:a16="http://schemas.microsoft.com/office/drawing/2014/main" id="{7180042E-6A47-766A-02E7-810D2B921D2D}"/>
                </a:ext>
              </a:extLst>
            </p:cNvPr>
            <p:cNvGrpSpPr/>
            <p:nvPr/>
          </p:nvGrpSpPr>
          <p:grpSpPr>
            <a:xfrm>
              <a:off x="4026000" y="3339000"/>
              <a:ext cx="180000" cy="180000"/>
              <a:chOff x="2537136" y="1269000"/>
              <a:chExt cx="180000" cy="180000"/>
            </a:xfrm>
          </p:grpSpPr>
          <p:sp>
            <p:nvSpPr>
              <p:cNvPr id="3127" name="Ellipse 3126">
                <a:extLst>
                  <a:ext uri="{FF2B5EF4-FFF2-40B4-BE49-F238E27FC236}">
                    <a16:creationId xmlns:a16="http://schemas.microsoft.com/office/drawing/2014/main" id="{F975BC79-E395-E542-7012-BE4C351F07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8" name="Minuszeichen 3127">
                <a:extLst>
                  <a:ext uri="{FF2B5EF4-FFF2-40B4-BE49-F238E27FC236}">
                    <a16:creationId xmlns:a16="http://schemas.microsoft.com/office/drawing/2014/main" id="{CEC7E5FB-360E-A187-5322-7FEA899F48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3" name="Gruppieren 3102">
              <a:extLst>
                <a:ext uri="{FF2B5EF4-FFF2-40B4-BE49-F238E27FC236}">
                  <a16:creationId xmlns:a16="http://schemas.microsoft.com/office/drawing/2014/main" id="{FC177321-C306-9BA7-CED3-3AFAA04ADAD2}"/>
                </a:ext>
              </a:extLst>
            </p:cNvPr>
            <p:cNvGrpSpPr/>
            <p:nvPr/>
          </p:nvGrpSpPr>
          <p:grpSpPr>
            <a:xfrm>
              <a:off x="4656000" y="4775520"/>
              <a:ext cx="180000" cy="180000"/>
              <a:chOff x="2537136" y="1269000"/>
              <a:chExt cx="180000" cy="180000"/>
            </a:xfrm>
          </p:grpSpPr>
          <p:sp>
            <p:nvSpPr>
              <p:cNvPr id="3125" name="Ellipse 3124">
                <a:extLst>
                  <a:ext uri="{FF2B5EF4-FFF2-40B4-BE49-F238E27FC236}">
                    <a16:creationId xmlns:a16="http://schemas.microsoft.com/office/drawing/2014/main" id="{60C79F95-7AEF-224E-820A-5446459CF6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6" name="Minuszeichen 3125">
                <a:extLst>
                  <a:ext uri="{FF2B5EF4-FFF2-40B4-BE49-F238E27FC236}">
                    <a16:creationId xmlns:a16="http://schemas.microsoft.com/office/drawing/2014/main" id="{2A49F4FD-6A33-8B27-C15C-68093849DD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4" name="Gruppieren 3103">
              <a:extLst>
                <a:ext uri="{FF2B5EF4-FFF2-40B4-BE49-F238E27FC236}">
                  <a16:creationId xmlns:a16="http://schemas.microsoft.com/office/drawing/2014/main" id="{AD004FC2-BC00-E57B-706C-CC5BB6A29F21}"/>
                </a:ext>
              </a:extLst>
            </p:cNvPr>
            <p:cNvGrpSpPr/>
            <p:nvPr/>
          </p:nvGrpSpPr>
          <p:grpSpPr>
            <a:xfrm>
              <a:off x="7373256" y="4775520"/>
              <a:ext cx="180000" cy="180000"/>
              <a:chOff x="2537136" y="1269000"/>
              <a:chExt cx="180000" cy="180000"/>
            </a:xfrm>
          </p:grpSpPr>
          <p:sp>
            <p:nvSpPr>
              <p:cNvPr id="3123" name="Ellipse 3122">
                <a:extLst>
                  <a:ext uri="{FF2B5EF4-FFF2-40B4-BE49-F238E27FC236}">
                    <a16:creationId xmlns:a16="http://schemas.microsoft.com/office/drawing/2014/main" id="{ABD86021-AEE2-4E7D-250E-7E14E775213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4" name="Minuszeichen 3123">
                <a:extLst>
                  <a:ext uri="{FF2B5EF4-FFF2-40B4-BE49-F238E27FC236}">
                    <a16:creationId xmlns:a16="http://schemas.microsoft.com/office/drawing/2014/main" id="{B77699EB-080D-7A95-98B8-B7C689015F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5" name="Gruppieren 3104">
              <a:extLst>
                <a:ext uri="{FF2B5EF4-FFF2-40B4-BE49-F238E27FC236}">
                  <a16:creationId xmlns:a16="http://schemas.microsoft.com/office/drawing/2014/main" id="{C06CDF87-0E0C-15DD-BFC0-A5E76AC75A5A}"/>
                </a:ext>
              </a:extLst>
            </p:cNvPr>
            <p:cNvGrpSpPr/>
            <p:nvPr/>
          </p:nvGrpSpPr>
          <p:grpSpPr>
            <a:xfrm>
              <a:off x="7373256" y="1900714"/>
              <a:ext cx="180000" cy="180000"/>
              <a:chOff x="2537136" y="1269000"/>
              <a:chExt cx="180000" cy="180000"/>
            </a:xfrm>
          </p:grpSpPr>
          <p:sp>
            <p:nvSpPr>
              <p:cNvPr id="3121" name="Ellipse 3120">
                <a:extLst>
                  <a:ext uri="{FF2B5EF4-FFF2-40B4-BE49-F238E27FC236}">
                    <a16:creationId xmlns:a16="http://schemas.microsoft.com/office/drawing/2014/main" id="{92703D22-FBDD-7381-886E-2256B66552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2" name="Minuszeichen 3121">
                <a:extLst>
                  <a:ext uri="{FF2B5EF4-FFF2-40B4-BE49-F238E27FC236}">
                    <a16:creationId xmlns:a16="http://schemas.microsoft.com/office/drawing/2014/main" id="{35B112F0-0353-977C-712E-DE148C6A12D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6" name="Gruppieren 3105">
              <a:extLst>
                <a:ext uri="{FF2B5EF4-FFF2-40B4-BE49-F238E27FC236}">
                  <a16:creationId xmlns:a16="http://schemas.microsoft.com/office/drawing/2014/main" id="{DAA41F15-F0EA-878E-C31D-BB7E2359E3BB}"/>
                </a:ext>
              </a:extLst>
            </p:cNvPr>
            <p:cNvGrpSpPr/>
            <p:nvPr/>
          </p:nvGrpSpPr>
          <p:grpSpPr>
            <a:xfrm>
              <a:off x="4656000" y="1900714"/>
              <a:ext cx="180000" cy="180000"/>
              <a:chOff x="2537136" y="1269000"/>
              <a:chExt cx="180000" cy="180000"/>
            </a:xfrm>
          </p:grpSpPr>
          <p:sp>
            <p:nvSpPr>
              <p:cNvPr id="3119" name="Ellipse 3118">
                <a:extLst>
                  <a:ext uri="{FF2B5EF4-FFF2-40B4-BE49-F238E27FC236}">
                    <a16:creationId xmlns:a16="http://schemas.microsoft.com/office/drawing/2014/main" id="{458925D1-5E38-4E36-F385-0DA58A0B5C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0" name="Minuszeichen 3119">
                <a:extLst>
                  <a:ext uri="{FF2B5EF4-FFF2-40B4-BE49-F238E27FC236}">
                    <a16:creationId xmlns:a16="http://schemas.microsoft.com/office/drawing/2014/main" id="{2067EF00-AAB5-3192-9715-C62788DD58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7" name="Gruppieren 3106">
              <a:extLst>
                <a:ext uri="{FF2B5EF4-FFF2-40B4-BE49-F238E27FC236}">
                  <a16:creationId xmlns:a16="http://schemas.microsoft.com/office/drawing/2014/main" id="{9873992B-0ABC-E1A1-4718-D105A2C50310}"/>
                </a:ext>
              </a:extLst>
            </p:cNvPr>
            <p:cNvGrpSpPr/>
            <p:nvPr/>
          </p:nvGrpSpPr>
          <p:grpSpPr>
            <a:xfrm>
              <a:off x="6006000" y="1339747"/>
              <a:ext cx="180000" cy="180000"/>
              <a:chOff x="2537136" y="1269000"/>
              <a:chExt cx="180000" cy="180000"/>
            </a:xfrm>
          </p:grpSpPr>
          <p:sp>
            <p:nvSpPr>
              <p:cNvPr id="3117" name="Ellipse 3116">
                <a:extLst>
                  <a:ext uri="{FF2B5EF4-FFF2-40B4-BE49-F238E27FC236}">
                    <a16:creationId xmlns:a16="http://schemas.microsoft.com/office/drawing/2014/main" id="{5525D90F-9BB6-F403-39BD-CE29969236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8" name="Minuszeichen 3117">
                <a:extLst>
                  <a:ext uri="{FF2B5EF4-FFF2-40B4-BE49-F238E27FC236}">
                    <a16:creationId xmlns:a16="http://schemas.microsoft.com/office/drawing/2014/main" id="{E517A018-9422-9E43-0E68-4C6116330BB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8" name="Gruppieren 3107">
              <a:extLst>
                <a:ext uri="{FF2B5EF4-FFF2-40B4-BE49-F238E27FC236}">
                  <a16:creationId xmlns:a16="http://schemas.microsoft.com/office/drawing/2014/main" id="{52E52CB3-1B14-8308-E8E2-3EA60BE7613A}"/>
                </a:ext>
              </a:extLst>
            </p:cNvPr>
            <p:cNvGrpSpPr/>
            <p:nvPr/>
          </p:nvGrpSpPr>
          <p:grpSpPr>
            <a:xfrm>
              <a:off x="6006000" y="5312040"/>
              <a:ext cx="180000" cy="180000"/>
              <a:chOff x="2537136" y="1269000"/>
              <a:chExt cx="180000" cy="180000"/>
            </a:xfrm>
          </p:grpSpPr>
          <p:sp>
            <p:nvSpPr>
              <p:cNvPr id="3115" name="Ellipse 3114">
                <a:extLst>
                  <a:ext uri="{FF2B5EF4-FFF2-40B4-BE49-F238E27FC236}">
                    <a16:creationId xmlns:a16="http://schemas.microsoft.com/office/drawing/2014/main" id="{D933EBF5-475D-022F-3F9E-C80E6D62F7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6" name="Minuszeichen 3115">
                <a:extLst>
                  <a:ext uri="{FF2B5EF4-FFF2-40B4-BE49-F238E27FC236}">
                    <a16:creationId xmlns:a16="http://schemas.microsoft.com/office/drawing/2014/main" id="{A90FFA8B-3F3E-3523-4795-95DC8BBB16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9" name="Gruppieren 3108">
              <a:extLst>
                <a:ext uri="{FF2B5EF4-FFF2-40B4-BE49-F238E27FC236}">
                  <a16:creationId xmlns:a16="http://schemas.microsoft.com/office/drawing/2014/main" id="{0A50D471-C07B-BC5C-4011-1BE45AD34E35}"/>
                </a:ext>
              </a:extLst>
            </p:cNvPr>
            <p:cNvGrpSpPr/>
            <p:nvPr/>
          </p:nvGrpSpPr>
          <p:grpSpPr>
            <a:xfrm>
              <a:off x="6006000" y="1900714"/>
              <a:ext cx="180000" cy="180000"/>
              <a:chOff x="2537136" y="1269000"/>
              <a:chExt cx="180000" cy="180000"/>
            </a:xfrm>
          </p:grpSpPr>
          <p:sp>
            <p:nvSpPr>
              <p:cNvPr id="3113" name="Ellipse 3112">
                <a:extLst>
                  <a:ext uri="{FF2B5EF4-FFF2-40B4-BE49-F238E27FC236}">
                    <a16:creationId xmlns:a16="http://schemas.microsoft.com/office/drawing/2014/main" id="{DD9CA43A-3A08-E1D6-30F4-55FD4E8600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4" name="Minuszeichen 3113">
                <a:extLst>
                  <a:ext uri="{FF2B5EF4-FFF2-40B4-BE49-F238E27FC236}">
                    <a16:creationId xmlns:a16="http://schemas.microsoft.com/office/drawing/2014/main" id="{F5EBB614-108E-FD96-F207-B9CA22DB01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10" name="Gruppieren 3109">
              <a:extLst>
                <a:ext uri="{FF2B5EF4-FFF2-40B4-BE49-F238E27FC236}">
                  <a16:creationId xmlns:a16="http://schemas.microsoft.com/office/drawing/2014/main" id="{33E8B2D4-5E99-5C37-58AC-4BE054C27A98}"/>
                </a:ext>
              </a:extLst>
            </p:cNvPr>
            <p:cNvGrpSpPr/>
            <p:nvPr/>
          </p:nvGrpSpPr>
          <p:grpSpPr>
            <a:xfrm>
              <a:off x="6006000" y="4775520"/>
              <a:ext cx="180000" cy="180000"/>
              <a:chOff x="2537136" y="1269000"/>
              <a:chExt cx="180000" cy="180000"/>
            </a:xfrm>
          </p:grpSpPr>
          <p:sp>
            <p:nvSpPr>
              <p:cNvPr id="3111" name="Ellipse 3110">
                <a:extLst>
                  <a:ext uri="{FF2B5EF4-FFF2-40B4-BE49-F238E27FC236}">
                    <a16:creationId xmlns:a16="http://schemas.microsoft.com/office/drawing/2014/main" id="{37388481-1CB1-9293-42B7-18A64992816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2" name="Minuszeichen 3111">
                <a:extLst>
                  <a:ext uri="{FF2B5EF4-FFF2-40B4-BE49-F238E27FC236}">
                    <a16:creationId xmlns:a16="http://schemas.microsoft.com/office/drawing/2014/main" id="{29C78F09-BBE5-864C-24CB-596A85F739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188" name="Gruppieren 3187">
            <a:extLst>
              <a:ext uri="{FF2B5EF4-FFF2-40B4-BE49-F238E27FC236}">
                <a16:creationId xmlns:a16="http://schemas.microsoft.com/office/drawing/2014/main" id="{25B08F81-51BB-B19A-4396-9A132A6D8682}"/>
              </a:ext>
            </a:extLst>
          </p:cNvPr>
          <p:cNvGrpSpPr>
            <a:grpSpLocks noChangeAspect="1"/>
          </p:cNvGrpSpPr>
          <p:nvPr/>
        </p:nvGrpSpPr>
        <p:grpSpPr>
          <a:xfrm>
            <a:off x="5442344" y="-651596"/>
            <a:ext cx="1258865" cy="1306104"/>
            <a:chOff x="3576000" y="816426"/>
            <a:chExt cx="5040000" cy="5229127"/>
          </a:xfrm>
        </p:grpSpPr>
        <p:grpSp>
          <p:nvGrpSpPr>
            <p:cNvPr id="3189" name="Magnesium ohne e-">
              <a:extLst>
                <a:ext uri="{FF2B5EF4-FFF2-40B4-BE49-F238E27FC236}">
                  <a16:creationId xmlns:a16="http://schemas.microsoft.com/office/drawing/2014/main" id="{415EC029-FA8E-6735-3932-6CCCDBCA825A}"/>
                </a:ext>
              </a:extLst>
            </p:cNvPr>
            <p:cNvGrpSpPr/>
            <p:nvPr/>
          </p:nvGrpSpPr>
          <p:grpSpPr>
            <a:xfrm>
              <a:off x="3576000" y="909000"/>
              <a:ext cx="5040000" cy="5040000"/>
              <a:chOff x="3576000" y="909000"/>
              <a:chExt cx="5040000" cy="5040000"/>
            </a:xfrm>
          </p:grpSpPr>
          <p:sp>
            <p:nvSpPr>
              <p:cNvPr id="3226" name="K-Schale">
                <a:extLst>
                  <a:ext uri="{FF2B5EF4-FFF2-40B4-BE49-F238E27FC236}">
                    <a16:creationId xmlns:a16="http://schemas.microsoft.com/office/drawing/2014/main" id="{899D1770-C010-2A60-E516-422ADB00DB9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227" name="Atomkern mit Protonen und Neutronen">
                <a:extLst>
                  <a:ext uri="{FF2B5EF4-FFF2-40B4-BE49-F238E27FC236}">
                    <a16:creationId xmlns:a16="http://schemas.microsoft.com/office/drawing/2014/main" id="{E25279B4-B505-76A0-EEBC-01AAB98BAB5C}"/>
                  </a:ext>
                </a:extLst>
              </p:cNvPr>
              <p:cNvGrpSpPr/>
              <p:nvPr/>
            </p:nvGrpSpPr>
            <p:grpSpPr>
              <a:xfrm>
                <a:off x="5196000" y="2529000"/>
                <a:ext cx="1800000" cy="1800000"/>
                <a:chOff x="5196000" y="2529000"/>
                <a:chExt cx="1800000" cy="1800000"/>
              </a:xfrm>
            </p:grpSpPr>
            <p:sp>
              <p:nvSpPr>
                <p:cNvPr id="3230" name="Atomkern">
                  <a:extLst>
                    <a:ext uri="{FF2B5EF4-FFF2-40B4-BE49-F238E27FC236}">
                      <a16:creationId xmlns:a16="http://schemas.microsoft.com/office/drawing/2014/main" id="{6FC0B436-4304-6B06-A95D-7FA31AD5441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231" name="Gruppieren 3230">
                  <a:extLst>
                    <a:ext uri="{FF2B5EF4-FFF2-40B4-BE49-F238E27FC236}">
                      <a16:creationId xmlns:a16="http://schemas.microsoft.com/office/drawing/2014/main" id="{4843C36A-B096-0349-3812-B17942B511D2}"/>
                    </a:ext>
                  </a:extLst>
                </p:cNvPr>
                <p:cNvGrpSpPr>
                  <a:grpSpLocks noChangeAspect="1"/>
                </p:cNvGrpSpPr>
                <p:nvPr/>
              </p:nvGrpSpPr>
              <p:grpSpPr>
                <a:xfrm>
                  <a:off x="5848033" y="3791651"/>
                  <a:ext cx="180000" cy="180000"/>
                  <a:chOff x="3172968" y="2304288"/>
                  <a:chExt cx="180000" cy="180000"/>
                </a:xfrm>
              </p:grpSpPr>
              <p:sp>
                <p:nvSpPr>
                  <p:cNvPr id="3277" name="Ellipse 3276">
                    <a:extLst>
                      <a:ext uri="{FF2B5EF4-FFF2-40B4-BE49-F238E27FC236}">
                        <a16:creationId xmlns:a16="http://schemas.microsoft.com/office/drawing/2014/main" id="{DA757C92-E971-B80A-A237-FB25707EC4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8" name="Additionszeichen 3277">
                    <a:extLst>
                      <a:ext uri="{FF2B5EF4-FFF2-40B4-BE49-F238E27FC236}">
                        <a16:creationId xmlns:a16="http://schemas.microsoft.com/office/drawing/2014/main" id="{4676CA99-510F-CA8D-B5CE-30A469E308A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2" name="Gruppieren 3231">
                  <a:extLst>
                    <a:ext uri="{FF2B5EF4-FFF2-40B4-BE49-F238E27FC236}">
                      <a16:creationId xmlns:a16="http://schemas.microsoft.com/office/drawing/2014/main" id="{CA53F3CF-97C2-E48C-0147-0D7ECEB74A15}"/>
                    </a:ext>
                  </a:extLst>
                </p:cNvPr>
                <p:cNvGrpSpPr>
                  <a:grpSpLocks noChangeAspect="1"/>
                </p:cNvGrpSpPr>
                <p:nvPr/>
              </p:nvGrpSpPr>
              <p:grpSpPr>
                <a:xfrm>
                  <a:off x="6270000" y="3698425"/>
                  <a:ext cx="180000" cy="180000"/>
                  <a:chOff x="3172968" y="2304288"/>
                  <a:chExt cx="180000" cy="180000"/>
                </a:xfrm>
              </p:grpSpPr>
              <p:sp>
                <p:nvSpPr>
                  <p:cNvPr id="3275" name="Ellipse 3274">
                    <a:extLst>
                      <a:ext uri="{FF2B5EF4-FFF2-40B4-BE49-F238E27FC236}">
                        <a16:creationId xmlns:a16="http://schemas.microsoft.com/office/drawing/2014/main" id="{E4CD0AA9-92D1-9E04-2891-9CD2B8F86A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6" name="Additionszeichen 3275">
                    <a:extLst>
                      <a:ext uri="{FF2B5EF4-FFF2-40B4-BE49-F238E27FC236}">
                        <a16:creationId xmlns:a16="http://schemas.microsoft.com/office/drawing/2014/main" id="{FE08EB5F-EE25-6900-825D-F3F50D2A48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3" name="Gruppieren 3232">
                  <a:extLst>
                    <a:ext uri="{FF2B5EF4-FFF2-40B4-BE49-F238E27FC236}">
                      <a16:creationId xmlns:a16="http://schemas.microsoft.com/office/drawing/2014/main" id="{0ABFED9A-AFDE-12AC-2D3B-122D8B3B2FC1}"/>
                    </a:ext>
                  </a:extLst>
                </p:cNvPr>
                <p:cNvGrpSpPr>
                  <a:grpSpLocks noChangeAspect="1"/>
                </p:cNvGrpSpPr>
                <p:nvPr/>
              </p:nvGrpSpPr>
              <p:grpSpPr>
                <a:xfrm>
                  <a:off x="5499300" y="3931942"/>
                  <a:ext cx="180000" cy="180000"/>
                  <a:chOff x="3172968" y="2304288"/>
                  <a:chExt cx="180000" cy="180000"/>
                </a:xfrm>
              </p:grpSpPr>
              <p:sp>
                <p:nvSpPr>
                  <p:cNvPr id="3273" name="Ellipse 3272">
                    <a:extLst>
                      <a:ext uri="{FF2B5EF4-FFF2-40B4-BE49-F238E27FC236}">
                        <a16:creationId xmlns:a16="http://schemas.microsoft.com/office/drawing/2014/main" id="{9A9DD199-3BB8-C1F4-DB6E-B6A7BA6589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4" name="Additionszeichen 3273">
                    <a:extLst>
                      <a:ext uri="{FF2B5EF4-FFF2-40B4-BE49-F238E27FC236}">
                        <a16:creationId xmlns:a16="http://schemas.microsoft.com/office/drawing/2014/main" id="{4D60DF71-BA22-AB39-2A42-D37F4B4E6F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4" name="Gruppieren 3233">
                  <a:extLst>
                    <a:ext uri="{FF2B5EF4-FFF2-40B4-BE49-F238E27FC236}">
                      <a16:creationId xmlns:a16="http://schemas.microsoft.com/office/drawing/2014/main" id="{BAC0C5A7-1BFE-8994-2B92-CB111BB525D6}"/>
                    </a:ext>
                  </a:extLst>
                </p:cNvPr>
                <p:cNvGrpSpPr>
                  <a:grpSpLocks noChangeAspect="1"/>
                </p:cNvGrpSpPr>
                <p:nvPr/>
              </p:nvGrpSpPr>
              <p:grpSpPr>
                <a:xfrm>
                  <a:off x="6030156" y="4086630"/>
                  <a:ext cx="180000" cy="180000"/>
                  <a:chOff x="3172968" y="2304288"/>
                  <a:chExt cx="180000" cy="180000"/>
                </a:xfrm>
              </p:grpSpPr>
              <p:sp>
                <p:nvSpPr>
                  <p:cNvPr id="3271" name="Ellipse 3270">
                    <a:extLst>
                      <a:ext uri="{FF2B5EF4-FFF2-40B4-BE49-F238E27FC236}">
                        <a16:creationId xmlns:a16="http://schemas.microsoft.com/office/drawing/2014/main" id="{7B5DE353-A61E-7058-18CA-F2F260A81A9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2" name="Additionszeichen 3271">
                    <a:extLst>
                      <a:ext uri="{FF2B5EF4-FFF2-40B4-BE49-F238E27FC236}">
                        <a16:creationId xmlns:a16="http://schemas.microsoft.com/office/drawing/2014/main" id="{093CC64B-A697-D792-B3BE-D9EF4B5ABC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5" name="Gruppieren 3234">
                  <a:extLst>
                    <a:ext uri="{FF2B5EF4-FFF2-40B4-BE49-F238E27FC236}">
                      <a16:creationId xmlns:a16="http://schemas.microsoft.com/office/drawing/2014/main" id="{2F70875F-E6F7-C520-60EF-400F326ECA22}"/>
                    </a:ext>
                  </a:extLst>
                </p:cNvPr>
                <p:cNvGrpSpPr>
                  <a:grpSpLocks noChangeAspect="1"/>
                </p:cNvGrpSpPr>
                <p:nvPr/>
              </p:nvGrpSpPr>
              <p:grpSpPr>
                <a:xfrm>
                  <a:off x="6020438" y="3296696"/>
                  <a:ext cx="180000" cy="180000"/>
                  <a:chOff x="3172968" y="2304288"/>
                  <a:chExt cx="180000" cy="180000"/>
                </a:xfrm>
              </p:grpSpPr>
              <p:sp>
                <p:nvSpPr>
                  <p:cNvPr id="3269" name="Ellipse 3268">
                    <a:extLst>
                      <a:ext uri="{FF2B5EF4-FFF2-40B4-BE49-F238E27FC236}">
                        <a16:creationId xmlns:a16="http://schemas.microsoft.com/office/drawing/2014/main" id="{1DE673BD-3938-DEE1-BB3C-8C17B53C948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0" name="Additionszeichen 3269">
                    <a:extLst>
                      <a:ext uri="{FF2B5EF4-FFF2-40B4-BE49-F238E27FC236}">
                        <a16:creationId xmlns:a16="http://schemas.microsoft.com/office/drawing/2014/main" id="{B7A31CA4-8E70-B73A-FA48-16DC6374FD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6" name="Gruppieren 3235">
                  <a:extLst>
                    <a:ext uri="{FF2B5EF4-FFF2-40B4-BE49-F238E27FC236}">
                      <a16:creationId xmlns:a16="http://schemas.microsoft.com/office/drawing/2014/main" id="{E0134159-F2F1-96BC-CBF4-278E5264F238}"/>
                    </a:ext>
                  </a:extLst>
                </p:cNvPr>
                <p:cNvGrpSpPr>
                  <a:grpSpLocks noChangeAspect="1"/>
                </p:cNvGrpSpPr>
                <p:nvPr/>
              </p:nvGrpSpPr>
              <p:grpSpPr>
                <a:xfrm>
                  <a:off x="6540000" y="3667688"/>
                  <a:ext cx="180000" cy="180000"/>
                  <a:chOff x="3172968" y="2304288"/>
                  <a:chExt cx="180000" cy="180000"/>
                </a:xfrm>
              </p:grpSpPr>
              <p:sp>
                <p:nvSpPr>
                  <p:cNvPr id="3267" name="Ellipse 3266">
                    <a:extLst>
                      <a:ext uri="{FF2B5EF4-FFF2-40B4-BE49-F238E27FC236}">
                        <a16:creationId xmlns:a16="http://schemas.microsoft.com/office/drawing/2014/main" id="{6FD00382-5404-C09E-23AE-5D79AE93EAC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8" name="Additionszeichen 3267">
                    <a:extLst>
                      <a:ext uri="{FF2B5EF4-FFF2-40B4-BE49-F238E27FC236}">
                        <a16:creationId xmlns:a16="http://schemas.microsoft.com/office/drawing/2014/main" id="{B0C25DAA-90C7-E83B-CDE3-2CF4E37D568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7" name="Gruppieren 3236">
                  <a:extLst>
                    <a:ext uri="{FF2B5EF4-FFF2-40B4-BE49-F238E27FC236}">
                      <a16:creationId xmlns:a16="http://schemas.microsoft.com/office/drawing/2014/main" id="{A9A48538-5255-61A4-BFFD-65D2069EF7FA}"/>
                    </a:ext>
                  </a:extLst>
                </p:cNvPr>
                <p:cNvGrpSpPr>
                  <a:grpSpLocks noChangeAspect="1"/>
                </p:cNvGrpSpPr>
                <p:nvPr/>
              </p:nvGrpSpPr>
              <p:grpSpPr>
                <a:xfrm>
                  <a:off x="6696374" y="3186376"/>
                  <a:ext cx="180000" cy="180000"/>
                  <a:chOff x="3172968" y="2304288"/>
                  <a:chExt cx="180000" cy="180000"/>
                </a:xfrm>
              </p:grpSpPr>
              <p:sp>
                <p:nvSpPr>
                  <p:cNvPr id="3265" name="Ellipse 3264">
                    <a:extLst>
                      <a:ext uri="{FF2B5EF4-FFF2-40B4-BE49-F238E27FC236}">
                        <a16:creationId xmlns:a16="http://schemas.microsoft.com/office/drawing/2014/main" id="{ED637BA5-518D-C168-BA84-BCD83EB365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6" name="Additionszeichen 3265">
                    <a:extLst>
                      <a:ext uri="{FF2B5EF4-FFF2-40B4-BE49-F238E27FC236}">
                        <a16:creationId xmlns:a16="http://schemas.microsoft.com/office/drawing/2014/main" id="{E1611BAD-4DAB-5618-D758-3809EF2410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8" name="Gruppieren 3237">
                  <a:extLst>
                    <a:ext uri="{FF2B5EF4-FFF2-40B4-BE49-F238E27FC236}">
                      <a16:creationId xmlns:a16="http://schemas.microsoft.com/office/drawing/2014/main" id="{6C026E4D-3F4D-CD76-12ED-CD44F6E7F2AA}"/>
                    </a:ext>
                  </a:extLst>
                </p:cNvPr>
                <p:cNvGrpSpPr>
                  <a:grpSpLocks noChangeAspect="1"/>
                </p:cNvGrpSpPr>
                <p:nvPr/>
              </p:nvGrpSpPr>
              <p:grpSpPr>
                <a:xfrm>
                  <a:off x="5577515" y="3084316"/>
                  <a:ext cx="180000" cy="180000"/>
                  <a:chOff x="3172968" y="2304288"/>
                  <a:chExt cx="180000" cy="180000"/>
                </a:xfrm>
              </p:grpSpPr>
              <p:sp>
                <p:nvSpPr>
                  <p:cNvPr id="3263" name="Ellipse 3262">
                    <a:extLst>
                      <a:ext uri="{FF2B5EF4-FFF2-40B4-BE49-F238E27FC236}">
                        <a16:creationId xmlns:a16="http://schemas.microsoft.com/office/drawing/2014/main" id="{A5DFA392-0A4B-785D-3A07-57CC5099771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4" name="Additionszeichen 3263">
                    <a:extLst>
                      <a:ext uri="{FF2B5EF4-FFF2-40B4-BE49-F238E27FC236}">
                        <a16:creationId xmlns:a16="http://schemas.microsoft.com/office/drawing/2014/main" id="{EAB8E8B7-FFFC-BC9F-BC9B-FCF42370C2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9" name="Gruppieren 3238">
                  <a:extLst>
                    <a:ext uri="{FF2B5EF4-FFF2-40B4-BE49-F238E27FC236}">
                      <a16:creationId xmlns:a16="http://schemas.microsoft.com/office/drawing/2014/main" id="{19F8D2F1-B201-6307-099B-4E5A7E969BC4}"/>
                    </a:ext>
                  </a:extLst>
                </p:cNvPr>
                <p:cNvGrpSpPr>
                  <a:grpSpLocks noChangeAspect="1"/>
                </p:cNvGrpSpPr>
                <p:nvPr/>
              </p:nvGrpSpPr>
              <p:grpSpPr>
                <a:xfrm>
                  <a:off x="5940252" y="2903697"/>
                  <a:ext cx="180000" cy="180000"/>
                  <a:chOff x="3172968" y="2304288"/>
                  <a:chExt cx="180000" cy="180000"/>
                </a:xfrm>
              </p:grpSpPr>
              <p:sp>
                <p:nvSpPr>
                  <p:cNvPr id="3261" name="Ellipse 3260">
                    <a:extLst>
                      <a:ext uri="{FF2B5EF4-FFF2-40B4-BE49-F238E27FC236}">
                        <a16:creationId xmlns:a16="http://schemas.microsoft.com/office/drawing/2014/main" id="{4C1E6A1A-4F4A-D237-8FBD-90F5E65BBA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2" name="Additionszeichen 3261">
                    <a:extLst>
                      <a:ext uri="{FF2B5EF4-FFF2-40B4-BE49-F238E27FC236}">
                        <a16:creationId xmlns:a16="http://schemas.microsoft.com/office/drawing/2014/main" id="{9C52C0F6-626B-3F32-8A31-0E4BAE0C36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40" name="Gruppieren 3239">
                  <a:extLst>
                    <a:ext uri="{FF2B5EF4-FFF2-40B4-BE49-F238E27FC236}">
                      <a16:creationId xmlns:a16="http://schemas.microsoft.com/office/drawing/2014/main" id="{60620109-AC29-5509-A141-E027CABED157}"/>
                    </a:ext>
                  </a:extLst>
                </p:cNvPr>
                <p:cNvGrpSpPr>
                  <a:grpSpLocks noChangeAspect="1"/>
                </p:cNvGrpSpPr>
                <p:nvPr/>
              </p:nvGrpSpPr>
              <p:grpSpPr>
                <a:xfrm>
                  <a:off x="5597520" y="2746772"/>
                  <a:ext cx="180000" cy="180000"/>
                  <a:chOff x="3172968" y="2304288"/>
                  <a:chExt cx="180000" cy="180000"/>
                </a:xfrm>
              </p:grpSpPr>
              <p:sp>
                <p:nvSpPr>
                  <p:cNvPr id="3259" name="Ellipse 3258">
                    <a:extLst>
                      <a:ext uri="{FF2B5EF4-FFF2-40B4-BE49-F238E27FC236}">
                        <a16:creationId xmlns:a16="http://schemas.microsoft.com/office/drawing/2014/main" id="{24421BE7-2AF1-C758-2B07-202DB363D9B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0" name="Additionszeichen 3259">
                    <a:extLst>
                      <a:ext uri="{FF2B5EF4-FFF2-40B4-BE49-F238E27FC236}">
                        <a16:creationId xmlns:a16="http://schemas.microsoft.com/office/drawing/2014/main" id="{77BDAA14-CD65-21F9-FB8F-C431D043DDE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41" name="Gruppieren 3240">
                  <a:extLst>
                    <a:ext uri="{FF2B5EF4-FFF2-40B4-BE49-F238E27FC236}">
                      <a16:creationId xmlns:a16="http://schemas.microsoft.com/office/drawing/2014/main" id="{807EB0C2-243F-36FC-E705-6642EB8DCAB6}"/>
                    </a:ext>
                  </a:extLst>
                </p:cNvPr>
                <p:cNvGrpSpPr>
                  <a:grpSpLocks noChangeAspect="1"/>
                </p:cNvGrpSpPr>
                <p:nvPr/>
              </p:nvGrpSpPr>
              <p:grpSpPr>
                <a:xfrm>
                  <a:off x="6310896" y="2729578"/>
                  <a:ext cx="180000" cy="180000"/>
                  <a:chOff x="3172968" y="2304288"/>
                  <a:chExt cx="180000" cy="180000"/>
                </a:xfrm>
              </p:grpSpPr>
              <p:sp>
                <p:nvSpPr>
                  <p:cNvPr id="3257" name="Ellipse 3256">
                    <a:extLst>
                      <a:ext uri="{FF2B5EF4-FFF2-40B4-BE49-F238E27FC236}">
                        <a16:creationId xmlns:a16="http://schemas.microsoft.com/office/drawing/2014/main" id="{834884E8-2C09-D188-A6EC-46C9F864ECE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8" name="Additionszeichen 3257">
                    <a:extLst>
                      <a:ext uri="{FF2B5EF4-FFF2-40B4-BE49-F238E27FC236}">
                        <a16:creationId xmlns:a16="http://schemas.microsoft.com/office/drawing/2014/main" id="{644EC961-B174-436A-8665-B7EB24306B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42" name="Gruppieren 3241">
                  <a:extLst>
                    <a:ext uri="{FF2B5EF4-FFF2-40B4-BE49-F238E27FC236}">
                      <a16:creationId xmlns:a16="http://schemas.microsoft.com/office/drawing/2014/main" id="{26A685B9-C4A1-BDB5-51D9-91A593B738BB}"/>
                    </a:ext>
                  </a:extLst>
                </p:cNvPr>
                <p:cNvGrpSpPr>
                  <a:grpSpLocks noChangeAspect="1"/>
                </p:cNvGrpSpPr>
                <p:nvPr/>
              </p:nvGrpSpPr>
              <p:grpSpPr>
                <a:xfrm>
                  <a:off x="5311404" y="3346168"/>
                  <a:ext cx="180000" cy="180000"/>
                  <a:chOff x="3172968" y="2304288"/>
                  <a:chExt cx="180000" cy="180000"/>
                </a:xfrm>
              </p:grpSpPr>
              <p:sp>
                <p:nvSpPr>
                  <p:cNvPr id="3255" name="Ellipse 3254">
                    <a:extLst>
                      <a:ext uri="{FF2B5EF4-FFF2-40B4-BE49-F238E27FC236}">
                        <a16:creationId xmlns:a16="http://schemas.microsoft.com/office/drawing/2014/main" id="{B206F295-FCEB-ECB7-C5F0-387A8646AA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6" name="Additionszeichen 3255">
                    <a:extLst>
                      <a:ext uri="{FF2B5EF4-FFF2-40B4-BE49-F238E27FC236}">
                        <a16:creationId xmlns:a16="http://schemas.microsoft.com/office/drawing/2014/main" id="{FED65A2E-D0BA-8294-C5B0-D495DFC876A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43" name="Ellipse 3242">
                  <a:extLst>
                    <a:ext uri="{FF2B5EF4-FFF2-40B4-BE49-F238E27FC236}">
                      <a16:creationId xmlns:a16="http://schemas.microsoft.com/office/drawing/2014/main" id="{3F71BD23-001D-9162-B224-E808FAFCF4B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4" name="Ellipse 3243">
                  <a:extLst>
                    <a:ext uri="{FF2B5EF4-FFF2-40B4-BE49-F238E27FC236}">
                      <a16:creationId xmlns:a16="http://schemas.microsoft.com/office/drawing/2014/main" id="{00EB4D7A-D26D-A01F-112A-633A6DE6E90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5" name="Ellipse 3244">
                  <a:extLst>
                    <a:ext uri="{FF2B5EF4-FFF2-40B4-BE49-F238E27FC236}">
                      <a16:creationId xmlns:a16="http://schemas.microsoft.com/office/drawing/2014/main" id="{62A69978-AE02-567F-7E36-863A7772270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6" name="Ellipse 3245">
                  <a:extLst>
                    <a:ext uri="{FF2B5EF4-FFF2-40B4-BE49-F238E27FC236}">
                      <a16:creationId xmlns:a16="http://schemas.microsoft.com/office/drawing/2014/main" id="{29A72657-D287-EB5D-A9CD-2BF8DCDBEE9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7" name="Ellipse 3246">
                  <a:extLst>
                    <a:ext uri="{FF2B5EF4-FFF2-40B4-BE49-F238E27FC236}">
                      <a16:creationId xmlns:a16="http://schemas.microsoft.com/office/drawing/2014/main" id="{F476A8CA-1D30-8091-16C3-48F9C269CB5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8" name="Ellipse 3247">
                  <a:extLst>
                    <a:ext uri="{FF2B5EF4-FFF2-40B4-BE49-F238E27FC236}">
                      <a16:creationId xmlns:a16="http://schemas.microsoft.com/office/drawing/2014/main" id="{15A51515-B82A-4DF8-2834-04A4BAE932A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9" name="Ellipse 3248">
                  <a:extLst>
                    <a:ext uri="{FF2B5EF4-FFF2-40B4-BE49-F238E27FC236}">
                      <a16:creationId xmlns:a16="http://schemas.microsoft.com/office/drawing/2014/main" id="{CC4E0BAD-6875-84AF-9146-97133103FA3A}"/>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0" name="Ellipse 3249">
                  <a:extLst>
                    <a:ext uri="{FF2B5EF4-FFF2-40B4-BE49-F238E27FC236}">
                      <a16:creationId xmlns:a16="http://schemas.microsoft.com/office/drawing/2014/main" id="{DBF74F0D-15F5-9549-1343-F85BA7344FA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1" name="Ellipse 3250">
                  <a:extLst>
                    <a:ext uri="{FF2B5EF4-FFF2-40B4-BE49-F238E27FC236}">
                      <a16:creationId xmlns:a16="http://schemas.microsoft.com/office/drawing/2014/main" id="{ED57BDBE-8FD4-1E5D-2C91-C3BFC50AC908}"/>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2" name="Ellipse 3251">
                  <a:extLst>
                    <a:ext uri="{FF2B5EF4-FFF2-40B4-BE49-F238E27FC236}">
                      <a16:creationId xmlns:a16="http://schemas.microsoft.com/office/drawing/2014/main" id="{FD7687BF-C293-F8DD-FB36-ECB9532C50A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3" name="Ellipse 3252">
                  <a:extLst>
                    <a:ext uri="{FF2B5EF4-FFF2-40B4-BE49-F238E27FC236}">
                      <a16:creationId xmlns:a16="http://schemas.microsoft.com/office/drawing/2014/main" id="{14905E90-804E-1F12-A447-D110E5F08FB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4" name="Ellipse 3253">
                  <a:extLst>
                    <a:ext uri="{FF2B5EF4-FFF2-40B4-BE49-F238E27FC236}">
                      <a16:creationId xmlns:a16="http://schemas.microsoft.com/office/drawing/2014/main" id="{A40C47E4-2195-0A5E-9202-E870E6FC73E8}"/>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28" name="L-Schale">
                <a:extLst>
                  <a:ext uri="{FF2B5EF4-FFF2-40B4-BE49-F238E27FC236}">
                    <a16:creationId xmlns:a16="http://schemas.microsoft.com/office/drawing/2014/main" id="{275CA475-ADF8-2F5F-8674-56FB43BFF3D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229" name="M-Schale">
                <a:extLst>
                  <a:ext uri="{FF2B5EF4-FFF2-40B4-BE49-F238E27FC236}">
                    <a16:creationId xmlns:a16="http://schemas.microsoft.com/office/drawing/2014/main" id="{F4CC707F-A633-440C-F40B-ACF3905AAC6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190" name="Gruppieren 3189">
              <a:extLst>
                <a:ext uri="{FF2B5EF4-FFF2-40B4-BE49-F238E27FC236}">
                  <a16:creationId xmlns:a16="http://schemas.microsoft.com/office/drawing/2014/main" id="{218B522B-80F9-B26C-9122-6400887DC22A}"/>
                </a:ext>
              </a:extLst>
            </p:cNvPr>
            <p:cNvGrpSpPr/>
            <p:nvPr/>
          </p:nvGrpSpPr>
          <p:grpSpPr>
            <a:xfrm>
              <a:off x="6006000" y="816426"/>
              <a:ext cx="180000" cy="180000"/>
              <a:chOff x="2537136" y="1269000"/>
              <a:chExt cx="180000" cy="180000"/>
            </a:xfrm>
          </p:grpSpPr>
          <p:sp>
            <p:nvSpPr>
              <p:cNvPr id="3224" name="Ellipse 3223">
                <a:extLst>
                  <a:ext uri="{FF2B5EF4-FFF2-40B4-BE49-F238E27FC236}">
                    <a16:creationId xmlns:a16="http://schemas.microsoft.com/office/drawing/2014/main" id="{0CA6CF44-9ABD-2C21-C5CE-0E8810A1DEE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5" name="Minuszeichen 3224">
                <a:extLst>
                  <a:ext uri="{FF2B5EF4-FFF2-40B4-BE49-F238E27FC236}">
                    <a16:creationId xmlns:a16="http://schemas.microsoft.com/office/drawing/2014/main" id="{5197F2DC-3D8F-6CE4-91B6-F007BB41501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1" name="Gruppieren 3190">
              <a:extLst>
                <a:ext uri="{FF2B5EF4-FFF2-40B4-BE49-F238E27FC236}">
                  <a16:creationId xmlns:a16="http://schemas.microsoft.com/office/drawing/2014/main" id="{76B0697C-314E-F882-DCF3-0B8DB7D739AA}"/>
                </a:ext>
              </a:extLst>
            </p:cNvPr>
            <p:cNvGrpSpPr/>
            <p:nvPr/>
          </p:nvGrpSpPr>
          <p:grpSpPr>
            <a:xfrm>
              <a:off x="6003948" y="5865553"/>
              <a:ext cx="180000" cy="180000"/>
              <a:chOff x="2537136" y="1269000"/>
              <a:chExt cx="180000" cy="180000"/>
            </a:xfrm>
          </p:grpSpPr>
          <p:sp>
            <p:nvSpPr>
              <p:cNvPr id="3222" name="Ellipse 3221">
                <a:extLst>
                  <a:ext uri="{FF2B5EF4-FFF2-40B4-BE49-F238E27FC236}">
                    <a16:creationId xmlns:a16="http://schemas.microsoft.com/office/drawing/2014/main" id="{BB05E668-D8D1-F677-B4FA-C8026A009B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3" name="Minuszeichen 3222">
                <a:extLst>
                  <a:ext uri="{FF2B5EF4-FFF2-40B4-BE49-F238E27FC236}">
                    <a16:creationId xmlns:a16="http://schemas.microsoft.com/office/drawing/2014/main" id="{62100C84-59C2-EF3E-C241-8ACC43F274E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2" name="Gruppieren 3191">
              <a:extLst>
                <a:ext uri="{FF2B5EF4-FFF2-40B4-BE49-F238E27FC236}">
                  <a16:creationId xmlns:a16="http://schemas.microsoft.com/office/drawing/2014/main" id="{8D5B8F68-5648-0627-570A-B8A8324F1E9D}"/>
                </a:ext>
              </a:extLst>
            </p:cNvPr>
            <p:cNvGrpSpPr/>
            <p:nvPr/>
          </p:nvGrpSpPr>
          <p:grpSpPr>
            <a:xfrm>
              <a:off x="7989107" y="3335661"/>
              <a:ext cx="180000" cy="180000"/>
              <a:chOff x="2537136" y="1269000"/>
              <a:chExt cx="180000" cy="180000"/>
            </a:xfrm>
          </p:grpSpPr>
          <p:sp>
            <p:nvSpPr>
              <p:cNvPr id="3220" name="Ellipse 3219">
                <a:extLst>
                  <a:ext uri="{FF2B5EF4-FFF2-40B4-BE49-F238E27FC236}">
                    <a16:creationId xmlns:a16="http://schemas.microsoft.com/office/drawing/2014/main" id="{CBB25EF8-B6A2-E3F4-B160-8A8B5735A1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1" name="Minuszeichen 3220">
                <a:extLst>
                  <a:ext uri="{FF2B5EF4-FFF2-40B4-BE49-F238E27FC236}">
                    <a16:creationId xmlns:a16="http://schemas.microsoft.com/office/drawing/2014/main" id="{6B45E420-6918-AD2E-CDCF-1A7517FDD0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3" name="Gruppieren 3192">
              <a:extLst>
                <a:ext uri="{FF2B5EF4-FFF2-40B4-BE49-F238E27FC236}">
                  <a16:creationId xmlns:a16="http://schemas.microsoft.com/office/drawing/2014/main" id="{F6257C35-6A29-C92A-88B9-1E0D119BEFFE}"/>
                </a:ext>
              </a:extLst>
            </p:cNvPr>
            <p:cNvGrpSpPr/>
            <p:nvPr/>
          </p:nvGrpSpPr>
          <p:grpSpPr>
            <a:xfrm>
              <a:off x="4026000" y="3339000"/>
              <a:ext cx="180000" cy="180000"/>
              <a:chOff x="2537136" y="1269000"/>
              <a:chExt cx="180000" cy="180000"/>
            </a:xfrm>
          </p:grpSpPr>
          <p:sp>
            <p:nvSpPr>
              <p:cNvPr id="3218" name="Ellipse 3217">
                <a:extLst>
                  <a:ext uri="{FF2B5EF4-FFF2-40B4-BE49-F238E27FC236}">
                    <a16:creationId xmlns:a16="http://schemas.microsoft.com/office/drawing/2014/main" id="{ED1DA44A-6CC5-55A9-BBEA-2C91E18C5F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9" name="Minuszeichen 3218">
                <a:extLst>
                  <a:ext uri="{FF2B5EF4-FFF2-40B4-BE49-F238E27FC236}">
                    <a16:creationId xmlns:a16="http://schemas.microsoft.com/office/drawing/2014/main" id="{092A6D88-6F99-F3BF-12CD-18C4AC5D55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4" name="Gruppieren 3193">
              <a:extLst>
                <a:ext uri="{FF2B5EF4-FFF2-40B4-BE49-F238E27FC236}">
                  <a16:creationId xmlns:a16="http://schemas.microsoft.com/office/drawing/2014/main" id="{4A246531-00BC-684E-FA12-639C9BFDC06E}"/>
                </a:ext>
              </a:extLst>
            </p:cNvPr>
            <p:cNvGrpSpPr/>
            <p:nvPr/>
          </p:nvGrpSpPr>
          <p:grpSpPr>
            <a:xfrm>
              <a:off x="4656000" y="4775520"/>
              <a:ext cx="180000" cy="180000"/>
              <a:chOff x="2537136" y="1269000"/>
              <a:chExt cx="180000" cy="180000"/>
            </a:xfrm>
          </p:grpSpPr>
          <p:sp>
            <p:nvSpPr>
              <p:cNvPr id="3216" name="Ellipse 3215">
                <a:extLst>
                  <a:ext uri="{FF2B5EF4-FFF2-40B4-BE49-F238E27FC236}">
                    <a16:creationId xmlns:a16="http://schemas.microsoft.com/office/drawing/2014/main" id="{6E21EEFC-01ED-165E-0A1F-F2C505EAE5E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7" name="Minuszeichen 3216">
                <a:extLst>
                  <a:ext uri="{FF2B5EF4-FFF2-40B4-BE49-F238E27FC236}">
                    <a16:creationId xmlns:a16="http://schemas.microsoft.com/office/drawing/2014/main" id="{DA66F49C-199B-2ABA-B376-54A41459FB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5" name="Gruppieren 3194">
              <a:extLst>
                <a:ext uri="{FF2B5EF4-FFF2-40B4-BE49-F238E27FC236}">
                  <a16:creationId xmlns:a16="http://schemas.microsoft.com/office/drawing/2014/main" id="{476F6F01-F29F-5821-07EE-2B18A9B356F2}"/>
                </a:ext>
              </a:extLst>
            </p:cNvPr>
            <p:cNvGrpSpPr/>
            <p:nvPr/>
          </p:nvGrpSpPr>
          <p:grpSpPr>
            <a:xfrm>
              <a:off x="7373256" y="4775520"/>
              <a:ext cx="180000" cy="180000"/>
              <a:chOff x="2537136" y="1269000"/>
              <a:chExt cx="180000" cy="180000"/>
            </a:xfrm>
          </p:grpSpPr>
          <p:sp>
            <p:nvSpPr>
              <p:cNvPr id="3214" name="Ellipse 3213">
                <a:extLst>
                  <a:ext uri="{FF2B5EF4-FFF2-40B4-BE49-F238E27FC236}">
                    <a16:creationId xmlns:a16="http://schemas.microsoft.com/office/drawing/2014/main" id="{54FC3720-46BD-4F3C-A876-E480E80677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5" name="Minuszeichen 3214">
                <a:extLst>
                  <a:ext uri="{FF2B5EF4-FFF2-40B4-BE49-F238E27FC236}">
                    <a16:creationId xmlns:a16="http://schemas.microsoft.com/office/drawing/2014/main" id="{DA7BE6B9-C6AE-034B-9B58-4F8FC9B23B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6" name="Gruppieren 3195">
              <a:extLst>
                <a:ext uri="{FF2B5EF4-FFF2-40B4-BE49-F238E27FC236}">
                  <a16:creationId xmlns:a16="http://schemas.microsoft.com/office/drawing/2014/main" id="{1DD86311-3BE5-7618-0214-24EA5E1D3604}"/>
                </a:ext>
              </a:extLst>
            </p:cNvPr>
            <p:cNvGrpSpPr/>
            <p:nvPr/>
          </p:nvGrpSpPr>
          <p:grpSpPr>
            <a:xfrm>
              <a:off x="7373256" y="1900714"/>
              <a:ext cx="180000" cy="180000"/>
              <a:chOff x="2537136" y="1269000"/>
              <a:chExt cx="180000" cy="180000"/>
            </a:xfrm>
          </p:grpSpPr>
          <p:sp>
            <p:nvSpPr>
              <p:cNvPr id="3212" name="Ellipse 3211">
                <a:extLst>
                  <a:ext uri="{FF2B5EF4-FFF2-40B4-BE49-F238E27FC236}">
                    <a16:creationId xmlns:a16="http://schemas.microsoft.com/office/drawing/2014/main" id="{416823A0-0E74-8BBC-9365-EB5E7182166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3" name="Minuszeichen 3212">
                <a:extLst>
                  <a:ext uri="{FF2B5EF4-FFF2-40B4-BE49-F238E27FC236}">
                    <a16:creationId xmlns:a16="http://schemas.microsoft.com/office/drawing/2014/main" id="{DE71E495-29A1-A33B-EB45-CA667ABA42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7" name="Gruppieren 3196">
              <a:extLst>
                <a:ext uri="{FF2B5EF4-FFF2-40B4-BE49-F238E27FC236}">
                  <a16:creationId xmlns:a16="http://schemas.microsoft.com/office/drawing/2014/main" id="{A7CA97E0-3A37-7DBE-78BE-B7A9A304CA1B}"/>
                </a:ext>
              </a:extLst>
            </p:cNvPr>
            <p:cNvGrpSpPr/>
            <p:nvPr/>
          </p:nvGrpSpPr>
          <p:grpSpPr>
            <a:xfrm>
              <a:off x="4656000" y="1900714"/>
              <a:ext cx="180000" cy="180000"/>
              <a:chOff x="2537136" y="1269000"/>
              <a:chExt cx="180000" cy="180000"/>
            </a:xfrm>
          </p:grpSpPr>
          <p:sp>
            <p:nvSpPr>
              <p:cNvPr id="3210" name="Ellipse 3209">
                <a:extLst>
                  <a:ext uri="{FF2B5EF4-FFF2-40B4-BE49-F238E27FC236}">
                    <a16:creationId xmlns:a16="http://schemas.microsoft.com/office/drawing/2014/main" id="{61BDF99F-09DF-351A-4CB8-1F3518B03A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1" name="Minuszeichen 3210">
                <a:extLst>
                  <a:ext uri="{FF2B5EF4-FFF2-40B4-BE49-F238E27FC236}">
                    <a16:creationId xmlns:a16="http://schemas.microsoft.com/office/drawing/2014/main" id="{9D877C53-66B5-1897-821C-19D87E59529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8" name="Gruppieren 3197">
              <a:extLst>
                <a:ext uri="{FF2B5EF4-FFF2-40B4-BE49-F238E27FC236}">
                  <a16:creationId xmlns:a16="http://schemas.microsoft.com/office/drawing/2014/main" id="{57C35D4A-C55E-2D26-FB90-6A3F01B30233}"/>
                </a:ext>
              </a:extLst>
            </p:cNvPr>
            <p:cNvGrpSpPr/>
            <p:nvPr/>
          </p:nvGrpSpPr>
          <p:grpSpPr>
            <a:xfrm>
              <a:off x="6006000" y="1339747"/>
              <a:ext cx="180000" cy="180000"/>
              <a:chOff x="2537136" y="1269000"/>
              <a:chExt cx="180000" cy="180000"/>
            </a:xfrm>
          </p:grpSpPr>
          <p:sp>
            <p:nvSpPr>
              <p:cNvPr id="3208" name="Ellipse 3207">
                <a:extLst>
                  <a:ext uri="{FF2B5EF4-FFF2-40B4-BE49-F238E27FC236}">
                    <a16:creationId xmlns:a16="http://schemas.microsoft.com/office/drawing/2014/main" id="{0C9C58CA-7868-8AD1-5252-D238EF33DC3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9" name="Minuszeichen 3208">
                <a:extLst>
                  <a:ext uri="{FF2B5EF4-FFF2-40B4-BE49-F238E27FC236}">
                    <a16:creationId xmlns:a16="http://schemas.microsoft.com/office/drawing/2014/main" id="{0DEE9DB2-E346-1CB2-9CE2-55D431C8E1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9" name="Gruppieren 3198">
              <a:extLst>
                <a:ext uri="{FF2B5EF4-FFF2-40B4-BE49-F238E27FC236}">
                  <a16:creationId xmlns:a16="http://schemas.microsoft.com/office/drawing/2014/main" id="{0462BF6F-09DA-BB5A-42DC-A09FFBFAC2E6}"/>
                </a:ext>
              </a:extLst>
            </p:cNvPr>
            <p:cNvGrpSpPr/>
            <p:nvPr/>
          </p:nvGrpSpPr>
          <p:grpSpPr>
            <a:xfrm>
              <a:off x="6006000" y="5312040"/>
              <a:ext cx="180000" cy="180000"/>
              <a:chOff x="2537136" y="1269000"/>
              <a:chExt cx="180000" cy="180000"/>
            </a:xfrm>
          </p:grpSpPr>
          <p:sp>
            <p:nvSpPr>
              <p:cNvPr id="3206" name="Ellipse 3205">
                <a:extLst>
                  <a:ext uri="{FF2B5EF4-FFF2-40B4-BE49-F238E27FC236}">
                    <a16:creationId xmlns:a16="http://schemas.microsoft.com/office/drawing/2014/main" id="{644C02BD-25D4-D48C-3E34-3635A100AC8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7" name="Minuszeichen 3206">
                <a:extLst>
                  <a:ext uri="{FF2B5EF4-FFF2-40B4-BE49-F238E27FC236}">
                    <a16:creationId xmlns:a16="http://schemas.microsoft.com/office/drawing/2014/main" id="{670B11FC-ED69-1C43-7E9A-3AE7D95316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00" name="Gruppieren 3199">
              <a:extLst>
                <a:ext uri="{FF2B5EF4-FFF2-40B4-BE49-F238E27FC236}">
                  <a16:creationId xmlns:a16="http://schemas.microsoft.com/office/drawing/2014/main" id="{CD23A74E-420A-B546-D238-4552BF3B3A2D}"/>
                </a:ext>
              </a:extLst>
            </p:cNvPr>
            <p:cNvGrpSpPr/>
            <p:nvPr/>
          </p:nvGrpSpPr>
          <p:grpSpPr>
            <a:xfrm>
              <a:off x="6006000" y="1900714"/>
              <a:ext cx="180000" cy="180000"/>
              <a:chOff x="2537136" y="1269000"/>
              <a:chExt cx="180000" cy="180000"/>
            </a:xfrm>
          </p:grpSpPr>
          <p:sp>
            <p:nvSpPr>
              <p:cNvPr id="3204" name="Ellipse 3203">
                <a:extLst>
                  <a:ext uri="{FF2B5EF4-FFF2-40B4-BE49-F238E27FC236}">
                    <a16:creationId xmlns:a16="http://schemas.microsoft.com/office/drawing/2014/main" id="{26CD80A7-1CC6-DD01-798A-095991F3196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5" name="Minuszeichen 3204">
                <a:extLst>
                  <a:ext uri="{FF2B5EF4-FFF2-40B4-BE49-F238E27FC236}">
                    <a16:creationId xmlns:a16="http://schemas.microsoft.com/office/drawing/2014/main" id="{07611012-99DF-0DAD-220C-9FF3CCB85D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01" name="Gruppieren 3200">
              <a:extLst>
                <a:ext uri="{FF2B5EF4-FFF2-40B4-BE49-F238E27FC236}">
                  <a16:creationId xmlns:a16="http://schemas.microsoft.com/office/drawing/2014/main" id="{9A58F946-4A8E-DB30-7AC2-F33226D5587A}"/>
                </a:ext>
              </a:extLst>
            </p:cNvPr>
            <p:cNvGrpSpPr/>
            <p:nvPr/>
          </p:nvGrpSpPr>
          <p:grpSpPr>
            <a:xfrm>
              <a:off x="6006000" y="4775520"/>
              <a:ext cx="180000" cy="180000"/>
              <a:chOff x="2537136" y="1269000"/>
              <a:chExt cx="180000" cy="180000"/>
            </a:xfrm>
          </p:grpSpPr>
          <p:sp>
            <p:nvSpPr>
              <p:cNvPr id="3202" name="Ellipse 3201">
                <a:extLst>
                  <a:ext uri="{FF2B5EF4-FFF2-40B4-BE49-F238E27FC236}">
                    <a16:creationId xmlns:a16="http://schemas.microsoft.com/office/drawing/2014/main" id="{70988A68-C6AD-025E-8BF5-FBFDA4FA04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3" name="Minuszeichen 3202">
                <a:extLst>
                  <a:ext uri="{FF2B5EF4-FFF2-40B4-BE49-F238E27FC236}">
                    <a16:creationId xmlns:a16="http://schemas.microsoft.com/office/drawing/2014/main" id="{D083B078-13B7-2F48-A6EC-306C458B186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279" name="Gruppieren 3278">
            <a:extLst>
              <a:ext uri="{FF2B5EF4-FFF2-40B4-BE49-F238E27FC236}">
                <a16:creationId xmlns:a16="http://schemas.microsoft.com/office/drawing/2014/main" id="{9DDAC438-819E-454D-7775-78078FDA3115}"/>
              </a:ext>
            </a:extLst>
          </p:cNvPr>
          <p:cNvGrpSpPr>
            <a:grpSpLocks noChangeAspect="1"/>
          </p:cNvGrpSpPr>
          <p:nvPr/>
        </p:nvGrpSpPr>
        <p:grpSpPr>
          <a:xfrm>
            <a:off x="7206021" y="-670242"/>
            <a:ext cx="1258865" cy="1306104"/>
            <a:chOff x="3576000" y="816426"/>
            <a:chExt cx="5040000" cy="5229127"/>
          </a:xfrm>
        </p:grpSpPr>
        <p:grpSp>
          <p:nvGrpSpPr>
            <p:cNvPr id="3280" name="Magnesium ohne e-">
              <a:extLst>
                <a:ext uri="{FF2B5EF4-FFF2-40B4-BE49-F238E27FC236}">
                  <a16:creationId xmlns:a16="http://schemas.microsoft.com/office/drawing/2014/main" id="{596081A9-88DF-323D-CFA7-854C6733CA5A}"/>
                </a:ext>
              </a:extLst>
            </p:cNvPr>
            <p:cNvGrpSpPr/>
            <p:nvPr/>
          </p:nvGrpSpPr>
          <p:grpSpPr>
            <a:xfrm>
              <a:off x="3576000" y="909000"/>
              <a:ext cx="5040000" cy="5040000"/>
              <a:chOff x="3576000" y="909000"/>
              <a:chExt cx="5040000" cy="5040000"/>
            </a:xfrm>
          </p:grpSpPr>
          <p:sp>
            <p:nvSpPr>
              <p:cNvPr id="3317" name="K-Schale">
                <a:extLst>
                  <a:ext uri="{FF2B5EF4-FFF2-40B4-BE49-F238E27FC236}">
                    <a16:creationId xmlns:a16="http://schemas.microsoft.com/office/drawing/2014/main" id="{3EC60379-3BC9-CFE9-8D85-E96968E46E4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318" name="Atomkern mit Protonen und Neutronen">
                <a:extLst>
                  <a:ext uri="{FF2B5EF4-FFF2-40B4-BE49-F238E27FC236}">
                    <a16:creationId xmlns:a16="http://schemas.microsoft.com/office/drawing/2014/main" id="{D3DEA575-E8A3-6EC6-27EA-38825905E92F}"/>
                  </a:ext>
                </a:extLst>
              </p:cNvPr>
              <p:cNvGrpSpPr/>
              <p:nvPr/>
            </p:nvGrpSpPr>
            <p:grpSpPr>
              <a:xfrm>
                <a:off x="5196000" y="2529000"/>
                <a:ext cx="1800000" cy="1800000"/>
                <a:chOff x="5196000" y="2529000"/>
                <a:chExt cx="1800000" cy="1800000"/>
              </a:xfrm>
            </p:grpSpPr>
            <p:sp>
              <p:nvSpPr>
                <p:cNvPr id="3321" name="Atomkern">
                  <a:extLst>
                    <a:ext uri="{FF2B5EF4-FFF2-40B4-BE49-F238E27FC236}">
                      <a16:creationId xmlns:a16="http://schemas.microsoft.com/office/drawing/2014/main" id="{72EAE3C5-E3D6-C1B4-5C4E-2016BC4F08A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322" name="Gruppieren 3321">
                  <a:extLst>
                    <a:ext uri="{FF2B5EF4-FFF2-40B4-BE49-F238E27FC236}">
                      <a16:creationId xmlns:a16="http://schemas.microsoft.com/office/drawing/2014/main" id="{1B2D7CB5-D096-252C-13D6-BD846BCB1FFD}"/>
                    </a:ext>
                  </a:extLst>
                </p:cNvPr>
                <p:cNvGrpSpPr>
                  <a:grpSpLocks noChangeAspect="1"/>
                </p:cNvGrpSpPr>
                <p:nvPr/>
              </p:nvGrpSpPr>
              <p:grpSpPr>
                <a:xfrm>
                  <a:off x="5848033" y="3791651"/>
                  <a:ext cx="180000" cy="180000"/>
                  <a:chOff x="3172968" y="2304288"/>
                  <a:chExt cx="180000" cy="180000"/>
                </a:xfrm>
              </p:grpSpPr>
              <p:sp>
                <p:nvSpPr>
                  <p:cNvPr id="3368" name="Ellipse 3367">
                    <a:extLst>
                      <a:ext uri="{FF2B5EF4-FFF2-40B4-BE49-F238E27FC236}">
                        <a16:creationId xmlns:a16="http://schemas.microsoft.com/office/drawing/2014/main" id="{F1B10306-B6FC-47FA-5DEA-3CAB1888D38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9" name="Additionszeichen 3368">
                    <a:extLst>
                      <a:ext uri="{FF2B5EF4-FFF2-40B4-BE49-F238E27FC236}">
                        <a16:creationId xmlns:a16="http://schemas.microsoft.com/office/drawing/2014/main" id="{7C9F5422-D990-8D16-222D-2C0AD44CCA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3" name="Gruppieren 3322">
                  <a:extLst>
                    <a:ext uri="{FF2B5EF4-FFF2-40B4-BE49-F238E27FC236}">
                      <a16:creationId xmlns:a16="http://schemas.microsoft.com/office/drawing/2014/main" id="{79FEE3BE-FB65-1C78-BF26-09E9CC790689}"/>
                    </a:ext>
                  </a:extLst>
                </p:cNvPr>
                <p:cNvGrpSpPr>
                  <a:grpSpLocks noChangeAspect="1"/>
                </p:cNvGrpSpPr>
                <p:nvPr/>
              </p:nvGrpSpPr>
              <p:grpSpPr>
                <a:xfrm>
                  <a:off x="6270000" y="3698425"/>
                  <a:ext cx="180000" cy="180000"/>
                  <a:chOff x="3172968" y="2304288"/>
                  <a:chExt cx="180000" cy="180000"/>
                </a:xfrm>
              </p:grpSpPr>
              <p:sp>
                <p:nvSpPr>
                  <p:cNvPr id="3366" name="Ellipse 3365">
                    <a:extLst>
                      <a:ext uri="{FF2B5EF4-FFF2-40B4-BE49-F238E27FC236}">
                        <a16:creationId xmlns:a16="http://schemas.microsoft.com/office/drawing/2014/main" id="{8865FF53-1AAB-5DE7-108F-C8143FD747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7" name="Additionszeichen 3366">
                    <a:extLst>
                      <a:ext uri="{FF2B5EF4-FFF2-40B4-BE49-F238E27FC236}">
                        <a16:creationId xmlns:a16="http://schemas.microsoft.com/office/drawing/2014/main" id="{8DFF2778-E051-3CFF-1E17-C55CFB1C6C6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4" name="Gruppieren 3323">
                  <a:extLst>
                    <a:ext uri="{FF2B5EF4-FFF2-40B4-BE49-F238E27FC236}">
                      <a16:creationId xmlns:a16="http://schemas.microsoft.com/office/drawing/2014/main" id="{7191F510-D158-917C-9212-DB97E38CC952}"/>
                    </a:ext>
                  </a:extLst>
                </p:cNvPr>
                <p:cNvGrpSpPr>
                  <a:grpSpLocks noChangeAspect="1"/>
                </p:cNvGrpSpPr>
                <p:nvPr/>
              </p:nvGrpSpPr>
              <p:grpSpPr>
                <a:xfrm>
                  <a:off x="5499300" y="3931942"/>
                  <a:ext cx="180000" cy="180000"/>
                  <a:chOff x="3172968" y="2304288"/>
                  <a:chExt cx="180000" cy="180000"/>
                </a:xfrm>
              </p:grpSpPr>
              <p:sp>
                <p:nvSpPr>
                  <p:cNvPr id="3364" name="Ellipse 3363">
                    <a:extLst>
                      <a:ext uri="{FF2B5EF4-FFF2-40B4-BE49-F238E27FC236}">
                        <a16:creationId xmlns:a16="http://schemas.microsoft.com/office/drawing/2014/main" id="{1F962C5A-B4F2-332B-7884-CE7DBDF50B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5" name="Additionszeichen 3364">
                    <a:extLst>
                      <a:ext uri="{FF2B5EF4-FFF2-40B4-BE49-F238E27FC236}">
                        <a16:creationId xmlns:a16="http://schemas.microsoft.com/office/drawing/2014/main" id="{EF81222E-BEB5-7AF5-F8BC-E07B9731B11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5" name="Gruppieren 3324">
                  <a:extLst>
                    <a:ext uri="{FF2B5EF4-FFF2-40B4-BE49-F238E27FC236}">
                      <a16:creationId xmlns:a16="http://schemas.microsoft.com/office/drawing/2014/main" id="{3171FC1C-7C68-A7DE-9740-A044B17D564A}"/>
                    </a:ext>
                  </a:extLst>
                </p:cNvPr>
                <p:cNvGrpSpPr>
                  <a:grpSpLocks noChangeAspect="1"/>
                </p:cNvGrpSpPr>
                <p:nvPr/>
              </p:nvGrpSpPr>
              <p:grpSpPr>
                <a:xfrm>
                  <a:off x="6030156" y="4086630"/>
                  <a:ext cx="180000" cy="180000"/>
                  <a:chOff x="3172968" y="2304288"/>
                  <a:chExt cx="180000" cy="180000"/>
                </a:xfrm>
              </p:grpSpPr>
              <p:sp>
                <p:nvSpPr>
                  <p:cNvPr id="3362" name="Ellipse 3361">
                    <a:extLst>
                      <a:ext uri="{FF2B5EF4-FFF2-40B4-BE49-F238E27FC236}">
                        <a16:creationId xmlns:a16="http://schemas.microsoft.com/office/drawing/2014/main" id="{5D607CCE-B9F8-CDBB-D800-237B7F46B9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3" name="Additionszeichen 3362">
                    <a:extLst>
                      <a:ext uri="{FF2B5EF4-FFF2-40B4-BE49-F238E27FC236}">
                        <a16:creationId xmlns:a16="http://schemas.microsoft.com/office/drawing/2014/main" id="{9A6D51EE-174D-CCE7-11D8-2B2C229C2F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6" name="Gruppieren 3325">
                  <a:extLst>
                    <a:ext uri="{FF2B5EF4-FFF2-40B4-BE49-F238E27FC236}">
                      <a16:creationId xmlns:a16="http://schemas.microsoft.com/office/drawing/2014/main" id="{4FF4A7E4-40F4-4F4D-CDD3-DF6296B74682}"/>
                    </a:ext>
                  </a:extLst>
                </p:cNvPr>
                <p:cNvGrpSpPr>
                  <a:grpSpLocks noChangeAspect="1"/>
                </p:cNvGrpSpPr>
                <p:nvPr/>
              </p:nvGrpSpPr>
              <p:grpSpPr>
                <a:xfrm>
                  <a:off x="6020438" y="3296696"/>
                  <a:ext cx="180000" cy="180000"/>
                  <a:chOff x="3172968" y="2304288"/>
                  <a:chExt cx="180000" cy="180000"/>
                </a:xfrm>
              </p:grpSpPr>
              <p:sp>
                <p:nvSpPr>
                  <p:cNvPr id="3360" name="Ellipse 3359">
                    <a:extLst>
                      <a:ext uri="{FF2B5EF4-FFF2-40B4-BE49-F238E27FC236}">
                        <a16:creationId xmlns:a16="http://schemas.microsoft.com/office/drawing/2014/main" id="{F994EE6C-9622-5C6D-DFAC-A79D56460D2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1" name="Additionszeichen 3360">
                    <a:extLst>
                      <a:ext uri="{FF2B5EF4-FFF2-40B4-BE49-F238E27FC236}">
                        <a16:creationId xmlns:a16="http://schemas.microsoft.com/office/drawing/2014/main" id="{DBE02E77-BBA4-6C9A-5B38-63B289ED19E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7" name="Gruppieren 3326">
                  <a:extLst>
                    <a:ext uri="{FF2B5EF4-FFF2-40B4-BE49-F238E27FC236}">
                      <a16:creationId xmlns:a16="http://schemas.microsoft.com/office/drawing/2014/main" id="{AAB6A0E5-75DE-24B3-C827-919D6C18B511}"/>
                    </a:ext>
                  </a:extLst>
                </p:cNvPr>
                <p:cNvGrpSpPr>
                  <a:grpSpLocks noChangeAspect="1"/>
                </p:cNvGrpSpPr>
                <p:nvPr/>
              </p:nvGrpSpPr>
              <p:grpSpPr>
                <a:xfrm>
                  <a:off x="6540000" y="3667688"/>
                  <a:ext cx="180000" cy="180000"/>
                  <a:chOff x="3172968" y="2304288"/>
                  <a:chExt cx="180000" cy="180000"/>
                </a:xfrm>
              </p:grpSpPr>
              <p:sp>
                <p:nvSpPr>
                  <p:cNvPr id="3358" name="Ellipse 3357">
                    <a:extLst>
                      <a:ext uri="{FF2B5EF4-FFF2-40B4-BE49-F238E27FC236}">
                        <a16:creationId xmlns:a16="http://schemas.microsoft.com/office/drawing/2014/main" id="{9F36703A-3ADA-0D10-23D1-1A83CC48A2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9" name="Additionszeichen 3358">
                    <a:extLst>
                      <a:ext uri="{FF2B5EF4-FFF2-40B4-BE49-F238E27FC236}">
                        <a16:creationId xmlns:a16="http://schemas.microsoft.com/office/drawing/2014/main" id="{AC8D0043-9EA3-F07F-FFFF-C799DDACA9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8" name="Gruppieren 3327">
                  <a:extLst>
                    <a:ext uri="{FF2B5EF4-FFF2-40B4-BE49-F238E27FC236}">
                      <a16:creationId xmlns:a16="http://schemas.microsoft.com/office/drawing/2014/main" id="{5560392C-7EAF-CCB3-3D25-25102AE8E6EC}"/>
                    </a:ext>
                  </a:extLst>
                </p:cNvPr>
                <p:cNvGrpSpPr>
                  <a:grpSpLocks noChangeAspect="1"/>
                </p:cNvGrpSpPr>
                <p:nvPr/>
              </p:nvGrpSpPr>
              <p:grpSpPr>
                <a:xfrm>
                  <a:off x="6696374" y="3186376"/>
                  <a:ext cx="180000" cy="180000"/>
                  <a:chOff x="3172968" y="2304288"/>
                  <a:chExt cx="180000" cy="180000"/>
                </a:xfrm>
              </p:grpSpPr>
              <p:sp>
                <p:nvSpPr>
                  <p:cNvPr id="3356" name="Ellipse 3355">
                    <a:extLst>
                      <a:ext uri="{FF2B5EF4-FFF2-40B4-BE49-F238E27FC236}">
                        <a16:creationId xmlns:a16="http://schemas.microsoft.com/office/drawing/2014/main" id="{28CF3459-A9EE-EB8C-7AE8-343F0730DA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7" name="Additionszeichen 3356">
                    <a:extLst>
                      <a:ext uri="{FF2B5EF4-FFF2-40B4-BE49-F238E27FC236}">
                        <a16:creationId xmlns:a16="http://schemas.microsoft.com/office/drawing/2014/main" id="{F87FA978-0E14-4020-7801-5A7799F31F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9" name="Gruppieren 3328">
                  <a:extLst>
                    <a:ext uri="{FF2B5EF4-FFF2-40B4-BE49-F238E27FC236}">
                      <a16:creationId xmlns:a16="http://schemas.microsoft.com/office/drawing/2014/main" id="{348DCEA2-17DE-C3FA-A08F-77D89B579A9F}"/>
                    </a:ext>
                  </a:extLst>
                </p:cNvPr>
                <p:cNvGrpSpPr>
                  <a:grpSpLocks noChangeAspect="1"/>
                </p:cNvGrpSpPr>
                <p:nvPr/>
              </p:nvGrpSpPr>
              <p:grpSpPr>
                <a:xfrm>
                  <a:off x="5577515" y="3084316"/>
                  <a:ext cx="180000" cy="180000"/>
                  <a:chOff x="3172968" y="2304288"/>
                  <a:chExt cx="180000" cy="180000"/>
                </a:xfrm>
              </p:grpSpPr>
              <p:sp>
                <p:nvSpPr>
                  <p:cNvPr id="3354" name="Ellipse 3353">
                    <a:extLst>
                      <a:ext uri="{FF2B5EF4-FFF2-40B4-BE49-F238E27FC236}">
                        <a16:creationId xmlns:a16="http://schemas.microsoft.com/office/drawing/2014/main" id="{09140841-50F7-951A-A8BF-93C04EEC188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5" name="Additionszeichen 3354">
                    <a:extLst>
                      <a:ext uri="{FF2B5EF4-FFF2-40B4-BE49-F238E27FC236}">
                        <a16:creationId xmlns:a16="http://schemas.microsoft.com/office/drawing/2014/main" id="{7B686B95-5859-0DEE-8119-773A418E9B6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30" name="Gruppieren 3329">
                  <a:extLst>
                    <a:ext uri="{FF2B5EF4-FFF2-40B4-BE49-F238E27FC236}">
                      <a16:creationId xmlns:a16="http://schemas.microsoft.com/office/drawing/2014/main" id="{1F9C8EB9-FF60-CB2B-6B9B-F78A81087A6F}"/>
                    </a:ext>
                  </a:extLst>
                </p:cNvPr>
                <p:cNvGrpSpPr>
                  <a:grpSpLocks noChangeAspect="1"/>
                </p:cNvGrpSpPr>
                <p:nvPr/>
              </p:nvGrpSpPr>
              <p:grpSpPr>
                <a:xfrm>
                  <a:off x="5940252" y="2903697"/>
                  <a:ext cx="180000" cy="180000"/>
                  <a:chOff x="3172968" y="2304288"/>
                  <a:chExt cx="180000" cy="180000"/>
                </a:xfrm>
              </p:grpSpPr>
              <p:sp>
                <p:nvSpPr>
                  <p:cNvPr id="3352" name="Ellipse 3351">
                    <a:extLst>
                      <a:ext uri="{FF2B5EF4-FFF2-40B4-BE49-F238E27FC236}">
                        <a16:creationId xmlns:a16="http://schemas.microsoft.com/office/drawing/2014/main" id="{2CA05F2A-D1A0-95AF-E0CF-445BCCC1E0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3" name="Additionszeichen 3352">
                    <a:extLst>
                      <a:ext uri="{FF2B5EF4-FFF2-40B4-BE49-F238E27FC236}">
                        <a16:creationId xmlns:a16="http://schemas.microsoft.com/office/drawing/2014/main" id="{558B28C4-72BF-42FF-5428-3125B6B9802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31" name="Gruppieren 3330">
                  <a:extLst>
                    <a:ext uri="{FF2B5EF4-FFF2-40B4-BE49-F238E27FC236}">
                      <a16:creationId xmlns:a16="http://schemas.microsoft.com/office/drawing/2014/main" id="{3E0E4095-20C9-E897-F0F7-6054FCDE530F}"/>
                    </a:ext>
                  </a:extLst>
                </p:cNvPr>
                <p:cNvGrpSpPr>
                  <a:grpSpLocks noChangeAspect="1"/>
                </p:cNvGrpSpPr>
                <p:nvPr/>
              </p:nvGrpSpPr>
              <p:grpSpPr>
                <a:xfrm>
                  <a:off x="5597520" y="2746772"/>
                  <a:ext cx="180000" cy="180000"/>
                  <a:chOff x="3172968" y="2304288"/>
                  <a:chExt cx="180000" cy="180000"/>
                </a:xfrm>
              </p:grpSpPr>
              <p:sp>
                <p:nvSpPr>
                  <p:cNvPr id="3350" name="Ellipse 3349">
                    <a:extLst>
                      <a:ext uri="{FF2B5EF4-FFF2-40B4-BE49-F238E27FC236}">
                        <a16:creationId xmlns:a16="http://schemas.microsoft.com/office/drawing/2014/main" id="{08FC8416-35C6-5770-BE8D-5E7771358A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1" name="Additionszeichen 3350">
                    <a:extLst>
                      <a:ext uri="{FF2B5EF4-FFF2-40B4-BE49-F238E27FC236}">
                        <a16:creationId xmlns:a16="http://schemas.microsoft.com/office/drawing/2014/main" id="{AD3D23F0-516F-604E-1F23-8296B17830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32" name="Gruppieren 3331">
                  <a:extLst>
                    <a:ext uri="{FF2B5EF4-FFF2-40B4-BE49-F238E27FC236}">
                      <a16:creationId xmlns:a16="http://schemas.microsoft.com/office/drawing/2014/main" id="{B7E17786-2141-0EBB-3FB4-C4F3D30E44E1}"/>
                    </a:ext>
                  </a:extLst>
                </p:cNvPr>
                <p:cNvGrpSpPr>
                  <a:grpSpLocks noChangeAspect="1"/>
                </p:cNvGrpSpPr>
                <p:nvPr/>
              </p:nvGrpSpPr>
              <p:grpSpPr>
                <a:xfrm>
                  <a:off x="6310896" y="2729578"/>
                  <a:ext cx="180000" cy="180000"/>
                  <a:chOff x="3172968" y="2304288"/>
                  <a:chExt cx="180000" cy="180000"/>
                </a:xfrm>
              </p:grpSpPr>
              <p:sp>
                <p:nvSpPr>
                  <p:cNvPr id="3348" name="Ellipse 3347">
                    <a:extLst>
                      <a:ext uri="{FF2B5EF4-FFF2-40B4-BE49-F238E27FC236}">
                        <a16:creationId xmlns:a16="http://schemas.microsoft.com/office/drawing/2014/main" id="{F4B32CD1-4ED0-D7E0-DCF4-A2F2B274D44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9" name="Additionszeichen 3348">
                    <a:extLst>
                      <a:ext uri="{FF2B5EF4-FFF2-40B4-BE49-F238E27FC236}">
                        <a16:creationId xmlns:a16="http://schemas.microsoft.com/office/drawing/2014/main" id="{57836250-5808-D00B-9F9C-99D6B7D154D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33" name="Gruppieren 3332">
                  <a:extLst>
                    <a:ext uri="{FF2B5EF4-FFF2-40B4-BE49-F238E27FC236}">
                      <a16:creationId xmlns:a16="http://schemas.microsoft.com/office/drawing/2014/main" id="{0B0DBEEC-F967-8B26-724E-AB48D468780B}"/>
                    </a:ext>
                  </a:extLst>
                </p:cNvPr>
                <p:cNvGrpSpPr>
                  <a:grpSpLocks noChangeAspect="1"/>
                </p:cNvGrpSpPr>
                <p:nvPr/>
              </p:nvGrpSpPr>
              <p:grpSpPr>
                <a:xfrm>
                  <a:off x="5311404" y="3346168"/>
                  <a:ext cx="180000" cy="180000"/>
                  <a:chOff x="3172968" y="2304288"/>
                  <a:chExt cx="180000" cy="180000"/>
                </a:xfrm>
              </p:grpSpPr>
              <p:sp>
                <p:nvSpPr>
                  <p:cNvPr id="3346" name="Ellipse 3345">
                    <a:extLst>
                      <a:ext uri="{FF2B5EF4-FFF2-40B4-BE49-F238E27FC236}">
                        <a16:creationId xmlns:a16="http://schemas.microsoft.com/office/drawing/2014/main" id="{9F2A2F7C-74A5-95BE-DBA5-A9F86568D2F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7" name="Additionszeichen 3346">
                    <a:extLst>
                      <a:ext uri="{FF2B5EF4-FFF2-40B4-BE49-F238E27FC236}">
                        <a16:creationId xmlns:a16="http://schemas.microsoft.com/office/drawing/2014/main" id="{FEC8BA26-BC87-282F-E36D-7144EA41DB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34" name="Ellipse 3333">
                  <a:extLst>
                    <a:ext uri="{FF2B5EF4-FFF2-40B4-BE49-F238E27FC236}">
                      <a16:creationId xmlns:a16="http://schemas.microsoft.com/office/drawing/2014/main" id="{FF1BE755-9A6D-3DDD-585A-864D65508D3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5" name="Ellipse 3334">
                  <a:extLst>
                    <a:ext uri="{FF2B5EF4-FFF2-40B4-BE49-F238E27FC236}">
                      <a16:creationId xmlns:a16="http://schemas.microsoft.com/office/drawing/2014/main" id="{C417F0ED-52A9-3F1B-49AC-7D780AB30B8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6" name="Ellipse 3335">
                  <a:extLst>
                    <a:ext uri="{FF2B5EF4-FFF2-40B4-BE49-F238E27FC236}">
                      <a16:creationId xmlns:a16="http://schemas.microsoft.com/office/drawing/2014/main" id="{FFD3F64A-F3B4-7138-F754-EA78DADCC2A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7" name="Ellipse 3336">
                  <a:extLst>
                    <a:ext uri="{FF2B5EF4-FFF2-40B4-BE49-F238E27FC236}">
                      <a16:creationId xmlns:a16="http://schemas.microsoft.com/office/drawing/2014/main" id="{884BC13C-9EE0-033E-1EE5-4E84B78ABB0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8" name="Ellipse 3337">
                  <a:extLst>
                    <a:ext uri="{FF2B5EF4-FFF2-40B4-BE49-F238E27FC236}">
                      <a16:creationId xmlns:a16="http://schemas.microsoft.com/office/drawing/2014/main" id="{3089D6B6-BC2A-7E43-2B32-D377CC1072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9" name="Ellipse 3338">
                  <a:extLst>
                    <a:ext uri="{FF2B5EF4-FFF2-40B4-BE49-F238E27FC236}">
                      <a16:creationId xmlns:a16="http://schemas.microsoft.com/office/drawing/2014/main" id="{F19A11B7-F505-93DD-638E-F5310529C1D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0" name="Ellipse 3339">
                  <a:extLst>
                    <a:ext uri="{FF2B5EF4-FFF2-40B4-BE49-F238E27FC236}">
                      <a16:creationId xmlns:a16="http://schemas.microsoft.com/office/drawing/2014/main" id="{E7E4CCAA-B568-633C-E95A-39E119873AC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1" name="Ellipse 3340">
                  <a:extLst>
                    <a:ext uri="{FF2B5EF4-FFF2-40B4-BE49-F238E27FC236}">
                      <a16:creationId xmlns:a16="http://schemas.microsoft.com/office/drawing/2014/main" id="{4DFB2F2C-EAF5-CE5E-B938-5B95AD890FE0}"/>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2" name="Ellipse 3341">
                  <a:extLst>
                    <a:ext uri="{FF2B5EF4-FFF2-40B4-BE49-F238E27FC236}">
                      <a16:creationId xmlns:a16="http://schemas.microsoft.com/office/drawing/2014/main" id="{99D3B478-EDE6-7E5C-4DA8-F6D8AA91E29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3" name="Ellipse 3342">
                  <a:extLst>
                    <a:ext uri="{FF2B5EF4-FFF2-40B4-BE49-F238E27FC236}">
                      <a16:creationId xmlns:a16="http://schemas.microsoft.com/office/drawing/2014/main" id="{B5D8AA60-C38E-98EC-BE5F-670DEB8AC34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4" name="Ellipse 3343">
                  <a:extLst>
                    <a:ext uri="{FF2B5EF4-FFF2-40B4-BE49-F238E27FC236}">
                      <a16:creationId xmlns:a16="http://schemas.microsoft.com/office/drawing/2014/main" id="{8298A08B-B671-0272-39DC-D69F133DE16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5" name="Ellipse 3344">
                  <a:extLst>
                    <a:ext uri="{FF2B5EF4-FFF2-40B4-BE49-F238E27FC236}">
                      <a16:creationId xmlns:a16="http://schemas.microsoft.com/office/drawing/2014/main" id="{2D14840D-CB06-9F4A-21CF-C6746A01E07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19" name="L-Schale">
                <a:extLst>
                  <a:ext uri="{FF2B5EF4-FFF2-40B4-BE49-F238E27FC236}">
                    <a16:creationId xmlns:a16="http://schemas.microsoft.com/office/drawing/2014/main" id="{96AEBB99-5491-7629-8A34-279798DF0B5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320" name="M-Schale">
                <a:extLst>
                  <a:ext uri="{FF2B5EF4-FFF2-40B4-BE49-F238E27FC236}">
                    <a16:creationId xmlns:a16="http://schemas.microsoft.com/office/drawing/2014/main" id="{24D3EED0-9A8E-8F8D-ABB9-5857A62D82F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281" name="Gruppieren 3280">
              <a:extLst>
                <a:ext uri="{FF2B5EF4-FFF2-40B4-BE49-F238E27FC236}">
                  <a16:creationId xmlns:a16="http://schemas.microsoft.com/office/drawing/2014/main" id="{91D19D22-9128-F09A-9973-78FCAC9C57EB}"/>
                </a:ext>
              </a:extLst>
            </p:cNvPr>
            <p:cNvGrpSpPr/>
            <p:nvPr/>
          </p:nvGrpSpPr>
          <p:grpSpPr>
            <a:xfrm>
              <a:off x="6006000" y="816426"/>
              <a:ext cx="180000" cy="180000"/>
              <a:chOff x="2537136" y="1269000"/>
              <a:chExt cx="180000" cy="180000"/>
            </a:xfrm>
          </p:grpSpPr>
          <p:sp>
            <p:nvSpPr>
              <p:cNvPr id="3315" name="Ellipse 3314">
                <a:extLst>
                  <a:ext uri="{FF2B5EF4-FFF2-40B4-BE49-F238E27FC236}">
                    <a16:creationId xmlns:a16="http://schemas.microsoft.com/office/drawing/2014/main" id="{58AED758-AC25-0CD3-8100-E42694BEA6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6" name="Minuszeichen 3315">
                <a:extLst>
                  <a:ext uri="{FF2B5EF4-FFF2-40B4-BE49-F238E27FC236}">
                    <a16:creationId xmlns:a16="http://schemas.microsoft.com/office/drawing/2014/main" id="{3EF7AD4A-3865-DE71-ABE5-9E29D537C4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2" name="Gruppieren 3281">
              <a:extLst>
                <a:ext uri="{FF2B5EF4-FFF2-40B4-BE49-F238E27FC236}">
                  <a16:creationId xmlns:a16="http://schemas.microsoft.com/office/drawing/2014/main" id="{06FDD7C7-FD82-E8C8-83B9-7277F3936643}"/>
                </a:ext>
              </a:extLst>
            </p:cNvPr>
            <p:cNvGrpSpPr/>
            <p:nvPr/>
          </p:nvGrpSpPr>
          <p:grpSpPr>
            <a:xfrm>
              <a:off x="6003948" y="5865553"/>
              <a:ext cx="180000" cy="180000"/>
              <a:chOff x="2537136" y="1269000"/>
              <a:chExt cx="180000" cy="180000"/>
            </a:xfrm>
          </p:grpSpPr>
          <p:sp>
            <p:nvSpPr>
              <p:cNvPr id="3313" name="Ellipse 3312">
                <a:extLst>
                  <a:ext uri="{FF2B5EF4-FFF2-40B4-BE49-F238E27FC236}">
                    <a16:creationId xmlns:a16="http://schemas.microsoft.com/office/drawing/2014/main" id="{DA6A0543-6F4A-4E90-D965-A184B0ED68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4" name="Minuszeichen 3313">
                <a:extLst>
                  <a:ext uri="{FF2B5EF4-FFF2-40B4-BE49-F238E27FC236}">
                    <a16:creationId xmlns:a16="http://schemas.microsoft.com/office/drawing/2014/main" id="{C599B9AD-30A1-CAED-0475-30C8816CE42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3" name="Gruppieren 3282">
              <a:extLst>
                <a:ext uri="{FF2B5EF4-FFF2-40B4-BE49-F238E27FC236}">
                  <a16:creationId xmlns:a16="http://schemas.microsoft.com/office/drawing/2014/main" id="{B43919E9-3F7D-48E3-B38D-B0CC585F6D27}"/>
                </a:ext>
              </a:extLst>
            </p:cNvPr>
            <p:cNvGrpSpPr/>
            <p:nvPr/>
          </p:nvGrpSpPr>
          <p:grpSpPr>
            <a:xfrm>
              <a:off x="7989107" y="3335661"/>
              <a:ext cx="180000" cy="180000"/>
              <a:chOff x="2537136" y="1269000"/>
              <a:chExt cx="180000" cy="180000"/>
            </a:xfrm>
          </p:grpSpPr>
          <p:sp>
            <p:nvSpPr>
              <p:cNvPr id="3311" name="Ellipse 3310">
                <a:extLst>
                  <a:ext uri="{FF2B5EF4-FFF2-40B4-BE49-F238E27FC236}">
                    <a16:creationId xmlns:a16="http://schemas.microsoft.com/office/drawing/2014/main" id="{ACE55390-761A-05E4-7D1C-CC3FC98065D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2" name="Minuszeichen 3311">
                <a:extLst>
                  <a:ext uri="{FF2B5EF4-FFF2-40B4-BE49-F238E27FC236}">
                    <a16:creationId xmlns:a16="http://schemas.microsoft.com/office/drawing/2014/main" id="{CEF87B34-72BA-2C35-BEFB-368A331544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4" name="Gruppieren 3283">
              <a:extLst>
                <a:ext uri="{FF2B5EF4-FFF2-40B4-BE49-F238E27FC236}">
                  <a16:creationId xmlns:a16="http://schemas.microsoft.com/office/drawing/2014/main" id="{818EAA67-09FD-9B9D-45AD-8A28DBC0F1AA}"/>
                </a:ext>
              </a:extLst>
            </p:cNvPr>
            <p:cNvGrpSpPr/>
            <p:nvPr/>
          </p:nvGrpSpPr>
          <p:grpSpPr>
            <a:xfrm>
              <a:off x="4026000" y="3339000"/>
              <a:ext cx="180000" cy="180000"/>
              <a:chOff x="2537136" y="1269000"/>
              <a:chExt cx="180000" cy="180000"/>
            </a:xfrm>
          </p:grpSpPr>
          <p:sp>
            <p:nvSpPr>
              <p:cNvPr id="3309" name="Ellipse 3308">
                <a:extLst>
                  <a:ext uri="{FF2B5EF4-FFF2-40B4-BE49-F238E27FC236}">
                    <a16:creationId xmlns:a16="http://schemas.microsoft.com/office/drawing/2014/main" id="{B3FA818F-7363-FD99-8DA6-C05AC9FCA2D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0" name="Minuszeichen 3309">
                <a:extLst>
                  <a:ext uri="{FF2B5EF4-FFF2-40B4-BE49-F238E27FC236}">
                    <a16:creationId xmlns:a16="http://schemas.microsoft.com/office/drawing/2014/main" id="{CB946482-1F9F-FD28-F137-6DDE010F45E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5" name="Gruppieren 3284">
              <a:extLst>
                <a:ext uri="{FF2B5EF4-FFF2-40B4-BE49-F238E27FC236}">
                  <a16:creationId xmlns:a16="http://schemas.microsoft.com/office/drawing/2014/main" id="{A54D8935-E28A-188A-E0BD-21065EA8414F}"/>
                </a:ext>
              </a:extLst>
            </p:cNvPr>
            <p:cNvGrpSpPr/>
            <p:nvPr/>
          </p:nvGrpSpPr>
          <p:grpSpPr>
            <a:xfrm>
              <a:off x="4656000" y="4775520"/>
              <a:ext cx="180000" cy="180000"/>
              <a:chOff x="2537136" y="1269000"/>
              <a:chExt cx="180000" cy="180000"/>
            </a:xfrm>
          </p:grpSpPr>
          <p:sp>
            <p:nvSpPr>
              <p:cNvPr id="3307" name="Ellipse 3306">
                <a:extLst>
                  <a:ext uri="{FF2B5EF4-FFF2-40B4-BE49-F238E27FC236}">
                    <a16:creationId xmlns:a16="http://schemas.microsoft.com/office/drawing/2014/main" id="{B34E5FA7-DADD-0B6A-F463-4E92BDC870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8" name="Minuszeichen 3307">
                <a:extLst>
                  <a:ext uri="{FF2B5EF4-FFF2-40B4-BE49-F238E27FC236}">
                    <a16:creationId xmlns:a16="http://schemas.microsoft.com/office/drawing/2014/main" id="{6AD34A3C-56A7-D963-9114-6E630BA2FA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6" name="Gruppieren 3285">
              <a:extLst>
                <a:ext uri="{FF2B5EF4-FFF2-40B4-BE49-F238E27FC236}">
                  <a16:creationId xmlns:a16="http://schemas.microsoft.com/office/drawing/2014/main" id="{DB7068CE-21A4-BF43-28F7-829AC6CB8CEE}"/>
                </a:ext>
              </a:extLst>
            </p:cNvPr>
            <p:cNvGrpSpPr/>
            <p:nvPr/>
          </p:nvGrpSpPr>
          <p:grpSpPr>
            <a:xfrm>
              <a:off x="7373256" y="4775520"/>
              <a:ext cx="180000" cy="180000"/>
              <a:chOff x="2537136" y="1269000"/>
              <a:chExt cx="180000" cy="180000"/>
            </a:xfrm>
          </p:grpSpPr>
          <p:sp>
            <p:nvSpPr>
              <p:cNvPr id="3305" name="Ellipse 3304">
                <a:extLst>
                  <a:ext uri="{FF2B5EF4-FFF2-40B4-BE49-F238E27FC236}">
                    <a16:creationId xmlns:a16="http://schemas.microsoft.com/office/drawing/2014/main" id="{76CD5501-71BC-42DC-6E73-3A779A5830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6" name="Minuszeichen 3305">
                <a:extLst>
                  <a:ext uri="{FF2B5EF4-FFF2-40B4-BE49-F238E27FC236}">
                    <a16:creationId xmlns:a16="http://schemas.microsoft.com/office/drawing/2014/main" id="{5FC6B08A-054B-DC9F-5F0E-545D317C167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7" name="Gruppieren 3286">
              <a:extLst>
                <a:ext uri="{FF2B5EF4-FFF2-40B4-BE49-F238E27FC236}">
                  <a16:creationId xmlns:a16="http://schemas.microsoft.com/office/drawing/2014/main" id="{88238A3A-882B-28CF-67E9-2DCAFB085AE1}"/>
                </a:ext>
              </a:extLst>
            </p:cNvPr>
            <p:cNvGrpSpPr/>
            <p:nvPr/>
          </p:nvGrpSpPr>
          <p:grpSpPr>
            <a:xfrm>
              <a:off x="7373256" y="1900714"/>
              <a:ext cx="180000" cy="180000"/>
              <a:chOff x="2537136" y="1269000"/>
              <a:chExt cx="180000" cy="180000"/>
            </a:xfrm>
          </p:grpSpPr>
          <p:sp>
            <p:nvSpPr>
              <p:cNvPr id="3303" name="Ellipse 3302">
                <a:extLst>
                  <a:ext uri="{FF2B5EF4-FFF2-40B4-BE49-F238E27FC236}">
                    <a16:creationId xmlns:a16="http://schemas.microsoft.com/office/drawing/2014/main" id="{14F4C6DD-AB6D-B99B-D608-D83AF80AD7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4" name="Minuszeichen 3303">
                <a:extLst>
                  <a:ext uri="{FF2B5EF4-FFF2-40B4-BE49-F238E27FC236}">
                    <a16:creationId xmlns:a16="http://schemas.microsoft.com/office/drawing/2014/main" id="{AA2B2974-F843-1B42-A256-E6DACF2FAC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8" name="Gruppieren 3287">
              <a:extLst>
                <a:ext uri="{FF2B5EF4-FFF2-40B4-BE49-F238E27FC236}">
                  <a16:creationId xmlns:a16="http://schemas.microsoft.com/office/drawing/2014/main" id="{C41076CC-19AF-413B-2FB5-4A0EDD94EAD3}"/>
                </a:ext>
              </a:extLst>
            </p:cNvPr>
            <p:cNvGrpSpPr/>
            <p:nvPr/>
          </p:nvGrpSpPr>
          <p:grpSpPr>
            <a:xfrm>
              <a:off x="4656000" y="1900714"/>
              <a:ext cx="180000" cy="180000"/>
              <a:chOff x="2537136" y="1269000"/>
              <a:chExt cx="180000" cy="180000"/>
            </a:xfrm>
          </p:grpSpPr>
          <p:sp>
            <p:nvSpPr>
              <p:cNvPr id="3301" name="Ellipse 3300">
                <a:extLst>
                  <a:ext uri="{FF2B5EF4-FFF2-40B4-BE49-F238E27FC236}">
                    <a16:creationId xmlns:a16="http://schemas.microsoft.com/office/drawing/2014/main" id="{5D8791E9-89D5-078C-3A1E-1F496BBC816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2" name="Minuszeichen 3301">
                <a:extLst>
                  <a:ext uri="{FF2B5EF4-FFF2-40B4-BE49-F238E27FC236}">
                    <a16:creationId xmlns:a16="http://schemas.microsoft.com/office/drawing/2014/main" id="{5A73708E-B59A-4C45-8519-4838459C73A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9" name="Gruppieren 3288">
              <a:extLst>
                <a:ext uri="{FF2B5EF4-FFF2-40B4-BE49-F238E27FC236}">
                  <a16:creationId xmlns:a16="http://schemas.microsoft.com/office/drawing/2014/main" id="{F2AB0CC3-F46D-0E7B-A77E-A8F055DA1B57}"/>
                </a:ext>
              </a:extLst>
            </p:cNvPr>
            <p:cNvGrpSpPr/>
            <p:nvPr/>
          </p:nvGrpSpPr>
          <p:grpSpPr>
            <a:xfrm>
              <a:off x="6006000" y="1339747"/>
              <a:ext cx="180000" cy="180000"/>
              <a:chOff x="2537136" y="1269000"/>
              <a:chExt cx="180000" cy="180000"/>
            </a:xfrm>
          </p:grpSpPr>
          <p:sp>
            <p:nvSpPr>
              <p:cNvPr id="3299" name="Ellipse 3298">
                <a:extLst>
                  <a:ext uri="{FF2B5EF4-FFF2-40B4-BE49-F238E27FC236}">
                    <a16:creationId xmlns:a16="http://schemas.microsoft.com/office/drawing/2014/main" id="{90A35ADA-A8E8-7960-21A9-ED4A5C1A50E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0" name="Minuszeichen 3299">
                <a:extLst>
                  <a:ext uri="{FF2B5EF4-FFF2-40B4-BE49-F238E27FC236}">
                    <a16:creationId xmlns:a16="http://schemas.microsoft.com/office/drawing/2014/main" id="{DDB63D36-C049-0CA2-96B7-CB2F14E50BC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90" name="Gruppieren 3289">
              <a:extLst>
                <a:ext uri="{FF2B5EF4-FFF2-40B4-BE49-F238E27FC236}">
                  <a16:creationId xmlns:a16="http://schemas.microsoft.com/office/drawing/2014/main" id="{6E3AD390-E662-6F4D-0F61-67E62ADFA90C}"/>
                </a:ext>
              </a:extLst>
            </p:cNvPr>
            <p:cNvGrpSpPr/>
            <p:nvPr/>
          </p:nvGrpSpPr>
          <p:grpSpPr>
            <a:xfrm>
              <a:off x="6006000" y="5312040"/>
              <a:ext cx="180000" cy="180000"/>
              <a:chOff x="2537136" y="1269000"/>
              <a:chExt cx="180000" cy="180000"/>
            </a:xfrm>
          </p:grpSpPr>
          <p:sp>
            <p:nvSpPr>
              <p:cNvPr id="3297" name="Ellipse 3296">
                <a:extLst>
                  <a:ext uri="{FF2B5EF4-FFF2-40B4-BE49-F238E27FC236}">
                    <a16:creationId xmlns:a16="http://schemas.microsoft.com/office/drawing/2014/main" id="{F234D789-CB87-9A7A-7B79-76E7D17C6C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98" name="Minuszeichen 3297">
                <a:extLst>
                  <a:ext uri="{FF2B5EF4-FFF2-40B4-BE49-F238E27FC236}">
                    <a16:creationId xmlns:a16="http://schemas.microsoft.com/office/drawing/2014/main" id="{70916E7F-5B6D-A497-4F78-23C9D9359A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91" name="Gruppieren 3290">
              <a:extLst>
                <a:ext uri="{FF2B5EF4-FFF2-40B4-BE49-F238E27FC236}">
                  <a16:creationId xmlns:a16="http://schemas.microsoft.com/office/drawing/2014/main" id="{6C29FA0D-3D1B-3D9C-879F-88A4574D1328}"/>
                </a:ext>
              </a:extLst>
            </p:cNvPr>
            <p:cNvGrpSpPr/>
            <p:nvPr/>
          </p:nvGrpSpPr>
          <p:grpSpPr>
            <a:xfrm>
              <a:off x="6006000" y="1900714"/>
              <a:ext cx="180000" cy="180000"/>
              <a:chOff x="2537136" y="1269000"/>
              <a:chExt cx="180000" cy="180000"/>
            </a:xfrm>
          </p:grpSpPr>
          <p:sp>
            <p:nvSpPr>
              <p:cNvPr id="3295" name="Ellipse 3294">
                <a:extLst>
                  <a:ext uri="{FF2B5EF4-FFF2-40B4-BE49-F238E27FC236}">
                    <a16:creationId xmlns:a16="http://schemas.microsoft.com/office/drawing/2014/main" id="{397C9B09-9FDD-ABA4-5695-560421EBD07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96" name="Minuszeichen 3295">
                <a:extLst>
                  <a:ext uri="{FF2B5EF4-FFF2-40B4-BE49-F238E27FC236}">
                    <a16:creationId xmlns:a16="http://schemas.microsoft.com/office/drawing/2014/main" id="{C17C69F2-3DE7-71D6-DB94-66F8B8AE10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92" name="Gruppieren 3291">
              <a:extLst>
                <a:ext uri="{FF2B5EF4-FFF2-40B4-BE49-F238E27FC236}">
                  <a16:creationId xmlns:a16="http://schemas.microsoft.com/office/drawing/2014/main" id="{228611D6-DC24-D2A9-AC6A-46C6DB3B13E9}"/>
                </a:ext>
              </a:extLst>
            </p:cNvPr>
            <p:cNvGrpSpPr/>
            <p:nvPr/>
          </p:nvGrpSpPr>
          <p:grpSpPr>
            <a:xfrm>
              <a:off x="6006000" y="4775520"/>
              <a:ext cx="180000" cy="180000"/>
              <a:chOff x="2537136" y="1269000"/>
              <a:chExt cx="180000" cy="180000"/>
            </a:xfrm>
          </p:grpSpPr>
          <p:sp>
            <p:nvSpPr>
              <p:cNvPr id="3293" name="Ellipse 3292">
                <a:extLst>
                  <a:ext uri="{FF2B5EF4-FFF2-40B4-BE49-F238E27FC236}">
                    <a16:creationId xmlns:a16="http://schemas.microsoft.com/office/drawing/2014/main" id="{519D6BD1-79D7-DCB7-8EFE-39631D1F17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94" name="Minuszeichen 3293">
                <a:extLst>
                  <a:ext uri="{FF2B5EF4-FFF2-40B4-BE49-F238E27FC236}">
                    <a16:creationId xmlns:a16="http://schemas.microsoft.com/office/drawing/2014/main" id="{4B81E888-DCED-B04F-DB5B-9BCCB44EB8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370" name="Gruppieren 3369">
            <a:extLst>
              <a:ext uri="{FF2B5EF4-FFF2-40B4-BE49-F238E27FC236}">
                <a16:creationId xmlns:a16="http://schemas.microsoft.com/office/drawing/2014/main" id="{C7D8672E-9118-1B79-A6AF-7D4A2B25AB8F}"/>
              </a:ext>
            </a:extLst>
          </p:cNvPr>
          <p:cNvGrpSpPr>
            <a:grpSpLocks noChangeAspect="1"/>
          </p:cNvGrpSpPr>
          <p:nvPr/>
        </p:nvGrpSpPr>
        <p:grpSpPr>
          <a:xfrm>
            <a:off x="8930356" y="-695940"/>
            <a:ext cx="1258865" cy="1306104"/>
            <a:chOff x="3576000" y="816426"/>
            <a:chExt cx="5040000" cy="5229127"/>
          </a:xfrm>
        </p:grpSpPr>
        <p:grpSp>
          <p:nvGrpSpPr>
            <p:cNvPr id="3371" name="Magnesium ohne e-">
              <a:extLst>
                <a:ext uri="{FF2B5EF4-FFF2-40B4-BE49-F238E27FC236}">
                  <a16:creationId xmlns:a16="http://schemas.microsoft.com/office/drawing/2014/main" id="{2CD6D9FF-7396-55A5-DCA6-E4C70176C61A}"/>
                </a:ext>
              </a:extLst>
            </p:cNvPr>
            <p:cNvGrpSpPr/>
            <p:nvPr/>
          </p:nvGrpSpPr>
          <p:grpSpPr>
            <a:xfrm>
              <a:off x="3576000" y="909000"/>
              <a:ext cx="5040000" cy="5040000"/>
              <a:chOff x="3576000" y="909000"/>
              <a:chExt cx="5040000" cy="5040000"/>
            </a:xfrm>
          </p:grpSpPr>
          <p:sp>
            <p:nvSpPr>
              <p:cNvPr id="3408" name="K-Schale">
                <a:extLst>
                  <a:ext uri="{FF2B5EF4-FFF2-40B4-BE49-F238E27FC236}">
                    <a16:creationId xmlns:a16="http://schemas.microsoft.com/office/drawing/2014/main" id="{24DC216A-FB35-E45E-A474-FFAC0D05F6BB}"/>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409" name="Atomkern mit Protonen und Neutronen">
                <a:extLst>
                  <a:ext uri="{FF2B5EF4-FFF2-40B4-BE49-F238E27FC236}">
                    <a16:creationId xmlns:a16="http://schemas.microsoft.com/office/drawing/2014/main" id="{81018768-97FC-4814-34EB-2CE3E7B1D6B7}"/>
                  </a:ext>
                </a:extLst>
              </p:cNvPr>
              <p:cNvGrpSpPr/>
              <p:nvPr/>
            </p:nvGrpSpPr>
            <p:grpSpPr>
              <a:xfrm>
                <a:off x="5196000" y="2529000"/>
                <a:ext cx="1800000" cy="1800000"/>
                <a:chOff x="5196000" y="2529000"/>
                <a:chExt cx="1800000" cy="1800000"/>
              </a:xfrm>
            </p:grpSpPr>
            <p:sp>
              <p:nvSpPr>
                <p:cNvPr id="3412" name="Atomkern">
                  <a:extLst>
                    <a:ext uri="{FF2B5EF4-FFF2-40B4-BE49-F238E27FC236}">
                      <a16:creationId xmlns:a16="http://schemas.microsoft.com/office/drawing/2014/main" id="{AD47B2D0-82DB-62DF-197D-996CE53903D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413" name="Gruppieren 3412">
                  <a:extLst>
                    <a:ext uri="{FF2B5EF4-FFF2-40B4-BE49-F238E27FC236}">
                      <a16:creationId xmlns:a16="http://schemas.microsoft.com/office/drawing/2014/main" id="{EB57CD1A-405D-0E86-2FF6-4E7A3ACA0ADC}"/>
                    </a:ext>
                  </a:extLst>
                </p:cNvPr>
                <p:cNvGrpSpPr>
                  <a:grpSpLocks noChangeAspect="1"/>
                </p:cNvGrpSpPr>
                <p:nvPr/>
              </p:nvGrpSpPr>
              <p:grpSpPr>
                <a:xfrm>
                  <a:off x="5848033" y="3791651"/>
                  <a:ext cx="180000" cy="180000"/>
                  <a:chOff x="3172968" y="2304288"/>
                  <a:chExt cx="180000" cy="180000"/>
                </a:xfrm>
              </p:grpSpPr>
              <p:sp>
                <p:nvSpPr>
                  <p:cNvPr id="3459" name="Ellipse 3458">
                    <a:extLst>
                      <a:ext uri="{FF2B5EF4-FFF2-40B4-BE49-F238E27FC236}">
                        <a16:creationId xmlns:a16="http://schemas.microsoft.com/office/drawing/2014/main" id="{55B778BE-4BA7-E2FC-A006-AE5FCFCB873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60" name="Additionszeichen 3459">
                    <a:extLst>
                      <a:ext uri="{FF2B5EF4-FFF2-40B4-BE49-F238E27FC236}">
                        <a16:creationId xmlns:a16="http://schemas.microsoft.com/office/drawing/2014/main" id="{CA702A93-2572-016C-FE96-DC2C86EAB2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14" name="Gruppieren 3413">
                  <a:extLst>
                    <a:ext uri="{FF2B5EF4-FFF2-40B4-BE49-F238E27FC236}">
                      <a16:creationId xmlns:a16="http://schemas.microsoft.com/office/drawing/2014/main" id="{8759B830-C4FC-0297-7B39-0E36585E0120}"/>
                    </a:ext>
                  </a:extLst>
                </p:cNvPr>
                <p:cNvGrpSpPr>
                  <a:grpSpLocks noChangeAspect="1"/>
                </p:cNvGrpSpPr>
                <p:nvPr/>
              </p:nvGrpSpPr>
              <p:grpSpPr>
                <a:xfrm>
                  <a:off x="6270000" y="3698425"/>
                  <a:ext cx="180000" cy="180000"/>
                  <a:chOff x="3172968" y="2304288"/>
                  <a:chExt cx="180000" cy="180000"/>
                </a:xfrm>
              </p:grpSpPr>
              <p:sp>
                <p:nvSpPr>
                  <p:cNvPr id="3457" name="Ellipse 3456">
                    <a:extLst>
                      <a:ext uri="{FF2B5EF4-FFF2-40B4-BE49-F238E27FC236}">
                        <a16:creationId xmlns:a16="http://schemas.microsoft.com/office/drawing/2014/main" id="{4C739F19-3192-5824-87A6-CAFF663445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8" name="Additionszeichen 3457">
                    <a:extLst>
                      <a:ext uri="{FF2B5EF4-FFF2-40B4-BE49-F238E27FC236}">
                        <a16:creationId xmlns:a16="http://schemas.microsoft.com/office/drawing/2014/main" id="{B5216E2C-F990-7AB4-971F-BD5C0807005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15" name="Gruppieren 3414">
                  <a:extLst>
                    <a:ext uri="{FF2B5EF4-FFF2-40B4-BE49-F238E27FC236}">
                      <a16:creationId xmlns:a16="http://schemas.microsoft.com/office/drawing/2014/main" id="{EBBC6DA4-32ED-2BFC-2E17-39561033FFA9}"/>
                    </a:ext>
                  </a:extLst>
                </p:cNvPr>
                <p:cNvGrpSpPr>
                  <a:grpSpLocks noChangeAspect="1"/>
                </p:cNvGrpSpPr>
                <p:nvPr/>
              </p:nvGrpSpPr>
              <p:grpSpPr>
                <a:xfrm>
                  <a:off x="5499300" y="3931942"/>
                  <a:ext cx="180000" cy="180000"/>
                  <a:chOff x="3172968" y="2304288"/>
                  <a:chExt cx="180000" cy="180000"/>
                </a:xfrm>
              </p:grpSpPr>
              <p:sp>
                <p:nvSpPr>
                  <p:cNvPr id="3455" name="Ellipse 3454">
                    <a:extLst>
                      <a:ext uri="{FF2B5EF4-FFF2-40B4-BE49-F238E27FC236}">
                        <a16:creationId xmlns:a16="http://schemas.microsoft.com/office/drawing/2014/main" id="{43D2DAFE-DB93-6C42-4B29-3008D63B36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6" name="Additionszeichen 3455">
                    <a:extLst>
                      <a:ext uri="{FF2B5EF4-FFF2-40B4-BE49-F238E27FC236}">
                        <a16:creationId xmlns:a16="http://schemas.microsoft.com/office/drawing/2014/main" id="{F29849F8-19E3-5B08-91C2-D3837AFE91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16" name="Gruppieren 3415">
                  <a:extLst>
                    <a:ext uri="{FF2B5EF4-FFF2-40B4-BE49-F238E27FC236}">
                      <a16:creationId xmlns:a16="http://schemas.microsoft.com/office/drawing/2014/main" id="{804B62BC-60EF-EABF-A084-706339B5FA79}"/>
                    </a:ext>
                  </a:extLst>
                </p:cNvPr>
                <p:cNvGrpSpPr>
                  <a:grpSpLocks noChangeAspect="1"/>
                </p:cNvGrpSpPr>
                <p:nvPr/>
              </p:nvGrpSpPr>
              <p:grpSpPr>
                <a:xfrm>
                  <a:off x="6030156" y="4086630"/>
                  <a:ext cx="180000" cy="180000"/>
                  <a:chOff x="3172968" y="2304288"/>
                  <a:chExt cx="180000" cy="180000"/>
                </a:xfrm>
              </p:grpSpPr>
              <p:sp>
                <p:nvSpPr>
                  <p:cNvPr id="3453" name="Ellipse 3452">
                    <a:extLst>
                      <a:ext uri="{FF2B5EF4-FFF2-40B4-BE49-F238E27FC236}">
                        <a16:creationId xmlns:a16="http://schemas.microsoft.com/office/drawing/2014/main" id="{AD1BB629-5028-4946-7630-C1F59AE6F3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4" name="Additionszeichen 3453">
                    <a:extLst>
                      <a:ext uri="{FF2B5EF4-FFF2-40B4-BE49-F238E27FC236}">
                        <a16:creationId xmlns:a16="http://schemas.microsoft.com/office/drawing/2014/main" id="{7090AFEF-DD3C-9921-14D4-8B754837D9E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17" name="Gruppieren 3416">
                  <a:extLst>
                    <a:ext uri="{FF2B5EF4-FFF2-40B4-BE49-F238E27FC236}">
                      <a16:creationId xmlns:a16="http://schemas.microsoft.com/office/drawing/2014/main" id="{004CF8F4-7422-5EBE-6840-5AE991932AAB}"/>
                    </a:ext>
                  </a:extLst>
                </p:cNvPr>
                <p:cNvGrpSpPr>
                  <a:grpSpLocks noChangeAspect="1"/>
                </p:cNvGrpSpPr>
                <p:nvPr/>
              </p:nvGrpSpPr>
              <p:grpSpPr>
                <a:xfrm>
                  <a:off x="6020438" y="3296696"/>
                  <a:ext cx="180000" cy="180000"/>
                  <a:chOff x="3172968" y="2304288"/>
                  <a:chExt cx="180000" cy="180000"/>
                </a:xfrm>
              </p:grpSpPr>
              <p:sp>
                <p:nvSpPr>
                  <p:cNvPr id="3451" name="Ellipse 3450">
                    <a:extLst>
                      <a:ext uri="{FF2B5EF4-FFF2-40B4-BE49-F238E27FC236}">
                        <a16:creationId xmlns:a16="http://schemas.microsoft.com/office/drawing/2014/main" id="{6DC7D246-06CC-624F-2AEB-66EBAB3DF57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2" name="Additionszeichen 3451">
                    <a:extLst>
                      <a:ext uri="{FF2B5EF4-FFF2-40B4-BE49-F238E27FC236}">
                        <a16:creationId xmlns:a16="http://schemas.microsoft.com/office/drawing/2014/main" id="{A7EBBD7D-F77F-2A50-2125-16C1A01B078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18" name="Gruppieren 3417">
                  <a:extLst>
                    <a:ext uri="{FF2B5EF4-FFF2-40B4-BE49-F238E27FC236}">
                      <a16:creationId xmlns:a16="http://schemas.microsoft.com/office/drawing/2014/main" id="{5DF56C83-C544-57D3-121D-376B04E0F0A5}"/>
                    </a:ext>
                  </a:extLst>
                </p:cNvPr>
                <p:cNvGrpSpPr>
                  <a:grpSpLocks noChangeAspect="1"/>
                </p:cNvGrpSpPr>
                <p:nvPr/>
              </p:nvGrpSpPr>
              <p:grpSpPr>
                <a:xfrm>
                  <a:off x="6540000" y="3667688"/>
                  <a:ext cx="180000" cy="180000"/>
                  <a:chOff x="3172968" y="2304288"/>
                  <a:chExt cx="180000" cy="180000"/>
                </a:xfrm>
              </p:grpSpPr>
              <p:sp>
                <p:nvSpPr>
                  <p:cNvPr id="3449" name="Ellipse 3448">
                    <a:extLst>
                      <a:ext uri="{FF2B5EF4-FFF2-40B4-BE49-F238E27FC236}">
                        <a16:creationId xmlns:a16="http://schemas.microsoft.com/office/drawing/2014/main" id="{043EEBF6-310A-5A1A-525E-32F6FBC4B96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0" name="Additionszeichen 3449">
                    <a:extLst>
                      <a:ext uri="{FF2B5EF4-FFF2-40B4-BE49-F238E27FC236}">
                        <a16:creationId xmlns:a16="http://schemas.microsoft.com/office/drawing/2014/main" id="{D2230FBD-2E50-3A1E-6060-AFDA11E3D80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19" name="Gruppieren 3418">
                  <a:extLst>
                    <a:ext uri="{FF2B5EF4-FFF2-40B4-BE49-F238E27FC236}">
                      <a16:creationId xmlns:a16="http://schemas.microsoft.com/office/drawing/2014/main" id="{006F020E-49C2-9815-4175-9EE1537ED278}"/>
                    </a:ext>
                  </a:extLst>
                </p:cNvPr>
                <p:cNvGrpSpPr>
                  <a:grpSpLocks noChangeAspect="1"/>
                </p:cNvGrpSpPr>
                <p:nvPr/>
              </p:nvGrpSpPr>
              <p:grpSpPr>
                <a:xfrm>
                  <a:off x="6696374" y="3186376"/>
                  <a:ext cx="180000" cy="180000"/>
                  <a:chOff x="3172968" y="2304288"/>
                  <a:chExt cx="180000" cy="180000"/>
                </a:xfrm>
              </p:grpSpPr>
              <p:sp>
                <p:nvSpPr>
                  <p:cNvPr id="3447" name="Ellipse 3446">
                    <a:extLst>
                      <a:ext uri="{FF2B5EF4-FFF2-40B4-BE49-F238E27FC236}">
                        <a16:creationId xmlns:a16="http://schemas.microsoft.com/office/drawing/2014/main" id="{0DF19361-89D9-DC50-6D16-BCA591055B7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8" name="Additionszeichen 3447">
                    <a:extLst>
                      <a:ext uri="{FF2B5EF4-FFF2-40B4-BE49-F238E27FC236}">
                        <a16:creationId xmlns:a16="http://schemas.microsoft.com/office/drawing/2014/main" id="{5FFE9A11-D17D-EBB3-4815-B61078CE239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20" name="Gruppieren 3419">
                  <a:extLst>
                    <a:ext uri="{FF2B5EF4-FFF2-40B4-BE49-F238E27FC236}">
                      <a16:creationId xmlns:a16="http://schemas.microsoft.com/office/drawing/2014/main" id="{E2390F90-CE57-A76A-29CF-4809AFE3B50C}"/>
                    </a:ext>
                  </a:extLst>
                </p:cNvPr>
                <p:cNvGrpSpPr>
                  <a:grpSpLocks noChangeAspect="1"/>
                </p:cNvGrpSpPr>
                <p:nvPr/>
              </p:nvGrpSpPr>
              <p:grpSpPr>
                <a:xfrm>
                  <a:off x="5577515" y="3084316"/>
                  <a:ext cx="180000" cy="180000"/>
                  <a:chOff x="3172968" y="2304288"/>
                  <a:chExt cx="180000" cy="180000"/>
                </a:xfrm>
              </p:grpSpPr>
              <p:sp>
                <p:nvSpPr>
                  <p:cNvPr id="3445" name="Ellipse 3444">
                    <a:extLst>
                      <a:ext uri="{FF2B5EF4-FFF2-40B4-BE49-F238E27FC236}">
                        <a16:creationId xmlns:a16="http://schemas.microsoft.com/office/drawing/2014/main" id="{A84CED5B-5297-320B-ED35-7CD1D07FD4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6" name="Additionszeichen 3445">
                    <a:extLst>
                      <a:ext uri="{FF2B5EF4-FFF2-40B4-BE49-F238E27FC236}">
                        <a16:creationId xmlns:a16="http://schemas.microsoft.com/office/drawing/2014/main" id="{804E8442-ACA6-4EDE-DDB6-C0CE9ED53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21" name="Gruppieren 3420">
                  <a:extLst>
                    <a:ext uri="{FF2B5EF4-FFF2-40B4-BE49-F238E27FC236}">
                      <a16:creationId xmlns:a16="http://schemas.microsoft.com/office/drawing/2014/main" id="{DE8F9412-8226-8EBF-42FB-4DFA6035732A}"/>
                    </a:ext>
                  </a:extLst>
                </p:cNvPr>
                <p:cNvGrpSpPr>
                  <a:grpSpLocks noChangeAspect="1"/>
                </p:cNvGrpSpPr>
                <p:nvPr/>
              </p:nvGrpSpPr>
              <p:grpSpPr>
                <a:xfrm>
                  <a:off x="5940252" y="2903697"/>
                  <a:ext cx="180000" cy="180000"/>
                  <a:chOff x="3172968" y="2304288"/>
                  <a:chExt cx="180000" cy="180000"/>
                </a:xfrm>
              </p:grpSpPr>
              <p:sp>
                <p:nvSpPr>
                  <p:cNvPr id="3443" name="Ellipse 3442">
                    <a:extLst>
                      <a:ext uri="{FF2B5EF4-FFF2-40B4-BE49-F238E27FC236}">
                        <a16:creationId xmlns:a16="http://schemas.microsoft.com/office/drawing/2014/main" id="{16D58A53-C3A6-ADE2-4828-DC1F219ED0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4" name="Additionszeichen 3443">
                    <a:extLst>
                      <a:ext uri="{FF2B5EF4-FFF2-40B4-BE49-F238E27FC236}">
                        <a16:creationId xmlns:a16="http://schemas.microsoft.com/office/drawing/2014/main" id="{09B239AC-99DC-DF0F-E62B-241CC972EB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22" name="Gruppieren 3421">
                  <a:extLst>
                    <a:ext uri="{FF2B5EF4-FFF2-40B4-BE49-F238E27FC236}">
                      <a16:creationId xmlns:a16="http://schemas.microsoft.com/office/drawing/2014/main" id="{93328B2F-D54E-50D8-9657-DFC3AF01AFDA}"/>
                    </a:ext>
                  </a:extLst>
                </p:cNvPr>
                <p:cNvGrpSpPr>
                  <a:grpSpLocks noChangeAspect="1"/>
                </p:cNvGrpSpPr>
                <p:nvPr/>
              </p:nvGrpSpPr>
              <p:grpSpPr>
                <a:xfrm>
                  <a:off x="5597520" y="2746772"/>
                  <a:ext cx="180000" cy="180000"/>
                  <a:chOff x="3172968" y="2304288"/>
                  <a:chExt cx="180000" cy="180000"/>
                </a:xfrm>
              </p:grpSpPr>
              <p:sp>
                <p:nvSpPr>
                  <p:cNvPr id="3441" name="Ellipse 3440">
                    <a:extLst>
                      <a:ext uri="{FF2B5EF4-FFF2-40B4-BE49-F238E27FC236}">
                        <a16:creationId xmlns:a16="http://schemas.microsoft.com/office/drawing/2014/main" id="{3133C796-D013-F6AD-024A-1AF6ADC446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2" name="Additionszeichen 3441">
                    <a:extLst>
                      <a:ext uri="{FF2B5EF4-FFF2-40B4-BE49-F238E27FC236}">
                        <a16:creationId xmlns:a16="http://schemas.microsoft.com/office/drawing/2014/main" id="{B80F033E-2C62-F7C4-72C8-EF8CB5D7742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23" name="Gruppieren 3422">
                  <a:extLst>
                    <a:ext uri="{FF2B5EF4-FFF2-40B4-BE49-F238E27FC236}">
                      <a16:creationId xmlns:a16="http://schemas.microsoft.com/office/drawing/2014/main" id="{7947AB5E-9B6E-DD2E-65B1-186F585F41D8}"/>
                    </a:ext>
                  </a:extLst>
                </p:cNvPr>
                <p:cNvGrpSpPr>
                  <a:grpSpLocks noChangeAspect="1"/>
                </p:cNvGrpSpPr>
                <p:nvPr/>
              </p:nvGrpSpPr>
              <p:grpSpPr>
                <a:xfrm>
                  <a:off x="6310896" y="2729578"/>
                  <a:ext cx="180000" cy="180000"/>
                  <a:chOff x="3172968" y="2304288"/>
                  <a:chExt cx="180000" cy="180000"/>
                </a:xfrm>
              </p:grpSpPr>
              <p:sp>
                <p:nvSpPr>
                  <p:cNvPr id="3439" name="Ellipse 3438">
                    <a:extLst>
                      <a:ext uri="{FF2B5EF4-FFF2-40B4-BE49-F238E27FC236}">
                        <a16:creationId xmlns:a16="http://schemas.microsoft.com/office/drawing/2014/main" id="{0379B8B6-21FC-52B0-4471-980B16AE935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0" name="Additionszeichen 3439">
                    <a:extLst>
                      <a:ext uri="{FF2B5EF4-FFF2-40B4-BE49-F238E27FC236}">
                        <a16:creationId xmlns:a16="http://schemas.microsoft.com/office/drawing/2014/main" id="{75CF2353-208F-A764-7554-D0FF56D55E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24" name="Gruppieren 3423">
                  <a:extLst>
                    <a:ext uri="{FF2B5EF4-FFF2-40B4-BE49-F238E27FC236}">
                      <a16:creationId xmlns:a16="http://schemas.microsoft.com/office/drawing/2014/main" id="{D6002132-BCD9-11A2-EE10-4601DC351B5D}"/>
                    </a:ext>
                  </a:extLst>
                </p:cNvPr>
                <p:cNvGrpSpPr>
                  <a:grpSpLocks noChangeAspect="1"/>
                </p:cNvGrpSpPr>
                <p:nvPr/>
              </p:nvGrpSpPr>
              <p:grpSpPr>
                <a:xfrm>
                  <a:off x="5311404" y="3346168"/>
                  <a:ext cx="180000" cy="180000"/>
                  <a:chOff x="3172968" y="2304288"/>
                  <a:chExt cx="180000" cy="180000"/>
                </a:xfrm>
              </p:grpSpPr>
              <p:sp>
                <p:nvSpPr>
                  <p:cNvPr id="3437" name="Ellipse 3436">
                    <a:extLst>
                      <a:ext uri="{FF2B5EF4-FFF2-40B4-BE49-F238E27FC236}">
                        <a16:creationId xmlns:a16="http://schemas.microsoft.com/office/drawing/2014/main" id="{D02A8E95-4037-F6FC-CEF8-908AACEB43D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8" name="Additionszeichen 3437">
                    <a:extLst>
                      <a:ext uri="{FF2B5EF4-FFF2-40B4-BE49-F238E27FC236}">
                        <a16:creationId xmlns:a16="http://schemas.microsoft.com/office/drawing/2014/main" id="{FEFB5087-73ED-FC7A-3B10-7617D5BF1C9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25" name="Ellipse 3424">
                  <a:extLst>
                    <a:ext uri="{FF2B5EF4-FFF2-40B4-BE49-F238E27FC236}">
                      <a16:creationId xmlns:a16="http://schemas.microsoft.com/office/drawing/2014/main" id="{D84BDD17-88A5-D502-9122-712CC73E67F8}"/>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26" name="Ellipse 3425">
                  <a:extLst>
                    <a:ext uri="{FF2B5EF4-FFF2-40B4-BE49-F238E27FC236}">
                      <a16:creationId xmlns:a16="http://schemas.microsoft.com/office/drawing/2014/main" id="{755EDFCF-1B6B-AA7D-0028-8714904DAB5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27" name="Ellipse 3426">
                  <a:extLst>
                    <a:ext uri="{FF2B5EF4-FFF2-40B4-BE49-F238E27FC236}">
                      <a16:creationId xmlns:a16="http://schemas.microsoft.com/office/drawing/2014/main" id="{BA0B16BD-45A3-9764-4198-2EAF2039199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28" name="Ellipse 3427">
                  <a:extLst>
                    <a:ext uri="{FF2B5EF4-FFF2-40B4-BE49-F238E27FC236}">
                      <a16:creationId xmlns:a16="http://schemas.microsoft.com/office/drawing/2014/main" id="{0E4CB434-075F-60B6-6881-08D3C24ADB62}"/>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29" name="Ellipse 3428">
                  <a:extLst>
                    <a:ext uri="{FF2B5EF4-FFF2-40B4-BE49-F238E27FC236}">
                      <a16:creationId xmlns:a16="http://schemas.microsoft.com/office/drawing/2014/main" id="{B59E6D47-9803-7796-1471-253FAF5D2BF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0" name="Ellipse 3429">
                  <a:extLst>
                    <a:ext uri="{FF2B5EF4-FFF2-40B4-BE49-F238E27FC236}">
                      <a16:creationId xmlns:a16="http://schemas.microsoft.com/office/drawing/2014/main" id="{3043C7D0-1074-4F2A-6250-783013340114}"/>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1" name="Ellipse 3430">
                  <a:extLst>
                    <a:ext uri="{FF2B5EF4-FFF2-40B4-BE49-F238E27FC236}">
                      <a16:creationId xmlns:a16="http://schemas.microsoft.com/office/drawing/2014/main" id="{9E752BF9-2F83-4CCE-FAD9-BBB16C96B05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2" name="Ellipse 3431">
                  <a:extLst>
                    <a:ext uri="{FF2B5EF4-FFF2-40B4-BE49-F238E27FC236}">
                      <a16:creationId xmlns:a16="http://schemas.microsoft.com/office/drawing/2014/main" id="{0685F1EE-BAEA-354E-F7DB-266B94622AC6}"/>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3" name="Ellipse 3432">
                  <a:extLst>
                    <a:ext uri="{FF2B5EF4-FFF2-40B4-BE49-F238E27FC236}">
                      <a16:creationId xmlns:a16="http://schemas.microsoft.com/office/drawing/2014/main" id="{03F7F81A-5D97-5334-7555-996CDEF6F36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4" name="Ellipse 3433">
                  <a:extLst>
                    <a:ext uri="{FF2B5EF4-FFF2-40B4-BE49-F238E27FC236}">
                      <a16:creationId xmlns:a16="http://schemas.microsoft.com/office/drawing/2014/main" id="{E183E3BE-A0E0-8C77-4666-92B064A5D97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5" name="Ellipse 3434">
                  <a:extLst>
                    <a:ext uri="{FF2B5EF4-FFF2-40B4-BE49-F238E27FC236}">
                      <a16:creationId xmlns:a16="http://schemas.microsoft.com/office/drawing/2014/main" id="{8EA06175-887E-F795-09B4-4FAC38E372E3}"/>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6" name="Ellipse 3435">
                  <a:extLst>
                    <a:ext uri="{FF2B5EF4-FFF2-40B4-BE49-F238E27FC236}">
                      <a16:creationId xmlns:a16="http://schemas.microsoft.com/office/drawing/2014/main" id="{300B25FA-675E-DF1B-210B-FBA61C266D8B}"/>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10" name="L-Schale">
                <a:extLst>
                  <a:ext uri="{FF2B5EF4-FFF2-40B4-BE49-F238E27FC236}">
                    <a16:creationId xmlns:a16="http://schemas.microsoft.com/office/drawing/2014/main" id="{C04EC7EA-2E85-D9B1-F281-259B77CF7CF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411" name="M-Schale">
                <a:extLst>
                  <a:ext uri="{FF2B5EF4-FFF2-40B4-BE49-F238E27FC236}">
                    <a16:creationId xmlns:a16="http://schemas.microsoft.com/office/drawing/2014/main" id="{344B9DA1-A3A9-712D-7406-92E304DA1B1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372" name="Gruppieren 3371">
              <a:extLst>
                <a:ext uri="{FF2B5EF4-FFF2-40B4-BE49-F238E27FC236}">
                  <a16:creationId xmlns:a16="http://schemas.microsoft.com/office/drawing/2014/main" id="{A68D6BA5-7C34-3139-E463-44445FCBB911}"/>
                </a:ext>
              </a:extLst>
            </p:cNvPr>
            <p:cNvGrpSpPr/>
            <p:nvPr/>
          </p:nvGrpSpPr>
          <p:grpSpPr>
            <a:xfrm>
              <a:off x="6006000" y="816426"/>
              <a:ext cx="180000" cy="180000"/>
              <a:chOff x="2537136" y="1269000"/>
              <a:chExt cx="180000" cy="180000"/>
            </a:xfrm>
          </p:grpSpPr>
          <p:sp>
            <p:nvSpPr>
              <p:cNvPr id="3406" name="Ellipse 3405">
                <a:extLst>
                  <a:ext uri="{FF2B5EF4-FFF2-40B4-BE49-F238E27FC236}">
                    <a16:creationId xmlns:a16="http://schemas.microsoft.com/office/drawing/2014/main" id="{1B017AC6-DD7B-0A18-8D4E-C44BE6FBC51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7" name="Minuszeichen 3406">
                <a:extLst>
                  <a:ext uri="{FF2B5EF4-FFF2-40B4-BE49-F238E27FC236}">
                    <a16:creationId xmlns:a16="http://schemas.microsoft.com/office/drawing/2014/main" id="{2A9B0A70-129B-110C-BF87-5E21DDCEFA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3" name="Gruppieren 3372">
              <a:extLst>
                <a:ext uri="{FF2B5EF4-FFF2-40B4-BE49-F238E27FC236}">
                  <a16:creationId xmlns:a16="http://schemas.microsoft.com/office/drawing/2014/main" id="{7AF691C6-D265-E087-3AE1-2FFD22C4A104}"/>
                </a:ext>
              </a:extLst>
            </p:cNvPr>
            <p:cNvGrpSpPr/>
            <p:nvPr/>
          </p:nvGrpSpPr>
          <p:grpSpPr>
            <a:xfrm>
              <a:off x="6003948" y="5865553"/>
              <a:ext cx="180000" cy="180000"/>
              <a:chOff x="2537136" y="1269000"/>
              <a:chExt cx="180000" cy="180000"/>
            </a:xfrm>
          </p:grpSpPr>
          <p:sp>
            <p:nvSpPr>
              <p:cNvPr id="3404" name="Ellipse 3403">
                <a:extLst>
                  <a:ext uri="{FF2B5EF4-FFF2-40B4-BE49-F238E27FC236}">
                    <a16:creationId xmlns:a16="http://schemas.microsoft.com/office/drawing/2014/main" id="{0AB938C9-BA99-7BF2-F88A-A2BE3851E1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5" name="Minuszeichen 3404">
                <a:extLst>
                  <a:ext uri="{FF2B5EF4-FFF2-40B4-BE49-F238E27FC236}">
                    <a16:creationId xmlns:a16="http://schemas.microsoft.com/office/drawing/2014/main" id="{B7C2202F-FA02-77B1-9851-71DCCCD1886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4" name="Gruppieren 3373">
              <a:extLst>
                <a:ext uri="{FF2B5EF4-FFF2-40B4-BE49-F238E27FC236}">
                  <a16:creationId xmlns:a16="http://schemas.microsoft.com/office/drawing/2014/main" id="{7AFEED5F-8EBC-CB03-E177-E34F8755A6A4}"/>
                </a:ext>
              </a:extLst>
            </p:cNvPr>
            <p:cNvGrpSpPr/>
            <p:nvPr/>
          </p:nvGrpSpPr>
          <p:grpSpPr>
            <a:xfrm>
              <a:off x="7989107" y="3335661"/>
              <a:ext cx="180000" cy="180000"/>
              <a:chOff x="2537136" y="1269000"/>
              <a:chExt cx="180000" cy="180000"/>
            </a:xfrm>
          </p:grpSpPr>
          <p:sp>
            <p:nvSpPr>
              <p:cNvPr id="3402" name="Ellipse 3401">
                <a:extLst>
                  <a:ext uri="{FF2B5EF4-FFF2-40B4-BE49-F238E27FC236}">
                    <a16:creationId xmlns:a16="http://schemas.microsoft.com/office/drawing/2014/main" id="{9CFA585C-2657-4637-0B02-D5BDA817476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3" name="Minuszeichen 3402">
                <a:extLst>
                  <a:ext uri="{FF2B5EF4-FFF2-40B4-BE49-F238E27FC236}">
                    <a16:creationId xmlns:a16="http://schemas.microsoft.com/office/drawing/2014/main" id="{28F74335-808D-C9E9-08B3-0305E43BB6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5" name="Gruppieren 3374">
              <a:extLst>
                <a:ext uri="{FF2B5EF4-FFF2-40B4-BE49-F238E27FC236}">
                  <a16:creationId xmlns:a16="http://schemas.microsoft.com/office/drawing/2014/main" id="{CA0EA7CD-9337-3E49-B82A-85C50CB86DBC}"/>
                </a:ext>
              </a:extLst>
            </p:cNvPr>
            <p:cNvGrpSpPr/>
            <p:nvPr/>
          </p:nvGrpSpPr>
          <p:grpSpPr>
            <a:xfrm>
              <a:off x="4026000" y="3339000"/>
              <a:ext cx="180000" cy="180000"/>
              <a:chOff x="2537136" y="1269000"/>
              <a:chExt cx="180000" cy="180000"/>
            </a:xfrm>
          </p:grpSpPr>
          <p:sp>
            <p:nvSpPr>
              <p:cNvPr id="3400" name="Ellipse 3399">
                <a:extLst>
                  <a:ext uri="{FF2B5EF4-FFF2-40B4-BE49-F238E27FC236}">
                    <a16:creationId xmlns:a16="http://schemas.microsoft.com/office/drawing/2014/main" id="{63AE31FC-5042-07E1-4284-B598648C1B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1" name="Minuszeichen 3400">
                <a:extLst>
                  <a:ext uri="{FF2B5EF4-FFF2-40B4-BE49-F238E27FC236}">
                    <a16:creationId xmlns:a16="http://schemas.microsoft.com/office/drawing/2014/main" id="{969B535C-0A69-B407-E7A3-2013A94907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6" name="Gruppieren 3375">
              <a:extLst>
                <a:ext uri="{FF2B5EF4-FFF2-40B4-BE49-F238E27FC236}">
                  <a16:creationId xmlns:a16="http://schemas.microsoft.com/office/drawing/2014/main" id="{DA08FD31-7295-71B2-18EB-0A2C36B708F4}"/>
                </a:ext>
              </a:extLst>
            </p:cNvPr>
            <p:cNvGrpSpPr/>
            <p:nvPr/>
          </p:nvGrpSpPr>
          <p:grpSpPr>
            <a:xfrm>
              <a:off x="4656000" y="4775520"/>
              <a:ext cx="180000" cy="180000"/>
              <a:chOff x="2537136" y="1269000"/>
              <a:chExt cx="180000" cy="180000"/>
            </a:xfrm>
          </p:grpSpPr>
          <p:sp>
            <p:nvSpPr>
              <p:cNvPr id="3398" name="Ellipse 3397">
                <a:extLst>
                  <a:ext uri="{FF2B5EF4-FFF2-40B4-BE49-F238E27FC236}">
                    <a16:creationId xmlns:a16="http://schemas.microsoft.com/office/drawing/2014/main" id="{340AC960-9395-24AD-CF58-546C4122F0A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9" name="Minuszeichen 3398">
                <a:extLst>
                  <a:ext uri="{FF2B5EF4-FFF2-40B4-BE49-F238E27FC236}">
                    <a16:creationId xmlns:a16="http://schemas.microsoft.com/office/drawing/2014/main" id="{CF21CDA3-127E-720F-AAF2-5886DB7278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7" name="Gruppieren 3376">
              <a:extLst>
                <a:ext uri="{FF2B5EF4-FFF2-40B4-BE49-F238E27FC236}">
                  <a16:creationId xmlns:a16="http://schemas.microsoft.com/office/drawing/2014/main" id="{3A4A7DCF-94D2-8700-AC47-D46DBFC781D0}"/>
                </a:ext>
              </a:extLst>
            </p:cNvPr>
            <p:cNvGrpSpPr/>
            <p:nvPr/>
          </p:nvGrpSpPr>
          <p:grpSpPr>
            <a:xfrm>
              <a:off x="7373256" y="4775520"/>
              <a:ext cx="180000" cy="180000"/>
              <a:chOff x="2537136" y="1269000"/>
              <a:chExt cx="180000" cy="180000"/>
            </a:xfrm>
          </p:grpSpPr>
          <p:sp>
            <p:nvSpPr>
              <p:cNvPr id="3396" name="Ellipse 3395">
                <a:extLst>
                  <a:ext uri="{FF2B5EF4-FFF2-40B4-BE49-F238E27FC236}">
                    <a16:creationId xmlns:a16="http://schemas.microsoft.com/office/drawing/2014/main" id="{5351E435-13AA-4188-903B-F19EE51D2F8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7" name="Minuszeichen 3396">
                <a:extLst>
                  <a:ext uri="{FF2B5EF4-FFF2-40B4-BE49-F238E27FC236}">
                    <a16:creationId xmlns:a16="http://schemas.microsoft.com/office/drawing/2014/main" id="{1B9127D1-837C-211F-6D1A-86E62B268C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8" name="Gruppieren 3377">
              <a:extLst>
                <a:ext uri="{FF2B5EF4-FFF2-40B4-BE49-F238E27FC236}">
                  <a16:creationId xmlns:a16="http://schemas.microsoft.com/office/drawing/2014/main" id="{27FF236F-0AEE-AAA2-C458-15561DF72605}"/>
                </a:ext>
              </a:extLst>
            </p:cNvPr>
            <p:cNvGrpSpPr/>
            <p:nvPr/>
          </p:nvGrpSpPr>
          <p:grpSpPr>
            <a:xfrm>
              <a:off x="7373256" y="1900714"/>
              <a:ext cx="180000" cy="180000"/>
              <a:chOff x="2537136" y="1269000"/>
              <a:chExt cx="180000" cy="180000"/>
            </a:xfrm>
          </p:grpSpPr>
          <p:sp>
            <p:nvSpPr>
              <p:cNvPr id="3394" name="Ellipse 3393">
                <a:extLst>
                  <a:ext uri="{FF2B5EF4-FFF2-40B4-BE49-F238E27FC236}">
                    <a16:creationId xmlns:a16="http://schemas.microsoft.com/office/drawing/2014/main" id="{6EE9D730-FACB-CC0F-2E52-A5A116821D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5" name="Minuszeichen 3394">
                <a:extLst>
                  <a:ext uri="{FF2B5EF4-FFF2-40B4-BE49-F238E27FC236}">
                    <a16:creationId xmlns:a16="http://schemas.microsoft.com/office/drawing/2014/main" id="{6D03C579-F79C-E9C4-4C46-0C3E95C2AA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9" name="Gruppieren 3378">
              <a:extLst>
                <a:ext uri="{FF2B5EF4-FFF2-40B4-BE49-F238E27FC236}">
                  <a16:creationId xmlns:a16="http://schemas.microsoft.com/office/drawing/2014/main" id="{7E58598E-7170-CD1C-41F3-D7303218D4EC}"/>
                </a:ext>
              </a:extLst>
            </p:cNvPr>
            <p:cNvGrpSpPr/>
            <p:nvPr/>
          </p:nvGrpSpPr>
          <p:grpSpPr>
            <a:xfrm>
              <a:off x="4656000" y="1900714"/>
              <a:ext cx="180000" cy="180000"/>
              <a:chOff x="2537136" y="1269000"/>
              <a:chExt cx="180000" cy="180000"/>
            </a:xfrm>
          </p:grpSpPr>
          <p:sp>
            <p:nvSpPr>
              <p:cNvPr id="3392" name="Ellipse 3391">
                <a:extLst>
                  <a:ext uri="{FF2B5EF4-FFF2-40B4-BE49-F238E27FC236}">
                    <a16:creationId xmlns:a16="http://schemas.microsoft.com/office/drawing/2014/main" id="{4EBB9C2B-8F05-B425-FC71-909B79ACA6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3" name="Minuszeichen 3392">
                <a:extLst>
                  <a:ext uri="{FF2B5EF4-FFF2-40B4-BE49-F238E27FC236}">
                    <a16:creationId xmlns:a16="http://schemas.microsoft.com/office/drawing/2014/main" id="{1597BB4F-F8F8-8884-F4EC-1DAC97BE42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80" name="Gruppieren 3379">
              <a:extLst>
                <a:ext uri="{FF2B5EF4-FFF2-40B4-BE49-F238E27FC236}">
                  <a16:creationId xmlns:a16="http://schemas.microsoft.com/office/drawing/2014/main" id="{9408A070-1731-346D-6799-60F64566B573}"/>
                </a:ext>
              </a:extLst>
            </p:cNvPr>
            <p:cNvGrpSpPr/>
            <p:nvPr/>
          </p:nvGrpSpPr>
          <p:grpSpPr>
            <a:xfrm>
              <a:off x="6006000" y="1339747"/>
              <a:ext cx="180000" cy="180000"/>
              <a:chOff x="2537136" y="1269000"/>
              <a:chExt cx="180000" cy="180000"/>
            </a:xfrm>
          </p:grpSpPr>
          <p:sp>
            <p:nvSpPr>
              <p:cNvPr id="3390" name="Ellipse 3389">
                <a:extLst>
                  <a:ext uri="{FF2B5EF4-FFF2-40B4-BE49-F238E27FC236}">
                    <a16:creationId xmlns:a16="http://schemas.microsoft.com/office/drawing/2014/main" id="{20A96634-168E-F0DE-2E8E-A163489213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1" name="Minuszeichen 3390">
                <a:extLst>
                  <a:ext uri="{FF2B5EF4-FFF2-40B4-BE49-F238E27FC236}">
                    <a16:creationId xmlns:a16="http://schemas.microsoft.com/office/drawing/2014/main" id="{3C78FB29-E2E9-8111-A4AD-DCAD7193145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81" name="Gruppieren 3380">
              <a:extLst>
                <a:ext uri="{FF2B5EF4-FFF2-40B4-BE49-F238E27FC236}">
                  <a16:creationId xmlns:a16="http://schemas.microsoft.com/office/drawing/2014/main" id="{D8F3A8EE-5BBB-25B8-9258-88A7925F6E3C}"/>
                </a:ext>
              </a:extLst>
            </p:cNvPr>
            <p:cNvGrpSpPr/>
            <p:nvPr/>
          </p:nvGrpSpPr>
          <p:grpSpPr>
            <a:xfrm>
              <a:off x="6006000" y="5312040"/>
              <a:ext cx="180000" cy="180000"/>
              <a:chOff x="2537136" y="1269000"/>
              <a:chExt cx="180000" cy="180000"/>
            </a:xfrm>
          </p:grpSpPr>
          <p:sp>
            <p:nvSpPr>
              <p:cNvPr id="3388" name="Ellipse 3387">
                <a:extLst>
                  <a:ext uri="{FF2B5EF4-FFF2-40B4-BE49-F238E27FC236}">
                    <a16:creationId xmlns:a16="http://schemas.microsoft.com/office/drawing/2014/main" id="{9908630B-3DD3-3529-F7E3-287C75CA23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9" name="Minuszeichen 3388">
                <a:extLst>
                  <a:ext uri="{FF2B5EF4-FFF2-40B4-BE49-F238E27FC236}">
                    <a16:creationId xmlns:a16="http://schemas.microsoft.com/office/drawing/2014/main" id="{AB33546F-0E25-D6E8-0630-DFF7281F924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82" name="Gruppieren 3381">
              <a:extLst>
                <a:ext uri="{FF2B5EF4-FFF2-40B4-BE49-F238E27FC236}">
                  <a16:creationId xmlns:a16="http://schemas.microsoft.com/office/drawing/2014/main" id="{0AC6FC80-1496-98AD-F3C5-31A3659C13FC}"/>
                </a:ext>
              </a:extLst>
            </p:cNvPr>
            <p:cNvGrpSpPr/>
            <p:nvPr/>
          </p:nvGrpSpPr>
          <p:grpSpPr>
            <a:xfrm>
              <a:off x="6006000" y="1900714"/>
              <a:ext cx="180000" cy="180000"/>
              <a:chOff x="2537136" y="1269000"/>
              <a:chExt cx="180000" cy="180000"/>
            </a:xfrm>
          </p:grpSpPr>
          <p:sp>
            <p:nvSpPr>
              <p:cNvPr id="3386" name="Ellipse 3385">
                <a:extLst>
                  <a:ext uri="{FF2B5EF4-FFF2-40B4-BE49-F238E27FC236}">
                    <a16:creationId xmlns:a16="http://schemas.microsoft.com/office/drawing/2014/main" id="{F9F96C1F-CDC7-4908-1CEE-5C13F0B5B0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7" name="Minuszeichen 3386">
                <a:extLst>
                  <a:ext uri="{FF2B5EF4-FFF2-40B4-BE49-F238E27FC236}">
                    <a16:creationId xmlns:a16="http://schemas.microsoft.com/office/drawing/2014/main" id="{0D2ACEDB-5848-B720-116A-7E7467DB3ED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83" name="Gruppieren 3382">
              <a:extLst>
                <a:ext uri="{FF2B5EF4-FFF2-40B4-BE49-F238E27FC236}">
                  <a16:creationId xmlns:a16="http://schemas.microsoft.com/office/drawing/2014/main" id="{FA65784C-302B-1582-CCF9-1C66A909283F}"/>
                </a:ext>
              </a:extLst>
            </p:cNvPr>
            <p:cNvGrpSpPr/>
            <p:nvPr/>
          </p:nvGrpSpPr>
          <p:grpSpPr>
            <a:xfrm>
              <a:off x="6006000" y="4775520"/>
              <a:ext cx="180000" cy="180000"/>
              <a:chOff x="2537136" y="1269000"/>
              <a:chExt cx="180000" cy="180000"/>
            </a:xfrm>
          </p:grpSpPr>
          <p:sp>
            <p:nvSpPr>
              <p:cNvPr id="3384" name="Ellipse 3383">
                <a:extLst>
                  <a:ext uri="{FF2B5EF4-FFF2-40B4-BE49-F238E27FC236}">
                    <a16:creationId xmlns:a16="http://schemas.microsoft.com/office/drawing/2014/main" id="{CFC2E6A5-BA9C-5AD7-875B-D9BF956F17F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5" name="Minuszeichen 3384">
                <a:extLst>
                  <a:ext uri="{FF2B5EF4-FFF2-40B4-BE49-F238E27FC236}">
                    <a16:creationId xmlns:a16="http://schemas.microsoft.com/office/drawing/2014/main" id="{F4DFCEF8-8003-493D-2830-6F51A40E0A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461" name="Gruppieren 3460">
            <a:extLst>
              <a:ext uri="{FF2B5EF4-FFF2-40B4-BE49-F238E27FC236}">
                <a16:creationId xmlns:a16="http://schemas.microsoft.com/office/drawing/2014/main" id="{6208C5D2-C48D-03C9-C87B-62D1B2606B05}"/>
              </a:ext>
            </a:extLst>
          </p:cNvPr>
          <p:cNvGrpSpPr>
            <a:grpSpLocks noChangeAspect="1"/>
          </p:cNvGrpSpPr>
          <p:nvPr/>
        </p:nvGrpSpPr>
        <p:grpSpPr>
          <a:xfrm>
            <a:off x="2012798" y="6391004"/>
            <a:ext cx="1258865" cy="1306104"/>
            <a:chOff x="3576000" y="816426"/>
            <a:chExt cx="5040000" cy="5229127"/>
          </a:xfrm>
        </p:grpSpPr>
        <p:grpSp>
          <p:nvGrpSpPr>
            <p:cNvPr id="3462" name="Magnesium ohne e-">
              <a:extLst>
                <a:ext uri="{FF2B5EF4-FFF2-40B4-BE49-F238E27FC236}">
                  <a16:creationId xmlns:a16="http://schemas.microsoft.com/office/drawing/2014/main" id="{67A25BB0-596B-6F98-99F0-86D382BB7ED6}"/>
                </a:ext>
              </a:extLst>
            </p:cNvPr>
            <p:cNvGrpSpPr/>
            <p:nvPr/>
          </p:nvGrpSpPr>
          <p:grpSpPr>
            <a:xfrm>
              <a:off x="3576000" y="909000"/>
              <a:ext cx="5040000" cy="5040000"/>
              <a:chOff x="3576000" y="909000"/>
              <a:chExt cx="5040000" cy="5040000"/>
            </a:xfrm>
          </p:grpSpPr>
          <p:sp>
            <p:nvSpPr>
              <p:cNvPr id="3499" name="K-Schale">
                <a:extLst>
                  <a:ext uri="{FF2B5EF4-FFF2-40B4-BE49-F238E27FC236}">
                    <a16:creationId xmlns:a16="http://schemas.microsoft.com/office/drawing/2014/main" id="{E7C6EE15-EE7A-BAFD-ACFC-8F0A7CDD26E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500" name="Atomkern mit Protonen und Neutronen">
                <a:extLst>
                  <a:ext uri="{FF2B5EF4-FFF2-40B4-BE49-F238E27FC236}">
                    <a16:creationId xmlns:a16="http://schemas.microsoft.com/office/drawing/2014/main" id="{F971D60D-3B2B-10DD-BC2D-BF097E7A893D}"/>
                  </a:ext>
                </a:extLst>
              </p:cNvPr>
              <p:cNvGrpSpPr/>
              <p:nvPr/>
            </p:nvGrpSpPr>
            <p:grpSpPr>
              <a:xfrm>
                <a:off x="5196000" y="2529000"/>
                <a:ext cx="1800000" cy="1800000"/>
                <a:chOff x="5196000" y="2529000"/>
                <a:chExt cx="1800000" cy="1800000"/>
              </a:xfrm>
            </p:grpSpPr>
            <p:sp>
              <p:nvSpPr>
                <p:cNvPr id="3503" name="Atomkern">
                  <a:extLst>
                    <a:ext uri="{FF2B5EF4-FFF2-40B4-BE49-F238E27FC236}">
                      <a16:creationId xmlns:a16="http://schemas.microsoft.com/office/drawing/2014/main" id="{9D737212-EB8E-CA75-ED27-2C588667F14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504" name="Gruppieren 3503">
                  <a:extLst>
                    <a:ext uri="{FF2B5EF4-FFF2-40B4-BE49-F238E27FC236}">
                      <a16:creationId xmlns:a16="http://schemas.microsoft.com/office/drawing/2014/main" id="{093263C9-C384-2F38-8A5A-9035C885483D}"/>
                    </a:ext>
                  </a:extLst>
                </p:cNvPr>
                <p:cNvGrpSpPr>
                  <a:grpSpLocks noChangeAspect="1"/>
                </p:cNvGrpSpPr>
                <p:nvPr/>
              </p:nvGrpSpPr>
              <p:grpSpPr>
                <a:xfrm>
                  <a:off x="5848033" y="3791651"/>
                  <a:ext cx="180000" cy="180000"/>
                  <a:chOff x="3172968" y="2304288"/>
                  <a:chExt cx="180000" cy="180000"/>
                </a:xfrm>
              </p:grpSpPr>
              <p:sp>
                <p:nvSpPr>
                  <p:cNvPr id="3550" name="Ellipse 3549">
                    <a:extLst>
                      <a:ext uri="{FF2B5EF4-FFF2-40B4-BE49-F238E27FC236}">
                        <a16:creationId xmlns:a16="http://schemas.microsoft.com/office/drawing/2014/main" id="{268831DF-994C-BDF0-DC82-196C271557B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1" name="Additionszeichen 3550">
                    <a:extLst>
                      <a:ext uri="{FF2B5EF4-FFF2-40B4-BE49-F238E27FC236}">
                        <a16:creationId xmlns:a16="http://schemas.microsoft.com/office/drawing/2014/main" id="{E5E1955D-9D2A-7C25-884B-6D2348B43DA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05" name="Gruppieren 3504">
                  <a:extLst>
                    <a:ext uri="{FF2B5EF4-FFF2-40B4-BE49-F238E27FC236}">
                      <a16:creationId xmlns:a16="http://schemas.microsoft.com/office/drawing/2014/main" id="{13C42FF2-EFBE-A83C-2110-0FB03DF2F6BC}"/>
                    </a:ext>
                  </a:extLst>
                </p:cNvPr>
                <p:cNvGrpSpPr>
                  <a:grpSpLocks noChangeAspect="1"/>
                </p:cNvGrpSpPr>
                <p:nvPr/>
              </p:nvGrpSpPr>
              <p:grpSpPr>
                <a:xfrm>
                  <a:off x="6270000" y="3698425"/>
                  <a:ext cx="180000" cy="180000"/>
                  <a:chOff x="3172968" y="2304288"/>
                  <a:chExt cx="180000" cy="180000"/>
                </a:xfrm>
              </p:grpSpPr>
              <p:sp>
                <p:nvSpPr>
                  <p:cNvPr id="3548" name="Ellipse 3547">
                    <a:extLst>
                      <a:ext uri="{FF2B5EF4-FFF2-40B4-BE49-F238E27FC236}">
                        <a16:creationId xmlns:a16="http://schemas.microsoft.com/office/drawing/2014/main" id="{BFED6D3A-C6E1-F4E9-7CC5-72FE7700D5E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9" name="Additionszeichen 3548">
                    <a:extLst>
                      <a:ext uri="{FF2B5EF4-FFF2-40B4-BE49-F238E27FC236}">
                        <a16:creationId xmlns:a16="http://schemas.microsoft.com/office/drawing/2014/main" id="{DE0D7ECE-3BAD-764C-477E-35855E9AAF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06" name="Gruppieren 3505">
                  <a:extLst>
                    <a:ext uri="{FF2B5EF4-FFF2-40B4-BE49-F238E27FC236}">
                      <a16:creationId xmlns:a16="http://schemas.microsoft.com/office/drawing/2014/main" id="{7AA13AE0-CA0F-AB34-EB0F-985AB0995FE0}"/>
                    </a:ext>
                  </a:extLst>
                </p:cNvPr>
                <p:cNvGrpSpPr>
                  <a:grpSpLocks noChangeAspect="1"/>
                </p:cNvGrpSpPr>
                <p:nvPr/>
              </p:nvGrpSpPr>
              <p:grpSpPr>
                <a:xfrm>
                  <a:off x="5499300" y="3931942"/>
                  <a:ext cx="180000" cy="180000"/>
                  <a:chOff x="3172968" y="2304288"/>
                  <a:chExt cx="180000" cy="180000"/>
                </a:xfrm>
              </p:grpSpPr>
              <p:sp>
                <p:nvSpPr>
                  <p:cNvPr id="3546" name="Ellipse 3545">
                    <a:extLst>
                      <a:ext uri="{FF2B5EF4-FFF2-40B4-BE49-F238E27FC236}">
                        <a16:creationId xmlns:a16="http://schemas.microsoft.com/office/drawing/2014/main" id="{CB07E140-C8F4-F93A-06B6-536160CA2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7" name="Additionszeichen 3546">
                    <a:extLst>
                      <a:ext uri="{FF2B5EF4-FFF2-40B4-BE49-F238E27FC236}">
                        <a16:creationId xmlns:a16="http://schemas.microsoft.com/office/drawing/2014/main" id="{199E3BF1-1E1C-069D-231C-D3CEC4632B4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07" name="Gruppieren 3506">
                  <a:extLst>
                    <a:ext uri="{FF2B5EF4-FFF2-40B4-BE49-F238E27FC236}">
                      <a16:creationId xmlns:a16="http://schemas.microsoft.com/office/drawing/2014/main" id="{BA4CC054-CC95-C340-16FF-A23F77DB3596}"/>
                    </a:ext>
                  </a:extLst>
                </p:cNvPr>
                <p:cNvGrpSpPr>
                  <a:grpSpLocks noChangeAspect="1"/>
                </p:cNvGrpSpPr>
                <p:nvPr/>
              </p:nvGrpSpPr>
              <p:grpSpPr>
                <a:xfrm>
                  <a:off x="6030156" y="4086630"/>
                  <a:ext cx="180000" cy="180000"/>
                  <a:chOff x="3172968" y="2304288"/>
                  <a:chExt cx="180000" cy="180000"/>
                </a:xfrm>
              </p:grpSpPr>
              <p:sp>
                <p:nvSpPr>
                  <p:cNvPr id="3544" name="Ellipse 3543">
                    <a:extLst>
                      <a:ext uri="{FF2B5EF4-FFF2-40B4-BE49-F238E27FC236}">
                        <a16:creationId xmlns:a16="http://schemas.microsoft.com/office/drawing/2014/main" id="{9D405834-F81F-1A12-1CF6-D8562DCDAE4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5" name="Additionszeichen 3544">
                    <a:extLst>
                      <a:ext uri="{FF2B5EF4-FFF2-40B4-BE49-F238E27FC236}">
                        <a16:creationId xmlns:a16="http://schemas.microsoft.com/office/drawing/2014/main" id="{67CC6881-6FE5-0D79-2D1E-ACE8FED23D4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08" name="Gruppieren 3507">
                  <a:extLst>
                    <a:ext uri="{FF2B5EF4-FFF2-40B4-BE49-F238E27FC236}">
                      <a16:creationId xmlns:a16="http://schemas.microsoft.com/office/drawing/2014/main" id="{CC33B143-3FBF-AB7B-6C72-E5C9C43B5FE1}"/>
                    </a:ext>
                  </a:extLst>
                </p:cNvPr>
                <p:cNvGrpSpPr>
                  <a:grpSpLocks noChangeAspect="1"/>
                </p:cNvGrpSpPr>
                <p:nvPr/>
              </p:nvGrpSpPr>
              <p:grpSpPr>
                <a:xfrm>
                  <a:off x="6020438" y="3296696"/>
                  <a:ext cx="180000" cy="180000"/>
                  <a:chOff x="3172968" y="2304288"/>
                  <a:chExt cx="180000" cy="180000"/>
                </a:xfrm>
              </p:grpSpPr>
              <p:sp>
                <p:nvSpPr>
                  <p:cNvPr id="3542" name="Ellipse 3541">
                    <a:extLst>
                      <a:ext uri="{FF2B5EF4-FFF2-40B4-BE49-F238E27FC236}">
                        <a16:creationId xmlns:a16="http://schemas.microsoft.com/office/drawing/2014/main" id="{85E85FEE-4437-D380-592C-57E914B0DEF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3" name="Additionszeichen 3542">
                    <a:extLst>
                      <a:ext uri="{FF2B5EF4-FFF2-40B4-BE49-F238E27FC236}">
                        <a16:creationId xmlns:a16="http://schemas.microsoft.com/office/drawing/2014/main" id="{587529E7-F835-9068-5CA6-E6623BB8883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09" name="Gruppieren 3508">
                  <a:extLst>
                    <a:ext uri="{FF2B5EF4-FFF2-40B4-BE49-F238E27FC236}">
                      <a16:creationId xmlns:a16="http://schemas.microsoft.com/office/drawing/2014/main" id="{B735E45D-5B42-2DEA-0756-178DE47419A8}"/>
                    </a:ext>
                  </a:extLst>
                </p:cNvPr>
                <p:cNvGrpSpPr>
                  <a:grpSpLocks noChangeAspect="1"/>
                </p:cNvGrpSpPr>
                <p:nvPr/>
              </p:nvGrpSpPr>
              <p:grpSpPr>
                <a:xfrm>
                  <a:off x="6540000" y="3667688"/>
                  <a:ext cx="180000" cy="180000"/>
                  <a:chOff x="3172968" y="2304288"/>
                  <a:chExt cx="180000" cy="180000"/>
                </a:xfrm>
              </p:grpSpPr>
              <p:sp>
                <p:nvSpPr>
                  <p:cNvPr id="3540" name="Ellipse 3539">
                    <a:extLst>
                      <a:ext uri="{FF2B5EF4-FFF2-40B4-BE49-F238E27FC236}">
                        <a16:creationId xmlns:a16="http://schemas.microsoft.com/office/drawing/2014/main" id="{E473B514-6AED-AD90-29E9-4B1651567E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1" name="Additionszeichen 3540">
                    <a:extLst>
                      <a:ext uri="{FF2B5EF4-FFF2-40B4-BE49-F238E27FC236}">
                        <a16:creationId xmlns:a16="http://schemas.microsoft.com/office/drawing/2014/main" id="{28F56B0D-F9FB-46B9-2685-BBDEBF20E81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10" name="Gruppieren 3509">
                  <a:extLst>
                    <a:ext uri="{FF2B5EF4-FFF2-40B4-BE49-F238E27FC236}">
                      <a16:creationId xmlns:a16="http://schemas.microsoft.com/office/drawing/2014/main" id="{75DAA4B2-BB44-853E-8F4C-41D1A6F0207E}"/>
                    </a:ext>
                  </a:extLst>
                </p:cNvPr>
                <p:cNvGrpSpPr>
                  <a:grpSpLocks noChangeAspect="1"/>
                </p:cNvGrpSpPr>
                <p:nvPr/>
              </p:nvGrpSpPr>
              <p:grpSpPr>
                <a:xfrm>
                  <a:off x="6696374" y="3186376"/>
                  <a:ext cx="180000" cy="180000"/>
                  <a:chOff x="3172968" y="2304288"/>
                  <a:chExt cx="180000" cy="180000"/>
                </a:xfrm>
              </p:grpSpPr>
              <p:sp>
                <p:nvSpPr>
                  <p:cNvPr id="3538" name="Ellipse 3537">
                    <a:extLst>
                      <a:ext uri="{FF2B5EF4-FFF2-40B4-BE49-F238E27FC236}">
                        <a16:creationId xmlns:a16="http://schemas.microsoft.com/office/drawing/2014/main" id="{69716F08-4067-7B3D-D18D-092C2477BB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9" name="Additionszeichen 3538">
                    <a:extLst>
                      <a:ext uri="{FF2B5EF4-FFF2-40B4-BE49-F238E27FC236}">
                        <a16:creationId xmlns:a16="http://schemas.microsoft.com/office/drawing/2014/main" id="{B30BA8A0-6783-CE29-06EB-04E822048C6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11" name="Gruppieren 3510">
                  <a:extLst>
                    <a:ext uri="{FF2B5EF4-FFF2-40B4-BE49-F238E27FC236}">
                      <a16:creationId xmlns:a16="http://schemas.microsoft.com/office/drawing/2014/main" id="{5ED9AA70-B5E6-7A64-56CB-3EB30701F011}"/>
                    </a:ext>
                  </a:extLst>
                </p:cNvPr>
                <p:cNvGrpSpPr>
                  <a:grpSpLocks noChangeAspect="1"/>
                </p:cNvGrpSpPr>
                <p:nvPr/>
              </p:nvGrpSpPr>
              <p:grpSpPr>
                <a:xfrm>
                  <a:off x="5577515" y="3084316"/>
                  <a:ext cx="180000" cy="180000"/>
                  <a:chOff x="3172968" y="2304288"/>
                  <a:chExt cx="180000" cy="180000"/>
                </a:xfrm>
              </p:grpSpPr>
              <p:sp>
                <p:nvSpPr>
                  <p:cNvPr id="3536" name="Ellipse 3535">
                    <a:extLst>
                      <a:ext uri="{FF2B5EF4-FFF2-40B4-BE49-F238E27FC236}">
                        <a16:creationId xmlns:a16="http://schemas.microsoft.com/office/drawing/2014/main" id="{E1EF7D6F-A5B5-D158-6513-0B4C3C8FE4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7" name="Additionszeichen 3536">
                    <a:extLst>
                      <a:ext uri="{FF2B5EF4-FFF2-40B4-BE49-F238E27FC236}">
                        <a16:creationId xmlns:a16="http://schemas.microsoft.com/office/drawing/2014/main" id="{BE195C48-C664-6851-BEB1-B68BDE1746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12" name="Gruppieren 3511">
                  <a:extLst>
                    <a:ext uri="{FF2B5EF4-FFF2-40B4-BE49-F238E27FC236}">
                      <a16:creationId xmlns:a16="http://schemas.microsoft.com/office/drawing/2014/main" id="{ADD903A2-1EA0-CD12-A13B-82DF7F05E92E}"/>
                    </a:ext>
                  </a:extLst>
                </p:cNvPr>
                <p:cNvGrpSpPr>
                  <a:grpSpLocks noChangeAspect="1"/>
                </p:cNvGrpSpPr>
                <p:nvPr/>
              </p:nvGrpSpPr>
              <p:grpSpPr>
                <a:xfrm>
                  <a:off x="5940252" y="2903697"/>
                  <a:ext cx="180000" cy="180000"/>
                  <a:chOff x="3172968" y="2304288"/>
                  <a:chExt cx="180000" cy="180000"/>
                </a:xfrm>
              </p:grpSpPr>
              <p:sp>
                <p:nvSpPr>
                  <p:cNvPr id="3534" name="Ellipse 3533">
                    <a:extLst>
                      <a:ext uri="{FF2B5EF4-FFF2-40B4-BE49-F238E27FC236}">
                        <a16:creationId xmlns:a16="http://schemas.microsoft.com/office/drawing/2014/main" id="{F843BFFE-A931-501A-2168-A537A2B8F0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5" name="Additionszeichen 3534">
                    <a:extLst>
                      <a:ext uri="{FF2B5EF4-FFF2-40B4-BE49-F238E27FC236}">
                        <a16:creationId xmlns:a16="http://schemas.microsoft.com/office/drawing/2014/main" id="{7EA3C8BE-F5EF-A755-9FAB-0B2B9FB971F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13" name="Gruppieren 3512">
                  <a:extLst>
                    <a:ext uri="{FF2B5EF4-FFF2-40B4-BE49-F238E27FC236}">
                      <a16:creationId xmlns:a16="http://schemas.microsoft.com/office/drawing/2014/main" id="{0C1AB935-B098-D2C6-1D21-C5C1C52C17CC}"/>
                    </a:ext>
                  </a:extLst>
                </p:cNvPr>
                <p:cNvGrpSpPr>
                  <a:grpSpLocks noChangeAspect="1"/>
                </p:cNvGrpSpPr>
                <p:nvPr/>
              </p:nvGrpSpPr>
              <p:grpSpPr>
                <a:xfrm>
                  <a:off x="5597520" y="2746772"/>
                  <a:ext cx="180000" cy="180000"/>
                  <a:chOff x="3172968" y="2304288"/>
                  <a:chExt cx="180000" cy="180000"/>
                </a:xfrm>
              </p:grpSpPr>
              <p:sp>
                <p:nvSpPr>
                  <p:cNvPr id="3532" name="Ellipse 3531">
                    <a:extLst>
                      <a:ext uri="{FF2B5EF4-FFF2-40B4-BE49-F238E27FC236}">
                        <a16:creationId xmlns:a16="http://schemas.microsoft.com/office/drawing/2014/main" id="{78ADF38C-E5FE-44BB-7251-0E381354B57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3" name="Additionszeichen 3532">
                    <a:extLst>
                      <a:ext uri="{FF2B5EF4-FFF2-40B4-BE49-F238E27FC236}">
                        <a16:creationId xmlns:a16="http://schemas.microsoft.com/office/drawing/2014/main" id="{5B4518CB-1866-F533-4E8E-7F076570BFB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14" name="Gruppieren 3513">
                  <a:extLst>
                    <a:ext uri="{FF2B5EF4-FFF2-40B4-BE49-F238E27FC236}">
                      <a16:creationId xmlns:a16="http://schemas.microsoft.com/office/drawing/2014/main" id="{9D8247D1-C655-B2F0-6E79-BFEAEA5258DA}"/>
                    </a:ext>
                  </a:extLst>
                </p:cNvPr>
                <p:cNvGrpSpPr>
                  <a:grpSpLocks noChangeAspect="1"/>
                </p:cNvGrpSpPr>
                <p:nvPr/>
              </p:nvGrpSpPr>
              <p:grpSpPr>
                <a:xfrm>
                  <a:off x="6310896" y="2729578"/>
                  <a:ext cx="180000" cy="180000"/>
                  <a:chOff x="3172968" y="2304288"/>
                  <a:chExt cx="180000" cy="180000"/>
                </a:xfrm>
              </p:grpSpPr>
              <p:sp>
                <p:nvSpPr>
                  <p:cNvPr id="3530" name="Ellipse 3529">
                    <a:extLst>
                      <a:ext uri="{FF2B5EF4-FFF2-40B4-BE49-F238E27FC236}">
                        <a16:creationId xmlns:a16="http://schemas.microsoft.com/office/drawing/2014/main" id="{07C9E778-5316-0619-E9A7-86288376A89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1" name="Additionszeichen 3530">
                    <a:extLst>
                      <a:ext uri="{FF2B5EF4-FFF2-40B4-BE49-F238E27FC236}">
                        <a16:creationId xmlns:a16="http://schemas.microsoft.com/office/drawing/2014/main" id="{284BE0B3-35A2-3C15-A0C2-A84659C3D84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15" name="Gruppieren 3514">
                  <a:extLst>
                    <a:ext uri="{FF2B5EF4-FFF2-40B4-BE49-F238E27FC236}">
                      <a16:creationId xmlns:a16="http://schemas.microsoft.com/office/drawing/2014/main" id="{B89F5777-3438-C7C2-3706-BC22046D47DA}"/>
                    </a:ext>
                  </a:extLst>
                </p:cNvPr>
                <p:cNvGrpSpPr>
                  <a:grpSpLocks noChangeAspect="1"/>
                </p:cNvGrpSpPr>
                <p:nvPr/>
              </p:nvGrpSpPr>
              <p:grpSpPr>
                <a:xfrm>
                  <a:off x="5311404" y="3346168"/>
                  <a:ext cx="180000" cy="180000"/>
                  <a:chOff x="3172968" y="2304288"/>
                  <a:chExt cx="180000" cy="180000"/>
                </a:xfrm>
              </p:grpSpPr>
              <p:sp>
                <p:nvSpPr>
                  <p:cNvPr id="3528" name="Ellipse 3527">
                    <a:extLst>
                      <a:ext uri="{FF2B5EF4-FFF2-40B4-BE49-F238E27FC236}">
                        <a16:creationId xmlns:a16="http://schemas.microsoft.com/office/drawing/2014/main" id="{24365301-69F7-07AD-C78B-F23B978897C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9" name="Additionszeichen 3528">
                    <a:extLst>
                      <a:ext uri="{FF2B5EF4-FFF2-40B4-BE49-F238E27FC236}">
                        <a16:creationId xmlns:a16="http://schemas.microsoft.com/office/drawing/2014/main" id="{D4D36F75-692F-704F-EED0-8616617EFB3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16" name="Ellipse 3515">
                  <a:extLst>
                    <a:ext uri="{FF2B5EF4-FFF2-40B4-BE49-F238E27FC236}">
                      <a16:creationId xmlns:a16="http://schemas.microsoft.com/office/drawing/2014/main" id="{48C7ED2D-91FA-5A34-A64E-662C65F7644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7" name="Ellipse 3516">
                  <a:extLst>
                    <a:ext uri="{FF2B5EF4-FFF2-40B4-BE49-F238E27FC236}">
                      <a16:creationId xmlns:a16="http://schemas.microsoft.com/office/drawing/2014/main" id="{34B0BE55-775E-82C0-9F09-CFA6F2D6C1E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8" name="Ellipse 3517">
                  <a:extLst>
                    <a:ext uri="{FF2B5EF4-FFF2-40B4-BE49-F238E27FC236}">
                      <a16:creationId xmlns:a16="http://schemas.microsoft.com/office/drawing/2014/main" id="{25975E79-AC24-26B4-1D73-F0806459307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9" name="Ellipse 3518">
                  <a:extLst>
                    <a:ext uri="{FF2B5EF4-FFF2-40B4-BE49-F238E27FC236}">
                      <a16:creationId xmlns:a16="http://schemas.microsoft.com/office/drawing/2014/main" id="{7664F590-EB52-3DAB-B844-D2BB071E111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0" name="Ellipse 3519">
                  <a:extLst>
                    <a:ext uri="{FF2B5EF4-FFF2-40B4-BE49-F238E27FC236}">
                      <a16:creationId xmlns:a16="http://schemas.microsoft.com/office/drawing/2014/main" id="{B7D41788-8B5C-5AB4-C1AA-13FE8F3D5837}"/>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1" name="Ellipse 3520">
                  <a:extLst>
                    <a:ext uri="{FF2B5EF4-FFF2-40B4-BE49-F238E27FC236}">
                      <a16:creationId xmlns:a16="http://schemas.microsoft.com/office/drawing/2014/main" id="{1881785E-6BF2-B5E3-B4C1-A1E891F5C0CB}"/>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2" name="Ellipse 3521">
                  <a:extLst>
                    <a:ext uri="{FF2B5EF4-FFF2-40B4-BE49-F238E27FC236}">
                      <a16:creationId xmlns:a16="http://schemas.microsoft.com/office/drawing/2014/main" id="{7E7B0289-AA80-2C53-3E0E-237CD5FFB5A9}"/>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3" name="Ellipse 3522">
                  <a:extLst>
                    <a:ext uri="{FF2B5EF4-FFF2-40B4-BE49-F238E27FC236}">
                      <a16:creationId xmlns:a16="http://schemas.microsoft.com/office/drawing/2014/main" id="{4152EC7D-EEA4-FC46-FC16-225DE75FC472}"/>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4" name="Ellipse 3523">
                  <a:extLst>
                    <a:ext uri="{FF2B5EF4-FFF2-40B4-BE49-F238E27FC236}">
                      <a16:creationId xmlns:a16="http://schemas.microsoft.com/office/drawing/2014/main" id="{435255BE-1BA1-B6CF-BE30-71480F3866A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5" name="Ellipse 3524">
                  <a:extLst>
                    <a:ext uri="{FF2B5EF4-FFF2-40B4-BE49-F238E27FC236}">
                      <a16:creationId xmlns:a16="http://schemas.microsoft.com/office/drawing/2014/main" id="{518D1574-1404-E71C-5BFF-5D8F594948E6}"/>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6" name="Ellipse 3525">
                  <a:extLst>
                    <a:ext uri="{FF2B5EF4-FFF2-40B4-BE49-F238E27FC236}">
                      <a16:creationId xmlns:a16="http://schemas.microsoft.com/office/drawing/2014/main" id="{852C4827-FC5A-684A-E80C-835D8D4CC3D3}"/>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7" name="Ellipse 3526">
                  <a:extLst>
                    <a:ext uri="{FF2B5EF4-FFF2-40B4-BE49-F238E27FC236}">
                      <a16:creationId xmlns:a16="http://schemas.microsoft.com/office/drawing/2014/main" id="{6022E374-0ADB-E7D9-F280-05F170D01278}"/>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01" name="L-Schale">
                <a:extLst>
                  <a:ext uri="{FF2B5EF4-FFF2-40B4-BE49-F238E27FC236}">
                    <a16:creationId xmlns:a16="http://schemas.microsoft.com/office/drawing/2014/main" id="{4433B016-4932-57A7-F64E-7BB446CEEC3A}"/>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502" name="M-Schale">
                <a:extLst>
                  <a:ext uri="{FF2B5EF4-FFF2-40B4-BE49-F238E27FC236}">
                    <a16:creationId xmlns:a16="http://schemas.microsoft.com/office/drawing/2014/main" id="{274CBF93-3CF8-0D02-59F7-E6DACA8F4EA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463" name="Gruppieren 3462">
              <a:extLst>
                <a:ext uri="{FF2B5EF4-FFF2-40B4-BE49-F238E27FC236}">
                  <a16:creationId xmlns:a16="http://schemas.microsoft.com/office/drawing/2014/main" id="{49B82FF0-314E-D153-E3E8-2B49B281A5C8}"/>
                </a:ext>
              </a:extLst>
            </p:cNvPr>
            <p:cNvGrpSpPr/>
            <p:nvPr/>
          </p:nvGrpSpPr>
          <p:grpSpPr>
            <a:xfrm>
              <a:off x="6006000" y="816426"/>
              <a:ext cx="180000" cy="180000"/>
              <a:chOff x="2537136" y="1269000"/>
              <a:chExt cx="180000" cy="180000"/>
            </a:xfrm>
          </p:grpSpPr>
          <p:sp>
            <p:nvSpPr>
              <p:cNvPr id="3497" name="Ellipse 3496">
                <a:extLst>
                  <a:ext uri="{FF2B5EF4-FFF2-40B4-BE49-F238E27FC236}">
                    <a16:creationId xmlns:a16="http://schemas.microsoft.com/office/drawing/2014/main" id="{0BB4CC72-EBA5-D04A-9B64-65C435BE07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8" name="Minuszeichen 3497">
                <a:extLst>
                  <a:ext uri="{FF2B5EF4-FFF2-40B4-BE49-F238E27FC236}">
                    <a16:creationId xmlns:a16="http://schemas.microsoft.com/office/drawing/2014/main" id="{B24ACA2D-3168-E17F-76AB-27B05C3B40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4" name="Gruppieren 3463">
              <a:extLst>
                <a:ext uri="{FF2B5EF4-FFF2-40B4-BE49-F238E27FC236}">
                  <a16:creationId xmlns:a16="http://schemas.microsoft.com/office/drawing/2014/main" id="{87580760-4C58-9451-4C78-19AF120FA4A8}"/>
                </a:ext>
              </a:extLst>
            </p:cNvPr>
            <p:cNvGrpSpPr/>
            <p:nvPr/>
          </p:nvGrpSpPr>
          <p:grpSpPr>
            <a:xfrm>
              <a:off x="6003948" y="5865553"/>
              <a:ext cx="180000" cy="180000"/>
              <a:chOff x="2537136" y="1269000"/>
              <a:chExt cx="180000" cy="180000"/>
            </a:xfrm>
          </p:grpSpPr>
          <p:sp>
            <p:nvSpPr>
              <p:cNvPr id="3495" name="Ellipse 3494">
                <a:extLst>
                  <a:ext uri="{FF2B5EF4-FFF2-40B4-BE49-F238E27FC236}">
                    <a16:creationId xmlns:a16="http://schemas.microsoft.com/office/drawing/2014/main" id="{5984FD9C-A0F4-977B-75F2-62FEA067D2B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6" name="Minuszeichen 3495">
                <a:extLst>
                  <a:ext uri="{FF2B5EF4-FFF2-40B4-BE49-F238E27FC236}">
                    <a16:creationId xmlns:a16="http://schemas.microsoft.com/office/drawing/2014/main" id="{02622D98-A1A0-D01F-1424-8B9B14D89B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5" name="Gruppieren 3464">
              <a:extLst>
                <a:ext uri="{FF2B5EF4-FFF2-40B4-BE49-F238E27FC236}">
                  <a16:creationId xmlns:a16="http://schemas.microsoft.com/office/drawing/2014/main" id="{61603A03-0FE1-10D1-9073-CE779C934795}"/>
                </a:ext>
              </a:extLst>
            </p:cNvPr>
            <p:cNvGrpSpPr/>
            <p:nvPr/>
          </p:nvGrpSpPr>
          <p:grpSpPr>
            <a:xfrm>
              <a:off x="7989107" y="3335661"/>
              <a:ext cx="180000" cy="180000"/>
              <a:chOff x="2537136" y="1269000"/>
              <a:chExt cx="180000" cy="180000"/>
            </a:xfrm>
          </p:grpSpPr>
          <p:sp>
            <p:nvSpPr>
              <p:cNvPr id="3493" name="Ellipse 3492">
                <a:extLst>
                  <a:ext uri="{FF2B5EF4-FFF2-40B4-BE49-F238E27FC236}">
                    <a16:creationId xmlns:a16="http://schemas.microsoft.com/office/drawing/2014/main" id="{F0FDB9A8-3541-CD39-25B7-138D6897071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4" name="Minuszeichen 3493">
                <a:extLst>
                  <a:ext uri="{FF2B5EF4-FFF2-40B4-BE49-F238E27FC236}">
                    <a16:creationId xmlns:a16="http://schemas.microsoft.com/office/drawing/2014/main" id="{BE4C786D-8F0E-7386-07E9-B3ED1641B46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6" name="Gruppieren 3465">
              <a:extLst>
                <a:ext uri="{FF2B5EF4-FFF2-40B4-BE49-F238E27FC236}">
                  <a16:creationId xmlns:a16="http://schemas.microsoft.com/office/drawing/2014/main" id="{C41741E1-8760-7DF5-90CB-077CDCE0189E}"/>
                </a:ext>
              </a:extLst>
            </p:cNvPr>
            <p:cNvGrpSpPr/>
            <p:nvPr/>
          </p:nvGrpSpPr>
          <p:grpSpPr>
            <a:xfrm>
              <a:off x="4026000" y="3339000"/>
              <a:ext cx="180000" cy="180000"/>
              <a:chOff x="2537136" y="1269000"/>
              <a:chExt cx="180000" cy="180000"/>
            </a:xfrm>
          </p:grpSpPr>
          <p:sp>
            <p:nvSpPr>
              <p:cNvPr id="3491" name="Ellipse 3490">
                <a:extLst>
                  <a:ext uri="{FF2B5EF4-FFF2-40B4-BE49-F238E27FC236}">
                    <a16:creationId xmlns:a16="http://schemas.microsoft.com/office/drawing/2014/main" id="{62701E47-CAF5-99C5-4DA1-431CB2C97A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2" name="Minuszeichen 3491">
                <a:extLst>
                  <a:ext uri="{FF2B5EF4-FFF2-40B4-BE49-F238E27FC236}">
                    <a16:creationId xmlns:a16="http://schemas.microsoft.com/office/drawing/2014/main" id="{7D205A1E-DAA7-D9B9-D405-3B1758EE59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7" name="Gruppieren 3466">
              <a:extLst>
                <a:ext uri="{FF2B5EF4-FFF2-40B4-BE49-F238E27FC236}">
                  <a16:creationId xmlns:a16="http://schemas.microsoft.com/office/drawing/2014/main" id="{E8305808-0EE2-D26C-8204-F1C71E3AE7A7}"/>
                </a:ext>
              </a:extLst>
            </p:cNvPr>
            <p:cNvGrpSpPr/>
            <p:nvPr/>
          </p:nvGrpSpPr>
          <p:grpSpPr>
            <a:xfrm>
              <a:off x="4656000" y="4775520"/>
              <a:ext cx="180000" cy="180000"/>
              <a:chOff x="2537136" y="1269000"/>
              <a:chExt cx="180000" cy="180000"/>
            </a:xfrm>
          </p:grpSpPr>
          <p:sp>
            <p:nvSpPr>
              <p:cNvPr id="3489" name="Ellipse 3488">
                <a:extLst>
                  <a:ext uri="{FF2B5EF4-FFF2-40B4-BE49-F238E27FC236}">
                    <a16:creationId xmlns:a16="http://schemas.microsoft.com/office/drawing/2014/main" id="{95FC632B-258D-7513-78CD-6B883D16CD5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0" name="Minuszeichen 3489">
                <a:extLst>
                  <a:ext uri="{FF2B5EF4-FFF2-40B4-BE49-F238E27FC236}">
                    <a16:creationId xmlns:a16="http://schemas.microsoft.com/office/drawing/2014/main" id="{B6B9FE38-D380-EF4A-E2D5-DA68ADCC74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8" name="Gruppieren 3467">
              <a:extLst>
                <a:ext uri="{FF2B5EF4-FFF2-40B4-BE49-F238E27FC236}">
                  <a16:creationId xmlns:a16="http://schemas.microsoft.com/office/drawing/2014/main" id="{A5A89EA5-0D8F-5F61-09B4-0781EB0825B1}"/>
                </a:ext>
              </a:extLst>
            </p:cNvPr>
            <p:cNvGrpSpPr/>
            <p:nvPr/>
          </p:nvGrpSpPr>
          <p:grpSpPr>
            <a:xfrm>
              <a:off x="7373256" y="4775520"/>
              <a:ext cx="180000" cy="180000"/>
              <a:chOff x="2537136" y="1269000"/>
              <a:chExt cx="180000" cy="180000"/>
            </a:xfrm>
          </p:grpSpPr>
          <p:sp>
            <p:nvSpPr>
              <p:cNvPr id="3487" name="Ellipse 3486">
                <a:extLst>
                  <a:ext uri="{FF2B5EF4-FFF2-40B4-BE49-F238E27FC236}">
                    <a16:creationId xmlns:a16="http://schemas.microsoft.com/office/drawing/2014/main" id="{329C341A-B67A-91D8-B449-73C0F96D56D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8" name="Minuszeichen 3487">
                <a:extLst>
                  <a:ext uri="{FF2B5EF4-FFF2-40B4-BE49-F238E27FC236}">
                    <a16:creationId xmlns:a16="http://schemas.microsoft.com/office/drawing/2014/main" id="{5C959F81-9717-DBAD-F163-D5006356D60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9" name="Gruppieren 3468">
              <a:extLst>
                <a:ext uri="{FF2B5EF4-FFF2-40B4-BE49-F238E27FC236}">
                  <a16:creationId xmlns:a16="http://schemas.microsoft.com/office/drawing/2014/main" id="{6B1B1EE2-E345-E11D-E0FE-9E6748B618F9}"/>
                </a:ext>
              </a:extLst>
            </p:cNvPr>
            <p:cNvGrpSpPr/>
            <p:nvPr/>
          </p:nvGrpSpPr>
          <p:grpSpPr>
            <a:xfrm>
              <a:off x="7373256" y="1900714"/>
              <a:ext cx="180000" cy="180000"/>
              <a:chOff x="2537136" y="1269000"/>
              <a:chExt cx="180000" cy="180000"/>
            </a:xfrm>
          </p:grpSpPr>
          <p:sp>
            <p:nvSpPr>
              <p:cNvPr id="3485" name="Ellipse 3484">
                <a:extLst>
                  <a:ext uri="{FF2B5EF4-FFF2-40B4-BE49-F238E27FC236}">
                    <a16:creationId xmlns:a16="http://schemas.microsoft.com/office/drawing/2014/main" id="{2A2FE3C6-F4E7-8B35-6FFD-9300187E583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6" name="Minuszeichen 3485">
                <a:extLst>
                  <a:ext uri="{FF2B5EF4-FFF2-40B4-BE49-F238E27FC236}">
                    <a16:creationId xmlns:a16="http://schemas.microsoft.com/office/drawing/2014/main" id="{9CD39E17-FE4E-ADF3-D9FA-18B85CDACB4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70" name="Gruppieren 3469">
              <a:extLst>
                <a:ext uri="{FF2B5EF4-FFF2-40B4-BE49-F238E27FC236}">
                  <a16:creationId xmlns:a16="http://schemas.microsoft.com/office/drawing/2014/main" id="{96529223-8345-B158-4FB9-A9B0F5D6A4B3}"/>
                </a:ext>
              </a:extLst>
            </p:cNvPr>
            <p:cNvGrpSpPr/>
            <p:nvPr/>
          </p:nvGrpSpPr>
          <p:grpSpPr>
            <a:xfrm>
              <a:off x="4656000" y="1900714"/>
              <a:ext cx="180000" cy="180000"/>
              <a:chOff x="2537136" y="1269000"/>
              <a:chExt cx="180000" cy="180000"/>
            </a:xfrm>
          </p:grpSpPr>
          <p:sp>
            <p:nvSpPr>
              <p:cNvPr id="3483" name="Ellipse 3482">
                <a:extLst>
                  <a:ext uri="{FF2B5EF4-FFF2-40B4-BE49-F238E27FC236}">
                    <a16:creationId xmlns:a16="http://schemas.microsoft.com/office/drawing/2014/main" id="{AD769CBB-2F6E-0174-3346-A150DABF77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4" name="Minuszeichen 3483">
                <a:extLst>
                  <a:ext uri="{FF2B5EF4-FFF2-40B4-BE49-F238E27FC236}">
                    <a16:creationId xmlns:a16="http://schemas.microsoft.com/office/drawing/2014/main" id="{A232C047-31B1-AC46-E202-C0BC93F270F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71" name="Gruppieren 3470">
              <a:extLst>
                <a:ext uri="{FF2B5EF4-FFF2-40B4-BE49-F238E27FC236}">
                  <a16:creationId xmlns:a16="http://schemas.microsoft.com/office/drawing/2014/main" id="{E92054E5-2272-5D0F-D958-97C58D504650}"/>
                </a:ext>
              </a:extLst>
            </p:cNvPr>
            <p:cNvGrpSpPr/>
            <p:nvPr/>
          </p:nvGrpSpPr>
          <p:grpSpPr>
            <a:xfrm>
              <a:off x="6006000" y="1339747"/>
              <a:ext cx="180000" cy="180000"/>
              <a:chOff x="2537136" y="1269000"/>
              <a:chExt cx="180000" cy="180000"/>
            </a:xfrm>
          </p:grpSpPr>
          <p:sp>
            <p:nvSpPr>
              <p:cNvPr id="3481" name="Ellipse 3480">
                <a:extLst>
                  <a:ext uri="{FF2B5EF4-FFF2-40B4-BE49-F238E27FC236}">
                    <a16:creationId xmlns:a16="http://schemas.microsoft.com/office/drawing/2014/main" id="{836EDABE-7696-EEEE-DBBC-BAC44F244B7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2" name="Minuszeichen 3481">
                <a:extLst>
                  <a:ext uri="{FF2B5EF4-FFF2-40B4-BE49-F238E27FC236}">
                    <a16:creationId xmlns:a16="http://schemas.microsoft.com/office/drawing/2014/main" id="{1CE61884-9E20-1EAB-9C60-8D4AF32F9A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72" name="Gruppieren 3471">
              <a:extLst>
                <a:ext uri="{FF2B5EF4-FFF2-40B4-BE49-F238E27FC236}">
                  <a16:creationId xmlns:a16="http://schemas.microsoft.com/office/drawing/2014/main" id="{C7AFC860-3D61-A2F8-D0ED-E677EE40917D}"/>
                </a:ext>
              </a:extLst>
            </p:cNvPr>
            <p:cNvGrpSpPr/>
            <p:nvPr/>
          </p:nvGrpSpPr>
          <p:grpSpPr>
            <a:xfrm>
              <a:off x="6006000" y="5312040"/>
              <a:ext cx="180000" cy="180000"/>
              <a:chOff x="2537136" y="1269000"/>
              <a:chExt cx="180000" cy="180000"/>
            </a:xfrm>
          </p:grpSpPr>
          <p:sp>
            <p:nvSpPr>
              <p:cNvPr id="3479" name="Ellipse 3478">
                <a:extLst>
                  <a:ext uri="{FF2B5EF4-FFF2-40B4-BE49-F238E27FC236}">
                    <a16:creationId xmlns:a16="http://schemas.microsoft.com/office/drawing/2014/main" id="{00A4B3EF-18AB-0E8A-F66C-B8BABE3950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0" name="Minuszeichen 3479">
                <a:extLst>
                  <a:ext uri="{FF2B5EF4-FFF2-40B4-BE49-F238E27FC236}">
                    <a16:creationId xmlns:a16="http://schemas.microsoft.com/office/drawing/2014/main" id="{CD3E872A-D145-8EAE-AEF3-858F3AF4E14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73" name="Gruppieren 3472">
              <a:extLst>
                <a:ext uri="{FF2B5EF4-FFF2-40B4-BE49-F238E27FC236}">
                  <a16:creationId xmlns:a16="http://schemas.microsoft.com/office/drawing/2014/main" id="{6B201AA9-B978-DB9C-2B73-11C626B8225C}"/>
                </a:ext>
              </a:extLst>
            </p:cNvPr>
            <p:cNvGrpSpPr/>
            <p:nvPr/>
          </p:nvGrpSpPr>
          <p:grpSpPr>
            <a:xfrm>
              <a:off x="6006000" y="1900714"/>
              <a:ext cx="180000" cy="180000"/>
              <a:chOff x="2537136" y="1269000"/>
              <a:chExt cx="180000" cy="180000"/>
            </a:xfrm>
          </p:grpSpPr>
          <p:sp>
            <p:nvSpPr>
              <p:cNvPr id="3477" name="Ellipse 3476">
                <a:extLst>
                  <a:ext uri="{FF2B5EF4-FFF2-40B4-BE49-F238E27FC236}">
                    <a16:creationId xmlns:a16="http://schemas.microsoft.com/office/drawing/2014/main" id="{A84A469D-DBD9-DF1C-2281-670B6A57CDC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78" name="Minuszeichen 3477">
                <a:extLst>
                  <a:ext uri="{FF2B5EF4-FFF2-40B4-BE49-F238E27FC236}">
                    <a16:creationId xmlns:a16="http://schemas.microsoft.com/office/drawing/2014/main" id="{E1278E4A-3052-3210-9239-87DCD9E8EC0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74" name="Gruppieren 3473">
              <a:extLst>
                <a:ext uri="{FF2B5EF4-FFF2-40B4-BE49-F238E27FC236}">
                  <a16:creationId xmlns:a16="http://schemas.microsoft.com/office/drawing/2014/main" id="{4D9C6B4E-9D14-FCBF-3600-0C5C6D2542D0}"/>
                </a:ext>
              </a:extLst>
            </p:cNvPr>
            <p:cNvGrpSpPr/>
            <p:nvPr/>
          </p:nvGrpSpPr>
          <p:grpSpPr>
            <a:xfrm>
              <a:off x="6006000" y="4775520"/>
              <a:ext cx="180000" cy="180000"/>
              <a:chOff x="2537136" y="1269000"/>
              <a:chExt cx="180000" cy="180000"/>
            </a:xfrm>
          </p:grpSpPr>
          <p:sp>
            <p:nvSpPr>
              <p:cNvPr id="3475" name="Ellipse 3474">
                <a:extLst>
                  <a:ext uri="{FF2B5EF4-FFF2-40B4-BE49-F238E27FC236}">
                    <a16:creationId xmlns:a16="http://schemas.microsoft.com/office/drawing/2014/main" id="{8D1F484E-FE31-707F-F1FB-3AC7654DE45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76" name="Minuszeichen 3475">
                <a:extLst>
                  <a:ext uri="{FF2B5EF4-FFF2-40B4-BE49-F238E27FC236}">
                    <a16:creationId xmlns:a16="http://schemas.microsoft.com/office/drawing/2014/main" id="{225FC2AF-458D-263F-21AE-F87A0116F0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552" name="Gruppieren 3551">
            <a:extLst>
              <a:ext uri="{FF2B5EF4-FFF2-40B4-BE49-F238E27FC236}">
                <a16:creationId xmlns:a16="http://schemas.microsoft.com/office/drawing/2014/main" id="{80AF3F51-95D0-7A3C-5D45-4595C5680EC2}"/>
              </a:ext>
            </a:extLst>
          </p:cNvPr>
          <p:cNvGrpSpPr>
            <a:grpSpLocks noChangeAspect="1"/>
          </p:cNvGrpSpPr>
          <p:nvPr/>
        </p:nvGrpSpPr>
        <p:grpSpPr>
          <a:xfrm>
            <a:off x="3755168" y="6314644"/>
            <a:ext cx="1258865" cy="1306104"/>
            <a:chOff x="3576000" y="816426"/>
            <a:chExt cx="5040000" cy="5229127"/>
          </a:xfrm>
        </p:grpSpPr>
        <p:grpSp>
          <p:nvGrpSpPr>
            <p:cNvPr id="3553" name="Magnesium ohne e-">
              <a:extLst>
                <a:ext uri="{FF2B5EF4-FFF2-40B4-BE49-F238E27FC236}">
                  <a16:creationId xmlns:a16="http://schemas.microsoft.com/office/drawing/2014/main" id="{190CF105-03E2-F50A-0E10-F13106D37227}"/>
                </a:ext>
              </a:extLst>
            </p:cNvPr>
            <p:cNvGrpSpPr/>
            <p:nvPr/>
          </p:nvGrpSpPr>
          <p:grpSpPr>
            <a:xfrm>
              <a:off x="3576000" y="909000"/>
              <a:ext cx="5040000" cy="5040000"/>
              <a:chOff x="3576000" y="909000"/>
              <a:chExt cx="5040000" cy="5040000"/>
            </a:xfrm>
          </p:grpSpPr>
          <p:sp>
            <p:nvSpPr>
              <p:cNvPr id="3590" name="K-Schale">
                <a:extLst>
                  <a:ext uri="{FF2B5EF4-FFF2-40B4-BE49-F238E27FC236}">
                    <a16:creationId xmlns:a16="http://schemas.microsoft.com/office/drawing/2014/main" id="{17DF5554-CCF0-8D2D-67E9-B5A850B22874}"/>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591" name="Atomkern mit Protonen und Neutronen">
                <a:extLst>
                  <a:ext uri="{FF2B5EF4-FFF2-40B4-BE49-F238E27FC236}">
                    <a16:creationId xmlns:a16="http://schemas.microsoft.com/office/drawing/2014/main" id="{02B0A14B-19EA-28A7-FAC3-47793703F61C}"/>
                  </a:ext>
                </a:extLst>
              </p:cNvPr>
              <p:cNvGrpSpPr/>
              <p:nvPr/>
            </p:nvGrpSpPr>
            <p:grpSpPr>
              <a:xfrm>
                <a:off x="5196000" y="2529000"/>
                <a:ext cx="1800000" cy="1800000"/>
                <a:chOff x="5196000" y="2529000"/>
                <a:chExt cx="1800000" cy="1800000"/>
              </a:xfrm>
            </p:grpSpPr>
            <p:sp>
              <p:nvSpPr>
                <p:cNvPr id="3594" name="Atomkern">
                  <a:extLst>
                    <a:ext uri="{FF2B5EF4-FFF2-40B4-BE49-F238E27FC236}">
                      <a16:creationId xmlns:a16="http://schemas.microsoft.com/office/drawing/2014/main" id="{EC1D124C-7F94-4E40-09E2-9AFD93C484CE}"/>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595" name="Gruppieren 3594">
                  <a:extLst>
                    <a:ext uri="{FF2B5EF4-FFF2-40B4-BE49-F238E27FC236}">
                      <a16:creationId xmlns:a16="http://schemas.microsoft.com/office/drawing/2014/main" id="{EC88A6B4-C493-E0D3-6AE6-30F6E221A43E}"/>
                    </a:ext>
                  </a:extLst>
                </p:cNvPr>
                <p:cNvGrpSpPr>
                  <a:grpSpLocks noChangeAspect="1"/>
                </p:cNvGrpSpPr>
                <p:nvPr/>
              </p:nvGrpSpPr>
              <p:grpSpPr>
                <a:xfrm>
                  <a:off x="5848033" y="3791651"/>
                  <a:ext cx="180000" cy="180000"/>
                  <a:chOff x="3172968" y="2304288"/>
                  <a:chExt cx="180000" cy="180000"/>
                </a:xfrm>
              </p:grpSpPr>
              <p:sp>
                <p:nvSpPr>
                  <p:cNvPr id="3641" name="Ellipse 3640">
                    <a:extLst>
                      <a:ext uri="{FF2B5EF4-FFF2-40B4-BE49-F238E27FC236}">
                        <a16:creationId xmlns:a16="http://schemas.microsoft.com/office/drawing/2014/main" id="{AE2E4D3B-252F-87D9-BC1C-AC04B1652B7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42" name="Additionszeichen 3641">
                    <a:extLst>
                      <a:ext uri="{FF2B5EF4-FFF2-40B4-BE49-F238E27FC236}">
                        <a16:creationId xmlns:a16="http://schemas.microsoft.com/office/drawing/2014/main" id="{06338C37-FE17-FCBF-D09F-09AABD74465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96" name="Gruppieren 3595">
                  <a:extLst>
                    <a:ext uri="{FF2B5EF4-FFF2-40B4-BE49-F238E27FC236}">
                      <a16:creationId xmlns:a16="http://schemas.microsoft.com/office/drawing/2014/main" id="{A5F25A60-85F3-253C-DE75-4C3F74268FAE}"/>
                    </a:ext>
                  </a:extLst>
                </p:cNvPr>
                <p:cNvGrpSpPr>
                  <a:grpSpLocks noChangeAspect="1"/>
                </p:cNvGrpSpPr>
                <p:nvPr/>
              </p:nvGrpSpPr>
              <p:grpSpPr>
                <a:xfrm>
                  <a:off x="6270000" y="3698425"/>
                  <a:ext cx="180000" cy="180000"/>
                  <a:chOff x="3172968" y="2304288"/>
                  <a:chExt cx="180000" cy="180000"/>
                </a:xfrm>
              </p:grpSpPr>
              <p:sp>
                <p:nvSpPr>
                  <p:cNvPr id="3639" name="Ellipse 3638">
                    <a:extLst>
                      <a:ext uri="{FF2B5EF4-FFF2-40B4-BE49-F238E27FC236}">
                        <a16:creationId xmlns:a16="http://schemas.microsoft.com/office/drawing/2014/main" id="{2B787688-7F83-7F06-33EE-3FEF66D176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40" name="Additionszeichen 3639">
                    <a:extLst>
                      <a:ext uri="{FF2B5EF4-FFF2-40B4-BE49-F238E27FC236}">
                        <a16:creationId xmlns:a16="http://schemas.microsoft.com/office/drawing/2014/main" id="{3AD2D7CE-5CBF-0F02-B8FD-11E3203347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97" name="Gruppieren 3596">
                  <a:extLst>
                    <a:ext uri="{FF2B5EF4-FFF2-40B4-BE49-F238E27FC236}">
                      <a16:creationId xmlns:a16="http://schemas.microsoft.com/office/drawing/2014/main" id="{591C0E3D-8566-AAE7-179C-C2DD578545AF}"/>
                    </a:ext>
                  </a:extLst>
                </p:cNvPr>
                <p:cNvGrpSpPr>
                  <a:grpSpLocks noChangeAspect="1"/>
                </p:cNvGrpSpPr>
                <p:nvPr/>
              </p:nvGrpSpPr>
              <p:grpSpPr>
                <a:xfrm>
                  <a:off x="5499300" y="3931942"/>
                  <a:ext cx="180000" cy="180000"/>
                  <a:chOff x="3172968" y="2304288"/>
                  <a:chExt cx="180000" cy="180000"/>
                </a:xfrm>
              </p:grpSpPr>
              <p:sp>
                <p:nvSpPr>
                  <p:cNvPr id="3637" name="Ellipse 3636">
                    <a:extLst>
                      <a:ext uri="{FF2B5EF4-FFF2-40B4-BE49-F238E27FC236}">
                        <a16:creationId xmlns:a16="http://schemas.microsoft.com/office/drawing/2014/main" id="{2FEF43FF-EABC-40CF-C14A-D0025EC19DF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8" name="Additionszeichen 3637">
                    <a:extLst>
                      <a:ext uri="{FF2B5EF4-FFF2-40B4-BE49-F238E27FC236}">
                        <a16:creationId xmlns:a16="http://schemas.microsoft.com/office/drawing/2014/main" id="{67CC2D49-ABAC-EC9A-046E-CB9BE0AA5D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98" name="Gruppieren 3597">
                  <a:extLst>
                    <a:ext uri="{FF2B5EF4-FFF2-40B4-BE49-F238E27FC236}">
                      <a16:creationId xmlns:a16="http://schemas.microsoft.com/office/drawing/2014/main" id="{D0729C62-1657-B1A6-0F4F-AE41C1050B98}"/>
                    </a:ext>
                  </a:extLst>
                </p:cNvPr>
                <p:cNvGrpSpPr>
                  <a:grpSpLocks noChangeAspect="1"/>
                </p:cNvGrpSpPr>
                <p:nvPr/>
              </p:nvGrpSpPr>
              <p:grpSpPr>
                <a:xfrm>
                  <a:off x="6030156" y="4086630"/>
                  <a:ext cx="180000" cy="180000"/>
                  <a:chOff x="3172968" y="2304288"/>
                  <a:chExt cx="180000" cy="180000"/>
                </a:xfrm>
              </p:grpSpPr>
              <p:sp>
                <p:nvSpPr>
                  <p:cNvPr id="3635" name="Ellipse 3634">
                    <a:extLst>
                      <a:ext uri="{FF2B5EF4-FFF2-40B4-BE49-F238E27FC236}">
                        <a16:creationId xmlns:a16="http://schemas.microsoft.com/office/drawing/2014/main" id="{20A2C570-9207-42B3-FDED-C5FBCCF9EC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6" name="Additionszeichen 3635">
                    <a:extLst>
                      <a:ext uri="{FF2B5EF4-FFF2-40B4-BE49-F238E27FC236}">
                        <a16:creationId xmlns:a16="http://schemas.microsoft.com/office/drawing/2014/main" id="{7BC756A5-653F-ADB2-A45A-C108E729633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99" name="Gruppieren 3598">
                  <a:extLst>
                    <a:ext uri="{FF2B5EF4-FFF2-40B4-BE49-F238E27FC236}">
                      <a16:creationId xmlns:a16="http://schemas.microsoft.com/office/drawing/2014/main" id="{6301DF9B-6C13-4CD0-A470-C1B7125884D2}"/>
                    </a:ext>
                  </a:extLst>
                </p:cNvPr>
                <p:cNvGrpSpPr>
                  <a:grpSpLocks noChangeAspect="1"/>
                </p:cNvGrpSpPr>
                <p:nvPr/>
              </p:nvGrpSpPr>
              <p:grpSpPr>
                <a:xfrm>
                  <a:off x="6020438" y="3296696"/>
                  <a:ext cx="180000" cy="180000"/>
                  <a:chOff x="3172968" y="2304288"/>
                  <a:chExt cx="180000" cy="180000"/>
                </a:xfrm>
              </p:grpSpPr>
              <p:sp>
                <p:nvSpPr>
                  <p:cNvPr id="3633" name="Ellipse 3632">
                    <a:extLst>
                      <a:ext uri="{FF2B5EF4-FFF2-40B4-BE49-F238E27FC236}">
                        <a16:creationId xmlns:a16="http://schemas.microsoft.com/office/drawing/2014/main" id="{895DF8B0-3D49-DABB-0CB1-50DBA7680F7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4" name="Additionszeichen 3633">
                    <a:extLst>
                      <a:ext uri="{FF2B5EF4-FFF2-40B4-BE49-F238E27FC236}">
                        <a16:creationId xmlns:a16="http://schemas.microsoft.com/office/drawing/2014/main" id="{8A71910F-7231-5F62-C177-DA54AE280B8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0" name="Gruppieren 3599">
                  <a:extLst>
                    <a:ext uri="{FF2B5EF4-FFF2-40B4-BE49-F238E27FC236}">
                      <a16:creationId xmlns:a16="http://schemas.microsoft.com/office/drawing/2014/main" id="{72B0576E-18AD-AA97-28EB-DE4384480C67}"/>
                    </a:ext>
                  </a:extLst>
                </p:cNvPr>
                <p:cNvGrpSpPr>
                  <a:grpSpLocks noChangeAspect="1"/>
                </p:cNvGrpSpPr>
                <p:nvPr/>
              </p:nvGrpSpPr>
              <p:grpSpPr>
                <a:xfrm>
                  <a:off x="6540000" y="3667688"/>
                  <a:ext cx="180000" cy="180000"/>
                  <a:chOff x="3172968" y="2304288"/>
                  <a:chExt cx="180000" cy="180000"/>
                </a:xfrm>
              </p:grpSpPr>
              <p:sp>
                <p:nvSpPr>
                  <p:cNvPr id="3631" name="Ellipse 3630">
                    <a:extLst>
                      <a:ext uri="{FF2B5EF4-FFF2-40B4-BE49-F238E27FC236}">
                        <a16:creationId xmlns:a16="http://schemas.microsoft.com/office/drawing/2014/main" id="{7ED28C2B-9808-524E-FB02-49263C639F3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2" name="Additionszeichen 3631">
                    <a:extLst>
                      <a:ext uri="{FF2B5EF4-FFF2-40B4-BE49-F238E27FC236}">
                        <a16:creationId xmlns:a16="http://schemas.microsoft.com/office/drawing/2014/main" id="{46ACDDC3-0719-3806-7426-9BE28F1D55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1" name="Gruppieren 3600">
                  <a:extLst>
                    <a:ext uri="{FF2B5EF4-FFF2-40B4-BE49-F238E27FC236}">
                      <a16:creationId xmlns:a16="http://schemas.microsoft.com/office/drawing/2014/main" id="{505B6B87-4945-7279-9C0D-55CFAA9279BB}"/>
                    </a:ext>
                  </a:extLst>
                </p:cNvPr>
                <p:cNvGrpSpPr>
                  <a:grpSpLocks noChangeAspect="1"/>
                </p:cNvGrpSpPr>
                <p:nvPr/>
              </p:nvGrpSpPr>
              <p:grpSpPr>
                <a:xfrm>
                  <a:off x="6696374" y="3186376"/>
                  <a:ext cx="180000" cy="180000"/>
                  <a:chOff x="3172968" y="2304288"/>
                  <a:chExt cx="180000" cy="180000"/>
                </a:xfrm>
              </p:grpSpPr>
              <p:sp>
                <p:nvSpPr>
                  <p:cNvPr id="3629" name="Ellipse 3628">
                    <a:extLst>
                      <a:ext uri="{FF2B5EF4-FFF2-40B4-BE49-F238E27FC236}">
                        <a16:creationId xmlns:a16="http://schemas.microsoft.com/office/drawing/2014/main" id="{48FBD56A-296C-72E2-08B8-57160E4AF6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0" name="Additionszeichen 3629">
                    <a:extLst>
                      <a:ext uri="{FF2B5EF4-FFF2-40B4-BE49-F238E27FC236}">
                        <a16:creationId xmlns:a16="http://schemas.microsoft.com/office/drawing/2014/main" id="{A52122B5-E466-5605-82EA-EC3BB731E0E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2" name="Gruppieren 3601">
                  <a:extLst>
                    <a:ext uri="{FF2B5EF4-FFF2-40B4-BE49-F238E27FC236}">
                      <a16:creationId xmlns:a16="http://schemas.microsoft.com/office/drawing/2014/main" id="{24995B8F-29F6-7635-AA6D-BA90EDB3007E}"/>
                    </a:ext>
                  </a:extLst>
                </p:cNvPr>
                <p:cNvGrpSpPr>
                  <a:grpSpLocks noChangeAspect="1"/>
                </p:cNvGrpSpPr>
                <p:nvPr/>
              </p:nvGrpSpPr>
              <p:grpSpPr>
                <a:xfrm>
                  <a:off x="5577515" y="3084316"/>
                  <a:ext cx="180000" cy="180000"/>
                  <a:chOff x="3172968" y="2304288"/>
                  <a:chExt cx="180000" cy="180000"/>
                </a:xfrm>
              </p:grpSpPr>
              <p:sp>
                <p:nvSpPr>
                  <p:cNvPr id="3627" name="Ellipse 3626">
                    <a:extLst>
                      <a:ext uri="{FF2B5EF4-FFF2-40B4-BE49-F238E27FC236}">
                        <a16:creationId xmlns:a16="http://schemas.microsoft.com/office/drawing/2014/main" id="{DBC08112-88B8-3B04-F900-9944AD31BF6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8" name="Additionszeichen 3627">
                    <a:extLst>
                      <a:ext uri="{FF2B5EF4-FFF2-40B4-BE49-F238E27FC236}">
                        <a16:creationId xmlns:a16="http://schemas.microsoft.com/office/drawing/2014/main" id="{820201A3-7B4D-47FD-A443-12A0DC0AAFD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3" name="Gruppieren 3602">
                  <a:extLst>
                    <a:ext uri="{FF2B5EF4-FFF2-40B4-BE49-F238E27FC236}">
                      <a16:creationId xmlns:a16="http://schemas.microsoft.com/office/drawing/2014/main" id="{F71AB5E7-CE0D-0BE0-8825-5416509C6BCB}"/>
                    </a:ext>
                  </a:extLst>
                </p:cNvPr>
                <p:cNvGrpSpPr>
                  <a:grpSpLocks noChangeAspect="1"/>
                </p:cNvGrpSpPr>
                <p:nvPr/>
              </p:nvGrpSpPr>
              <p:grpSpPr>
                <a:xfrm>
                  <a:off x="5940252" y="2903697"/>
                  <a:ext cx="180000" cy="180000"/>
                  <a:chOff x="3172968" y="2304288"/>
                  <a:chExt cx="180000" cy="180000"/>
                </a:xfrm>
              </p:grpSpPr>
              <p:sp>
                <p:nvSpPr>
                  <p:cNvPr id="3625" name="Ellipse 3624">
                    <a:extLst>
                      <a:ext uri="{FF2B5EF4-FFF2-40B4-BE49-F238E27FC236}">
                        <a16:creationId xmlns:a16="http://schemas.microsoft.com/office/drawing/2014/main" id="{3BB61609-148C-5D62-1E2C-A25D217B15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6" name="Additionszeichen 3625">
                    <a:extLst>
                      <a:ext uri="{FF2B5EF4-FFF2-40B4-BE49-F238E27FC236}">
                        <a16:creationId xmlns:a16="http://schemas.microsoft.com/office/drawing/2014/main" id="{B527CE81-0F18-1AB6-1D4B-4FB31B54736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4" name="Gruppieren 3603">
                  <a:extLst>
                    <a:ext uri="{FF2B5EF4-FFF2-40B4-BE49-F238E27FC236}">
                      <a16:creationId xmlns:a16="http://schemas.microsoft.com/office/drawing/2014/main" id="{07459CCD-B44C-6B7D-3B10-8CE6BE50C7C2}"/>
                    </a:ext>
                  </a:extLst>
                </p:cNvPr>
                <p:cNvGrpSpPr>
                  <a:grpSpLocks noChangeAspect="1"/>
                </p:cNvGrpSpPr>
                <p:nvPr/>
              </p:nvGrpSpPr>
              <p:grpSpPr>
                <a:xfrm>
                  <a:off x="5597520" y="2746772"/>
                  <a:ext cx="180000" cy="180000"/>
                  <a:chOff x="3172968" y="2304288"/>
                  <a:chExt cx="180000" cy="180000"/>
                </a:xfrm>
              </p:grpSpPr>
              <p:sp>
                <p:nvSpPr>
                  <p:cNvPr id="3623" name="Ellipse 3622">
                    <a:extLst>
                      <a:ext uri="{FF2B5EF4-FFF2-40B4-BE49-F238E27FC236}">
                        <a16:creationId xmlns:a16="http://schemas.microsoft.com/office/drawing/2014/main" id="{C0201B3F-AD53-4DB8-3922-746A66FC9E5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4" name="Additionszeichen 3623">
                    <a:extLst>
                      <a:ext uri="{FF2B5EF4-FFF2-40B4-BE49-F238E27FC236}">
                        <a16:creationId xmlns:a16="http://schemas.microsoft.com/office/drawing/2014/main" id="{6524BB34-15DC-19ED-E888-6998E6CB30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5" name="Gruppieren 3604">
                  <a:extLst>
                    <a:ext uri="{FF2B5EF4-FFF2-40B4-BE49-F238E27FC236}">
                      <a16:creationId xmlns:a16="http://schemas.microsoft.com/office/drawing/2014/main" id="{C91F7A0B-8C11-E51D-3A16-DE006AC0C9E9}"/>
                    </a:ext>
                  </a:extLst>
                </p:cNvPr>
                <p:cNvGrpSpPr>
                  <a:grpSpLocks noChangeAspect="1"/>
                </p:cNvGrpSpPr>
                <p:nvPr/>
              </p:nvGrpSpPr>
              <p:grpSpPr>
                <a:xfrm>
                  <a:off x="6310896" y="2729578"/>
                  <a:ext cx="180000" cy="180000"/>
                  <a:chOff x="3172968" y="2304288"/>
                  <a:chExt cx="180000" cy="180000"/>
                </a:xfrm>
              </p:grpSpPr>
              <p:sp>
                <p:nvSpPr>
                  <p:cNvPr id="3621" name="Ellipse 3620">
                    <a:extLst>
                      <a:ext uri="{FF2B5EF4-FFF2-40B4-BE49-F238E27FC236}">
                        <a16:creationId xmlns:a16="http://schemas.microsoft.com/office/drawing/2014/main" id="{BB75AA88-F585-775D-AD89-1510B1228B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2" name="Additionszeichen 3621">
                    <a:extLst>
                      <a:ext uri="{FF2B5EF4-FFF2-40B4-BE49-F238E27FC236}">
                        <a16:creationId xmlns:a16="http://schemas.microsoft.com/office/drawing/2014/main" id="{F8BA5765-3B29-E04C-746F-D982A6859C7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6" name="Gruppieren 3605">
                  <a:extLst>
                    <a:ext uri="{FF2B5EF4-FFF2-40B4-BE49-F238E27FC236}">
                      <a16:creationId xmlns:a16="http://schemas.microsoft.com/office/drawing/2014/main" id="{9853CEFB-F077-05BC-3202-4945700B3CAB}"/>
                    </a:ext>
                  </a:extLst>
                </p:cNvPr>
                <p:cNvGrpSpPr>
                  <a:grpSpLocks noChangeAspect="1"/>
                </p:cNvGrpSpPr>
                <p:nvPr/>
              </p:nvGrpSpPr>
              <p:grpSpPr>
                <a:xfrm>
                  <a:off x="5311404" y="3346168"/>
                  <a:ext cx="180000" cy="180000"/>
                  <a:chOff x="3172968" y="2304288"/>
                  <a:chExt cx="180000" cy="180000"/>
                </a:xfrm>
              </p:grpSpPr>
              <p:sp>
                <p:nvSpPr>
                  <p:cNvPr id="3619" name="Ellipse 3618">
                    <a:extLst>
                      <a:ext uri="{FF2B5EF4-FFF2-40B4-BE49-F238E27FC236}">
                        <a16:creationId xmlns:a16="http://schemas.microsoft.com/office/drawing/2014/main" id="{7AE0FEEA-9985-CB4A-4D43-9471646074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0" name="Additionszeichen 3619">
                    <a:extLst>
                      <a:ext uri="{FF2B5EF4-FFF2-40B4-BE49-F238E27FC236}">
                        <a16:creationId xmlns:a16="http://schemas.microsoft.com/office/drawing/2014/main" id="{050B2456-1390-4228-5588-2BEB2130B57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07" name="Ellipse 3606">
                  <a:extLst>
                    <a:ext uri="{FF2B5EF4-FFF2-40B4-BE49-F238E27FC236}">
                      <a16:creationId xmlns:a16="http://schemas.microsoft.com/office/drawing/2014/main" id="{C5756A57-2B1E-C249-29E3-1FF70D3D88E3}"/>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08" name="Ellipse 3607">
                  <a:extLst>
                    <a:ext uri="{FF2B5EF4-FFF2-40B4-BE49-F238E27FC236}">
                      <a16:creationId xmlns:a16="http://schemas.microsoft.com/office/drawing/2014/main" id="{5EED9B1A-746D-B46E-FEED-540256B6D31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09" name="Ellipse 3608">
                  <a:extLst>
                    <a:ext uri="{FF2B5EF4-FFF2-40B4-BE49-F238E27FC236}">
                      <a16:creationId xmlns:a16="http://schemas.microsoft.com/office/drawing/2014/main" id="{05E500D4-D2B2-FA44-0E4A-448B050711D0}"/>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0" name="Ellipse 3609">
                  <a:extLst>
                    <a:ext uri="{FF2B5EF4-FFF2-40B4-BE49-F238E27FC236}">
                      <a16:creationId xmlns:a16="http://schemas.microsoft.com/office/drawing/2014/main" id="{241FA3B1-78FD-A99B-5DA2-71697856EBE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1" name="Ellipse 3610">
                  <a:extLst>
                    <a:ext uri="{FF2B5EF4-FFF2-40B4-BE49-F238E27FC236}">
                      <a16:creationId xmlns:a16="http://schemas.microsoft.com/office/drawing/2014/main" id="{9B0F7D9C-8970-38E5-67F9-50B8A28C306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2" name="Ellipse 3611">
                  <a:extLst>
                    <a:ext uri="{FF2B5EF4-FFF2-40B4-BE49-F238E27FC236}">
                      <a16:creationId xmlns:a16="http://schemas.microsoft.com/office/drawing/2014/main" id="{A7555684-C6BA-D4BC-FABD-E942B7B8047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3" name="Ellipse 3612">
                  <a:extLst>
                    <a:ext uri="{FF2B5EF4-FFF2-40B4-BE49-F238E27FC236}">
                      <a16:creationId xmlns:a16="http://schemas.microsoft.com/office/drawing/2014/main" id="{66FC478A-BD4A-9BFB-8B75-8CD4783498B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4" name="Ellipse 3613">
                  <a:extLst>
                    <a:ext uri="{FF2B5EF4-FFF2-40B4-BE49-F238E27FC236}">
                      <a16:creationId xmlns:a16="http://schemas.microsoft.com/office/drawing/2014/main" id="{B40E5779-FBDC-4A9C-197E-F641C3F2932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5" name="Ellipse 3614">
                  <a:extLst>
                    <a:ext uri="{FF2B5EF4-FFF2-40B4-BE49-F238E27FC236}">
                      <a16:creationId xmlns:a16="http://schemas.microsoft.com/office/drawing/2014/main" id="{7D0AB2D6-65CF-E73A-9E58-B60D3D6587D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6" name="Ellipse 3615">
                  <a:extLst>
                    <a:ext uri="{FF2B5EF4-FFF2-40B4-BE49-F238E27FC236}">
                      <a16:creationId xmlns:a16="http://schemas.microsoft.com/office/drawing/2014/main" id="{D9468922-B1C0-2B53-172F-6C7759886AC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7" name="Ellipse 3616">
                  <a:extLst>
                    <a:ext uri="{FF2B5EF4-FFF2-40B4-BE49-F238E27FC236}">
                      <a16:creationId xmlns:a16="http://schemas.microsoft.com/office/drawing/2014/main" id="{8DF7A358-4FB8-F3ED-25F2-D4C6059D3034}"/>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8" name="Ellipse 3617">
                  <a:extLst>
                    <a:ext uri="{FF2B5EF4-FFF2-40B4-BE49-F238E27FC236}">
                      <a16:creationId xmlns:a16="http://schemas.microsoft.com/office/drawing/2014/main" id="{FCD2A21E-1A87-5A01-AE57-348F45531F5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92" name="L-Schale">
                <a:extLst>
                  <a:ext uri="{FF2B5EF4-FFF2-40B4-BE49-F238E27FC236}">
                    <a16:creationId xmlns:a16="http://schemas.microsoft.com/office/drawing/2014/main" id="{5123C428-C2F5-CDFB-C72A-1E90C533C532}"/>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593" name="M-Schale">
                <a:extLst>
                  <a:ext uri="{FF2B5EF4-FFF2-40B4-BE49-F238E27FC236}">
                    <a16:creationId xmlns:a16="http://schemas.microsoft.com/office/drawing/2014/main" id="{CEAD4599-CE4E-3006-6F2A-AD9866CB020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554" name="Gruppieren 3553">
              <a:extLst>
                <a:ext uri="{FF2B5EF4-FFF2-40B4-BE49-F238E27FC236}">
                  <a16:creationId xmlns:a16="http://schemas.microsoft.com/office/drawing/2014/main" id="{0496CA4D-AA8D-5848-7BE2-1CD49559928B}"/>
                </a:ext>
              </a:extLst>
            </p:cNvPr>
            <p:cNvGrpSpPr/>
            <p:nvPr/>
          </p:nvGrpSpPr>
          <p:grpSpPr>
            <a:xfrm>
              <a:off x="6006000" y="816426"/>
              <a:ext cx="180000" cy="180000"/>
              <a:chOff x="2537136" y="1269000"/>
              <a:chExt cx="180000" cy="180000"/>
            </a:xfrm>
          </p:grpSpPr>
          <p:sp>
            <p:nvSpPr>
              <p:cNvPr id="3588" name="Ellipse 3587">
                <a:extLst>
                  <a:ext uri="{FF2B5EF4-FFF2-40B4-BE49-F238E27FC236}">
                    <a16:creationId xmlns:a16="http://schemas.microsoft.com/office/drawing/2014/main" id="{91691005-F23C-2C43-0F66-65C85B3E9F3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9" name="Minuszeichen 3588">
                <a:extLst>
                  <a:ext uri="{FF2B5EF4-FFF2-40B4-BE49-F238E27FC236}">
                    <a16:creationId xmlns:a16="http://schemas.microsoft.com/office/drawing/2014/main" id="{DE7CD576-2085-92AB-D6A6-76926872A7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55" name="Gruppieren 3554">
              <a:extLst>
                <a:ext uri="{FF2B5EF4-FFF2-40B4-BE49-F238E27FC236}">
                  <a16:creationId xmlns:a16="http://schemas.microsoft.com/office/drawing/2014/main" id="{341E5249-B4FA-FA9F-3185-A721AAED7572}"/>
                </a:ext>
              </a:extLst>
            </p:cNvPr>
            <p:cNvGrpSpPr/>
            <p:nvPr/>
          </p:nvGrpSpPr>
          <p:grpSpPr>
            <a:xfrm>
              <a:off x="6003948" y="5865553"/>
              <a:ext cx="180000" cy="180000"/>
              <a:chOff x="2537136" y="1269000"/>
              <a:chExt cx="180000" cy="180000"/>
            </a:xfrm>
          </p:grpSpPr>
          <p:sp>
            <p:nvSpPr>
              <p:cNvPr id="3586" name="Ellipse 3585">
                <a:extLst>
                  <a:ext uri="{FF2B5EF4-FFF2-40B4-BE49-F238E27FC236}">
                    <a16:creationId xmlns:a16="http://schemas.microsoft.com/office/drawing/2014/main" id="{C7CCA3A0-0985-5BB8-46F5-720303DDD03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7" name="Minuszeichen 3586">
                <a:extLst>
                  <a:ext uri="{FF2B5EF4-FFF2-40B4-BE49-F238E27FC236}">
                    <a16:creationId xmlns:a16="http://schemas.microsoft.com/office/drawing/2014/main" id="{5785DE61-B6F3-BC74-5E64-D6B31723D15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56" name="Gruppieren 3555">
              <a:extLst>
                <a:ext uri="{FF2B5EF4-FFF2-40B4-BE49-F238E27FC236}">
                  <a16:creationId xmlns:a16="http://schemas.microsoft.com/office/drawing/2014/main" id="{421042E8-EFDA-6002-DE95-31283F179071}"/>
                </a:ext>
              </a:extLst>
            </p:cNvPr>
            <p:cNvGrpSpPr/>
            <p:nvPr/>
          </p:nvGrpSpPr>
          <p:grpSpPr>
            <a:xfrm>
              <a:off x="7989107" y="3335661"/>
              <a:ext cx="180000" cy="180000"/>
              <a:chOff x="2537136" y="1269000"/>
              <a:chExt cx="180000" cy="180000"/>
            </a:xfrm>
          </p:grpSpPr>
          <p:sp>
            <p:nvSpPr>
              <p:cNvPr id="3584" name="Ellipse 3583">
                <a:extLst>
                  <a:ext uri="{FF2B5EF4-FFF2-40B4-BE49-F238E27FC236}">
                    <a16:creationId xmlns:a16="http://schemas.microsoft.com/office/drawing/2014/main" id="{A5F72F4F-61FC-8431-8F11-93772E4ED8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5" name="Minuszeichen 3584">
                <a:extLst>
                  <a:ext uri="{FF2B5EF4-FFF2-40B4-BE49-F238E27FC236}">
                    <a16:creationId xmlns:a16="http://schemas.microsoft.com/office/drawing/2014/main" id="{AAA4A413-EE01-4623-10D3-8C8209ABB1C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57" name="Gruppieren 3556">
              <a:extLst>
                <a:ext uri="{FF2B5EF4-FFF2-40B4-BE49-F238E27FC236}">
                  <a16:creationId xmlns:a16="http://schemas.microsoft.com/office/drawing/2014/main" id="{0DD10BD8-9989-05D8-90B6-9D9800CE99FD}"/>
                </a:ext>
              </a:extLst>
            </p:cNvPr>
            <p:cNvGrpSpPr/>
            <p:nvPr/>
          </p:nvGrpSpPr>
          <p:grpSpPr>
            <a:xfrm>
              <a:off x="4026000" y="3339000"/>
              <a:ext cx="180000" cy="180000"/>
              <a:chOff x="2537136" y="1269000"/>
              <a:chExt cx="180000" cy="180000"/>
            </a:xfrm>
          </p:grpSpPr>
          <p:sp>
            <p:nvSpPr>
              <p:cNvPr id="3582" name="Ellipse 3581">
                <a:extLst>
                  <a:ext uri="{FF2B5EF4-FFF2-40B4-BE49-F238E27FC236}">
                    <a16:creationId xmlns:a16="http://schemas.microsoft.com/office/drawing/2014/main" id="{69181D2A-51AE-AC9A-6185-15D19371ED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3" name="Minuszeichen 3582">
                <a:extLst>
                  <a:ext uri="{FF2B5EF4-FFF2-40B4-BE49-F238E27FC236}">
                    <a16:creationId xmlns:a16="http://schemas.microsoft.com/office/drawing/2014/main" id="{CED0FF52-8703-A878-55DC-8FD84356483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58" name="Gruppieren 3557">
              <a:extLst>
                <a:ext uri="{FF2B5EF4-FFF2-40B4-BE49-F238E27FC236}">
                  <a16:creationId xmlns:a16="http://schemas.microsoft.com/office/drawing/2014/main" id="{838FD7E5-35C1-D5B2-BD57-CB48AD80EAAF}"/>
                </a:ext>
              </a:extLst>
            </p:cNvPr>
            <p:cNvGrpSpPr/>
            <p:nvPr/>
          </p:nvGrpSpPr>
          <p:grpSpPr>
            <a:xfrm>
              <a:off x="4656000" y="4775520"/>
              <a:ext cx="180000" cy="180000"/>
              <a:chOff x="2537136" y="1269000"/>
              <a:chExt cx="180000" cy="180000"/>
            </a:xfrm>
          </p:grpSpPr>
          <p:sp>
            <p:nvSpPr>
              <p:cNvPr id="3580" name="Ellipse 3579">
                <a:extLst>
                  <a:ext uri="{FF2B5EF4-FFF2-40B4-BE49-F238E27FC236}">
                    <a16:creationId xmlns:a16="http://schemas.microsoft.com/office/drawing/2014/main" id="{63B838E9-5E78-0D49-BEF9-0800102503E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1" name="Minuszeichen 3580">
                <a:extLst>
                  <a:ext uri="{FF2B5EF4-FFF2-40B4-BE49-F238E27FC236}">
                    <a16:creationId xmlns:a16="http://schemas.microsoft.com/office/drawing/2014/main" id="{FDE561A3-F3E3-C228-4E14-326E8C600FD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59" name="Gruppieren 3558">
              <a:extLst>
                <a:ext uri="{FF2B5EF4-FFF2-40B4-BE49-F238E27FC236}">
                  <a16:creationId xmlns:a16="http://schemas.microsoft.com/office/drawing/2014/main" id="{DD062E65-F61D-6CE7-7051-C09048C36EF6}"/>
                </a:ext>
              </a:extLst>
            </p:cNvPr>
            <p:cNvGrpSpPr/>
            <p:nvPr/>
          </p:nvGrpSpPr>
          <p:grpSpPr>
            <a:xfrm>
              <a:off x="7373256" y="4775520"/>
              <a:ext cx="180000" cy="180000"/>
              <a:chOff x="2537136" y="1269000"/>
              <a:chExt cx="180000" cy="180000"/>
            </a:xfrm>
          </p:grpSpPr>
          <p:sp>
            <p:nvSpPr>
              <p:cNvPr id="3578" name="Ellipse 3577">
                <a:extLst>
                  <a:ext uri="{FF2B5EF4-FFF2-40B4-BE49-F238E27FC236}">
                    <a16:creationId xmlns:a16="http://schemas.microsoft.com/office/drawing/2014/main" id="{1FDAB971-B355-EFED-4C6B-A4BB29D1B7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9" name="Minuszeichen 3578">
                <a:extLst>
                  <a:ext uri="{FF2B5EF4-FFF2-40B4-BE49-F238E27FC236}">
                    <a16:creationId xmlns:a16="http://schemas.microsoft.com/office/drawing/2014/main" id="{71E987B9-5DD7-ABB7-DFF9-939FE80E3AB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0" name="Gruppieren 3559">
              <a:extLst>
                <a:ext uri="{FF2B5EF4-FFF2-40B4-BE49-F238E27FC236}">
                  <a16:creationId xmlns:a16="http://schemas.microsoft.com/office/drawing/2014/main" id="{41C35F33-8773-63F1-7991-F5CC300E89CE}"/>
                </a:ext>
              </a:extLst>
            </p:cNvPr>
            <p:cNvGrpSpPr/>
            <p:nvPr/>
          </p:nvGrpSpPr>
          <p:grpSpPr>
            <a:xfrm>
              <a:off x="7373256" y="1900714"/>
              <a:ext cx="180000" cy="180000"/>
              <a:chOff x="2537136" y="1269000"/>
              <a:chExt cx="180000" cy="180000"/>
            </a:xfrm>
          </p:grpSpPr>
          <p:sp>
            <p:nvSpPr>
              <p:cNvPr id="3576" name="Ellipse 3575">
                <a:extLst>
                  <a:ext uri="{FF2B5EF4-FFF2-40B4-BE49-F238E27FC236}">
                    <a16:creationId xmlns:a16="http://schemas.microsoft.com/office/drawing/2014/main" id="{64232032-DF54-42FE-F0F7-0F523F09BBD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7" name="Minuszeichen 3576">
                <a:extLst>
                  <a:ext uri="{FF2B5EF4-FFF2-40B4-BE49-F238E27FC236}">
                    <a16:creationId xmlns:a16="http://schemas.microsoft.com/office/drawing/2014/main" id="{F4AC9F1F-0F2D-01B2-581B-3A4AE6E9A28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1" name="Gruppieren 3560">
              <a:extLst>
                <a:ext uri="{FF2B5EF4-FFF2-40B4-BE49-F238E27FC236}">
                  <a16:creationId xmlns:a16="http://schemas.microsoft.com/office/drawing/2014/main" id="{FDE21234-780A-4B18-596C-83A64C0C251D}"/>
                </a:ext>
              </a:extLst>
            </p:cNvPr>
            <p:cNvGrpSpPr/>
            <p:nvPr/>
          </p:nvGrpSpPr>
          <p:grpSpPr>
            <a:xfrm>
              <a:off x="4656000" y="1900714"/>
              <a:ext cx="180000" cy="180000"/>
              <a:chOff x="2537136" y="1269000"/>
              <a:chExt cx="180000" cy="180000"/>
            </a:xfrm>
          </p:grpSpPr>
          <p:sp>
            <p:nvSpPr>
              <p:cNvPr id="3574" name="Ellipse 3573">
                <a:extLst>
                  <a:ext uri="{FF2B5EF4-FFF2-40B4-BE49-F238E27FC236}">
                    <a16:creationId xmlns:a16="http://schemas.microsoft.com/office/drawing/2014/main" id="{5A52929E-DA54-0B5B-D150-04A624BF56C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5" name="Minuszeichen 3574">
                <a:extLst>
                  <a:ext uri="{FF2B5EF4-FFF2-40B4-BE49-F238E27FC236}">
                    <a16:creationId xmlns:a16="http://schemas.microsoft.com/office/drawing/2014/main" id="{EFC8F310-142E-7E4D-E927-736D76D882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2" name="Gruppieren 3561">
              <a:extLst>
                <a:ext uri="{FF2B5EF4-FFF2-40B4-BE49-F238E27FC236}">
                  <a16:creationId xmlns:a16="http://schemas.microsoft.com/office/drawing/2014/main" id="{60506372-BA28-3176-5307-627836C22BCD}"/>
                </a:ext>
              </a:extLst>
            </p:cNvPr>
            <p:cNvGrpSpPr/>
            <p:nvPr/>
          </p:nvGrpSpPr>
          <p:grpSpPr>
            <a:xfrm>
              <a:off x="6006000" y="1339747"/>
              <a:ext cx="180000" cy="180000"/>
              <a:chOff x="2537136" y="1269000"/>
              <a:chExt cx="180000" cy="180000"/>
            </a:xfrm>
          </p:grpSpPr>
          <p:sp>
            <p:nvSpPr>
              <p:cNvPr id="3572" name="Ellipse 3571">
                <a:extLst>
                  <a:ext uri="{FF2B5EF4-FFF2-40B4-BE49-F238E27FC236}">
                    <a16:creationId xmlns:a16="http://schemas.microsoft.com/office/drawing/2014/main" id="{006C2B29-4C23-8ED4-F452-15F4D40315D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3" name="Minuszeichen 3572">
                <a:extLst>
                  <a:ext uri="{FF2B5EF4-FFF2-40B4-BE49-F238E27FC236}">
                    <a16:creationId xmlns:a16="http://schemas.microsoft.com/office/drawing/2014/main" id="{BDBA01BE-428E-F020-F881-EC2DF40ED5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3" name="Gruppieren 3562">
              <a:extLst>
                <a:ext uri="{FF2B5EF4-FFF2-40B4-BE49-F238E27FC236}">
                  <a16:creationId xmlns:a16="http://schemas.microsoft.com/office/drawing/2014/main" id="{66CEE2EB-C85C-CD61-8754-EE62EFE6291C}"/>
                </a:ext>
              </a:extLst>
            </p:cNvPr>
            <p:cNvGrpSpPr/>
            <p:nvPr/>
          </p:nvGrpSpPr>
          <p:grpSpPr>
            <a:xfrm>
              <a:off x="6006000" y="5312040"/>
              <a:ext cx="180000" cy="180000"/>
              <a:chOff x="2537136" y="1269000"/>
              <a:chExt cx="180000" cy="180000"/>
            </a:xfrm>
          </p:grpSpPr>
          <p:sp>
            <p:nvSpPr>
              <p:cNvPr id="3570" name="Ellipse 3569">
                <a:extLst>
                  <a:ext uri="{FF2B5EF4-FFF2-40B4-BE49-F238E27FC236}">
                    <a16:creationId xmlns:a16="http://schemas.microsoft.com/office/drawing/2014/main" id="{3D6B1758-36D5-7C57-BC70-F5F11265D36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1" name="Minuszeichen 3570">
                <a:extLst>
                  <a:ext uri="{FF2B5EF4-FFF2-40B4-BE49-F238E27FC236}">
                    <a16:creationId xmlns:a16="http://schemas.microsoft.com/office/drawing/2014/main" id="{5E4A0066-673B-E319-8558-98991AE731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4" name="Gruppieren 3563">
              <a:extLst>
                <a:ext uri="{FF2B5EF4-FFF2-40B4-BE49-F238E27FC236}">
                  <a16:creationId xmlns:a16="http://schemas.microsoft.com/office/drawing/2014/main" id="{3E10C187-5FC8-CEBB-598B-647E4BE9BA36}"/>
                </a:ext>
              </a:extLst>
            </p:cNvPr>
            <p:cNvGrpSpPr/>
            <p:nvPr/>
          </p:nvGrpSpPr>
          <p:grpSpPr>
            <a:xfrm>
              <a:off x="6006000" y="1900714"/>
              <a:ext cx="180000" cy="180000"/>
              <a:chOff x="2537136" y="1269000"/>
              <a:chExt cx="180000" cy="180000"/>
            </a:xfrm>
          </p:grpSpPr>
          <p:sp>
            <p:nvSpPr>
              <p:cNvPr id="3568" name="Ellipse 3567">
                <a:extLst>
                  <a:ext uri="{FF2B5EF4-FFF2-40B4-BE49-F238E27FC236}">
                    <a16:creationId xmlns:a16="http://schemas.microsoft.com/office/drawing/2014/main" id="{B72591FE-40A1-A0F5-E4C5-1D0199A495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69" name="Minuszeichen 3568">
                <a:extLst>
                  <a:ext uri="{FF2B5EF4-FFF2-40B4-BE49-F238E27FC236}">
                    <a16:creationId xmlns:a16="http://schemas.microsoft.com/office/drawing/2014/main" id="{ADC3B490-ED7C-8AE8-D407-3A344BB6186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5" name="Gruppieren 3564">
              <a:extLst>
                <a:ext uri="{FF2B5EF4-FFF2-40B4-BE49-F238E27FC236}">
                  <a16:creationId xmlns:a16="http://schemas.microsoft.com/office/drawing/2014/main" id="{64C130A6-C905-0D13-8CDC-21348D3E9E36}"/>
                </a:ext>
              </a:extLst>
            </p:cNvPr>
            <p:cNvGrpSpPr/>
            <p:nvPr/>
          </p:nvGrpSpPr>
          <p:grpSpPr>
            <a:xfrm>
              <a:off x="6006000" y="4775520"/>
              <a:ext cx="180000" cy="180000"/>
              <a:chOff x="2537136" y="1269000"/>
              <a:chExt cx="180000" cy="180000"/>
            </a:xfrm>
          </p:grpSpPr>
          <p:sp>
            <p:nvSpPr>
              <p:cNvPr id="3566" name="Ellipse 3565">
                <a:extLst>
                  <a:ext uri="{FF2B5EF4-FFF2-40B4-BE49-F238E27FC236}">
                    <a16:creationId xmlns:a16="http://schemas.microsoft.com/office/drawing/2014/main" id="{55B257E1-FBF1-0B92-045E-19DF7AC3EA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67" name="Minuszeichen 3566">
                <a:extLst>
                  <a:ext uri="{FF2B5EF4-FFF2-40B4-BE49-F238E27FC236}">
                    <a16:creationId xmlns:a16="http://schemas.microsoft.com/office/drawing/2014/main" id="{E18AA805-A9D5-B779-0EEE-B666AC3940B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643" name="Gruppieren 3642">
            <a:extLst>
              <a:ext uri="{FF2B5EF4-FFF2-40B4-BE49-F238E27FC236}">
                <a16:creationId xmlns:a16="http://schemas.microsoft.com/office/drawing/2014/main" id="{6B9C14F9-0551-D596-DEEB-049C14E8E6B3}"/>
              </a:ext>
            </a:extLst>
          </p:cNvPr>
          <p:cNvGrpSpPr>
            <a:grpSpLocks noChangeAspect="1"/>
          </p:cNvGrpSpPr>
          <p:nvPr/>
        </p:nvGrpSpPr>
        <p:grpSpPr>
          <a:xfrm>
            <a:off x="5466567" y="6314644"/>
            <a:ext cx="1258865" cy="1306104"/>
            <a:chOff x="3576000" y="816426"/>
            <a:chExt cx="5040000" cy="5229127"/>
          </a:xfrm>
        </p:grpSpPr>
        <p:grpSp>
          <p:nvGrpSpPr>
            <p:cNvPr id="3644" name="Magnesium ohne e-">
              <a:extLst>
                <a:ext uri="{FF2B5EF4-FFF2-40B4-BE49-F238E27FC236}">
                  <a16:creationId xmlns:a16="http://schemas.microsoft.com/office/drawing/2014/main" id="{B71EDA8F-BF1A-7899-5EF8-8B6FC0B7FE8D}"/>
                </a:ext>
              </a:extLst>
            </p:cNvPr>
            <p:cNvGrpSpPr/>
            <p:nvPr/>
          </p:nvGrpSpPr>
          <p:grpSpPr>
            <a:xfrm>
              <a:off x="3576000" y="909000"/>
              <a:ext cx="5040000" cy="5040000"/>
              <a:chOff x="3576000" y="909000"/>
              <a:chExt cx="5040000" cy="5040000"/>
            </a:xfrm>
          </p:grpSpPr>
          <p:sp>
            <p:nvSpPr>
              <p:cNvPr id="3681" name="K-Schale">
                <a:extLst>
                  <a:ext uri="{FF2B5EF4-FFF2-40B4-BE49-F238E27FC236}">
                    <a16:creationId xmlns:a16="http://schemas.microsoft.com/office/drawing/2014/main" id="{BF4A157F-C978-C30A-D979-C80A2252296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682" name="Atomkern mit Protonen und Neutronen">
                <a:extLst>
                  <a:ext uri="{FF2B5EF4-FFF2-40B4-BE49-F238E27FC236}">
                    <a16:creationId xmlns:a16="http://schemas.microsoft.com/office/drawing/2014/main" id="{E29838A5-8F86-4705-DCFE-D017909FDA18}"/>
                  </a:ext>
                </a:extLst>
              </p:cNvPr>
              <p:cNvGrpSpPr/>
              <p:nvPr/>
            </p:nvGrpSpPr>
            <p:grpSpPr>
              <a:xfrm>
                <a:off x="5196000" y="2529000"/>
                <a:ext cx="1800000" cy="1800000"/>
                <a:chOff x="5196000" y="2529000"/>
                <a:chExt cx="1800000" cy="1800000"/>
              </a:xfrm>
            </p:grpSpPr>
            <p:sp>
              <p:nvSpPr>
                <p:cNvPr id="3685" name="Atomkern">
                  <a:extLst>
                    <a:ext uri="{FF2B5EF4-FFF2-40B4-BE49-F238E27FC236}">
                      <a16:creationId xmlns:a16="http://schemas.microsoft.com/office/drawing/2014/main" id="{61BE9A70-410F-4FDE-E8F3-23B4C36D4D9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686" name="Gruppieren 3685">
                  <a:extLst>
                    <a:ext uri="{FF2B5EF4-FFF2-40B4-BE49-F238E27FC236}">
                      <a16:creationId xmlns:a16="http://schemas.microsoft.com/office/drawing/2014/main" id="{71316EBF-2F0B-E43E-826E-B1301D695710}"/>
                    </a:ext>
                  </a:extLst>
                </p:cNvPr>
                <p:cNvGrpSpPr>
                  <a:grpSpLocks noChangeAspect="1"/>
                </p:cNvGrpSpPr>
                <p:nvPr/>
              </p:nvGrpSpPr>
              <p:grpSpPr>
                <a:xfrm>
                  <a:off x="5848033" y="3791651"/>
                  <a:ext cx="180000" cy="180000"/>
                  <a:chOff x="3172968" y="2304288"/>
                  <a:chExt cx="180000" cy="180000"/>
                </a:xfrm>
              </p:grpSpPr>
              <p:sp>
                <p:nvSpPr>
                  <p:cNvPr id="3732" name="Ellipse 3731">
                    <a:extLst>
                      <a:ext uri="{FF2B5EF4-FFF2-40B4-BE49-F238E27FC236}">
                        <a16:creationId xmlns:a16="http://schemas.microsoft.com/office/drawing/2014/main" id="{56C46187-E586-F4BC-37A2-33C30CC8F67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33" name="Additionszeichen 3732">
                    <a:extLst>
                      <a:ext uri="{FF2B5EF4-FFF2-40B4-BE49-F238E27FC236}">
                        <a16:creationId xmlns:a16="http://schemas.microsoft.com/office/drawing/2014/main" id="{0F2B2BAB-0D2A-6BA0-32DF-5D09B001CF3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87" name="Gruppieren 3686">
                  <a:extLst>
                    <a:ext uri="{FF2B5EF4-FFF2-40B4-BE49-F238E27FC236}">
                      <a16:creationId xmlns:a16="http://schemas.microsoft.com/office/drawing/2014/main" id="{388CD763-E134-AA6A-C511-EC9FA3EAD3A6}"/>
                    </a:ext>
                  </a:extLst>
                </p:cNvPr>
                <p:cNvGrpSpPr>
                  <a:grpSpLocks noChangeAspect="1"/>
                </p:cNvGrpSpPr>
                <p:nvPr/>
              </p:nvGrpSpPr>
              <p:grpSpPr>
                <a:xfrm>
                  <a:off x="6270000" y="3698425"/>
                  <a:ext cx="180000" cy="180000"/>
                  <a:chOff x="3172968" y="2304288"/>
                  <a:chExt cx="180000" cy="180000"/>
                </a:xfrm>
              </p:grpSpPr>
              <p:sp>
                <p:nvSpPr>
                  <p:cNvPr id="3730" name="Ellipse 3729">
                    <a:extLst>
                      <a:ext uri="{FF2B5EF4-FFF2-40B4-BE49-F238E27FC236}">
                        <a16:creationId xmlns:a16="http://schemas.microsoft.com/office/drawing/2014/main" id="{16A4296A-D011-081B-0AA6-F0A28298D9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31" name="Additionszeichen 3730">
                    <a:extLst>
                      <a:ext uri="{FF2B5EF4-FFF2-40B4-BE49-F238E27FC236}">
                        <a16:creationId xmlns:a16="http://schemas.microsoft.com/office/drawing/2014/main" id="{6F5F4784-7C44-B2BF-A8CB-C8117D108F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88" name="Gruppieren 3687">
                  <a:extLst>
                    <a:ext uri="{FF2B5EF4-FFF2-40B4-BE49-F238E27FC236}">
                      <a16:creationId xmlns:a16="http://schemas.microsoft.com/office/drawing/2014/main" id="{4AACC583-3BFB-63CF-98E3-A34A9B349FCB}"/>
                    </a:ext>
                  </a:extLst>
                </p:cNvPr>
                <p:cNvGrpSpPr>
                  <a:grpSpLocks noChangeAspect="1"/>
                </p:cNvGrpSpPr>
                <p:nvPr/>
              </p:nvGrpSpPr>
              <p:grpSpPr>
                <a:xfrm>
                  <a:off x="5499300" y="3931942"/>
                  <a:ext cx="180000" cy="180000"/>
                  <a:chOff x="3172968" y="2304288"/>
                  <a:chExt cx="180000" cy="180000"/>
                </a:xfrm>
              </p:grpSpPr>
              <p:sp>
                <p:nvSpPr>
                  <p:cNvPr id="3728" name="Ellipse 3727">
                    <a:extLst>
                      <a:ext uri="{FF2B5EF4-FFF2-40B4-BE49-F238E27FC236}">
                        <a16:creationId xmlns:a16="http://schemas.microsoft.com/office/drawing/2014/main" id="{C63F8C98-CABA-9F8C-73B8-AD1B7CA934E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9" name="Additionszeichen 3728">
                    <a:extLst>
                      <a:ext uri="{FF2B5EF4-FFF2-40B4-BE49-F238E27FC236}">
                        <a16:creationId xmlns:a16="http://schemas.microsoft.com/office/drawing/2014/main" id="{57606B34-BF1C-1D50-75E2-26C2C78B346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89" name="Gruppieren 3688">
                  <a:extLst>
                    <a:ext uri="{FF2B5EF4-FFF2-40B4-BE49-F238E27FC236}">
                      <a16:creationId xmlns:a16="http://schemas.microsoft.com/office/drawing/2014/main" id="{66B215E3-6948-0B5A-F7AB-DC6CD4FA099D}"/>
                    </a:ext>
                  </a:extLst>
                </p:cNvPr>
                <p:cNvGrpSpPr>
                  <a:grpSpLocks noChangeAspect="1"/>
                </p:cNvGrpSpPr>
                <p:nvPr/>
              </p:nvGrpSpPr>
              <p:grpSpPr>
                <a:xfrm>
                  <a:off x="6030156" y="4086630"/>
                  <a:ext cx="180000" cy="180000"/>
                  <a:chOff x="3172968" y="2304288"/>
                  <a:chExt cx="180000" cy="180000"/>
                </a:xfrm>
              </p:grpSpPr>
              <p:sp>
                <p:nvSpPr>
                  <p:cNvPr id="3726" name="Ellipse 3725">
                    <a:extLst>
                      <a:ext uri="{FF2B5EF4-FFF2-40B4-BE49-F238E27FC236}">
                        <a16:creationId xmlns:a16="http://schemas.microsoft.com/office/drawing/2014/main" id="{692C90C5-284C-EB5F-507A-20761465028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7" name="Additionszeichen 3726">
                    <a:extLst>
                      <a:ext uri="{FF2B5EF4-FFF2-40B4-BE49-F238E27FC236}">
                        <a16:creationId xmlns:a16="http://schemas.microsoft.com/office/drawing/2014/main" id="{3B68D610-CFDE-ABD0-E463-AF6CA8C322A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0" name="Gruppieren 3689">
                  <a:extLst>
                    <a:ext uri="{FF2B5EF4-FFF2-40B4-BE49-F238E27FC236}">
                      <a16:creationId xmlns:a16="http://schemas.microsoft.com/office/drawing/2014/main" id="{81ECA81B-6D64-B434-0F2D-24EC6183FF43}"/>
                    </a:ext>
                  </a:extLst>
                </p:cNvPr>
                <p:cNvGrpSpPr>
                  <a:grpSpLocks noChangeAspect="1"/>
                </p:cNvGrpSpPr>
                <p:nvPr/>
              </p:nvGrpSpPr>
              <p:grpSpPr>
                <a:xfrm>
                  <a:off x="6020438" y="3296696"/>
                  <a:ext cx="180000" cy="180000"/>
                  <a:chOff x="3172968" y="2304288"/>
                  <a:chExt cx="180000" cy="180000"/>
                </a:xfrm>
              </p:grpSpPr>
              <p:sp>
                <p:nvSpPr>
                  <p:cNvPr id="3724" name="Ellipse 3723">
                    <a:extLst>
                      <a:ext uri="{FF2B5EF4-FFF2-40B4-BE49-F238E27FC236}">
                        <a16:creationId xmlns:a16="http://schemas.microsoft.com/office/drawing/2014/main" id="{61859229-90B9-5DCF-A090-C72BD72037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5" name="Additionszeichen 3724">
                    <a:extLst>
                      <a:ext uri="{FF2B5EF4-FFF2-40B4-BE49-F238E27FC236}">
                        <a16:creationId xmlns:a16="http://schemas.microsoft.com/office/drawing/2014/main" id="{339713C9-9AEC-9362-1710-D68657ADAF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1" name="Gruppieren 3690">
                  <a:extLst>
                    <a:ext uri="{FF2B5EF4-FFF2-40B4-BE49-F238E27FC236}">
                      <a16:creationId xmlns:a16="http://schemas.microsoft.com/office/drawing/2014/main" id="{875A2E0A-95BA-4E2C-239A-5360EBD1A11B}"/>
                    </a:ext>
                  </a:extLst>
                </p:cNvPr>
                <p:cNvGrpSpPr>
                  <a:grpSpLocks noChangeAspect="1"/>
                </p:cNvGrpSpPr>
                <p:nvPr/>
              </p:nvGrpSpPr>
              <p:grpSpPr>
                <a:xfrm>
                  <a:off x="6540000" y="3667688"/>
                  <a:ext cx="180000" cy="180000"/>
                  <a:chOff x="3172968" y="2304288"/>
                  <a:chExt cx="180000" cy="180000"/>
                </a:xfrm>
              </p:grpSpPr>
              <p:sp>
                <p:nvSpPr>
                  <p:cNvPr id="3722" name="Ellipse 3721">
                    <a:extLst>
                      <a:ext uri="{FF2B5EF4-FFF2-40B4-BE49-F238E27FC236}">
                        <a16:creationId xmlns:a16="http://schemas.microsoft.com/office/drawing/2014/main" id="{4BBFEE44-6FA0-6CDA-7B06-71E5D6211B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3" name="Additionszeichen 3722">
                    <a:extLst>
                      <a:ext uri="{FF2B5EF4-FFF2-40B4-BE49-F238E27FC236}">
                        <a16:creationId xmlns:a16="http://schemas.microsoft.com/office/drawing/2014/main" id="{A707B051-FC70-F0D0-B382-32B4B58D672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2" name="Gruppieren 3691">
                  <a:extLst>
                    <a:ext uri="{FF2B5EF4-FFF2-40B4-BE49-F238E27FC236}">
                      <a16:creationId xmlns:a16="http://schemas.microsoft.com/office/drawing/2014/main" id="{F9EADDF6-5E62-1082-5BDE-4FFD473E9EEC}"/>
                    </a:ext>
                  </a:extLst>
                </p:cNvPr>
                <p:cNvGrpSpPr>
                  <a:grpSpLocks noChangeAspect="1"/>
                </p:cNvGrpSpPr>
                <p:nvPr/>
              </p:nvGrpSpPr>
              <p:grpSpPr>
                <a:xfrm>
                  <a:off x="6696374" y="3186376"/>
                  <a:ext cx="180000" cy="180000"/>
                  <a:chOff x="3172968" y="2304288"/>
                  <a:chExt cx="180000" cy="180000"/>
                </a:xfrm>
              </p:grpSpPr>
              <p:sp>
                <p:nvSpPr>
                  <p:cNvPr id="3720" name="Ellipse 3719">
                    <a:extLst>
                      <a:ext uri="{FF2B5EF4-FFF2-40B4-BE49-F238E27FC236}">
                        <a16:creationId xmlns:a16="http://schemas.microsoft.com/office/drawing/2014/main" id="{15C4AF97-2F82-4EBB-AFD6-5B45292442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1" name="Additionszeichen 3720">
                    <a:extLst>
                      <a:ext uri="{FF2B5EF4-FFF2-40B4-BE49-F238E27FC236}">
                        <a16:creationId xmlns:a16="http://schemas.microsoft.com/office/drawing/2014/main" id="{47021F2F-CFDF-6891-5B2E-2D632339240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3" name="Gruppieren 3692">
                  <a:extLst>
                    <a:ext uri="{FF2B5EF4-FFF2-40B4-BE49-F238E27FC236}">
                      <a16:creationId xmlns:a16="http://schemas.microsoft.com/office/drawing/2014/main" id="{19C544DF-E62D-7B99-6F84-71FA9E99AF69}"/>
                    </a:ext>
                  </a:extLst>
                </p:cNvPr>
                <p:cNvGrpSpPr>
                  <a:grpSpLocks noChangeAspect="1"/>
                </p:cNvGrpSpPr>
                <p:nvPr/>
              </p:nvGrpSpPr>
              <p:grpSpPr>
                <a:xfrm>
                  <a:off x="5577515" y="3084316"/>
                  <a:ext cx="180000" cy="180000"/>
                  <a:chOff x="3172968" y="2304288"/>
                  <a:chExt cx="180000" cy="180000"/>
                </a:xfrm>
              </p:grpSpPr>
              <p:sp>
                <p:nvSpPr>
                  <p:cNvPr id="3718" name="Ellipse 3717">
                    <a:extLst>
                      <a:ext uri="{FF2B5EF4-FFF2-40B4-BE49-F238E27FC236}">
                        <a16:creationId xmlns:a16="http://schemas.microsoft.com/office/drawing/2014/main" id="{356B5F94-3D29-FB70-8500-A1232CE400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9" name="Additionszeichen 3718">
                    <a:extLst>
                      <a:ext uri="{FF2B5EF4-FFF2-40B4-BE49-F238E27FC236}">
                        <a16:creationId xmlns:a16="http://schemas.microsoft.com/office/drawing/2014/main" id="{F631F596-DE9B-D430-F119-4A365ECB0F6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4" name="Gruppieren 3693">
                  <a:extLst>
                    <a:ext uri="{FF2B5EF4-FFF2-40B4-BE49-F238E27FC236}">
                      <a16:creationId xmlns:a16="http://schemas.microsoft.com/office/drawing/2014/main" id="{38AF5967-1FEA-41D1-EBB3-BC43B65091AD}"/>
                    </a:ext>
                  </a:extLst>
                </p:cNvPr>
                <p:cNvGrpSpPr>
                  <a:grpSpLocks noChangeAspect="1"/>
                </p:cNvGrpSpPr>
                <p:nvPr/>
              </p:nvGrpSpPr>
              <p:grpSpPr>
                <a:xfrm>
                  <a:off x="5940252" y="2903697"/>
                  <a:ext cx="180000" cy="180000"/>
                  <a:chOff x="3172968" y="2304288"/>
                  <a:chExt cx="180000" cy="180000"/>
                </a:xfrm>
              </p:grpSpPr>
              <p:sp>
                <p:nvSpPr>
                  <p:cNvPr id="3716" name="Ellipse 3715">
                    <a:extLst>
                      <a:ext uri="{FF2B5EF4-FFF2-40B4-BE49-F238E27FC236}">
                        <a16:creationId xmlns:a16="http://schemas.microsoft.com/office/drawing/2014/main" id="{CBFBBFE1-1085-A8B3-182C-E2E81160E4D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7" name="Additionszeichen 3716">
                    <a:extLst>
                      <a:ext uri="{FF2B5EF4-FFF2-40B4-BE49-F238E27FC236}">
                        <a16:creationId xmlns:a16="http://schemas.microsoft.com/office/drawing/2014/main" id="{025ACEFF-9771-2288-2EA8-6730820508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5" name="Gruppieren 3694">
                  <a:extLst>
                    <a:ext uri="{FF2B5EF4-FFF2-40B4-BE49-F238E27FC236}">
                      <a16:creationId xmlns:a16="http://schemas.microsoft.com/office/drawing/2014/main" id="{76029A59-4B76-6EA0-C78F-CEEB66E8B839}"/>
                    </a:ext>
                  </a:extLst>
                </p:cNvPr>
                <p:cNvGrpSpPr>
                  <a:grpSpLocks noChangeAspect="1"/>
                </p:cNvGrpSpPr>
                <p:nvPr/>
              </p:nvGrpSpPr>
              <p:grpSpPr>
                <a:xfrm>
                  <a:off x="5597520" y="2746772"/>
                  <a:ext cx="180000" cy="180000"/>
                  <a:chOff x="3172968" y="2304288"/>
                  <a:chExt cx="180000" cy="180000"/>
                </a:xfrm>
              </p:grpSpPr>
              <p:sp>
                <p:nvSpPr>
                  <p:cNvPr id="3714" name="Ellipse 3713">
                    <a:extLst>
                      <a:ext uri="{FF2B5EF4-FFF2-40B4-BE49-F238E27FC236}">
                        <a16:creationId xmlns:a16="http://schemas.microsoft.com/office/drawing/2014/main" id="{BB883A7F-9AF5-DF18-02B1-92F57ED1C31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5" name="Additionszeichen 3714">
                    <a:extLst>
                      <a:ext uri="{FF2B5EF4-FFF2-40B4-BE49-F238E27FC236}">
                        <a16:creationId xmlns:a16="http://schemas.microsoft.com/office/drawing/2014/main" id="{F1029F70-580F-7EAA-B66C-2CD67095513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6" name="Gruppieren 3695">
                  <a:extLst>
                    <a:ext uri="{FF2B5EF4-FFF2-40B4-BE49-F238E27FC236}">
                      <a16:creationId xmlns:a16="http://schemas.microsoft.com/office/drawing/2014/main" id="{45F87C00-7FBB-8138-BAA9-EF837B1EF56F}"/>
                    </a:ext>
                  </a:extLst>
                </p:cNvPr>
                <p:cNvGrpSpPr>
                  <a:grpSpLocks noChangeAspect="1"/>
                </p:cNvGrpSpPr>
                <p:nvPr/>
              </p:nvGrpSpPr>
              <p:grpSpPr>
                <a:xfrm>
                  <a:off x="6310896" y="2729578"/>
                  <a:ext cx="180000" cy="180000"/>
                  <a:chOff x="3172968" y="2304288"/>
                  <a:chExt cx="180000" cy="180000"/>
                </a:xfrm>
              </p:grpSpPr>
              <p:sp>
                <p:nvSpPr>
                  <p:cNvPr id="3712" name="Ellipse 3711">
                    <a:extLst>
                      <a:ext uri="{FF2B5EF4-FFF2-40B4-BE49-F238E27FC236}">
                        <a16:creationId xmlns:a16="http://schemas.microsoft.com/office/drawing/2014/main" id="{1D004732-4DB0-8C4E-077B-B62445F82E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3" name="Additionszeichen 3712">
                    <a:extLst>
                      <a:ext uri="{FF2B5EF4-FFF2-40B4-BE49-F238E27FC236}">
                        <a16:creationId xmlns:a16="http://schemas.microsoft.com/office/drawing/2014/main" id="{E1869C79-73DA-A3F4-5DDB-72482CBCD3C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7" name="Gruppieren 3696">
                  <a:extLst>
                    <a:ext uri="{FF2B5EF4-FFF2-40B4-BE49-F238E27FC236}">
                      <a16:creationId xmlns:a16="http://schemas.microsoft.com/office/drawing/2014/main" id="{9F6CEEE2-D0E8-7196-0008-1CF17727FCDE}"/>
                    </a:ext>
                  </a:extLst>
                </p:cNvPr>
                <p:cNvGrpSpPr>
                  <a:grpSpLocks noChangeAspect="1"/>
                </p:cNvGrpSpPr>
                <p:nvPr/>
              </p:nvGrpSpPr>
              <p:grpSpPr>
                <a:xfrm>
                  <a:off x="5311404" y="3346168"/>
                  <a:ext cx="180000" cy="180000"/>
                  <a:chOff x="3172968" y="2304288"/>
                  <a:chExt cx="180000" cy="180000"/>
                </a:xfrm>
              </p:grpSpPr>
              <p:sp>
                <p:nvSpPr>
                  <p:cNvPr id="3710" name="Ellipse 3709">
                    <a:extLst>
                      <a:ext uri="{FF2B5EF4-FFF2-40B4-BE49-F238E27FC236}">
                        <a16:creationId xmlns:a16="http://schemas.microsoft.com/office/drawing/2014/main" id="{F8920BAB-E3AD-4D14-5D07-2631B4F69F8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1" name="Additionszeichen 3710">
                    <a:extLst>
                      <a:ext uri="{FF2B5EF4-FFF2-40B4-BE49-F238E27FC236}">
                        <a16:creationId xmlns:a16="http://schemas.microsoft.com/office/drawing/2014/main" id="{8382BA78-CE34-08F1-F567-8E1C3E25F52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98" name="Ellipse 3697">
                  <a:extLst>
                    <a:ext uri="{FF2B5EF4-FFF2-40B4-BE49-F238E27FC236}">
                      <a16:creationId xmlns:a16="http://schemas.microsoft.com/office/drawing/2014/main" id="{BD70BC06-7E5A-6F25-A86F-C9E084E3D0DA}"/>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99" name="Ellipse 3698">
                  <a:extLst>
                    <a:ext uri="{FF2B5EF4-FFF2-40B4-BE49-F238E27FC236}">
                      <a16:creationId xmlns:a16="http://schemas.microsoft.com/office/drawing/2014/main" id="{26E2FCE4-BADD-7D52-DCD4-28EB7209D50A}"/>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0" name="Ellipse 3699">
                  <a:extLst>
                    <a:ext uri="{FF2B5EF4-FFF2-40B4-BE49-F238E27FC236}">
                      <a16:creationId xmlns:a16="http://schemas.microsoft.com/office/drawing/2014/main" id="{2504FA13-16A0-F2F3-6428-B0B49DCF67DE}"/>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1" name="Ellipse 3700">
                  <a:extLst>
                    <a:ext uri="{FF2B5EF4-FFF2-40B4-BE49-F238E27FC236}">
                      <a16:creationId xmlns:a16="http://schemas.microsoft.com/office/drawing/2014/main" id="{3B6E398F-2C99-C196-13B3-2DD29C73E7D1}"/>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2" name="Ellipse 3701">
                  <a:extLst>
                    <a:ext uri="{FF2B5EF4-FFF2-40B4-BE49-F238E27FC236}">
                      <a16:creationId xmlns:a16="http://schemas.microsoft.com/office/drawing/2014/main" id="{49A5D5B6-71C3-F46B-AFAE-698BDAB98B19}"/>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3" name="Ellipse 3702">
                  <a:extLst>
                    <a:ext uri="{FF2B5EF4-FFF2-40B4-BE49-F238E27FC236}">
                      <a16:creationId xmlns:a16="http://schemas.microsoft.com/office/drawing/2014/main" id="{EF7190BA-90B5-190A-5EF6-03F17727EF0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4" name="Ellipse 3703">
                  <a:extLst>
                    <a:ext uri="{FF2B5EF4-FFF2-40B4-BE49-F238E27FC236}">
                      <a16:creationId xmlns:a16="http://schemas.microsoft.com/office/drawing/2014/main" id="{A4C6C51E-D5B2-7B55-929A-6A5F0CAC348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5" name="Ellipse 3704">
                  <a:extLst>
                    <a:ext uri="{FF2B5EF4-FFF2-40B4-BE49-F238E27FC236}">
                      <a16:creationId xmlns:a16="http://schemas.microsoft.com/office/drawing/2014/main" id="{B39B0B58-6861-56AD-2837-0FF2AFAFB176}"/>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6" name="Ellipse 3705">
                  <a:extLst>
                    <a:ext uri="{FF2B5EF4-FFF2-40B4-BE49-F238E27FC236}">
                      <a16:creationId xmlns:a16="http://schemas.microsoft.com/office/drawing/2014/main" id="{DDFC06E4-B16E-0550-F1C5-73DBBB4A793E}"/>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7" name="Ellipse 3706">
                  <a:extLst>
                    <a:ext uri="{FF2B5EF4-FFF2-40B4-BE49-F238E27FC236}">
                      <a16:creationId xmlns:a16="http://schemas.microsoft.com/office/drawing/2014/main" id="{29A70AC0-25D6-0CDE-EE6B-1BA83F7DAE8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8" name="Ellipse 3707">
                  <a:extLst>
                    <a:ext uri="{FF2B5EF4-FFF2-40B4-BE49-F238E27FC236}">
                      <a16:creationId xmlns:a16="http://schemas.microsoft.com/office/drawing/2014/main" id="{C862D0DF-8A3D-638B-A469-EB9A4977636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9" name="Ellipse 3708">
                  <a:extLst>
                    <a:ext uri="{FF2B5EF4-FFF2-40B4-BE49-F238E27FC236}">
                      <a16:creationId xmlns:a16="http://schemas.microsoft.com/office/drawing/2014/main" id="{4E5317D8-5C36-7C9E-1833-8D209564EBD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83" name="L-Schale">
                <a:extLst>
                  <a:ext uri="{FF2B5EF4-FFF2-40B4-BE49-F238E27FC236}">
                    <a16:creationId xmlns:a16="http://schemas.microsoft.com/office/drawing/2014/main" id="{4D6E6802-AEBB-2DDA-4CE2-283557B6553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684" name="M-Schale">
                <a:extLst>
                  <a:ext uri="{FF2B5EF4-FFF2-40B4-BE49-F238E27FC236}">
                    <a16:creationId xmlns:a16="http://schemas.microsoft.com/office/drawing/2014/main" id="{CDC67143-EC59-CCF1-6852-C3B221FBC01A}"/>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645" name="Gruppieren 3644">
              <a:extLst>
                <a:ext uri="{FF2B5EF4-FFF2-40B4-BE49-F238E27FC236}">
                  <a16:creationId xmlns:a16="http://schemas.microsoft.com/office/drawing/2014/main" id="{D22A3792-5651-D2FD-AD56-EFF8E8654D7C}"/>
                </a:ext>
              </a:extLst>
            </p:cNvPr>
            <p:cNvGrpSpPr/>
            <p:nvPr/>
          </p:nvGrpSpPr>
          <p:grpSpPr>
            <a:xfrm>
              <a:off x="6006000" y="816426"/>
              <a:ext cx="180000" cy="180000"/>
              <a:chOff x="2537136" y="1269000"/>
              <a:chExt cx="180000" cy="180000"/>
            </a:xfrm>
          </p:grpSpPr>
          <p:sp>
            <p:nvSpPr>
              <p:cNvPr id="3679" name="Ellipse 3678">
                <a:extLst>
                  <a:ext uri="{FF2B5EF4-FFF2-40B4-BE49-F238E27FC236}">
                    <a16:creationId xmlns:a16="http://schemas.microsoft.com/office/drawing/2014/main" id="{93F48545-4EC9-488B-6494-2F1872EBF6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80" name="Minuszeichen 3679">
                <a:extLst>
                  <a:ext uri="{FF2B5EF4-FFF2-40B4-BE49-F238E27FC236}">
                    <a16:creationId xmlns:a16="http://schemas.microsoft.com/office/drawing/2014/main" id="{89A8AE5A-D949-A01C-C935-8838072A181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46" name="Gruppieren 3645">
              <a:extLst>
                <a:ext uri="{FF2B5EF4-FFF2-40B4-BE49-F238E27FC236}">
                  <a16:creationId xmlns:a16="http://schemas.microsoft.com/office/drawing/2014/main" id="{62379319-2E95-EFC8-6FFC-B05AB85F0487}"/>
                </a:ext>
              </a:extLst>
            </p:cNvPr>
            <p:cNvGrpSpPr/>
            <p:nvPr/>
          </p:nvGrpSpPr>
          <p:grpSpPr>
            <a:xfrm>
              <a:off x="6003948" y="5865553"/>
              <a:ext cx="180000" cy="180000"/>
              <a:chOff x="2537136" y="1269000"/>
              <a:chExt cx="180000" cy="180000"/>
            </a:xfrm>
          </p:grpSpPr>
          <p:sp>
            <p:nvSpPr>
              <p:cNvPr id="3677" name="Ellipse 3676">
                <a:extLst>
                  <a:ext uri="{FF2B5EF4-FFF2-40B4-BE49-F238E27FC236}">
                    <a16:creationId xmlns:a16="http://schemas.microsoft.com/office/drawing/2014/main" id="{B2223109-A8E3-5335-2995-8834F840198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8" name="Minuszeichen 3677">
                <a:extLst>
                  <a:ext uri="{FF2B5EF4-FFF2-40B4-BE49-F238E27FC236}">
                    <a16:creationId xmlns:a16="http://schemas.microsoft.com/office/drawing/2014/main" id="{7115B295-B846-10D3-23D7-D4E27E1393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47" name="Gruppieren 3646">
              <a:extLst>
                <a:ext uri="{FF2B5EF4-FFF2-40B4-BE49-F238E27FC236}">
                  <a16:creationId xmlns:a16="http://schemas.microsoft.com/office/drawing/2014/main" id="{BD7AC289-52AC-7227-2C0F-28AFD12063DE}"/>
                </a:ext>
              </a:extLst>
            </p:cNvPr>
            <p:cNvGrpSpPr/>
            <p:nvPr/>
          </p:nvGrpSpPr>
          <p:grpSpPr>
            <a:xfrm>
              <a:off x="7989107" y="3335661"/>
              <a:ext cx="180000" cy="180000"/>
              <a:chOff x="2537136" y="1269000"/>
              <a:chExt cx="180000" cy="180000"/>
            </a:xfrm>
          </p:grpSpPr>
          <p:sp>
            <p:nvSpPr>
              <p:cNvPr id="3675" name="Ellipse 3674">
                <a:extLst>
                  <a:ext uri="{FF2B5EF4-FFF2-40B4-BE49-F238E27FC236}">
                    <a16:creationId xmlns:a16="http://schemas.microsoft.com/office/drawing/2014/main" id="{74DDD406-E4E3-0E4F-0F98-28025E3B98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6" name="Minuszeichen 3675">
                <a:extLst>
                  <a:ext uri="{FF2B5EF4-FFF2-40B4-BE49-F238E27FC236}">
                    <a16:creationId xmlns:a16="http://schemas.microsoft.com/office/drawing/2014/main" id="{05AD34F6-B175-3546-C67C-5D6792B7D4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48" name="Gruppieren 3647">
              <a:extLst>
                <a:ext uri="{FF2B5EF4-FFF2-40B4-BE49-F238E27FC236}">
                  <a16:creationId xmlns:a16="http://schemas.microsoft.com/office/drawing/2014/main" id="{6E51B3E0-DCB2-424A-8500-EB6A310E2161}"/>
                </a:ext>
              </a:extLst>
            </p:cNvPr>
            <p:cNvGrpSpPr/>
            <p:nvPr/>
          </p:nvGrpSpPr>
          <p:grpSpPr>
            <a:xfrm>
              <a:off x="4026000" y="3339000"/>
              <a:ext cx="180000" cy="180000"/>
              <a:chOff x="2537136" y="1269000"/>
              <a:chExt cx="180000" cy="180000"/>
            </a:xfrm>
          </p:grpSpPr>
          <p:sp>
            <p:nvSpPr>
              <p:cNvPr id="3673" name="Ellipse 3672">
                <a:extLst>
                  <a:ext uri="{FF2B5EF4-FFF2-40B4-BE49-F238E27FC236}">
                    <a16:creationId xmlns:a16="http://schemas.microsoft.com/office/drawing/2014/main" id="{D07C31F3-78CD-A213-5C0E-FF31B610036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4" name="Minuszeichen 3673">
                <a:extLst>
                  <a:ext uri="{FF2B5EF4-FFF2-40B4-BE49-F238E27FC236}">
                    <a16:creationId xmlns:a16="http://schemas.microsoft.com/office/drawing/2014/main" id="{C5AD9EAB-14A9-4A65-041D-98D7170D058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49" name="Gruppieren 3648">
              <a:extLst>
                <a:ext uri="{FF2B5EF4-FFF2-40B4-BE49-F238E27FC236}">
                  <a16:creationId xmlns:a16="http://schemas.microsoft.com/office/drawing/2014/main" id="{4774BC1C-A553-AA66-A0D9-D18E4B040B9C}"/>
                </a:ext>
              </a:extLst>
            </p:cNvPr>
            <p:cNvGrpSpPr/>
            <p:nvPr/>
          </p:nvGrpSpPr>
          <p:grpSpPr>
            <a:xfrm>
              <a:off x="4656000" y="4775520"/>
              <a:ext cx="180000" cy="180000"/>
              <a:chOff x="2537136" y="1269000"/>
              <a:chExt cx="180000" cy="180000"/>
            </a:xfrm>
          </p:grpSpPr>
          <p:sp>
            <p:nvSpPr>
              <p:cNvPr id="3671" name="Ellipse 3670">
                <a:extLst>
                  <a:ext uri="{FF2B5EF4-FFF2-40B4-BE49-F238E27FC236}">
                    <a16:creationId xmlns:a16="http://schemas.microsoft.com/office/drawing/2014/main" id="{386D3D27-AEA2-35D7-5D26-992C6857C7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2" name="Minuszeichen 3671">
                <a:extLst>
                  <a:ext uri="{FF2B5EF4-FFF2-40B4-BE49-F238E27FC236}">
                    <a16:creationId xmlns:a16="http://schemas.microsoft.com/office/drawing/2014/main" id="{AEFB3364-6452-F594-40CC-18051EF728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0" name="Gruppieren 3649">
              <a:extLst>
                <a:ext uri="{FF2B5EF4-FFF2-40B4-BE49-F238E27FC236}">
                  <a16:creationId xmlns:a16="http://schemas.microsoft.com/office/drawing/2014/main" id="{74A45C38-03E8-4C85-1476-CDF7900C5449}"/>
                </a:ext>
              </a:extLst>
            </p:cNvPr>
            <p:cNvGrpSpPr/>
            <p:nvPr/>
          </p:nvGrpSpPr>
          <p:grpSpPr>
            <a:xfrm>
              <a:off x="7373256" y="4775520"/>
              <a:ext cx="180000" cy="180000"/>
              <a:chOff x="2537136" y="1269000"/>
              <a:chExt cx="180000" cy="180000"/>
            </a:xfrm>
          </p:grpSpPr>
          <p:sp>
            <p:nvSpPr>
              <p:cNvPr id="3669" name="Ellipse 3668">
                <a:extLst>
                  <a:ext uri="{FF2B5EF4-FFF2-40B4-BE49-F238E27FC236}">
                    <a16:creationId xmlns:a16="http://schemas.microsoft.com/office/drawing/2014/main" id="{A92FE55C-340E-B383-246D-F17C3C5661A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0" name="Minuszeichen 3669">
                <a:extLst>
                  <a:ext uri="{FF2B5EF4-FFF2-40B4-BE49-F238E27FC236}">
                    <a16:creationId xmlns:a16="http://schemas.microsoft.com/office/drawing/2014/main" id="{9A0FF1F0-F172-F4E9-FCB1-6667D070E67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1" name="Gruppieren 3650">
              <a:extLst>
                <a:ext uri="{FF2B5EF4-FFF2-40B4-BE49-F238E27FC236}">
                  <a16:creationId xmlns:a16="http://schemas.microsoft.com/office/drawing/2014/main" id="{D171893A-A07F-C665-BF61-055E0115F9C9}"/>
                </a:ext>
              </a:extLst>
            </p:cNvPr>
            <p:cNvGrpSpPr/>
            <p:nvPr/>
          </p:nvGrpSpPr>
          <p:grpSpPr>
            <a:xfrm>
              <a:off x="7373256" y="1900714"/>
              <a:ext cx="180000" cy="180000"/>
              <a:chOff x="2537136" y="1269000"/>
              <a:chExt cx="180000" cy="180000"/>
            </a:xfrm>
          </p:grpSpPr>
          <p:sp>
            <p:nvSpPr>
              <p:cNvPr id="3667" name="Ellipse 3666">
                <a:extLst>
                  <a:ext uri="{FF2B5EF4-FFF2-40B4-BE49-F238E27FC236}">
                    <a16:creationId xmlns:a16="http://schemas.microsoft.com/office/drawing/2014/main" id="{F83102B3-001F-630A-6CF2-570DB15761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8" name="Minuszeichen 3667">
                <a:extLst>
                  <a:ext uri="{FF2B5EF4-FFF2-40B4-BE49-F238E27FC236}">
                    <a16:creationId xmlns:a16="http://schemas.microsoft.com/office/drawing/2014/main" id="{9F813AA4-C375-F6E3-6F0F-9F528CA0B4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2" name="Gruppieren 3651">
              <a:extLst>
                <a:ext uri="{FF2B5EF4-FFF2-40B4-BE49-F238E27FC236}">
                  <a16:creationId xmlns:a16="http://schemas.microsoft.com/office/drawing/2014/main" id="{F4EA9D74-8F8C-E6DA-729D-55590AE87BC5}"/>
                </a:ext>
              </a:extLst>
            </p:cNvPr>
            <p:cNvGrpSpPr/>
            <p:nvPr/>
          </p:nvGrpSpPr>
          <p:grpSpPr>
            <a:xfrm>
              <a:off x="4656000" y="1900714"/>
              <a:ext cx="180000" cy="180000"/>
              <a:chOff x="2537136" y="1269000"/>
              <a:chExt cx="180000" cy="180000"/>
            </a:xfrm>
          </p:grpSpPr>
          <p:sp>
            <p:nvSpPr>
              <p:cNvPr id="3665" name="Ellipse 3664">
                <a:extLst>
                  <a:ext uri="{FF2B5EF4-FFF2-40B4-BE49-F238E27FC236}">
                    <a16:creationId xmlns:a16="http://schemas.microsoft.com/office/drawing/2014/main" id="{FEED69DB-D7D0-A2E1-32BD-9F426274C76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6" name="Minuszeichen 3665">
                <a:extLst>
                  <a:ext uri="{FF2B5EF4-FFF2-40B4-BE49-F238E27FC236}">
                    <a16:creationId xmlns:a16="http://schemas.microsoft.com/office/drawing/2014/main" id="{EF9549D5-CB1D-4C47-E1ED-C209FF3828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3" name="Gruppieren 3652">
              <a:extLst>
                <a:ext uri="{FF2B5EF4-FFF2-40B4-BE49-F238E27FC236}">
                  <a16:creationId xmlns:a16="http://schemas.microsoft.com/office/drawing/2014/main" id="{9EC0FFB5-FA31-78C7-7475-3367200C6784}"/>
                </a:ext>
              </a:extLst>
            </p:cNvPr>
            <p:cNvGrpSpPr/>
            <p:nvPr/>
          </p:nvGrpSpPr>
          <p:grpSpPr>
            <a:xfrm>
              <a:off x="6006000" y="1339747"/>
              <a:ext cx="180000" cy="180000"/>
              <a:chOff x="2537136" y="1269000"/>
              <a:chExt cx="180000" cy="180000"/>
            </a:xfrm>
          </p:grpSpPr>
          <p:sp>
            <p:nvSpPr>
              <p:cNvPr id="3663" name="Ellipse 3662">
                <a:extLst>
                  <a:ext uri="{FF2B5EF4-FFF2-40B4-BE49-F238E27FC236}">
                    <a16:creationId xmlns:a16="http://schemas.microsoft.com/office/drawing/2014/main" id="{D9CF041F-A7C8-C444-F012-E4BD5F97779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4" name="Minuszeichen 3663">
                <a:extLst>
                  <a:ext uri="{FF2B5EF4-FFF2-40B4-BE49-F238E27FC236}">
                    <a16:creationId xmlns:a16="http://schemas.microsoft.com/office/drawing/2014/main" id="{AF46AC90-3D24-3391-E9EA-5BB2996382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4" name="Gruppieren 3653">
              <a:extLst>
                <a:ext uri="{FF2B5EF4-FFF2-40B4-BE49-F238E27FC236}">
                  <a16:creationId xmlns:a16="http://schemas.microsoft.com/office/drawing/2014/main" id="{D748456F-F2C1-8712-3890-5E9A158F2152}"/>
                </a:ext>
              </a:extLst>
            </p:cNvPr>
            <p:cNvGrpSpPr/>
            <p:nvPr/>
          </p:nvGrpSpPr>
          <p:grpSpPr>
            <a:xfrm>
              <a:off x="6006000" y="5312040"/>
              <a:ext cx="180000" cy="180000"/>
              <a:chOff x="2537136" y="1269000"/>
              <a:chExt cx="180000" cy="180000"/>
            </a:xfrm>
          </p:grpSpPr>
          <p:sp>
            <p:nvSpPr>
              <p:cNvPr id="3661" name="Ellipse 3660">
                <a:extLst>
                  <a:ext uri="{FF2B5EF4-FFF2-40B4-BE49-F238E27FC236}">
                    <a16:creationId xmlns:a16="http://schemas.microsoft.com/office/drawing/2014/main" id="{568370D5-883C-8103-B265-01838BC47F0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2" name="Minuszeichen 3661">
                <a:extLst>
                  <a:ext uri="{FF2B5EF4-FFF2-40B4-BE49-F238E27FC236}">
                    <a16:creationId xmlns:a16="http://schemas.microsoft.com/office/drawing/2014/main" id="{7C615752-82F2-892E-7E21-4D7AA10F47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5" name="Gruppieren 3654">
              <a:extLst>
                <a:ext uri="{FF2B5EF4-FFF2-40B4-BE49-F238E27FC236}">
                  <a16:creationId xmlns:a16="http://schemas.microsoft.com/office/drawing/2014/main" id="{123C1A39-AC71-75A3-7B93-5679DFF1FCA3}"/>
                </a:ext>
              </a:extLst>
            </p:cNvPr>
            <p:cNvGrpSpPr/>
            <p:nvPr/>
          </p:nvGrpSpPr>
          <p:grpSpPr>
            <a:xfrm>
              <a:off x="6006000" y="1900714"/>
              <a:ext cx="180000" cy="180000"/>
              <a:chOff x="2537136" y="1269000"/>
              <a:chExt cx="180000" cy="180000"/>
            </a:xfrm>
          </p:grpSpPr>
          <p:sp>
            <p:nvSpPr>
              <p:cNvPr id="3659" name="Ellipse 3658">
                <a:extLst>
                  <a:ext uri="{FF2B5EF4-FFF2-40B4-BE49-F238E27FC236}">
                    <a16:creationId xmlns:a16="http://schemas.microsoft.com/office/drawing/2014/main" id="{85716FBC-22D5-A145-8276-D740E24934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0" name="Minuszeichen 3659">
                <a:extLst>
                  <a:ext uri="{FF2B5EF4-FFF2-40B4-BE49-F238E27FC236}">
                    <a16:creationId xmlns:a16="http://schemas.microsoft.com/office/drawing/2014/main" id="{38743997-8493-5678-D88E-8F0579B1426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6" name="Gruppieren 3655">
              <a:extLst>
                <a:ext uri="{FF2B5EF4-FFF2-40B4-BE49-F238E27FC236}">
                  <a16:creationId xmlns:a16="http://schemas.microsoft.com/office/drawing/2014/main" id="{67B7243C-C911-AAA1-A950-D8A339802EBF}"/>
                </a:ext>
              </a:extLst>
            </p:cNvPr>
            <p:cNvGrpSpPr/>
            <p:nvPr/>
          </p:nvGrpSpPr>
          <p:grpSpPr>
            <a:xfrm>
              <a:off x="6006000" y="4775520"/>
              <a:ext cx="180000" cy="180000"/>
              <a:chOff x="2537136" y="1269000"/>
              <a:chExt cx="180000" cy="180000"/>
            </a:xfrm>
          </p:grpSpPr>
          <p:sp>
            <p:nvSpPr>
              <p:cNvPr id="3657" name="Ellipse 3656">
                <a:extLst>
                  <a:ext uri="{FF2B5EF4-FFF2-40B4-BE49-F238E27FC236}">
                    <a16:creationId xmlns:a16="http://schemas.microsoft.com/office/drawing/2014/main" id="{C461D5A9-AC24-DA03-E895-792553B32F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58" name="Minuszeichen 3657">
                <a:extLst>
                  <a:ext uri="{FF2B5EF4-FFF2-40B4-BE49-F238E27FC236}">
                    <a16:creationId xmlns:a16="http://schemas.microsoft.com/office/drawing/2014/main" id="{E552D5F0-5E48-2560-2B00-38CC4018DA9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734" name="Gruppieren 3733">
            <a:extLst>
              <a:ext uri="{FF2B5EF4-FFF2-40B4-BE49-F238E27FC236}">
                <a16:creationId xmlns:a16="http://schemas.microsoft.com/office/drawing/2014/main" id="{58D21CF0-EE6E-E272-6EDC-7C3AF6835E66}"/>
              </a:ext>
            </a:extLst>
          </p:cNvPr>
          <p:cNvGrpSpPr>
            <a:grpSpLocks noChangeAspect="1"/>
          </p:cNvGrpSpPr>
          <p:nvPr/>
        </p:nvGrpSpPr>
        <p:grpSpPr>
          <a:xfrm>
            <a:off x="7174000" y="6316827"/>
            <a:ext cx="1258865" cy="1306104"/>
            <a:chOff x="3576000" y="816426"/>
            <a:chExt cx="5040000" cy="5229127"/>
          </a:xfrm>
        </p:grpSpPr>
        <p:grpSp>
          <p:nvGrpSpPr>
            <p:cNvPr id="3735" name="Magnesium ohne e-">
              <a:extLst>
                <a:ext uri="{FF2B5EF4-FFF2-40B4-BE49-F238E27FC236}">
                  <a16:creationId xmlns:a16="http://schemas.microsoft.com/office/drawing/2014/main" id="{25CCF2D0-1DD0-68E1-1C49-EBE46EBF87F8}"/>
                </a:ext>
              </a:extLst>
            </p:cNvPr>
            <p:cNvGrpSpPr/>
            <p:nvPr/>
          </p:nvGrpSpPr>
          <p:grpSpPr>
            <a:xfrm>
              <a:off x="3576000" y="909000"/>
              <a:ext cx="5040000" cy="5040000"/>
              <a:chOff x="3576000" y="909000"/>
              <a:chExt cx="5040000" cy="5040000"/>
            </a:xfrm>
          </p:grpSpPr>
          <p:sp>
            <p:nvSpPr>
              <p:cNvPr id="3772" name="K-Schale">
                <a:extLst>
                  <a:ext uri="{FF2B5EF4-FFF2-40B4-BE49-F238E27FC236}">
                    <a16:creationId xmlns:a16="http://schemas.microsoft.com/office/drawing/2014/main" id="{757096E3-9AF5-7568-C02C-E6319AA14507}"/>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773" name="Atomkern mit Protonen und Neutronen">
                <a:extLst>
                  <a:ext uri="{FF2B5EF4-FFF2-40B4-BE49-F238E27FC236}">
                    <a16:creationId xmlns:a16="http://schemas.microsoft.com/office/drawing/2014/main" id="{C8E4DFEF-AB5F-5812-CA1C-677A208004AA}"/>
                  </a:ext>
                </a:extLst>
              </p:cNvPr>
              <p:cNvGrpSpPr/>
              <p:nvPr/>
            </p:nvGrpSpPr>
            <p:grpSpPr>
              <a:xfrm>
                <a:off x="5196000" y="2529000"/>
                <a:ext cx="1800000" cy="1800000"/>
                <a:chOff x="5196000" y="2529000"/>
                <a:chExt cx="1800000" cy="1800000"/>
              </a:xfrm>
            </p:grpSpPr>
            <p:sp>
              <p:nvSpPr>
                <p:cNvPr id="3776" name="Atomkern">
                  <a:extLst>
                    <a:ext uri="{FF2B5EF4-FFF2-40B4-BE49-F238E27FC236}">
                      <a16:creationId xmlns:a16="http://schemas.microsoft.com/office/drawing/2014/main" id="{51AE59C1-0AED-8B06-262D-6926F6C31F3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777" name="Gruppieren 3776">
                  <a:extLst>
                    <a:ext uri="{FF2B5EF4-FFF2-40B4-BE49-F238E27FC236}">
                      <a16:creationId xmlns:a16="http://schemas.microsoft.com/office/drawing/2014/main" id="{663437D9-14D8-85D5-D469-72C4E6232ED0}"/>
                    </a:ext>
                  </a:extLst>
                </p:cNvPr>
                <p:cNvGrpSpPr>
                  <a:grpSpLocks noChangeAspect="1"/>
                </p:cNvGrpSpPr>
                <p:nvPr/>
              </p:nvGrpSpPr>
              <p:grpSpPr>
                <a:xfrm>
                  <a:off x="5848033" y="3791651"/>
                  <a:ext cx="180000" cy="180000"/>
                  <a:chOff x="3172968" y="2304288"/>
                  <a:chExt cx="180000" cy="180000"/>
                </a:xfrm>
              </p:grpSpPr>
              <p:sp>
                <p:nvSpPr>
                  <p:cNvPr id="3823" name="Ellipse 3822">
                    <a:extLst>
                      <a:ext uri="{FF2B5EF4-FFF2-40B4-BE49-F238E27FC236}">
                        <a16:creationId xmlns:a16="http://schemas.microsoft.com/office/drawing/2014/main" id="{52878307-9A6C-192A-E392-296E7CEBA94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24" name="Additionszeichen 3823">
                    <a:extLst>
                      <a:ext uri="{FF2B5EF4-FFF2-40B4-BE49-F238E27FC236}">
                        <a16:creationId xmlns:a16="http://schemas.microsoft.com/office/drawing/2014/main" id="{610946EA-5A5D-6CA1-10C1-98154EE3896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78" name="Gruppieren 3777">
                  <a:extLst>
                    <a:ext uri="{FF2B5EF4-FFF2-40B4-BE49-F238E27FC236}">
                      <a16:creationId xmlns:a16="http://schemas.microsoft.com/office/drawing/2014/main" id="{83E842CD-E577-54D9-D92E-278AE416E5D5}"/>
                    </a:ext>
                  </a:extLst>
                </p:cNvPr>
                <p:cNvGrpSpPr>
                  <a:grpSpLocks noChangeAspect="1"/>
                </p:cNvGrpSpPr>
                <p:nvPr/>
              </p:nvGrpSpPr>
              <p:grpSpPr>
                <a:xfrm>
                  <a:off x="6270000" y="3698425"/>
                  <a:ext cx="180000" cy="180000"/>
                  <a:chOff x="3172968" y="2304288"/>
                  <a:chExt cx="180000" cy="180000"/>
                </a:xfrm>
              </p:grpSpPr>
              <p:sp>
                <p:nvSpPr>
                  <p:cNvPr id="3821" name="Ellipse 3820">
                    <a:extLst>
                      <a:ext uri="{FF2B5EF4-FFF2-40B4-BE49-F238E27FC236}">
                        <a16:creationId xmlns:a16="http://schemas.microsoft.com/office/drawing/2014/main" id="{925A5B3C-8FD4-6311-00D6-C1A4D965EA0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22" name="Additionszeichen 3821">
                    <a:extLst>
                      <a:ext uri="{FF2B5EF4-FFF2-40B4-BE49-F238E27FC236}">
                        <a16:creationId xmlns:a16="http://schemas.microsoft.com/office/drawing/2014/main" id="{361C5F50-8407-6B95-06E0-3B1280AC491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79" name="Gruppieren 3778">
                  <a:extLst>
                    <a:ext uri="{FF2B5EF4-FFF2-40B4-BE49-F238E27FC236}">
                      <a16:creationId xmlns:a16="http://schemas.microsoft.com/office/drawing/2014/main" id="{515D903E-5CBA-DEC1-9300-08B2DBA50BFA}"/>
                    </a:ext>
                  </a:extLst>
                </p:cNvPr>
                <p:cNvGrpSpPr>
                  <a:grpSpLocks noChangeAspect="1"/>
                </p:cNvGrpSpPr>
                <p:nvPr/>
              </p:nvGrpSpPr>
              <p:grpSpPr>
                <a:xfrm>
                  <a:off x="5499300" y="3931942"/>
                  <a:ext cx="180000" cy="180000"/>
                  <a:chOff x="3172968" y="2304288"/>
                  <a:chExt cx="180000" cy="180000"/>
                </a:xfrm>
              </p:grpSpPr>
              <p:sp>
                <p:nvSpPr>
                  <p:cNvPr id="3819" name="Ellipse 3818">
                    <a:extLst>
                      <a:ext uri="{FF2B5EF4-FFF2-40B4-BE49-F238E27FC236}">
                        <a16:creationId xmlns:a16="http://schemas.microsoft.com/office/drawing/2014/main" id="{FDE79C26-6B91-0EE8-0E93-357EEE81CFB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20" name="Additionszeichen 3819">
                    <a:extLst>
                      <a:ext uri="{FF2B5EF4-FFF2-40B4-BE49-F238E27FC236}">
                        <a16:creationId xmlns:a16="http://schemas.microsoft.com/office/drawing/2014/main" id="{4ED9D574-EABE-7CB5-FECD-8D9105BA02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0" name="Gruppieren 3779">
                  <a:extLst>
                    <a:ext uri="{FF2B5EF4-FFF2-40B4-BE49-F238E27FC236}">
                      <a16:creationId xmlns:a16="http://schemas.microsoft.com/office/drawing/2014/main" id="{5A015E11-F477-2767-1DB1-BC772D975498}"/>
                    </a:ext>
                  </a:extLst>
                </p:cNvPr>
                <p:cNvGrpSpPr>
                  <a:grpSpLocks noChangeAspect="1"/>
                </p:cNvGrpSpPr>
                <p:nvPr/>
              </p:nvGrpSpPr>
              <p:grpSpPr>
                <a:xfrm>
                  <a:off x="6030156" y="4086630"/>
                  <a:ext cx="180000" cy="180000"/>
                  <a:chOff x="3172968" y="2304288"/>
                  <a:chExt cx="180000" cy="180000"/>
                </a:xfrm>
              </p:grpSpPr>
              <p:sp>
                <p:nvSpPr>
                  <p:cNvPr id="3817" name="Ellipse 3816">
                    <a:extLst>
                      <a:ext uri="{FF2B5EF4-FFF2-40B4-BE49-F238E27FC236}">
                        <a16:creationId xmlns:a16="http://schemas.microsoft.com/office/drawing/2014/main" id="{FB65F48C-2A1A-EB73-F053-29E9FA9CD0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8" name="Additionszeichen 3817">
                    <a:extLst>
                      <a:ext uri="{FF2B5EF4-FFF2-40B4-BE49-F238E27FC236}">
                        <a16:creationId xmlns:a16="http://schemas.microsoft.com/office/drawing/2014/main" id="{3CD3D53A-6F52-9E7E-282A-CBF34FC27AF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1" name="Gruppieren 3780">
                  <a:extLst>
                    <a:ext uri="{FF2B5EF4-FFF2-40B4-BE49-F238E27FC236}">
                      <a16:creationId xmlns:a16="http://schemas.microsoft.com/office/drawing/2014/main" id="{B6415BA5-EACF-A6AE-5AC3-DF496432ACB3}"/>
                    </a:ext>
                  </a:extLst>
                </p:cNvPr>
                <p:cNvGrpSpPr>
                  <a:grpSpLocks noChangeAspect="1"/>
                </p:cNvGrpSpPr>
                <p:nvPr/>
              </p:nvGrpSpPr>
              <p:grpSpPr>
                <a:xfrm>
                  <a:off x="6020438" y="3296696"/>
                  <a:ext cx="180000" cy="180000"/>
                  <a:chOff x="3172968" y="2304288"/>
                  <a:chExt cx="180000" cy="180000"/>
                </a:xfrm>
              </p:grpSpPr>
              <p:sp>
                <p:nvSpPr>
                  <p:cNvPr id="3815" name="Ellipse 3814">
                    <a:extLst>
                      <a:ext uri="{FF2B5EF4-FFF2-40B4-BE49-F238E27FC236}">
                        <a16:creationId xmlns:a16="http://schemas.microsoft.com/office/drawing/2014/main" id="{F46AD9AC-F2F3-9262-39AA-75805A7819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6" name="Additionszeichen 3815">
                    <a:extLst>
                      <a:ext uri="{FF2B5EF4-FFF2-40B4-BE49-F238E27FC236}">
                        <a16:creationId xmlns:a16="http://schemas.microsoft.com/office/drawing/2014/main" id="{C5CCD8B7-CB39-F53F-035D-22914A1E8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2" name="Gruppieren 3781">
                  <a:extLst>
                    <a:ext uri="{FF2B5EF4-FFF2-40B4-BE49-F238E27FC236}">
                      <a16:creationId xmlns:a16="http://schemas.microsoft.com/office/drawing/2014/main" id="{E84C1263-7D65-15B2-7B73-DCBAFD20C1FE}"/>
                    </a:ext>
                  </a:extLst>
                </p:cNvPr>
                <p:cNvGrpSpPr>
                  <a:grpSpLocks noChangeAspect="1"/>
                </p:cNvGrpSpPr>
                <p:nvPr/>
              </p:nvGrpSpPr>
              <p:grpSpPr>
                <a:xfrm>
                  <a:off x="6540000" y="3667688"/>
                  <a:ext cx="180000" cy="180000"/>
                  <a:chOff x="3172968" y="2304288"/>
                  <a:chExt cx="180000" cy="180000"/>
                </a:xfrm>
              </p:grpSpPr>
              <p:sp>
                <p:nvSpPr>
                  <p:cNvPr id="3813" name="Ellipse 3812">
                    <a:extLst>
                      <a:ext uri="{FF2B5EF4-FFF2-40B4-BE49-F238E27FC236}">
                        <a16:creationId xmlns:a16="http://schemas.microsoft.com/office/drawing/2014/main" id="{9102ADDC-ADA1-F19F-3FF6-5B7A72CCC3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4" name="Additionszeichen 3813">
                    <a:extLst>
                      <a:ext uri="{FF2B5EF4-FFF2-40B4-BE49-F238E27FC236}">
                        <a16:creationId xmlns:a16="http://schemas.microsoft.com/office/drawing/2014/main" id="{E8000727-FD44-62B6-CD1C-CDDFD3FE3A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3" name="Gruppieren 3782">
                  <a:extLst>
                    <a:ext uri="{FF2B5EF4-FFF2-40B4-BE49-F238E27FC236}">
                      <a16:creationId xmlns:a16="http://schemas.microsoft.com/office/drawing/2014/main" id="{EB99A1CF-5497-2BCC-B553-868EA34C9D9E}"/>
                    </a:ext>
                  </a:extLst>
                </p:cNvPr>
                <p:cNvGrpSpPr>
                  <a:grpSpLocks noChangeAspect="1"/>
                </p:cNvGrpSpPr>
                <p:nvPr/>
              </p:nvGrpSpPr>
              <p:grpSpPr>
                <a:xfrm>
                  <a:off x="6696374" y="3186376"/>
                  <a:ext cx="180000" cy="180000"/>
                  <a:chOff x="3172968" y="2304288"/>
                  <a:chExt cx="180000" cy="180000"/>
                </a:xfrm>
              </p:grpSpPr>
              <p:sp>
                <p:nvSpPr>
                  <p:cNvPr id="3811" name="Ellipse 3810">
                    <a:extLst>
                      <a:ext uri="{FF2B5EF4-FFF2-40B4-BE49-F238E27FC236}">
                        <a16:creationId xmlns:a16="http://schemas.microsoft.com/office/drawing/2014/main" id="{CE7E1081-A9E3-FE32-6332-0C70A8F6E0F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2" name="Additionszeichen 3811">
                    <a:extLst>
                      <a:ext uri="{FF2B5EF4-FFF2-40B4-BE49-F238E27FC236}">
                        <a16:creationId xmlns:a16="http://schemas.microsoft.com/office/drawing/2014/main" id="{36B60E12-7770-FFAF-65C7-A8E34B82C99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4" name="Gruppieren 3783">
                  <a:extLst>
                    <a:ext uri="{FF2B5EF4-FFF2-40B4-BE49-F238E27FC236}">
                      <a16:creationId xmlns:a16="http://schemas.microsoft.com/office/drawing/2014/main" id="{FA26AC3F-2818-1AD2-8D0C-F3576219404D}"/>
                    </a:ext>
                  </a:extLst>
                </p:cNvPr>
                <p:cNvGrpSpPr>
                  <a:grpSpLocks noChangeAspect="1"/>
                </p:cNvGrpSpPr>
                <p:nvPr/>
              </p:nvGrpSpPr>
              <p:grpSpPr>
                <a:xfrm>
                  <a:off x="5577515" y="3084316"/>
                  <a:ext cx="180000" cy="180000"/>
                  <a:chOff x="3172968" y="2304288"/>
                  <a:chExt cx="180000" cy="180000"/>
                </a:xfrm>
              </p:grpSpPr>
              <p:sp>
                <p:nvSpPr>
                  <p:cNvPr id="3809" name="Ellipse 3808">
                    <a:extLst>
                      <a:ext uri="{FF2B5EF4-FFF2-40B4-BE49-F238E27FC236}">
                        <a16:creationId xmlns:a16="http://schemas.microsoft.com/office/drawing/2014/main" id="{8AF14810-1CEA-7228-C14A-CA8B2FE5E8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0" name="Additionszeichen 3809">
                    <a:extLst>
                      <a:ext uri="{FF2B5EF4-FFF2-40B4-BE49-F238E27FC236}">
                        <a16:creationId xmlns:a16="http://schemas.microsoft.com/office/drawing/2014/main" id="{B87587A1-846C-CE3E-BB8B-79230E389E7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5" name="Gruppieren 3784">
                  <a:extLst>
                    <a:ext uri="{FF2B5EF4-FFF2-40B4-BE49-F238E27FC236}">
                      <a16:creationId xmlns:a16="http://schemas.microsoft.com/office/drawing/2014/main" id="{7F67A07E-B472-5BC0-FD39-67D46CA6E7BC}"/>
                    </a:ext>
                  </a:extLst>
                </p:cNvPr>
                <p:cNvGrpSpPr>
                  <a:grpSpLocks noChangeAspect="1"/>
                </p:cNvGrpSpPr>
                <p:nvPr/>
              </p:nvGrpSpPr>
              <p:grpSpPr>
                <a:xfrm>
                  <a:off x="5940252" y="2903697"/>
                  <a:ext cx="180000" cy="180000"/>
                  <a:chOff x="3172968" y="2304288"/>
                  <a:chExt cx="180000" cy="180000"/>
                </a:xfrm>
              </p:grpSpPr>
              <p:sp>
                <p:nvSpPr>
                  <p:cNvPr id="3807" name="Ellipse 3806">
                    <a:extLst>
                      <a:ext uri="{FF2B5EF4-FFF2-40B4-BE49-F238E27FC236}">
                        <a16:creationId xmlns:a16="http://schemas.microsoft.com/office/drawing/2014/main" id="{4F1E3914-99AD-F899-42F3-D3F39EED2DA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8" name="Additionszeichen 3807">
                    <a:extLst>
                      <a:ext uri="{FF2B5EF4-FFF2-40B4-BE49-F238E27FC236}">
                        <a16:creationId xmlns:a16="http://schemas.microsoft.com/office/drawing/2014/main" id="{BC6BC2CB-F41D-C184-5AF5-E366DAB4E4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6" name="Gruppieren 3785">
                  <a:extLst>
                    <a:ext uri="{FF2B5EF4-FFF2-40B4-BE49-F238E27FC236}">
                      <a16:creationId xmlns:a16="http://schemas.microsoft.com/office/drawing/2014/main" id="{2C1EA89A-D888-CBA7-90AF-C770A4D83337}"/>
                    </a:ext>
                  </a:extLst>
                </p:cNvPr>
                <p:cNvGrpSpPr>
                  <a:grpSpLocks noChangeAspect="1"/>
                </p:cNvGrpSpPr>
                <p:nvPr/>
              </p:nvGrpSpPr>
              <p:grpSpPr>
                <a:xfrm>
                  <a:off x="5597520" y="2746772"/>
                  <a:ext cx="180000" cy="180000"/>
                  <a:chOff x="3172968" y="2304288"/>
                  <a:chExt cx="180000" cy="180000"/>
                </a:xfrm>
              </p:grpSpPr>
              <p:sp>
                <p:nvSpPr>
                  <p:cNvPr id="3805" name="Ellipse 3804">
                    <a:extLst>
                      <a:ext uri="{FF2B5EF4-FFF2-40B4-BE49-F238E27FC236}">
                        <a16:creationId xmlns:a16="http://schemas.microsoft.com/office/drawing/2014/main" id="{9CC48D79-5443-DE4A-6F4C-E7D42249A91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6" name="Additionszeichen 3805">
                    <a:extLst>
                      <a:ext uri="{FF2B5EF4-FFF2-40B4-BE49-F238E27FC236}">
                        <a16:creationId xmlns:a16="http://schemas.microsoft.com/office/drawing/2014/main" id="{719AEB6D-2C11-6631-BE36-15D0B838C0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7" name="Gruppieren 3786">
                  <a:extLst>
                    <a:ext uri="{FF2B5EF4-FFF2-40B4-BE49-F238E27FC236}">
                      <a16:creationId xmlns:a16="http://schemas.microsoft.com/office/drawing/2014/main" id="{F52E8BED-CCDD-B385-02D6-856F8F1F5825}"/>
                    </a:ext>
                  </a:extLst>
                </p:cNvPr>
                <p:cNvGrpSpPr>
                  <a:grpSpLocks noChangeAspect="1"/>
                </p:cNvGrpSpPr>
                <p:nvPr/>
              </p:nvGrpSpPr>
              <p:grpSpPr>
                <a:xfrm>
                  <a:off x="6310896" y="2729578"/>
                  <a:ext cx="180000" cy="180000"/>
                  <a:chOff x="3172968" y="2304288"/>
                  <a:chExt cx="180000" cy="180000"/>
                </a:xfrm>
              </p:grpSpPr>
              <p:sp>
                <p:nvSpPr>
                  <p:cNvPr id="3803" name="Ellipse 3802">
                    <a:extLst>
                      <a:ext uri="{FF2B5EF4-FFF2-40B4-BE49-F238E27FC236}">
                        <a16:creationId xmlns:a16="http://schemas.microsoft.com/office/drawing/2014/main" id="{1E85B96F-D7E5-1DB1-3CF8-BC8784B2EE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4" name="Additionszeichen 3803">
                    <a:extLst>
                      <a:ext uri="{FF2B5EF4-FFF2-40B4-BE49-F238E27FC236}">
                        <a16:creationId xmlns:a16="http://schemas.microsoft.com/office/drawing/2014/main" id="{9EA49552-9FFE-5BB5-8383-B8135D68AEF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8" name="Gruppieren 3787">
                  <a:extLst>
                    <a:ext uri="{FF2B5EF4-FFF2-40B4-BE49-F238E27FC236}">
                      <a16:creationId xmlns:a16="http://schemas.microsoft.com/office/drawing/2014/main" id="{69659463-14F8-8332-781F-8C13EF410C47}"/>
                    </a:ext>
                  </a:extLst>
                </p:cNvPr>
                <p:cNvGrpSpPr>
                  <a:grpSpLocks noChangeAspect="1"/>
                </p:cNvGrpSpPr>
                <p:nvPr/>
              </p:nvGrpSpPr>
              <p:grpSpPr>
                <a:xfrm>
                  <a:off x="5311404" y="3346168"/>
                  <a:ext cx="180000" cy="180000"/>
                  <a:chOff x="3172968" y="2304288"/>
                  <a:chExt cx="180000" cy="180000"/>
                </a:xfrm>
              </p:grpSpPr>
              <p:sp>
                <p:nvSpPr>
                  <p:cNvPr id="3801" name="Ellipse 3800">
                    <a:extLst>
                      <a:ext uri="{FF2B5EF4-FFF2-40B4-BE49-F238E27FC236}">
                        <a16:creationId xmlns:a16="http://schemas.microsoft.com/office/drawing/2014/main" id="{35B8DDAB-663E-6B0A-3B5C-B679D0FCAD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2" name="Additionszeichen 3801">
                    <a:extLst>
                      <a:ext uri="{FF2B5EF4-FFF2-40B4-BE49-F238E27FC236}">
                        <a16:creationId xmlns:a16="http://schemas.microsoft.com/office/drawing/2014/main" id="{B3864597-A3AE-7451-47A9-FAF88B67409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89" name="Ellipse 3788">
                  <a:extLst>
                    <a:ext uri="{FF2B5EF4-FFF2-40B4-BE49-F238E27FC236}">
                      <a16:creationId xmlns:a16="http://schemas.microsoft.com/office/drawing/2014/main" id="{AA0DBA18-9C40-4F55-8622-01AEDF1FCF6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0" name="Ellipse 3789">
                  <a:extLst>
                    <a:ext uri="{FF2B5EF4-FFF2-40B4-BE49-F238E27FC236}">
                      <a16:creationId xmlns:a16="http://schemas.microsoft.com/office/drawing/2014/main" id="{77E31C17-8405-ACA0-67F3-29B81DA2967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1" name="Ellipse 3790">
                  <a:extLst>
                    <a:ext uri="{FF2B5EF4-FFF2-40B4-BE49-F238E27FC236}">
                      <a16:creationId xmlns:a16="http://schemas.microsoft.com/office/drawing/2014/main" id="{5BD9A5DF-1A09-2764-D419-0C06967E083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2" name="Ellipse 3791">
                  <a:extLst>
                    <a:ext uri="{FF2B5EF4-FFF2-40B4-BE49-F238E27FC236}">
                      <a16:creationId xmlns:a16="http://schemas.microsoft.com/office/drawing/2014/main" id="{5E72F7B0-0494-17A8-CAAA-1D8F9F05273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3" name="Ellipse 3792">
                  <a:extLst>
                    <a:ext uri="{FF2B5EF4-FFF2-40B4-BE49-F238E27FC236}">
                      <a16:creationId xmlns:a16="http://schemas.microsoft.com/office/drawing/2014/main" id="{03BAB457-1407-1641-BCE4-D2432537108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4" name="Ellipse 3793">
                  <a:extLst>
                    <a:ext uri="{FF2B5EF4-FFF2-40B4-BE49-F238E27FC236}">
                      <a16:creationId xmlns:a16="http://schemas.microsoft.com/office/drawing/2014/main" id="{CBCBB7E8-6D89-BAF7-76FD-05FD370E00C2}"/>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5" name="Ellipse 3794">
                  <a:extLst>
                    <a:ext uri="{FF2B5EF4-FFF2-40B4-BE49-F238E27FC236}">
                      <a16:creationId xmlns:a16="http://schemas.microsoft.com/office/drawing/2014/main" id="{F17DAD6E-27A0-5C5C-DE47-F4AF06412ED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6" name="Ellipse 3795">
                  <a:extLst>
                    <a:ext uri="{FF2B5EF4-FFF2-40B4-BE49-F238E27FC236}">
                      <a16:creationId xmlns:a16="http://schemas.microsoft.com/office/drawing/2014/main" id="{39B5AAB0-282C-8AD6-CF07-C3D4585041E8}"/>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7" name="Ellipse 3796">
                  <a:extLst>
                    <a:ext uri="{FF2B5EF4-FFF2-40B4-BE49-F238E27FC236}">
                      <a16:creationId xmlns:a16="http://schemas.microsoft.com/office/drawing/2014/main" id="{34A7CAF6-0D02-1791-AF04-89075D2465F4}"/>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8" name="Ellipse 3797">
                  <a:extLst>
                    <a:ext uri="{FF2B5EF4-FFF2-40B4-BE49-F238E27FC236}">
                      <a16:creationId xmlns:a16="http://schemas.microsoft.com/office/drawing/2014/main" id="{CA1537A3-B46D-914F-E1CA-2C5671D366FD}"/>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9" name="Ellipse 3798">
                  <a:extLst>
                    <a:ext uri="{FF2B5EF4-FFF2-40B4-BE49-F238E27FC236}">
                      <a16:creationId xmlns:a16="http://schemas.microsoft.com/office/drawing/2014/main" id="{CED03EC6-A5F7-5538-BC4F-E7C4454D6CA8}"/>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0" name="Ellipse 3799">
                  <a:extLst>
                    <a:ext uri="{FF2B5EF4-FFF2-40B4-BE49-F238E27FC236}">
                      <a16:creationId xmlns:a16="http://schemas.microsoft.com/office/drawing/2014/main" id="{FC33B90C-7310-8BAF-D80B-63D219F8A5E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74" name="L-Schale">
                <a:extLst>
                  <a:ext uri="{FF2B5EF4-FFF2-40B4-BE49-F238E27FC236}">
                    <a16:creationId xmlns:a16="http://schemas.microsoft.com/office/drawing/2014/main" id="{3811F409-233C-8908-2DCF-4BB6776C03F7}"/>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775" name="M-Schale">
                <a:extLst>
                  <a:ext uri="{FF2B5EF4-FFF2-40B4-BE49-F238E27FC236}">
                    <a16:creationId xmlns:a16="http://schemas.microsoft.com/office/drawing/2014/main" id="{2A881579-1727-8270-4A03-6C4E4D1FDD4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736" name="Gruppieren 3735">
              <a:extLst>
                <a:ext uri="{FF2B5EF4-FFF2-40B4-BE49-F238E27FC236}">
                  <a16:creationId xmlns:a16="http://schemas.microsoft.com/office/drawing/2014/main" id="{BAFDB055-504E-35BA-1F32-39390543E557}"/>
                </a:ext>
              </a:extLst>
            </p:cNvPr>
            <p:cNvGrpSpPr/>
            <p:nvPr/>
          </p:nvGrpSpPr>
          <p:grpSpPr>
            <a:xfrm>
              <a:off x="6006000" y="816426"/>
              <a:ext cx="180000" cy="180000"/>
              <a:chOff x="2537136" y="1269000"/>
              <a:chExt cx="180000" cy="180000"/>
            </a:xfrm>
          </p:grpSpPr>
          <p:sp>
            <p:nvSpPr>
              <p:cNvPr id="3770" name="Ellipse 3769">
                <a:extLst>
                  <a:ext uri="{FF2B5EF4-FFF2-40B4-BE49-F238E27FC236}">
                    <a16:creationId xmlns:a16="http://schemas.microsoft.com/office/drawing/2014/main" id="{BA69E9C0-F5A0-2068-902B-8FD12B32DE1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71" name="Minuszeichen 3770">
                <a:extLst>
                  <a:ext uri="{FF2B5EF4-FFF2-40B4-BE49-F238E27FC236}">
                    <a16:creationId xmlns:a16="http://schemas.microsoft.com/office/drawing/2014/main" id="{46DD9503-0B8B-E158-5705-F7721F6D23B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37" name="Gruppieren 3736">
              <a:extLst>
                <a:ext uri="{FF2B5EF4-FFF2-40B4-BE49-F238E27FC236}">
                  <a16:creationId xmlns:a16="http://schemas.microsoft.com/office/drawing/2014/main" id="{E5706EC7-5BD6-1D5D-E2F1-B4895AF44D45}"/>
                </a:ext>
              </a:extLst>
            </p:cNvPr>
            <p:cNvGrpSpPr/>
            <p:nvPr/>
          </p:nvGrpSpPr>
          <p:grpSpPr>
            <a:xfrm>
              <a:off x="6003948" y="5865553"/>
              <a:ext cx="180000" cy="180000"/>
              <a:chOff x="2537136" y="1269000"/>
              <a:chExt cx="180000" cy="180000"/>
            </a:xfrm>
          </p:grpSpPr>
          <p:sp>
            <p:nvSpPr>
              <p:cNvPr id="3768" name="Ellipse 3767">
                <a:extLst>
                  <a:ext uri="{FF2B5EF4-FFF2-40B4-BE49-F238E27FC236}">
                    <a16:creationId xmlns:a16="http://schemas.microsoft.com/office/drawing/2014/main" id="{DFCD644E-B53D-37B3-4DC7-B8D0126BB7E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9" name="Minuszeichen 3768">
                <a:extLst>
                  <a:ext uri="{FF2B5EF4-FFF2-40B4-BE49-F238E27FC236}">
                    <a16:creationId xmlns:a16="http://schemas.microsoft.com/office/drawing/2014/main" id="{6C82B806-8263-8560-6C38-52158FB5C7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38" name="Gruppieren 3737">
              <a:extLst>
                <a:ext uri="{FF2B5EF4-FFF2-40B4-BE49-F238E27FC236}">
                  <a16:creationId xmlns:a16="http://schemas.microsoft.com/office/drawing/2014/main" id="{726B74C9-B52F-74CA-0CAA-5E51AA9AF68B}"/>
                </a:ext>
              </a:extLst>
            </p:cNvPr>
            <p:cNvGrpSpPr/>
            <p:nvPr/>
          </p:nvGrpSpPr>
          <p:grpSpPr>
            <a:xfrm>
              <a:off x="7989107" y="3335661"/>
              <a:ext cx="180000" cy="180000"/>
              <a:chOff x="2537136" y="1269000"/>
              <a:chExt cx="180000" cy="180000"/>
            </a:xfrm>
          </p:grpSpPr>
          <p:sp>
            <p:nvSpPr>
              <p:cNvPr id="3766" name="Ellipse 3765">
                <a:extLst>
                  <a:ext uri="{FF2B5EF4-FFF2-40B4-BE49-F238E27FC236}">
                    <a16:creationId xmlns:a16="http://schemas.microsoft.com/office/drawing/2014/main" id="{F4CEAA66-CF0D-FE46-7A66-85BA5BC195A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7" name="Minuszeichen 3766">
                <a:extLst>
                  <a:ext uri="{FF2B5EF4-FFF2-40B4-BE49-F238E27FC236}">
                    <a16:creationId xmlns:a16="http://schemas.microsoft.com/office/drawing/2014/main" id="{47B5BC90-9CB2-EAC5-FE9E-042B7A9B85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39" name="Gruppieren 3738">
              <a:extLst>
                <a:ext uri="{FF2B5EF4-FFF2-40B4-BE49-F238E27FC236}">
                  <a16:creationId xmlns:a16="http://schemas.microsoft.com/office/drawing/2014/main" id="{A80D9A92-67B1-9013-4E3C-006125956256}"/>
                </a:ext>
              </a:extLst>
            </p:cNvPr>
            <p:cNvGrpSpPr/>
            <p:nvPr/>
          </p:nvGrpSpPr>
          <p:grpSpPr>
            <a:xfrm>
              <a:off x="4026000" y="3339000"/>
              <a:ext cx="180000" cy="180000"/>
              <a:chOff x="2537136" y="1269000"/>
              <a:chExt cx="180000" cy="180000"/>
            </a:xfrm>
          </p:grpSpPr>
          <p:sp>
            <p:nvSpPr>
              <p:cNvPr id="3764" name="Ellipse 3763">
                <a:extLst>
                  <a:ext uri="{FF2B5EF4-FFF2-40B4-BE49-F238E27FC236}">
                    <a16:creationId xmlns:a16="http://schemas.microsoft.com/office/drawing/2014/main" id="{52AA1E4F-1218-A20F-ED87-4C82101DB3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5" name="Minuszeichen 3764">
                <a:extLst>
                  <a:ext uri="{FF2B5EF4-FFF2-40B4-BE49-F238E27FC236}">
                    <a16:creationId xmlns:a16="http://schemas.microsoft.com/office/drawing/2014/main" id="{9223DAE1-E817-898D-DF5D-BD1BE8E1C3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0" name="Gruppieren 3739">
              <a:extLst>
                <a:ext uri="{FF2B5EF4-FFF2-40B4-BE49-F238E27FC236}">
                  <a16:creationId xmlns:a16="http://schemas.microsoft.com/office/drawing/2014/main" id="{BEB774F2-07CE-AC9D-167D-AC154DE943CB}"/>
                </a:ext>
              </a:extLst>
            </p:cNvPr>
            <p:cNvGrpSpPr/>
            <p:nvPr/>
          </p:nvGrpSpPr>
          <p:grpSpPr>
            <a:xfrm>
              <a:off x="4656000" y="4775520"/>
              <a:ext cx="180000" cy="180000"/>
              <a:chOff x="2537136" y="1269000"/>
              <a:chExt cx="180000" cy="180000"/>
            </a:xfrm>
          </p:grpSpPr>
          <p:sp>
            <p:nvSpPr>
              <p:cNvPr id="3762" name="Ellipse 3761">
                <a:extLst>
                  <a:ext uri="{FF2B5EF4-FFF2-40B4-BE49-F238E27FC236}">
                    <a16:creationId xmlns:a16="http://schemas.microsoft.com/office/drawing/2014/main" id="{5006158E-2F2C-0F83-6ED0-7FEA6FBDBC7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3" name="Minuszeichen 3762">
                <a:extLst>
                  <a:ext uri="{FF2B5EF4-FFF2-40B4-BE49-F238E27FC236}">
                    <a16:creationId xmlns:a16="http://schemas.microsoft.com/office/drawing/2014/main" id="{F144FE25-AD95-D188-CFEB-158DDC43C32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1" name="Gruppieren 3740">
              <a:extLst>
                <a:ext uri="{FF2B5EF4-FFF2-40B4-BE49-F238E27FC236}">
                  <a16:creationId xmlns:a16="http://schemas.microsoft.com/office/drawing/2014/main" id="{C716412D-51E3-4FF6-5A82-45F3F4EE029E}"/>
                </a:ext>
              </a:extLst>
            </p:cNvPr>
            <p:cNvGrpSpPr/>
            <p:nvPr/>
          </p:nvGrpSpPr>
          <p:grpSpPr>
            <a:xfrm>
              <a:off x="7373256" y="4775520"/>
              <a:ext cx="180000" cy="180000"/>
              <a:chOff x="2537136" y="1269000"/>
              <a:chExt cx="180000" cy="180000"/>
            </a:xfrm>
          </p:grpSpPr>
          <p:sp>
            <p:nvSpPr>
              <p:cNvPr id="3760" name="Ellipse 3759">
                <a:extLst>
                  <a:ext uri="{FF2B5EF4-FFF2-40B4-BE49-F238E27FC236}">
                    <a16:creationId xmlns:a16="http://schemas.microsoft.com/office/drawing/2014/main" id="{C31FD112-9D26-1BEF-E042-518E6A59BF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1" name="Minuszeichen 3760">
                <a:extLst>
                  <a:ext uri="{FF2B5EF4-FFF2-40B4-BE49-F238E27FC236}">
                    <a16:creationId xmlns:a16="http://schemas.microsoft.com/office/drawing/2014/main" id="{CD4BDC40-DAF4-CF5B-3BB9-A05A2590C60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2" name="Gruppieren 3741">
              <a:extLst>
                <a:ext uri="{FF2B5EF4-FFF2-40B4-BE49-F238E27FC236}">
                  <a16:creationId xmlns:a16="http://schemas.microsoft.com/office/drawing/2014/main" id="{42768258-BA1C-A9AE-D99F-C23253067B0F}"/>
                </a:ext>
              </a:extLst>
            </p:cNvPr>
            <p:cNvGrpSpPr/>
            <p:nvPr/>
          </p:nvGrpSpPr>
          <p:grpSpPr>
            <a:xfrm>
              <a:off x="7373256" y="1900714"/>
              <a:ext cx="180000" cy="180000"/>
              <a:chOff x="2537136" y="1269000"/>
              <a:chExt cx="180000" cy="180000"/>
            </a:xfrm>
          </p:grpSpPr>
          <p:sp>
            <p:nvSpPr>
              <p:cNvPr id="3758" name="Ellipse 3757">
                <a:extLst>
                  <a:ext uri="{FF2B5EF4-FFF2-40B4-BE49-F238E27FC236}">
                    <a16:creationId xmlns:a16="http://schemas.microsoft.com/office/drawing/2014/main" id="{D998B1BF-525C-B8FD-C00E-4A5D3FACA6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9" name="Minuszeichen 3758">
                <a:extLst>
                  <a:ext uri="{FF2B5EF4-FFF2-40B4-BE49-F238E27FC236}">
                    <a16:creationId xmlns:a16="http://schemas.microsoft.com/office/drawing/2014/main" id="{BF8F26B4-697B-3ACC-2F76-7C612646083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3" name="Gruppieren 3742">
              <a:extLst>
                <a:ext uri="{FF2B5EF4-FFF2-40B4-BE49-F238E27FC236}">
                  <a16:creationId xmlns:a16="http://schemas.microsoft.com/office/drawing/2014/main" id="{4C2D5B17-C7DE-A0CD-A3DD-F001242E6CD4}"/>
                </a:ext>
              </a:extLst>
            </p:cNvPr>
            <p:cNvGrpSpPr/>
            <p:nvPr/>
          </p:nvGrpSpPr>
          <p:grpSpPr>
            <a:xfrm>
              <a:off x="4656000" y="1900714"/>
              <a:ext cx="180000" cy="180000"/>
              <a:chOff x="2537136" y="1269000"/>
              <a:chExt cx="180000" cy="180000"/>
            </a:xfrm>
          </p:grpSpPr>
          <p:sp>
            <p:nvSpPr>
              <p:cNvPr id="3756" name="Ellipse 3755">
                <a:extLst>
                  <a:ext uri="{FF2B5EF4-FFF2-40B4-BE49-F238E27FC236}">
                    <a16:creationId xmlns:a16="http://schemas.microsoft.com/office/drawing/2014/main" id="{4BBEDF36-AA93-19C7-192D-CD53EF58655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7" name="Minuszeichen 3756">
                <a:extLst>
                  <a:ext uri="{FF2B5EF4-FFF2-40B4-BE49-F238E27FC236}">
                    <a16:creationId xmlns:a16="http://schemas.microsoft.com/office/drawing/2014/main" id="{1CD6122F-2867-E73F-A3A9-D376028D547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4" name="Gruppieren 3743">
              <a:extLst>
                <a:ext uri="{FF2B5EF4-FFF2-40B4-BE49-F238E27FC236}">
                  <a16:creationId xmlns:a16="http://schemas.microsoft.com/office/drawing/2014/main" id="{407F43CC-9033-F8FA-2034-063836651EFA}"/>
                </a:ext>
              </a:extLst>
            </p:cNvPr>
            <p:cNvGrpSpPr/>
            <p:nvPr/>
          </p:nvGrpSpPr>
          <p:grpSpPr>
            <a:xfrm>
              <a:off x="6006000" y="1339747"/>
              <a:ext cx="180000" cy="180000"/>
              <a:chOff x="2537136" y="1269000"/>
              <a:chExt cx="180000" cy="180000"/>
            </a:xfrm>
          </p:grpSpPr>
          <p:sp>
            <p:nvSpPr>
              <p:cNvPr id="3754" name="Ellipse 3753">
                <a:extLst>
                  <a:ext uri="{FF2B5EF4-FFF2-40B4-BE49-F238E27FC236}">
                    <a16:creationId xmlns:a16="http://schemas.microsoft.com/office/drawing/2014/main" id="{55AC9BA5-5EE2-A03F-8DE8-024CAB74C72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5" name="Minuszeichen 3754">
                <a:extLst>
                  <a:ext uri="{FF2B5EF4-FFF2-40B4-BE49-F238E27FC236}">
                    <a16:creationId xmlns:a16="http://schemas.microsoft.com/office/drawing/2014/main" id="{72D1E0E2-F962-0EEA-03FB-1528CA7BDB8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5" name="Gruppieren 3744">
              <a:extLst>
                <a:ext uri="{FF2B5EF4-FFF2-40B4-BE49-F238E27FC236}">
                  <a16:creationId xmlns:a16="http://schemas.microsoft.com/office/drawing/2014/main" id="{AA0B65AA-2D68-0EF0-6533-79B074DBFA13}"/>
                </a:ext>
              </a:extLst>
            </p:cNvPr>
            <p:cNvGrpSpPr/>
            <p:nvPr/>
          </p:nvGrpSpPr>
          <p:grpSpPr>
            <a:xfrm>
              <a:off x="6006000" y="5312040"/>
              <a:ext cx="180000" cy="180000"/>
              <a:chOff x="2537136" y="1269000"/>
              <a:chExt cx="180000" cy="180000"/>
            </a:xfrm>
          </p:grpSpPr>
          <p:sp>
            <p:nvSpPr>
              <p:cNvPr id="3752" name="Ellipse 3751">
                <a:extLst>
                  <a:ext uri="{FF2B5EF4-FFF2-40B4-BE49-F238E27FC236}">
                    <a16:creationId xmlns:a16="http://schemas.microsoft.com/office/drawing/2014/main" id="{922D8AB4-8581-0D6B-3127-C03B1D3F92E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3" name="Minuszeichen 3752">
                <a:extLst>
                  <a:ext uri="{FF2B5EF4-FFF2-40B4-BE49-F238E27FC236}">
                    <a16:creationId xmlns:a16="http://schemas.microsoft.com/office/drawing/2014/main" id="{30B38419-873D-52CE-6F9E-2ED6A16C76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6" name="Gruppieren 3745">
              <a:extLst>
                <a:ext uri="{FF2B5EF4-FFF2-40B4-BE49-F238E27FC236}">
                  <a16:creationId xmlns:a16="http://schemas.microsoft.com/office/drawing/2014/main" id="{82A8295D-5AEF-37E7-19BA-55B276F2E887}"/>
                </a:ext>
              </a:extLst>
            </p:cNvPr>
            <p:cNvGrpSpPr/>
            <p:nvPr/>
          </p:nvGrpSpPr>
          <p:grpSpPr>
            <a:xfrm>
              <a:off x="6006000" y="1900714"/>
              <a:ext cx="180000" cy="180000"/>
              <a:chOff x="2537136" y="1269000"/>
              <a:chExt cx="180000" cy="180000"/>
            </a:xfrm>
          </p:grpSpPr>
          <p:sp>
            <p:nvSpPr>
              <p:cNvPr id="3750" name="Ellipse 3749">
                <a:extLst>
                  <a:ext uri="{FF2B5EF4-FFF2-40B4-BE49-F238E27FC236}">
                    <a16:creationId xmlns:a16="http://schemas.microsoft.com/office/drawing/2014/main" id="{E21CA90B-B021-118A-4996-06786F34F5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1" name="Minuszeichen 3750">
                <a:extLst>
                  <a:ext uri="{FF2B5EF4-FFF2-40B4-BE49-F238E27FC236}">
                    <a16:creationId xmlns:a16="http://schemas.microsoft.com/office/drawing/2014/main" id="{B7B993C0-B6B4-5C7E-4788-8B153AE2D2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7" name="Gruppieren 3746">
              <a:extLst>
                <a:ext uri="{FF2B5EF4-FFF2-40B4-BE49-F238E27FC236}">
                  <a16:creationId xmlns:a16="http://schemas.microsoft.com/office/drawing/2014/main" id="{F1884DC1-3F01-5FFA-0CAC-D7B5333BE76D}"/>
                </a:ext>
              </a:extLst>
            </p:cNvPr>
            <p:cNvGrpSpPr/>
            <p:nvPr/>
          </p:nvGrpSpPr>
          <p:grpSpPr>
            <a:xfrm>
              <a:off x="6006000" y="4775520"/>
              <a:ext cx="180000" cy="180000"/>
              <a:chOff x="2537136" y="1269000"/>
              <a:chExt cx="180000" cy="180000"/>
            </a:xfrm>
          </p:grpSpPr>
          <p:sp>
            <p:nvSpPr>
              <p:cNvPr id="3748" name="Ellipse 3747">
                <a:extLst>
                  <a:ext uri="{FF2B5EF4-FFF2-40B4-BE49-F238E27FC236}">
                    <a16:creationId xmlns:a16="http://schemas.microsoft.com/office/drawing/2014/main" id="{6DD43856-6C01-C6AA-4772-BC14E569126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49" name="Minuszeichen 3748">
                <a:extLst>
                  <a:ext uri="{FF2B5EF4-FFF2-40B4-BE49-F238E27FC236}">
                    <a16:creationId xmlns:a16="http://schemas.microsoft.com/office/drawing/2014/main" id="{2D1A7DB1-71EB-0D57-8730-48C43C7F85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825" name="Gruppieren 3824">
            <a:extLst>
              <a:ext uri="{FF2B5EF4-FFF2-40B4-BE49-F238E27FC236}">
                <a16:creationId xmlns:a16="http://schemas.microsoft.com/office/drawing/2014/main" id="{080F9E5E-663F-F201-6984-D524E3C1653B}"/>
              </a:ext>
            </a:extLst>
          </p:cNvPr>
          <p:cNvGrpSpPr>
            <a:grpSpLocks noChangeAspect="1"/>
          </p:cNvGrpSpPr>
          <p:nvPr/>
        </p:nvGrpSpPr>
        <p:grpSpPr>
          <a:xfrm>
            <a:off x="8915344" y="6323669"/>
            <a:ext cx="1258865" cy="1306104"/>
            <a:chOff x="3576000" y="816426"/>
            <a:chExt cx="5040000" cy="5229127"/>
          </a:xfrm>
        </p:grpSpPr>
        <p:grpSp>
          <p:nvGrpSpPr>
            <p:cNvPr id="3826" name="Magnesium ohne e-">
              <a:extLst>
                <a:ext uri="{FF2B5EF4-FFF2-40B4-BE49-F238E27FC236}">
                  <a16:creationId xmlns:a16="http://schemas.microsoft.com/office/drawing/2014/main" id="{0AAA1198-42FA-2CDA-9439-399A40824B85}"/>
                </a:ext>
              </a:extLst>
            </p:cNvPr>
            <p:cNvGrpSpPr/>
            <p:nvPr/>
          </p:nvGrpSpPr>
          <p:grpSpPr>
            <a:xfrm>
              <a:off x="3576000" y="909000"/>
              <a:ext cx="5040000" cy="5040000"/>
              <a:chOff x="3576000" y="909000"/>
              <a:chExt cx="5040000" cy="5040000"/>
            </a:xfrm>
          </p:grpSpPr>
          <p:sp>
            <p:nvSpPr>
              <p:cNvPr id="3863" name="K-Schale">
                <a:extLst>
                  <a:ext uri="{FF2B5EF4-FFF2-40B4-BE49-F238E27FC236}">
                    <a16:creationId xmlns:a16="http://schemas.microsoft.com/office/drawing/2014/main" id="{14697B91-D784-8151-251E-55FF6C52186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864" name="Atomkern mit Protonen und Neutronen">
                <a:extLst>
                  <a:ext uri="{FF2B5EF4-FFF2-40B4-BE49-F238E27FC236}">
                    <a16:creationId xmlns:a16="http://schemas.microsoft.com/office/drawing/2014/main" id="{F78D0437-A6BD-8305-524D-D870ACC0E3CD}"/>
                  </a:ext>
                </a:extLst>
              </p:cNvPr>
              <p:cNvGrpSpPr/>
              <p:nvPr/>
            </p:nvGrpSpPr>
            <p:grpSpPr>
              <a:xfrm>
                <a:off x="5196000" y="2529000"/>
                <a:ext cx="1800000" cy="1800000"/>
                <a:chOff x="5196000" y="2529000"/>
                <a:chExt cx="1800000" cy="1800000"/>
              </a:xfrm>
            </p:grpSpPr>
            <p:sp>
              <p:nvSpPr>
                <p:cNvPr id="3867" name="Atomkern">
                  <a:extLst>
                    <a:ext uri="{FF2B5EF4-FFF2-40B4-BE49-F238E27FC236}">
                      <a16:creationId xmlns:a16="http://schemas.microsoft.com/office/drawing/2014/main" id="{ADE7F271-CA16-296C-7A12-BBDC7FF8001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868" name="Gruppieren 3867">
                  <a:extLst>
                    <a:ext uri="{FF2B5EF4-FFF2-40B4-BE49-F238E27FC236}">
                      <a16:creationId xmlns:a16="http://schemas.microsoft.com/office/drawing/2014/main" id="{28F26D1C-4822-83D3-D665-C1F72AEDA820}"/>
                    </a:ext>
                  </a:extLst>
                </p:cNvPr>
                <p:cNvGrpSpPr>
                  <a:grpSpLocks noChangeAspect="1"/>
                </p:cNvGrpSpPr>
                <p:nvPr/>
              </p:nvGrpSpPr>
              <p:grpSpPr>
                <a:xfrm>
                  <a:off x="5848033" y="3791651"/>
                  <a:ext cx="180000" cy="180000"/>
                  <a:chOff x="3172968" y="2304288"/>
                  <a:chExt cx="180000" cy="180000"/>
                </a:xfrm>
              </p:grpSpPr>
              <p:sp>
                <p:nvSpPr>
                  <p:cNvPr id="3914" name="Ellipse 3913">
                    <a:extLst>
                      <a:ext uri="{FF2B5EF4-FFF2-40B4-BE49-F238E27FC236}">
                        <a16:creationId xmlns:a16="http://schemas.microsoft.com/office/drawing/2014/main" id="{33CE67F1-9A7F-179A-3186-B0F3043E46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5" name="Additionszeichen 3914">
                    <a:extLst>
                      <a:ext uri="{FF2B5EF4-FFF2-40B4-BE49-F238E27FC236}">
                        <a16:creationId xmlns:a16="http://schemas.microsoft.com/office/drawing/2014/main" id="{6737992B-093A-E7BA-B76A-9B92384D79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69" name="Gruppieren 3868">
                  <a:extLst>
                    <a:ext uri="{FF2B5EF4-FFF2-40B4-BE49-F238E27FC236}">
                      <a16:creationId xmlns:a16="http://schemas.microsoft.com/office/drawing/2014/main" id="{090C4838-5D52-A28F-7E56-F0B9515334A5}"/>
                    </a:ext>
                  </a:extLst>
                </p:cNvPr>
                <p:cNvGrpSpPr>
                  <a:grpSpLocks noChangeAspect="1"/>
                </p:cNvGrpSpPr>
                <p:nvPr/>
              </p:nvGrpSpPr>
              <p:grpSpPr>
                <a:xfrm>
                  <a:off x="6270000" y="3698425"/>
                  <a:ext cx="180000" cy="180000"/>
                  <a:chOff x="3172968" y="2304288"/>
                  <a:chExt cx="180000" cy="180000"/>
                </a:xfrm>
              </p:grpSpPr>
              <p:sp>
                <p:nvSpPr>
                  <p:cNvPr id="3912" name="Ellipse 3911">
                    <a:extLst>
                      <a:ext uri="{FF2B5EF4-FFF2-40B4-BE49-F238E27FC236}">
                        <a16:creationId xmlns:a16="http://schemas.microsoft.com/office/drawing/2014/main" id="{A202BEBC-9865-47BC-B372-A87DD7BD2E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3" name="Additionszeichen 3912">
                    <a:extLst>
                      <a:ext uri="{FF2B5EF4-FFF2-40B4-BE49-F238E27FC236}">
                        <a16:creationId xmlns:a16="http://schemas.microsoft.com/office/drawing/2014/main" id="{FA1C8C80-CBA4-BD8D-BF71-7B02DDB11D9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0" name="Gruppieren 3869">
                  <a:extLst>
                    <a:ext uri="{FF2B5EF4-FFF2-40B4-BE49-F238E27FC236}">
                      <a16:creationId xmlns:a16="http://schemas.microsoft.com/office/drawing/2014/main" id="{F6E575F4-3F90-AEDE-ED47-0E8C78185B5B}"/>
                    </a:ext>
                  </a:extLst>
                </p:cNvPr>
                <p:cNvGrpSpPr>
                  <a:grpSpLocks noChangeAspect="1"/>
                </p:cNvGrpSpPr>
                <p:nvPr/>
              </p:nvGrpSpPr>
              <p:grpSpPr>
                <a:xfrm>
                  <a:off x="5499300" y="3931942"/>
                  <a:ext cx="180000" cy="180000"/>
                  <a:chOff x="3172968" y="2304288"/>
                  <a:chExt cx="180000" cy="180000"/>
                </a:xfrm>
              </p:grpSpPr>
              <p:sp>
                <p:nvSpPr>
                  <p:cNvPr id="3910" name="Ellipse 3909">
                    <a:extLst>
                      <a:ext uri="{FF2B5EF4-FFF2-40B4-BE49-F238E27FC236}">
                        <a16:creationId xmlns:a16="http://schemas.microsoft.com/office/drawing/2014/main" id="{B24E1ED2-6C71-5AFA-B5B3-B81663A7C5B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1" name="Additionszeichen 3910">
                    <a:extLst>
                      <a:ext uri="{FF2B5EF4-FFF2-40B4-BE49-F238E27FC236}">
                        <a16:creationId xmlns:a16="http://schemas.microsoft.com/office/drawing/2014/main" id="{0D69B8FD-DDE7-FD22-F7FA-7D1E79E0B5B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1" name="Gruppieren 3870">
                  <a:extLst>
                    <a:ext uri="{FF2B5EF4-FFF2-40B4-BE49-F238E27FC236}">
                      <a16:creationId xmlns:a16="http://schemas.microsoft.com/office/drawing/2014/main" id="{E306A596-151D-43AD-16AB-26FF7996F70E}"/>
                    </a:ext>
                  </a:extLst>
                </p:cNvPr>
                <p:cNvGrpSpPr>
                  <a:grpSpLocks noChangeAspect="1"/>
                </p:cNvGrpSpPr>
                <p:nvPr/>
              </p:nvGrpSpPr>
              <p:grpSpPr>
                <a:xfrm>
                  <a:off x="6030156" y="4086630"/>
                  <a:ext cx="180000" cy="180000"/>
                  <a:chOff x="3172968" y="2304288"/>
                  <a:chExt cx="180000" cy="180000"/>
                </a:xfrm>
              </p:grpSpPr>
              <p:sp>
                <p:nvSpPr>
                  <p:cNvPr id="3908" name="Ellipse 3907">
                    <a:extLst>
                      <a:ext uri="{FF2B5EF4-FFF2-40B4-BE49-F238E27FC236}">
                        <a16:creationId xmlns:a16="http://schemas.microsoft.com/office/drawing/2014/main" id="{C5056C46-E1A9-7CA2-6AE1-56EBCBAF560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9" name="Additionszeichen 3908">
                    <a:extLst>
                      <a:ext uri="{FF2B5EF4-FFF2-40B4-BE49-F238E27FC236}">
                        <a16:creationId xmlns:a16="http://schemas.microsoft.com/office/drawing/2014/main" id="{86075308-F04D-D8A1-466D-AB5AFAA7AC7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2" name="Gruppieren 3871">
                  <a:extLst>
                    <a:ext uri="{FF2B5EF4-FFF2-40B4-BE49-F238E27FC236}">
                      <a16:creationId xmlns:a16="http://schemas.microsoft.com/office/drawing/2014/main" id="{2DFC4CBA-CD7C-47EB-DB04-B21911CE78BA}"/>
                    </a:ext>
                  </a:extLst>
                </p:cNvPr>
                <p:cNvGrpSpPr>
                  <a:grpSpLocks noChangeAspect="1"/>
                </p:cNvGrpSpPr>
                <p:nvPr/>
              </p:nvGrpSpPr>
              <p:grpSpPr>
                <a:xfrm>
                  <a:off x="6020438" y="3296696"/>
                  <a:ext cx="180000" cy="180000"/>
                  <a:chOff x="3172968" y="2304288"/>
                  <a:chExt cx="180000" cy="180000"/>
                </a:xfrm>
              </p:grpSpPr>
              <p:sp>
                <p:nvSpPr>
                  <p:cNvPr id="3906" name="Ellipse 3905">
                    <a:extLst>
                      <a:ext uri="{FF2B5EF4-FFF2-40B4-BE49-F238E27FC236}">
                        <a16:creationId xmlns:a16="http://schemas.microsoft.com/office/drawing/2014/main" id="{E16EDFEC-9579-34AE-872B-F6E6B86E1B4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7" name="Additionszeichen 3906">
                    <a:extLst>
                      <a:ext uri="{FF2B5EF4-FFF2-40B4-BE49-F238E27FC236}">
                        <a16:creationId xmlns:a16="http://schemas.microsoft.com/office/drawing/2014/main" id="{89159878-452A-39B9-CA4E-FC70A4D2AB9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3" name="Gruppieren 3872">
                  <a:extLst>
                    <a:ext uri="{FF2B5EF4-FFF2-40B4-BE49-F238E27FC236}">
                      <a16:creationId xmlns:a16="http://schemas.microsoft.com/office/drawing/2014/main" id="{2AC11C81-651C-9CBF-B16A-863208CADA46}"/>
                    </a:ext>
                  </a:extLst>
                </p:cNvPr>
                <p:cNvGrpSpPr>
                  <a:grpSpLocks noChangeAspect="1"/>
                </p:cNvGrpSpPr>
                <p:nvPr/>
              </p:nvGrpSpPr>
              <p:grpSpPr>
                <a:xfrm>
                  <a:off x="6540000" y="3667688"/>
                  <a:ext cx="180000" cy="180000"/>
                  <a:chOff x="3172968" y="2304288"/>
                  <a:chExt cx="180000" cy="180000"/>
                </a:xfrm>
              </p:grpSpPr>
              <p:sp>
                <p:nvSpPr>
                  <p:cNvPr id="3904" name="Ellipse 3903">
                    <a:extLst>
                      <a:ext uri="{FF2B5EF4-FFF2-40B4-BE49-F238E27FC236}">
                        <a16:creationId xmlns:a16="http://schemas.microsoft.com/office/drawing/2014/main" id="{4BA0CA8A-194C-50E1-FF78-8A27FA01F6B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5" name="Additionszeichen 3904">
                    <a:extLst>
                      <a:ext uri="{FF2B5EF4-FFF2-40B4-BE49-F238E27FC236}">
                        <a16:creationId xmlns:a16="http://schemas.microsoft.com/office/drawing/2014/main" id="{1D23064B-2294-1354-0F6E-79B83675BBF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4" name="Gruppieren 3873">
                  <a:extLst>
                    <a:ext uri="{FF2B5EF4-FFF2-40B4-BE49-F238E27FC236}">
                      <a16:creationId xmlns:a16="http://schemas.microsoft.com/office/drawing/2014/main" id="{628C31FB-1A64-8429-BCAE-BE0CFBED4146}"/>
                    </a:ext>
                  </a:extLst>
                </p:cNvPr>
                <p:cNvGrpSpPr>
                  <a:grpSpLocks noChangeAspect="1"/>
                </p:cNvGrpSpPr>
                <p:nvPr/>
              </p:nvGrpSpPr>
              <p:grpSpPr>
                <a:xfrm>
                  <a:off x="6696374" y="3186376"/>
                  <a:ext cx="180000" cy="180000"/>
                  <a:chOff x="3172968" y="2304288"/>
                  <a:chExt cx="180000" cy="180000"/>
                </a:xfrm>
              </p:grpSpPr>
              <p:sp>
                <p:nvSpPr>
                  <p:cNvPr id="3902" name="Ellipse 3901">
                    <a:extLst>
                      <a:ext uri="{FF2B5EF4-FFF2-40B4-BE49-F238E27FC236}">
                        <a16:creationId xmlns:a16="http://schemas.microsoft.com/office/drawing/2014/main" id="{156414A0-D16D-F772-A02E-1898C78D9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3" name="Additionszeichen 3902">
                    <a:extLst>
                      <a:ext uri="{FF2B5EF4-FFF2-40B4-BE49-F238E27FC236}">
                        <a16:creationId xmlns:a16="http://schemas.microsoft.com/office/drawing/2014/main" id="{997A2647-F7F6-38A9-EE16-4FFEBB3F49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5" name="Gruppieren 3874">
                  <a:extLst>
                    <a:ext uri="{FF2B5EF4-FFF2-40B4-BE49-F238E27FC236}">
                      <a16:creationId xmlns:a16="http://schemas.microsoft.com/office/drawing/2014/main" id="{EA8FDDA0-A488-57AC-0706-6CBBF6EFF85B}"/>
                    </a:ext>
                  </a:extLst>
                </p:cNvPr>
                <p:cNvGrpSpPr>
                  <a:grpSpLocks noChangeAspect="1"/>
                </p:cNvGrpSpPr>
                <p:nvPr/>
              </p:nvGrpSpPr>
              <p:grpSpPr>
                <a:xfrm>
                  <a:off x="5577515" y="3084316"/>
                  <a:ext cx="180000" cy="180000"/>
                  <a:chOff x="3172968" y="2304288"/>
                  <a:chExt cx="180000" cy="180000"/>
                </a:xfrm>
              </p:grpSpPr>
              <p:sp>
                <p:nvSpPr>
                  <p:cNvPr id="3900" name="Ellipse 3899">
                    <a:extLst>
                      <a:ext uri="{FF2B5EF4-FFF2-40B4-BE49-F238E27FC236}">
                        <a16:creationId xmlns:a16="http://schemas.microsoft.com/office/drawing/2014/main" id="{1EA2606E-719A-88B9-3F4B-B7DB9C86A9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1" name="Additionszeichen 3900">
                    <a:extLst>
                      <a:ext uri="{FF2B5EF4-FFF2-40B4-BE49-F238E27FC236}">
                        <a16:creationId xmlns:a16="http://schemas.microsoft.com/office/drawing/2014/main" id="{ECDFE87B-2BC6-776C-D02B-29E6081E78C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6" name="Gruppieren 3875">
                  <a:extLst>
                    <a:ext uri="{FF2B5EF4-FFF2-40B4-BE49-F238E27FC236}">
                      <a16:creationId xmlns:a16="http://schemas.microsoft.com/office/drawing/2014/main" id="{10814638-C5E0-333D-B44C-0D7FB7420412}"/>
                    </a:ext>
                  </a:extLst>
                </p:cNvPr>
                <p:cNvGrpSpPr>
                  <a:grpSpLocks noChangeAspect="1"/>
                </p:cNvGrpSpPr>
                <p:nvPr/>
              </p:nvGrpSpPr>
              <p:grpSpPr>
                <a:xfrm>
                  <a:off x="5940252" y="2903697"/>
                  <a:ext cx="180000" cy="180000"/>
                  <a:chOff x="3172968" y="2304288"/>
                  <a:chExt cx="180000" cy="180000"/>
                </a:xfrm>
              </p:grpSpPr>
              <p:sp>
                <p:nvSpPr>
                  <p:cNvPr id="3898" name="Ellipse 3897">
                    <a:extLst>
                      <a:ext uri="{FF2B5EF4-FFF2-40B4-BE49-F238E27FC236}">
                        <a16:creationId xmlns:a16="http://schemas.microsoft.com/office/drawing/2014/main" id="{C64F745F-E5F2-086B-CA98-2C4E2CE529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9" name="Additionszeichen 3898">
                    <a:extLst>
                      <a:ext uri="{FF2B5EF4-FFF2-40B4-BE49-F238E27FC236}">
                        <a16:creationId xmlns:a16="http://schemas.microsoft.com/office/drawing/2014/main" id="{F6243878-8214-057F-818B-EA32528E872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7" name="Gruppieren 3876">
                  <a:extLst>
                    <a:ext uri="{FF2B5EF4-FFF2-40B4-BE49-F238E27FC236}">
                      <a16:creationId xmlns:a16="http://schemas.microsoft.com/office/drawing/2014/main" id="{D3A73822-7873-452D-54AF-63A6540000F1}"/>
                    </a:ext>
                  </a:extLst>
                </p:cNvPr>
                <p:cNvGrpSpPr>
                  <a:grpSpLocks noChangeAspect="1"/>
                </p:cNvGrpSpPr>
                <p:nvPr/>
              </p:nvGrpSpPr>
              <p:grpSpPr>
                <a:xfrm>
                  <a:off x="5597520" y="2746772"/>
                  <a:ext cx="180000" cy="180000"/>
                  <a:chOff x="3172968" y="2304288"/>
                  <a:chExt cx="180000" cy="180000"/>
                </a:xfrm>
              </p:grpSpPr>
              <p:sp>
                <p:nvSpPr>
                  <p:cNvPr id="3896" name="Ellipse 3895">
                    <a:extLst>
                      <a:ext uri="{FF2B5EF4-FFF2-40B4-BE49-F238E27FC236}">
                        <a16:creationId xmlns:a16="http://schemas.microsoft.com/office/drawing/2014/main" id="{C3E99474-6016-42F7-A148-3C4D64DA1B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7" name="Additionszeichen 3896">
                    <a:extLst>
                      <a:ext uri="{FF2B5EF4-FFF2-40B4-BE49-F238E27FC236}">
                        <a16:creationId xmlns:a16="http://schemas.microsoft.com/office/drawing/2014/main" id="{F7D0D45A-6749-5B8C-DD48-8F5AF5572E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8" name="Gruppieren 3877">
                  <a:extLst>
                    <a:ext uri="{FF2B5EF4-FFF2-40B4-BE49-F238E27FC236}">
                      <a16:creationId xmlns:a16="http://schemas.microsoft.com/office/drawing/2014/main" id="{E7E85B7A-977E-3548-568F-B474BC843F2A}"/>
                    </a:ext>
                  </a:extLst>
                </p:cNvPr>
                <p:cNvGrpSpPr>
                  <a:grpSpLocks noChangeAspect="1"/>
                </p:cNvGrpSpPr>
                <p:nvPr/>
              </p:nvGrpSpPr>
              <p:grpSpPr>
                <a:xfrm>
                  <a:off x="6310896" y="2729578"/>
                  <a:ext cx="180000" cy="180000"/>
                  <a:chOff x="3172968" y="2304288"/>
                  <a:chExt cx="180000" cy="180000"/>
                </a:xfrm>
              </p:grpSpPr>
              <p:sp>
                <p:nvSpPr>
                  <p:cNvPr id="3894" name="Ellipse 3893">
                    <a:extLst>
                      <a:ext uri="{FF2B5EF4-FFF2-40B4-BE49-F238E27FC236}">
                        <a16:creationId xmlns:a16="http://schemas.microsoft.com/office/drawing/2014/main" id="{6E5ACE9D-177A-9515-CD20-E7F6FD49C4E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5" name="Additionszeichen 3894">
                    <a:extLst>
                      <a:ext uri="{FF2B5EF4-FFF2-40B4-BE49-F238E27FC236}">
                        <a16:creationId xmlns:a16="http://schemas.microsoft.com/office/drawing/2014/main" id="{1FE98932-EFDB-565E-291F-0F85FA67200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9" name="Gruppieren 3878">
                  <a:extLst>
                    <a:ext uri="{FF2B5EF4-FFF2-40B4-BE49-F238E27FC236}">
                      <a16:creationId xmlns:a16="http://schemas.microsoft.com/office/drawing/2014/main" id="{79035047-B967-DDCD-BA3B-2C3AB1B434E9}"/>
                    </a:ext>
                  </a:extLst>
                </p:cNvPr>
                <p:cNvGrpSpPr>
                  <a:grpSpLocks noChangeAspect="1"/>
                </p:cNvGrpSpPr>
                <p:nvPr/>
              </p:nvGrpSpPr>
              <p:grpSpPr>
                <a:xfrm>
                  <a:off x="5311404" y="3346168"/>
                  <a:ext cx="180000" cy="180000"/>
                  <a:chOff x="3172968" y="2304288"/>
                  <a:chExt cx="180000" cy="180000"/>
                </a:xfrm>
              </p:grpSpPr>
              <p:sp>
                <p:nvSpPr>
                  <p:cNvPr id="3892" name="Ellipse 3891">
                    <a:extLst>
                      <a:ext uri="{FF2B5EF4-FFF2-40B4-BE49-F238E27FC236}">
                        <a16:creationId xmlns:a16="http://schemas.microsoft.com/office/drawing/2014/main" id="{E4E51B16-EE6E-1E03-E5AC-1674396E05D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3" name="Additionszeichen 3892">
                    <a:extLst>
                      <a:ext uri="{FF2B5EF4-FFF2-40B4-BE49-F238E27FC236}">
                        <a16:creationId xmlns:a16="http://schemas.microsoft.com/office/drawing/2014/main" id="{CADB903E-E56B-D360-F031-F6D6E390A3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80" name="Ellipse 3879">
                  <a:extLst>
                    <a:ext uri="{FF2B5EF4-FFF2-40B4-BE49-F238E27FC236}">
                      <a16:creationId xmlns:a16="http://schemas.microsoft.com/office/drawing/2014/main" id="{26F56257-0B44-9888-EF15-57A96848C8F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1" name="Ellipse 3880">
                  <a:extLst>
                    <a:ext uri="{FF2B5EF4-FFF2-40B4-BE49-F238E27FC236}">
                      <a16:creationId xmlns:a16="http://schemas.microsoft.com/office/drawing/2014/main" id="{4CBD975F-1668-EBAD-DE85-B6BC385388CD}"/>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2" name="Ellipse 3881">
                  <a:extLst>
                    <a:ext uri="{FF2B5EF4-FFF2-40B4-BE49-F238E27FC236}">
                      <a16:creationId xmlns:a16="http://schemas.microsoft.com/office/drawing/2014/main" id="{88121214-B16E-6A1F-149E-D0785EAA91B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3" name="Ellipse 3882">
                  <a:extLst>
                    <a:ext uri="{FF2B5EF4-FFF2-40B4-BE49-F238E27FC236}">
                      <a16:creationId xmlns:a16="http://schemas.microsoft.com/office/drawing/2014/main" id="{26A346E2-BBCF-0C7A-6D0B-B1BC16B4756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4" name="Ellipse 3883">
                  <a:extLst>
                    <a:ext uri="{FF2B5EF4-FFF2-40B4-BE49-F238E27FC236}">
                      <a16:creationId xmlns:a16="http://schemas.microsoft.com/office/drawing/2014/main" id="{17E96421-4555-A346-BA95-1FFAF5155ADB}"/>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5" name="Ellipse 3884">
                  <a:extLst>
                    <a:ext uri="{FF2B5EF4-FFF2-40B4-BE49-F238E27FC236}">
                      <a16:creationId xmlns:a16="http://schemas.microsoft.com/office/drawing/2014/main" id="{BC8EFB0F-3637-AE53-7077-1C7A892AD880}"/>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6" name="Ellipse 3885">
                  <a:extLst>
                    <a:ext uri="{FF2B5EF4-FFF2-40B4-BE49-F238E27FC236}">
                      <a16:creationId xmlns:a16="http://schemas.microsoft.com/office/drawing/2014/main" id="{29EFA4FF-D42C-D620-1F72-CD530990480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7" name="Ellipse 3886">
                  <a:extLst>
                    <a:ext uri="{FF2B5EF4-FFF2-40B4-BE49-F238E27FC236}">
                      <a16:creationId xmlns:a16="http://schemas.microsoft.com/office/drawing/2014/main" id="{C9F7DF7C-535D-6853-C621-3AAE894745C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8" name="Ellipse 3887">
                  <a:extLst>
                    <a:ext uri="{FF2B5EF4-FFF2-40B4-BE49-F238E27FC236}">
                      <a16:creationId xmlns:a16="http://schemas.microsoft.com/office/drawing/2014/main" id="{604167AA-9541-F6BC-92B6-03721E652E7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9" name="Ellipse 3888">
                  <a:extLst>
                    <a:ext uri="{FF2B5EF4-FFF2-40B4-BE49-F238E27FC236}">
                      <a16:creationId xmlns:a16="http://schemas.microsoft.com/office/drawing/2014/main" id="{A769A776-B5BD-70C9-4A0F-7303AAFF6E9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0" name="Ellipse 3889">
                  <a:extLst>
                    <a:ext uri="{FF2B5EF4-FFF2-40B4-BE49-F238E27FC236}">
                      <a16:creationId xmlns:a16="http://schemas.microsoft.com/office/drawing/2014/main" id="{CA929D12-AC12-EEBF-1E8B-1EE2385D93E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1" name="Ellipse 3890">
                  <a:extLst>
                    <a:ext uri="{FF2B5EF4-FFF2-40B4-BE49-F238E27FC236}">
                      <a16:creationId xmlns:a16="http://schemas.microsoft.com/office/drawing/2014/main" id="{35981107-7BCA-549A-1B5A-961E96117884}"/>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65" name="L-Schale">
                <a:extLst>
                  <a:ext uri="{FF2B5EF4-FFF2-40B4-BE49-F238E27FC236}">
                    <a16:creationId xmlns:a16="http://schemas.microsoft.com/office/drawing/2014/main" id="{1BC15AD3-5216-94D9-43F6-2A0B94B994E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866" name="M-Schale">
                <a:extLst>
                  <a:ext uri="{FF2B5EF4-FFF2-40B4-BE49-F238E27FC236}">
                    <a16:creationId xmlns:a16="http://schemas.microsoft.com/office/drawing/2014/main" id="{FEB31B27-F24A-D38A-9C21-545072D7012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827" name="Gruppieren 3826">
              <a:extLst>
                <a:ext uri="{FF2B5EF4-FFF2-40B4-BE49-F238E27FC236}">
                  <a16:creationId xmlns:a16="http://schemas.microsoft.com/office/drawing/2014/main" id="{6E7584F4-0D72-DB6F-C9A2-D71CEF222601}"/>
                </a:ext>
              </a:extLst>
            </p:cNvPr>
            <p:cNvGrpSpPr/>
            <p:nvPr/>
          </p:nvGrpSpPr>
          <p:grpSpPr>
            <a:xfrm>
              <a:off x="6006000" y="816426"/>
              <a:ext cx="180000" cy="180000"/>
              <a:chOff x="2537136" y="1269000"/>
              <a:chExt cx="180000" cy="180000"/>
            </a:xfrm>
          </p:grpSpPr>
          <p:sp>
            <p:nvSpPr>
              <p:cNvPr id="3861" name="Ellipse 3860">
                <a:extLst>
                  <a:ext uri="{FF2B5EF4-FFF2-40B4-BE49-F238E27FC236}">
                    <a16:creationId xmlns:a16="http://schemas.microsoft.com/office/drawing/2014/main" id="{24FC2DF5-4709-58FA-0948-031E31FBAE1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62" name="Minuszeichen 3861">
                <a:extLst>
                  <a:ext uri="{FF2B5EF4-FFF2-40B4-BE49-F238E27FC236}">
                    <a16:creationId xmlns:a16="http://schemas.microsoft.com/office/drawing/2014/main" id="{FB91A494-949E-FD94-301F-E78054216E2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28" name="Gruppieren 3827">
              <a:extLst>
                <a:ext uri="{FF2B5EF4-FFF2-40B4-BE49-F238E27FC236}">
                  <a16:creationId xmlns:a16="http://schemas.microsoft.com/office/drawing/2014/main" id="{712A423E-5611-402B-93C0-ECE56879C0EB}"/>
                </a:ext>
              </a:extLst>
            </p:cNvPr>
            <p:cNvGrpSpPr/>
            <p:nvPr/>
          </p:nvGrpSpPr>
          <p:grpSpPr>
            <a:xfrm>
              <a:off x="6003948" y="5865553"/>
              <a:ext cx="180000" cy="180000"/>
              <a:chOff x="2537136" y="1269000"/>
              <a:chExt cx="180000" cy="180000"/>
            </a:xfrm>
          </p:grpSpPr>
          <p:sp>
            <p:nvSpPr>
              <p:cNvPr id="3859" name="Ellipse 3858">
                <a:extLst>
                  <a:ext uri="{FF2B5EF4-FFF2-40B4-BE49-F238E27FC236}">
                    <a16:creationId xmlns:a16="http://schemas.microsoft.com/office/drawing/2014/main" id="{645614E9-2D14-8FAA-AD67-E67E201413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60" name="Minuszeichen 3859">
                <a:extLst>
                  <a:ext uri="{FF2B5EF4-FFF2-40B4-BE49-F238E27FC236}">
                    <a16:creationId xmlns:a16="http://schemas.microsoft.com/office/drawing/2014/main" id="{BD4F75AB-F7D8-3F33-FA13-DB2ECEA205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29" name="Gruppieren 3828">
              <a:extLst>
                <a:ext uri="{FF2B5EF4-FFF2-40B4-BE49-F238E27FC236}">
                  <a16:creationId xmlns:a16="http://schemas.microsoft.com/office/drawing/2014/main" id="{BB6F651B-D52D-2CB2-D60A-6DCA492D5EC2}"/>
                </a:ext>
              </a:extLst>
            </p:cNvPr>
            <p:cNvGrpSpPr/>
            <p:nvPr/>
          </p:nvGrpSpPr>
          <p:grpSpPr>
            <a:xfrm>
              <a:off x="7989107" y="3335661"/>
              <a:ext cx="180000" cy="180000"/>
              <a:chOff x="2537136" y="1269000"/>
              <a:chExt cx="180000" cy="180000"/>
            </a:xfrm>
          </p:grpSpPr>
          <p:sp>
            <p:nvSpPr>
              <p:cNvPr id="3857" name="Ellipse 3856">
                <a:extLst>
                  <a:ext uri="{FF2B5EF4-FFF2-40B4-BE49-F238E27FC236}">
                    <a16:creationId xmlns:a16="http://schemas.microsoft.com/office/drawing/2014/main" id="{7139AF25-8E55-359B-0453-D9725C009F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8" name="Minuszeichen 3857">
                <a:extLst>
                  <a:ext uri="{FF2B5EF4-FFF2-40B4-BE49-F238E27FC236}">
                    <a16:creationId xmlns:a16="http://schemas.microsoft.com/office/drawing/2014/main" id="{90B1F488-72C5-2B2D-5D35-A0D63A22AD0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0" name="Gruppieren 3829">
              <a:extLst>
                <a:ext uri="{FF2B5EF4-FFF2-40B4-BE49-F238E27FC236}">
                  <a16:creationId xmlns:a16="http://schemas.microsoft.com/office/drawing/2014/main" id="{ADA166EA-53C8-E50D-B852-7B8448EA909C}"/>
                </a:ext>
              </a:extLst>
            </p:cNvPr>
            <p:cNvGrpSpPr/>
            <p:nvPr/>
          </p:nvGrpSpPr>
          <p:grpSpPr>
            <a:xfrm>
              <a:off x="4026000" y="3339000"/>
              <a:ext cx="180000" cy="180000"/>
              <a:chOff x="2537136" y="1269000"/>
              <a:chExt cx="180000" cy="180000"/>
            </a:xfrm>
          </p:grpSpPr>
          <p:sp>
            <p:nvSpPr>
              <p:cNvPr id="3855" name="Ellipse 3854">
                <a:extLst>
                  <a:ext uri="{FF2B5EF4-FFF2-40B4-BE49-F238E27FC236}">
                    <a16:creationId xmlns:a16="http://schemas.microsoft.com/office/drawing/2014/main" id="{5B577AF9-AB02-9F9F-A8B3-F9D6901E3DD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6" name="Minuszeichen 3855">
                <a:extLst>
                  <a:ext uri="{FF2B5EF4-FFF2-40B4-BE49-F238E27FC236}">
                    <a16:creationId xmlns:a16="http://schemas.microsoft.com/office/drawing/2014/main" id="{925B9805-8A52-D42E-84D3-3C1FE085E3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1" name="Gruppieren 3830">
              <a:extLst>
                <a:ext uri="{FF2B5EF4-FFF2-40B4-BE49-F238E27FC236}">
                  <a16:creationId xmlns:a16="http://schemas.microsoft.com/office/drawing/2014/main" id="{F4BC96E3-9286-7CFD-1069-BF9279756758}"/>
                </a:ext>
              </a:extLst>
            </p:cNvPr>
            <p:cNvGrpSpPr/>
            <p:nvPr/>
          </p:nvGrpSpPr>
          <p:grpSpPr>
            <a:xfrm>
              <a:off x="4656000" y="4775520"/>
              <a:ext cx="180000" cy="180000"/>
              <a:chOff x="2537136" y="1269000"/>
              <a:chExt cx="180000" cy="180000"/>
            </a:xfrm>
          </p:grpSpPr>
          <p:sp>
            <p:nvSpPr>
              <p:cNvPr id="3853" name="Ellipse 3852">
                <a:extLst>
                  <a:ext uri="{FF2B5EF4-FFF2-40B4-BE49-F238E27FC236}">
                    <a16:creationId xmlns:a16="http://schemas.microsoft.com/office/drawing/2014/main" id="{7C229383-9210-AA81-5F92-FBB563887CC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4" name="Minuszeichen 3853">
                <a:extLst>
                  <a:ext uri="{FF2B5EF4-FFF2-40B4-BE49-F238E27FC236}">
                    <a16:creationId xmlns:a16="http://schemas.microsoft.com/office/drawing/2014/main" id="{36F61C6C-994A-D2A0-A56F-2AA7EC4BA38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2" name="Gruppieren 3831">
              <a:extLst>
                <a:ext uri="{FF2B5EF4-FFF2-40B4-BE49-F238E27FC236}">
                  <a16:creationId xmlns:a16="http://schemas.microsoft.com/office/drawing/2014/main" id="{F4DD099D-3568-8C0F-5FF0-5CF39B8CA767}"/>
                </a:ext>
              </a:extLst>
            </p:cNvPr>
            <p:cNvGrpSpPr/>
            <p:nvPr/>
          </p:nvGrpSpPr>
          <p:grpSpPr>
            <a:xfrm>
              <a:off x="7373256" y="4775520"/>
              <a:ext cx="180000" cy="180000"/>
              <a:chOff x="2537136" y="1269000"/>
              <a:chExt cx="180000" cy="180000"/>
            </a:xfrm>
          </p:grpSpPr>
          <p:sp>
            <p:nvSpPr>
              <p:cNvPr id="3851" name="Ellipse 3850">
                <a:extLst>
                  <a:ext uri="{FF2B5EF4-FFF2-40B4-BE49-F238E27FC236}">
                    <a16:creationId xmlns:a16="http://schemas.microsoft.com/office/drawing/2014/main" id="{A064785E-2C17-BE00-0C50-D5900023342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2" name="Minuszeichen 3851">
                <a:extLst>
                  <a:ext uri="{FF2B5EF4-FFF2-40B4-BE49-F238E27FC236}">
                    <a16:creationId xmlns:a16="http://schemas.microsoft.com/office/drawing/2014/main" id="{AA4C9E43-4DF8-7A2D-019B-31840391611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3" name="Gruppieren 3832">
              <a:extLst>
                <a:ext uri="{FF2B5EF4-FFF2-40B4-BE49-F238E27FC236}">
                  <a16:creationId xmlns:a16="http://schemas.microsoft.com/office/drawing/2014/main" id="{BEAC427E-BCE8-6813-58E5-111151FA0FA3}"/>
                </a:ext>
              </a:extLst>
            </p:cNvPr>
            <p:cNvGrpSpPr/>
            <p:nvPr/>
          </p:nvGrpSpPr>
          <p:grpSpPr>
            <a:xfrm>
              <a:off x="7373256" y="1900714"/>
              <a:ext cx="180000" cy="180000"/>
              <a:chOff x="2537136" y="1269000"/>
              <a:chExt cx="180000" cy="180000"/>
            </a:xfrm>
          </p:grpSpPr>
          <p:sp>
            <p:nvSpPr>
              <p:cNvPr id="3849" name="Ellipse 3848">
                <a:extLst>
                  <a:ext uri="{FF2B5EF4-FFF2-40B4-BE49-F238E27FC236}">
                    <a16:creationId xmlns:a16="http://schemas.microsoft.com/office/drawing/2014/main" id="{31FCEA78-2248-42BC-F5F0-8155E149413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0" name="Minuszeichen 3849">
                <a:extLst>
                  <a:ext uri="{FF2B5EF4-FFF2-40B4-BE49-F238E27FC236}">
                    <a16:creationId xmlns:a16="http://schemas.microsoft.com/office/drawing/2014/main" id="{CCBD6453-0732-8977-6044-055E1908A8F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4" name="Gruppieren 3833">
              <a:extLst>
                <a:ext uri="{FF2B5EF4-FFF2-40B4-BE49-F238E27FC236}">
                  <a16:creationId xmlns:a16="http://schemas.microsoft.com/office/drawing/2014/main" id="{D483301F-B0FE-499C-F722-D2027BEC96D1}"/>
                </a:ext>
              </a:extLst>
            </p:cNvPr>
            <p:cNvGrpSpPr/>
            <p:nvPr/>
          </p:nvGrpSpPr>
          <p:grpSpPr>
            <a:xfrm>
              <a:off x="4656000" y="1900714"/>
              <a:ext cx="180000" cy="180000"/>
              <a:chOff x="2537136" y="1269000"/>
              <a:chExt cx="180000" cy="180000"/>
            </a:xfrm>
          </p:grpSpPr>
          <p:sp>
            <p:nvSpPr>
              <p:cNvPr id="3847" name="Ellipse 3846">
                <a:extLst>
                  <a:ext uri="{FF2B5EF4-FFF2-40B4-BE49-F238E27FC236}">
                    <a16:creationId xmlns:a16="http://schemas.microsoft.com/office/drawing/2014/main" id="{195AEA6E-40AD-5F65-A7C8-B143841F5D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8" name="Minuszeichen 3847">
                <a:extLst>
                  <a:ext uri="{FF2B5EF4-FFF2-40B4-BE49-F238E27FC236}">
                    <a16:creationId xmlns:a16="http://schemas.microsoft.com/office/drawing/2014/main" id="{41E77D3B-4160-26D6-ED04-DFA5E672DB5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5" name="Gruppieren 3834">
              <a:extLst>
                <a:ext uri="{FF2B5EF4-FFF2-40B4-BE49-F238E27FC236}">
                  <a16:creationId xmlns:a16="http://schemas.microsoft.com/office/drawing/2014/main" id="{819CE821-B522-D7FA-DD94-1B60317A2ED4}"/>
                </a:ext>
              </a:extLst>
            </p:cNvPr>
            <p:cNvGrpSpPr/>
            <p:nvPr/>
          </p:nvGrpSpPr>
          <p:grpSpPr>
            <a:xfrm>
              <a:off x="6006000" y="1339747"/>
              <a:ext cx="180000" cy="180000"/>
              <a:chOff x="2537136" y="1269000"/>
              <a:chExt cx="180000" cy="180000"/>
            </a:xfrm>
          </p:grpSpPr>
          <p:sp>
            <p:nvSpPr>
              <p:cNvPr id="3845" name="Ellipse 3844">
                <a:extLst>
                  <a:ext uri="{FF2B5EF4-FFF2-40B4-BE49-F238E27FC236}">
                    <a16:creationId xmlns:a16="http://schemas.microsoft.com/office/drawing/2014/main" id="{1301DC30-3F54-E56F-44A2-B01DAB0209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6" name="Minuszeichen 3845">
                <a:extLst>
                  <a:ext uri="{FF2B5EF4-FFF2-40B4-BE49-F238E27FC236}">
                    <a16:creationId xmlns:a16="http://schemas.microsoft.com/office/drawing/2014/main" id="{9496D0CE-7B2D-0C14-967D-E241A249D67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6" name="Gruppieren 3835">
              <a:extLst>
                <a:ext uri="{FF2B5EF4-FFF2-40B4-BE49-F238E27FC236}">
                  <a16:creationId xmlns:a16="http://schemas.microsoft.com/office/drawing/2014/main" id="{4F534847-E915-CE06-1EFB-26281018E2A3}"/>
                </a:ext>
              </a:extLst>
            </p:cNvPr>
            <p:cNvGrpSpPr/>
            <p:nvPr/>
          </p:nvGrpSpPr>
          <p:grpSpPr>
            <a:xfrm>
              <a:off x="6006000" y="5312040"/>
              <a:ext cx="180000" cy="180000"/>
              <a:chOff x="2537136" y="1269000"/>
              <a:chExt cx="180000" cy="180000"/>
            </a:xfrm>
          </p:grpSpPr>
          <p:sp>
            <p:nvSpPr>
              <p:cNvPr id="3843" name="Ellipse 3842">
                <a:extLst>
                  <a:ext uri="{FF2B5EF4-FFF2-40B4-BE49-F238E27FC236}">
                    <a16:creationId xmlns:a16="http://schemas.microsoft.com/office/drawing/2014/main" id="{290812E9-59F2-08A5-84D6-74ED1A7627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4" name="Minuszeichen 3843">
                <a:extLst>
                  <a:ext uri="{FF2B5EF4-FFF2-40B4-BE49-F238E27FC236}">
                    <a16:creationId xmlns:a16="http://schemas.microsoft.com/office/drawing/2014/main" id="{C4B6EF17-8EBE-2942-DE91-D076C4BD95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7" name="Gruppieren 3836">
              <a:extLst>
                <a:ext uri="{FF2B5EF4-FFF2-40B4-BE49-F238E27FC236}">
                  <a16:creationId xmlns:a16="http://schemas.microsoft.com/office/drawing/2014/main" id="{E06A83D7-F244-6330-61AB-9E02F8FD9DF9}"/>
                </a:ext>
              </a:extLst>
            </p:cNvPr>
            <p:cNvGrpSpPr/>
            <p:nvPr/>
          </p:nvGrpSpPr>
          <p:grpSpPr>
            <a:xfrm>
              <a:off x="6006000" y="1900714"/>
              <a:ext cx="180000" cy="180000"/>
              <a:chOff x="2537136" y="1269000"/>
              <a:chExt cx="180000" cy="180000"/>
            </a:xfrm>
          </p:grpSpPr>
          <p:sp>
            <p:nvSpPr>
              <p:cNvPr id="3841" name="Ellipse 3840">
                <a:extLst>
                  <a:ext uri="{FF2B5EF4-FFF2-40B4-BE49-F238E27FC236}">
                    <a16:creationId xmlns:a16="http://schemas.microsoft.com/office/drawing/2014/main" id="{E90A1A22-E5AE-A5C5-D420-C6FB89D5198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2" name="Minuszeichen 3841">
                <a:extLst>
                  <a:ext uri="{FF2B5EF4-FFF2-40B4-BE49-F238E27FC236}">
                    <a16:creationId xmlns:a16="http://schemas.microsoft.com/office/drawing/2014/main" id="{5CFDD609-7812-6E9B-B701-3B298576356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8" name="Gruppieren 3837">
              <a:extLst>
                <a:ext uri="{FF2B5EF4-FFF2-40B4-BE49-F238E27FC236}">
                  <a16:creationId xmlns:a16="http://schemas.microsoft.com/office/drawing/2014/main" id="{C3B328A1-6BD5-02B0-3A11-22113FC90667}"/>
                </a:ext>
              </a:extLst>
            </p:cNvPr>
            <p:cNvGrpSpPr/>
            <p:nvPr/>
          </p:nvGrpSpPr>
          <p:grpSpPr>
            <a:xfrm>
              <a:off x="6006000" y="4775520"/>
              <a:ext cx="180000" cy="180000"/>
              <a:chOff x="2537136" y="1269000"/>
              <a:chExt cx="180000" cy="180000"/>
            </a:xfrm>
          </p:grpSpPr>
          <p:sp>
            <p:nvSpPr>
              <p:cNvPr id="3839" name="Ellipse 3838">
                <a:extLst>
                  <a:ext uri="{FF2B5EF4-FFF2-40B4-BE49-F238E27FC236}">
                    <a16:creationId xmlns:a16="http://schemas.microsoft.com/office/drawing/2014/main" id="{633E8168-EA11-575E-5D11-3C343B2D54A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0" name="Minuszeichen 3839">
                <a:extLst>
                  <a:ext uri="{FF2B5EF4-FFF2-40B4-BE49-F238E27FC236}">
                    <a16:creationId xmlns:a16="http://schemas.microsoft.com/office/drawing/2014/main" id="{DB4BE4E3-80BC-8A69-0449-7EB3ACD40AC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791727248"/>
      </p:ext>
    </p:extLst>
  </p:cSld>
  <p:clrMapOvr>
    <a:masterClrMapping/>
  </p:clrMapOvr>
  <mc:AlternateContent xmlns:mc="http://schemas.openxmlformats.org/markup-compatibility/2006" xmlns:p159="http://schemas.microsoft.com/office/powerpoint/2015/09/main">
    <mc:Choice Requires="p159">
      <p:transition advTm="0">
        <p159:morph option="byObject"/>
      </p:transition>
    </mc:Choice>
    <mc:Fallback xmlns="">
      <p:transition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uppieren 63">
            <a:extLst>
              <a:ext uri="{FF2B5EF4-FFF2-40B4-BE49-F238E27FC236}">
                <a16:creationId xmlns:a16="http://schemas.microsoft.com/office/drawing/2014/main" id="{A7F78E50-E73C-5F64-7224-726E0A029BF1}"/>
              </a:ext>
            </a:extLst>
          </p:cNvPr>
          <p:cNvGrpSpPr>
            <a:grpSpLocks noChangeAspect="1"/>
          </p:cNvGrpSpPr>
          <p:nvPr/>
        </p:nvGrpSpPr>
        <p:grpSpPr>
          <a:xfrm>
            <a:off x="5466567" y="2775948"/>
            <a:ext cx="1258865" cy="1306104"/>
            <a:chOff x="3576000" y="816426"/>
            <a:chExt cx="5040000" cy="5229127"/>
          </a:xfrm>
        </p:grpSpPr>
        <p:grpSp>
          <p:nvGrpSpPr>
            <p:cNvPr id="5" name="Magnesium ohne e-">
              <a:extLst>
                <a:ext uri="{FF2B5EF4-FFF2-40B4-BE49-F238E27FC236}">
                  <a16:creationId xmlns:a16="http://schemas.microsoft.com/office/drawing/2014/main" id="{AA40DCCB-84FB-9369-304C-0AFF8EC628E9}"/>
                </a:ext>
              </a:extLst>
            </p:cNvPr>
            <p:cNvGrpSpPr/>
            <p:nvPr/>
          </p:nvGrpSpPr>
          <p:grpSpPr>
            <a:xfrm>
              <a:off x="3576000" y="909000"/>
              <a:ext cx="5040000" cy="5040000"/>
              <a:chOff x="3576000" y="909000"/>
              <a:chExt cx="5040000" cy="5040000"/>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6" name="Gruppieren 5">
              <a:extLst>
                <a:ext uri="{FF2B5EF4-FFF2-40B4-BE49-F238E27FC236}">
                  <a16:creationId xmlns:a16="http://schemas.microsoft.com/office/drawing/2014/main" id="{E9C16CE1-8F1B-5B14-AE5F-084D217F3C1C}"/>
                </a:ext>
              </a:extLst>
            </p:cNvPr>
            <p:cNvGrpSpPr/>
            <p:nvPr/>
          </p:nvGrpSpPr>
          <p:grpSpPr>
            <a:xfrm>
              <a:off x="6006000" y="816426"/>
              <a:ext cx="180000" cy="180000"/>
              <a:chOff x="2537136" y="1269000"/>
              <a:chExt cx="180000" cy="180000"/>
            </a:xfrm>
          </p:grpSpPr>
          <p:sp>
            <p:nvSpPr>
              <p:cNvPr id="10" name="Ellipse 9">
                <a:extLst>
                  <a:ext uri="{FF2B5EF4-FFF2-40B4-BE49-F238E27FC236}">
                    <a16:creationId xmlns:a16="http://schemas.microsoft.com/office/drawing/2014/main" id="{9EE636CC-84DD-F762-9DE7-768E7F357A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Minuszeichen 90">
                <a:extLst>
                  <a:ext uri="{FF2B5EF4-FFF2-40B4-BE49-F238E27FC236}">
                    <a16:creationId xmlns:a16="http://schemas.microsoft.com/office/drawing/2014/main" id="{AF3A0DDE-FF13-E24C-30CA-E711FDD3E0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 name="Gruppieren 92">
              <a:extLst>
                <a:ext uri="{FF2B5EF4-FFF2-40B4-BE49-F238E27FC236}">
                  <a16:creationId xmlns:a16="http://schemas.microsoft.com/office/drawing/2014/main" id="{FD366FCE-0A81-60EC-9C6D-8616977BC667}"/>
                </a:ext>
              </a:extLst>
            </p:cNvPr>
            <p:cNvGrpSpPr/>
            <p:nvPr/>
          </p:nvGrpSpPr>
          <p:grpSpPr>
            <a:xfrm>
              <a:off x="6003948" y="5865553"/>
              <a:ext cx="180000" cy="180000"/>
              <a:chOff x="2537136" y="1269000"/>
              <a:chExt cx="180000" cy="180000"/>
            </a:xfrm>
          </p:grpSpPr>
          <p:sp>
            <p:nvSpPr>
              <p:cNvPr id="94" name="Ellipse 93">
                <a:extLst>
                  <a:ext uri="{FF2B5EF4-FFF2-40B4-BE49-F238E27FC236}">
                    <a16:creationId xmlns:a16="http://schemas.microsoft.com/office/drawing/2014/main" id="{67CF2266-B3CB-7893-EE80-BB879071ABE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Minuszeichen 94">
                <a:extLst>
                  <a:ext uri="{FF2B5EF4-FFF2-40B4-BE49-F238E27FC236}">
                    <a16:creationId xmlns:a16="http://schemas.microsoft.com/office/drawing/2014/main" id="{32177513-7235-3853-6200-7B2523C1CB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 name="Gruppieren 95">
              <a:extLst>
                <a:ext uri="{FF2B5EF4-FFF2-40B4-BE49-F238E27FC236}">
                  <a16:creationId xmlns:a16="http://schemas.microsoft.com/office/drawing/2014/main" id="{699F8641-F6B5-32DB-A25F-186993E294C3}"/>
                </a:ext>
              </a:extLst>
            </p:cNvPr>
            <p:cNvGrpSpPr/>
            <p:nvPr/>
          </p:nvGrpSpPr>
          <p:grpSpPr>
            <a:xfrm>
              <a:off x="7989107" y="3335661"/>
              <a:ext cx="180000" cy="180000"/>
              <a:chOff x="2537136" y="1269000"/>
              <a:chExt cx="180000" cy="180000"/>
            </a:xfrm>
          </p:grpSpPr>
          <p:sp>
            <p:nvSpPr>
              <p:cNvPr id="97" name="Ellipse 96">
                <a:extLst>
                  <a:ext uri="{FF2B5EF4-FFF2-40B4-BE49-F238E27FC236}">
                    <a16:creationId xmlns:a16="http://schemas.microsoft.com/office/drawing/2014/main" id="{142793CD-B4EB-7D86-2ACB-F68941AFDF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Minuszeichen 97">
                <a:extLst>
                  <a:ext uri="{FF2B5EF4-FFF2-40B4-BE49-F238E27FC236}">
                    <a16:creationId xmlns:a16="http://schemas.microsoft.com/office/drawing/2014/main" id="{9191F789-27A4-16B0-09F8-5F056D00E9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uppieren 98">
              <a:extLst>
                <a:ext uri="{FF2B5EF4-FFF2-40B4-BE49-F238E27FC236}">
                  <a16:creationId xmlns:a16="http://schemas.microsoft.com/office/drawing/2014/main" id="{B6D2A6AF-5DDE-6E57-CACA-8C73FBA7AD8A}"/>
                </a:ext>
              </a:extLst>
            </p:cNvPr>
            <p:cNvGrpSpPr/>
            <p:nvPr/>
          </p:nvGrpSpPr>
          <p:grpSpPr>
            <a:xfrm>
              <a:off x="4026000" y="3339000"/>
              <a:ext cx="180000" cy="180000"/>
              <a:chOff x="2537136" y="1269000"/>
              <a:chExt cx="180000" cy="180000"/>
            </a:xfrm>
          </p:grpSpPr>
          <p:sp>
            <p:nvSpPr>
              <p:cNvPr id="100" name="Ellipse 99">
                <a:extLst>
                  <a:ext uri="{FF2B5EF4-FFF2-40B4-BE49-F238E27FC236}">
                    <a16:creationId xmlns:a16="http://schemas.microsoft.com/office/drawing/2014/main" id="{4229B575-4497-C848-6A19-B22B0A108B0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Minuszeichen 100">
                <a:extLst>
                  <a:ext uri="{FF2B5EF4-FFF2-40B4-BE49-F238E27FC236}">
                    <a16:creationId xmlns:a16="http://schemas.microsoft.com/office/drawing/2014/main" id="{21DF0C39-C025-B2A2-F4F8-7DCD3B90B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2" name="Gruppieren 101">
              <a:extLst>
                <a:ext uri="{FF2B5EF4-FFF2-40B4-BE49-F238E27FC236}">
                  <a16:creationId xmlns:a16="http://schemas.microsoft.com/office/drawing/2014/main" id="{BDD57E67-320A-DA5C-FB71-73793427D695}"/>
                </a:ext>
              </a:extLst>
            </p:cNvPr>
            <p:cNvGrpSpPr/>
            <p:nvPr/>
          </p:nvGrpSpPr>
          <p:grpSpPr>
            <a:xfrm>
              <a:off x="4656000" y="4775520"/>
              <a:ext cx="180000" cy="180000"/>
              <a:chOff x="2537136" y="1269000"/>
              <a:chExt cx="180000" cy="180000"/>
            </a:xfrm>
          </p:grpSpPr>
          <p:sp>
            <p:nvSpPr>
              <p:cNvPr id="103" name="Ellipse 102">
                <a:extLst>
                  <a:ext uri="{FF2B5EF4-FFF2-40B4-BE49-F238E27FC236}">
                    <a16:creationId xmlns:a16="http://schemas.microsoft.com/office/drawing/2014/main" id="{A9D93B27-6114-FF92-8AF1-6A6E331612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Minuszeichen 103">
                <a:extLst>
                  <a:ext uri="{FF2B5EF4-FFF2-40B4-BE49-F238E27FC236}">
                    <a16:creationId xmlns:a16="http://schemas.microsoft.com/office/drawing/2014/main" id="{797B5B7B-C168-DEB3-DE6B-6FC2963AB4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 name="Gruppieren 104">
              <a:extLst>
                <a:ext uri="{FF2B5EF4-FFF2-40B4-BE49-F238E27FC236}">
                  <a16:creationId xmlns:a16="http://schemas.microsoft.com/office/drawing/2014/main" id="{DAC8AFDD-2195-9836-AF35-90F92A800C66}"/>
                </a:ext>
              </a:extLst>
            </p:cNvPr>
            <p:cNvGrpSpPr/>
            <p:nvPr/>
          </p:nvGrpSpPr>
          <p:grpSpPr>
            <a:xfrm>
              <a:off x="7373256" y="4775520"/>
              <a:ext cx="180000" cy="180000"/>
              <a:chOff x="2537136" y="1269000"/>
              <a:chExt cx="180000" cy="180000"/>
            </a:xfrm>
          </p:grpSpPr>
          <p:sp>
            <p:nvSpPr>
              <p:cNvPr id="106" name="Ellipse 105">
                <a:extLst>
                  <a:ext uri="{FF2B5EF4-FFF2-40B4-BE49-F238E27FC236}">
                    <a16:creationId xmlns:a16="http://schemas.microsoft.com/office/drawing/2014/main" id="{88643CAC-40F4-1AE1-E685-7AE1CD09C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Minuszeichen 106">
                <a:extLst>
                  <a:ext uri="{FF2B5EF4-FFF2-40B4-BE49-F238E27FC236}">
                    <a16:creationId xmlns:a16="http://schemas.microsoft.com/office/drawing/2014/main" id="{98B002CE-7ABB-8DC9-22BB-C006A6E636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8" name="Gruppieren 107">
              <a:extLst>
                <a:ext uri="{FF2B5EF4-FFF2-40B4-BE49-F238E27FC236}">
                  <a16:creationId xmlns:a16="http://schemas.microsoft.com/office/drawing/2014/main" id="{ABE190A4-2939-8701-9DF6-514499CC2194}"/>
                </a:ext>
              </a:extLst>
            </p:cNvPr>
            <p:cNvGrpSpPr/>
            <p:nvPr/>
          </p:nvGrpSpPr>
          <p:grpSpPr>
            <a:xfrm>
              <a:off x="7373256" y="1900714"/>
              <a:ext cx="180000" cy="180000"/>
              <a:chOff x="2537136" y="1269000"/>
              <a:chExt cx="180000" cy="180000"/>
            </a:xfrm>
          </p:grpSpPr>
          <p:sp>
            <p:nvSpPr>
              <p:cNvPr id="109" name="Ellipse 108">
                <a:extLst>
                  <a:ext uri="{FF2B5EF4-FFF2-40B4-BE49-F238E27FC236}">
                    <a16:creationId xmlns:a16="http://schemas.microsoft.com/office/drawing/2014/main" id="{4EE7AFA8-7C18-98E4-1B61-F0E358734A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Minuszeichen 109">
                <a:extLst>
                  <a:ext uri="{FF2B5EF4-FFF2-40B4-BE49-F238E27FC236}">
                    <a16:creationId xmlns:a16="http://schemas.microsoft.com/office/drawing/2014/main" id="{70CA990C-50E1-83A1-7D94-E0CB7BAD86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1" name="Gruppieren 110">
              <a:extLst>
                <a:ext uri="{FF2B5EF4-FFF2-40B4-BE49-F238E27FC236}">
                  <a16:creationId xmlns:a16="http://schemas.microsoft.com/office/drawing/2014/main" id="{379530FB-A0F1-765B-6294-54686923DC3C}"/>
                </a:ext>
              </a:extLst>
            </p:cNvPr>
            <p:cNvGrpSpPr/>
            <p:nvPr/>
          </p:nvGrpSpPr>
          <p:grpSpPr>
            <a:xfrm>
              <a:off x="4656000" y="1900714"/>
              <a:ext cx="180000" cy="180000"/>
              <a:chOff x="2537136" y="1269000"/>
              <a:chExt cx="180000" cy="180000"/>
            </a:xfrm>
          </p:grpSpPr>
          <p:sp>
            <p:nvSpPr>
              <p:cNvPr id="112" name="Ellipse 111">
                <a:extLst>
                  <a:ext uri="{FF2B5EF4-FFF2-40B4-BE49-F238E27FC236}">
                    <a16:creationId xmlns:a16="http://schemas.microsoft.com/office/drawing/2014/main" id="{2C1238CC-EE36-1B9B-7A52-0B466476ED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Minuszeichen 112">
                <a:extLst>
                  <a:ext uri="{FF2B5EF4-FFF2-40B4-BE49-F238E27FC236}">
                    <a16:creationId xmlns:a16="http://schemas.microsoft.com/office/drawing/2014/main" id="{CED7DBC4-B2C1-51BE-03F1-51F3FB04BA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 name="Gruppieren 113">
              <a:extLst>
                <a:ext uri="{FF2B5EF4-FFF2-40B4-BE49-F238E27FC236}">
                  <a16:creationId xmlns:a16="http://schemas.microsoft.com/office/drawing/2014/main" id="{4B4341E6-9836-9925-8100-0F109E90C10A}"/>
                </a:ext>
              </a:extLst>
            </p:cNvPr>
            <p:cNvGrpSpPr/>
            <p:nvPr/>
          </p:nvGrpSpPr>
          <p:grpSpPr>
            <a:xfrm>
              <a:off x="6006000" y="1339747"/>
              <a:ext cx="180000" cy="180000"/>
              <a:chOff x="2537136" y="1269000"/>
              <a:chExt cx="180000" cy="180000"/>
            </a:xfrm>
          </p:grpSpPr>
          <p:sp>
            <p:nvSpPr>
              <p:cNvPr id="115" name="Ellipse 114">
                <a:extLst>
                  <a:ext uri="{FF2B5EF4-FFF2-40B4-BE49-F238E27FC236}">
                    <a16:creationId xmlns:a16="http://schemas.microsoft.com/office/drawing/2014/main" id="{CAE10017-A203-E34F-BC68-4E716EEA2E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Minuszeichen 115">
                <a:extLst>
                  <a:ext uri="{FF2B5EF4-FFF2-40B4-BE49-F238E27FC236}">
                    <a16:creationId xmlns:a16="http://schemas.microsoft.com/office/drawing/2014/main" id="{66AA4B3B-10EB-1AF9-2A2C-736196B275C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7" name="Gruppieren 116">
              <a:extLst>
                <a:ext uri="{FF2B5EF4-FFF2-40B4-BE49-F238E27FC236}">
                  <a16:creationId xmlns:a16="http://schemas.microsoft.com/office/drawing/2014/main" id="{2C93366F-57FA-DB15-93C4-D98C49521C4C}"/>
                </a:ext>
              </a:extLst>
            </p:cNvPr>
            <p:cNvGrpSpPr/>
            <p:nvPr/>
          </p:nvGrpSpPr>
          <p:grpSpPr>
            <a:xfrm>
              <a:off x="6006000" y="5312040"/>
              <a:ext cx="180000" cy="180000"/>
              <a:chOff x="2537136" y="1269000"/>
              <a:chExt cx="180000" cy="180000"/>
            </a:xfrm>
          </p:grpSpPr>
          <p:sp>
            <p:nvSpPr>
              <p:cNvPr id="118" name="Ellipse 117">
                <a:extLst>
                  <a:ext uri="{FF2B5EF4-FFF2-40B4-BE49-F238E27FC236}">
                    <a16:creationId xmlns:a16="http://schemas.microsoft.com/office/drawing/2014/main" id="{03538003-CFDC-DD8B-0FF0-A93FA36359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Minuszeichen 118">
                <a:extLst>
                  <a:ext uri="{FF2B5EF4-FFF2-40B4-BE49-F238E27FC236}">
                    <a16:creationId xmlns:a16="http://schemas.microsoft.com/office/drawing/2014/main" id="{E6C068ED-1BDF-7918-BDF9-ED76495B59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uppieren 6">
              <a:extLst>
                <a:ext uri="{FF2B5EF4-FFF2-40B4-BE49-F238E27FC236}">
                  <a16:creationId xmlns:a16="http://schemas.microsoft.com/office/drawing/2014/main" id="{4A39BF7F-808E-A364-CC11-4A2A8E7D927B}"/>
                </a:ext>
              </a:extLst>
            </p:cNvPr>
            <p:cNvGrpSpPr/>
            <p:nvPr/>
          </p:nvGrpSpPr>
          <p:grpSpPr>
            <a:xfrm>
              <a:off x="6006000" y="1900714"/>
              <a:ext cx="180000" cy="180000"/>
              <a:chOff x="2537136" y="1269000"/>
              <a:chExt cx="180000" cy="180000"/>
            </a:xfrm>
          </p:grpSpPr>
          <p:sp>
            <p:nvSpPr>
              <p:cNvPr id="8" name="Ellipse 7">
                <a:extLst>
                  <a:ext uri="{FF2B5EF4-FFF2-40B4-BE49-F238E27FC236}">
                    <a16:creationId xmlns:a16="http://schemas.microsoft.com/office/drawing/2014/main" id="{DD14B478-41F0-506E-F49D-C10F3F03A0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Minuszeichen 8">
                <a:extLst>
                  <a:ext uri="{FF2B5EF4-FFF2-40B4-BE49-F238E27FC236}">
                    <a16:creationId xmlns:a16="http://schemas.microsoft.com/office/drawing/2014/main" id="{813E7EAE-08E5-5022-D79D-3E427E78EE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uppieren 12">
              <a:extLst>
                <a:ext uri="{FF2B5EF4-FFF2-40B4-BE49-F238E27FC236}">
                  <a16:creationId xmlns:a16="http://schemas.microsoft.com/office/drawing/2014/main" id="{B8847223-849E-5F34-BA94-46C30E898326}"/>
                </a:ext>
              </a:extLst>
            </p:cNvPr>
            <p:cNvGrpSpPr/>
            <p:nvPr/>
          </p:nvGrpSpPr>
          <p:grpSpPr>
            <a:xfrm>
              <a:off x="6006000" y="4775520"/>
              <a:ext cx="180000" cy="180000"/>
              <a:chOff x="2537136" y="1269000"/>
              <a:chExt cx="180000" cy="180000"/>
            </a:xfrm>
          </p:grpSpPr>
          <p:sp>
            <p:nvSpPr>
              <p:cNvPr id="14" name="Ellipse 13">
                <a:extLst>
                  <a:ext uri="{FF2B5EF4-FFF2-40B4-BE49-F238E27FC236}">
                    <a16:creationId xmlns:a16="http://schemas.microsoft.com/office/drawing/2014/main" id="{4CFDB31D-53EB-CD60-D460-49E289DB46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Minuszeichen 50">
                <a:extLst>
                  <a:ext uri="{FF2B5EF4-FFF2-40B4-BE49-F238E27FC236}">
                    <a16:creationId xmlns:a16="http://schemas.microsoft.com/office/drawing/2014/main" id="{C7F6688D-AD4C-8A23-C758-BE38BD9279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31" name="Gruppieren 730">
            <a:extLst>
              <a:ext uri="{FF2B5EF4-FFF2-40B4-BE49-F238E27FC236}">
                <a16:creationId xmlns:a16="http://schemas.microsoft.com/office/drawing/2014/main" id="{CB71708C-0FE0-ACFC-4A25-537D6073EAD3}"/>
              </a:ext>
            </a:extLst>
          </p:cNvPr>
          <p:cNvGrpSpPr>
            <a:grpSpLocks noChangeAspect="1"/>
          </p:cNvGrpSpPr>
          <p:nvPr/>
        </p:nvGrpSpPr>
        <p:grpSpPr>
          <a:xfrm>
            <a:off x="7196993" y="2774616"/>
            <a:ext cx="1258865" cy="1306104"/>
            <a:chOff x="3576000" y="816426"/>
            <a:chExt cx="5040000" cy="5229127"/>
          </a:xfrm>
        </p:grpSpPr>
        <p:grpSp>
          <p:nvGrpSpPr>
            <p:cNvPr id="732" name="Magnesium ohne e-">
              <a:extLst>
                <a:ext uri="{FF2B5EF4-FFF2-40B4-BE49-F238E27FC236}">
                  <a16:creationId xmlns:a16="http://schemas.microsoft.com/office/drawing/2014/main" id="{77520A95-75AA-E02C-4E6F-8AFD1DA84E7F}"/>
                </a:ext>
              </a:extLst>
            </p:cNvPr>
            <p:cNvGrpSpPr/>
            <p:nvPr/>
          </p:nvGrpSpPr>
          <p:grpSpPr>
            <a:xfrm>
              <a:off x="3576000" y="909000"/>
              <a:ext cx="5040000" cy="5040000"/>
              <a:chOff x="3576000" y="909000"/>
              <a:chExt cx="5040000" cy="5040000"/>
            </a:xfrm>
          </p:grpSpPr>
          <p:sp>
            <p:nvSpPr>
              <p:cNvPr id="769" name="K-Schale">
                <a:extLst>
                  <a:ext uri="{FF2B5EF4-FFF2-40B4-BE49-F238E27FC236}">
                    <a16:creationId xmlns:a16="http://schemas.microsoft.com/office/drawing/2014/main" id="{A46769F4-B94F-41BB-C237-23DD32CA12C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770" name="Atomkern mit Protonen und Neutronen">
                <a:extLst>
                  <a:ext uri="{FF2B5EF4-FFF2-40B4-BE49-F238E27FC236}">
                    <a16:creationId xmlns:a16="http://schemas.microsoft.com/office/drawing/2014/main" id="{E4087B0B-B407-A2B0-FC81-0DEAC34FD8CD}"/>
                  </a:ext>
                </a:extLst>
              </p:cNvPr>
              <p:cNvGrpSpPr/>
              <p:nvPr/>
            </p:nvGrpSpPr>
            <p:grpSpPr>
              <a:xfrm>
                <a:off x="5196000" y="2529000"/>
                <a:ext cx="1800000" cy="1800000"/>
                <a:chOff x="5196000" y="2529000"/>
                <a:chExt cx="1800000" cy="1800000"/>
              </a:xfrm>
            </p:grpSpPr>
            <p:sp>
              <p:nvSpPr>
                <p:cNvPr id="773" name="Atomkern">
                  <a:extLst>
                    <a:ext uri="{FF2B5EF4-FFF2-40B4-BE49-F238E27FC236}">
                      <a16:creationId xmlns:a16="http://schemas.microsoft.com/office/drawing/2014/main" id="{BE4F6D9B-4E15-C1A3-6B44-567DE023E1D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774" name="Gruppieren 773">
                  <a:extLst>
                    <a:ext uri="{FF2B5EF4-FFF2-40B4-BE49-F238E27FC236}">
                      <a16:creationId xmlns:a16="http://schemas.microsoft.com/office/drawing/2014/main" id="{FCD8802A-8CF8-B37D-2B72-1C583CFE7FBA}"/>
                    </a:ext>
                  </a:extLst>
                </p:cNvPr>
                <p:cNvGrpSpPr>
                  <a:grpSpLocks noChangeAspect="1"/>
                </p:cNvGrpSpPr>
                <p:nvPr/>
              </p:nvGrpSpPr>
              <p:grpSpPr>
                <a:xfrm>
                  <a:off x="5848033" y="3791651"/>
                  <a:ext cx="180000" cy="180000"/>
                  <a:chOff x="3172968" y="2304288"/>
                  <a:chExt cx="180000" cy="180000"/>
                </a:xfrm>
              </p:grpSpPr>
              <p:sp>
                <p:nvSpPr>
                  <p:cNvPr id="820" name="Ellipse 819">
                    <a:extLst>
                      <a:ext uri="{FF2B5EF4-FFF2-40B4-BE49-F238E27FC236}">
                        <a16:creationId xmlns:a16="http://schemas.microsoft.com/office/drawing/2014/main" id="{1EBE3B46-0660-A8A0-E23F-284F189312F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1" name="Additionszeichen 820">
                    <a:extLst>
                      <a:ext uri="{FF2B5EF4-FFF2-40B4-BE49-F238E27FC236}">
                        <a16:creationId xmlns:a16="http://schemas.microsoft.com/office/drawing/2014/main" id="{E06D5629-229A-5E16-DEB1-6DA46334C2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5" name="Gruppieren 774">
                  <a:extLst>
                    <a:ext uri="{FF2B5EF4-FFF2-40B4-BE49-F238E27FC236}">
                      <a16:creationId xmlns:a16="http://schemas.microsoft.com/office/drawing/2014/main" id="{3C22421B-19EC-DE31-2DAB-A5D2957399C6}"/>
                    </a:ext>
                  </a:extLst>
                </p:cNvPr>
                <p:cNvGrpSpPr>
                  <a:grpSpLocks noChangeAspect="1"/>
                </p:cNvGrpSpPr>
                <p:nvPr/>
              </p:nvGrpSpPr>
              <p:grpSpPr>
                <a:xfrm>
                  <a:off x="6270000" y="3698425"/>
                  <a:ext cx="180000" cy="180000"/>
                  <a:chOff x="3172968" y="2304288"/>
                  <a:chExt cx="180000" cy="180000"/>
                </a:xfrm>
              </p:grpSpPr>
              <p:sp>
                <p:nvSpPr>
                  <p:cNvPr id="818" name="Ellipse 817">
                    <a:extLst>
                      <a:ext uri="{FF2B5EF4-FFF2-40B4-BE49-F238E27FC236}">
                        <a16:creationId xmlns:a16="http://schemas.microsoft.com/office/drawing/2014/main" id="{6F872446-43C8-55D0-248C-88A3746DA4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 name="Additionszeichen 818">
                    <a:extLst>
                      <a:ext uri="{FF2B5EF4-FFF2-40B4-BE49-F238E27FC236}">
                        <a16:creationId xmlns:a16="http://schemas.microsoft.com/office/drawing/2014/main" id="{A0898AEA-0827-929D-5C95-6151B7EF3F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6" name="Gruppieren 775">
                  <a:extLst>
                    <a:ext uri="{FF2B5EF4-FFF2-40B4-BE49-F238E27FC236}">
                      <a16:creationId xmlns:a16="http://schemas.microsoft.com/office/drawing/2014/main" id="{AFA8E828-46B2-21BD-A75A-05B1A45CF975}"/>
                    </a:ext>
                  </a:extLst>
                </p:cNvPr>
                <p:cNvGrpSpPr>
                  <a:grpSpLocks noChangeAspect="1"/>
                </p:cNvGrpSpPr>
                <p:nvPr/>
              </p:nvGrpSpPr>
              <p:grpSpPr>
                <a:xfrm>
                  <a:off x="5499300" y="3931942"/>
                  <a:ext cx="180000" cy="180000"/>
                  <a:chOff x="3172968" y="2304288"/>
                  <a:chExt cx="180000" cy="180000"/>
                </a:xfrm>
              </p:grpSpPr>
              <p:sp>
                <p:nvSpPr>
                  <p:cNvPr id="816" name="Ellipse 815">
                    <a:extLst>
                      <a:ext uri="{FF2B5EF4-FFF2-40B4-BE49-F238E27FC236}">
                        <a16:creationId xmlns:a16="http://schemas.microsoft.com/office/drawing/2014/main" id="{E5D7D5C8-168A-70B9-AEEF-D5E5174C07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7" name="Additionszeichen 816">
                    <a:extLst>
                      <a:ext uri="{FF2B5EF4-FFF2-40B4-BE49-F238E27FC236}">
                        <a16:creationId xmlns:a16="http://schemas.microsoft.com/office/drawing/2014/main" id="{C9280371-998F-8201-8524-A80B6CACA54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7" name="Gruppieren 776">
                  <a:extLst>
                    <a:ext uri="{FF2B5EF4-FFF2-40B4-BE49-F238E27FC236}">
                      <a16:creationId xmlns:a16="http://schemas.microsoft.com/office/drawing/2014/main" id="{9727FA63-B659-3337-2F1D-91FE1C1E4492}"/>
                    </a:ext>
                  </a:extLst>
                </p:cNvPr>
                <p:cNvGrpSpPr>
                  <a:grpSpLocks noChangeAspect="1"/>
                </p:cNvGrpSpPr>
                <p:nvPr/>
              </p:nvGrpSpPr>
              <p:grpSpPr>
                <a:xfrm>
                  <a:off x="6030156" y="4086630"/>
                  <a:ext cx="180000" cy="180000"/>
                  <a:chOff x="3172968" y="2304288"/>
                  <a:chExt cx="180000" cy="180000"/>
                </a:xfrm>
              </p:grpSpPr>
              <p:sp>
                <p:nvSpPr>
                  <p:cNvPr id="814" name="Ellipse 813">
                    <a:extLst>
                      <a:ext uri="{FF2B5EF4-FFF2-40B4-BE49-F238E27FC236}">
                        <a16:creationId xmlns:a16="http://schemas.microsoft.com/office/drawing/2014/main" id="{729ED9F2-F27D-8ED8-A786-E2C63B24BC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5" name="Additionszeichen 814">
                    <a:extLst>
                      <a:ext uri="{FF2B5EF4-FFF2-40B4-BE49-F238E27FC236}">
                        <a16:creationId xmlns:a16="http://schemas.microsoft.com/office/drawing/2014/main" id="{478F566B-63CD-4FB0-6744-2C37B3DD6E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8" name="Gruppieren 777">
                  <a:extLst>
                    <a:ext uri="{FF2B5EF4-FFF2-40B4-BE49-F238E27FC236}">
                      <a16:creationId xmlns:a16="http://schemas.microsoft.com/office/drawing/2014/main" id="{A4CFD998-F71B-DA7C-DF9C-DE917CC6F6C5}"/>
                    </a:ext>
                  </a:extLst>
                </p:cNvPr>
                <p:cNvGrpSpPr>
                  <a:grpSpLocks noChangeAspect="1"/>
                </p:cNvGrpSpPr>
                <p:nvPr/>
              </p:nvGrpSpPr>
              <p:grpSpPr>
                <a:xfrm>
                  <a:off x="6020438" y="3296696"/>
                  <a:ext cx="180000" cy="180000"/>
                  <a:chOff x="3172968" y="2304288"/>
                  <a:chExt cx="180000" cy="180000"/>
                </a:xfrm>
              </p:grpSpPr>
              <p:sp>
                <p:nvSpPr>
                  <p:cNvPr id="812" name="Ellipse 811">
                    <a:extLst>
                      <a:ext uri="{FF2B5EF4-FFF2-40B4-BE49-F238E27FC236}">
                        <a16:creationId xmlns:a16="http://schemas.microsoft.com/office/drawing/2014/main" id="{BAD235C0-F6F3-5ABC-7C76-F11AAAE59DE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3" name="Additionszeichen 812">
                    <a:extLst>
                      <a:ext uri="{FF2B5EF4-FFF2-40B4-BE49-F238E27FC236}">
                        <a16:creationId xmlns:a16="http://schemas.microsoft.com/office/drawing/2014/main" id="{658644B0-004D-A509-C8DF-CC2C64D491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79" name="Gruppieren 778">
                  <a:extLst>
                    <a:ext uri="{FF2B5EF4-FFF2-40B4-BE49-F238E27FC236}">
                      <a16:creationId xmlns:a16="http://schemas.microsoft.com/office/drawing/2014/main" id="{138B8906-ED08-8E05-DD12-25B287591F0D}"/>
                    </a:ext>
                  </a:extLst>
                </p:cNvPr>
                <p:cNvGrpSpPr>
                  <a:grpSpLocks noChangeAspect="1"/>
                </p:cNvGrpSpPr>
                <p:nvPr/>
              </p:nvGrpSpPr>
              <p:grpSpPr>
                <a:xfrm>
                  <a:off x="6540000" y="3667688"/>
                  <a:ext cx="180000" cy="180000"/>
                  <a:chOff x="3172968" y="2304288"/>
                  <a:chExt cx="180000" cy="180000"/>
                </a:xfrm>
              </p:grpSpPr>
              <p:sp>
                <p:nvSpPr>
                  <p:cNvPr id="810" name="Ellipse 809">
                    <a:extLst>
                      <a:ext uri="{FF2B5EF4-FFF2-40B4-BE49-F238E27FC236}">
                        <a16:creationId xmlns:a16="http://schemas.microsoft.com/office/drawing/2014/main" id="{5F8E5B1E-A1DF-BAE8-F47F-90E75A7ECDB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1" name="Additionszeichen 810">
                    <a:extLst>
                      <a:ext uri="{FF2B5EF4-FFF2-40B4-BE49-F238E27FC236}">
                        <a16:creationId xmlns:a16="http://schemas.microsoft.com/office/drawing/2014/main" id="{A8A28B71-03D1-0B63-BC53-35E780474E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0" name="Gruppieren 779">
                  <a:extLst>
                    <a:ext uri="{FF2B5EF4-FFF2-40B4-BE49-F238E27FC236}">
                      <a16:creationId xmlns:a16="http://schemas.microsoft.com/office/drawing/2014/main" id="{D7F5762C-C2BD-6E4A-AE32-CB5316A5D8DC}"/>
                    </a:ext>
                  </a:extLst>
                </p:cNvPr>
                <p:cNvGrpSpPr>
                  <a:grpSpLocks noChangeAspect="1"/>
                </p:cNvGrpSpPr>
                <p:nvPr/>
              </p:nvGrpSpPr>
              <p:grpSpPr>
                <a:xfrm>
                  <a:off x="6696374" y="3186376"/>
                  <a:ext cx="180000" cy="180000"/>
                  <a:chOff x="3172968" y="2304288"/>
                  <a:chExt cx="180000" cy="180000"/>
                </a:xfrm>
              </p:grpSpPr>
              <p:sp>
                <p:nvSpPr>
                  <p:cNvPr id="808" name="Ellipse 807">
                    <a:extLst>
                      <a:ext uri="{FF2B5EF4-FFF2-40B4-BE49-F238E27FC236}">
                        <a16:creationId xmlns:a16="http://schemas.microsoft.com/office/drawing/2014/main" id="{96DF50E6-C234-04EB-1A4F-4B07F9E797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9" name="Additionszeichen 808">
                    <a:extLst>
                      <a:ext uri="{FF2B5EF4-FFF2-40B4-BE49-F238E27FC236}">
                        <a16:creationId xmlns:a16="http://schemas.microsoft.com/office/drawing/2014/main" id="{79A82F35-66F1-40B9-3050-45BAC33E657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1" name="Gruppieren 780">
                  <a:extLst>
                    <a:ext uri="{FF2B5EF4-FFF2-40B4-BE49-F238E27FC236}">
                      <a16:creationId xmlns:a16="http://schemas.microsoft.com/office/drawing/2014/main" id="{06AA564A-3CB3-733F-F2C2-384E78AD26A5}"/>
                    </a:ext>
                  </a:extLst>
                </p:cNvPr>
                <p:cNvGrpSpPr>
                  <a:grpSpLocks noChangeAspect="1"/>
                </p:cNvGrpSpPr>
                <p:nvPr/>
              </p:nvGrpSpPr>
              <p:grpSpPr>
                <a:xfrm>
                  <a:off x="5577515" y="3084316"/>
                  <a:ext cx="180000" cy="180000"/>
                  <a:chOff x="3172968" y="2304288"/>
                  <a:chExt cx="180000" cy="180000"/>
                </a:xfrm>
              </p:grpSpPr>
              <p:sp>
                <p:nvSpPr>
                  <p:cNvPr id="806" name="Ellipse 805">
                    <a:extLst>
                      <a:ext uri="{FF2B5EF4-FFF2-40B4-BE49-F238E27FC236}">
                        <a16:creationId xmlns:a16="http://schemas.microsoft.com/office/drawing/2014/main" id="{411217A1-3B22-C39B-0788-DD11A6B8B5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7" name="Additionszeichen 806">
                    <a:extLst>
                      <a:ext uri="{FF2B5EF4-FFF2-40B4-BE49-F238E27FC236}">
                        <a16:creationId xmlns:a16="http://schemas.microsoft.com/office/drawing/2014/main" id="{E0AE3EA3-A3C3-6039-0434-79D6F485BE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2" name="Gruppieren 781">
                  <a:extLst>
                    <a:ext uri="{FF2B5EF4-FFF2-40B4-BE49-F238E27FC236}">
                      <a16:creationId xmlns:a16="http://schemas.microsoft.com/office/drawing/2014/main" id="{46C49543-843A-D000-037E-5683EF27D628}"/>
                    </a:ext>
                  </a:extLst>
                </p:cNvPr>
                <p:cNvGrpSpPr>
                  <a:grpSpLocks noChangeAspect="1"/>
                </p:cNvGrpSpPr>
                <p:nvPr/>
              </p:nvGrpSpPr>
              <p:grpSpPr>
                <a:xfrm>
                  <a:off x="5940252" y="2903697"/>
                  <a:ext cx="180000" cy="180000"/>
                  <a:chOff x="3172968" y="2304288"/>
                  <a:chExt cx="180000" cy="180000"/>
                </a:xfrm>
              </p:grpSpPr>
              <p:sp>
                <p:nvSpPr>
                  <p:cNvPr id="804" name="Ellipse 803">
                    <a:extLst>
                      <a:ext uri="{FF2B5EF4-FFF2-40B4-BE49-F238E27FC236}">
                        <a16:creationId xmlns:a16="http://schemas.microsoft.com/office/drawing/2014/main" id="{D437F1C4-1909-2158-D911-32F53EBAE15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5" name="Additionszeichen 804">
                    <a:extLst>
                      <a:ext uri="{FF2B5EF4-FFF2-40B4-BE49-F238E27FC236}">
                        <a16:creationId xmlns:a16="http://schemas.microsoft.com/office/drawing/2014/main" id="{013F0410-3A6E-0E11-DB52-F07029FD871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3" name="Gruppieren 782">
                  <a:extLst>
                    <a:ext uri="{FF2B5EF4-FFF2-40B4-BE49-F238E27FC236}">
                      <a16:creationId xmlns:a16="http://schemas.microsoft.com/office/drawing/2014/main" id="{797E7B1C-F7C0-70E1-6EAA-411EE492437D}"/>
                    </a:ext>
                  </a:extLst>
                </p:cNvPr>
                <p:cNvGrpSpPr>
                  <a:grpSpLocks noChangeAspect="1"/>
                </p:cNvGrpSpPr>
                <p:nvPr/>
              </p:nvGrpSpPr>
              <p:grpSpPr>
                <a:xfrm>
                  <a:off x="5597520" y="2746772"/>
                  <a:ext cx="180000" cy="180000"/>
                  <a:chOff x="3172968" y="2304288"/>
                  <a:chExt cx="180000" cy="180000"/>
                </a:xfrm>
              </p:grpSpPr>
              <p:sp>
                <p:nvSpPr>
                  <p:cNvPr id="802" name="Ellipse 801">
                    <a:extLst>
                      <a:ext uri="{FF2B5EF4-FFF2-40B4-BE49-F238E27FC236}">
                        <a16:creationId xmlns:a16="http://schemas.microsoft.com/office/drawing/2014/main" id="{3FA1102E-4759-E89E-85DE-646B79E6334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3" name="Additionszeichen 802">
                    <a:extLst>
                      <a:ext uri="{FF2B5EF4-FFF2-40B4-BE49-F238E27FC236}">
                        <a16:creationId xmlns:a16="http://schemas.microsoft.com/office/drawing/2014/main" id="{6D25B69A-FECE-1D76-55A3-FAB01A8E21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4" name="Gruppieren 783">
                  <a:extLst>
                    <a:ext uri="{FF2B5EF4-FFF2-40B4-BE49-F238E27FC236}">
                      <a16:creationId xmlns:a16="http://schemas.microsoft.com/office/drawing/2014/main" id="{14B33D15-8FB3-2040-7587-819508B15EE6}"/>
                    </a:ext>
                  </a:extLst>
                </p:cNvPr>
                <p:cNvGrpSpPr>
                  <a:grpSpLocks noChangeAspect="1"/>
                </p:cNvGrpSpPr>
                <p:nvPr/>
              </p:nvGrpSpPr>
              <p:grpSpPr>
                <a:xfrm>
                  <a:off x="6310896" y="2729578"/>
                  <a:ext cx="180000" cy="180000"/>
                  <a:chOff x="3172968" y="2304288"/>
                  <a:chExt cx="180000" cy="180000"/>
                </a:xfrm>
              </p:grpSpPr>
              <p:sp>
                <p:nvSpPr>
                  <p:cNvPr id="800" name="Ellipse 799">
                    <a:extLst>
                      <a:ext uri="{FF2B5EF4-FFF2-40B4-BE49-F238E27FC236}">
                        <a16:creationId xmlns:a16="http://schemas.microsoft.com/office/drawing/2014/main" id="{22DDFB46-556D-0E70-2869-8928759805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1" name="Additionszeichen 800">
                    <a:extLst>
                      <a:ext uri="{FF2B5EF4-FFF2-40B4-BE49-F238E27FC236}">
                        <a16:creationId xmlns:a16="http://schemas.microsoft.com/office/drawing/2014/main" id="{CA180054-FA6A-1F6E-ADE4-2DE5D0441D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85" name="Gruppieren 784">
                  <a:extLst>
                    <a:ext uri="{FF2B5EF4-FFF2-40B4-BE49-F238E27FC236}">
                      <a16:creationId xmlns:a16="http://schemas.microsoft.com/office/drawing/2014/main" id="{7F8B184B-C4BA-E60A-F653-D9417507C7FB}"/>
                    </a:ext>
                  </a:extLst>
                </p:cNvPr>
                <p:cNvGrpSpPr>
                  <a:grpSpLocks noChangeAspect="1"/>
                </p:cNvGrpSpPr>
                <p:nvPr/>
              </p:nvGrpSpPr>
              <p:grpSpPr>
                <a:xfrm>
                  <a:off x="5311404" y="3346168"/>
                  <a:ext cx="180000" cy="180000"/>
                  <a:chOff x="3172968" y="2304288"/>
                  <a:chExt cx="180000" cy="180000"/>
                </a:xfrm>
              </p:grpSpPr>
              <p:sp>
                <p:nvSpPr>
                  <p:cNvPr id="798" name="Ellipse 797">
                    <a:extLst>
                      <a:ext uri="{FF2B5EF4-FFF2-40B4-BE49-F238E27FC236}">
                        <a16:creationId xmlns:a16="http://schemas.microsoft.com/office/drawing/2014/main" id="{C3246052-E62E-8415-E77B-370A241885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9" name="Additionszeichen 798">
                    <a:extLst>
                      <a:ext uri="{FF2B5EF4-FFF2-40B4-BE49-F238E27FC236}">
                        <a16:creationId xmlns:a16="http://schemas.microsoft.com/office/drawing/2014/main" id="{93F57849-1F43-7CC5-312A-8A3DDAA4F5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86" name="Ellipse 785">
                  <a:extLst>
                    <a:ext uri="{FF2B5EF4-FFF2-40B4-BE49-F238E27FC236}">
                      <a16:creationId xmlns:a16="http://schemas.microsoft.com/office/drawing/2014/main" id="{F16751D0-C051-A918-5585-816673645D3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7" name="Ellipse 786">
                  <a:extLst>
                    <a:ext uri="{FF2B5EF4-FFF2-40B4-BE49-F238E27FC236}">
                      <a16:creationId xmlns:a16="http://schemas.microsoft.com/office/drawing/2014/main" id="{0A6AEA88-A219-FF9C-EFED-DE6EBEC874B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8" name="Ellipse 787">
                  <a:extLst>
                    <a:ext uri="{FF2B5EF4-FFF2-40B4-BE49-F238E27FC236}">
                      <a16:creationId xmlns:a16="http://schemas.microsoft.com/office/drawing/2014/main" id="{36414CFC-890A-9048-A7B5-E89AC7E615C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9" name="Ellipse 788">
                  <a:extLst>
                    <a:ext uri="{FF2B5EF4-FFF2-40B4-BE49-F238E27FC236}">
                      <a16:creationId xmlns:a16="http://schemas.microsoft.com/office/drawing/2014/main" id="{690775DD-CCB0-F0DD-CF0A-FA889149B9D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0" name="Ellipse 789">
                  <a:extLst>
                    <a:ext uri="{FF2B5EF4-FFF2-40B4-BE49-F238E27FC236}">
                      <a16:creationId xmlns:a16="http://schemas.microsoft.com/office/drawing/2014/main" id="{3D4590E4-6C55-D37E-D919-FD39953A0DC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1" name="Ellipse 790">
                  <a:extLst>
                    <a:ext uri="{FF2B5EF4-FFF2-40B4-BE49-F238E27FC236}">
                      <a16:creationId xmlns:a16="http://schemas.microsoft.com/office/drawing/2014/main" id="{7D8313CB-FEF0-4B7D-ADCC-B0F98F50936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2" name="Ellipse 791">
                  <a:extLst>
                    <a:ext uri="{FF2B5EF4-FFF2-40B4-BE49-F238E27FC236}">
                      <a16:creationId xmlns:a16="http://schemas.microsoft.com/office/drawing/2014/main" id="{6128AFB4-3A72-B282-944F-AAB46B1ED9B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3" name="Ellipse 792">
                  <a:extLst>
                    <a:ext uri="{FF2B5EF4-FFF2-40B4-BE49-F238E27FC236}">
                      <a16:creationId xmlns:a16="http://schemas.microsoft.com/office/drawing/2014/main" id="{B80643E3-3B64-D516-10DE-5BDF507A89D2}"/>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4" name="Ellipse 793">
                  <a:extLst>
                    <a:ext uri="{FF2B5EF4-FFF2-40B4-BE49-F238E27FC236}">
                      <a16:creationId xmlns:a16="http://schemas.microsoft.com/office/drawing/2014/main" id="{E753920F-212C-F025-9E6B-94AEDFB4082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5" name="Ellipse 794">
                  <a:extLst>
                    <a:ext uri="{FF2B5EF4-FFF2-40B4-BE49-F238E27FC236}">
                      <a16:creationId xmlns:a16="http://schemas.microsoft.com/office/drawing/2014/main" id="{551A0EE2-84A2-4943-E908-FB0AD3269AA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6" name="Ellipse 795">
                  <a:extLst>
                    <a:ext uri="{FF2B5EF4-FFF2-40B4-BE49-F238E27FC236}">
                      <a16:creationId xmlns:a16="http://schemas.microsoft.com/office/drawing/2014/main" id="{2AEE3EB3-0A99-BA21-D000-C5D4371C7FD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7" name="Ellipse 796">
                  <a:extLst>
                    <a:ext uri="{FF2B5EF4-FFF2-40B4-BE49-F238E27FC236}">
                      <a16:creationId xmlns:a16="http://schemas.microsoft.com/office/drawing/2014/main" id="{4C1059D1-2794-D11A-82C5-B6F02E063951}"/>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1" name="L-Schale">
                <a:extLst>
                  <a:ext uri="{FF2B5EF4-FFF2-40B4-BE49-F238E27FC236}">
                    <a16:creationId xmlns:a16="http://schemas.microsoft.com/office/drawing/2014/main" id="{5D790542-FE7E-016D-478A-967F33345E8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772" name="M-Schale">
                <a:extLst>
                  <a:ext uri="{FF2B5EF4-FFF2-40B4-BE49-F238E27FC236}">
                    <a16:creationId xmlns:a16="http://schemas.microsoft.com/office/drawing/2014/main" id="{19D870A2-D536-6DF9-0B01-F61BAED4F1B5}"/>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733" name="Gruppieren 732">
              <a:extLst>
                <a:ext uri="{FF2B5EF4-FFF2-40B4-BE49-F238E27FC236}">
                  <a16:creationId xmlns:a16="http://schemas.microsoft.com/office/drawing/2014/main" id="{4C287D20-0E24-69D6-59A8-A794BB960CD2}"/>
                </a:ext>
              </a:extLst>
            </p:cNvPr>
            <p:cNvGrpSpPr/>
            <p:nvPr/>
          </p:nvGrpSpPr>
          <p:grpSpPr>
            <a:xfrm>
              <a:off x="6006000" y="816426"/>
              <a:ext cx="180000" cy="180000"/>
              <a:chOff x="2537136" y="1269000"/>
              <a:chExt cx="180000" cy="180000"/>
            </a:xfrm>
          </p:grpSpPr>
          <p:sp>
            <p:nvSpPr>
              <p:cNvPr id="767" name="Ellipse 766">
                <a:extLst>
                  <a:ext uri="{FF2B5EF4-FFF2-40B4-BE49-F238E27FC236}">
                    <a16:creationId xmlns:a16="http://schemas.microsoft.com/office/drawing/2014/main" id="{A08457E2-0E6B-FB0A-AEE9-2EE885BB794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8" name="Minuszeichen 767">
                <a:extLst>
                  <a:ext uri="{FF2B5EF4-FFF2-40B4-BE49-F238E27FC236}">
                    <a16:creationId xmlns:a16="http://schemas.microsoft.com/office/drawing/2014/main" id="{0688CCCB-FAAD-ADA6-2CEC-7042C0A4941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4" name="Gruppieren 733">
              <a:extLst>
                <a:ext uri="{FF2B5EF4-FFF2-40B4-BE49-F238E27FC236}">
                  <a16:creationId xmlns:a16="http://schemas.microsoft.com/office/drawing/2014/main" id="{2D72728A-B217-D867-DE92-F2524ABACE24}"/>
                </a:ext>
              </a:extLst>
            </p:cNvPr>
            <p:cNvGrpSpPr/>
            <p:nvPr/>
          </p:nvGrpSpPr>
          <p:grpSpPr>
            <a:xfrm>
              <a:off x="6003948" y="5865553"/>
              <a:ext cx="180000" cy="180000"/>
              <a:chOff x="2537136" y="1269000"/>
              <a:chExt cx="180000" cy="180000"/>
            </a:xfrm>
          </p:grpSpPr>
          <p:sp>
            <p:nvSpPr>
              <p:cNvPr id="765" name="Ellipse 764">
                <a:extLst>
                  <a:ext uri="{FF2B5EF4-FFF2-40B4-BE49-F238E27FC236}">
                    <a16:creationId xmlns:a16="http://schemas.microsoft.com/office/drawing/2014/main" id="{9005F752-E184-FADD-78F9-6594DD34A6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6" name="Minuszeichen 765">
                <a:extLst>
                  <a:ext uri="{FF2B5EF4-FFF2-40B4-BE49-F238E27FC236}">
                    <a16:creationId xmlns:a16="http://schemas.microsoft.com/office/drawing/2014/main" id="{75D7DFC7-34CC-39FF-B9E0-8C7E25C9256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5" name="Gruppieren 734">
              <a:extLst>
                <a:ext uri="{FF2B5EF4-FFF2-40B4-BE49-F238E27FC236}">
                  <a16:creationId xmlns:a16="http://schemas.microsoft.com/office/drawing/2014/main" id="{883D4951-D643-8003-D7A1-1D15DFA40A5E}"/>
                </a:ext>
              </a:extLst>
            </p:cNvPr>
            <p:cNvGrpSpPr/>
            <p:nvPr/>
          </p:nvGrpSpPr>
          <p:grpSpPr>
            <a:xfrm>
              <a:off x="7989107" y="3335661"/>
              <a:ext cx="180000" cy="180000"/>
              <a:chOff x="2537136" y="1269000"/>
              <a:chExt cx="180000" cy="180000"/>
            </a:xfrm>
          </p:grpSpPr>
          <p:sp>
            <p:nvSpPr>
              <p:cNvPr id="763" name="Ellipse 762">
                <a:extLst>
                  <a:ext uri="{FF2B5EF4-FFF2-40B4-BE49-F238E27FC236}">
                    <a16:creationId xmlns:a16="http://schemas.microsoft.com/office/drawing/2014/main" id="{FD75B4B6-A103-D3EF-441B-4E768DEC8E7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4" name="Minuszeichen 763">
                <a:extLst>
                  <a:ext uri="{FF2B5EF4-FFF2-40B4-BE49-F238E27FC236}">
                    <a16:creationId xmlns:a16="http://schemas.microsoft.com/office/drawing/2014/main" id="{A66437CF-60B2-618C-729D-906DB6A0A8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6" name="Gruppieren 735">
              <a:extLst>
                <a:ext uri="{FF2B5EF4-FFF2-40B4-BE49-F238E27FC236}">
                  <a16:creationId xmlns:a16="http://schemas.microsoft.com/office/drawing/2014/main" id="{8396C810-6A57-EAF8-31E5-8AFA2D167353}"/>
                </a:ext>
              </a:extLst>
            </p:cNvPr>
            <p:cNvGrpSpPr/>
            <p:nvPr/>
          </p:nvGrpSpPr>
          <p:grpSpPr>
            <a:xfrm>
              <a:off x="4026000" y="3339000"/>
              <a:ext cx="180000" cy="180000"/>
              <a:chOff x="2537136" y="1269000"/>
              <a:chExt cx="180000" cy="180000"/>
            </a:xfrm>
          </p:grpSpPr>
          <p:sp>
            <p:nvSpPr>
              <p:cNvPr id="761" name="Ellipse 760">
                <a:extLst>
                  <a:ext uri="{FF2B5EF4-FFF2-40B4-BE49-F238E27FC236}">
                    <a16:creationId xmlns:a16="http://schemas.microsoft.com/office/drawing/2014/main" id="{9B67049C-7B1B-CAAA-F81F-1747772714C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2" name="Minuszeichen 761">
                <a:extLst>
                  <a:ext uri="{FF2B5EF4-FFF2-40B4-BE49-F238E27FC236}">
                    <a16:creationId xmlns:a16="http://schemas.microsoft.com/office/drawing/2014/main" id="{93E64EFD-99FC-D3C5-B8C7-80971D9452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7" name="Gruppieren 736">
              <a:extLst>
                <a:ext uri="{FF2B5EF4-FFF2-40B4-BE49-F238E27FC236}">
                  <a16:creationId xmlns:a16="http://schemas.microsoft.com/office/drawing/2014/main" id="{61C9028F-6778-D35F-B9DD-916371C84F79}"/>
                </a:ext>
              </a:extLst>
            </p:cNvPr>
            <p:cNvGrpSpPr/>
            <p:nvPr/>
          </p:nvGrpSpPr>
          <p:grpSpPr>
            <a:xfrm>
              <a:off x="4656000" y="4775520"/>
              <a:ext cx="180000" cy="180000"/>
              <a:chOff x="2537136" y="1269000"/>
              <a:chExt cx="180000" cy="180000"/>
            </a:xfrm>
          </p:grpSpPr>
          <p:sp>
            <p:nvSpPr>
              <p:cNvPr id="759" name="Ellipse 758">
                <a:extLst>
                  <a:ext uri="{FF2B5EF4-FFF2-40B4-BE49-F238E27FC236}">
                    <a16:creationId xmlns:a16="http://schemas.microsoft.com/office/drawing/2014/main" id="{B0BD0084-E656-3970-301E-F8BB3FF90E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0" name="Minuszeichen 759">
                <a:extLst>
                  <a:ext uri="{FF2B5EF4-FFF2-40B4-BE49-F238E27FC236}">
                    <a16:creationId xmlns:a16="http://schemas.microsoft.com/office/drawing/2014/main" id="{64EDE810-D720-26BE-9FBC-9B3070798DA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8" name="Gruppieren 737">
              <a:extLst>
                <a:ext uri="{FF2B5EF4-FFF2-40B4-BE49-F238E27FC236}">
                  <a16:creationId xmlns:a16="http://schemas.microsoft.com/office/drawing/2014/main" id="{D69E1CF5-C609-61A9-62E3-ABD0CF5CA785}"/>
                </a:ext>
              </a:extLst>
            </p:cNvPr>
            <p:cNvGrpSpPr/>
            <p:nvPr/>
          </p:nvGrpSpPr>
          <p:grpSpPr>
            <a:xfrm>
              <a:off x="7373256" y="4775520"/>
              <a:ext cx="180000" cy="180000"/>
              <a:chOff x="2537136" y="1269000"/>
              <a:chExt cx="180000" cy="180000"/>
            </a:xfrm>
          </p:grpSpPr>
          <p:sp>
            <p:nvSpPr>
              <p:cNvPr id="757" name="Ellipse 756">
                <a:extLst>
                  <a:ext uri="{FF2B5EF4-FFF2-40B4-BE49-F238E27FC236}">
                    <a16:creationId xmlns:a16="http://schemas.microsoft.com/office/drawing/2014/main" id="{F5AE1E18-C96C-213E-24B9-25FE102F1C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8" name="Minuszeichen 757">
                <a:extLst>
                  <a:ext uri="{FF2B5EF4-FFF2-40B4-BE49-F238E27FC236}">
                    <a16:creationId xmlns:a16="http://schemas.microsoft.com/office/drawing/2014/main" id="{F289B883-2746-D50E-735A-D28D72366E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9" name="Gruppieren 738">
              <a:extLst>
                <a:ext uri="{FF2B5EF4-FFF2-40B4-BE49-F238E27FC236}">
                  <a16:creationId xmlns:a16="http://schemas.microsoft.com/office/drawing/2014/main" id="{E01A3B40-FDF2-1ED6-F72F-48C76A189509}"/>
                </a:ext>
              </a:extLst>
            </p:cNvPr>
            <p:cNvGrpSpPr/>
            <p:nvPr/>
          </p:nvGrpSpPr>
          <p:grpSpPr>
            <a:xfrm>
              <a:off x="7373256" y="1900714"/>
              <a:ext cx="180000" cy="180000"/>
              <a:chOff x="2537136" y="1269000"/>
              <a:chExt cx="180000" cy="180000"/>
            </a:xfrm>
          </p:grpSpPr>
          <p:sp>
            <p:nvSpPr>
              <p:cNvPr id="755" name="Ellipse 754">
                <a:extLst>
                  <a:ext uri="{FF2B5EF4-FFF2-40B4-BE49-F238E27FC236}">
                    <a16:creationId xmlns:a16="http://schemas.microsoft.com/office/drawing/2014/main" id="{FB7CDF34-268E-F6FC-E9D3-8169D0BDC93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6" name="Minuszeichen 755">
                <a:extLst>
                  <a:ext uri="{FF2B5EF4-FFF2-40B4-BE49-F238E27FC236}">
                    <a16:creationId xmlns:a16="http://schemas.microsoft.com/office/drawing/2014/main" id="{262DC424-C128-2C89-03D1-DA6E9C8FFD9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0" name="Gruppieren 739">
              <a:extLst>
                <a:ext uri="{FF2B5EF4-FFF2-40B4-BE49-F238E27FC236}">
                  <a16:creationId xmlns:a16="http://schemas.microsoft.com/office/drawing/2014/main" id="{03527B1E-1703-1854-DC62-259E0382E632}"/>
                </a:ext>
              </a:extLst>
            </p:cNvPr>
            <p:cNvGrpSpPr/>
            <p:nvPr/>
          </p:nvGrpSpPr>
          <p:grpSpPr>
            <a:xfrm>
              <a:off x="4656000" y="1900714"/>
              <a:ext cx="180000" cy="180000"/>
              <a:chOff x="2537136" y="1269000"/>
              <a:chExt cx="180000" cy="180000"/>
            </a:xfrm>
          </p:grpSpPr>
          <p:sp>
            <p:nvSpPr>
              <p:cNvPr id="753" name="Ellipse 752">
                <a:extLst>
                  <a:ext uri="{FF2B5EF4-FFF2-40B4-BE49-F238E27FC236}">
                    <a16:creationId xmlns:a16="http://schemas.microsoft.com/office/drawing/2014/main" id="{F064152C-0334-949E-162B-AD6E7B4CC9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4" name="Minuszeichen 753">
                <a:extLst>
                  <a:ext uri="{FF2B5EF4-FFF2-40B4-BE49-F238E27FC236}">
                    <a16:creationId xmlns:a16="http://schemas.microsoft.com/office/drawing/2014/main" id="{60CC6B75-35ED-BFB2-16C0-B5F22BE5632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1" name="Gruppieren 740">
              <a:extLst>
                <a:ext uri="{FF2B5EF4-FFF2-40B4-BE49-F238E27FC236}">
                  <a16:creationId xmlns:a16="http://schemas.microsoft.com/office/drawing/2014/main" id="{CBC46E5C-9465-F70A-5B70-7AC01EB0D0BB}"/>
                </a:ext>
              </a:extLst>
            </p:cNvPr>
            <p:cNvGrpSpPr/>
            <p:nvPr/>
          </p:nvGrpSpPr>
          <p:grpSpPr>
            <a:xfrm>
              <a:off x="6006000" y="1339747"/>
              <a:ext cx="180000" cy="180000"/>
              <a:chOff x="2537136" y="1269000"/>
              <a:chExt cx="180000" cy="180000"/>
            </a:xfrm>
          </p:grpSpPr>
          <p:sp>
            <p:nvSpPr>
              <p:cNvPr id="751" name="Ellipse 750">
                <a:extLst>
                  <a:ext uri="{FF2B5EF4-FFF2-40B4-BE49-F238E27FC236}">
                    <a16:creationId xmlns:a16="http://schemas.microsoft.com/office/drawing/2014/main" id="{BBB0EF09-8D5C-4E61-C894-1775C45048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2" name="Minuszeichen 751">
                <a:extLst>
                  <a:ext uri="{FF2B5EF4-FFF2-40B4-BE49-F238E27FC236}">
                    <a16:creationId xmlns:a16="http://schemas.microsoft.com/office/drawing/2014/main" id="{D8DAA96C-C01B-8D65-1A75-8C9F8DFF303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2" name="Gruppieren 741">
              <a:extLst>
                <a:ext uri="{FF2B5EF4-FFF2-40B4-BE49-F238E27FC236}">
                  <a16:creationId xmlns:a16="http://schemas.microsoft.com/office/drawing/2014/main" id="{39B7A270-A42E-7464-55C1-AECB662AFDAB}"/>
                </a:ext>
              </a:extLst>
            </p:cNvPr>
            <p:cNvGrpSpPr/>
            <p:nvPr/>
          </p:nvGrpSpPr>
          <p:grpSpPr>
            <a:xfrm>
              <a:off x="6006000" y="5312040"/>
              <a:ext cx="180000" cy="180000"/>
              <a:chOff x="2537136" y="1269000"/>
              <a:chExt cx="180000" cy="180000"/>
            </a:xfrm>
          </p:grpSpPr>
          <p:sp>
            <p:nvSpPr>
              <p:cNvPr id="749" name="Ellipse 748">
                <a:extLst>
                  <a:ext uri="{FF2B5EF4-FFF2-40B4-BE49-F238E27FC236}">
                    <a16:creationId xmlns:a16="http://schemas.microsoft.com/office/drawing/2014/main" id="{C5003FA0-B764-FE61-E62D-97AE16AD9D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0" name="Minuszeichen 749">
                <a:extLst>
                  <a:ext uri="{FF2B5EF4-FFF2-40B4-BE49-F238E27FC236}">
                    <a16:creationId xmlns:a16="http://schemas.microsoft.com/office/drawing/2014/main" id="{79080962-7A0A-993C-C153-AD76BAD390F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3" name="Gruppieren 742">
              <a:extLst>
                <a:ext uri="{FF2B5EF4-FFF2-40B4-BE49-F238E27FC236}">
                  <a16:creationId xmlns:a16="http://schemas.microsoft.com/office/drawing/2014/main" id="{B7AF00AA-6F1E-AB0A-B538-950B1ADE944B}"/>
                </a:ext>
              </a:extLst>
            </p:cNvPr>
            <p:cNvGrpSpPr/>
            <p:nvPr/>
          </p:nvGrpSpPr>
          <p:grpSpPr>
            <a:xfrm>
              <a:off x="6006000" y="1900714"/>
              <a:ext cx="180000" cy="180000"/>
              <a:chOff x="2537136" y="1269000"/>
              <a:chExt cx="180000" cy="180000"/>
            </a:xfrm>
          </p:grpSpPr>
          <p:sp>
            <p:nvSpPr>
              <p:cNvPr id="747" name="Ellipse 746">
                <a:extLst>
                  <a:ext uri="{FF2B5EF4-FFF2-40B4-BE49-F238E27FC236}">
                    <a16:creationId xmlns:a16="http://schemas.microsoft.com/office/drawing/2014/main" id="{2EB219DC-164A-8B0C-35CF-2492E71E08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8" name="Minuszeichen 747">
                <a:extLst>
                  <a:ext uri="{FF2B5EF4-FFF2-40B4-BE49-F238E27FC236}">
                    <a16:creationId xmlns:a16="http://schemas.microsoft.com/office/drawing/2014/main" id="{2A895B6C-97F5-1EE6-1492-3E4D710E34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4" name="Gruppieren 743">
              <a:extLst>
                <a:ext uri="{FF2B5EF4-FFF2-40B4-BE49-F238E27FC236}">
                  <a16:creationId xmlns:a16="http://schemas.microsoft.com/office/drawing/2014/main" id="{921BAA17-A489-70F0-C9E6-A7E4A1CC4039}"/>
                </a:ext>
              </a:extLst>
            </p:cNvPr>
            <p:cNvGrpSpPr/>
            <p:nvPr/>
          </p:nvGrpSpPr>
          <p:grpSpPr>
            <a:xfrm>
              <a:off x="6006000" y="4775520"/>
              <a:ext cx="180000" cy="180000"/>
              <a:chOff x="2537136" y="1269000"/>
              <a:chExt cx="180000" cy="180000"/>
            </a:xfrm>
          </p:grpSpPr>
          <p:sp>
            <p:nvSpPr>
              <p:cNvPr id="745" name="Ellipse 744">
                <a:extLst>
                  <a:ext uri="{FF2B5EF4-FFF2-40B4-BE49-F238E27FC236}">
                    <a16:creationId xmlns:a16="http://schemas.microsoft.com/office/drawing/2014/main" id="{A3695C73-05F0-6E8D-17D8-FC1F141C7C3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6" name="Minuszeichen 745">
                <a:extLst>
                  <a:ext uri="{FF2B5EF4-FFF2-40B4-BE49-F238E27FC236}">
                    <a16:creationId xmlns:a16="http://schemas.microsoft.com/office/drawing/2014/main" id="{190EB75F-269B-D11F-0E54-0D15C8D200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822" name="Gruppieren 821">
            <a:extLst>
              <a:ext uri="{FF2B5EF4-FFF2-40B4-BE49-F238E27FC236}">
                <a16:creationId xmlns:a16="http://schemas.microsoft.com/office/drawing/2014/main" id="{71FF2296-246D-9009-3F23-8F8D80DBE4B8}"/>
              </a:ext>
            </a:extLst>
          </p:cNvPr>
          <p:cNvGrpSpPr>
            <a:grpSpLocks noChangeAspect="1"/>
          </p:cNvGrpSpPr>
          <p:nvPr/>
        </p:nvGrpSpPr>
        <p:grpSpPr>
          <a:xfrm>
            <a:off x="8930356" y="2774616"/>
            <a:ext cx="1258865" cy="1306104"/>
            <a:chOff x="3576000" y="816426"/>
            <a:chExt cx="5040000" cy="5229127"/>
          </a:xfrm>
        </p:grpSpPr>
        <p:grpSp>
          <p:nvGrpSpPr>
            <p:cNvPr id="823" name="Magnesium ohne e-">
              <a:extLst>
                <a:ext uri="{FF2B5EF4-FFF2-40B4-BE49-F238E27FC236}">
                  <a16:creationId xmlns:a16="http://schemas.microsoft.com/office/drawing/2014/main" id="{42F98BCE-3E59-B1A0-819A-E8467A55FE3F}"/>
                </a:ext>
              </a:extLst>
            </p:cNvPr>
            <p:cNvGrpSpPr/>
            <p:nvPr/>
          </p:nvGrpSpPr>
          <p:grpSpPr>
            <a:xfrm>
              <a:off x="3576000" y="909000"/>
              <a:ext cx="5040000" cy="5040000"/>
              <a:chOff x="3576000" y="909000"/>
              <a:chExt cx="5040000" cy="5040000"/>
            </a:xfrm>
          </p:grpSpPr>
          <p:sp>
            <p:nvSpPr>
              <p:cNvPr id="860" name="K-Schale">
                <a:extLst>
                  <a:ext uri="{FF2B5EF4-FFF2-40B4-BE49-F238E27FC236}">
                    <a16:creationId xmlns:a16="http://schemas.microsoft.com/office/drawing/2014/main" id="{4704ACD4-237B-FD44-19AD-17BB4FAE303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861" name="Atomkern mit Protonen und Neutronen">
                <a:extLst>
                  <a:ext uri="{FF2B5EF4-FFF2-40B4-BE49-F238E27FC236}">
                    <a16:creationId xmlns:a16="http://schemas.microsoft.com/office/drawing/2014/main" id="{D3241C9B-397D-808D-644E-435EB4D7758F}"/>
                  </a:ext>
                </a:extLst>
              </p:cNvPr>
              <p:cNvGrpSpPr/>
              <p:nvPr/>
            </p:nvGrpSpPr>
            <p:grpSpPr>
              <a:xfrm>
                <a:off x="5196000" y="2529000"/>
                <a:ext cx="1800000" cy="1800000"/>
                <a:chOff x="5196000" y="2529000"/>
                <a:chExt cx="1800000" cy="1800000"/>
              </a:xfrm>
            </p:grpSpPr>
            <p:sp>
              <p:nvSpPr>
                <p:cNvPr id="864" name="Atomkern">
                  <a:extLst>
                    <a:ext uri="{FF2B5EF4-FFF2-40B4-BE49-F238E27FC236}">
                      <a16:creationId xmlns:a16="http://schemas.microsoft.com/office/drawing/2014/main" id="{031ECAD2-DDE4-209A-96E9-087643451AF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865" name="Gruppieren 864">
                  <a:extLst>
                    <a:ext uri="{FF2B5EF4-FFF2-40B4-BE49-F238E27FC236}">
                      <a16:creationId xmlns:a16="http://schemas.microsoft.com/office/drawing/2014/main" id="{E61C4609-43E0-76D5-6B31-83A3E26C1B94}"/>
                    </a:ext>
                  </a:extLst>
                </p:cNvPr>
                <p:cNvGrpSpPr>
                  <a:grpSpLocks noChangeAspect="1"/>
                </p:cNvGrpSpPr>
                <p:nvPr/>
              </p:nvGrpSpPr>
              <p:grpSpPr>
                <a:xfrm>
                  <a:off x="5848033" y="3791651"/>
                  <a:ext cx="180000" cy="180000"/>
                  <a:chOff x="3172968" y="2304288"/>
                  <a:chExt cx="180000" cy="180000"/>
                </a:xfrm>
              </p:grpSpPr>
              <p:sp>
                <p:nvSpPr>
                  <p:cNvPr id="911" name="Ellipse 910">
                    <a:extLst>
                      <a:ext uri="{FF2B5EF4-FFF2-40B4-BE49-F238E27FC236}">
                        <a16:creationId xmlns:a16="http://schemas.microsoft.com/office/drawing/2014/main" id="{DF1B68D3-E690-4F55-A564-3C545D2701A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2" name="Additionszeichen 911">
                    <a:extLst>
                      <a:ext uri="{FF2B5EF4-FFF2-40B4-BE49-F238E27FC236}">
                        <a16:creationId xmlns:a16="http://schemas.microsoft.com/office/drawing/2014/main" id="{4D41BA51-FB7B-C823-4AB9-11E71C448B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66" name="Gruppieren 865">
                  <a:extLst>
                    <a:ext uri="{FF2B5EF4-FFF2-40B4-BE49-F238E27FC236}">
                      <a16:creationId xmlns:a16="http://schemas.microsoft.com/office/drawing/2014/main" id="{A46CF812-F3B7-CAD0-D2D7-449616994982}"/>
                    </a:ext>
                  </a:extLst>
                </p:cNvPr>
                <p:cNvGrpSpPr>
                  <a:grpSpLocks noChangeAspect="1"/>
                </p:cNvGrpSpPr>
                <p:nvPr/>
              </p:nvGrpSpPr>
              <p:grpSpPr>
                <a:xfrm>
                  <a:off x="6270000" y="3698425"/>
                  <a:ext cx="180000" cy="180000"/>
                  <a:chOff x="3172968" y="2304288"/>
                  <a:chExt cx="180000" cy="180000"/>
                </a:xfrm>
              </p:grpSpPr>
              <p:sp>
                <p:nvSpPr>
                  <p:cNvPr id="909" name="Ellipse 908">
                    <a:extLst>
                      <a:ext uri="{FF2B5EF4-FFF2-40B4-BE49-F238E27FC236}">
                        <a16:creationId xmlns:a16="http://schemas.microsoft.com/office/drawing/2014/main" id="{C2A9E211-D75C-0B84-319E-15B44CA6EB1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0" name="Additionszeichen 909">
                    <a:extLst>
                      <a:ext uri="{FF2B5EF4-FFF2-40B4-BE49-F238E27FC236}">
                        <a16:creationId xmlns:a16="http://schemas.microsoft.com/office/drawing/2014/main" id="{631F399C-6649-55B1-8F49-2DE17BE3460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67" name="Gruppieren 866">
                  <a:extLst>
                    <a:ext uri="{FF2B5EF4-FFF2-40B4-BE49-F238E27FC236}">
                      <a16:creationId xmlns:a16="http://schemas.microsoft.com/office/drawing/2014/main" id="{6855C3E0-A162-7B5C-E6DE-62B247206994}"/>
                    </a:ext>
                  </a:extLst>
                </p:cNvPr>
                <p:cNvGrpSpPr>
                  <a:grpSpLocks noChangeAspect="1"/>
                </p:cNvGrpSpPr>
                <p:nvPr/>
              </p:nvGrpSpPr>
              <p:grpSpPr>
                <a:xfrm>
                  <a:off x="5499300" y="3931942"/>
                  <a:ext cx="180000" cy="180000"/>
                  <a:chOff x="3172968" y="2304288"/>
                  <a:chExt cx="180000" cy="180000"/>
                </a:xfrm>
              </p:grpSpPr>
              <p:sp>
                <p:nvSpPr>
                  <p:cNvPr id="907" name="Ellipse 906">
                    <a:extLst>
                      <a:ext uri="{FF2B5EF4-FFF2-40B4-BE49-F238E27FC236}">
                        <a16:creationId xmlns:a16="http://schemas.microsoft.com/office/drawing/2014/main" id="{97CB3584-361E-44A3-EC47-4AA58C8800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8" name="Additionszeichen 907">
                    <a:extLst>
                      <a:ext uri="{FF2B5EF4-FFF2-40B4-BE49-F238E27FC236}">
                        <a16:creationId xmlns:a16="http://schemas.microsoft.com/office/drawing/2014/main" id="{A80E33FD-B819-D685-037B-4D4A08F846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68" name="Gruppieren 867">
                  <a:extLst>
                    <a:ext uri="{FF2B5EF4-FFF2-40B4-BE49-F238E27FC236}">
                      <a16:creationId xmlns:a16="http://schemas.microsoft.com/office/drawing/2014/main" id="{A1F6DE87-E5F0-1B9F-9105-8C472D3A1978}"/>
                    </a:ext>
                  </a:extLst>
                </p:cNvPr>
                <p:cNvGrpSpPr>
                  <a:grpSpLocks noChangeAspect="1"/>
                </p:cNvGrpSpPr>
                <p:nvPr/>
              </p:nvGrpSpPr>
              <p:grpSpPr>
                <a:xfrm>
                  <a:off x="6030156" y="4086630"/>
                  <a:ext cx="180000" cy="180000"/>
                  <a:chOff x="3172968" y="2304288"/>
                  <a:chExt cx="180000" cy="180000"/>
                </a:xfrm>
              </p:grpSpPr>
              <p:sp>
                <p:nvSpPr>
                  <p:cNvPr id="905" name="Ellipse 904">
                    <a:extLst>
                      <a:ext uri="{FF2B5EF4-FFF2-40B4-BE49-F238E27FC236}">
                        <a16:creationId xmlns:a16="http://schemas.microsoft.com/office/drawing/2014/main" id="{B5662A3C-20B3-8FA5-0BB7-80187FDD203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6" name="Additionszeichen 905">
                    <a:extLst>
                      <a:ext uri="{FF2B5EF4-FFF2-40B4-BE49-F238E27FC236}">
                        <a16:creationId xmlns:a16="http://schemas.microsoft.com/office/drawing/2014/main" id="{F5A8159E-B9D7-EDCB-CBA6-B51D4EFEB34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69" name="Gruppieren 868">
                  <a:extLst>
                    <a:ext uri="{FF2B5EF4-FFF2-40B4-BE49-F238E27FC236}">
                      <a16:creationId xmlns:a16="http://schemas.microsoft.com/office/drawing/2014/main" id="{3BFE38CB-BAFE-5292-B6F3-712CA48FB60E}"/>
                    </a:ext>
                  </a:extLst>
                </p:cNvPr>
                <p:cNvGrpSpPr>
                  <a:grpSpLocks noChangeAspect="1"/>
                </p:cNvGrpSpPr>
                <p:nvPr/>
              </p:nvGrpSpPr>
              <p:grpSpPr>
                <a:xfrm>
                  <a:off x="6020438" y="3296696"/>
                  <a:ext cx="180000" cy="180000"/>
                  <a:chOff x="3172968" y="2304288"/>
                  <a:chExt cx="180000" cy="180000"/>
                </a:xfrm>
              </p:grpSpPr>
              <p:sp>
                <p:nvSpPr>
                  <p:cNvPr id="903" name="Ellipse 902">
                    <a:extLst>
                      <a:ext uri="{FF2B5EF4-FFF2-40B4-BE49-F238E27FC236}">
                        <a16:creationId xmlns:a16="http://schemas.microsoft.com/office/drawing/2014/main" id="{8F5D28E7-7FBA-9F73-5145-3A778F22E0E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4" name="Additionszeichen 903">
                    <a:extLst>
                      <a:ext uri="{FF2B5EF4-FFF2-40B4-BE49-F238E27FC236}">
                        <a16:creationId xmlns:a16="http://schemas.microsoft.com/office/drawing/2014/main" id="{27AE37C2-63EE-DC27-BE91-35A99D6922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0" name="Gruppieren 869">
                  <a:extLst>
                    <a:ext uri="{FF2B5EF4-FFF2-40B4-BE49-F238E27FC236}">
                      <a16:creationId xmlns:a16="http://schemas.microsoft.com/office/drawing/2014/main" id="{61323822-4739-066B-CD39-EBABCAEE203C}"/>
                    </a:ext>
                  </a:extLst>
                </p:cNvPr>
                <p:cNvGrpSpPr>
                  <a:grpSpLocks noChangeAspect="1"/>
                </p:cNvGrpSpPr>
                <p:nvPr/>
              </p:nvGrpSpPr>
              <p:grpSpPr>
                <a:xfrm>
                  <a:off x="6540000" y="3667688"/>
                  <a:ext cx="180000" cy="180000"/>
                  <a:chOff x="3172968" y="2304288"/>
                  <a:chExt cx="180000" cy="180000"/>
                </a:xfrm>
              </p:grpSpPr>
              <p:sp>
                <p:nvSpPr>
                  <p:cNvPr id="901" name="Ellipse 900">
                    <a:extLst>
                      <a:ext uri="{FF2B5EF4-FFF2-40B4-BE49-F238E27FC236}">
                        <a16:creationId xmlns:a16="http://schemas.microsoft.com/office/drawing/2014/main" id="{51EC866D-3D98-D0AB-79FD-DD05A831EB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2" name="Additionszeichen 901">
                    <a:extLst>
                      <a:ext uri="{FF2B5EF4-FFF2-40B4-BE49-F238E27FC236}">
                        <a16:creationId xmlns:a16="http://schemas.microsoft.com/office/drawing/2014/main" id="{510EF6C7-862F-ABB4-196F-B9B6CF7898C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1" name="Gruppieren 870">
                  <a:extLst>
                    <a:ext uri="{FF2B5EF4-FFF2-40B4-BE49-F238E27FC236}">
                      <a16:creationId xmlns:a16="http://schemas.microsoft.com/office/drawing/2014/main" id="{FDB8D41F-B9E4-8440-A846-639693479F11}"/>
                    </a:ext>
                  </a:extLst>
                </p:cNvPr>
                <p:cNvGrpSpPr>
                  <a:grpSpLocks noChangeAspect="1"/>
                </p:cNvGrpSpPr>
                <p:nvPr/>
              </p:nvGrpSpPr>
              <p:grpSpPr>
                <a:xfrm>
                  <a:off x="6696374" y="3186376"/>
                  <a:ext cx="180000" cy="180000"/>
                  <a:chOff x="3172968" y="2304288"/>
                  <a:chExt cx="180000" cy="180000"/>
                </a:xfrm>
              </p:grpSpPr>
              <p:sp>
                <p:nvSpPr>
                  <p:cNvPr id="899" name="Ellipse 898">
                    <a:extLst>
                      <a:ext uri="{FF2B5EF4-FFF2-40B4-BE49-F238E27FC236}">
                        <a16:creationId xmlns:a16="http://schemas.microsoft.com/office/drawing/2014/main" id="{E2587142-49F9-721D-27F6-2DD94A7C6E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0" name="Additionszeichen 899">
                    <a:extLst>
                      <a:ext uri="{FF2B5EF4-FFF2-40B4-BE49-F238E27FC236}">
                        <a16:creationId xmlns:a16="http://schemas.microsoft.com/office/drawing/2014/main" id="{C075A049-067F-9D68-68E1-3FC68A0D9B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2" name="Gruppieren 871">
                  <a:extLst>
                    <a:ext uri="{FF2B5EF4-FFF2-40B4-BE49-F238E27FC236}">
                      <a16:creationId xmlns:a16="http://schemas.microsoft.com/office/drawing/2014/main" id="{542049C5-1A9F-B686-A446-5CA7BDB4FE66}"/>
                    </a:ext>
                  </a:extLst>
                </p:cNvPr>
                <p:cNvGrpSpPr>
                  <a:grpSpLocks noChangeAspect="1"/>
                </p:cNvGrpSpPr>
                <p:nvPr/>
              </p:nvGrpSpPr>
              <p:grpSpPr>
                <a:xfrm>
                  <a:off x="5577515" y="3084316"/>
                  <a:ext cx="180000" cy="180000"/>
                  <a:chOff x="3172968" y="2304288"/>
                  <a:chExt cx="180000" cy="180000"/>
                </a:xfrm>
              </p:grpSpPr>
              <p:sp>
                <p:nvSpPr>
                  <p:cNvPr id="897" name="Ellipse 896">
                    <a:extLst>
                      <a:ext uri="{FF2B5EF4-FFF2-40B4-BE49-F238E27FC236}">
                        <a16:creationId xmlns:a16="http://schemas.microsoft.com/office/drawing/2014/main" id="{47A08607-3953-FC25-E301-11BA3D635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8" name="Additionszeichen 897">
                    <a:extLst>
                      <a:ext uri="{FF2B5EF4-FFF2-40B4-BE49-F238E27FC236}">
                        <a16:creationId xmlns:a16="http://schemas.microsoft.com/office/drawing/2014/main" id="{9D9358B0-0FE9-4057-19CC-7C44952710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3" name="Gruppieren 872">
                  <a:extLst>
                    <a:ext uri="{FF2B5EF4-FFF2-40B4-BE49-F238E27FC236}">
                      <a16:creationId xmlns:a16="http://schemas.microsoft.com/office/drawing/2014/main" id="{A806D1E2-E66B-A5F4-4306-D053F5DD503A}"/>
                    </a:ext>
                  </a:extLst>
                </p:cNvPr>
                <p:cNvGrpSpPr>
                  <a:grpSpLocks noChangeAspect="1"/>
                </p:cNvGrpSpPr>
                <p:nvPr/>
              </p:nvGrpSpPr>
              <p:grpSpPr>
                <a:xfrm>
                  <a:off x="5940252" y="2903697"/>
                  <a:ext cx="180000" cy="180000"/>
                  <a:chOff x="3172968" y="2304288"/>
                  <a:chExt cx="180000" cy="180000"/>
                </a:xfrm>
              </p:grpSpPr>
              <p:sp>
                <p:nvSpPr>
                  <p:cNvPr id="895" name="Ellipse 894">
                    <a:extLst>
                      <a:ext uri="{FF2B5EF4-FFF2-40B4-BE49-F238E27FC236}">
                        <a16:creationId xmlns:a16="http://schemas.microsoft.com/office/drawing/2014/main" id="{0BF16824-3616-E956-A2EC-068E7D4604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6" name="Additionszeichen 895">
                    <a:extLst>
                      <a:ext uri="{FF2B5EF4-FFF2-40B4-BE49-F238E27FC236}">
                        <a16:creationId xmlns:a16="http://schemas.microsoft.com/office/drawing/2014/main" id="{9318B073-0DFB-F93C-A8ED-D37F8EC941C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4" name="Gruppieren 873">
                  <a:extLst>
                    <a:ext uri="{FF2B5EF4-FFF2-40B4-BE49-F238E27FC236}">
                      <a16:creationId xmlns:a16="http://schemas.microsoft.com/office/drawing/2014/main" id="{8AF4AAF9-B47E-29BC-B4D1-0532A1FF0B34}"/>
                    </a:ext>
                  </a:extLst>
                </p:cNvPr>
                <p:cNvGrpSpPr>
                  <a:grpSpLocks noChangeAspect="1"/>
                </p:cNvGrpSpPr>
                <p:nvPr/>
              </p:nvGrpSpPr>
              <p:grpSpPr>
                <a:xfrm>
                  <a:off x="5597520" y="2746772"/>
                  <a:ext cx="180000" cy="180000"/>
                  <a:chOff x="3172968" y="2304288"/>
                  <a:chExt cx="180000" cy="180000"/>
                </a:xfrm>
              </p:grpSpPr>
              <p:sp>
                <p:nvSpPr>
                  <p:cNvPr id="893" name="Ellipse 892">
                    <a:extLst>
                      <a:ext uri="{FF2B5EF4-FFF2-40B4-BE49-F238E27FC236}">
                        <a16:creationId xmlns:a16="http://schemas.microsoft.com/office/drawing/2014/main" id="{196503E1-0501-8D1B-4AF8-60CEDB6F8D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4" name="Additionszeichen 893">
                    <a:extLst>
                      <a:ext uri="{FF2B5EF4-FFF2-40B4-BE49-F238E27FC236}">
                        <a16:creationId xmlns:a16="http://schemas.microsoft.com/office/drawing/2014/main" id="{2654A4F5-B24F-661E-D33A-CE809CDCDB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5" name="Gruppieren 874">
                  <a:extLst>
                    <a:ext uri="{FF2B5EF4-FFF2-40B4-BE49-F238E27FC236}">
                      <a16:creationId xmlns:a16="http://schemas.microsoft.com/office/drawing/2014/main" id="{48F6087B-D2B5-832A-F675-EB8A31E18586}"/>
                    </a:ext>
                  </a:extLst>
                </p:cNvPr>
                <p:cNvGrpSpPr>
                  <a:grpSpLocks noChangeAspect="1"/>
                </p:cNvGrpSpPr>
                <p:nvPr/>
              </p:nvGrpSpPr>
              <p:grpSpPr>
                <a:xfrm>
                  <a:off x="6310896" y="2729578"/>
                  <a:ext cx="180000" cy="180000"/>
                  <a:chOff x="3172968" y="2304288"/>
                  <a:chExt cx="180000" cy="180000"/>
                </a:xfrm>
              </p:grpSpPr>
              <p:sp>
                <p:nvSpPr>
                  <p:cNvPr id="891" name="Ellipse 890">
                    <a:extLst>
                      <a:ext uri="{FF2B5EF4-FFF2-40B4-BE49-F238E27FC236}">
                        <a16:creationId xmlns:a16="http://schemas.microsoft.com/office/drawing/2014/main" id="{1230EC59-8E8A-15C8-F6BB-5656A6B8D59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2" name="Additionszeichen 891">
                    <a:extLst>
                      <a:ext uri="{FF2B5EF4-FFF2-40B4-BE49-F238E27FC236}">
                        <a16:creationId xmlns:a16="http://schemas.microsoft.com/office/drawing/2014/main" id="{51B5B67F-1604-2049-DAC3-77A53357D25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6" name="Gruppieren 875">
                  <a:extLst>
                    <a:ext uri="{FF2B5EF4-FFF2-40B4-BE49-F238E27FC236}">
                      <a16:creationId xmlns:a16="http://schemas.microsoft.com/office/drawing/2014/main" id="{623AF3C6-EBF9-1FCF-DC05-5972487EB401}"/>
                    </a:ext>
                  </a:extLst>
                </p:cNvPr>
                <p:cNvGrpSpPr>
                  <a:grpSpLocks noChangeAspect="1"/>
                </p:cNvGrpSpPr>
                <p:nvPr/>
              </p:nvGrpSpPr>
              <p:grpSpPr>
                <a:xfrm>
                  <a:off x="5311404" y="3346168"/>
                  <a:ext cx="180000" cy="180000"/>
                  <a:chOff x="3172968" y="2304288"/>
                  <a:chExt cx="180000" cy="180000"/>
                </a:xfrm>
              </p:grpSpPr>
              <p:sp>
                <p:nvSpPr>
                  <p:cNvPr id="889" name="Ellipse 888">
                    <a:extLst>
                      <a:ext uri="{FF2B5EF4-FFF2-40B4-BE49-F238E27FC236}">
                        <a16:creationId xmlns:a16="http://schemas.microsoft.com/office/drawing/2014/main" id="{25CFDA9E-40B9-2ADA-277C-C7C119174B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0" name="Additionszeichen 889">
                    <a:extLst>
                      <a:ext uri="{FF2B5EF4-FFF2-40B4-BE49-F238E27FC236}">
                        <a16:creationId xmlns:a16="http://schemas.microsoft.com/office/drawing/2014/main" id="{03A7C18C-3A93-63A7-BC82-CAD5AA2BE1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77" name="Ellipse 876">
                  <a:extLst>
                    <a:ext uri="{FF2B5EF4-FFF2-40B4-BE49-F238E27FC236}">
                      <a16:creationId xmlns:a16="http://schemas.microsoft.com/office/drawing/2014/main" id="{DB4E02C4-74E3-313C-C8C6-00E8E77244C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8" name="Ellipse 877">
                  <a:extLst>
                    <a:ext uri="{FF2B5EF4-FFF2-40B4-BE49-F238E27FC236}">
                      <a16:creationId xmlns:a16="http://schemas.microsoft.com/office/drawing/2014/main" id="{0CEA678A-5EE0-F108-4F06-A26C5916EA1B}"/>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9" name="Ellipse 878">
                  <a:extLst>
                    <a:ext uri="{FF2B5EF4-FFF2-40B4-BE49-F238E27FC236}">
                      <a16:creationId xmlns:a16="http://schemas.microsoft.com/office/drawing/2014/main" id="{388DE0CC-7A8E-CEEE-6E72-61F7D96D0ECD}"/>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0" name="Ellipse 879">
                  <a:extLst>
                    <a:ext uri="{FF2B5EF4-FFF2-40B4-BE49-F238E27FC236}">
                      <a16:creationId xmlns:a16="http://schemas.microsoft.com/office/drawing/2014/main" id="{804685EB-FA4F-6C47-C577-8F5E700CF8E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1" name="Ellipse 880">
                  <a:extLst>
                    <a:ext uri="{FF2B5EF4-FFF2-40B4-BE49-F238E27FC236}">
                      <a16:creationId xmlns:a16="http://schemas.microsoft.com/office/drawing/2014/main" id="{DEA58B12-BD98-28B5-1F75-587E6564027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2" name="Ellipse 881">
                  <a:extLst>
                    <a:ext uri="{FF2B5EF4-FFF2-40B4-BE49-F238E27FC236}">
                      <a16:creationId xmlns:a16="http://schemas.microsoft.com/office/drawing/2014/main" id="{77582C3A-B2C9-7707-2C04-C0B4435D090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3" name="Ellipse 882">
                  <a:extLst>
                    <a:ext uri="{FF2B5EF4-FFF2-40B4-BE49-F238E27FC236}">
                      <a16:creationId xmlns:a16="http://schemas.microsoft.com/office/drawing/2014/main" id="{770D595B-88CA-1BC1-22E4-1460F0DD3B2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4" name="Ellipse 883">
                  <a:extLst>
                    <a:ext uri="{FF2B5EF4-FFF2-40B4-BE49-F238E27FC236}">
                      <a16:creationId xmlns:a16="http://schemas.microsoft.com/office/drawing/2014/main" id="{FA21DFE9-AC6F-DB23-BB3B-4ABA98E2BA94}"/>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5" name="Ellipse 884">
                  <a:extLst>
                    <a:ext uri="{FF2B5EF4-FFF2-40B4-BE49-F238E27FC236}">
                      <a16:creationId xmlns:a16="http://schemas.microsoft.com/office/drawing/2014/main" id="{7452FA60-008E-FF9B-E90D-C827F43A88DC}"/>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6" name="Ellipse 885">
                  <a:extLst>
                    <a:ext uri="{FF2B5EF4-FFF2-40B4-BE49-F238E27FC236}">
                      <a16:creationId xmlns:a16="http://schemas.microsoft.com/office/drawing/2014/main" id="{00E315F8-EE0F-04BC-6A32-F6E906EF00D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7" name="Ellipse 886">
                  <a:extLst>
                    <a:ext uri="{FF2B5EF4-FFF2-40B4-BE49-F238E27FC236}">
                      <a16:creationId xmlns:a16="http://schemas.microsoft.com/office/drawing/2014/main" id="{DA58C17A-7768-5654-4771-7B8F91F2403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8" name="Ellipse 887">
                  <a:extLst>
                    <a:ext uri="{FF2B5EF4-FFF2-40B4-BE49-F238E27FC236}">
                      <a16:creationId xmlns:a16="http://schemas.microsoft.com/office/drawing/2014/main" id="{1D32D4AA-5534-805F-9AC8-59894990C703}"/>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62" name="L-Schale">
                <a:extLst>
                  <a:ext uri="{FF2B5EF4-FFF2-40B4-BE49-F238E27FC236}">
                    <a16:creationId xmlns:a16="http://schemas.microsoft.com/office/drawing/2014/main" id="{E5DDB92C-4CA7-4831-EE0E-86F820EEF98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863" name="M-Schale">
                <a:extLst>
                  <a:ext uri="{FF2B5EF4-FFF2-40B4-BE49-F238E27FC236}">
                    <a16:creationId xmlns:a16="http://schemas.microsoft.com/office/drawing/2014/main" id="{EE8C25BF-CDB3-BCF0-D9E3-D00C67D9B80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824" name="Gruppieren 823">
              <a:extLst>
                <a:ext uri="{FF2B5EF4-FFF2-40B4-BE49-F238E27FC236}">
                  <a16:creationId xmlns:a16="http://schemas.microsoft.com/office/drawing/2014/main" id="{2118B4BC-42BC-C556-3CE2-F225FE387CDF}"/>
                </a:ext>
              </a:extLst>
            </p:cNvPr>
            <p:cNvGrpSpPr/>
            <p:nvPr/>
          </p:nvGrpSpPr>
          <p:grpSpPr>
            <a:xfrm>
              <a:off x="6006000" y="816426"/>
              <a:ext cx="180000" cy="180000"/>
              <a:chOff x="2537136" y="1269000"/>
              <a:chExt cx="180000" cy="180000"/>
            </a:xfrm>
          </p:grpSpPr>
          <p:sp>
            <p:nvSpPr>
              <p:cNvPr id="858" name="Ellipse 857">
                <a:extLst>
                  <a:ext uri="{FF2B5EF4-FFF2-40B4-BE49-F238E27FC236}">
                    <a16:creationId xmlns:a16="http://schemas.microsoft.com/office/drawing/2014/main" id="{432CCA45-3073-39AA-C862-FE45268618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9" name="Minuszeichen 858">
                <a:extLst>
                  <a:ext uri="{FF2B5EF4-FFF2-40B4-BE49-F238E27FC236}">
                    <a16:creationId xmlns:a16="http://schemas.microsoft.com/office/drawing/2014/main" id="{C7EA19D6-7A9D-4A55-EE33-1B656F6115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5" name="Gruppieren 824">
              <a:extLst>
                <a:ext uri="{FF2B5EF4-FFF2-40B4-BE49-F238E27FC236}">
                  <a16:creationId xmlns:a16="http://schemas.microsoft.com/office/drawing/2014/main" id="{9E62451B-B668-FDEB-4323-6CBFBE945583}"/>
                </a:ext>
              </a:extLst>
            </p:cNvPr>
            <p:cNvGrpSpPr/>
            <p:nvPr/>
          </p:nvGrpSpPr>
          <p:grpSpPr>
            <a:xfrm>
              <a:off x="6003948" y="5865553"/>
              <a:ext cx="180000" cy="180000"/>
              <a:chOff x="2537136" y="1269000"/>
              <a:chExt cx="180000" cy="180000"/>
            </a:xfrm>
          </p:grpSpPr>
          <p:sp>
            <p:nvSpPr>
              <p:cNvPr id="856" name="Ellipse 855">
                <a:extLst>
                  <a:ext uri="{FF2B5EF4-FFF2-40B4-BE49-F238E27FC236}">
                    <a16:creationId xmlns:a16="http://schemas.microsoft.com/office/drawing/2014/main" id="{841AF5CA-12D1-C3DE-CC23-43E1908A5D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7" name="Minuszeichen 856">
                <a:extLst>
                  <a:ext uri="{FF2B5EF4-FFF2-40B4-BE49-F238E27FC236}">
                    <a16:creationId xmlns:a16="http://schemas.microsoft.com/office/drawing/2014/main" id="{756D669A-2F53-6AD6-B88D-706DCC0C8D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6" name="Gruppieren 825">
              <a:extLst>
                <a:ext uri="{FF2B5EF4-FFF2-40B4-BE49-F238E27FC236}">
                  <a16:creationId xmlns:a16="http://schemas.microsoft.com/office/drawing/2014/main" id="{7B41A33B-2316-B60A-0D46-029E262303FE}"/>
                </a:ext>
              </a:extLst>
            </p:cNvPr>
            <p:cNvGrpSpPr/>
            <p:nvPr/>
          </p:nvGrpSpPr>
          <p:grpSpPr>
            <a:xfrm>
              <a:off x="7989107" y="3335661"/>
              <a:ext cx="180000" cy="180000"/>
              <a:chOff x="2537136" y="1269000"/>
              <a:chExt cx="180000" cy="180000"/>
            </a:xfrm>
          </p:grpSpPr>
          <p:sp>
            <p:nvSpPr>
              <p:cNvPr id="854" name="Ellipse 853">
                <a:extLst>
                  <a:ext uri="{FF2B5EF4-FFF2-40B4-BE49-F238E27FC236}">
                    <a16:creationId xmlns:a16="http://schemas.microsoft.com/office/drawing/2014/main" id="{8CD991FA-B2E1-2F54-2D8F-1DE34E52B61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5" name="Minuszeichen 854">
                <a:extLst>
                  <a:ext uri="{FF2B5EF4-FFF2-40B4-BE49-F238E27FC236}">
                    <a16:creationId xmlns:a16="http://schemas.microsoft.com/office/drawing/2014/main" id="{16C3794B-9804-687A-2391-F5DB4C564E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7" name="Gruppieren 826">
              <a:extLst>
                <a:ext uri="{FF2B5EF4-FFF2-40B4-BE49-F238E27FC236}">
                  <a16:creationId xmlns:a16="http://schemas.microsoft.com/office/drawing/2014/main" id="{0A53EE67-9844-F23C-69B2-F1EB0EDEE027}"/>
                </a:ext>
              </a:extLst>
            </p:cNvPr>
            <p:cNvGrpSpPr/>
            <p:nvPr/>
          </p:nvGrpSpPr>
          <p:grpSpPr>
            <a:xfrm>
              <a:off x="4026000" y="3339000"/>
              <a:ext cx="180000" cy="180000"/>
              <a:chOff x="2537136" y="1269000"/>
              <a:chExt cx="180000" cy="180000"/>
            </a:xfrm>
          </p:grpSpPr>
          <p:sp>
            <p:nvSpPr>
              <p:cNvPr id="852" name="Ellipse 851">
                <a:extLst>
                  <a:ext uri="{FF2B5EF4-FFF2-40B4-BE49-F238E27FC236}">
                    <a16:creationId xmlns:a16="http://schemas.microsoft.com/office/drawing/2014/main" id="{D4585D0C-CA00-6D37-D46C-CEB5E39C78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3" name="Minuszeichen 852">
                <a:extLst>
                  <a:ext uri="{FF2B5EF4-FFF2-40B4-BE49-F238E27FC236}">
                    <a16:creationId xmlns:a16="http://schemas.microsoft.com/office/drawing/2014/main" id="{16A31F8F-AB29-51B9-BCDF-5DC2CEFB2F8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8" name="Gruppieren 827">
              <a:extLst>
                <a:ext uri="{FF2B5EF4-FFF2-40B4-BE49-F238E27FC236}">
                  <a16:creationId xmlns:a16="http://schemas.microsoft.com/office/drawing/2014/main" id="{BD0AB3A3-808B-8A15-03F5-6BC5911DD1B1}"/>
                </a:ext>
              </a:extLst>
            </p:cNvPr>
            <p:cNvGrpSpPr/>
            <p:nvPr/>
          </p:nvGrpSpPr>
          <p:grpSpPr>
            <a:xfrm>
              <a:off x="4656000" y="4775520"/>
              <a:ext cx="180000" cy="180000"/>
              <a:chOff x="2537136" y="1269000"/>
              <a:chExt cx="180000" cy="180000"/>
            </a:xfrm>
          </p:grpSpPr>
          <p:sp>
            <p:nvSpPr>
              <p:cNvPr id="850" name="Ellipse 849">
                <a:extLst>
                  <a:ext uri="{FF2B5EF4-FFF2-40B4-BE49-F238E27FC236}">
                    <a16:creationId xmlns:a16="http://schemas.microsoft.com/office/drawing/2014/main" id="{557A20BE-997C-A75A-C6DD-290077AC311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1" name="Minuszeichen 850">
                <a:extLst>
                  <a:ext uri="{FF2B5EF4-FFF2-40B4-BE49-F238E27FC236}">
                    <a16:creationId xmlns:a16="http://schemas.microsoft.com/office/drawing/2014/main" id="{FBCE7457-4945-2DA5-00F8-4A4566541E4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9" name="Gruppieren 828">
              <a:extLst>
                <a:ext uri="{FF2B5EF4-FFF2-40B4-BE49-F238E27FC236}">
                  <a16:creationId xmlns:a16="http://schemas.microsoft.com/office/drawing/2014/main" id="{74CF32E6-D721-BC3A-DCEA-59D3D2643008}"/>
                </a:ext>
              </a:extLst>
            </p:cNvPr>
            <p:cNvGrpSpPr/>
            <p:nvPr/>
          </p:nvGrpSpPr>
          <p:grpSpPr>
            <a:xfrm>
              <a:off x="7373256" y="4775520"/>
              <a:ext cx="180000" cy="180000"/>
              <a:chOff x="2537136" y="1269000"/>
              <a:chExt cx="180000" cy="180000"/>
            </a:xfrm>
          </p:grpSpPr>
          <p:sp>
            <p:nvSpPr>
              <p:cNvPr id="848" name="Ellipse 847">
                <a:extLst>
                  <a:ext uri="{FF2B5EF4-FFF2-40B4-BE49-F238E27FC236}">
                    <a16:creationId xmlns:a16="http://schemas.microsoft.com/office/drawing/2014/main" id="{C54329A8-3819-6BAB-9962-1096EBB055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9" name="Minuszeichen 848">
                <a:extLst>
                  <a:ext uri="{FF2B5EF4-FFF2-40B4-BE49-F238E27FC236}">
                    <a16:creationId xmlns:a16="http://schemas.microsoft.com/office/drawing/2014/main" id="{E8F05E14-F1F7-6A65-627A-4795BEF748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0" name="Gruppieren 829">
              <a:extLst>
                <a:ext uri="{FF2B5EF4-FFF2-40B4-BE49-F238E27FC236}">
                  <a16:creationId xmlns:a16="http://schemas.microsoft.com/office/drawing/2014/main" id="{BF469075-3A56-E1E2-6AD0-4F8D89E211E6}"/>
                </a:ext>
              </a:extLst>
            </p:cNvPr>
            <p:cNvGrpSpPr/>
            <p:nvPr/>
          </p:nvGrpSpPr>
          <p:grpSpPr>
            <a:xfrm>
              <a:off x="7373256" y="1900714"/>
              <a:ext cx="180000" cy="180000"/>
              <a:chOff x="2537136" y="1269000"/>
              <a:chExt cx="180000" cy="180000"/>
            </a:xfrm>
          </p:grpSpPr>
          <p:sp>
            <p:nvSpPr>
              <p:cNvPr id="846" name="Ellipse 845">
                <a:extLst>
                  <a:ext uri="{FF2B5EF4-FFF2-40B4-BE49-F238E27FC236}">
                    <a16:creationId xmlns:a16="http://schemas.microsoft.com/office/drawing/2014/main" id="{96E2710D-F72D-2951-BA06-8D988F887A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7" name="Minuszeichen 846">
                <a:extLst>
                  <a:ext uri="{FF2B5EF4-FFF2-40B4-BE49-F238E27FC236}">
                    <a16:creationId xmlns:a16="http://schemas.microsoft.com/office/drawing/2014/main" id="{53DBBCE6-3C88-4FCE-F6DA-2EE69C384F4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1" name="Gruppieren 830">
              <a:extLst>
                <a:ext uri="{FF2B5EF4-FFF2-40B4-BE49-F238E27FC236}">
                  <a16:creationId xmlns:a16="http://schemas.microsoft.com/office/drawing/2014/main" id="{29A2A48F-7DB6-752B-04D5-EC41FCC470B2}"/>
                </a:ext>
              </a:extLst>
            </p:cNvPr>
            <p:cNvGrpSpPr/>
            <p:nvPr/>
          </p:nvGrpSpPr>
          <p:grpSpPr>
            <a:xfrm>
              <a:off x="4656000" y="1900714"/>
              <a:ext cx="180000" cy="180000"/>
              <a:chOff x="2537136" y="1269000"/>
              <a:chExt cx="180000" cy="180000"/>
            </a:xfrm>
          </p:grpSpPr>
          <p:sp>
            <p:nvSpPr>
              <p:cNvPr id="844" name="Ellipse 843">
                <a:extLst>
                  <a:ext uri="{FF2B5EF4-FFF2-40B4-BE49-F238E27FC236}">
                    <a16:creationId xmlns:a16="http://schemas.microsoft.com/office/drawing/2014/main" id="{EDB971F5-95DF-7F33-ADDA-689B14F38BC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5" name="Minuszeichen 844">
                <a:extLst>
                  <a:ext uri="{FF2B5EF4-FFF2-40B4-BE49-F238E27FC236}">
                    <a16:creationId xmlns:a16="http://schemas.microsoft.com/office/drawing/2014/main" id="{113CB2DE-84BE-F983-F822-751E7732DF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2" name="Gruppieren 831">
              <a:extLst>
                <a:ext uri="{FF2B5EF4-FFF2-40B4-BE49-F238E27FC236}">
                  <a16:creationId xmlns:a16="http://schemas.microsoft.com/office/drawing/2014/main" id="{81F87707-7C41-534D-CE77-A8F03F18AA1C}"/>
                </a:ext>
              </a:extLst>
            </p:cNvPr>
            <p:cNvGrpSpPr/>
            <p:nvPr/>
          </p:nvGrpSpPr>
          <p:grpSpPr>
            <a:xfrm>
              <a:off x="6006000" y="1339747"/>
              <a:ext cx="180000" cy="180000"/>
              <a:chOff x="2537136" y="1269000"/>
              <a:chExt cx="180000" cy="180000"/>
            </a:xfrm>
          </p:grpSpPr>
          <p:sp>
            <p:nvSpPr>
              <p:cNvPr id="842" name="Ellipse 841">
                <a:extLst>
                  <a:ext uri="{FF2B5EF4-FFF2-40B4-BE49-F238E27FC236}">
                    <a16:creationId xmlns:a16="http://schemas.microsoft.com/office/drawing/2014/main" id="{89D560B3-9A91-1802-0A11-02C5E22989E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3" name="Minuszeichen 842">
                <a:extLst>
                  <a:ext uri="{FF2B5EF4-FFF2-40B4-BE49-F238E27FC236}">
                    <a16:creationId xmlns:a16="http://schemas.microsoft.com/office/drawing/2014/main" id="{0F656EDF-E00A-8FCE-60D0-4BDD5237B9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3" name="Gruppieren 832">
              <a:extLst>
                <a:ext uri="{FF2B5EF4-FFF2-40B4-BE49-F238E27FC236}">
                  <a16:creationId xmlns:a16="http://schemas.microsoft.com/office/drawing/2014/main" id="{52949F4A-D2D6-4EBE-072B-A1D6FDAFCA5A}"/>
                </a:ext>
              </a:extLst>
            </p:cNvPr>
            <p:cNvGrpSpPr/>
            <p:nvPr/>
          </p:nvGrpSpPr>
          <p:grpSpPr>
            <a:xfrm>
              <a:off x="6006000" y="5312040"/>
              <a:ext cx="180000" cy="180000"/>
              <a:chOff x="2537136" y="1269000"/>
              <a:chExt cx="180000" cy="180000"/>
            </a:xfrm>
          </p:grpSpPr>
          <p:sp>
            <p:nvSpPr>
              <p:cNvPr id="840" name="Ellipse 839">
                <a:extLst>
                  <a:ext uri="{FF2B5EF4-FFF2-40B4-BE49-F238E27FC236}">
                    <a16:creationId xmlns:a16="http://schemas.microsoft.com/office/drawing/2014/main" id="{D692C011-6ED1-DDE7-3052-A6430C06A1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1" name="Minuszeichen 840">
                <a:extLst>
                  <a:ext uri="{FF2B5EF4-FFF2-40B4-BE49-F238E27FC236}">
                    <a16:creationId xmlns:a16="http://schemas.microsoft.com/office/drawing/2014/main" id="{CAE3271F-53F8-FA8C-FDA5-680B1644742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4" name="Gruppieren 833">
              <a:extLst>
                <a:ext uri="{FF2B5EF4-FFF2-40B4-BE49-F238E27FC236}">
                  <a16:creationId xmlns:a16="http://schemas.microsoft.com/office/drawing/2014/main" id="{914FC3E2-A07C-8EBB-B3F3-4E3B55B99B16}"/>
                </a:ext>
              </a:extLst>
            </p:cNvPr>
            <p:cNvGrpSpPr/>
            <p:nvPr/>
          </p:nvGrpSpPr>
          <p:grpSpPr>
            <a:xfrm>
              <a:off x="6006000" y="1900714"/>
              <a:ext cx="180000" cy="180000"/>
              <a:chOff x="2537136" y="1269000"/>
              <a:chExt cx="180000" cy="180000"/>
            </a:xfrm>
          </p:grpSpPr>
          <p:sp>
            <p:nvSpPr>
              <p:cNvPr id="838" name="Ellipse 837">
                <a:extLst>
                  <a:ext uri="{FF2B5EF4-FFF2-40B4-BE49-F238E27FC236}">
                    <a16:creationId xmlns:a16="http://schemas.microsoft.com/office/drawing/2014/main" id="{EC9B1C0E-3F1B-B51B-4DFE-3BA7AAE1509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9" name="Minuszeichen 838">
                <a:extLst>
                  <a:ext uri="{FF2B5EF4-FFF2-40B4-BE49-F238E27FC236}">
                    <a16:creationId xmlns:a16="http://schemas.microsoft.com/office/drawing/2014/main" id="{C8F06739-92F9-C782-42C0-6AFC9F95EA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5" name="Gruppieren 834">
              <a:extLst>
                <a:ext uri="{FF2B5EF4-FFF2-40B4-BE49-F238E27FC236}">
                  <a16:creationId xmlns:a16="http://schemas.microsoft.com/office/drawing/2014/main" id="{95B034CA-B061-E526-A728-D4A117B368DB}"/>
                </a:ext>
              </a:extLst>
            </p:cNvPr>
            <p:cNvGrpSpPr/>
            <p:nvPr/>
          </p:nvGrpSpPr>
          <p:grpSpPr>
            <a:xfrm>
              <a:off x="6006000" y="4775520"/>
              <a:ext cx="180000" cy="180000"/>
              <a:chOff x="2537136" y="1269000"/>
              <a:chExt cx="180000" cy="180000"/>
            </a:xfrm>
          </p:grpSpPr>
          <p:sp>
            <p:nvSpPr>
              <p:cNvPr id="836" name="Ellipse 835">
                <a:extLst>
                  <a:ext uri="{FF2B5EF4-FFF2-40B4-BE49-F238E27FC236}">
                    <a16:creationId xmlns:a16="http://schemas.microsoft.com/office/drawing/2014/main" id="{8DCBE8A4-DB37-CB9F-900E-42C28D5D354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7" name="Minuszeichen 836">
                <a:extLst>
                  <a:ext uri="{FF2B5EF4-FFF2-40B4-BE49-F238E27FC236}">
                    <a16:creationId xmlns:a16="http://schemas.microsoft.com/office/drawing/2014/main" id="{4B54B0E4-0098-40C9-D4D2-B3278D4BCF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13" name="Gruppieren 912">
            <a:extLst>
              <a:ext uri="{FF2B5EF4-FFF2-40B4-BE49-F238E27FC236}">
                <a16:creationId xmlns:a16="http://schemas.microsoft.com/office/drawing/2014/main" id="{24E4FBD3-3688-691A-AD13-890E5921DF29}"/>
              </a:ext>
            </a:extLst>
          </p:cNvPr>
          <p:cNvGrpSpPr>
            <a:grpSpLocks noChangeAspect="1"/>
          </p:cNvGrpSpPr>
          <p:nvPr/>
        </p:nvGrpSpPr>
        <p:grpSpPr>
          <a:xfrm>
            <a:off x="3733203" y="2804603"/>
            <a:ext cx="1258865" cy="1306104"/>
            <a:chOff x="3576000" y="816426"/>
            <a:chExt cx="5040000" cy="5229127"/>
          </a:xfrm>
        </p:grpSpPr>
        <p:grpSp>
          <p:nvGrpSpPr>
            <p:cNvPr id="914" name="Magnesium ohne e-">
              <a:extLst>
                <a:ext uri="{FF2B5EF4-FFF2-40B4-BE49-F238E27FC236}">
                  <a16:creationId xmlns:a16="http://schemas.microsoft.com/office/drawing/2014/main" id="{5E988455-E1BA-2E53-CABD-14F262ACBD3F}"/>
                </a:ext>
              </a:extLst>
            </p:cNvPr>
            <p:cNvGrpSpPr/>
            <p:nvPr/>
          </p:nvGrpSpPr>
          <p:grpSpPr>
            <a:xfrm>
              <a:off x="3576000" y="909000"/>
              <a:ext cx="5040000" cy="5040000"/>
              <a:chOff x="3576000" y="909000"/>
              <a:chExt cx="5040000" cy="5040000"/>
            </a:xfrm>
          </p:grpSpPr>
          <p:sp>
            <p:nvSpPr>
              <p:cNvPr id="951" name="K-Schale">
                <a:extLst>
                  <a:ext uri="{FF2B5EF4-FFF2-40B4-BE49-F238E27FC236}">
                    <a16:creationId xmlns:a16="http://schemas.microsoft.com/office/drawing/2014/main" id="{A5304911-DA16-C520-F050-30C2EBBFB6A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952" name="Atomkern mit Protonen und Neutronen">
                <a:extLst>
                  <a:ext uri="{FF2B5EF4-FFF2-40B4-BE49-F238E27FC236}">
                    <a16:creationId xmlns:a16="http://schemas.microsoft.com/office/drawing/2014/main" id="{AB7E2776-73F6-C750-8642-DFA2838C516C}"/>
                  </a:ext>
                </a:extLst>
              </p:cNvPr>
              <p:cNvGrpSpPr/>
              <p:nvPr/>
            </p:nvGrpSpPr>
            <p:grpSpPr>
              <a:xfrm>
                <a:off x="5196000" y="2529000"/>
                <a:ext cx="1800000" cy="1800000"/>
                <a:chOff x="5196000" y="2529000"/>
                <a:chExt cx="1800000" cy="1800000"/>
              </a:xfrm>
            </p:grpSpPr>
            <p:sp>
              <p:nvSpPr>
                <p:cNvPr id="955" name="Atomkern">
                  <a:extLst>
                    <a:ext uri="{FF2B5EF4-FFF2-40B4-BE49-F238E27FC236}">
                      <a16:creationId xmlns:a16="http://schemas.microsoft.com/office/drawing/2014/main" id="{A99E06E6-D891-20F1-A4F9-8DE1E515A4F7}"/>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956" name="Gruppieren 955">
                  <a:extLst>
                    <a:ext uri="{FF2B5EF4-FFF2-40B4-BE49-F238E27FC236}">
                      <a16:creationId xmlns:a16="http://schemas.microsoft.com/office/drawing/2014/main" id="{951BE551-3FB2-C9BB-BD56-92F4D9E69794}"/>
                    </a:ext>
                  </a:extLst>
                </p:cNvPr>
                <p:cNvGrpSpPr>
                  <a:grpSpLocks noChangeAspect="1"/>
                </p:cNvGrpSpPr>
                <p:nvPr/>
              </p:nvGrpSpPr>
              <p:grpSpPr>
                <a:xfrm>
                  <a:off x="5848033" y="3791651"/>
                  <a:ext cx="180000" cy="180000"/>
                  <a:chOff x="3172968" y="2304288"/>
                  <a:chExt cx="180000" cy="180000"/>
                </a:xfrm>
              </p:grpSpPr>
              <p:sp>
                <p:nvSpPr>
                  <p:cNvPr id="1002" name="Ellipse 1001">
                    <a:extLst>
                      <a:ext uri="{FF2B5EF4-FFF2-40B4-BE49-F238E27FC236}">
                        <a16:creationId xmlns:a16="http://schemas.microsoft.com/office/drawing/2014/main" id="{8E1C8B08-9E19-EDE2-0BAE-7830324400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3" name="Additionszeichen 1002">
                    <a:extLst>
                      <a:ext uri="{FF2B5EF4-FFF2-40B4-BE49-F238E27FC236}">
                        <a16:creationId xmlns:a16="http://schemas.microsoft.com/office/drawing/2014/main" id="{C2A909E2-EDCC-A639-998A-087CDD9323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7" name="Gruppieren 956">
                  <a:extLst>
                    <a:ext uri="{FF2B5EF4-FFF2-40B4-BE49-F238E27FC236}">
                      <a16:creationId xmlns:a16="http://schemas.microsoft.com/office/drawing/2014/main" id="{DF6DBD69-F460-4469-BB25-F02763C8073F}"/>
                    </a:ext>
                  </a:extLst>
                </p:cNvPr>
                <p:cNvGrpSpPr>
                  <a:grpSpLocks noChangeAspect="1"/>
                </p:cNvGrpSpPr>
                <p:nvPr/>
              </p:nvGrpSpPr>
              <p:grpSpPr>
                <a:xfrm>
                  <a:off x="6270000" y="3698425"/>
                  <a:ext cx="180000" cy="180000"/>
                  <a:chOff x="3172968" y="2304288"/>
                  <a:chExt cx="180000" cy="180000"/>
                </a:xfrm>
              </p:grpSpPr>
              <p:sp>
                <p:nvSpPr>
                  <p:cNvPr id="1000" name="Ellipse 999">
                    <a:extLst>
                      <a:ext uri="{FF2B5EF4-FFF2-40B4-BE49-F238E27FC236}">
                        <a16:creationId xmlns:a16="http://schemas.microsoft.com/office/drawing/2014/main" id="{914BB1AA-D730-A423-029B-F29C6F6D886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1" name="Additionszeichen 1000">
                    <a:extLst>
                      <a:ext uri="{FF2B5EF4-FFF2-40B4-BE49-F238E27FC236}">
                        <a16:creationId xmlns:a16="http://schemas.microsoft.com/office/drawing/2014/main" id="{305C7485-A200-531D-D611-44556E33D4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8" name="Gruppieren 957">
                  <a:extLst>
                    <a:ext uri="{FF2B5EF4-FFF2-40B4-BE49-F238E27FC236}">
                      <a16:creationId xmlns:a16="http://schemas.microsoft.com/office/drawing/2014/main" id="{26654487-08E1-70FB-EC0D-4CDBDC0E3E58}"/>
                    </a:ext>
                  </a:extLst>
                </p:cNvPr>
                <p:cNvGrpSpPr>
                  <a:grpSpLocks noChangeAspect="1"/>
                </p:cNvGrpSpPr>
                <p:nvPr/>
              </p:nvGrpSpPr>
              <p:grpSpPr>
                <a:xfrm>
                  <a:off x="5499300" y="3931942"/>
                  <a:ext cx="180000" cy="180000"/>
                  <a:chOff x="3172968" y="2304288"/>
                  <a:chExt cx="180000" cy="180000"/>
                </a:xfrm>
              </p:grpSpPr>
              <p:sp>
                <p:nvSpPr>
                  <p:cNvPr id="998" name="Ellipse 997">
                    <a:extLst>
                      <a:ext uri="{FF2B5EF4-FFF2-40B4-BE49-F238E27FC236}">
                        <a16:creationId xmlns:a16="http://schemas.microsoft.com/office/drawing/2014/main" id="{F710A970-CFF4-84D6-0A76-25E9CBEE03B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9" name="Additionszeichen 998">
                    <a:extLst>
                      <a:ext uri="{FF2B5EF4-FFF2-40B4-BE49-F238E27FC236}">
                        <a16:creationId xmlns:a16="http://schemas.microsoft.com/office/drawing/2014/main" id="{C1CE7372-BB4C-EF21-A854-AB27550D7C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9" name="Gruppieren 958">
                  <a:extLst>
                    <a:ext uri="{FF2B5EF4-FFF2-40B4-BE49-F238E27FC236}">
                      <a16:creationId xmlns:a16="http://schemas.microsoft.com/office/drawing/2014/main" id="{03672082-F38D-D7FF-68D8-F96CBBA101F5}"/>
                    </a:ext>
                  </a:extLst>
                </p:cNvPr>
                <p:cNvGrpSpPr>
                  <a:grpSpLocks noChangeAspect="1"/>
                </p:cNvGrpSpPr>
                <p:nvPr/>
              </p:nvGrpSpPr>
              <p:grpSpPr>
                <a:xfrm>
                  <a:off x="6030156" y="4086630"/>
                  <a:ext cx="180000" cy="180000"/>
                  <a:chOff x="3172968" y="2304288"/>
                  <a:chExt cx="180000" cy="180000"/>
                </a:xfrm>
              </p:grpSpPr>
              <p:sp>
                <p:nvSpPr>
                  <p:cNvPr id="996" name="Ellipse 995">
                    <a:extLst>
                      <a:ext uri="{FF2B5EF4-FFF2-40B4-BE49-F238E27FC236}">
                        <a16:creationId xmlns:a16="http://schemas.microsoft.com/office/drawing/2014/main" id="{143C9029-17E0-7D81-09D3-F80E298C499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7" name="Additionszeichen 996">
                    <a:extLst>
                      <a:ext uri="{FF2B5EF4-FFF2-40B4-BE49-F238E27FC236}">
                        <a16:creationId xmlns:a16="http://schemas.microsoft.com/office/drawing/2014/main" id="{1B23A1AF-EFA4-7A83-3244-86BAE7141F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0" name="Gruppieren 959">
                  <a:extLst>
                    <a:ext uri="{FF2B5EF4-FFF2-40B4-BE49-F238E27FC236}">
                      <a16:creationId xmlns:a16="http://schemas.microsoft.com/office/drawing/2014/main" id="{FF7AB120-1455-4DE3-F572-D0A72A37CB1A}"/>
                    </a:ext>
                  </a:extLst>
                </p:cNvPr>
                <p:cNvGrpSpPr>
                  <a:grpSpLocks noChangeAspect="1"/>
                </p:cNvGrpSpPr>
                <p:nvPr/>
              </p:nvGrpSpPr>
              <p:grpSpPr>
                <a:xfrm>
                  <a:off x="6020438" y="3296696"/>
                  <a:ext cx="180000" cy="180000"/>
                  <a:chOff x="3172968" y="2304288"/>
                  <a:chExt cx="180000" cy="180000"/>
                </a:xfrm>
              </p:grpSpPr>
              <p:sp>
                <p:nvSpPr>
                  <p:cNvPr id="994" name="Ellipse 993">
                    <a:extLst>
                      <a:ext uri="{FF2B5EF4-FFF2-40B4-BE49-F238E27FC236}">
                        <a16:creationId xmlns:a16="http://schemas.microsoft.com/office/drawing/2014/main" id="{3252142E-0AEE-57C7-7275-A67E135535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5" name="Additionszeichen 994">
                    <a:extLst>
                      <a:ext uri="{FF2B5EF4-FFF2-40B4-BE49-F238E27FC236}">
                        <a16:creationId xmlns:a16="http://schemas.microsoft.com/office/drawing/2014/main" id="{A79695D8-73C7-BE47-5A59-CB850B1C4B5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1" name="Gruppieren 960">
                  <a:extLst>
                    <a:ext uri="{FF2B5EF4-FFF2-40B4-BE49-F238E27FC236}">
                      <a16:creationId xmlns:a16="http://schemas.microsoft.com/office/drawing/2014/main" id="{E4CEB1C9-4719-28A2-8696-A920C92FF701}"/>
                    </a:ext>
                  </a:extLst>
                </p:cNvPr>
                <p:cNvGrpSpPr>
                  <a:grpSpLocks noChangeAspect="1"/>
                </p:cNvGrpSpPr>
                <p:nvPr/>
              </p:nvGrpSpPr>
              <p:grpSpPr>
                <a:xfrm>
                  <a:off x="6540000" y="3667688"/>
                  <a:ext cx="180000" cy="180000"/>
                  <a:chOff x="3172968" y="2304288"/>
                  <a:chExt cx="180000" cy="180000"/>
                </a:xfrm>
              </p:grpSpPr>
              <p:sp>
                <p:nvSpPr>
                  <p:cNvPr id="992" name="Ellipse 991">
                    <a:extLst>
                      <a:ext uri="{FF2B5EF4-FFF2-40B4-BE49-F238E27FC236}">
                        <a16:creationId xmlns:a16="http://schemas.microsoft.com/office/drawing/2014/main" id="{EE762E60-36CF-86DC-6B0F-C9E880FBF2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3" name="Additionszeichen 992">
                    <a:extLst>
                      <a:ext uri="{FF2B5EF4-FFF2-40B4-BE49-F238E27FC236}">
                        <a16:creationId xmlns:a16="http://schemas.microsoft.com/office/drawing/2014/main" id="{E823DE96-3366-A752-4A4B-5B3B6545DA1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2" name="Gruppieren 961">
                  <a:extLst>
                    <a:ext uri="{FF2B5EF4-FFF2-40B4-BE49-F238E27FC236}">
                      <a16:creationId xmlns:a16="http://schemas.microsoft.com/office/drawing/2014/main" id="{A48AABD6-E8BB-37B2-376B-5CCFF843130A}"/>
                    </a:ext>
                  </a:extLst>
                </p:cNvPr>
                <p:cNvGrpSpPr>
                  <a:grpSpLocks noChangeAspect="1"/>
                </p:cNvGrpSpPr>
                <p:nvPr/>
              </p:nvGrpSpPr>
              <p:grpSpPr>
                <a:xfrm>
                  <a:off x="6696374" y="3186376"/>
                  <a:ext cx="180000" cy="180000"/>
                  <a:chOff x="3172968" y="2304288"/>
                  <a:chExt cx="180000" cy="180000"/>
                </a:xfrm>
              </p:grpSpPr>
              <p:sp>
                <p:nvSpPr>
                  <p:cNvPr id="990" name="Ellipse 989">
                    <a:extLst>
                      <a:ext uri="{FF2B5EF4-FFF2-40B4-BE49-F238E27FC236}">
                        <a16:creationId xmlns:a16="http://schemas.microsoft.com/office/drawing/2014/main" id="{EE56565E-59DE-CEC3-65BD-1FDA0564AE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1" name="Additionszeichen 990">
                    <a:extLst>
                      <a:ext uri="{FF2B5EF4-FFF2-40B4-BE49-F238E27FC236}">
                        <a16:creationId xmlns:a16="http://schemas.microsoft.com/office/drawing/2014/main" id="{3345F162-3709-CB02-038F-D7855BC03B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3" name="Gruppieren 962">
                  <a:extLst>
                    <a:ext uri="{FF2B5EF4-FFF2-40B4-BE49-F238E27FC236}">
                      <a16:creationId xmlns:a16="http://schemas.microsoft.com/office/drawing/2014/main" id="{B2B60803-C26D-2FB8-58CB-4A661D5C3355}"/>
                    </a:ext>
                  </a:extLst>
                </p:cNvPr>
                <p:cNvGrpSpPr>
                  <a:grpSpLocks noChangeAspect="1"/>
                </p:cNvGrpSpPr>
                <p:nvPr/>
              </p:nvGrpSpPr>
              <p:grpSpPr>
                <a:xfrm>
                  <a:off x="5577515" y="3084316"/>
                  <a:ext cx="180000" cy="180000"/>
                  <a:chOff x="3172968" y="2304288"/>
                  <a:chExt cx="180000" cy="180000"/>
                </a:xfrm>
              </p:grpSpPr>
              <p:sp>
                <p:nvSpPr>
                  <p:cNvPr id="988" name="Ellipse 987">
                    <a:extLst>
                      <a:ext uri="{FF2B5EF4-FFF2-40B4-BE49-F238E27FC236}">
                        <a16:creationId xmlns:a16="http://schemas.microsoft.com/office/drawing/2014/main" id="{F27B8EB3-C468-06B8-EA59-79ED36FF8E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9" name="Additionszeichen 988">
                    <a:extLst>
                      <a:ext uri="{FF2B5EF4-FFF2-40B4-BE49-F238E27FC236}">
                        <a16:creationId xmlns:a16="http://schemas.microsoft.com/office/drawing/2014/main" id="{243EA596-1183-87CD-99B2-BAB70E836A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4" name="Gruppieren 963">
                  <a:extLst>
                    <a:ext uri="{FF2B5EF4-FFF2-40B4-BE49-F238E27FC236}">
                      <a16:creationId xmlns:a16="http://schemas.microsoft.com/office/drawing/2014/main" id="{C504B2FF-872E-5CB4-315E-63626BEECE91}"/>
                    </a:ext>
                  </a:extLst>
                </p:cNvPr>
                <p:cNvGrpSpPr>
                  <a:grpSpLocks noChangeAspect="1"/>
                </p:cNvGrpSpPr>
                <p:nvPr/>
              </p:nvGrpSpPr>
              <p:grpSpPr>
                <a:xfrm>
                  <a:off x="5940252" y="2903697"/>
                  <a:ext cx="180000" cy="180000"/>
                  <a:chOff x="3172968" y="2304288"/>
                  <a:chExt cx="180000" cy="180000"/>
                </a:xfrm>
              </p:grpSpPr>
              <p:sp>
                <p:nvSpPr>
                  <p:cNvPr id="986" name="Ellipse 985">
                    <a:extLst>
                      <a:ext uri="{FF2B5EF4-FFF2-40B4-BE49-F238E27FC236}">
                        <a16:creationId xmlns:a16="http://schemas.microsoft.com/office/drawing/2014/main" id="{FAEA8C15-469B-4109-8E4A-A5C0D89F17F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7" name="Additionszeichen 986">
                    <a:extLst>
                      <a:ext uri="{FF2B5EF4-FFF2-40B4-BE49-F238E27FC236}">
                        <a16:creationId xmlns:a16="http://schemas.microsoft.com/office/drawing/2014/main" id="{9264D7C2-ECF1-23FB-BD4C-7AC759FBE9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5" name="Gruppieren 964">
                  <a:extLst>
                    <a:ext uri="{FF2B5EF4-FFF2-40B4-BE49-F238E27FC236}">
                      <a16:creationId xmlns:a16="http://schemas.microsoft.com/office/drawing/2014/main" id="{FA40FC8A-5946-EDFD-9D69-9B8F1A1FFEDE}"/>
                    </a:ext>
                  </a:extLst>
                </p:cNvPr>
                <p:cNvGrpSpPr>
                  <a:grpSpLocks noChangeAspect="1"/>
                </p:cNvGrpSpPr>
                <p:nvPr/>
              </p:nvGrpSpPr>
              <p:grpSpPr>
                <a:xfrm>
                  <a:off x="5597520" y="2746772"/>
                  <a:ext cx="180000" cy="180000"/>
                  <a:chOff x="3172968" y="2304288"/>
                  <a:chExt cx="180000" cy="180000"/>
                </a:xfrm>
              </p:grpSpPr>
              <p:sp>
                <p:nvSpPr>
                  <p:cNvPr id="984" name="Ellipse 983">
                    <a:extLst>
                      <a:ext uri="{FF2B5EF4-FFF2-40B4-BE49-F238E27FC236}">
                        <a16:creationId xmlns:a16="http://schemas.microsoft.com/office/drawing/2014/main" id="{F96B9CDC-3A7C-8249-1467-9842879BE8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5" name="Additionszeichen 984">
                    <a:extLst>
                      <a:ext uri="{FF2B5EF4-FFF2-40B4-BE49-F238E27FC236}">
                        <a16:creationId xmlns:a16="http://schemas.microsoft.com/office/drawing/2014/main" id="{F0D8D9D9-D270-B193-2562-877986F8676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6" name="Gruppieren 965">
                  <a:extLst>
                    <a:ext uri="{FF2B5EF4-FFF2-40B4-BE49-F238E27FC236}">
                      <a16:creationId xmlns:a16="http://schemas.microsoft.com/office/drawing/2014/main" id="{1FF20F74-07EC-500F-5470-9F348BAC9E95}"/>
                    </a:ext>
                  </a:extLst>
                </p:cNvPr>
                <p:cNvGrpSpPr>
                  <a:grpSpLocks noChangeAspect="1"/>
                </p:cNvGrpSpPr>
                <p:nvPr/>
              </p:nvGrpSpPr>
              <p:grpSpPr>
                <a:xfrm>
                  <a:off x="6310896" y="2729578"/>
                  <a:ext cx="180000" cy="180000"/>
                  <a:chOff x="3172968" y="2304288"/>
                  <a:chExt cx="180000" cy="180000"/>
                </a:xfrm>
              </p:grpSpPr>
              <p:sp>
                <p:nvSpPr>
                  <p:cNvPr id="982" name="Ellipse 981">
                    <a:extLst>
                      <a:ext uri="{FF2B5EF4-FFF2-40B4-BE49-F238E27FC236}">
                        <a16:creationId xmlns:a16="http://schemas.microsoft.com/office/drawing/2014/main" id="{6AEFCF6A-F8D0-E3BD-771F-6916F62F41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3" name="Additionszeichen 982">
                    <a:extLst>
                      <a:ext uri="{FF2B5EF4-FFF2-40B4-BE49-F238E27FC236}">
                        <a16:creationId xmlns:a16="http://schemas.microsoft.com/office/drawing/2014/main" id="{0F8A9BCF-6A49-D6B4-D04E-C5CD23B503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7" name="Gruppieren 966">
                  <a:extLst>
                    <a:ext uri="{FF2B5EF4-FFF2-40B4-BE49-F238E27FC236}">
                      <a16:creationId xmlns:a16="http://schemas.microsoft.com/office/drawing/2014/main" id="{3A90CFF1-39CA-346A-5665-D56F15A8E51A}"/>
                    </a:ext>
                  </a:extLst>
                </p:cNvPr>
                <p:cNvGrpSpPr>
                  <a:grpSpLocks noChangeAspect="1"/>
                </p:cNvGrpSpPr>
                <p:nvPr/>
              </p:nvGrpSpPr>
              <p:grpSpPr>
                <a:xfrm>
                  <a:off x="5311404" y="3346168"/>
                  <a:ext cx="180000" cy="180000"/>
                  <a:chOff x="3172968" y="2304288"/>
                  <a:chExt cx="180000" cy="180000"/>
                </a:xfrm>
              </p:grpSpPr>
              <p:sp>
                <p:nvSpPr>
                  <p:cNvPr id="980" name="Ellipse 979">
                    <a:extLst>
                      <a:ext uri="{FF2B5EF4-FFF2-40B4-BE49-F238E27FC236}">
                        <a16:creationId xmlns:a16="http://schemas.microsoft.com/office/drawing/2014/main" id="{55F2520B-9CFF-77AD-87C8-16412613D8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1" name="Additionszeichen 980">
                    <a:extLst>
                      <a:ext uri="{FF2B5EF4-FFF2-40B4-BE49-F238E27FC236}">
                        <a16:creationId xmlns:a16="http://schemas.microsoft.com/office/drawing/2014/main" id="{CB45F741-1F05-4AA5-2109-0592DE97C72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68" name="Ellipse 967">
                  <a:extLst>
                    <a:ext uri="{FF2B5EF4-FFF2-40B4-BE49-F238E27FC236}">
                      <a16:creationId xmlns:a16="http://schemas.microsoft.com/office/drawing/2014/main" id="{21026F86-4B16-1CE1-5B62-94A2F55F8AC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9" name="Ellipse 968">
                  <a:extLst>
                    <a:ext uri="{FF2B5EF4-FFF2-40B4-BE49-F238E27FC236}">
                      <a16:creationId xmlns:a16="http://schemas.microsoft.com/office/drawing/2014/main" id="{6D1C167A-2481-F321-DE0B-4EFC6E3BEA8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0" name="Ellipse 969">
                  <a:extLst>
                    <a:ext uri="{FF2B5EF4-FFF2-40B4-BE49-F238E27FC236}">
                      <a16:creationId xmlns:a16="http://schemas.microsoft.com/office/drawing/2014/main" id="{041F007D-F8AE-8FF6-C344-D1AB8C05AB0B}"/>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1" name="Ellipse 970">
                  <a:extLst>
                    <a:ext uri="{FF2B5EF4-FFF2-40B4-BE49-F238E27FC236}">
                      <a16:creationId xmlns:a16="http://schemas.microsoft.com/office/drawing/2014/main" id="{8F0633D0-135D-8984-F691-5DEC076ABE9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2" name="Ellipse 971">
                  <a:extLst>
                    <a:ext uri="{FF2B5EF4-FFF2-40B4-BE49-F238E27FC236}">
                      <a16:creationId xmlns:a16="http://schemas.microsoft.com/office/drawing/2014/main" id="{425E84E6-7E88-3EA0-35E6-321A45872451}"/>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3" name="Ellipse 972">
                  <a:extLst>
                    <a:ext uri="{FF2B5EF4-FFF2-40B4-BE49-F238E27FC236}">
                      <a16:creationId xmlns:a16="http://schemas.microsoft.com/office/drawing/2014/main" id="{213A4BD5-E600-10DC-DF67-6CAB92FEFA6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4" name="Ellipse 973">
                  <a:extLst>
                    <a:ext uri="{FF2B5EF4-FFF2-40B4-BE49-F238E27FC236}">
                      <a16:creationId xmlns:a16="http://schemas.microsoft.com/office/drawing/2014/main" id="{085E836F-75CF-7DA9-4E09-5F64A9532861}"/>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5" name="Ellipse 974">
                  <a:extLst>
                    <a:ext uri="{FF2B5EF4-FFF2-40B4-BE49-F238E27FC236}">
                      <a16:creationId xmlns:a16="http://schemas.microsoft.com/office/drawing/2014/main" id="{AB69319D-F71D-A99D-05C3-DBFA08DE37D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6" name="Ellipse 975">
                  <a:extLst>
                    <a:ext uri="{FF2B5EF4-FFF2-40B4-BE49-F238E27FC236}">
                      <a16:creationId xmlns:a16="http://schemas.microsoft.com/office/drawing/2014/main" id="{37B2C4CF-33E3-E59E-6EBB-C2967234AF4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7" name="Ellipse 976">
                  <a:extLst>
                    <a:ext uri="{FF2B5EF4-FFF2-40B4-BE49-F238E27FC236}">
                      <a16:creationId xmlns:a16="http://schemas.microsoft.com/office/drawing/2014/main" id="{774B6981-6EC7-CB98-36CD-207761EE4BA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8" name="Ellipse 977">
                  <a:extLst>
                    <a:ext uri="{FF2B5EF4-FFF2-40B4-BE49-F238E27FC236}">
                      <a16:creationId xmlns:a16="http://schemas.microsoft.com/office/drawing/2014/main" id="{1DB10AD9-2282-4012-F119-DB328658895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9" name="Ellipse 978">
                  <a:extLst>
                    <a:ext uri="{FF2B5EF4-FFF2-40B4-BE49-F238E27FC236}">
                      <a16:creationId xmlns:a16="http://schemas.microsoft.com/office/drawing/2014/main" id="{BAFDDD11-8898-D8A3-5956-E415EEA356B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53" name="L-Schale">
                <a:extLst>
                  <a:ext uri="{FF2B5EF4-FFF2-40B4-BE49-F238E27FC236}">
                    <a16:creationId xmlns:a16="http://schemas.microsoft.com/office/drawing/2014/main" id="{D835D264-89BD-BE80-EB62-F0F9A9073469}"/>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954" name="M-Schale">
                <a:extLst>
                  <a:ext uri="{FF2B5EF4-FFF2-40B4-BE49-F238E27FC236}">
                    <a16:creationId xmlns:a16="http://schemas.microsoft.com/office/drawing/2014/main" id="{C4144BC5-9B9B-EB3B-2FD3-72877207F8E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915" name="Gruppieren 914">
              <a:extLst>
                <a:ext uri="{FF2B5EF4-FFF2-40B4-BE49-F238E27FC236}">
                  <a16:creationId xmlns:a16="http://schemas.microsoft.com/office/drawing/2014/main" id="{00DD6EF2-C3C3-E207-107F-26738BE7467D}"/>
                </a:ext>
              </a:extLst>
            </p:cNvPr>
            <p:cNvGrpSpPr/>
            <p:nvPr/>
          </p:nvGrpSpPr>
          <p:grpSpPr>
            <a:xfrm>
              <a:off x="6006000" y="816426"/>
              <a:ext cx="180000" cy="180000"/>
              <a:chOff x="2537136" y="1269000"/>
              <a:chExt cx="180000" cy="180000"/>
            </a:xfrm>
          </p:grpSpPr>
          <p:sp>
            <p:nvSpPr>
              <p:cNvPr id="949" name="Ellipse 948">
                <a:extLst>
                  <a:ext uri="{FF2B5EF4-FFF2-40B4-BE49-F238E27FC236}">
                    <a16:creationId xmlns:a16="http://schemas.microsoft.com/office/drawing/2014/main" id="{BF5F72EF-A497-1D16-9752-81C11CAE19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0" name="Minuszeichen 949">
                <a:extLst>
                  <a:ext uri="{FF2B5EF4-FFF2-40B4-BE49-F238E27FC236}">
                    <a16:creationId xmlns:a16="http://schemas.microsoft.com/office/drawing/2014/main" id="{FC2259B0-1E97-779D-BC0E-BD320F6E358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6" name="Gruppieren 915">
              <a:extLst>
                <a:ext uri="{FF2B5EF4-FFF2-40B4-BE49-F238E27FC236}">
                  <a16:creationId xmlns:a16="http://schemas.microsoft.com/office/drawing/2014/main" id="{8EA35C25-CFC7-C0C7-2310-D4CC749864D9}"/>
                </a:ext>
              </a:extLst>
            </p:cNvPr>
            <p:cNvGrpSpPr/>
            <p:nvPr/>
          </p:nvGrpSpPr>
          <p:grpSpPr>
            <a:xfrm>
              <a:off x="6003948" y="5865553"/>
              <a:ext cx="180000" cy="180000"/>
              <a:chOff x="2537136" y="1269000"/>
              <a:chExt cx="180000" cy="180000"/>
            </a:xfrm>
          </p:grpSpPr>
          <p:sp>
            <p:nvSpPr>
              <p:cNvPr id="947" name="Ellipse 946">
                <a:extLst>
                  <a:ext uri="{FF2B5EF4-FFF2-40B4-BE49-F238E27FC236}">
                    <a16:creationId xmlns:a16="http://schemas.microsoft.com/office/drawing/2014/main" id="{3349EE7D-4799-7AC3-30D2-BC4A2807B4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8" name="Minuszeichen 947">
                <a:extLst>
                  <a:ext uri="{FF2B5EF4-FFF2-40B4-BE49-F238E27FC236}">
                    <a16:creationId xmlns:a16="http://schemas.microsoft.com/office/drawing/2014/main" id="{84BC7A82-4004-BB94-4536-11828B8350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7" name="Gruppieren 916">
              <a:extLst>
                <a:ext uri="{FF2B5EF4-FFF2-40B4-BE49-F238E27FC236}">
                  <a16:creationId xmlns:a16="http://schemas.microsoft.com/office/drawing/2014/main" id="{91028E53-548B-9956-DD15-19E8FE40959A}"/>
                </a:ext>
              </a:extLst>
            </p:cNvPr>
            <p:cNvGrpSpPr/>
            <p:nvPr/>
          </p:nvGrpSpPr>
          <p:grpSpPr>
            <a:xfrm>
              <a:off x="7989107" y="3335661"/>
              <a:ext cx="180000" cy="180000"/>
              <a:chOff x="2537136" y="1269000"/>
              <a:chExt cx="180000" cy="180000"/>
            </a:xfrm>
          </p:grpSpPr>
          <p:sp>
            <p:nvSpPr>
              <p:cNvPr id="945" name="Ellipse 944">
                <a:extLst>
                  <a:ext uri="{FF2B5EF4-FFF2-40B4-BE49-F238E27FC236}">
                    <a16:creationId xmlns:a16="http://schemas.microsoft.com/office/drawing/2014/main" id="{36B3BA1B-25D4-FE5D-5217-1855A303D4C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6" name="Minuszeichen 945">
                <a:extLst>
                  <a:ext uri="{FF2B5EF4-FFF2-40B4-BE49-F238E27FC236}">
                    <a16:creationId xmlns:a16="http://schemas.microsoft.com/office/drawing/2014/main" id="{4C9ED4A5-906F-07FF-6F9E-44981180FD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8" name="Gruppieren 917">
              <a:extLst>
                <a:ext uri="{FF2B5EF4-FFF2-40B4-BE49-F238E27FC236}">
                  <a16:creationId xmlns:a16="http://schemas.microsoft.com/office/drawing/2014/main" id="{FB3DA5E8-4AA9-1BFF-678F-9B71C8BC1BAF}"/>
                </a:ext>
              </a:extLst>
            </p:cNvPr>
            <p:cNvGrpSpPr/>
            <p:nvPr/>
          </p:nvGrpSpPr>
          <p:grpSpPr>
            <a:xfrm>
              <a:off x="4026000" y="3339000"/>
              <a:ext cx="180000" cy="180000"/>
              <a:chOff x="2537136" y="1269000"/>
              <a:chExt cx="180000" cy="180000"/>
            </a:xfrm>
          </p:grpSpPr>
          <p:sp>
            <p:nvSpPr>
              <p:cNvPr id="943" name="Ellipse 942">
                <a:extLst>
                  <a:ext uri="{FF2B5EF4-FFF2-40B4-BE49-F238E27FC236}">
                    <a16:creationId xmlns:a16="http://schemas.microsoft.com/office/drawing/2014/main" id="{BFDF36AE-A27D-16BD-EB27-ECF3C67D8FA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4" name="Minuszeichen 943">
                <a:extLst>
                  <a:ext uri="{FF2B5EF4-FFF2-40B4-BE49-F238E27FC236}">
                    <a16:creationId xmlns:a16="http://schemas.microsoft.com/office/drawing/2014/main" id="{910D42C2-5FE0-FDC8-77EA-CC2922AD0ED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9" name="Gruppieren 918">
              <a:extLst>
                <a:ext uri="{FF2B5EF4-FFF2-40B4-BE49-F238E27FC236}">
                  <a16:creationId xmlns:a16="http://schemas.microsoft.com/office/drawing/2014/main" id="{BD7C3E3B-584D-30C8-B25B-617D8713AF99}"/>
                </a:ext>
              </a:extLst>
            </p:cNvPr>
            <p:cNvGrpSpPr/>
            <p:nvPr/>
          </p:nvGrpSpPr>
          <p:grpSpPr>
            <a:xfrm>
              <a:off x="4656000" y="4775520"/>
              <a:ext cx="180000" cy="180000"/>
              <a:chOff x="2537136" y="1269000"/>
              <a:chExt cx="180000" cy="180000"/>
            </a:xfrm>
          </p:grpSpPr>
          <p:sp>
            <p:nvSpPr>
              <p:cNvPr id="941" name="Ellipse 940">
                <a:extLst>
                  <a:ext uri="{FF2B5EF4-FFF2-40B4-BE49-F238E27FC236}">
                    <a16:creationId xmlns:a16="http://schemas.microsoft.com/office/drawing/2014/main" id="{56611983-51D5-8C48-B853-C0CFAD9DE8A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2" name="Minuszeichen 941">
                <a:extLst>
                  <a:ext uri="{FF2B5EF4-FFF2-40B4-BE49-F238E27FC236}">
                    <a16:creationId xmlns:a16="http://schemas.microsoft.com/office/drawing/2014/main" id="{F6DBFD80-1117-DD1A-2AD0-98076DAB7C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0" name="Gruppieren 919">
              <a:extLst>
                <a:ext uri="{FF2B5EF4-FFF2-40B4-BE49-F238E27FC236}">
                  <a16:creationId xmlns:a16="http://schemas.microsoft.com/office/drawing/2014/main" id="{D21E63C7-ABBF-FFBA-D150-B24F9FD21EA9}"/>
                </a:ext>
              </a:extLst>
            </p:cNvPr>
            <p:cNvGrpSpPr/>
            <p:nvPr/>
          </p:nvGrpSpPr>
          <p:grpSpPr>
            <a:xfrm>
              <a:off x="7373256" y="4775520"/>
              <a:ext cx="180000" cy="180000"/>
              <a:chOff x="2537136" y="1269000"/>
              <a:chExt cx="180000" cy="180000"/>
            </a:xfrm>
          </p:grpSpPr>
          <p:sp>
            <p:nvSpPr>
              <p:cNvPr id="939" name="Ellipse 938">
                <a:extLst>
                  <a:ext uri="{FF2B5EF4-FFF2-40B4-BE49-F238E27FC236}">
                    <a16:creationId xmlns:a16="http://schemas.microsoft.com/office/drawing/2014/main" id="{ED3C6533-D68C-B67B-5C06-EC33D29AC3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0" name="Minuszeichen 939">
                <a:extLst>
                  <a:ext uri="{FF2B5EF4-FFF2-40B4-BE49-F238E27FC236}">
                    <a16:creationId xmlns:a16="http://schemas.microsoft.com/office/drawing/2014/main" id="{F6AA9A70-93A7-C420-A96D-1B2379E2FA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1" name="Gruppieren 920">
              <a:extLst>
                <a:ext uri="{FF2B5EF4-FFF2-40B4-BE49-F238E27FC236}">
                  <a16:creationId xmlns:a16="http://schemas.microsoft.com/office/drawing/2014/main" id="{BAEED18E-9155-D1C3-210D-871AFA0BD924}"/>
                </a:ext>
              </a:extLst>
            </p:cNvPr>
            <p:cNvGrpSpPr/>
            <p:nvPr/>
          </p:nvGrpSpPr>
          <p:grpSpPr>
            <a:xfrm>
              <a:off x="7373256" y="1900714"/>
              <a:ext cx="180000" cy="180000"/>
              <a:chOff x="2537136" y="1269000"/>
              <a:chExt cx="180000" cy="180000"/>
            </a:xfrm>
          </p:grpSpPr>
          <p:sp>
            <p:nvSpPr>
              <p:cNvPr id="937" name="Ellipse 936">
                <a:extLst>
                  <a:ext uri="{FF2B5EF4-FFF2-40B4-BE49-F238E27FC236}">
                    <a16:creationId xmlns:a16="http://schemas.microsoft.com/office/drawing/2014/main" id="{19CC459A-EFDA-9F2A-6173-7E2E58A2FE8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8" name="Minuszeichen 937">
                <a:extLst>
                  <a:ext uri="{FF2B5EF4-FFF2-40B4-BE49-F238E27FC236}">
                    <a16:creationId xmlns:a16="http://schemas.microsoft.com/office/drawing/2014/main" id="{DEFC8A58-2F2A-42E4-F20F-803B42B209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2" name="Gruppieren 921">
              <a:extLst>
                <a:ext uri="{FF2B5EF4-FFF2-40B4-BE49-F238E27FC236}">
                  <a16:creationId xmlns:a16="http://schemas.microsoft.com/office/drawing/2014/main" id="{F4A6D99C-4769-D488-A293-D7DBE0EE35A3}"/>
                </a:ext>
              </a:extLst>
            </p:cNvPr>
            <p:cNvGrpSpPr/>
            <p:nvPr/>
          </p:nvGrpSpPr>
          <p:grpSpPr>
            <a:xfrm>
              <a:off x="4656000" y="1900714"/>
              <a:ext cx="180000" cy="180000"/>
              <a:chOff x="2537136" y="1269000"/>
              <a:chExt cx="180000" cy="180000"/>
            </a:xfrm>
          </p:grpSpPr>
          <p:sp>
            <p:nvSpPr>
              <p:cNvPr id="935" name="Ellipse 934">
                <a:extLst>
                  <a:ext uri="{FF2B5EF4-FFF2-40B4-BE49-F238E27FC236}">
                    <a16:creationId xmlns:a16="http://schemas.microsoft.com/office/drawing/2014/main" id="{FAFF6938-FCD0-E708-C321-435688DD7D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6" name="Minuszeichen 935">
                <a:extLst>
                  <a:ext uri="{FF2B5EF4-FFF2-40B4-BE49-F238E27FC236}">
                    <a16:creationId xmlns:a16="http://schemas.microsoft.com/office/drawing/2014/main" id="{969FA3AF-DF37-F090-117E-B1ADA4DE9C6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3" name="Gruppieren 922">
              <a:extLst>
                <a:ext uri="{FF2B5EF4-FFF2-40B4-BE49-F238E27FC236}">
                  <a16:creationId xmlns:a16="http://schemas.microsoft.com/office/drawing/2014/main" id="{FADD051D-1903-CDB3-CA95-80FC6D05EC35}"/>
                </a:ext>
              </a:extLst>
            </p:cNvPr>
            <p:cNvGrpSpPr/>
            <p:nvPr/>
          </p:nvGrpSpPr>
          <p:grpSpPr>
            <a:xfrm>
              <a:off x="6006000" y="1339747"/>
              <a:ext cx="180000" cy="180000"/>
              <a:chOff x="2537136" y="1269000"/>
              <a:chExt cx="180000" cy="180000"/>
            </a:xfrm>
          </p:grpSpPr>
          <p:sp>
            <p:nvSpPr>
              <p:cNvPr id="933" name="Ellipse 932">
                <a:extLst>
                  <a:ext uri="{FF2B5EF4-FFF2-40B4-BE49-F238E27FC236}">
                    <a16:creationId xmlns:a16="http://schemas.microsoft.com/office/drawing/2014/main" id="{5CEC5789-5DB2-28CD-1C28-FD291518DA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4" name="Minuszeichen 933">
                <a:extLst>
                  <a:ext uri="{FF2B5EF4-FFF2-40B4-BE49-F238E27FC236}">
                    <a16:creationId xmlns:a16="http://schemas.microsoft.com/office/drawing/2014/main" id="{F2D9060F-F2F2-CE8C-2FF6-AE93A467E1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4" name="Gruppieren 923">
              <a:extLst>
                <a:ext uri="{FF2B5EF4-FFF2-40B4-BE49-F238E27FC236}">
                  <a16:creationId xmlns:a16="http://schemas.microsoft.com/office/drawing/2014/main" id="{763EE62D-1AC4-8FF8-733B-2394C17ECCFD}"/>
                </a:ext>
              </a:extLst>
            </p:cNvPr>
            <p:cNvGrpSpPr/>
            <p:nvPr/>
          </p:nvGrpSpPr>
          <p:grpSpPr>
            <a:xfrm>
              <a:off x="6006000" y="5312040"/>
              <a:ext cx="180000" cy="180000"/>
              <a:chOff x="2537136" y="1269000"/>
              <a:chExt cx="180000" cy="180000"/>
            </a:xfrm>
          </p:grpSpPr>
          <p:sp>
            <p:nvSpPr>
              <p:cNvPr id="931" name="Ellipse 930">
                <a:extLst>
                  <a:ext uri="{FF2B5EF4-FFF2-40B4-BE49-F238E27FC236}">
                    <a16:creationId xmlns:a16="http://schemas.microsoft.com/office/drawing/2014/main" id="{67AB88FC-6B68-CF3F-B3CC-462586D8AA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2" name="Minuszeichen 931">
                <a:extLst>
                  <a:ext uri="{FF2B5EF4-FFF2-40B4-BE49-F238E27FC236}">
                    <a16:creationId xmlns:a16="http://schemas.microsoft.com/office/drawing/2014/main" id="{BA661205-998D-036F-D620-719EBC5194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5" name="Gruppieren 924">
              <a:extLst>
                <a:ext uri="{FF2B5EF4-FFF2-40B4-BE49-F238E27FC236}">
                  <a16:creationId xmlns:a16="http://schemas.microsoft.com/office/drawing/2014/main" id="{6E7CCFC6-E6BF-8BD5-DADC-AEB633FB268E}"/>
                </a:ext>
              </a:extLst>
            </p:cNvPr>
            <p:cNvGrpSpPr/>
            <p:nvPr/>
          </p:nvGrpSpPr>
          <p:grpSpPr>
            <a:xfrm>
              <a:off x="6006000" y="1900714"/>
              <a:ext cx="180000" cy="180000"/>
              <a:chOff x="2537136" y="1269000"/>
              <a:chExt cx="180000" cy="180000"/>
            </a:xfrm>
          </p:grpSpPr>
          <p:sp>
            <p:nvSpPr>
              <p:cNvPr id="929" name="Ellipse 928">
                <a:extLst>
                  <a:ext uri="{FF2B5EF4-FFF2-40B4-BE49-F238E27FC236}">
                    <a16:creationId xmlns:a16="http://schemas.microsoft.com/office/drawing/2014/main" id="{A2C71904-DB3B-03AD-9930-1CAFC25FAB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0" name="Minuszeichen 929">
                <a:extLst>
                  <a:ext uri="{FF2B5EF4-FFF2-40B4-BE49-F238E27FC236}">
                    <a16:creationId xmlns:a16="http://schemas.microsoft.com/office/drawing/2014/main" id="{53B1F470-9940-E554-3B4C-A31B2F5DBB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6" name="Gruppieren 925">
              <a:extLst>
                <a:ext uri="{FF2B5EF4-FFF2-40B4-BE49-F238E27FC236}">
                  <a16:creationId xmlns:a16="http://schemas.microsoft.com/office/drawing/2014/main" id="{70D77D32-7897-156B-60B1-D88B439662A2}"/>
                </a:ext>
              </a:extLst>
            </p:cNvPr>
            <p:cNvGrpSpPr/>
            <p:nvPr/>
          </p:nvGrpSpPr>
          <p:grpSpPr>
            <a:xfrm>
              <a:off x="6006000" y="4775520"/>
              <a:ext cx="180000" cy="180000"/>
              <a:chOff x="2537136" y="1269000"/>
              <a:chExt cx="180000" cy="180000"/>
            </a:xfrm>
          </p:grpSpPr>
          <p:sp>
            <p:nvSpPr>
              <p:cNvPr id="927" name="Ellipse 926">
                <a:extLst>
                  <a:ext uri="{FF2B5EF4-FFF2-40B4-BE49-F238E27FC236}">
                    <a16:creationId xmlns:a16="http://schemas.microsoft.com/office/drawing/2014/main" id="{12A4BFCB-6B8B-89DA-DFB2-528B499FA27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8" name="Minuszeichen 927">
                <a:extLst>
                  <a:ext uri="{FF2B5EF4-FFF2-40B4-BE49-F238E27FC236}">
                    <a16:creationId xmlns:a16="http://schemas.microsoft.com/office/drawing/2014/main" id="{A2683DB8-9F7D-DBBA-AF3B-7FBF06BDA84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004" name="Gruppieren 1003">
            <a:extLst>
              <a:ext uri="{FF2B5EF4-FFF2-40B4-BE49-F238E27FC236}">
                <a16:creationId xmlns:a16="http://schemas.microsoft.com/office/drawing/2014/main" id="{1D49A5A8-861D-43C0-7627-5C4CF62643D6}"/>
              </a:ext>
            </a:extLst>
          </p:cNvPr>
          <p:cNvGrpSpPr>
            <a:grpSpLocks noChangeAspect="1"/>
          </p:cNvGrpSpPr>
          <p:nvPr/>
        </p:nvGrpSpPr>
        <p:grpSpPr>
          <a:xfrm>
            <a:off x="1998814" y="2817573"/>
            <a:ext cx="1258865" cy="1306104"/>
            <a:chOff x="3576000" y="816426"/>
            <a:chExt cx="5040000" cy="5229127"/>
          </a:xfrm>
        </p:grpSpPr>
        <p:grpSp>
          <p:nvGrpSpPr>
            <p:cNvPr id="1005" name="Magnesium ohne e-">
              <a:extLst>
                <a:ext uri="{FF2B5EF4-FFF2-40B4-BE49-F238E27FC236}">
                  <a16:creationId xmlns:a16="http://schemas.microsoft.com/office/drawing/2014/main" id="{C700234B-5917-2369-4B73-F10CF3EC23DA}"/>
                </a:ext>
              </a:extLst>
            </p:cNvPr>
            <p:cNvGrpSpPr/>
            <p:nvPr/>
          </p:nvGrpSpPr>
          <p:grpSpPr>
            <a:xfrm>
              <a:off x="3576000" y="909000"/>
              <a:ext cx="5040000" cy="5040000"/>
              <a:chOff x="3576000" y="909000"/>
              <a:chExt cx="5040000" cy="5040000"/>
            </a:xfrm>
          </p:grpSpPr>
          <p:sp>
            <p:nvSpPr>
              <p:cNvPr id="1042" name="K-Schale">
                <a:extLst>
                  <a:ext uri="{FF2B5EF4-FFF2-40B4-BE49-F238E27FC236}">
                    <a16:creationId xmlns:a16="http://schemas.microsoft.com/office/drawing/2014/main" id="{0E5FCDBF-3415-7831-4449-16858BDC9FED}"/>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043" name="Atomkern mit Protonen und Neutronen">
                <a:extLst>
                  <a:ext uri="{FF2B5EF4-FFF2-40B4-BE49-F238E27FC236}">
                    <a16:creationId xmlns:a16="http://schemas.microsoft.com/office/drawing/2014/main" id="{53E3F1D6-A520-FDA0-03B9-7DE068558A16}"/>
                  </a:ext>
                </a:extLst>
              </p:cNvPr>
              <p:cNvGrpSpPr/>
              <p:nvPr/>
            </p:nvGrpSpPr>
            <p:grpSpPr>
              <a:xfrm>
                <a:off x="5196000" y="2529000"/>
                <a:ext cx="1800000" cy="1800000"/>
                <a:chOff x="5196000" y="2529000"/>
                <a:chExt cx="1800000" cy="1800000"/>
              </a:xfrm>
            </p:grpSpPr>
            <p:sp>
              <p:nvSpPr>
                <p:cNvPr id="1046" name="Atomkern">
                  <a:extLst>
                    <a:ext uri="{FF2B5EF4-FFF2-40B4-BE49-F238E27FC236}">
                      <a16:creationId xmlns:a16="http://schemas.microsoft.com/office/drawing/2014/main" id="{9786829C-C29C-29AF-B718-FDFE8D5B604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047" name="Gruppieren 1046">
                  <a:extLst>
                    <a:ext uri="{FF2B5EF4-FFF2-40B4-BE49-F238E27FC236}">
                      <a16:creationId xmlns:a16="http://schemas.microsoft.com/office/drawing/2014/main" id="{D335E2BA-F0F0-A10F-8443-15E19271974C}"/>
                    </a:ext>
                  </a:extLst>
                </p:cNvPr>
                <p:cNvGrpSpPr>
                  <a:grpSpLocks noChangeAspect="1"/>
                </p:cNvGrpSpPr>
                <p:nvPr/>
              </p:nvGrpSpPr>
              <p:grpSpPr>
                <a:xfrm>
                  <a:off x="5848033" y="3791651"/>
                  <a:ext cx="180000" cy="180000"/>
                  <a:chOff x="3172968" y="2304288"/>
                  <a:chExt cx="180000" cy="180000"/>
                </a:xfrm>
              </p:grpSpPr>
              <p:sp>
                <p:nvSpPr>
                  <p:cNvPr id="1093" name="Ellipse 1092">
                    <a:extLst>
                      <a:ext uri="{FF2B5EF4-FFF2-40B4-BE49-F238E27FC236}">
                        <a16:creationId xmlns:a16="http://schemas.microsoft.com/office/drawing/2014/main" id="{C6B9FC6B-462D-046D-C8D9-E77A0A3E08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4" name="Additionszeichen 1093">
                    <a:extLst>
                      <a:ext uri="{FF2B5EF4-FFF2-40B4-BE49-F238E27FC236}">
                        <a16:creationId xmlns:a16="http://schemas.microsoft.com/office/drawing/2014/main" id="{5F4411FE-65A0-14F8-22A4-9071EF8F6A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8" name="Gruppieren 1047">
                  <a:extLst>
                    <a:ext uri="{FF2B5EF4-FFF2-40B4-BE49-F238E27FC236}">
                      <a16:creationId xmlns:a16="http://schemas.microsoft.com/office/drawing/2014/main" id="{37974988-95CF-FCF1-0269-48161DD98C65}"/>
                    </a:ext>
                  </a:extLst>
                </p:cNvPr>
                <p:cNvGrpSpPr>
                  <a:grpSpLocks noChangeAspect="1"/>
                </p:cNvGrpSpPr>
                <p:nvPr/>
              </p:nvGrpSpPr>
              <p:grpSpPr>
                <a:xfrm>
                  <a:off x="6270000" y="3698425"/>
                  <a:ext cx="180000" cy="180000"/>
                  <a:chOff x="3172968" y="2304288"/>
                  <a:chExt cx="180000" cy="180000"/>
                </a:xfrm>
              </p:grpSpPr>
              <p:sp>
                <p:nvSpPr>
                  <p:cNvPr id="1091" name="Ellipse 1090">
                    <a:extLst>
                      <a:ext uri="{FF2B5EF4-FFF2-40B4-BE49-F238E27FC236}">
                        <a16:creationId xmlns:a16="http://schemas.microsoft.com/office/drawing/2014/main" id="{B9E74A36-0C49-C16C-5C32-1C9AB1B1E5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2" name="Additionszeichen 1091">
                    <a:extLst>
                      <a:ext uri="{FF2B5EF4-FFF2-40B4-BE49-F238E27FC236}">
                        <a16:creationId xmlns:a16="http://schemas.microsoft.com/office/drawing/2014/main" id="{FA4AB110-BF32-037C-CD4F-23A78D2EA2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9" name="Gruppieren 1048">
                  <a:extLst>
                    <a:ext uri="{FF2B5EF4-FFF2-40B4-BE49-F238E27FC236}">
                      <a16:creationId xmlns:a16="http://schemas.microsoft.com/office/drawing/2014/main" id="{9B2FBFB7-FEE0-D847-2BD5-9C0B0E878EE7}"/>
                    </a:ext>
                  </a:extLst>
                </p:cNvPr>
                <p:cNvGrpSpPr>
                  <a:grpSpLocks noChangeAspect="1"/>
                </p:cNvGrpSpPr>
                <p:nvPr/>
              </p:nvGrpSpPr>
              <p:grpSpPr>
                <a:xfrm>
                  <a:off x="5499300" y="3931942"/>
                  <a:ext cx="180000" cy="180000"/>
                  <a:chOff x="3172968" y="2304288"/>
                  <a:chExt cx="180000" cy="180000"/>
                </a:xfrm>
              </p:grpSpPr>
              <p:sp>
                <p:nvSpPr>
                  <p:cNvPr id="1089" name="Ellipse 1088">
                    <a:extLst>
                      <a:ext uri="{FF2B5EF4-FFF2-40B4-BE49-F238E27FC236}">
                        <a16:creationId xmlns:a16="http://schemas.microsoft.com/office/drawing/2014/main" id="{70E5A4EC-7ABB-7D3F-3F75-75F6A81876B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0" name="Additionszeichen 1089">
                    <a:extLst>
                      <a:ext uri="{FF2B5EF4-FFF2-40B4-BE49-F238E27FC236}">
                        <a16:creationId xmlns:a16="http://schemas.microsoft.com/office/drawing/2014/main" id="{9DBE6F54-2BA1-8995-DE84-D97A17AA10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0" name="Gruppieren 1049">
                  <a:extLst>
                    <a:ext uri="{FF2B5EF4-FFF2-40B4-BE49-F238E27FC236}">
                      <a16:creationId xmlns:a16="http://schemas.microsoft.com/office/drawing/2014/main" id="{1CBB1E47-FF21-2FE0-FCFA-65E5C71AB085}"/>
                    </a:ext>
                  </a:extLst>
                </p:cNvPr>
                <p:cNvGrpSpPr>
                  <a:grpSpLocks noChangeAspect="1"/>
                </p:cNvGrpSpPr>
                <p:nvPr/>
              </p:nvGrpSpPr>
              <p:grpSpPr>
                <a:xfrm>
                  <a:off x="6030156" y="4086630"/>
                  <a:ext cx="180000" cy="180000"/>
                  <a:chOff x="3172968" y="2304288"/>
                  <a:chExt cx="180000" cy="180000"/>
                </a:xfrm>
              </p:grpSpPr>
              <p:sp>
                <p:nvSpPr>
                  <p:cNvPr id="1087" name="Ellipse 1086">
                    <a:extLst>
                      <a:ext uri="{FF2B5EF4-FFF2-40B4-BE49-F238E27FC236}">
                        <a16:creationId xmlns:a16="http://schemas.microsoft.com/office/drawing/2014/main" id="{FA9C8015-D87B-DCB8-2BA7-CABB222BBA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8" name="Additionszeichen 1087">
                    <a:extLst>
                      <a:ext uri="{FF2B5EF4-FFF2-40B4-BE49-F238E27FC236}">
                        <a16:creationId xmlns:a16="http://schemas.microsoft.com/office/drawing/2014/main" id="{9DC6CD07-ED44-567E-0674-4D8BA2CE30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1" name="Gruppieren 1050">
                  <a:extLst>
                    <a:ext uri="{FF2B5EF4-FFF2-40B4-BE49-F238E27FC236}">
                      <a16:creationId xmlns:a16="http://schemas.microsoft.com/office/drawing/2014/main" id="{9F9D4B32-A5F5-D15D-D66F-1A5C020F0831}"/>
                    </a:ext>
                  </a:extLst>
                </p:cNvPr>
                <p:cNvGrpSpPr>
                  <a:grpSpLocks noChangeAspect="1"/>
                </p:cNvGrpSpPr>
                <p:nvPr/>
              </p:nvGrpSpPr>
              <p:grpSpPr>
                <a:xfrm>
                  <a:off x="6020438" y="3296696"/>
                  <a:ext cx="180000" cy="180000"/>
                  <a:chOff x="3172968" y="2304288"/>
                  <a:chExt cx="180000" cy="180000"/>
                </a:xfrm>
              </p:grpSpPr>
              <p:sp>
                <p:nvSpPr>
                  <p:cNvPr id="1085" name="Ellipse 1084">
                    <a:extLst>
                      <a:ext uri="{FF2B5EF4-FFF2-40B4-BE49-F238E27FC236}">
                        <a16:creationId xmlns:a16="http://schemas.microsoft.com/office/drawing/2014/main" id="{174700D3-A4A5-DDD1-4C96-163AFFB3F9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6" name="Additionszeichen 1085">
                    <a:extLst>
                      <a:ext uri="{FF2B5EF4-FFF2-40B4-BE49-F238E27FC236}">
                        <a16:creationId xmlns:a16="http://schemas.microsoft.com/office/drawing/2014/main" id="{F487DCA5-9AB5-1D86-0F05-1038CEB335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2" name="Gruppieren 1051">
                  <a:extLst>
                    <a:ext uri="{FF2B5EF4-FFF2-40B4-BE49-F238E27FC236}">
                      <a16:creationId xmlns:a16="http://schemas.microsoft.com/office/drawing/2014/main" id="{91B32FD7-B465-6EA8-FC7F-C25C3ABBFEB4}"/>
                    </a:ext>
                  </a:extLst>
                </p:cNvPr>
                <p:cNvGrpSpPr>
                  <a:grpSpLocks noChangeAspect="1"/>
                </p:cNvGrpSpPr>
                <p:nvPr/>
              </p:nvGrpSpPr>
              <p:grpSpPr>
                <a:xfrm>
                  <a:off x="6540000" y="3667688"/>
                  <a:ext cx="180000" cy="180000"/>
                  <a:chOff x="3172968" y="2304288"/>
                  <a:chExt cx="180000" cy="180000"/>
                </a:xfrm>
              </p:grpSpPr>
              <p:sp>
                <p:nvSpPr>
                  <p:cNvPr id="1083" name="Ellipse 1082">
                    <a:extLst>
                      <a:ext uri="{FF2B5EF4-FFF2-40B4-BE49-F238E27FC236}">
                        <a16:creationId xmlns:a16="http://schemas.microsoft.com/office/drawing/2014/main" id="{C45B7D44-AF95-A5DB-E10B-5675680429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4" name="Additionszeichen 1083">
                    <a:extLst>
                      <a:ext uri="{FF2B5EF4-FFF2-40B4-BE49-F238E27FC236}">
                        <a16:creationId xmlns:a16="http://schemas.microsoft.com/office/drawing/2014/main" id="{3E4EAA96-1E18-FA62-2ABA-0D97AC8883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3" name="Gruppieren 1052">
                  <a:extLst>
                    <a:ext uri="{FF2B5EF4-FFF2-40B4-BE49-F238E27FC236}">
                      <a16:creationId xmlns:a16="http://schemas.microsoft.com/office/drawing/2014/main" id="{C62830A7-FB40-7D71-97A1-019A0F2AE047}"/>
                    </a:ext>
                  </a:extLst>
                </p:cNvPr>
                <p:cNvGrpSpPr>
                  <a:grpSpLocks noChangeAspect="1"/>
                </p:cNvGrpSpPr>
                <p:nvPr/>
              </p:nvGrpSpPr>
              <p:grpSpPr>
                <a:xfrm>
                  <a:off x="6696374" y="3186376"/>
                  <a:ext cx="180000" cy="180000"/>
                  <a:chOff x="3172968" y="2304288"/>
                  <a:chExt cx="180000" cy="180000"/>
                </a:xfrm>
              </p:grpSpPr>
              <p:sp>
                <p:nvSpPr>
                  <p:cNvPr id="1081" name="Ellipse 1080">
                    <a:extLst>
                      <a:ext uri="{FF2B5EF4-FFF2-40B4-BE49-F238E27FC236}">
                        <a16:creationId xmlns:a16="http://schemas.microsoft.com/office/drawing/2014/main" id="{30F4582A-80F4-91EA-8B42-73B5FFA052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2" name="Additionszeichen 1081">
                    <a:extLst>
                      <a:ext uri="{FF2B5EF4-FFF2-40B4-BE49-F238E27FC236}">
                        <a16:creationId xmlns:a16="http://schemas.microsoft.com/office/drawing/2014/main" id="{93A4DCB8-45F4-6C53-E916-D32CC3AEE5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4" name="Gruppieren 1053">
                  <a:extLst>
                    <a:ext uri="{FF2B5EF4-FFF2-40B4-BE49-F238E27FC236}">
                      <a16:creationId xmlns:a16="http://schemas.microsoft.com/office/drawing/2014/main" id="{BC4D8B2F-ACC2-AD83-B730-259B9614FA67}"/>
                    </a:ext>
                  </a:extLst>
                </p:cNvPr>
                <p:cNvGrpSpPr>
                  <a:grpSpLocks noChangeAspect="1"/>
                </p:cNvGrpSpPr>
                <p:nvPr/>
              </p:nvGrpSpPr>
              <p:grpSpPr>
                <a:xfrm>
                  <a:off x="5577515" y="3084316"/>
                  <a:ext cx="180000" cy="180000"/>
                  <a:chOff x="3172968" y="2304288"/>
                  <a:chExt cx="180000" cy="180000"/>
                </a:xfrm>
              </p:grpSpPr>
              <p:sp>
                <p:nvSpPr>
                  <p:cNvPr id="1079" name="Ellipse 1078">
                    <a:extLst>
                      <a:ext uri="{FF2B5EF4-FFF2-40B4-BE49-F238E27FC236}">
                        <a16:creationId xmlns:a16="http://schemas.microsoft.com/office/drawing/2014/main" id="{C0C65631-5C8C-6BB8-EA36-4AC7C058270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0" name="Additionszeichen 1079">
                    <a:extLst>
                      <a:ext uri="{FF2B5EF4-FFF2-40B4-BE49-F238E27FC236}">
                        <a16:creationId xmlns:a16="http://schemas.microsoft.com/office/drawing/2014/main" id="{44DFBEA1-684C-F82C-91E5-155116C6944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5" name="Gruppieren 1054">
                  <a:extLst>
                    <a:ext uri="{FF2B5EF4-FFF2-40B4-BE49-F238E27FC236}">
                      <a16:creationId xmlns:a16="http://schemas.microsoft.com/office/drawing/2014/main" id="{C0453495-CA24-D1E6-B95E-5EF94F072D32}"/>
                    </a:ext>
                  </a:extLst>
                </p:cNvPr>
                <p:cNvGrpSpPr>
                  <a:grpSpLocks noChangeAspect="1"/>
                </p:cNvGrpSpPr>
                <p:nvPr/>
              </p:nvGrpSpPr>
              <p:grpSpPr>
                <a:xfrm>
                  <a:off x="5940252" y="2903697"/>
                  <a:ext cx="180000" cy="180000"/>
                  <a:chOff x="3172968" y="2304288"/>
                  <a:chExt cx="180000" cy="180000"/>
                </a:xfrm>
              </p:grpSpPr>
              <p:sp>
                <p:nvSpPr>
                  <p:cNvPr id="1077" name="Ellipse 1076">
                    <a:extLst>
                      <a:ext uri="{FF2B5EF4-FFF2-40B4-BE49-F238E27FC236}">
                        <a16:creationId xmlns:a16="http://schemas.microsoft.com/office/drawing/2014/main" id="{BC15D9AA-DCC2-3BC3-AFBC-D462DAD168B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8" name="Additionszeichen 1077">
                    <a:extLst>
                      <a:ext uri="{FF2B5EF4-FFF2-40B4-BE49-F238E27FC236}">
                        <a16:creationId xmlns:a16="http://schemas.microsoft.com/office/drawing/2014/main" id="{C79056E8-384F-5EFA-A792-74CA93B3BF9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6" name="Gruppieren 1055">
                  <a:extLst>
                    <a:ext uri="{FF2B5EF4-FFF2-40B4-BE49-F238E27FC236}">
                      <a16:creationId xmlns:a16="http://schemas.microsoft.com/office/drawing/2014/main" id="{EDBEA7BE-FC81-E60B-FAC9-CFF3D5161CE4}"/>
                    </a:ext>
                  </a:extLst>
                </p:cNvPr>
                <p:cNvGrpSpPr>
                  <a:grpSpLocks noChangeAspect="1"/>
                </p:cNvGrpSpPr>
                <p:nvPr/>
              </p:nvGrpSpPr>
              <p:grpSpPr>
                <a:xfrm>
                  <a:off x="5597520" y="2746772"/>
                  <a:ext cx="180000" cy="180000"/>
                  <a:chOff x="3172968" y="2304288"/>
                  <a:chExt cx="180000" cy="180000"/>
                </a:xfrm>
              </p:grpSpPr>
              <p:sp>
                <p:nvSpPr>
                  <p:cNvPr id="1075" name="Ellipse 1074">
                    <a:extLst>
                      <a:ext uri="{FF2B5EF4-FFF2-40B4-BE49-F238E27FC236}">
                        <a16:creationId xmlns:a16="http://schemas.microsoft.com/office/drawing/2014/main" id="{44AFAC06-65C6-C70C-C2AC-D48DBD97E1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6" name="Additionszeichen 1075">
                    <a:extLst>
                      <a:ext uri="{FF2B5EF4-FFF2-40B4-BE49-F238E27FC236}">
                        <a16:creationId xmlns:a16="http://schemas.microsoft.com/office/drawing/2014/main" id="{5FC32854-4733-3CD2-BBF2-A2F5D7A58F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7" name="Gruppieren 1056">
                  <a:extLst>
                    <a:ext uri="{FF2B5EF4-FFF2-40B4-BE49-F238E27FC236}">
                      <a16:creationId xmlns:a16="http://schemas.microsoft.com/office/drawing/2014/main" id="{176344E2-D36E-4C37-8F74-EADEEFF97D1D}"/>
                    </a:ext>
                  </a:extLst>
                </p:cNvPr>
                <p:cNvGrpSpPr>
                  <a:grpSpLocks noChangeAspect="1"/>
                </p:cNvGrpSpPr>
                <p:nvPr/>
              </p:nvGrpSpPr>
              <p:grpSpPr>
                <a:xfrm>
                  <a:off x="6310896" y="2729578"/>
                  <a:ext cx="180000" cy="180000"/>
                  <a:chOff x="3172968" y="2304288"/>
                  <a:chExt cx="180000" cy="180000"/>
                </a:xfrm>
              </p:grpSpPr>
              <p:sp>
                <p:nvSpPr>
                  <p:cNvPr id="1073" name="Ellipse 1072">
                    <a:extLst>
                      <a:ext uri="{FF2B5EF4-FFF2-40B4-BE49-F238E27FC236}">
                        <a16:creationId xmlns:a16="http://schemas.microsoft.com/office/drawing/2014/main" id="{D5F191B6-0698-D8F5-81CC-C2917E9B4D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4" name="Additionszeichen 1073">
                    <a:extLst>
                      <a:ext uri="{FF2B5EF4-FFF2-40B4-BE49-F238E27FC236}">
                        <a16:creationId xmlns:a16="http://schemas.microsoft.com/office/drawing/2014/main" id="{368C1C6C-AA93-47D7-F4D6-CF70D5C260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8" name="Gruppieren 1057">
                  <a:extLst>
                    <a:ext uri="{FF2B5EF4-FFF2-40B4-BE49-F238E27FC236}">
                      <a16:creationId xmlns:a16="http://schemas.microsoft.com/office/drawing/2014/main" id="{F14300D3-6973-4C4C-B0C0-FDFDCCE41D93}"/>
                    </a:ext>
                  </a:extLst>
                </p:cNvPr>
                <p:cNvGrpSpPr>
                  <a:grpSpLocks noChangeAspect="1"/>
                </p:cNvGrpSpPr>
                <p:nvPr/>
              </p:nvGrpSpPr>
              <p:grpSpPr>
                <a:xfrm>
                  <a:off x="5311404" y="3346168"/>
                  <a:ext cx="180000" cy="180000"/>
                  <a:chOff x="3172968" y="2304288"/>
                  <a:chExt cx="180000" cy="180000"/>
                </a:xfrm>
              </p:grpSpPr>
              <p:sp>
                <p:nvSpPr>
                  <p:cNvPr id="1071" name="Ellipse 1070">
                    <a:extLst>
                      <a:ext uri="{FF2B5EF4-FFF2-40B4-BE49-F238E27FC236}">
                        <a16:creationId xmlns:a16="http://schemas.microsoft.com/office/drawing/2014/main" id="{F282C729-0838-A455-53BF-0D5FB35322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2" name="Additionszeichen 1071">
                    <a:extLst>
                      <a:ext uri="{FF2B5EF4-FFF2-40B4-BE49-F238E27FC236}">
                        <a16:creationId xmlns:a16="http://schemas.microsoft.com/office/drawing/2014/main" id="{F5BFD281-466F-6B4B-331C-6F9FA6562DE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59" name="Ellipse 1058">
                  <a:extLst>
                    <a:ext uri="{FF2B5EF4-FFF2-40B4-BE49-F238E27FC236}">
                      <a16:creationId xmlns:a16="http://schemas.microsoft.com/office/drawing/2014/main" id="{2E1F03E0-E87E-2768-3A19-D1B4654E49A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0" name="Ellipse 1059">
                  <a:extLst>
                    <a:ext uri="{FF2B5EF4-FFF2-40B4-BE49-F238E27FC236}">
                      <a16:creationId xmlns:a16="http://schemas.microsoft.com/office/drawing/2014/main" id="{9B50EFF1-4792-C236-E382-0C1170A8CF6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1" name="Ellipse 1060">
                  <a:extLst>
                    <a:ext uri="{FF2B5EF4-FFF2-40B4-BE49-F238E27FC236}">
                      <a16:creationId xmlns:a16="http://schemas.microsoft.com/office/drawing/2014/main" id="{D81CA104-8212-FBED-72F0-F77F10B14D4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2" name="Ellipse 1061">
                  <a:extLst>
                    <a:ext uri="{FF2B5EF4-FFF2-40B4-BE49-F238E27FC236}">
                      <a16:creationId xmlns:a16="http://schemas.microsoft.com/office/drawing/2014/main" id="{3D6D6EBA-051E-5F2D-C09A-1C88E5B7268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3" name="Ellipse 1062">
                  <a:extLst>
                    <a:ext uri="{FF2B5EF4-FFF2-40B4-BE49-F238E27FC236}">
                      <a16:creationId xmlns:a16="http://schemas.microsoft.com/office/drawing/2014/main" id="{4FFA8CD7-9773-F850-3CAA-7D41A6C242A1}"/>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4" name="Ellipse 1063">
                  <a:extLst>
                    <a:ext uri="{FF2B5EF4-FFF2-40B4-BE49-F238E27FC236}">
                      <a16:creationId xmlns:a16="http://schemas.microsoft.com/office/drawing/2014/main" id="{81DABA6D-2BD2-E6CE-D775-2FEBF09BB15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5" name="Ellipse 1064">
                  <a:extLst>
                    <a:ext uri="{FF2B5EF4-FFF2-40B4-BE49-F238E27FC236}">
                      <a16:creationId xmlns:a16="http://schemas.microsoft.com/office/drawing/2014/main" id="{3FCCD3D2-58D0-EEDC-5433-5FD6423396A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6" name="Ellipse 1065">
                  <a:extLst>
                    <a:ext uri="{FF2B5EF4-FFF2-40B4-BE49-F238E27FC236}">
                      <a16:creationId xmlns:a16="http://schemas.microsoft.com/office/drawing/2014/main" id="{778782AB-8143-3BDC-07B3-38E2C6D89BA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7" name="Ellipse 1066">
                  <a:extLst>
                    <a:ext uri="{FF2B5EF4-FFF2-40B4-BE49-F238E27FC236}">
                      <a16:creationId xmlns:a16="http://schemas.microsoft.com/office/drawing/2014/main" id="{CB185C62-6112-FE72-1AD6-D56C64DC31E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8" name="Ellipse 1067">
                  <a:extLst>
                    <a:ext uri="{FF2B5EF4-FFF2-40B4-BE49-F238E27FC236}">
                      <a16:creationId xmlns:a16="http://schemas.microsoft.com/office/drawing/2014/main" id="{5980EB39-A6B2-A211-472A-104F7909430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9" name="Ellipse 1068">
                  <a:extLst>
                    <a:ext uri="{FF2B5EF4-FFF2-40B4-BE49-F238E27FC236}">
                      <a16:creationId xmlns:a16="http://schemas.microsoft.com/office/drawing/2014/main" id="{718D34FB-8F0B-1DD2-60F0-841707A9221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0" name="Ellipse 1069">
                  <a:extLst>
                    <a:ext uri="{FF2B5EF4-FFF2-40B4-BE49-F238E27FC236}">
                      <a16:creationId xmlns:a16="http://schemas.microsoft.com/office/drawing/2014/main" id="{734AD18B-E19A-0E1E-16F8-BFF48E84709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44" name="L-Schale">
                <a:extLst>
                  <a:ext uri="{FF2B5EF4-FFF2-40B4-BE49-F238E27FC236}">
                    <a16:creationId xmlns:a16="http://schemas.microsoft.com/office/drawing/2014/main" id="{5D527B94-7966-CE3D-A3A0-6FE84D848A9A}"/>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045" name="M-Schale">
                <a:extLst>
                  <a:ext uri="{FF2B5EF4-FFF2-40B4-BE49-F238E27FC236}">
                    <a16:creationId xmlns:a16="http://schemas.microsoft.com/office/drawing/2014/main" id="{B78D55CC-D6B5-3D6A-37B6-0CDD21A5B5B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006" name="Gruppieren 1005">
              <a:extLst>
                <a:ext uri="{FF2B5EF4-FFF2-40B4-BE49-F238E27FC236}">
                  <a16:creationId xmlns:a16="http://schemas.microsoft.com/office/drawing/2014/main" id="{03D3CB9B-AE62-BC53-6DD6-E94D318642EF}"/>
                </a:ext>
              </a:extLst>
            </p:cNvPr>
            <p:cNvGrpSpPr/>
            <p:nvPr/>
          </p:nvGrpSpPr>
          <p:grpSpPr>
            <a:xfrm>
              <a:off x="6006000" y="816426"/>
              <a:ext cx="180000" cy="180000"/>
              <a:chOff x="2537136" y="1269000"/>
              <a:chExt cx="180000" cy="180000"/>
            </a:xfrm>
          </p:grpSpPr>
          <p:sp>
            <p:nvSpPr>
              <p:cNvPr id="1040" name="Ellipse 1039">
                <a:extLst>
                  <a:ext uri="{FF2B5EF4-FFF2-40B4-BE49-F238E27FC236}">
                    <a16:creationId xmlns:a16="http://schemas.microsoft.com/office/drawing/2014/main" id="{B5E082D4-B6AC-4EB1-0071-FE9725C52C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1" name="Minuszeichen 1040">
                <a:extLst>
                  <a:ext uri="{FF2B5EF4-FFF2-40B4-BE49-F238E27FC236}">
                    <a16:creationId xmlns:a16="http://schemas.microsoft.com/office/drawing/2014/main" id="{ED3CEB5E-456E-45CE-7D0F-CB365A39B5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7" name="Gruppieren 1006">
              <a:extLst>
                <a:ext uri="{FF2B5EF4-FFF2-40B4-BE49-F238E27FC236}">
                  <a16:creationId xmlns:a16="http://schemas.microsoft.com/office/drawing/2014/main" id="{4CCCE70F-8F5A-9134-1B1C-196F50448889}"/>
                </a:ext>
              </a:extLst>
            </p:cNvPr>
            <p:cNvGrpSpPr/>
            <p:nvPr/>
          </p:nvGrpSpPr>
          <p:grpSpPr>
            <a:xfrm>
              <a:off x="6003948" y="5865553"/>
              <a:ext cx="180000" cy="180000"/>
              <a:chOff x="2537136" y="1269000"/>
              <a:chExt cx="180000" cy="180000"/>
            </a:xfrm>
          </p:grpSpPr>
          <p:sp>
            <p:nvSpPr>
              <p:cNvPr id="1038" name="Ellipse 1037">
                <a:extLst>
                  <a:ext uri="{FF2B5EF4-FFF2-40B4-BE49-F238E27FC236}">
                    <a16:creationId xmlns:a16="http://schemas.microsoft.com/office/drawing/2014/main" id="{05FFEC0C-9A2D-1AC7-31BB-FE32B42F26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Minuszeichen 1038">
                <a:extLst>
                  <a:ext uri="{FF2B5EF4-FFF2-40B4-BE49-F238E27FC236}">
                    <a16:creationId xmlns:a16="http://schemas.microsoft.com/office/drawing/2014/main" id="{A4AFC560-496C-60D5-06E7-2DE7D9701C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8" name="Gruppieren 1007">
              <a:extLst>
                <a:ext uri="{FF2B5EF4-FFF2-40B4-BE49-F238E27FC236}">
                  <a16:creationId xmlns:a16="http://schemas.microsoft.com/office/drawing/2014/main" id="{537E000A-FA23-D4C0-83F5-578710290079}"/>
                </a:ext>
              </a:extLst>
            </p:cNvPr>
            <p:cNvGrpSpPr/>
            <p:nvPr/>
          </p:nvGrpSpPr>
          <p:grpSpPr>
            <a:xfrm>
              <a:off x="7989107" y="3335661"/>
              <a:ext cx="180000" cy="180000"/>
              <a:chOff x="2537136" y="1269000"/>
              <a:chExt cx="180000" cy="180000"/>
            </a:xfrm>
          </p:grpSpPr>
          <p:sp>
            <p:nvSpPr>
              <p:cNvPr id="1036" name="Ellipse 1035">
                <a:extLst>
                  <a:ext uri="{FF2B5EF4-FFF2-40B4-BE49-F238E27FC236}">
                    <a16:creationId xmlns:a16="http://schemas.microsoft.com/office/drawing/2014/main" id="{0D32F65E-7F7B-95E8-C224-5F39583DD2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Minuszeichen 1036">
                <a:extLst>
                  <a:ext uri="{FF2B5EF4-FFF2-40B4-BE49-F238E27FC236}">
                    <a16:creationId xmlns:a16="http://schemas.microsoft.com/office/drawing/2014/main" id="{9B94F58D-F063-DC93-6A3C-9320BA58EE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9" name="Gruppieren 1008">
              <a:extLst>
                <a:ext uri="{FF2B5EF4-FFF2-40B4-BE49-F238E27FC236}">
                  <a16:creationId xmlns:a16="http://schemas.microsoft.com/office/drawing/2014/main" id="{2BBF19A8-421C-3714-009C-B9FFF9354FD2}"/>
                </a:ext>
              </a:extLst>
            </p:cNvPr>
            <p:cNvGrpSpPr/>
            <p:nvPr/>
          </p:nvGrpSpPr>
          <p:grpSpPr>
            <a:xfrm>
              <a:off x="4026000" y="3339000"/>
              <a:ext cx="180000" cy="180000"/>
              <a:chOff x="2537136" y="1269000"/>
              <a:chExt cx="180000" cy="180000"/>
            </a:xfrm>
          </p:grpSpPr>
          <p:sp>
            <p:nvSpPr>
              <p:cNvPr id="1034" name="Ellipse 1033">
                <a:extLst>
                  <a:ext uri="{FF2B5EF4-FFF2-40B4-BE49-F238E27FC236}">
                    <a16:creationId xmlns:a16="http://schemas.microsoft.com/office/drawing/2014/main" id="{E9FBEAC0-66C0-C5B5-E511-126FD2412F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Minuszeichen 1034">
                <a:extLst>
                  <a:ext uri="{FF2B5EF4-FFF2-40B4-BE49-F238E27FC236}">
                    <a16:creationId xmlns:a16="http://schemas.microsoft.com/office/drawing/2014/main" id="{DF1B901E-45B8-035B-7286-BBA303CB21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0" name="Gruppieren 1009">
              <a:extLst>
                <a:ext uri="{FF2B5EF4-FFF2-40B4-BE49-F238E27FC236}">
                  <a16:creationId xmlns:a16="http://schemas.microsoft.com/office/drawing/2014/main" id="{51D457BD-8FF6-ACD9-C165-BDC974A5F2F9}"/>
                </a:ext>
              </a:extLst>
            </p:cNvPr>
            <p:cNvGrpSpPr/>
            <p:nvPr/>
          </p:nvGrpSpPr>
          <p:grpSpPr>
            <a:xfrm>
              <a:off x="4656000" y="4775520"/>
              <a:ext cx="180000" cy="180000"/>
              <a:chOff x="2537136" y="1269000"/>
              <a:chExt cx="180000" cy="180000"/>
            </a:xfrm>
          </p:grpSpPr>
          <p:sp>
            <p:nvSpPr>
              <p:cNvPr id="1032" name="Ellipse 1031">
                <a:extLst>
                  <a:ext uri="{FF2B5EF4-FFF2-40B4-BE49-F238E27FC236}">
                    <a16:creationId xmlns:a16="http://schemas.microsoft.com/office/drawing/2014/main" id="{04D0F7C8-3F1C-8971-AC1C-4AF25808B8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Minuszeichen 1032">
                <a:extLst>
                  <a:ext uri="{FF2B5EF4-FFF2-40B4-BE49-F238E27FC236}">
                    <a16:creationId xmlns:a16="http://schemas.microsoft.com/office/drawing/2014/main" id="{C34C1C81-1044-BBF7-79C0-04D9C42325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1" name="Gruppieren 1010">
              <a:extLst>
                <a:ext uri="{FF2B5EF4-FFF2-40B4-BE49-F238E27FC236}">
                  <a16:creationId xmlns:a16="http://schemas.microsoft.com/office/drawing/2014/main" id="{14B551E9-F024-CF2C-7323-C1A3D841F4A4}"/>
                </a:ext>
              </a:extLst>
            </p:cNvPr>
            <p:cNvGrpSpPr/>
            <p:nvPr/>
          </p:nvGrpSpPr>
          <p:grpSpPr>
            <a:xfrm>
              <a:off x="7373256" y="4775520"/>
              <a:ext cx="180000" cy="180000"/>
              <a:chOff x="2537136" y="1269000"/>
              <a:chExt cx="180000" cy="180000"/>
            </a:xfrm>
          </p:grpSpPr>
          <p:sp>
            <p:nvSpPr>
              <p:cNvPr id="1030" name="Ellipse 1029">
                <a:extLst>
                  <a:ext uri="{FF2B5EF4-FFF2-40B4-BE49-F238E27FC236}">
                    <a16:creationId xmlns:a16="http://schemas.microsoft.com/office/drawing/2014/main" id="{E6EEBD1D-5883-4C65-3DD9-FCB1E4CEF7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1" name="Minuszeichen 1030">
                <a:extLst>
                  <a:ext uri="{FF2B5EF4-FFF2-40B4-BE49-F238E27FC236}">
                    <a16:creationId xmlns:a16="http://schemas.microsoft.com/office/drawing/2014/main" id="{93199D19-0DA8-E37D-7136-CAB6D2DB70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2" name="Gruppieren 1011">
              <a:extLst>
                <a:ext uri="{FF2B5EF4-FFF2-40B4-BE49-F238E27FC236}">
                  <a16:creationId xmlns:a16="http://schemas.microsoft.com/office/drawing/2014/main" id="{D75C0234-658E-9383-9E60-51D539C86532}"/>
                </a:ext>
              </a:extLst>
            </p:cNvPr>
            <p:cNvGrpSpPr/>
            <p:nvPr/>
          </p:nvGrpSpPr>
          <p:grpSpPr>
            <a:xfrm>
              <a:off x="7373256" y="1900714"/>
              <a:ext cx="180000" cy="180000"/>
              <a:chOff x="2537136" y="1269000"/>
              <a:chExt cx="180000" cy="180000"/>
            </a:xfrm>
          </p:grpSpPr>
          <p:sp>
            <p:nvSpPr>
              <p:cNvPr id="1028" name="Ellipse 1027">
                <a:extLst>
                  <a:ext uri="{FF2B5EF4-FFF2-40B4-BE49-F238E27FC236}">
                    <a16:creationId xmlns:a16="http://schemas.microsoft.com/office/drawing/2014/main" id="{01D089B0-7CC7-36EE-81A1-DD3061141BD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9" name="Minuszeichen 1028">
                <a:extLst>
                  <a:ext uri="{FF2B5EF4-FFF2-40B4-BE49-F238E27FC236}">
                    <a16:creationId xmlns:a16="http://schemas.microsoft.com/office/drawing/2014/main" id="{41C90B03-E162-B60F-98C0-DBA04B54C7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3" name="Gruppieren 1012">
              <a:extLst>
                <a:ext uri="{FF2B5EF4-FFF2-40B4-BE49-F238E27FC236}">
                  <a16:creationId xmlns:a16="http://schemas.microsoft.com/office/drawing/2014/main" id="{FE39C11A-257E-0307-E526-6266370CA0F6}"/>
                </a:ext>
              </a:extLst>
            </p:cNvPr>
            <p:cNvGrpSpPr/>
            <p:nvPr/>
          </p:nvGrpSpPr>
          <p:grpSpPr>
            <a:xfrm>
              <a:off x="4656000" y="1900714"/>
              <a:ext cx="180000" cy="180000"/>
              <a:chOff x="2537136" y="1269000"/>
              <a:chExt cx="180000" cy="180000"/>
            </a:xfrm>
          </p:grpSpPr>
          <p:sp>
            <p:nvSpPr>
              <p:cNvPr id="1026" name="Ellipse 1025">
                <a:extLst>
                  <a:ext uri="{FF2B5EF4-FFF2-40B4-BE49-F238E27FC236}">
                    <a16:creationId xmlns:a16="http://schemas.microsoft.com/office/drawing/2014/main" id="{C3567D8E-1A34-3117-D77B-60BF6D5F34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7" name="Minuszeichen 1026">
                <a:extLst>
                  <a:ext uri="{FF2B5EF4-FFF2-40B4-BE49-F238E27FC236}">
                    <a16:creationId xmlns:a16="http://schemas.microsoft.com/office/drawing/2014/main" id="{D8C6C82C-D3D6-698F-C31F-75044CDC82B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4" name="Gruppieren 1013">
              <a:extLst>
                <a:ext uri="{FF2B5EF4-FFF2-40B4-BE49-F238E27FC236}">
                  <a16:creationId xmlns:a16="http://schemas.microsoft.com/office/drawing/2014/main" id="{C443049C-8DC3-2E0D-B130-90C3480749A7}"/>
                </a:ext>
              </a:extLst>
            </p:cNvPr>
            <p:cNvGrpSpPr/>
            <p:nvPr/>
          </p:nvGrpSpPr>
          <p:grpSpPr>
            <a:xfrm>
              <a:off x="6006000" y="1339747"/>
              <a:ext cx="180000" cy="180000"/>
              <a:chOff x="2537136" y="1269000"/>
              <a:chExt cx="180000" cy="180000"/>
            </a:xfrm>
          </p:grpSpPr>
          <p:sp>
            <p:nvSpPr>
              <p:cNvPr id="1024" name="Ellipse 1023">
                <a:extLst>
                  <a:ext uri="{FF2B5EF4-FFF2-40B4-BE49-F238E27FC236}">
                    <a16:creationId xmlns:a16="http://schemas.microsoft.com/office/drawing/2014/main" id="{E7BFA76D-0C66-4D92-AAA4-3B5D1055696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5" name="Minuszeichen 1024">
                <a:extLst>
                  <a:ext uri="{FF2B5EF4-FFF2-40B4-BE49-F238E27FC236}">
                    <a16:creationId xmlns:a16="http://schemas.microsoft.com/office/drawing/2014/main" id="{2827C5F5-8448-BE8B-F456-D1C46D3C368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5" name="Gruppieren 1014">
              <a:extLst>
                <a:ext uri="{FF2B5EF4-FFF2-40B4-BE49-F238E27FC236}">
                  <a16:creationId xmlns:a16="http://schemas.microsoft.com/office/drawing/2014/main" id="{97489B6E-4D9D-D387-32EA-69198C710EB1}"/>
                </a:ext>
              </a:extLst>
            </p:cNvPr>
            <p:cNvGrpSpPr/>
            <p:nvPr/>
          </p:nvGrpSpPr>
          <p:grpSpPr>
            <a:xfrm>
              <a:off x="6006000" y="5312040"/>
              <a:ext cx="180000" cy="180000"/>
              <a:chOff x="2537136" y="1269000"/>
              <a:chExt cx="180000" cy="180000"/>
            </a:xfrm>
          </p:grpSpPr>
          <p:sp>
            <p:nvSpPr>
              <p:cNvPr id="1022" name="Ellipse 1021">
                <a:extLst>
                  <a:ext uri="{FF2B5EF4-FFF2-40B4-BE49-F238E27FC236}">
                    <a16:creationId xmlns:a16="http://schemas.microsoft.com/office/drawing/2014/main" id="{EA4FDAFF-9C0A-6171-FBFC-67143CCA056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3" name="Minuszeichen 1022">
                <a:extLst>
                  <a:ext uri="{FF2B5EF4-FFF2-40B4-BE49-F238E27FC236}">
                    <a16:creationId xmlns:a16="http://schemas.microsoft.com/office/drawing/2014/main" id="{8E556466-7923-9C13-0D33-AD40F2AE59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6" name="Gruppieren 1015">
              <a:extLst>
                <a:ext uri="{FF2B5EF4-FFF2-40B4-BE49-F238E27FC236}">
                  <a16:creationId xmlns:a16="http://schemas.microsoft.com/office/drawing/2014/main" id="{D501A0F5-6F7F-C7E0-0BAA-EC03053742D5}"/>
                </a:ext>
              </a:extLst>
            </p:cNvPr>
            <p:cNvGrpSpPr/>
            <p:nvPr/>
          </p:nvGrpSpPr>
          <p:grpSpPr>
            <a:xfrm>
              <a:off x="6006000" y="1900714"/>
              <a:ext cx="180000" cy="180000"/>
              <a:chOff x="2537136" y="1269000"/>
              <a:chExt cx="180000" cy="180000"/>
            </a:xfrm>
          </p:grpSpPr>
          <p:sp>
            <p:nvSpPr>
              <p:cNvPr id="1020" name="Ellipse 1019">
                <a:extLst>
                  <a:ext uri="{FF2B5EF4-FFF2-40B4-BE49-F238E27FC236}">
                    <a16:creationId xmlns:a16="http://schemas.microsoft.com/office/drawing/2014/main" id="{11C63938-3272-4E44-5657-4C0966428ED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1" name="Minuszeichen 1020">
                <a:extLst>
                  <a:ext uri="{FF2B5EF4-FFF2-40B4-BE49-F238E27FC236}">
                    <a16:creationId xmlns:a16="http://schemas.microsoft.com/office/drawing/2014/main" id="{7CBE925A-D9E0-4FE8-A6E0-3E1BAC0A1F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7" name="Gruppieren 1016">
              <a:extLst>
                <a:ext uri="{FF2B5EF4-FFF2-40B4-BE49-F238E27FC236}">
                  <a16:creationId xmlns:a16="http://schemas.microsoft.com/office/drawing/2014/main" id="{D3F392D5-109C-5199-F47C-6B0A836305C8}"/>
                </a:ext>
              </a:extLst>
            </p:cNvPr>
            <p:cNvGrpSpPr/>
            <p:nvPr/>
          </p:nvGrpSpPr>
          <p:grpSpPr>
            <a:xfrm>
              <a:off x="6006000" y="4775520"/>
              <a:ext cx="180000" cy="180000"/>
              <a:chOff x="2537136" y="1269000"/>
              <a:chExt cx="180000" cy="180000"/>
            </a:xfrm>
          </p:grpSpPr>
          <p:sp>
            <p:nvSpPr>
              <p:cNvPr id="1018" name="Ellipse 1017">
                <a:extLst>
                  <a:ext uri="{FF2B5EF4-FFF2-40B4-BE49-F238E27FC236}">
                    <a16:creationId xmlns:a16="http://schemas.microsoft.com/office/drawing/2014/main" id="{C3A3D233-A94C-B308-8CD1-D754946C47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9" name="Minuszeichen 1018">
                <a:extLst>
                  <a:ext uri="{FF2B5EF4-FFF2-40B4-BE49-F238E27FC236}">
                    <a16:creationId xmlns:a16="http://schemas.microsoft.com/office/drawing/2014/main" id="{67AAA405-A96A-923C-EDBF-C4DADE0D997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095" name="Gruppieren 1094">
            <a:extLst>
              <a:ext uri="{FF2B5EF4-FFF2-40B4-BE49-F238E27FC236}">
                <a16:creationId xmlns:a16="http://schemas.microsoft.com/office/drawing/2014/main" id="{7F2323BC-456B-0C8E-4904-45962010C138}"/>
              </a:ext>
            </a:extLst>
          </p:cNvPr>
          <p:cNvGrpSpPr>
            <a:grpSpLocks noChangeAspect="1"/>
          </p:cNvGrpSpPr>
          <p:nvPr/>
        </p:nvGrpSpPr>
        <p:grpSpPr>
          <a:xfrm>
            <a:off x="1998814" y="4570800"/>
            <a:ext cx="1258865" cy="1306104"/>
            <a:chOff x="3576000" y="816426"/>
            <a:chExt cx="5040000" cy="5229127"/>
          </a:xfrm>
        </p:grpSpPr>
        <p:grpSp>
          <p:nvGrpSpPr>
            <p:cNvPr id="1096" name="Magnesium ohne e-">
              <a:extLst>
                <a:ext uri="{FF2B5EF4-FFF2-40B4-BE49-F238E27FC236}">
                  <a16:creationId xmlns:a16="http://schemas.microsoft.com/office/drawing/2014/main" id="{9028A58A-2841-ADE2-595C-9C227EAADCEA}"/>
                </a:ext>
              </a:extLst>
            </p:cNvPr>
            <p:cNvGrpSpPr/>
            <p:nvPr/>
          </p:nvGrpSpPr>
          <p:grpSpPr>
            <a:xfrm>
              <a:off x="3576000" y="909000"/>
              <a:ext cx="5040000" cy="5040000"/>
              <a:chOff x="3576000" y="909000"/>
              <a:chExt cx="5040000" cy="5040000"/>
            </a:xfrm>
          </p:grpSpPr>
          <p:sp>
            <p:nvSpPr>
              <p:cNvPr id="1133" name="K-Schale">
                <a:extLst>
                  <a:ext uri="{FF2B5EF4-FFF2-40B4-BE49-F238E27FC236}">
                    <a16:creationId xmlns:a16="http://schemas.microsoft.com/office/drawing/2014/main" id="{B170F33F-F775-A532-AA8E-FAF0914105CF}"/>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134" name="Atomkern mit Protonen und Neutronen">
                <a:extLst>
                  <a:ext uri="{FF2B5EF4-FFF2-40B4-BE49-F238E27FC236}">
                    <a16:creationId xmlns:a16="http://schemas.microsoft.com/office/drawing/2014/main" id="{09CEC07B-6CFC-9EFF-6542-1EF044E87CF2}"/>
                  </a:ext>
                </a:extLst>
              </p:cNvPr>
              <p:cNvGrpSpPr/>
              <p:nvPr/>
            </p:nvGrpSpPr>
            <p:grpSpPr>
              <a:xfrm>
                <a:off x="5196000" y="2529000"/>
                <a:ext cx="1800000" cy="1800000"/>
                <a:chOff x="5196000" y="2529000"/>
                <a:chExt cx="1800000" cy="1800000"/>
              </a:xfrm>
            </p:grpSpPr>
            <p:sp>
              <p:nvSpPr>
                <p:cNvPr id="1137" name="Atomkern">
                  <a:extLst>
                    <a:ext uri="{FF2B5EF4-FFF2-40B4-BE49-F238E27FC236}">
                      <a16:creationId xmlns:a16="http://schemas.microsoft.com/office/drawing/2014/main" id="{EFA2A2FB-253E-79D4-63DF-BFE38FC25E4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138" name="Gruppieren 1137">
                  <a:extLst>
                    <a:ext uri="{FF2B5EF4-FFF2-40B4-BE49-F238E27FC236}">
                      <a16:creationId xmlns:a16="http://schemas.microsoft.com/office/drawing/2014/main" id="{0839ACFB-1643-F5DA-8690-0594E4BF126C}"/>
                    </a:ext>
                  </a:extLst>
                </p:cNvPr>
                <p:cNvGrpSpPr>
                  <a:grpSpLocks noChangeAspect="1"/>
                </p:cNvGrpSpPr>
                <p:nvPr/>
              </p:nvGrpSpPr>
              <p:grpSpPr>
                <a:xfrm>
                  <a:off x="5848033" y="3791651"/>
                  <a:ext cx="180000" cy="180000"/>
                  <a:chOff x="3172968" y="2304288"/>
                  <a:chExt cx="180000" cy="180000"/>
                </a:xfrm>
              </p:grpSpPr>
              <p:sp>
                <p:nvSpPr>
                  <p:cNvPr id="1184" name="Ellipse 1183">
                    <a:extLst>
                      <a:ext uri="{FF2B5EF4-FFF2-40B4-BE49-F238E27FC236}">
                        <a16:creationId xmlns:a16="http://schemas.microsoft.com/office/drawing/2014/main" id="{5C798BD8-A1C1-AB79-C044-69EF4FB6988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5" name="Additionszeichen 1184">
                    <a:extLst>
                      <a:ext uri="{FF2B5EF4-FFF2-40B4-BE49-F238E27FC236}">
                        <a16:creationId xmlns:a16="http://schemas.microsoft.com/office/drawing/2014/main" id="{924AD254-E01E-B47D-DBB8-E0D5D0D311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9" name="Gruppieren 1138">
                  <a:extLst>
                    <a:ext uri="{FF2B5EF4-FFF2-40B4-BE49-F238E27FC236}">
                      <a16:creationId xmlns:a16="http://schemas.microsoft.com/office/drawing/2014/main" id="{A94C0050-725C-A3CF-8D88-702E57F65D93}"/>
                    </a:ext>
                  </a:extLst>
                </p:cNvPr>
                <p:cNvGrpSpPr>
                  <a:grpSpLocks noChangeAspect="1"/>
                </p:cNvGrpSpPr>
                <p:nvPr/>
              </p:nvGrpSpPr>
              <p:grpSpPr>
                <a:xfrm>
                  <a:off x="6270000" y="3698425"/>
                  <a:ext cx="180000" cy="180000"/>
                  <a:chOff x="3172968" y="2304288"/>
                  <a:chExt cx="180000" cy="180000"/>
                </a:xfrm>
              </p:grpSpPr>
              <p:sp>
                <p:nvSpPr>
                  <p:cNvPr id="1182" name="Ellipse 1181">
                    <a:extLst>
                      <a:ext uri="{FF2B5EF4-FFF2-40B4-BE49-F238E27FC236}">
                        <a16:creationId xmlns:a16="http://schemas.microsoft.com/office/drawing/2014/main" id="{DF08F457-2AC7-9E5D-5C52-9DE3C894B33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3" name="Additionszeichen 1182">
                    <a:extLst>
                      <a:ext uri="{FF2B5EF4-FFF2-40B4-BE49-F238E27FC236}">
                        <a16:creationId xmlns:a16="http://schemas.microsoft.com/office/drawing/2014/main" id="{B34411E1-B6FF-555D-7812-5D0A085F0C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0" name="Gruppieren 1139">
                  <a:extLst>
                    <a:ext uri="{FF2B5EF4-FFF2-40B4-BE49-F238E27FC236}">
                      <a16:creationId xmlns:a16="http://schemas.microsoft.com/office/drawing/2014/main" id="{40667564-D6A8-6A93-7407-2B796BD21CBC}"/>
                    </a:ext>
                  </a:extLst>
                </p:cNvPr>
                <p:cNvGrpSpPr>
                  <a:grpSpLocks noChangeAspect="1"/>
                </p:cNvGrpSpPr>
                <p:nvPr/>
              </p:nvGrpSpPr>
              <p:grpSpPr>
                <a:xfrm>
                  <a:off x="5499300" y="3931942"/>
                  <a:ext cx="180000" cy="180000"/>
                  <a:chOff x="3172968" y="2304288"/>
                  <a:chExt cx="180000" cy="180000"/>
                </a:xfrm>
              </p:grpSpPr>
              <p:sp>
                <p:nvSpPr>
                  <p:cNvPr id="1180" name="Ellipse 1179">
                    <a:extLst>
                      <a:ext uri="{FF2B5EF4-FFF2-40B4-BE49-F238E27FC236}">
                        <a16:creationId xmlns:a16="http://schemas.microsoft.com/office/drawing/2014/main" id="{56C02C0D-E6A9-10B1-94CC-FCEF446774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1" name="Additionszeichen 1180">
                    <a:extLst>
                      <a:ext uri="{FF2B5EF4-FFF2-40B4-BE49-F238E27FC236}">
                        <a16:creationId xmlns:a16="http://schemas.microsoft.com/office/drawing/2014/main" id="{AD506777-E37E-B59E-A891-E3C751FD075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1" name="Gruppieren 1140">
                  <a:extLst>
                    <a:ext uri="{FF2B5EF4-FFF2-40B4-BE49-F238E27FC236}">
                      <a16:creationId xmlns:a16="http://schemas.microsoft.com/office/drawing/2014/main" id="{F70EC977-71AD-022C-EFD5-9CC5AA0F60BC}"/>
                    </a:ext>
                  </a:extLst>
                </p:cNvPr>
                <p:cNvGrpSpPr>
                  <a:grpSpLocks noChangeAspect="1"/>
                </p:cNvGrpSpPr>
                <p:nvPr/>
              </p:nvGrpSpPr>
              <p:grpSpPr>
                <a:xfrm>
                  <a:off x="6030156" y="4086630"/>
                  <a:ext cx="180000" cy="180000"/>
                  <a:chOff x="3172968" y="2304288"/>
                  <a:chExt cx="180000" cy="180000"/>
                </a:xfrm>
              </p:grpSpPr>
              <p:sp>
                <p:nvSpPr>
                  <p:cNvPr id="1178" name="Ellipse 1177">
                    <a:extLst>
                      <a:ext uri="{FF2B5EF4-FFF2-40B4-BE49-F238E27FC236}">
                        <a16:creationId xmlns:a16="http://schemas.microsoft.com/office/drawing/2014/main" id="{6E8272A5-A513-E716-66D6-467EBB3BB1A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9" name="Additionszeichen 1178">
                    <a:extLst>
                      <a:ext uri="{FF2B5EF4-FFF2-40B4-BE49-F238E27FC236}">
                        <a16:creationId xmlns:a16="http://schemas.microsoft.com/office/drawing/2014/main" id="{88629B0B-BFC9-96F8-D3BD-56F7BC5EB76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2" name="Gruppieren 1141">
                  <a:extLst>
                    <a:ext uri="{FF2B5EF4-FFF2-40B4-BE49-F238E27FC236}">
                      <a16:creationId xmlns:a16="http://schemas.microsoft.com/office/drawing/2014/main" id="{B5248BF0-5778-58C0-2672-F58098EE2D98}"/>
                    </a:ext>
                  </a:extLst>
                </p:cNvPr>
                <p:cNvGrpSpPr>
                  <a:grpSpLocks noChangeAspect="1"/>
                </p:cNvGrpSpPr>
                <p:nvPr/>
              </p:nvGrpSpPr>
              <p:grpSpPr>
                <a:xfrm>
                  <a:off x="6020438" y="3296696"/>
                  <a:ext cx="180000" cy="180000"/>
                  <a:chOff x="3172968" y="2304288"/>
                  <a:chExt cx="180000" cy="180000"/>
                </a:xfrm>
              </p:grpSpPr>
              <p:sp>
                <p:nvSpPr>
                  <p:cNvPr id="1176" name="Ellipse 1175">
                    <a:extLst>
                      <a:ext uri="{FF2B5EF4-FFF2-40B4-BE49-F238E27FC236}">
                        <a16:creationId xmlns:a16="http://schemas.microsoft.com/office/drawing/2014/main" id="{0BCE51E6-70B4-28A4-BEDA-A34ABC4585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7" name="Additionszeichen 1176">
                    <a:extLst>
                      <a:ext uri="{FF2B5EF4-FFF2-40B4-BE49-F238E27FC236}">
                        <a16:creationId xmlns:a16="http://schemas.microsoft.com/office/drawing/2014/main" id="{D2E17378-0671-425A-436E-11A05E5DB7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3" name="Gruppieren 1142">
                  <a:extLst>
                    <a:ext uri="{FF2B5EF4-FFF2-40B4-BE49-F238E27FC236}">
                      <a16:creationId xmlns:a16="http://schemas.microsoft.com/office/drawing/2014/main" id="{FF51C54D-828A-8A13-3A58-B12234D61D23}"/>
                    </a:ext>
                  </a:extLst>
                </p:cNvPr>
                <p:cNvGrpSpPr>
                  <a:grpSpLocks noChangeAspect="1"/>
                </p:cNvGrpSpPr>
                <p:nvPr/>
              </p:nvGrpSpPr>
              <p:grpSpPr>
                <a:xfrm>
                  <a:off x="6540000" y="3667688"/>
                  <a:ext cx="180000" cy="180000"/>
                  <a:chOff x="3172968" y="2304288"/>
                  <a:chExt cx="180000" cy="180000"/>
                </a:xfrm>
              </p:grpSpPr>
              <p:sp>
                <p:nvSpPr>
                  <p:cNvPr id="1174" name="Ellipse 1173">
                    <a:extLst>
                      <a:ext uri="{FF2B5EF4-FFF2-40B4-BE49-F238E27FC236}">
                        <a16:creationId xmlns:a16="http://schemas.microsoft.com/office/drawing/2014/main" id="{DE9FCE12-D6B2-28FF-1E3D-F2A9BD610D6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5" name="Additionszeichen 1174">
                    <a:extLst>
                      <a:ext uri="{FF2B5EF4-FFF2-40B4-BE49-F238E27FC236}">
                        <a16:creationId xmlns:a16="http://schemas.microsoft.com/office/drawing/2014/main" id="{6BF4099F-9FBD-9DD2-8577-770C64D6EC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4" name="Gruppieren 1143">
                  <a:extLst>
                    <a:ext uri="{FF2B5EF4-FFF2-40B4-BE49-F238E27FC236}">
                      <a16:creationId xmlns:a16="http://schemas.microsoft.com/office/drawing/2014/main" id="{897A9E5C-D32E-CCCC-ED7C-69DB809E73CE}"/>
                    </a:ext>
                  </a:extLst>
                </p:cNvPr>
                <p:cNvGrpSpPr>
                  <a:grpSpLocks noChangeAspect="1"/>
                </p:cNvGrpSpPr>
                <p:nvPr/>
              </p:nvGrpSpPr>
              <p:grpSpPr>
                <a:xfrm>
                  <a:off x="6696374" y="3186376"/>
                  <a:ext cx="180000" cy="180000"/>
                  <a:chOff x="3172968" y="2304288"/>
                  <a:chExt cx="180000" cy="180000"/>
                </a:xfrm>
              </p:grpSpPr>
              <p:sp>
                <p:nvSpPr>
                  <p:cNvPr id="1172" name="Ellipse 1171">
                    <a:extLst>
                      <a:ext uri="{FF2B5EF4-FFF2-40B4-BE49-F238E27FC236}">
                        <a16:creationId xmlns:a16="http://schemas.microsoft.com/office/drawing/2014/main" id="{99FF0C3D-90BC-50C4-C7C7-90BD158C00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3" name="Additionszeichen 1172">
                    <a:extLst>
                      <a:ext uri="{FF2B5EF4-FFF2-40B4-BE49-F238E27FC236}">
                        <a16:creationId xmlns:a16="http://schemas.microsoft.com/office/drawing/2014/main" id="{20BC3928-3ED9-D5F7-7EF0-A95F2C92D2F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5" name="Gruppieren 1144">
                  <a:extLst>
                    <a:ext uri="{FF2B5EF4-FFF2-40B4-BE49-F238E27FC236}">
                      <a16:creationId xmlns:a16="http://schemas.microsoft.com/office/drawing/2014/main" id="{2C98861D-1FEC-248E-1477-B36E0AF32A82}"/>
                    </a:ext>
                  </a:extLst>
                </p:cNvPr>
                <p:cNvGrpSpPr>
                  <a:grpSpLocks noChangeAspect="1"/>
                </p:cNvGrpSpPr>
                <p:nvPr/>
              </p:nvGrpSpPr>
              <p:grpSpPr>
                <a:xfrm>
                  <a:off x="5577515" y="3084316"/>
                  <a:ext cx="180000" cy="180000"/>
                  <a:chOff x="3172968" y="2304288"/>
                  <a:chExt cx="180000" cy="180000"/>
                </a:xfrm>
              </p:grpSpPr>
              <p:sp>
                <p:nvSpPr>
                  <p:cNvPr id="1170" name="Ellipse 1169">
                    <a:extLst>
                      <a:ext uri="{FF2B5EF4-FFF2-40B4-BE49-F238E27FC236}">
                        <a16:creationId xmlns:a16="http://schemas.microsoft.com/office/drawing/2014/main" id="{937F0320-2EF7-23B9-7B67-4F8211287A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1" name="Additionszeichen 1170">
                    <a:extLst>
                      <a:ext uri="{FF2B5EF4-FFF2-40B4-BE49-F238E27FC236}">
                        <a16:creationId xmlns:a16="http://schemas.microsoft.com/office/drawing/2014/main" id="{B01BDE2B-364F-015F-47D7-70890B7220F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6" name="Gruppieren 1145">
                  <a:extLst>
                    <a:ext uri="{FF2B5EF4-FFF2-40B4-BE49-F238E27FC236}">
                      <a16:creationId xmlns:a16="http://schemas.microsoft.com/office/drawing/2014/main" id="{105C221C-9349-7F9C-C347-604AAA1AF151}"/>
                    </a:ext>
                  </a:extLst>
                </p:cNvPr>
                <p:cNvGrpSpPr>
                  <a:grpSpLocks noChangeAspect="1"/>
                </p:cNvGrpSpPr>
                <p:nvPr/>
              </p:nvGrpSpPr>
              <p:grpSpPr>
                <a:xfrm>
                  <a:off x="5940252" y="2903697"/>
                  <a:ext cx="180000" cy="180000"/>
                  <a:chOff x="3172968" y="2304288"/>
                  <a:chExt cx="180000" cy="180000"/>
                </a:xfrm>
              </p:grpSpPr>
              <p:sp>
                <p:nvSpPr>
                  <p:cNvPr id="1168" name="Ellipse 1167">
                    <a:extLst>
                      <a:ext uri="{FF2B5EF4-FFF2-40B4-BE49-F238E27FC236}">
                        <a16:creationId xmlns:a16="http://schemas.microsoft.com/office/drawing/2014/main" id="{EDF7C40C-D65C-6C2B-B357-B11DCF783F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9" name="Additionszeichen 1168">
                    <a:extLst>
                      <a:ext uri="{FF2B5EF4-FFF2-40B4-BE49-F238E27FC236}">
                        <a16:creationId xmlns:a16="http://schemas.microsoft.com/office/drawing/2014/main" id="{5C838870-7DB9-EDA6-50F2-4F3C090FC9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7" name="Gruppieren 1146">
                  <a:extLst>
                    <a:ext uri="{FF2B5EF4-FFF2-40B4-BE49-F238E27FC236}">
                      <a16:creationId xmlns:a16="http://schemas.microsoft.com/office/drawing/2014/main" id="{03D32C71-3346-7C7B-8506-91EA80BA98A6}"/>
                    </a:ext>
                  </a:extLst>
                </p:cNvPr>
                <p:cNvGrpSpPr>
                  <a:grpSpLocks noChangeAspect="1"/>
                </p:cNvGrpSpPr>
                <p:nvPr/>
              </p:nvGrpSpPr>
              <p:grpSpPr>
                <a:xfrm>
                  <a:off x="5597520" y="2746772"/>
                  <a:ext cx="180000" cy="180000"/>
                  <a:chOff x="3172968" y="2304288"/>
                  <a:chExt cx="180000" cy="180000"/>
                </a:xfrm>
              </p:grpSpPr>
              <p:sp>
                <p:nvSpPr>
                  <p:cNvPr id="1166" name="Ellipse 1165">
                    <a:extLst>
                      <a:ext uri="{FF2B5EF4-FFF2-40B4-BE49-F238E27FC236}">
                        <a16:creationId xmlns:a16="http://schemas.microsoft.com/office/drawing/2014/main" id="{9BDF5D6A-6658-760E-F29A-DD3ED0D16B3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7" name="Additionszeichen 1166">
                    <a:extLst>
                      <a:ext uri="{FF2B5EF4-FFF2-40B4-BE49-F238E27FC236}">
                        <a16:creationId xmlns:a16="http://schemas.microsoft.com/office/drawing/2014/main" id="{AD88266F-33B8-F29A-2DC5-604CD3B8E8F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8" name="Gruppieren 1147">
                  <a:extLst>
                    <a:ext uri="{FF2B5EF4-FFF2-40B4-BE49-F238E27FC236}">
                      <a16:creationId xmlns:a16="http://schemas.microsoft.com/office/drawing/2014/main" id="{D764DDEC-9D0D-25B9-7654-40DACC81BF4F}"/>
                    </a:ext>
                  </a:extLst>
                </p:cNvPr>
                <p:cNvGrpSpPr>
                  <a:grpSpLocks noChangeAspect="1"/>
                </p:cNvGrpSpPr>
                <p:nvPr/>
              </p:nvGrpSpPr>
              <p:grpSpPr>
                <a:xfrm>
                  <a:off x="6310896" y="2729578"/>
                  <a:ext cx="180000" cy="180000"/>
                  <a:chOff x="3172968" y="2304288"/>
                  <a:chExt cx="180000" cy="180000"/>
                </a:xfrm>
              </p:grpSpPr>
              <p:sp>
                <p:nvSpPr>
                  <p:cNvPr id="1164" name="Ellipse 1163">
                    <a:extLst>
                      <a:ext uri="{FF2B5EF4-FFF2-40B4-BE49-F238E27FC236}">
                        <a16:creationId xmlns:a16="http://schemas.microsoft.com/office/drawing/2014/main" id="{A7C9E7B8-7F82-BCB2-4664-1BEDEEB4D4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5" name="Additionszeichen 1164">
                    <a:extLst>
                      <a:ext uri="{FF2B5EF4-FFF2-40B4-BE49-F238E27FC236}">
                        <a16:creationId xmlns:a16="http://schemas.microsoft.com/office/drawing/2014/main" id="{6F26988B-0FFC-E15F-AF86-5C9A8202DE9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9" name="Gruppieren 1148">
                  <a:extLst>
                    <a:ext uri="{FF2B5EF4-FFF2-40B4-BE49-F238E27FC236}">
                      <a16:creationId xmlns:a16="http://schemas.microsoft.com/office/drawing/2014/main" id="{D647D933-5A70-CCD5-644A-4A438F17CF27}"/>
                    </a:ext>
                  </a:extLst>
                </p:cNvPr>
                <p:cNvGrpSpPr>
                  <a:grpSpLocks noChangeAspect="1"/>
                </p:cNvGrpSpPr>
                <p:nvPr/>
              </p:nvGrpSpPr>
              <p:grpSpPr>
                <a:xfrm>
                  <a:off x="5311404" y="3346168"/>
                  <a:ext cx="180000" cy="180000"/>
                  <a:chOff x="3172968" y="2304288"/>
                  <a:chExt cx="180000" cy="180000"/>
                </a:xfrm>
              </p:grpSpPr>
              <p:sp>
                <p:nvSpPr>
                  <p:cNvPr id="1162" name="Ellipse 1161">
                    <a:extLst>
                      <a:ext uri="{FF2B5EF4-FFF2-40B4-BE49-F238E27FC236}">
                        <a16:creationId xmlns:a16="http://schemas.microsoft.com/office/drawing/2014/main" id="{7F0E5026-AAA8-900C-D16E-AB35F434DA1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3" name="Additionszeichen 1162">
                    <a:extLst>
                      <a:ext uri="{FF2B5EF4-FFF2-40B4-BE49-F238E27FC236}">
                        <a16:creationId xmlns:a16="http://schemas.microsoft.com/office/drawing/2014/main" id="{9368FA9E-736E-C829-4FC1-83918323B7C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50" name="Ellipse 1149">
                  <a:extLst>
                    <a:ext uri="{FF2B5EF4-FFF2-40B4-BE49-F238E27FC236}">
                      <a16:creationId xmlns:a16="http://schemas.microsoft.com/office/drawing/2014/main" id="{AE189099-37E6-F5C8-04DA-0B31233ECA2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1" name="Ellipse 1150">
                  <a:extLst>
                    <a:ext uri="{FF2B5EF4-FFF2-40B4-BE49-F238E27FC236}">
                      <a16:creationId xmlns:a16="http://schemas.microsoft.com/office/drawing/2014/main" id="{110DE76D-D6DF-EA84-B28D-2DB6ED9EDB71}"/>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2" name="Ellipse 1151">
                  <a:extLst>
                    <a:ext uri="{FF2B5EF4-FFF2-40B4-BE49-F238E27FC236}">
                      <a16:creationId xmlns:a16="http://schemas.microsoft.com/office/drawing/2014/main" id="{6D785DF8-AFDE-D0BB-5342-F61BE27A0923}"/>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3" name="Ellipse 1152">
                  <a:extLst>
                    <a:ext uri="{FF2B5EF4-FFF2-40B4-BE49-F238E27FC236}">
                      <a16:creationId xmlns:a16="http://schemas.microsoft.com/office/drawing/2014/main" id="{4E518D9A-CA0C-5111-D37B-99933498307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4" name="Ellipse 1153">
                  <a:extLst>
                    <a:ext uri="{FF2B5EF4-FFF2-40B4-BE49-F238E27FC236}">
                      <a16:creationId xmlns:a16="http://schemas.microsoft.com/office/drawing/2014/main" id="{39403819-FF04-77A4-DC59-BEF69954CEC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5" name="Ellipse 1154">
                  <a:extLst>
                    <a:ext uri="{FF2B5EF4-FFF2-40B4-BE49-F238E27FC236}">
                      <a16:creationId xmlns:a16="http://schemas.microsoft.com/office/drawing/2014/main" id="{22E5BD9F-057E-81BD-1AEA-E44CE88B749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6" name="Ellipse 1155">
                  <a:extLst>
                    <a:ext uri="{FF2B5EF4-FFF2-40B4-BE49-F238E27FC236}">
                      <a16:creationId xmlns:a16="http://schemas.microsoft.com/office/drawing/2014/main" id="{E8D4FEE2-FFCF-8521-3450-3114C397201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7" name="Ellipse 1156">
                  <a:extLst>
                    <a:ext uri="{FF2B5EF4-FFF2-40B4-BE49-F238E27FC236}">
                      <a16:creationId xmlns:a16="http://schemas.microsoft.com/office/drawing/2014/main" id="{E92CE9EC-3D9D-3265-2914-40E9621C08B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8" name="Ellipse 1157">
                  <a:extLst>
                    <a:ext uri="{FF2B5EF4-FFF2-40B4-BE49-F238E27FC236}">
                      <a16:creationId xmlns:a16="http://schemas.microsoft.com/office/drawing/2014/main" id="{7F094B40-4924-C1B8-4960-BDBDF5F424C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9" name="Ellipse 1158">
                  <a:extLst>
                    <a:ext uri="{FF2B5EF4-FFF2-40B4-BE49-F238E27FC236}">
                      <a16:creationId xmlns:a16="http://schemas.microsoft.com/office/drawing/2014/main" id="{BA3358D7-5717-5B2D-9AE0-8AB5260B464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0" name="Ellipse 1159">
                  <a:extLst>
                    <a:ext uri="{FF2B5EF4-FFF2-40B4-BE49-F238E27FC236}">
                      <a16:creationId xmlns:a16="http://schemas.microsoft.com/office/drawing/2014/main" id="{358BA549-0503-28D9-FABC-C4B7CAD66E8E}"/>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1" name="Ellipse 1160">
                  <a:extLst>
                    <a:ext uri="{FF2B5EF4-FFF2-40B4-BE49-F238E27FC236}">
                      <a16:creationId xmlns:a16="http://schemas.microsoft.com/office/drawing/2014/main" id="{CB008303-C3EB-C3D9-51D0-7862E9BEB59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35" name="L-Schale">
                <a:extLst>
                  <a:ext uri="{FF2B5EF4-FFF2-40B4-BE49-F238E27FC236}">
                    <a16:creationId xmlns:a16="http://schemas.microsoft.com/office/drawing/2014/main" id="{4E8DB28B-E00B-AB85-5EA7-D5C6D887852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136" name="M-Schale">
                <a:extLst>
                  <a:ext uri="{FF2B5EF4-FFF2-40B4-BE49-F238E27FC236}">
                    <a16:creationId xmlns:a16="http://schemas.microsoft.com/office/drawing/2014/main" id="{7909D3BF-9D46-81F0-EB93-1EF227E4F61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097" name="Gruppieren 1096">
              <a:extLst>
                <a:ext uri="{FF2B5EF4-FFF2-40B4-BE49-F238E27FC236}">
                  <a16:creationId xmlns:a16="http://schemas.microsoft.com/office/drawing/2014/main" id="{87D17EF9-1BE3-A4E1-8B21-1D77C935AD0F}"/>
                </a:ext>
              </a:extLst>
            </p:cNvPr>
            <p:cNvGrpSpPr/>
            <p:nvPr/>
          </p:nvGrpSpPr>
          <p:grpSpPr>
            <a:xfrm>
              <a:off x="6006000" y="816426"/>
              <a:ext cx="180000" cy="180000"/>
              <a:chOff x="2537136" y="1269000"/>
              <a:chExt cx="180000" cy="180000"/>
            </a:xfrm>
          </p:grpSpPr>
          <p:sp>
            <p:nvSpPr>
              <p:cNvPr id="1131" name="Ellipse 1130">
                <a:extLst>
                  <a:ext uri="{FF2B5EF4-FFF2-40B4-BE49-F238E27FC236}">
                    <a16:creationId xmlns:a16="http://schemas.microsoft.com/office/drawing/2014/main" id="{A3C889C1-494B-56D4-CACE-418A2C3B32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2" name="Minuszeichen 1131">
                <a:extLst>
                  <a:ext uri="{FF2B5EF4-FFF2-40B4-BE49-F238E27FC236}">
                    <a16:creationId xmlns:a16="http://schemas.microsoft.com/office/drawing/2014/main" id="{19BF2022-C21A-5FE9-5E1C-53F257A831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8" name="Gruppieren 1097">
              <a:extLst>
                <a:ext uri="{FF2B5EF4-FFF2-40B4-BE49-F238E27FC236}">
                  <a16:creationId xmlns:a16="http://schemas.microsoft.com/office/drawing/2014/main" id="{FBE7C478-0828-550A-60DA-3FB4450CABB7}"/>
                </a:ext>
              </a:extLst>
            </p:cNvPr>
            <p:cNvGrpSpPr/>
            <p:nvPr/>
          </p:nvGrpSpPr>
          <p:grpSpPr>
            <a:xfrm>
              <a:off x="6003948" y="5865553"/>
              <a:ext cx="180000" cy="180000"/>
              <a:chOff x="2537136" y="1269000"/>
              <a:chExt cx="180000" cy="180000"/>
            </a:xfrm>
          </p:grpSpPr>
          <p:sp>
            <p:nvSpPr>
              <p:cNvPr id="1129" name="Ellipse 1128">
                <a:extLst>
                  <a:ext uri="{FF2B5EF4-FFF2-40B4-BE49-F238E27FC236}">
                    <a16:creationId xmlns:a16="http://schemas.microsoft.com/office/drawing/2014/main" id="{282552AF-5BB8-F2F0-1994-F1337687174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0" name="Minuszeichen 1129">
                <a:extLst>
                  <a:ext uri="{FF2B5EF4-FFF2-40B4-BE49-F238E27FC236}">
                    <a16:creationId xmlns:a16="http://schemas.microsoft.com/office/drawing/2014/main" id="{223ACAEF-3DFA-A472-16EB-43F5B5DD1E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9" name="Gruppieren 1098">
              <a:extLst>
                <a:ext uri="{FF2B5EF4-FFF2-40B4-BE49-F238E27FC236}">
                  <a16:creationId xmlns:a16="http://schemas.microsoft.com/office/drawing/2014/main" id="{9F8407DE-DFF5-09FD-EE56-B2ED897E9D13}"/>
                </a:ext>
              </a:extLst>
            </p:cNvPr>
            <p:cNvGrpSpPr/>
            <p:nvPr/>
          </p:nvGrpSpPr>
          <p:grpSpPr>
            <a:xfrm>
              <a:off x="7989107" y="3335661"/>
              <a:ext cx="180000" cy="180000"/>
              <a:chOff x="2537136" y="1269000"/>
              <a:chExt cx="180000" cy="180000"/>
            </a:xfrm>
          </p:grpSpPr>
          <p:sp>
            <p:nvSpPr>
              <p:cNvPr id="1127" name="Ellipse 1126">
                <a:extLst>
                  <a:ext uri="{FF2B5EF4-FFF2-40B4-BE49-F238E27FC236}">
                    <a16:creationId xmlns:a16="http://schemas.microsoft.com/office/drawing/2014/main" id="{1A6C460D-A104-D9E4-A164-8A97446883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8" name="Minuszeichen 1127">
                <a:extLst>
                  <a:ext uri="{FF2B5EF4-FFF2-40B4-BE49-F238E27FC236}">
                    <a16:creationId xmlns:a16="http://schemas.microsoft.com/office/drawing/2014/main" id="{D662CB89-5BC6-D774-166F-69BECC8ADB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0" name="Gruppieren 1099">
              <a:extLst>
                <a:ext uri="{FF2B5EF4-FFF2-40B4-BE49-F238E27FC236}">
                  <a16:creationId xmlns:a16="http://schemas.microsoft.com/office/drawing/2014/main" id="{F08663B2-0228-7891-6A2A-1E27EAACFBDB}"/>
                </a:ext>
              </a:extLst>
            </p:cNvPr>
            <p:cNvGrpSpPr/>
            <p:nvPr/>
          </p:nvGrpSpPr>
          <p:grpSpPr>
            <a:xfrm>
              <a:off x="4026000" y="3339000"/>
              <a:ext cx="180000" cy="180000"/>
              <a:chOff x="2537136" y="1269000"/>
              <a:chExt cx="180000" cy="180000"/>
            </a:xfrm>
          </p:grpSpPr>
          <p:sp>
            <p:nvSpPr>
              <p:cNvPr id="1125" name="Ellipse 1124">
                <a:extLst>
                  <a:ext uri="{FF2B5EF4-FFF2-40B4-BE49-F238E27FC236}">
                    <a16:creationId xmlns:a16="http://schemas.microsoft.com/office/drawing/2014/main" id="{7F6D7D8F-3489-53E7-B4CB-5E5ACE9265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 name="Minuszeichen 1125">
                <a:extLst>
                  <a:ext uri="{FF2B5EF4-FFF2-40B4-BE49-F238E27FC236}">
                    <a16:creationId xmlns:a16="http://schemas.microsoft.com/office/drawing/2014/main" id="{A3CA567A-91A9-06F1-7B18-BB4893A438B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1" name="Gruppieren 1100">
              <a:extLst>
                <a:ext uri="{FF2B5EF4-FFF2-40B4-BE49-F238E27FC236}">
                  <a16:creationId xmlns:a16="http://schemas.microsoft.com/office/drawing/2014/main" id="{6EC5A031-205B-161E-839C-DC63972FE8CA}"/>
                </a:ext>
              </a:extLst>
            </p:cNvPr>
            <p:cNvGrpSpPr/>
            <p:nvPr/>
          </p:nvGrpSpPr>
          <p:grpSpPr>
            <a:xfrm>
              <a:off x="4656000" y="4775520"/>
              <a:ext cx="180000" cy="180000"/>
              <a:chOff x="2537136" y="1269000"/>
              <a:chExt cx="180000" cy="180000"/>
            </a:xfrm>
          </p:grpSpPr>
          <p:sp>
            <p:nvSpPr>
              <p:cNvPr id="1123" name="Ellipse 1122">
                <a:extLst>
                  <a:ext uri="{FF2B5EF4-FFF2-40B4-BE49-F238E27FC236}">
                    <a16:creationId xmlns:a16="http://schemas.microsoft.com/office/drawing/2014/main" id="{D72C6A18-3576-80EB-CA24-95A43F3CC4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4" name="Minuszeichen 1123">
                <a:extLst>
                  <a:ext uri="{FF2B5EF4-FFF2-40B4-BE49-F238E27FC236}">
                    <a16:creationId xmlns:a16="http://schemas.microsoft.com/office/drawing/2014/main" id="{EC2607A6-E675-35A1-E112-5A0C0E18BD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2" name="Gruppieren 1101">
              <a:extLst>
                <a:ext uri="{FF2B5EF4-FFF2-40B4-BE49-F238E27FC236}">
                  <a16:creationId xmlns:a16="http://schemas.microsoft.com/office/drawing/2014/main" id="{C64A0996-4C94-D3F6-1EF1-51FBA27783E6}"/>
                </a:ext>
              </a:extLst>
            </p:cNvPr>
            <p:cNvGrpSpPr/>
            <p:nvPr/>
          </p:nvGrpSpPr>
          <p:grpSpPr>
            <a:xfrm>
              <a:off x="7373256" y="4775520"/>
              <a:ext cx="180000" cy="180000"/>
              <a:chOff x="2537136" y="1269000"/>
              <a:chExt cx="180000" cy="180000"/>
            </a:xfrm>
          </p:grpSpPr>
          <p:sp>
            <p:nvSpPr>
              <p:cNvPr id="1121" name="Ellipse 1120">
                <a:extLst>
                  <a:ext uri="{FF2B5EF4-FFF2-40B4-BE49-F238E27FC236}">
                    <a16:creationId xmlns:a16="http://schemas.microsoft.com/office/drawing/2014/main" id="{4852F30D-059A-5237-C0D0-8DBBEA4037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2" name="Minuszeichen 1121">
                <a:extLst>
                  <a:ext uri="{FF2B5EF4-FFF2-40B4-BE49-F238E27FC236}">
                    <a16:creationId xmlns:a16="http://schemas.microsoft.com/office/drawing/2014/main" id="{92216D28-108B-2849-47B6-15C9E601C70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3" name="Gruppieren 1102">
              <a:extLst>
                <a:ext uri="{FF2B5EF4-FFF2-40B4-BE49-F238E27FC236}">
                  <a16:creationId xmlns:a16="http://schemas.microsoft.com/office/drawing/2014/main" id="{697CF2AF-93CC-CB63-8B1E-F5511DB5CAEE}"/>
                </a:ext>
              </a:extLst>
            </p:cNvPr>
            <p:cNvGrpSpPr/>
            <p:nvPr/>
          </p:nvGrpSpPr>
          <p:grpSpPr>
            <a:xfrm>
              <a:off x="7373256" y="1900714"/>
              <a:ext cx="180000" cy="180000"/>
              <a:chOff x="2537136" y="1269000"/>
              <a:chExt cx="180000" cy="180000"/>
            </a:xfrm>
          </p:grpSpPr>
          <p:sp>
            <p:nvSpPr>
              <p:cNvPr id="1119" name="Ellipse 1118">
                <a:extLst>
                  <a:ext uri="{FF2B5EF4-FFF2-40B4-BE49-F238E27FC236}">
                    <a16:creationId xmlns:a16="http://schemas.microsoft.com/office/drawing/2014/main" id="{7C9DC561-427D-19A1-43D8-DF3B5E210BE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0" name="Minuszeichen 1119">
                <a:extLst>
                  <a:ext uri="{FF2B5EF4-FFF2-40B4-BE49-F238E27FC236}">
                    <a16:creationId xmlns:a16="http://schemas.microsoft.com/office/drawing/2014/main" id="{6010816A-82BB-C0D4-BA51-4EFCEF9EDA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4" name="Gruppieren 1103">
              <a:extLst>
                <a:ext uri="{FF2B5EF4-FFF2-40B4-BE49-F238E27FC236}">
                  <a16:creationId xmlns:a16="http://schemas.microsoft.com/office/drawing/2014/main" id="{CF31BC4D-99A8-FFFE-2759-355673ADED04}"/>
                </a:ext>
              </a:extLst>
            </p:cNvPr>
            <p:cNvGrpSpPr/>
            <p:nvPr/>
          </p:nvGrpSpPr>
          <p:grpSpPr>
            <a:xfrm>
              <a:off x="4656000" y="1900714"/>
              <a:ext cx="180000" cy="180000"/>
              <a:chOff x="2537136" y="1269000"/>
              <a:chExt cx="180000" cy="180000"/>
            </a:xfrm>
          </p:grpSpPr>
          <p:sp>
            <p:nvSpPr>
              <p:cNvPr id="1117" name="Ellipse 1116">
                <a:extLst>
                  <a:ext uri="{FF2B5EF4-FFF2-40B4-BE49-F238E27FC236}">
                    <a16:creationId xmlns:a16="http://schemas.microsoft.com/office/drawing/2014/main" id="{8F92D67F-4234-4672-796A-F4F0BF2688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8" name="Minuszeichen 1117">
                <a:extLst>
                  <a:ext uri="{FF2B5EF4-FFF2-40B4-BE49-F238E27FC236}">
                    <a16:creationId xmlns:a16="http://schemas.microsoft.com/office/drawing/2014/main" id="{BDFB0C00-3030-3562-99D6-A902A9F45D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5" name="Gruppieren 1104">
              <a:extLst>
                <a:ext uri="{FF2B5EF4-FFF2-40B4-BE49-F238E27FC236}">
                  <a16:creationId xmlns:a16="http://schemas.microsoft.com/office/drawing/2014/main" id="{37A26A5B-AA74-A524-97D0-4E5CAD2179D8}"/>
                </a:ext>
              </a:extLst>
            </p:cNvPr>
            <p:cNvGrpSpPr/>
            <p:nvPr/>
          </p:nvGrpSpPr>
          <p:grpSpPr>
            <a:xfrm>
              <a:off x="6006000" y="1339747"/>
              <a:ext cx="180000" cy="180000"/>
              <a:chOff x="2537136" y="1269000"/>
              <a:chExt cx="180000" cy="180000"/>
            </a:xfrm>
          </p:grpSpPr>
          <p:sp>
            <p:nvSpPr>
              <p:cNvPr id="1115" name="Ellipse 1114">
                <a:extLst>
                  <a:ext uri="{FF2B5EF4-FFF2-40B4-BE49-F238E27FC236}">
                    <a16:creationId xmlns:a16="http://schemas.microsoft.com/office/drawing/2014/main" id="{22B4DDDA-A49A-B843-5C1B-98A6EDA7A0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6" name="Minuszeichen 1115">
                <a:extLst>
                  <a:ext uri="{FF2B5EF4-FFF2-40B4-BE49-F238E27FC236}">
                    <a16:creationId xmlns:a16="http://schemas.microsoft.com/office/drawing/2014/main" id="{6BFF20AF-A5DF-4DD8-8299-A1D9940025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6" name="Gruppieren 1105">
              <a:extLst>
                <a:ext uri="{FF2B5EF4-FFF2-40B4-BE49-F238E27FC236}">
                  <a16:creationId xmlns:a16="http://schemas.microsoft.com/office/drawing/2014/main" id="{3A0B570E-2C27-AF3D-EA0C-40ABFAD5EFF1}"/>
                </a:ext>
              </a:extLst>
            </p:cNvPr>
            <p:cNvGrpSpPr/>
            <p:nvPr/>
          </p:nvGrpSpPr>
          <p:grpSpPr>
            <a:xfrm>
              <a:off x="6006000" y="5312040"/>
              <a:ext cx="180000" cy="180000"/>
              <a:chOff x="2537136" y="1269000"/>
              <a:chExt cx="180000" cy="180000"/>
            </a:xfrm>
          </p:grpSpPr>
          <p:sp>
            <p:nvSpPr>
              <p:cNvPr id="1113" name="Ellipse 1112">
                <a:extLst>
                  <a:ext uri="{FF2B5EF4-FFF2-40B4-BE49-F238E27FC236}">
                    <a16:creationId xmlns:a16="http://schemas.microsoft.com/office/drawing/2014/main" id="{F8C370B7-1822-6EF8-F92A-1BC123ED11A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4" name="Minuszeichen 1113">
                <a:extLst>
                  <a:ext uri="{FF2B5EF4-FFF2-40B4-BE49-F238E27FC236}">
                    <a16:creationId xmlns:a16="http://schemas.microsoft.com/office/drawing/2014/main" id="{A3CD7644-063A-1FB8-80D1-4824D1FAB0C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7" name="Gruppieren 1106">
              <a:extLst>
                <a:ext uri="{FF2B5EF4-FFF2-40B4-BE49-F238E27FC236}">
                  <a16:creationId xmlns:a16="http://schemas.microsoft.com/office/drawing/2014/main" id="{24000A01-7AB0-84F0-3017-2FC47AB51E13}"/>
                </a:ext>
              </a:extLst>
            </p:cNvPr>
            <p:cNvGrpSpPr/>
            <p:nvPr/>
          </p:nvGrpSpPr>
          <p:grpSpPr>
            <a:xfrm>
              <a:off x="6006000" y="1900714"/>
              <a:ext cx="180000" cy="180000"/>
              <a:chOff x="2537136" y="1269000"/>
              <a:chExt cx="180000" cy="180000"/>
            </a:xfrm>
          </p:grpSpPr>
          <p:sp>
            <p:nvSpPr>
              <p:cNvPr id="1111" name="Ellipse 1110">
                <a:extLst>
                  <a:ext uri="{FF2B5EF4-FFF2-40B4-BE49-F238E27FC236}">
                    <a16:creationId xmlns:a16="http://schemas.microsoft.com/office/drawing/2014/main" id="{6FCFFAC7-2CB1-FAF3-8629-1019FC7316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2" name="Minuszeichen 1111">
                <a:extLst>
                  <a:ext uri="{FF2B5EF4-FFF2-40B4-BE49-F238E27FC236}">
                    <a16:creationId xmlns:a16="http://schemas.microsoft.com/office/drawing/2014/main" id="{DE15AD38-544D-3B5E-A14E-31E7A4D233E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8" name="Gruppieren 1107">
              <a:extLst>
                <a:ext uri="{FF2B5EF4-FFF2-40B4-BE49-F238E27FC236}">
                  <a16:creationId xmlns:a16="http://schemas.microsoft.com/office/drawing/2014/main" id="{6C33624A-5825-0959-1A6B-4567625BD34C}"/>
                </a:ext>
              </a:extLst>
            </p:cNvPr>
            <p:cNvGrpSpPr/>
            <p:nvPr/>
          </p:nvGrpSpPr>
          <p:grpSpPr>
            <a:xfrm>
              <a:off x="6006000" y="4775520"/>
              <a:ext cx="180000" cy="180000"/>
              <a:chOff x="2537136" y="1269000"/>
              <a:chExt cx="180000" cy="180000"/>
            </a:xfrm>
          </p:grpSpPr>
          <p:sp>
            <p:nvSpPr>
              <p:cNvPr id="1109" name="Ellipse 1108">
                <a:extLst>
                  <a:ext uri="{FF2B5EF4-FFF2-40B4-BE49-F238E27FC236}">
                    <a16:creationId xmlns:a16="http://schemas.microsoft.com/office/drawing/2014/main" id="{1642CF73-5828-AE8A-5921-FAA4577B4B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0" name="Minuszeichen 1109">
                <a:extLst>
                  <a:ext uri="{FF2B5EF4-FFF2-40B4-BE49-F238E27FC236}">
                    <a16:creationId xmlns:a16="http://schemas.microsoft.com/office/drawing/2014/main" id="{4EF1B8C1-418E-A399-621A-15446A12144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86" name="Gruppieren 1185">
            <a:extLst>
              <a:ext uri="{FF2B5EF4-FFF2-40B4-BE49-F238E27FC236}">
                <a16:creationId xmlns:a16="http://schemas.microsoft.com/office/drawing/2014/main" id="{10FD8801-7FCC-6694-65CD-61A8123064F8}"/>
              </a:ext>
            </a:extLst>
          </p:cNvPr>
          <p:cNvGrpSpPr>
            <a:grpSpLocks noChangeAspect="1"/>
          </p:cNvGrpSpPr>
          <p:nvPr/>
        </p:nvGrpSpPr>
        <p:grpSpPr>
          <a:xfrm>
            <a:off x="3733203" y="4492132"/>
            <a:ext cx="1258865" cy="1306104"/>
            <a:chOff x="3576000" y="816426"/>
            <a:chExt cx="5040000" cy="5229127"/>
          </a:xfrm>
        </p:grpSpPr>
        <p:grpSp>
          <p:nvGrpSpPr>
            <p:cNvPr id="1187" name="Magnesium ohne e-">
              <a:extLst>
                <a:ext uri="{FF2B5EF4-FFF2-40B4-BE49-F238E27FC236}">
                  <a16:creationId xmlns:a16="http://schemas.microsoft.com/office/drawing/2014/main" id="{3B412305-8EE7-B988-069C-F0BC87724AEB}"/>
                </a:ext>
              </a:extLst>
            </p:cNvPr>
            <p:cNvGrpSpPr/>
            <p:nvPr/>
          </p:nvGrpSpPr>
          <p:grpSpPr>
            <a:xfrm>
              <a:off x="3576000" y="909000"/>
              <a:ext cx="5040000" cy="5040000"/>
              <a:chOff x="3576000" y="909000"/>
              <a:chExt cx="5040000" cy="5040000"/>
            </a:xfrm>
          </p:grpSpPr>
          <p:sp>
            <p:nvSpPr>
              <p:cNvPr id="1224" name="K-Schale">
                <a:extLst>
                  <a:ext uri="{FF2B5EF4-FFF2-40B4-BE49-F238E27FC236}">
                    <a16:creationId xmlns:a16="http://schemas.microsoft.com/office/drawing/2014/main" id="{0A7886AA-3FE2-5041-BF0D-9F6E0FF8EEE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225" name="Atomkern mit Protonen und Neutronen">
                <a:extLst>
                  <a:ext uri="{FF2B5EF4-FFF2-40B4-BE49-F238E27FC236}">
                    <a16:creationId xmlns:a16="http://schemas.microsoft.com/office/drawing/2014/main" id="{2C22B3C0-03A1-2547-0106-DB5AB63369DF}"/>
                  </a:ext>
                </a:extLst>
              </p:cNvPr>
              <p:cNvGrpSpPr/>
              <p:nvPr/>
            </p:nvGrpSpPr>
            <p:grpSpPr>
              <a:xfrm>
                <a:off x="5196000" y="2529000"/>
                <a:ext cx="1800000" cy="1800000"/>
                <a:chOff x="5196000" y="2529000"/>
                <a:chExt cx="1800000" cy="1800000"/>
              </a:xfrm>
            </p:grpSpPr>
            <p:sp>
              <p:nvSpPr>
                <p:cNvPr id="1228" name="Atomkern">
                  <a:extLst>
                    <a:ext uri="{FF2B5EF4-FFF2-40B4-BE49-F238E27FC236}">
                      <a16:creationId xmlns:a16="http://schemas.microsoft.com/office/drawing/2014/main" id="{C532B5A3-6237-3972-E1A9-7F728375E16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229" name="Gruppieren 1228">
                  <a:extLst>
                    <a:ext uri="{FF2B5EF4-FFF2-40B4-BE49-F238E27FC236}">
                      <a16:creationId xmlns:a16="http://schemas.microsoft.com/office/drawing/2014/main" id="{EB70F4E5-6625-A84D-D17E-15F4E59C312D}"/>
                    </a:ext>
                  </a:extLst>
                </p:cNvPr>
                <p:cNvGrpSpPr>
                  <a:grpSpLocks noChangeAspect="1"/>
                </p:cNvGrpSpPr>
                <p:nvPr/>
              </p:nvGrpSpPr>
              <p:grpSpPr>
                <a:xfrm>
                  <a:off x="5848033" y="3791651"/>
                  <a:ext cx="180000" cy="180000"/>
                  <a:chOff x="3172968" y="2304288"/>
                  <a:chExt cx="180000" cy="180000"/>
                </a:xfrm>
              </p:grpSpPr>
              <p:sp>
                <p:nvSpPr>
                  <p:cNvPr id="1275" name="Ellipse 1274">
                    <a:extLst>
                      <a:ext uri="{FF2B5EF4-FFF2-40B4-BE49-F238E27FC236}">
                        <a16:creationId xmlns:a16="http://schemas.microsoft.com/office/drawing/2014/main" id="{DCF4EB75-073E-94E7-6EDE-D312545C1A7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6" name="Additionszeichen 1275">
                    <a:extLst>
                      <a:ext uri="{FF2B5EF4-FFF2-40B4-BE49-F238E27FC236}">
                        <a16:creationId xmlns:a16="http://schemas.microsoft.com/office/drawing/2014/main" id="{E18479A6-5F2E-89FB-E7B3-68F3CF5139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0" name="Gruppieren 1229">
                  <a:extLst>
                    <a:ext uri="{FF2B5EF4-FFF2-40B4-BE49-F238E27FC236}">
                      <a16:creationId xmlns:a16="http://schemas.microsoft.com/office/drawing/2014/main" id="{E8A7E293-432E-3436-338D-AD2A2018B340}"/>
                    </a:ext>
                  </a:extLst>
                </p:cNvPr>
                <p:cNvGrpSpPr>
                  <a:grpSpLocks noChangeAspect="1"/>
                </p:cNvGrpSpPr>
                <p:nvPr/>
              </p:nvGrpSpPr>
              <p:grpSpPr>
                <a:xfrm>
                  <a:off x="6270000" y="3698425"/>
                  <a:ext cx="180000" cy="180000"/>
                  <a:chOff x="3172968" y="2304288"/>
                  <a:chExt cx="180000" cy="180000"/>
                </a:xfrm>
              </p:grpSpPr>
              <p:sp>
                <p:nvSpPr>
                  <p:cNvPr id="1273" name="Ellipse 1272">
                    <a:extLst>
                      <a:ext uri="{FF2B5EF4-FFF2-40B4-BE49-F238E27FC236}">
                        <a16:creationId xmlns:a16="http://schemas.microsoft.com/office/drawing/2014/main" id="{A4DFA533-2750-038B-EEE3-9369851FB2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4" name="Additionszeichen 1273">
                    <a:extLst>
                      <a:ext uri="{FF2B5EF4-FFF2-40B4-BE49-F238E27FC236}">
                        <a16:creationId xmlns:a16="http://schemas.microsoft.com/office/drawing/2014/main" id="{9F4FA879-0D70-AF00-17C8-4E443B5646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1" name="Gruppieren 1230">
                  <a:extLst>
                    <a:ext uri="{FF2B5EF4-FFF2-40B4-BE49-F238E27FC236}">
                      <a16:creationId xmlns:a16="http://schemas.microsoft.com/office/drawing/2014/main" id="{BC470D0C-D07A-F36E-A117-E382E8CA1CF1}"/>
                    </a:ext>
                  </a:extLst>
                </p:cNvPr>
                <p:cNvGrpSpPr>
                  <a:grpSpLocks noChangeAspect="1"/>
                </p:cNvGrpSpPr>
                <p:nvPr/>
              </p:nvGrpSpPr>
              <p:grpSpPr>
                <a:xfrm>
                  <a:off x="5499300" y="3931942"/>
                  <a:ext cx="180000" cy="180000"/>
                  <a:chOff x="3172968" y="2304288"/>
                  <a:chExt cx="180000" cy="180000"/>
                </a:xfrm>
              </p:grpSpPr>
              <p:sp>
                <p:nvSpPr>
                  <p:cNvPr id="1271" name="Ellipse 1270">
                    <a:extLst>
                      <a:ext uri="{FF2B5EF4-FFF2-40B4-BE49-F238E27FC236}">
                        <a16:creationId xmlns:a16="http://schemas.microsoft.com/office/drawing/2014/main" id="{619665ED-F4E8-D8AF-46B1-1BC8D79B19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2" name="Additionszeichen 1271">
                    <a:extLst>
                      <a:ext uri="{FF2B5EF4-FFF2-40B4-BE49-F238E27FC236}">
                        <a16:creationId xmlns:a16="http://schemas.microsoft.com/office/drawing/2014/main" id="{29E09188-7085-F0A4-7D68-209B95B0B6A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2" name="Gruppieren 1231">
                  <a:extLst>
                    <a:ext uri="{FF2B5EF4-FFF2-40B4-BE49-F238E27FC236}">
                      <a16:creationId xmlns:a16="http://schemas.microsoft.com/office/drawing/2014/main" id="{EEA27870-F947-8CC6-D085-4E61A97008F9}"/>
                    </a:ext>
                  </a:extLst>
                </p:cNvPr>
                <p:cNvGrpSpPr>
                  <a:grpSpLocks noChangeAspect="1"/>
                </p:cNvGrpSpPr>
                <p:nvPr/>
              </p:nvGrpSpPr>
              <p:grpSpPr>
                <a:xfrm>
                  <a:off x="6030156" y="4086630"/>
                  <a:ext cx="180000" cy="180000"/>
                  <a:chOff x="3172968" y="2304288"/>
                  <a:chExt cx="180000" cy="180000"/>
                </a:xfrm>
              </p:grpSpPr>
              <p:sp>
                <p:nvSpPr>
                  <p:cNvPr id="1269" name="Ellipse 1268">
                    <a:extLst>
                      <a:ext uri="{FF2B5EF4-FFF2-40B4-BE49-F238E27FC236}">
                        <a16:creationId xmlns:a16="http://schemas.microsoft.com/office/drawing/2014/main" id="{C5C79C8B-B237-93FF-F059-F50BE73ACD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0" name="Additionszeichen 1269">
                    <a:extLst>
                      <a:ext uri="{FF2B5EF4-FFF2-40B4-BE49-F238E27FC236}">
                        <a16:creationId xmlns:a16="http://schemas.microsoft.com/office/drawing/2014/main" id="{166E66D1-B049-4D07-FE1B-4570486039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3" name="Gruppieren 1232">
                  <a:extLst>
                    <a:ext uri="{FF2B5EF4-FFF2-40B4-BE49-F238E27FC236}">
                      <a16:creationId xmlns:a16="http://schemas.microsoft.com/office/drawing/2014/main" id="{238DEA7D-4A91-0DB6-5FD7-AA55F533E63C}"/>
                    </a:ext>
                  </a:extLst>
                </p:cNvPr>
                <p:cNvGrpSpPr>
                  <a:grpSpLocks noChangeAspect="1"/>
                </p:cNvGrpSpPr>
                <p:nvPr/>
              </p:nvGrpSpPr>
              <p:grpSpPr>
                <a:xfrm>
                  <a:off x="6020438" y="3296696"/>
                  <a:ext cx="180000" cy="180000"/>
                  <a:chOff x="3172968" y="2304288"/>
                  <a:chExt cx="180000" cy="180000"/>
                </a:xfrm>
              </p:grpSpPr>
              <p:sp>
                <p:nvSpPr>
                  <p:cNvPr id="1267" name="Ellipse 1266">
                    <a:extLst>
                      <a:ext uri="{FF2B5EF4-FFF2-40B4-BE49-F238E27FC236}">
                        <a16:creationId xmlns:a16="http://schemas.microsoft.com/office/drawing/2014/main" id="{C1B48CA6-ABF9-FE0E-74B2-66C7B9C8E6C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8" name="Additionszeichen 1267">
                    <a:extLst>
                      <a:ext uri="{FF2B5EF4-FFF2-40B4-BE49-F238E27FC236}">
                        <a16:creationId xmlns:a16="http://schemas.microsoft.com/office/drawing/2014/main" id="{558CB510-07F0-0546-B731-9C79644465C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4" name="Gruppieren 1233">
                  <a:extLst>
                    <a:ext uri="{FF2B5EF4-FFF2-40B4-BE49-F238E27FC236}">
                      <a16:creationId xmlns:a16="http://schemas.microsoft.com/office/drawing/2014/main" id="{BEC8515B-89F5-7167-0A03-30B0B38CD3DC}"/>
                    </a:ext>
                  </a:extLst>
                </p:cNvPr>
                <p:cNvGrpSpPr>
                  <a:grpSpLocks noChangeAspect="1"/>
                </p:cNvGrpSpPr>
                <p:nvPr/>
              </p:nvGrpSpPr>
              <p:grpSpPr>
                <a:xfrm>
                  <a:off x="6540000" y="3667688"/>
                  <a:ext cx="180000" cy="180000"/>
                  <a:chOff x="3172968" y="2304288"/>
                  <a:chExt cx="180000" cy="180000"/>
                </a:xfrm>
              </p:grpSpPr>
              <p:sp>
                <p:nvSpPr>
                  <p:cNvPr id="1265" name="Ellipse 1264">
                    <a:extLst>
                      <a:ext uri="{FF2B5EF4-FFF2-40B4-BE49-F238E27FC236}">
                        <a16:creationId xmlns:a16="http://schemas.microsoft.com/office/drawing/2014/main" id="{857713E3-2702-DC93-AE57-BFCBA887E8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6" name="Additionszeichen 1265">
                    <a:extLst>
                      <a:ext uri="{FF2B5EF4-FFF2-40B4-BE49-F238E27FC236}">
                        <a16:creationId xmlns:a16="http://schemas.microsoft.com/office/drawing/2014/main" id="{7E86D6A4-6C51-971A-998E-F88C4088B8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5" name="Gruppieren 1234">
                  <a:extLst>
                    <a:ext uri="{FF2B5EF4-FFF2-40B4-BE49-F238E27FC236}">
                      <a16:creationId xmlns:a16="http://schemas.microsoft.com/office/drawing/2014/main" id="{0484F75C-16EB-ED81-CFD8-B23531D7EAD9}"/>
                    </a:ext>
                  </a:extLst>
                </p:cNvPr>
                <p:cNvGrpSpPr>
                  <a:grpSpLocks noChangeAspect="1"/>
                </p:cNvGrpSpPr>
                <p:nvPr/>
              </p:nvGrpSpPr>
              <p:grpSpPr>
                <a:xfrm>
                  <a:off x="6696374" y="3186376"/>
                  <a:ext cx="180000" cy="180000"/>
                  <a:chOff x="3172968" y="2304288"/>
                  <a:chExt cx="180000" cy="180000"/>
                </a:xfrm>
              </p:grpSpPr>
              <p:sp>
                <p:nvSpPr>
                  <p:cNvPr id="1263" name="Ellipse 1262">
                    <a:extLst>
                      <a:ext uri="{FF2B5EF4-FFF2-40B4-BE49-F238E27FC236}">
                        <a16:creationId xmlns:a16="http://schemas.microsoft.com/office/drawing/2014/main" id="{BC8F8CF2-235D-27A0-C456-441EC9BE7E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4" name="Additionszeichen 1263">
                    <a:extLst>
                      <a:ext uri="{FF2B5EF4-FFF2-40B4-BE49-F238E27FC236}">
                        <a16:creationId xmlns:a16="http://schemas.microsoft.com/office/drawing/2014/main" id="{DF5B24CA-1E77-249C-4F24-F5F0F2A45C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6" name="Gruppieren 1235">
                  <a:extLst>
                    <a:ext uri="{FF2B5EF4-FFF2-40B4-BE49-F238E27FC236}">
                      <a16:creationId xmlns:a16="http://schemas.microsoft.com/office/drawing/2014/main" id="{03701ED1-D81F-951C-6838-9313FABC9574}"/>
                    </a:ext>
                  </a:extLst>
                </p:cNvPr>
                <p:cNvGrpSpPr>
                  <a:grpSpLocks noChangeAspect="1"/>
                </p:cNvGrpSpPr>
                <p:nvPr/>
              </p:nvGrpSpPr>
              <p:grpSpPr>
                <a:xfrm>
                  <a:off x="5577515" y="3084316"/>
                  <a:ext cx="180000" cy="180000"/>
                  <a:chOff x="3172968" y="2304288"/>
                  <a:chExt cx="180000" cy="180000"/>
                </a:xfrm>
              </p:grpSpPr>
              <p:sp>
                <p:nvSpPr>
                  <p:cNvPr id="1261" name="Ellipse 1260">
                    <a:extLst>
                      <a:ext uri="{FF2B5EF4-FFF2-40B4-BE49-F238E27FC236}">
                        <a16:creationId xmlns:a16="http://schemas.microsoft.com/office/drawing/2014/main" id="{BA873C4A-F3F1-610A-DC4E-7CA15472BC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2" name="Additionszeichen 1261">
                    <a:extLst>
                      <a:ext uri="{FF2B5EF4-FFF2-40B4-BE49-F238E27FC236}">
                        <a16:creationId xmlns:a16="http://schemas.microsoft.com/office/drawing/2014/main" id="{40D707BE-345D-B16D-2F48-8E9203B6916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7" name="Gruppieren 1236">
                  <a:extLst>
                    <a:ext uri="{FF2B5EF4-FFF2-40B4-BE49-F238E27FC236}">
                      <a16:creationId xmlns:a16="http://schemas.microsoft.com/office/drawing/2014/main" id="{82C58034-82FF-1CA6-E12B-6590C8D1FE4D}"/>
                    </a:ext>
                  </a:extLst>
                </p:cNvPr>
                <p:cNvGrpSpPr>
                  <a:grpSpLocks noChangeAspect="1"/>
                </p:cNvGrpSpPr>
                <p:nvPr/>
              </p:nvGrpSpPr>
              <p:grpSpPr>
                <a:xfrm>
                  <a:off x="5940252" y="2903697"/>
                  <a:ext cx="180000" cy="180000"/>
                  <a:chOff x="3172968" y="2304288"/>
                  <a:chExt cx="180000" cy="180000"/>
                </a:xfrm>
              </p:grpSpPr>
              <p:sp>
                <p:nvSpPr>
                  <p:cNvPr id="1259" name="Ellipse 1258">
                    <a:extLst>
                      <a:ext uri="{FF2B5EF4-FFF2-40B4-BE49-F238E27FC236}">
                        <a16:creationId xmlns:a16="http://schemas.microsoft.com/office/drawing/2014/main" id="{8A9CBA9E-1AE9-CF84-DCF7-C2B83EB686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0" name="Additionszeichen 1259">
                    <a:extLst>
                      <a:ext uri="{FF2B5EF4-FFF2-40B4-BE49-F238E27FC236}">
                        <a16:creationId xmlns:a16="http://schemas.microsoft.com/office/drawing/2014/main" id="{F7C66E93-15D6-02DF-9CA9-40BBF3D1A24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8" name="Gruppieren 1237">
                  <a:extLst>
                    <a:ext uri="{FF2B5EF4-FFF2-40B4-BE49-F238E27FC236}">
                      <a16:creationId xmlns:a16="http://schemas.microsoft.com/office/drawing/2014/main" id="{CD26B679-1C1A-664F-54D8-109C53988921}"/>
                    </a:ext>
                  </a:extLst>
                </p:cNvPr>
                <p:cNvGrpSpPr>
                  <a:grpSpLocks noChangeAspect="1"/>
                </p:cNvGrpSpPr>
                <p:nvPr/>
              </p:nvGrpSpPr>
              <p:grpSpPr>
                <a:xfrm>
                  <a:off x="5597520" y="2746772"/>
                  <a:ext cx="180000" cy="180000"/>
                  <a:chOff x="3172968" y="2304288"/>
                  <a:chExt cx="180000" cy="180000"/>
                </a:xfrm>
              </p:grpSpPr>
              <p:sp>
                <p:nvSpPr>
                  <p:cNvPr id="1257" name="Ellipse 1256">
                    <a:extLst>
                      <a:ext uri="{FF2B5EF4-FFF2-40B4-BE49-F238E27FC236}">
                        <a16:creationId xmlns:a16="http://schemas.microsoft.com/office/drawing/2014/main" id="{998DA8A2-6BAF-74C8-67BC-3ADC9A9B57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8" name="Additionszeichen 1257">
                    <a:extLst>
                      <a:ext uri="{FF2B5EF4-FFF2-40B4-BE49-F238E27FC236}">
                        <a16:creationId xmlns:a16="http://schemas.microsoft.com/office/drawing/2014/main" id="{5D29C195-EF5E-D1A4-B621-B80AC02901D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9" name="Gruppieren 1238">
                  <a:extLst>
                    <a:ext uri="{FF2B5EF4-FFF2-40B4-BE49-F238E27FC236}">
                      <a16:creationId xmlns:a16="http://schemas.microsoft.com/office/drawing/2014/main" id="{ADC24B01-5F56-920D-D476-6DA257316DAB}"/>
                    </a:ext>
                  </a:extLst>
                </p:cNvPr>
                <p:cNvGrpSpPr>
                  <a:grpSpLocks noChangeAspect="1"/>
                </p:cNvGrpSpPr>
                <p:nvPr/>
              </p:nvGrpSpPr>
              <p:grpSpPr>
                <a:xfrm>
                  <a:off x="6310896" y="2729578"/>
                  <a:ext cx="180000" cy="180000"/>
                  <a:chOff x="3172968" y="2304288"/>
                  <a:chExt cx="180000" cy="180000"/>
                </a:xfrm>
              </p:grpSpPr>
              <p:sp>
                <p:nvSpPr>
                  <p:cNvPr id="1255" name="Ellipse 1254">
                    <a:extLst>
                      <a:ext uri="{FF2B5EF4-FFF2-40B4-BE49-F238E27FC236}">
                        <a16:creationId xmlns:a16="http://schemas.microsoft.com/office/drawing/2014/main" id="{FD19F333-BD55-484A-BA21-B6711747B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6" name="Additionszeichen 1255">
                    <a:extLst>
                      <a:ext uri="{FF2B5EF4-FFF2-40B4-BE49-F238E27FC236}">
                        <a16:creationId xmlns:a16="http://schemas.microsoft.com/office/drawing/2014/main" id="{E35BACB4-AD22-95F3-5679-84C2C45A83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0" name="Gruppieren 1239">
                  <a:extLst>
                    <a:ext uri="{FF2B5EF4-FFF2-40B4-BE49-F238E27FC236}">
                      <a16:creationId xmlns:a16="http://schemas.microsoft.com/office/drawing/2014/main" id="{E3C1AB02-CAA8-D3F5-CDB7-49EA4FD28610}"/>
                    </a:ext>
                  </a:extLst>
                </p:cNvPr>
                <p:cNvGrpSpPr>
                  <a:grpSpLocks noChangeAspect="1"/>
                </p:cNvGrpSpPr>
                <p:nvPr/>
              </p:nvGrpSpPr>
              <p:grpSpPr>
                <a:xfrm>
                  <a:off x="5311404" y="3346168"/>
                  <a:ext cx="180000" cy="180000"/>
                  <a:chOff x="3172968" y="2304288"/>
                  <a:chExt cx="180000" cy="180000"/>
                </a:xfrm>
              </p:grpSpPr>
              <p:sp>
                <p:nvSpPr>
                  <p:cNvPr id="1253" name="Ellipse 1252">
                    <a:extLst>
                      <a:ext uri="{FF2B5EF4-FFF2-40B4-BE49-F238E27FC236}">
                        <a16:creationId xmlns:a16="http://schemas.microsoft.com/office/drawing/2014/main" id="{718806A2-167A-3B0E-4E90-FB2C89A2762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4" name="Additionszeichen 1253">
                    <a:extLst>
                      <a:ext uri="{FF2B5EF4-FFF2-40B4-BE49-F238E27FC236}">
                        <a16:creationId xmlns:a16="http://schemas.microsoft.com/office/drawing/2014/main" id="{F6E93AAD-A9DC-EDEF-3C78-093D04DAC6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41" name="Ellipse 1240">
                  <a:extLst>
                    <a:ext uri="{FF2B5EF4-FFF2-40B4-BE49-F238E27FC236}">
                      <a16:creationId xmlns:a16="http://schemas.microsoft.com/office/drawing/2014/main" id="{91166413-834F-4D22-BBBB-587E5A31337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2" name="Ellipse 1241">
                  <a:extLst>
                    <a:ext uri="{FF2B5EF4-FFF2-40B4-BE49-F238E27FC236}">
                      <a16:creationId xmlns:a16="http://schemas.microsoft.com/office/drawing/2014/main" id="{AA2F70CF-F1FF-ADEF-3E11-0D0C5442CE0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3" name="Ellipse 1242">
                  <a:extLst>
                    <a:ext uri="{FF2B5EF4-FFF2-40B4-BE49-F238E27FC236}">
                      <a16:creationId xmlns:a16="http://schemas.microsoft.com/office/drawing/2014/main" id="{4B441920-84DE-D41B-7B0E-2893006C785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4" name="Ellipse 1243">
                  <a:extLst>
                    <a:ext uri="{FF2B5EF4-FFF2-40B4-BE49-F238E27FC236}">
                      <a16:creationId xmlns:a16="http://schemas.microsoft.com/office/drawing/2014/main" id="{BD785161-05A7-4EB2-4C2E-29122F5D25C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5" name="Ellipse 1244">
                  <a:extLst>
                    <a:ext uri="{FF2B5EF4-FFF2-40B4-BE49-F238E27FC236}">
                      <a16:creationId xmlns:a16="http://schemas.microsoft.com/office/drawing/2014/main" id="{6DBBA81C-5677-0E64-F0A5-AD32DF48AAA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6" name="Ellipse 1245">
                  <a:extLst>
                    <a:ext uri="{FF2B5EF4-FFF2-40B4-BE49-F238E27FC236}">
                      <a16:creationId xmlns:a16="http://schemas.microsoft.com/office/drawing/2014/main" id="{C5577D00-A487-0F6E-9F95-3CF4E8FAECA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7" name="Ellipse 1246">
                  <a:extLst>
                    <a:ext uri="{FF2B5EF4-FFF2-40B4-BE49-F238E27FC236}">
                      <a16:creationId xmlns:a16="http://schemas.microsoft.com/office/drawing/2014/main" id="{35C2C28D-2A5C-3452-5487-CA3779D8487E}"/>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8" name="Ellipse 1247">
                  <a:extLst>
                    <a:ext uri="{FF2B5EF4-FFF2-40B4-BE49-F238E27FC236}">
                      <a16:creationId xmlns:a16="http://schemas.microsoft.com/office/drawing/2014/main" id="{927C7744-B72C-AB65-8A45-1EB23FBACC4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9" name="Ellipse 1248">
                  <a:extLst>
                    <a:ext uri="{FF2B5EF4-FFF2-40B4-BE49-F238E27FC236}">
                      <a16:creationId xmlns:a16="http://schemas.microsoft.com/office/drawing/2014/main" id="{826C90C8-9680-9A00-E510-874C5B892B05}"/>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0" name="Ellipse 1249">
                  <a:extLst>
                    <a:ext uri="{FF2B5EF4-FFF2-40B4-BE49-F238E27FC236}">
                      <a16:creationId xmlns:a16="http://schemas.microsoft.com/office/drawing/2014/main" id="{40E9C539-7280-1604-76EF-3301209821F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1" name="Ellipse 1250">
                  <a:extLst>
                    <a:ext uri="{FF2B5EF4-FFF2-40B4-BE49-F238E27FC236}">
                      <a16:creationId xmlns:a16="http://schemas.microsoft.com/office/drawing/2014/main" id="{FF4D8487-C49F-DCDF-1E38-26D4A830417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2" name="Ellipse 1251">
                  <a:extLst>
                    <a:ext uri="{FF2B5EF4-FFF2-40B4-BE49-F238E27FC236}">
                      <a16:creationId xmlns:a16="http://schemas.microsoft.com/office/drawing/2014/main" id="{AC66CCFA-6BB6-AE9D-BD93-C6E6039310C4}"/>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26" name="L-Schale">
                <a:extLst>
                  <a:ext uri="{FF2B5EF4-FFF2-40B4-BE49-F238E27FC236}">
                    <a16:creationId xmlns:a16="http://schemas.microsoft.com/office/drawing/2014/main" id="{382D5134-091A-D79E-5AE0-1E16D4C677D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227" name="M-Schale">
                <a:extLst>
                  <a:ext uri="{FF2B5EF4-FFF2-40B4-BE49-F238E27FC236}">
                    <a16:creationId xmlns:a16="http://schemas.microsoft.com/office/drawing/2014/main" id="{1BD91CB8-5588-2AF7-9986-F541BA83F3D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188" name="Gruppieren 1187">
              <a:extLst>
                <a:ext uri="{FF2B5EF4-FFF2-40B4-BE49-F238E27FC236}">
                  <a16:creationId xmlns:a16="http://schemas.microsoft.com/office/drawing/2014/main" id="{326E6108-8653-8C9C-5583-63408FB19A83}"/>
                </a:ext>
              </a:extLst>
            </p:cNvPr>
            <p:cNvGrpSpPr/>
            <p:nvPr/>
          </p:nvGrpSpPr>
          <p:grpSpPr>
            <a:xfrm>
              <a:off x="6006000" y="816426"/>
              <a:ext cx="180000" cy="180000"/>
              <a:chOff x="2537136" y="1269000"/>
              <a:chExt cx="180000" cy="180000"/>
            </a:xfrm>
          </p:grpSpPr>
          <p:sp>
            <p:nvSpPr>
              <p:cNvPr id="1222" name="Ellipse 1221">
                <a:extLst>
                  <a:ext uri="{FF2B5EF4-FFF2-40B4-BE49-F238E27FC236}">
                    <a16:creationId xmlns:a16="http://schemas.microsoft.com/office/drawing/2014/main" id="{D2667B4B-E371-D558-31AE-5823DC09298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3" name="Minuszeichen 1222">
                <a:extLst>
                  <a:ext uri="{FF2B5EF4-FFF2-40B4-BE49-F238E27FC236}">
                    <a16:creationId xmlns:a16="http://schemas.microsoft.com/office/drawing/2014/main" id="{333BF962-565F-D8D2-380E-6380C358966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9" name="Gruppieren 1188">
              <a:extLst>
                <a:ext uri="{FF2B5EF4-FFF2-40B4-BE49-F238E27FC236}">
                  <a16:creationId xmlns:a16="http://schemas.microsoft.com/office/drawing/2014/main" id="{C2E2C354-4C35-24DF-5775-1E32EBF73122}"/>
                </a:ext>
              </a:extLst>
            </p:cNvPr>
            <p:cNvGrpSpPr/>
            <p:nvPr/>
          </p:nvGrpSpPr>
          <p:grpSpPr>
            <a:xfrm>
              <a:off x="6003948" y="5865553"/>
              <a:ext cx="180000" cy="180000"/>
              <a:chOff x="2537136" y="1269000"/>
              <a:chExt cx="180000" cy="180000"/>
            </a:xfrm>
          </p:grpSpPr>
          <p:sp>
            <p:nvSpPr>
              <p:cNvPr id="1220" name="Ellipse 1219">
                <a:extLst>
                  <a:ext uri="{FF2B5EF4-FFF2-40B4-BE49-F238E27FC236}">
                    <a16:creationId xmlns:a16="http://schemas.microsoft.com/office/drawing/2014/main" id="{982A34E3-3B4E-3B88-895B-48A7965244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1" name="Minuszeichen 1220">
                <a:extLst>
                  <a:ext uri="{FF2B5EF4-FFF2-40B4-BE49-F238E27FC236}">
                    <a16:creationId xmlns:a16="http://schemas.microsoft.com/office/drawing/2014/main" id="{B104640D-ABDA-0BDF-67AC-7163312FEC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0" name="Gruppieren 1189">
              <a:extLst>
                <a:ext uri="{FF2B5EF4-FFF2-40B4-BE49-F238E27FC236}">
                  <a16:creationId xmlns:a16="http://schemas.microsoft.com/office/drawing/2014/main" id="{0A1670EE-37E1-70F1-3900-A408A94630D1}"/>
                </a:ext>
              </a:extLst>
            </p:cNvPr>
            <p:cNvGrpSpPr/>
            <p:nvPr/>
          </p:nvGrpSpPr>
          <p:grpSpPr>
            <a:xfrm>
              <a:off x="7989107" y="3335661"/>
              <a:ext cx="180000" cy="180000"/>
              <a:chOff x="2537136" y="1269000"/>
              <a:chExt cx="180000" cy="180000"/>
            </a:xfrm>
          </p:grpSpPr>
          <p:sp>
            <p:nvSpPr>
              <p:cNvPr id="1218" name="Ellipse 1217">
                <a:extLst>
                  <a:ext uri="{FF2B5EF4-FFF2-40B4-BE49-F238E27FC236}">
                    <a16:creationId xmlns:a16="http://schemas.microsoft.com/office/drawing/2014/main" id="{EB63C0B6-C2D1-0B4D-8F17-3BF551C79F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9" name="Minuszeichen 1218">
                <a:extLst>
                  <a:ext uri="{FF2B5EF4-FFF2-40B4-BE49-F238E27FC236}">
                    <a16:creationId xmlns:a16="http://schemas.microsoft.com/office/drawing/2014/main" id="{8703E8D0-BE6B-DA89-4195-AB16861CD9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1" name="Gruppieren 1190">
              <a:extLst>
                <a:ext uri="{FF2B5EF4-FFF2-40B4-BE49-F238E27FC236}">
                  <a16:creationId xmlns:a16="http://schemas.microsoft.com/office/drawing/2014/main" id="{4BB3EF1A-0176-F8E0-BCA0-2CC5FB332BE5}"/>
                </a:ext>
              </a:extLst>
            </p:cNvPr>
            <p:cNvGrpSpPr/>
            <p:nvPr/>
          </p:nvGrpSpPr>
          <p:grpSpPr>
            <a:xfrm>
              <a:off x="4026000" y="3339000"/>
              <a:ext cx="180000" cy="180000"/>
              <a:chOff x="2537136" y="1269000"/>
              <a:chExt cx="180000" cy="180000"/>
            </a:xfrm>
          </p:grpSpPr>
          <p:sp>
            <p:nvSpPr>
              <p:cNvPr id="1216" name="Ellipse 1215">
                <a:extLst>
                  <a:ext uri="{FF2B5EF4-FFF2-40B4-BE49-F238E27FC236}">
                    <a16:creationId xmlns:a16="http://schemas.microsoft.com/office/drawing/2014/main" id="{03F23484-C639-E633-FC0B-2F7BCC87683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7" name="Minuszeichen 1216">
                <a:extLst>
                  <a:ext uri="{FF2B5EF4-FFF2-40B4-BE49-F238E27FC236}">
                    <a16:creationId xmlns:a16="http://schemas.microsoft.com/office/drawing/2014/main" id="{2EB02C68-7815-4B7A-6B3D-B4B23646ADB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2" name="Gruppieren 1191">
              <a:extLst>
                <a:ext uri="{FF2B5EF4-FFF2-40B4-BE49-F238E27FC236}">
                  <a16:creationId xmlns:a16="http://schemas.microsoft.com/office/drawing/2014/main" id="{0C39F09C-EE5E-7982-304B-DAD919670E47}"/>
                </a:ext>
              </a:extLst>
            </p:cNvPr>
            <p:cNvGrpSpPr/>
            <p:nvPr/>
          </p:nvGrpSpPr>
          <p:grpSpPr>
            <a:xfrm>
              <a:off x="4656000" y="4775520"/>
              <a:ext cx="180000" cy="180000"/>
              <a:chOff x="2537136" y="1269000"/>
              <a:chExt cx="180000" cy="180000"/>
            </a:xfrm>
          </p:grpSpPr>
          <p:sp>
            <p:nvSpPr>
              <p:cNvPr id="1214" name="Ellipse 1213">
                <a:extLst>
                  <a:ext uri="{FF2B5EF4-FFF2-40B4-BE49-F238E27FC236}">
                    <a16:creationId xmlns:a16="http://schemas.microsoft.com/office/drawing/2014/main" id="{4E29546F-0A94-AC19-65DA-7A5953A115B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5" name="Minuszeichen 1214">
                <a:extLst>
                  <a:ext uri="{FF2B5EF4-FFF2-40B4-BE49-F238E27FC236}">
                    <a16:creationId xmlns:a16="http://schemas.microsoft.com/office/drawing/2014/main" id="{5E706085-0E88-D769-C1E6-2D35C0C245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3" name="Gruppieren 1192">
              <a:extLst>
                <a:ext uri="{FF2B5EF4-FFF2-40B4-BE49-F238E27FC236}">
                  <a16:creationId xmlns:a16="http://schemas.microsoft.com/office/drawing/2014/main" id="{3722A40D-440C-4BDE-1302-814623FC7AE9}"/>
                </a:ext>
              </a:extLst>
            </p:cNvPr>
            <p:cNvGrpSpPr/>
            <p:nvPr/>
          </p:nvGrpSpPr>
          <p:grpSpPr>
            <a:xfrm>
              <a:off x="7373256" y="4775520"/>
              <a:ext cx="180000" cy="180000"/>
              <a:chOff x="2537136" y="1269000"/>
              <a:chExt cx="180000" cy="180000"/>
            </a:xfrm>
          </p:grpSpPr>
          <p:sp>
            <p:nvSpPr>
              <p:cNvPr id="1212" name="Ellipse 1211">
                <a:extLst>
                  <a:ext uri="{FF2B5EF4-FFF2-40B4-BE49-F238E27FC236}">
                    <a16:creationId xmlns:a16="http://schemas.microsoft.com/office/drawing/2014/main" id="{3CE4C037-4F8C-A9C3-352E-9A07B25F8F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3" name="Minuszeichen 1212">
                <a:extLst>
                  <a:ext uri="{FF2B5EF4-FFF2-40B4-BE49-F238E27FC236}">
                    <a16:creationId xmlns:a16="http://schemas.microsoft.com/office/drawing/2014/main" id="{7FCD4C1D-7F3D-B59F-7576-13067E61D76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4" name="Gruppieren 1193">
              <a:extLst>
                <a:ext uri="{FF2B5EF4-FFF2-40B4-BE49-F238E27FC236}">
                  <a16:creationId xmlns:a16="http://schemas.microsoft.com/office/drawing/2014/main" id="{F7978A66-AB51-DA05-4799-F96EF578149E}"/>
                </a:ext>
              </a:extLst>
            </p:cNvPr>
            <p:cNvGrpSpPr/>
            <p:nvPr/>
          </p:nvGrpSpPr>
          <p:grpSpPr>
            <a:xfrm>
              <a:off x="7373256" y="1900714"/>
              <a:ext cx="180000" cy="180000"/>
              <a:chOff x="2537136" y="1269000"/>
              <a:chExt cx="180000" cy="180000"/>
            </a:xfrm>
          </p:grpSpPr>
          <p:sp>
            <p:nvSpPr>
              <p:cNvPr id="1210" name="Ellipse 1209">
                <a:extLst>
                  <a:ext uri="{FF2B5EF4-FFF2-40B4-BE49-F238E27FC236}">
                    <a16:creationId xmlns:a16="http://schemas.microsoft.com/office/drawing/2014/main" id="{D591A909-46BE-013E-05C6-9A96E1BFF2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1" name="Minuszeichen 1210">
                <a:extLst>
                  <a:ext uri="{FF2B5EF4-FFF2-40B4-BE49-F238E27FC236}">
                    <a16:creationId xmlns:a16="http://schemas.microsoft.com/office/drawing/2014/main" id="{C1639157-8006-4493-D44E-937AD0F05E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5" name="Gruppieren 1194">
              <a:extLst>
                <a:ext uri="{FF2B5EF4-FFF2-40B4-BE49-F238E27FC236}">
                  <a16:creationId xmlns:a16="http://schemas.microsoft.com/office/drawing/2014/main" id="{3704505D-A7E0-57BA-22EB-473BF3C5C455}"/>
                </a:ext>
              </a:extLst>
            </p:cNvPr>
            <p:cNvGrpSpPr/>
            <p:nvPr/>
          </p:nvGrpSpPr>
          <p:grpSpPr>
            <a:xfrm>
              <a:off x="4656000" y="1900714"/>
              <a:ext cx="180000" cy="180000"/>
              <a:chOff x="2537136" y="1269000"/>
              <a:chExt cx="180000" cy="180000"/>
            </a:xfrm>
          </p:grpSpPr>
          <p:sp>
            <p:nvSpPr>
              <p:cNvPr id="1208" name="Ellipse 1207">
                <a:extLst>
                  <a:ext uri="{FF2B5EF4-FFF2-40B4-BE49-F238E27FC236}">
                    <a16:creationId xmlns:a16="http://schemas.microsoft.com/office/drawing/2014/main" id="{8EA542D8-6F90-C799-AAA2-EC3F89F894F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9" name="Minuszeichen 1208">
                <a:extLst>
                  <a:ext uri="{FF2B5EF4-FFF2-40B4-BE49-F238E27FC236}">
                    <a16:creationId xmlns:a16="http://schemas.microsoft.com/office/drawing/2014/main" id="{01B03990-6C0C-203F-1199-0D90C7D1A4E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6" name="Gruppieren 1195">
              <a:extLst>
                <a:ext uri="{FF2B5EF4-FFF2-40B4-BE49-F238E27FC236}">
                  <a16:creationId xmlns:a16="http://schemas.microsoft.com/office/drawing/2014/main" id="{7B362D2B-0127-B303-995C-D2F54767D002}"/>
                </a:ext>
              </a:extLst>
            </p:cNvPr>
            <p:cNvGrpSpPr/>
            <p:nvPr/>
          </p:nvGrpSpPr>
          <p:grpSpPr>
            <a:xfrm>
              <a:off x="6006000" y="1339747"/>
              <a:ext cx="180000" cy="180000"/>
              <a:chOff x="2537136" y="1269000"/>
              <a:chExt cx="180000" cy="180000"/>
            </a:xfrm>
          </p:grpSpPr>
          <p:sp>
            <p:nvSpPr>
              <p:cNvPr id="1206" name="Ellipse 1205">
                <a:extLst>
                  <a:ext uri="{FF2B5EF4-FFF2-40B4-BE49-F238E27FC236}">
                    <a16:creationId xmlns:a16="http://schemas.microsoft.com/office/drawing/2014/main" id="{13E05019-CCD9-EE55-0AFA-223C8BDD6D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7" name="Minuszeichen 1206">
                <a:extLst>
                  <a:ext uri="{FF2B5EF4-FFF2-40B4-BE49-F238E27FC236}">
                    <a16:creationId xmlns:a16="http://schemas.microsoft.com/office/drawing/2014/main" id="{B1B283EC-448B-984C-64DF-80952634E0D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7" name="Gruppieren 1196">
              <a:extLst>
                <a:ext uri="{FF2B5EF4-FFF2-40B4-BE49-F238E27FC236}">
                  <a16:creationId xmlns:a16="http://schemas.microsoft.com/office/drawing/2014/main" id="{26A35990-ECC6-0755-5A4C-9ADAB5EA7A09}"/>
                </a:ext>
              </a:extLst>
            </p:cNvPr>
            <p:cNvGrpSpPr/>
            <p:nvPr/>
          </p:nvGrpSpPr>
          <p:grpSpPr>
            <a:xfrm>
              <a:off x="6006000" y="5312040"/>
              <a:ext cx="180000" cy="180000"/>
              <a:chOff x="2537136" y="1269000"/>
              <a:chExt cx="180000" cy="180000"/>
            </a:xfrm>
          </p:grpSpPr>
          <p:sp>
            <p:nvSpPr>
              <p:cNvPr id="1204" name="Ellipse 1203">
                <a:extLst>
                  <a:ext uri="{FF2B5EF4-FFF2-40B4-BE49-F238E27FC236}">
                    <a16:creationId xmlns:a16="http://schemas.microsoft.com/office/drawing/2014/main" id="{C82A08D9-F7EE-1DB8-1BE0-A071E6CFEA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5" name="Minuszeichen 1204">
                <a:extLst>
                  <a:ext uri="{FF2B5EF4-FFF2-40B4-BE49-F238E27FC236}">
                    <a16:creationId xmlns:a16="http://schemas.microsoft.com/office/drawing/2014/main" id="{FE3A0453-D693-75E8-9D9E-505074D515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8" name="Gruppieren 1197">
              <a:extLst>
                <a:ext uri="{FF2B5EF4-FFF2-40B4-BE49-F238E27FC236}">
                  <a16:creationId xmlns:a16="http://schemas.microsoft.com/office/drawing/2014/main" id="{0E5FBC4B-0218-2E02-CCDE-4DFCDD52A7BF}"/>
                </a:ext>
              </a:extLst>
            </p:cNvPr>
            <p:cNvGrpSpPr/>
            <p:nvPr/>
          </p:nvGrpSpPr>
          <p:grpSpPr>
            <a:xfrm>
              <a:off x="6006000" y="1900714"/>
              <a:ext cx="180000" cy="180000"/>
              <a:chOff x="2537136" y="1269000"/>
              <a:chExt cx="180000" cy="180000"/>
            </a:xfrm>
          </p:grpSpPr>
          <p:sp>
            <p:nvSpPr>
              <p:cNvPr id="1202" name="Ellipse 1201">
                <a:extLst>
                  <a:ext uri="{FF2B5EF4-FFF2-40B4-BE49-F238E27FC236}">
                    <a16:creationId xmlns:a16="http://schemas.microsoft.com/office/drawing/2014/main" id="{EE76FCB6-4508-EF12-115B-A5EDDBC5BA0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3" name="Minuszeichen 1202">
                <a:extLst>
                  <a:ext uri="{FF2B5EF4-FFF2-40B4-BE49-F238E27FC236}">
                    <a16:creationId xmlns:a16="http://schemas.microsoft.com/office/drawing/2014/main" id="{77FD9AD2-5202-B01A-AD31-016D1B4025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9" name="Gruppieren 1198">
              <a:extLst>
                <a:ext uri="{FF2B5EF4-FFF2-40B4-BE49-F238E27FC236}">
                  <a16:creationId xmlns:a16="http://schemas.microsoft.com/office/drawing/2014/main" id="{2701672F-B86E-908A-1667-EE37F494773A}"/>
                </a:ext>
              </a:extLst>
            </p:cNvPr>
            <p:cNvGrpSpPr/>
            <p:nvPr/>
          </p:nvGrpSpPr>
          <p:grpSpPr>
            <a:xfrm>
              <a:off x="6006000" y="4775520"/>
              <a:ext cx="180000" cy="180000"/>
              <a:chOff x="2537136" y="1269000"/>
              <a:chExt cx="180000" cy="180000"/>
            </a:xfrm>
          </p:grpSpPr>
          <p:sp>
            <p:nvSpPr>
              <p:cNvPr id="1200" name="Ellipse 1199">
                <a:extLst>
                  <a:ext uri="{FF2B5EF4-FFF2-40B4-BE49-F238E27FC236}">
                    <a16:creationId xmlns:a16="http://schemas.microsoft.com/office/drawing/2014/main" id="{2D5B0D8B-F37E-3E6C-0E25-775CE74F8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1" name="Minuszeichen 1200">
                <a:extLst>
                  <a:ext uri="{FF2B5EF4-FFF2-40B4-BE49-F238E27FC236}">
                    <a16:creationId xmlns:a16="http://schemas.microsoft.com/office/drawing/2014/main" id="{CB7249D9-C9A4-F488-987E-DB1363655C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77" name="Gruppieren 1276">
            <a:extLst>
              <a:ext uri="{FF2B5EF4-FFF2-40B4-BE49-F238E27FC236}">
                <a16:creationId xmlns:a16="http://schemas.microsoft.com/office/drawing/2014/main" id="{94E52719-7D30-DF23-A7ED-30FA9DE9931D}"/>
              </a:ext>
            </a:extLst>
          </p:cNvPr>
          <p:cNvGrpSpPr>
            <a:grpSpLocks noChangeAspect="1"/>
          </p:cNvGrpSpPr>
          <p:nvPr/>
        </p:nvGrpSpPr>
        <p:grpSpPr>
          <a:xfrm>
            <a:off x="5466567" y="4445881"/>
            <a:ext cx="1258865" cy="1306104"/>
            <a:chOff x="3576000" y="816426"/>
            <a:chExt cx="5040000" cy="5229127"/>
          </a:xfrm>
        </p:grpSpPr>
        <p:grpSp>
          <p:nvGrpSpPr>
            <p:cNvPr id="1278" name="Magnesium ohne e-">
              <a:extLst>
                <a:ext uri="{FF2B5EF4-FFF2-40B4-BE49-F238E27FC236}">
                  <a16:creationId xmlns:a16="http://schemas.microsoft.com/office/drawing/2014/main" id="{3B891464-8FB1-8BE3-86BC-775B80272F74}"/>
                </a:ext>
              </a:extLst>
            </p:cNvPr>
            <p:cNvGrpSpPr/>
            <p:nvPr/>
          </p:nvGrpSpPr>
          <p:grpSpPr>
            <a:xfrm>
              <a:off x="3576000" y="909000"/>
              <a:ext cx="5040000" cy="5040000"/>
              <a:chOff x="3576000" y="909000"/>
              <a:chExt cx="5040000" cy="5040000"/>
            </a:xfrm>
          </p:grpSpPr>
          <p:sp>
            <p:nvSpPr>
              <p:cNvPr id="1315" name="K-Schale">
                <a:extLst>
                  <a:ext uri="{FF2B5EF4-FFF2-40B4-BE49-F238E27FC236}">
                    <a16:creationId xmlns:a16="http://schemas.microsoft.com/office/drawing/2014/main" id="{A1102FC9-B758-F0A3-2E6D-78C22F37C4E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316" name="Atomkern mit Protonen und Neutronen">
                <a:extLst>
                  <a:ext uri="{FF2B5EF4-FFF2-40B4-BE49-F238E27FC236}">
                    <a16:creationId xmlns:a16="http://schemas.microsoft.com/office/drawing/2014/main" id="{B9F64107-1DC1-84A0-649E-3F346D96DD60}"/>
                  </a:ext>
                </a:extLst>
              </p:cNvPr>
              <p:cNvGrpSpPr/>
              <p:nvPr/>
            </p:nvGrpSpPr>
            <p:grpSpPr>
              <a:xfrm>
                <a:off x="5196000" y="2529000"/>
                <a:ext cx="1800000" cy="1800000"/>
                <a:chOff x="5196000" y="2529000"/>
                <a:chExt cx="1800000" cy="1800000"/>
              </a:xfrm>
            </p:grpSpPr>
            <p:sp>
              <p:nvSpPr>
                <p:cNvPr id="1319" name="Atomkern">
                  <a:extLst>
                    <a:ext uri="{FF2B5EF4-FFF2-40B4-BE49-F238E27FC236}">
                      <a16:creationId xmlns:a16="http://schemas.microsoft.com/office/drawing/2014/main" id="{D834E9CB-2AF4-2F60-FED3-83A9E07AD81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320" name="Gruppieren 1319">
                  <a:extLst>
                    <a:ext uri="{FF2B5EF4-FFF2-40B4-BE49-F238E27FC236}">
                      <a16:creationId xmlns:a16="http://schemas.microsoft.com/office/drawing/2014/main" id="{9CDF8217-7EA3-E2AD-1CB2-6C4AE28EF0B1}"/>
                    </a:ext>
                  </a:extLst>
                </p:cNvPr>
                <p:cNvGrpSpPr>
                  <a:grpSpLocks noChangeAspect="1"/>
                </p:cNvGrpSpPr>
                <p:nvPr/>
              </p:nvGrpSpPr>
              <p:grpSpPr>
                <a:xfrm>
                  <a:off x="5848033" y="3791651"/>
                  <a:ext cx="180000" cy="180000"/>
                  <a:chOff x="3172968" y="2304288"/>
                  <a:chExt cx="180000" cy="180000"/>
                </a:xfrm>
              </p:grpSpPr>
              <p:sp>
                <p:nvSpPr>
                  <p:cNvPr id="1366" name="Ellipse 1365">
                    <a:extLst>
                      <a:ext uri="{FF2B5EF4-FFF2-40B4-BE49-F238E27FC236}">
                        <a16:creationId xmlns:a16="http://schemas.microsoft.com/office/drawing/2014/main" id="{E60BACE5-EE96-6D1B-34D0-B76C704ABD0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7" name="Additionszeichen 1366">
                    <a:extLst>
                      <a:ext uri="{FF2B5EF4-FFF2-40B4-BE49-F238E27FC236}">
                        <a16:creationId xmlns:a16="http://schemas.microsoft.com/office/drawing/2014/main" id="{2A4EA743-3BF0-42E9-1F4B-A7EF0C666F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1" name="Gruppieren 1320">
                  <a:extLst>
                    <a:ext uri="{FF2B5EF4-FFF2-40B4-BE49-F238E27FC236}">
                      <a16:creationId xmlns:a16="http://schemas.microsoft.com/office/drawing/2014/main" id="{A514AB7F-C54B-BB08-6B7F-437BB825DCEC}"/>
                    </a:ext>
                  </a:extLst>
                </p:cNvPr>
                <p:cNvGrpSpPr>
                  <a:grpSpLocks noChangeAspect="1"/>
                </p:cNvGrpSpPr>
                <p:nvPr/>
              </p:nvGrpSpPr>
              <p:grpSpPr>
                <a:xfrm>
                  <a:off x="6270000" y="3698425"/>
                  <a:ext cx="180000" cy="180000"/>
                  <a:chOff x="3172968" y="2304288"/>
                  <a:chExt cx="180000" cy="180000"/>
                </a:xfrm>
              </p:grpSpPr>
              <p:sp>
                <p:nvSpPr>
                  <p:cNvPr id="1364" name="Ellipse 1363">
                    <a:extLst>
                      <a:ext uri="{FF2B5EF4-FFF2-40B4-BE49-F238E27FC236}">
                        <a16:creationId xmlns:a16="http://schemas.microsoft.com/office/drawing/2014/main" id="{276BFDC4-2440-9D6C-BCE5-A3D5C3B2B40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5" name="Additionszeichen 1364">
                    <a:extLst>
                      <a:ext uri="{FF2B5EF4-FFF2-40B4-BE49-F238E27FC236}">
                        <a16:creationId xmlns:a16="http://schemas.microsoft.com/office/drawing/2014/main" id="{59897699-A71F-D14A-78FC-7C4500AB650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2" name="Gruppieren 1321">
                  <a:extLst>
                    <a:ext uri="{FF2B5EF4-FFF2-40B4-BE49-F238E27FC236}">
                      <a16:creationId xmlns:a16="http://schemas.microsoft.com/office/drawing/2014/main" id="{53FD88EE-840E-E5C9-015A-6901CDEDAA41}"/>
                    </a:ext>
                  </a:extLst>
                </p:cNvPr>
                <p:cNvGrpSpPr>
                  <a:grpSpLocks noChangeAspect="1"/>
                </p:cNvGrpSpPr>
                <p:nvPr/>
              </p:nvGrpSpPr>
              <p:grpSpPr>
                <a:xfrm>
                  <a:off x="5499300" y="3931942"/>
                  <a:ext cx="180000" cy="180000"/>
                  <a:chOff x="3172968" y="2304288"/>
                  <a:chExt cx="180000" cy="180000"/>
                </a:xfrm>
              </p:grpSpPr>
              <p:sp>
                <p:nvSpPr>
                  <p:cNvPr id="1362" name="Ellipse 1361">
                    <a:extLst>
                      <a:ext uri="{FF2B5EF4-FFF2-40B4-BE49-F238E27FC236}">
                        <a16:creationId xmlns:a16="http://schemas.microsoft.com/office/drawing/2014/main" id="{969F2259-7150-164E-14B9-0763C9C6478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3" name="Additionszeichen 1362">
                    <a:extLst>
                      <a:ext uri="{FF2B5EF4-FFF2-40B4-BE49-F238E27FC236}">
                        <a16:creationId xmlns:a16="http://schemas.microsoft.com/office/drawing/2014/main" id="{4F597528-2D1C-E6DA-FB14-280316B326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3" name="Gruppieren 1322">
                  <a:extLst>
                    <a:ext uri="{FF2B5EF4-FFF2-40B4-BE49-F238E27FC236}">
                      <a16:creationId xmlns:a16="http://schemas.microsoft.com/office/drawing/2014/main" id="{16657EA2-6011-9A63-1644-0C794D88DEA7}"/>
                    </a:ext>
                  </a:extLst>
                </p:cNvPr>
                <p:cNvGrpSpPr>
                  <a:grpSpLocks noChangeAspect="1"/>
                </p:cNvGrpSpPr>
                <p:nvPr/>
              </p:nvGrpSpPr>
              <p:grpSpPr>
                <a:xfrm>
                  <a:off x="6030156" y="4086630"/>
                  <a:ext cx="180000" cy="180000"/>
                  <a:chOff x="3172968" y="2304288"/>
                  <a:chExt cx="180000" cy="180000"/>
                </a:xfrm>
              </p:grpSpPr>
              <p:sp>
                <p:nvSpPr>
                  <p:cNvPr id="1360" name="Ellipse 1359">
                    <a:extLst>
                      <a:ext uri="{FF2B5EF4-FFF2-40B4-BE49-F238E27FC236}">
                        <a16:creationId xmlns:a16="http://schemas.microsoft.com/office/drawing/2014/main" id="{DD56096F-D7D0-823E-FB83-38D66595667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1" name="Additionszeichen 1360">
                    <a:extLst>
                      <a:ext uri="{FF2B5EF4-FFF2-40B4-BE49-F238E27FC236}">
                        <a16:creationId xmlns:a16="http://schemas.microsoft.com/office/drawing/2014/main" id="{129FFFA9-16A2-5CA0-A3B2-EE2EE3D1FD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4" name="Gruppieren 1323">
                  <a:extLst>
                    <a:ext uri="{FF2B5EF4-FFF2-40B4-BE49-F238E27FC236}">
                      <a16:creationId xmlns:a16="http://schemas.microsoft.com/office/drawing/2014/main" id="{E828F669-1E1C-CEA9-26DC-54255105BCA1}"/>
                    </a:ext>
                  </a:extLst>
                </p:cNvPr>
                <p:cNvGrpSpPr>
                  <a:grpSpLocks noChangeAspect="1"/>
                </p:cNvGrpSpPr>
                <p:nvPr/>
              </p:nvGrpSpPr>
              <p:grpSpPr>
                <a:xfrm>
                  <a:off x="6020438" y="3296696"/>
                  <a:ext cx="180000" cy="180000"/>
                  <a:chOff x="3172968" y="2304288"/>
                  <a:chExt cx="180000" cy="180000"/>
                </a:xfrm>
              </p:grpSpPr>
              <p:sp>
                <p:nvSpPr>
                  <p:cNvPr id="1358" name="Ellipse 1357">
                    <a:extLst>
                      <a:ext uri="{FF2B5EF4-FFF2-40B4-BE49-F238E27FC236}">
                        <a16:creationId xmlns:a16="http://schemas.microsoft.com/office/drawing/2014/main" id="{1985AEEE-47D6-0D08-6177-06C56B0A640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9" name="Additionszeichen 1358">
                    <a:extLst>
                      <a:ext uri="{FF2B5EF4-FFF2-40B4-BE49-F238E27FC236}">
                        <a16:creationId xmlns:a16="http://schemas.microsoft.com/office/drawing/2014/main" id="{5401A357-B2F0-E5C9-32C8-CCDD044262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5" name="Gruppieren 1324">
                  <a:extLst>
                    <a:ext uri="{FF2B5EF4-FFF2-40B4-BE49-F238E27FC236}">
                      <a16:creationId xmlns:a16="http://schemas.microsoft.com/office/drawing/2014/main" id="{116D4104-8F93-92E5-8E0F-567DC7F02186}"/>
                    </a:ext>
                  </a:extLst>
                </p:cNvPr>
                <p:cNvGrpSpPr>
                  <a:grpSpLocks noChangeAspect="1"/>
                </p:cNvGrpSpPr>
                <p:nvPr/>
              </p:nvGrpSpPr>
              <p:grpSpPr>
                <a:xfrm>
                  <a:off x="6540000" y="3667688"/>
                  <a:ext cx="180000" cy="180000"/>
                  <a:chOff x="3172968" y="2304288"/>
                  <a:chExt cx="180000" cy="180000"/>
                </a:xfrm>
              </p:grpSpPr>
              <p:sp>
                <p:nvSpPr>
                  <p:cNvPr id="1356" name="Ellipse 1355">
                    <a:extLst>
                      <a:ext uri="{FF2B5EF4-FFF2-40B4-BE49-F238E27FC236}">
                        <a16:creationId xmlns:a16="http://schemas.microsoft.com/office/drawing/2014/main" id="{FD5EC0E6-52F7-57A0-E598-4B9AE0B1F2F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7" name="Additionszeichen 1356">
                    <a:extLst>
                      <a:ext uri="{FF2B5EF4-FFF2-40B4-BE49-F238E27FC236}">
                        <a16:creationId xmlns:a16="http://schemas.microsoft.com/office/drawing/2014/main" id="{AB66C211-1881-C1B0-74D3-87E772C40B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6" name="Gruppieren 1325">
                  <a:extLst>
                    <a:ext uri="{FF2B5EF4-FFF2-40B4-BE49-F238E27FC236}">
                      <a16:creationId xmlns:a16="http://schemas.microsoft.com/office/drawing/2014/main" id="{FB77C4F0-65F9-4DA9-67D9-1E7DD27FF42E}"/>
                    </a:ext>
                  </a:extLst>
                </p:cNvPr>
                <p:cNvGrpSpPr>
                  <a:grpSpLocks noChangeAspect="1"/>
                </p:cNvGrpSpPr>
                <p:nvPr/>
              </p:nvGrpSpPr>
              <p:grpSpPr>
                <a:xfrm>
                  <a:off x="6696374" y="3186376"/>
                  <a:ext cx="180000" cy="180000"/>
                  <a:chOff x="3172968" y="2304288"/>
                  <a:chExt cx="180000" cy="180000"/>
                </a:xfrm>
              </p:grpSpPr>
              <p:sp>
                <p:nvSpPr>
                  <p:cNvPr id="1354" name="Ellipse 1353">
                    <a:extLst>
                      <a:ext uri="{FF2B5EF4-FFF2-40B4-BE49-F238E27FC236}">
                        <a16:creationId xmlns:a16="http://schemas.microsoft.com/office/drawing/2014/main" id="{4CDD67AD-77E0-862A-6247-F392D22A71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5" name="Additionszeichen 1354">
                    <a:extLst>
                      <a:ext uri="{FF2B5EF4-FFF2-40B4-BE49-F238E27FC236}">
                        <a16:creationId xmlns:a16="http://schemas.microsoft.com/office/drawing/2014/main" id="{908A015D-00FA-2DFE-9AB6-DD9893D8EE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7" name="Gruppieren 1326">
                  <a:extLst>
                    <a:ext uri="{FF2B5EF4-FFF2-40B4-BE49-F238E27FC236}">
                      <a16:creationId xmlns:a16="http://schemas.microsoft.com/office/drawing/2014/main" id="{44BA442F-75A2-7B5B-285D-365C543F5982}"/>
                    </a:ext>
                  </a:extLst>
                </p:cNvPr>
                <p:cNvGrpSpPr>
                  <a:grpSpLocks noChangeAspect="1"/>
                </p:cNvGrpSpPr>
                <p:nvPr/>
              </p:nvGrpSpPr>
              <p:grpSpPr>
                <a:xfrm>
                  <a:off x="5577515" y="3084316"/>
                  <a:ext cx="180000" cy="180000"/>
                  <a:chOff x="3172968" y="2304288"/>
                  <a:chExt cx="180000" cy="180000"/>
                </a:xfrm>
              </p:grpSpPr>
              <p:sp>
                <p:nvSpPr>
                  <p:cNvPr id="1352" name="Ellipse 1351">
                    <a:extLst>
                      <a:ext uri="{FF2B5EF4-FFF2-40B4-BE49-F238E27FC236}">
                        <a16:creationId xmlns:a16="http://schemas.microsoft.com/office/drawing/2014/main" id="{5D37B9D7-2679-01C9-0114-176C75BF37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3" name="Additionszeichen 1352">
                    <a:extLst>
                      <a:ext uri="{FF2B5EF4-FFF2-40B4-BE49-F238E27FC236}">
                        <a16:creationId xmlns:a16="http://schemas.microsoft.com/office/drawing/2014/main" id="{4B65524E-7718-30DD-C1F9-F434E711593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8" name="Gruppieren 1327">
                  <a:extLst>
                    <a:ext uri="{FF2B5EF4-FFF2-40B4-BE49-F238E27FC236}">
                      <a16:creationId xmlns:a16="http://schemas.microsoft.com/office/drawing/2014/main" id="{CB6762B6-458E-8600-28A5-85523BBC9C27}"/>
                    </a:ext>
                  </a:extLst>
                </p:cNvPr>
                <p:cNvGrpSpPr>
                  <a:grpSpLocks noChangeAspect="1"/>
                </p:cNvGrpSpPr>
                <p:nvPr/>
              </p:nvGrpSpPr>
              <p:grpSpPr>
                <a:xfrm>
                  <a:off x="5940252" y="2903697"/>
                  <a:ext cx="180000" cy="180000"/>
                  <a:chOff x="3172968" y="2304288"/>
                  <a:chExt cx="180000" cy="180000"/>
                </a:xfrm>
              </p:grpSpPr>
              <p:sp>
                <p:nvSpPr>
                  <p:cNvPr id="1350" name="Ellipse 1349">
                    <a:extLst>
                      <a:ext uri="{FF2B5EF4-FFF2-40B4-BE49-F238E27FC236}">
                        <a16:creationId xmlns:a16="http://schemas.microsoft.com/office/drawing/2014/main" id="{407780F8-A063-44BA-2CA5-722963C68E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1" name="Additionszeichen 1350">
                    <a:extLst>
                      <a:ext uri="{FF2B5EF4-FFF2-40B4-BE49-F238E27FC236}">
                        <a16:creationId xmlns:a16="http://schemas.microsoft.com/office/drawing/2014/main" id="{6F90543F-70A9-B48C-09CF-D3EC1BB4BA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9" name="Gruppieren 1328">
                  <a:extLst>
                    <a:ext uri="{FF2B5EF4-FFF2-40B4-BE49-F238E27FC236}">
                      <a16:creationId xmlns:a16="http://schemas.microsoft.com/office/drawing/2014/main" id="{18FF4CB8-1589-C0DA-3CC6-C0A6E111834C}"/>
                    </a:ext>
                  </a:extLst>
                </p:cNvPr>
                <p:cNvGrpSpPr>
                  <a:grpSpLocks noChangeAspect="1"/>
                </p:cNvGrpSpPr>
                <p:nvPr/>
              </p:nvGrpSpPr>
              <p:grpSpPr>
                <a:xfrm>
                  <a:off x="5597520" y="2746772"/>
                  <a:ext cx="180000" cy="180000"/>
                  <a:chOff x="3172968" y="2304288"/>
                  <a:chExt cx="180000" cy="180000"/>
                </a:xfrm>
              </p:grpSpPr>
              <p:sp>
                <p:nvSpPr>
                  <p:cNvPr id="1348" name="Ellipse 1347">
                    <a:extLst>
                      <a:ext uri="{FF2B5EF4-FFF2-40B4-BE49-F238E27FC236}">
                        <a16:creationId xmlns:a16="http://schemas.microsoft.com/office/drawing/2014/main" id="{CF57762C-E280-55A6-4DE1-1D43715CA44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9" name="Additionszeichen 1348">
                    <a:extLst>
                      <a:ext uri="{FF2B5EF4-FFF2-40B4-BE49-F238E27FC236}">
                        <a16:creationId xmlns:a16="http://schemas.microsoft.com/office/drawing/2014/main" id="{EAB09875-6372-57C0-FE9B-10373719F1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30" name="Gruppieren 1329">
                  <a:extLst>
                    <a:ext uri="{FF2B5EF4-FFF2-40B4-BE49-F238E27FC236}">
                      <a16:creationId xmlns:a16="http://schemas.microsoft.com/office/drawing/2014/main" id="{3921C443-141A-CB16-B718-D1E6DCA72233}"/>
                    </a:ext>
                  </a:extLst>
                </p:cNvPr>
                <p:cNvGrpSpPr>
                  <a:grpSpLocks noChangeAspect="1"/>
                </p:cNvGrpSpPr>
                <p:nvPr/>
              </p:nvGrpSpPr>
              <p:grpSpPr>
                <a:xfrm>
                  <a:off x="6310896" y="2729578"/>
                  <a:ext cx="180000" cy="180000"/>
                  <a:chOff x="3172968" y="2304288"/>
                  <a:chExt cx="180000" cy="180000"/>
                </a:xfrm>
              </p:grpSpPr>
              <p:sp>
                <p:nvSpPr>
                  <p:cNvPr id="1346" name="Ellipse 1345">
                    <a:extLst>
                      <a:ext uri="{FF2B5EF4-FFF2-40B4-BE49-F238E27FC236}">
                        <a16:creationId xmlns:a16="http://schemas.microsoft.com/office/drawing/2014/main" id="{8E941176-F4FF-7EE8-202E-395B859DB4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7" name="Additionszeichen 1346">
                    <a:extLst>
                      <a:ext uri="{FF2B5EF4-FFF2-40B4-BE49-F238E27FC236}">
                        <a16:creationId xmlns:a16="http://schemas.microsoft.com/office/drawing/2014/main" id="{3EE10C7F-047B-EC98-7E32-B4A378FEB0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31" name="Gruppieren 1330">
                  <a:extLst>
                    <a:ext uri="{FF2B5EF4-FFF2-40B4-BE49-F238E27FC236}">
                      <a16:creationId xmlns:a16="http://schemas.microsoft.com/office/drawing/2014/main" id="{1AB9CBB8-FFFB-6E88-20ED-EE1E3DE71307}"/>
                    </a:ext>
                  </a:extLst>
                </p:cNvPr>
                <p:cNvGrpSpPr>
                  <a:grpSpLocks noChangeAspect="1"/>
                </p:cNvGrpSpPr>
                <p:nvPr/>
              </p:nvGrpSpPr>
              <p:grpSpPr>
                <a:xfrm>
                  <a:off x="5311404" y="3346168"/>
                  <a:ext cx="180000" cy="180000"/>
                  <a:chOff x="3172968" y="2304288"/>
                  <a:chExt cx="180000" cy="180000"/>
                </a:xfrm>
              </p:grpSpPr>
              <p:sp>
                <p:nvSpPr>
                  <p:cNvPr id="1344" name="Ellipse 1343">
                    <a:extLst>
                      <a:ext uri="{FF2B5EF4-FFF2-40B4-BE49-F238E27FC236}">
                        <a16:creationId xmlns:a16="http://schemas.microsoft.com/office/drawing/2014/main" id="{1516FC25-FA2B-84D2-CEFB-1B4CBAE899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5" name="Additionszeichen 1344">
                    <a:extLst>
                      <a:ext uri="{FF2B5EF4-FFF2-40B4-BE49-F238E27FC236}">
                        <a16:creationId xmlns:a16="http://schemas.microsoft.com/office/drawing/2014/main" id="{DAF3E74F-03AE-661E-4579-010A990ECA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32" name="Ellipse 1331">
                  <a:extLst>
                    <a:ext uri="{FF2B5EF4-FFF2-40B4-BE49-F238E27FC236}">
                      <a16:creationId xmlns:a16="http://schemas.microsoft.com/office/drawing/2014/main" id="{C8BA83EA-3EC5-2596-7596-B32EAD8F33C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3" name="Ellipse 1332">
                  <a:extLst>
                    <a:ext uri="{FF2B5EF4-FFF2-40B4-BE49-F238E27FC236}">
                      <a16:creationId xmlns:a16="http://schemas.microsoft.com/office/drawing/2014/main" id="{70D75A4A-8BA5-2D49-A54F-CE1B6966EA3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4" name="Ellipse 1333">
                  <a:extLst>
                    <a:ext uri="{FF2B5EF4-FFF2-40B4-BE49-F238E27FC236}">
                      <a16:creationId xmlns:a16="http://schemas.microsoft.com/office/drawing/2014/main" id="{D2F093A6-9C45-0357-0769-8521BCAB8E0B}"/>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5" name="Ellipse 1334">
                  <a:extLst>
                    <a:ext uri="{FF2B5EF4-FFF2-40B4-BE49-F238E27FC236}">
                      <a16:creationId xmlns:a16="http://schemas.microsoft.com/office/drawing/2014/main" id="{0BB9371B-506C-9E06-0000-E0056805548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6" name="Ellipse 1335">
                  <a:extLst>
                    <a:ext uri="{FF2B5EF4-FFF2-40B4-BE49-F238E27FC236}">
                      <a16:creationId xmlns:a16="http://schemas.microsoft.com/office/drawing/2014/main" id="{1493858C-458C-EC58-C747-87C2FE71E36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7" name="Ellipse 1336">
                  <a:extLst>
                    <a:ext uri="{FF2B5EF4-FFF2-40B4-BE49-F238E27FC236}">
                      <a16:creationId xmlns:a16="http://schemas.microsoft.com/office/drawing/2014/main" id="{CF663FA3-4D44-0E6C-334F-D23F28C74CA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8" name="Ellipse 1337">
                  <a:extLst>
                    <a:ext uri="{FF2B5EF4-FFF2-40B4-BE49-F238E27FC236}">
                      <a16:creationId xmlns:a16="http://schemas.microsoft.com/office/drawing/2014/main" id="{860D2729-874D-7736-0824-B069A73B94C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9" name="Ellipse 1338">
                  <a:extLst>
                    <a:ext uri="{FF2B5EF4-FFF2-40B4-BE49-F238E27FC236}">
                      <a16:creationId xmlns:a16="http://schemas.microsoft.com/office/drawing/2014/main" id="{FDF07089-3844-8ED3-AC99-92DF6F371BF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0" name="Ellipse 1339">
                  <a:extLst>
                    <a:ext uri="{FF2B5EF4-FFF2-40B4-BE49-F238E27FC236}">
                      <a16:creationId xmlns:a16="http://schemas.microsoft.com/office/drawing/2014/main" id="{2E7E1D32-5FED-9030-2ED0-2AE0ACBBA37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1" name="Ellipse 1340">
                  <a:extLst>
                    <a:ext uri="{FF2B5EF4-FFF2-40B4-BE49-F238E27FC236}">
                      <a16:creationId xmlns:a16="http://schemas.microsoft.com/office/drawing/2014/main" id="{299396A9-4B99-9B5B-30C5-70D2839C397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2" name="Ellipse 1341">
                  <a:extLst>
                    <a:ext uri="{FF2B5EF4-FFF2-40B4-BE49-F238E27FC236}">
                      <a16:creationId xmlns:a16="http://schemas.microsoft.com/office/drawing/2014/main" id="{115EB6BC-44E2-6313-7D80-EFA34E48CF4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3" name="Ellipse 1342">
                  <a:extLst>
                    <a:ext uri="{FF2B5EF4-FFF2-40B4-BE49-F238E27FC236}">
                      <a16:creationId xmlns:a16="http://schemas.microsoft.com/office/drawing/2014/main" id="{9BCC6090-DCF3-216D-AB55-BC59E630E9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17" name="L-Schale">
                <a:extLst>
                  <a:ext uri="{FF2B5EF4-FFF2-40B4-BE49-F238E27FC236}">
                    <a16:creationId xmlns:a16="http://schemas.microsoft.com/office/drawing/2014/main" id="{28FD2AB2-CDA4-203F-408B-9141A617797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318" name="M-Schale">
                <a:extLst>
                  <a:ext uri="{FF2B5EF4-FFF2-40B4-BE49-F238E27FC236}">
                    <a16:creationId xmlns:a16="http://schemas.microsoft.com/office/drawing/2014/main" id="{FA72A6D6-74A5-AEA6-903F-7A5AFAE2A50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279" name="Gruppieren 1278">
              <a:extLst>
                <a:ext uri="{FF2B5EF4-FFF2-40B4-BE49-F238E27FC236}">
                  <a16:creationId xmlns:a16="http://schemas.microsoft.com/office/drawing/2014/main" id="{16E74885-C3CB-8A23-D2A4-ECA027701470}"/>
                </a:ext>
              </a:extLst>
            </p:cNvPr>
            <p:cNvGrpSpPr/>
            <p:nvPr/>
          </p:nvGrpSpPr>
          <p:grpSpPr>
            <a:xfrm>
              <a:off x="6006000" y="816426"/>
              <a:ext cx="180000" cy="180000"/>
              <a:chOff x="2537136" y="1269000"/>
              <a:chExt cx="180000" cy="180000"/>
            </a:xfrm>
          </p:grpSpPr>
          <p:sp>
            <p:nvSpPr>
              <p:cNvPr id="1313" name="Ellipse 1312">
                <a:extLst>
                  <a:ext uri="{FF2B5EF4-FFF2-40B4-BE49-F238E27FC236}">
                    <a16:creationId xmlns:a16="http://schemas.microsoft.com/office/drawing/2014/main" id="{8AB96CA8-D8B4-48A5-A4C2-62B53274F1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4" name="Minuszeichen 1313">
                <a:extLst>
                  <a:ext uri="{FF2B5EF4-FFF2-40B4-BE49-F238E27FC236}">
                    <a16:creationId xmlns:a16="http://schemas.microsoft.com/office/drawing/2014/main" id="{940D8B25-BC43-C1E4-516B-567CEB4592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0" name="Gruppieren 1279">
              <a:extLst>
                <a:ext uri="{FF2B5EF4-FFF2-40B4-BE49-F238E27FC236}">
                  <a16:creationId xmlns:a16="http://schemas.microsoft.com/office/drawing/2014/main" id="{BF57DECF-D532-0314-0FDA-B5186AF6A4C1}"/>
                </a:ext>
              </a:extLst>
            </p:cNvPr>
            <p:cNvGrpSpPr/>
            <p:nvPr/>
          </p:nvGrpSpPr>
          <p:grpSpPr>
            <a:xfrm>
              <a:off x="6003948" y="5865553"/>
              <a:ext cx="180000" cy="180000"/>
              <a:chOff x="2537136" y="1269000"/>
              <a:chExt cx="180000" cy="180000"/>
            </a:xfrm>
          </p:grpSpPr>
          <p:sp>
            <p:nvSpPr>
              <p:cNvPr id="1311" name="Ellipse 1310">
                <a:extLst>
                  <a:ext uri="{FF2B5EF4-FFF2-40B4-BE49-F238E27FC236}">
                    <a16:creationId xmlns:a16="http://schemas.microsoft.com/office/drawing/2014/main" id="{276A87F1-1F6E-F73B-D9CB-A5566914C8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2" name="Minuszeichen 1311">
                <a:extLst>
                  <a:ext uri="{FF2B5EF4-FFF2-40B4-BE49-F238E27FC236}">
                    <a16:creationId xmlns:a16="http://schemas.microsoft.com/office/drawing/2014/main" id="{91C6DEB4-ABBA-C0A5-5DCA-1DA9A7DBA1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1" name="Gruppieren 1280">
              <a:extLst>
                <a:ext uri="{FF2B5EF4-FFF2-40B4-BE49-F238E27FC236}">
                  <a16:creationId xmlns:a16="http://schemas.microsoft.com/office/drawing/2014/main" id="{07EFC071-5409-AC35-0F7F-BED7FA190868}"/>
                </a:ext>
              </a:extLst>
            </p:cNvPr>
            <p:cNvGrpSpPr/>
            <p:nvPr/>
          </p:nvGrpSpPr>
          <p:grpSpPr>
            <a:xfrm>
              <a:off x="7989107" y="3335661"/>
              <a:ext cx="180000" cy="180000"/>
              <a:chOff x="2537136" y="1269000"/>
              <a:chExt cx="180000" cy="180000"/>
            </a:xfrm>
          </p:grpSpPr>
          <p:sp>
            <p:nvSpPr>
              <p:cNvPr id="1309" name="Ellipse 1308">
                <a:extLst>
                  <a:ext uri="{FF2B5EF4-FFF2-40B4-BE49-F238E27FC236}">
                    <a16:creationId xmlns:a16="http://schemas.microsoft.com/office/drawing/2014/main" id="{F8CAEEF2-A202-9415-27C6-A2B9B68DBE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0" name="Minuszeichen 1309">
                <a:extLst>
                  <a:ext uri="{FF2B5EF4-FFF2-40B4-BE49-F238E27FC236}">
                    <a16:creationId xmlns:a16="http://schemas.microsoft.com/office/drawing/2014/main" id="{8A066420-7850-E140-3BA6-68671CE6AD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2" name="Gruppieren 1281">
              <a:extLst>
                <a:ext uri="{FF2B5EF4-FFF2-40B4-BE49-F238E27FC236}">
                  <a16:creationId xmlns:a16="http://schemas.microsoft.com/office/drawing/2014/main" id="{81ADEACB-4406-DD61-DAD8-4B19EBB8371A}"/>
                </a:ext>
              </a:extLst>
            </p:cNvPr>
            <p:cNvGrpSpPr/>
            <p:nvPr/>
          </p:nvGrpSpPr>
          <p:grpSpPr>
            <a:xfrm>
              <a:off x="4026000" y="3339000"/>
              <a:ext cx="180000" cy="180000"/>
              <a:chOff x="2537136" y="1269000"/>
              <a:chExt cx="180000" cy="180000"/>
            </a:xfrm>
          </p:grpSpPr>
          <p:sp>
            <p:nvSpPr>
              <p:cNvPr id="1307" name="Ellipse 1306">
                <a:extLst>
                  <a:ext uri="{FF2B5EF4-FFF2-40B4-BE49-F238E27FC236}">
                    <a16:creationId xmlns:a16="http://schemas.microsoft.com/office/drawing/2014/main" id="{A6399A6D-BB4F-0F4B-8B70-BD24A7FD1E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8" name="Minuszeichen 1307">
                <a:extLst>
                  <a:ext uri="{FF2B5EF4-FFF2-40B4-BE49-F238E27FC236}">
                    <a16:creationId xmlns:a16="http://schemas.microsoft.com/office/drawing/2014/main" id="{73261D5E-69E8-4102-E8E7-F4D648A6F2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3" name="Gruppieren 1282">
              <a:extLst>
                <a:ext uri="{FF2B5EF4-FFF2-40B4-BE49-F238E27FC236}">
                  <a16:creationId xmlns:a16="http://schemas.microsoft.com/office/drawing/2014/main" id="{E96FBBB9-35A0-9D54-92C3-7177C9A66719}"/>
                </a:ext>
              </a:extLst>
            </p:cNvPr>
            <p:cNvGrpSpPr/>
            <p:nvPr/>
          </p:nvGrpSpPr>
          <p:grpSpPr>
            <a:xfrm>
              <a:off x="4656000" y="4775520"/>
              <a:ext cx="180000" cy="180000"/>
              <a:chOff x="2537136" y="1269000"/>
              <a:chExt cx="180000" cy="180000"/>
            </a:xfrm>
          </p:grpSpPr>
          <p:sp>
            <p:nvSpPr>
              <p:cNvPr id="1305" name="Ellipse 1304">
                <a:extLst>
                  <a:ext uri="{FF2B5EF4-FFF2-40B4-BE49-F238E27FC236}">
                    <a16:creationId xmlns:a16="http://schemas.microsoft.com/office/drawing/2014/main" id="{E8D9B20F-5C68-B844-BEDC-ED0895C377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6" name="Minuszeichen 1305">
                <a:extLst>
                  <a:ext uri="{FF2B5EF4-FFF2-40B4-BE49-F238E27FC236}">
                    <a16:creationId xmlns:a16="http://schemas.microsoft.com/office/drawing/2014/main" id="{EF5265BB-F3A0-28D6-469F-BE22AFD1466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4" name="Gruppieren 1283">
              <a:extLst>
                <a:ext uri="{FF2B5EF4-FFF2-40B4-BE49-F238E27FC236}">
                  <a16:creationId xmlns:a16="http://schemas.microsoft.com/office/drawing/2014/main" id="{F8F3BC08-3740-7CDE-776B-67075363FE40}"/>
                </a:ext>
              </a:extLst>
            </p:cNvPr>
            <p:cNvGrpSpPr/>
            <p:nvPr/>
          </p:nvGrpSpPr>
          <p:grpSpPr>
            <a:xfrm>
              <a:off x="7373256" y="4775520"/>
              <a:ext cx="180000" cy="180000"/>
              <a:chOff x="2537136" y="1269000"/>
              <a:chExt cx="180000" cy="180000"/>
            </a:xfrm>
          </p:grpSpPr>
          <p:sp>
            <p:nvSpPr>
              <p:cNvPr id="1303" name="Ellipse 1302">
                <a:extLst>
                  <a:ext uri="{FF2B5EF4-FFF2-40B4-BE49-F238E27FC236}">
                    <a16:creationId xmlns:a16="http://schemas.microsoft.com/office/drawing/2014/main" id="{AEEE765E-BE0F-7BF6-A812-C523CF711A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4" name="Minuszeichen 1303">
                <a:extLst>
                  <a:ext uri="{FF2B5EF4-FFF2-40B4-BE49-F238E27FC236}">
                    <a16:creationId xmlns:a16="http://schemas.microsoft.com/office/drawing/2014/main" id="{6059E61F-36DF-38F5-6110-367A37F842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5" name="Gruppieren 1284">
              <a:extLst>
                <a:ext uri="{FF2B5EF4-FFF2-40B4-BE49-F238E27FC236}">
                  <a16:creationId xmlns:a16="http://schemas.microsoft.com/office/drawing/2014/main" id="{5381C7B9-ED9A-569D-F8B5-18BA1DCC6F0F}"/>
                </a:ext>
              </a:extLst>
            </p:cNvPr>
            <p:cNvGrpSpPr/>
            <p:nvPr/>
          </p:nvGrpSpPr>
          <p:grpSpPr>
            <a:xfrm>
              <a:off x="7373256" y="1900714"/>
              <a:ext cx="180000" cy="180000"/>
              <a:chOff x="2537136" y="1269000"/>
              <a:chExt cx="180000" cy="180000"/>
            </a:xfrm>
          </p:grpSpPr>
          <p:sp>
            <p:nvSpPr>
              <p:cNvPr id="1301" name="Ellipse 1300">
                <a:extLst>
                  <a:ext uri="{FF2B5EF4-FFF2-40B4-BE49-F238E27FC236}">
                    <a16:creationId xmlns:a16="http://schemas.microsoft.com/office/drawing/2014/main" id="{3FBC41B7-584B-58A7-9EF5-DC4FCCF2B4E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2" name="Minuszeichen 1301">
                <a:extLst>
                  <a:ext uri="{FF2B5EF4-FFF2-40B4-BE49-F238E27FC236}">
                    <a16:creationId xmlns:a16="http://schemas.microsoft.com/office/drawing/2014/main" id="{D7A4BA70-10A7-7122-DD5E-6A597006F8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6" name="Gruppieren 1285">
              <a:extLst>
                <a:ext uri="{FF2B5EF4-FFF2-40B4-BE49-F238E27FC236}">
                  <a16:creationId xmlns:a16="http://schemas.microsoft.com/office/drawing/2014/main" id="{7E80E1A7-EE1E-1D81-80BA-F79AE650B3E5}"/>
                </a:ext>
              </a:extLst>
            </p:cNvPr>
            <p:cNvGrpSpPr/>
            <p:nvPr/>
          </p:nvGrpSpPr>
          <p:grpSpPr>
            <a:xfrm>
              <a:off x="4656000" y="1900714"/>
              <a:ext cx="180000" cy="180000"/>
              <a:chOff x="2537136" y="1269000"/>
              <a:chExt cx="180000" cy="180000"/>
            </a:xfrm>
          </p:grpSpPr>
          <p:sp>
            <p:nvSpPr>
              <p:cNvPr id="1299" name="Ellipse 1298">
                <a:extLst>
                  <a:ext uri="{FF2B5EF4-FFF2-40B4-BE49-F238E27FC236}">
                    <a16:creationId xmlns:a16="http://schemas.microsoft.com/office/drawing/2014/main" id="{76B9BF91-891D-40EF-51B1-6AE3B3DCC7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0" name="Minuszeichen 1299">
                <a:extLst>
                  <a:ext uri="{FF2B5EF4-FFF2-40B4-BE49-F238E27FC236}">
                    <a16:creationId xmlns:a16="http://schemas.microsoft.com/office/drawing/2014/main" id="{D6845173-120E-30FA-B018-A7C5E12A19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7" name="Gruppieren 1286">
              <a:extLst>
                <a:ext uri="{FF2B5EF4-FFF2-40B4-BE49-F238E27FC236}">
                  <a16:creationId xmlns:a16="http://schemas.microsoft.com/office/drawing/2014/main" id="{C7CEAAF1-2663-C37A-9CB0-0831CEEE1A18}"/>
                </a:ext>
              </a:extLst>
            </p:cNvPr>
            <p:cNvGrpSpPr/>
            <p:nvPr/>
          </p:nvGrpSpPr>
          <p:grpSpPr>
            <a:xfrm>
              <a:off x="6006000" y="1339747"/>
              <a:ext cx="180000" cy="180000"/>
              <a:chOff x="2537136" y="1269000"/>
              <a:chExt cx="180000" cy="180000"/>
            </a:xfrm>
          </p:grpSpPr>
          <p:sp>
            <p:nvSpPr>
              <p:cNvPr id="1297" name="Ellipse 1296">
                <a:extLst>
                  <a:ext uri="{FF2B5EF4-FFF2-40B4-BE49-F238E27FC236}">
                    <a16:creationId xmlns:a16="http://schemas.microsoft.com/office/drawing/2014/main" id="{49565465-4277-08A8-69D3-5303733F74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8" name="Minuszeichen 1297">
                <a:extLst>
                  <a:ext uri="{FF2B5EF4-FFF2-40B4-BE49-F238E27FC236}">
                    <a16:creationId xmlns:a16="http://schemas.microsoft.com/office/drawing/2014/main" id="{3E3B504C-8844-B68C-98BD-00484AD84A1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8" name="Gruppieren 1287">
              <a:extLst>
                <a:ext uri="{FF2B5EF4-FFF2-40B4-BE49-F238E27FC236}">
                  <a16:creationId xmlns:a16="http://schemas.microsoft.com/office/drawing/2014/main" id="{4AB73FB2-9252-2412-69EB-97BD4CF2D539}"/>
                </a:ext>
              </a:extLst>
            </p:cNvPr>
            <p:cNvGrpSpPr/>
            <p:nvPr/>
          </p:nvGrpSpPr>
          <p:grpSpPr>
            <a:xfrm>
              <a:off x="6006000" y="5312040"/>
              <a:ext cx="180000" cy="180000"/>
              <a:chOff x="2537136" y="1269000"/>
              <a:chExt cx="180000" cy="180000"/>
            </a:xfrm>
          </p:grpSpPr>
          <p:sp>
            <p:nvSpPr>
              <p:cNvPr id="1295" name="Ellipse 1294">
                <a:extLst>
                  <a:ext uri="{FF2B5EF4-FFF2-40B4-BE49-F238E27FC236}">
                    <a16:creationId xmlns:a16="http://schemas.microsoft.com/office/drawing/2014/main" id="{ADBF2CC8-5FA6-A19F-562F-8E94D07F05D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6" name="Minuszeichen 1295">
                <a:extLst>
                  <a:ext uri="{FF2B5EF4-FFF2-40B4-BE49-F238E27FC236}">
                    <a16:creationId xmlns:a16="http://schemas.microsoft.com/office/drawing/2014/main" id="{0F2B6485-21EC-515C-724E-91962E2A2F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9" name="Gruppieren 1288">
              <a:extLst>
                <a:ext uri="{FF2B5EF4-FFF2-40B4-BE49-F238E27FC236}">
                  <a16:creationId xmlns:a16="http://schemas.microsoft.com/office/drawing/2014/main" id="{464E09A7-B90F-5731-E7B0-EC710A7F1CF6}"/>
                </a:ext>
              </a:extLst>
            </p:cNvPr>
            <p:cNvGrpSpPr/>
            <p:nvPr/>
          </p:nvGrpSpPr>
          <p:grpSpPr>
            <a:xfrm>
              <a:off x="6006000" y="1900714"/>
              <a:ext cx="180000" cy="180000"/>
              <a:chOff x="2537136" y="1269000"/>
              <a:chExt cx="180000" cy="180000"/>
            </a:xfrm>
          </p:grpSpPr>
          <p:sp>
            <p:nvSpPr>
              <p:cNvPr id="1293" name="Ellipse 1292">
                <a:extLst>
                  <a:ext uri="{FF2B5EF4-FFF2-40B4-BE49-F238E27FC236}">
                    <a16:creationId xmlns:a16="http://schemas.microsoft.com/office/drawing/2014/main" id="{D02C5216-1F15-A1CC-69E6-9B50558E23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4" name="Minuszeichen 1293">
                <a:extLst>
                  <a:ext uri="{FF2B5EF4-FFF2-40B4-BE49-F238E27FC236}">
                    <a16:creationId xmlns:a16="http://schemas.microsoft.com/office/drawing/2014/main" id="{65725A47-FC40-2CFD-AB75-1F04AE6006D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90" name="Gruppieren 1289">
              <a:extLst>
                <a:ext uri="{FF2B5EF4-FFF2-40B4-BE49-F238E27FC236}">
                  <a16:creationId xmlns:a16="http://schemas.microsoft.com/office/drawing/2014/main" id="{4F0312C5-1B4B-73C3-EECF-C847DF6F718B}"/>
                </a:ext>
              </a:extLst>
            </p:cNvPr>
            <p:cNvGrpSpPr/>
            <p:nvPr/>
          </p:nvGrpSpPr>
          <p:grpSpPr>
            <a:xfrm>
              <a:off x="6006000" y="4775520"/>
              <a:ext cx="180000" cy="180000"/>
              <a:chOff x="2537136" y="1269000"/>
              <a:chExt cx="180000" cy="180000"/>
            </a:xfrm>
          </p:grpSpPr>
          <p:sp>
            <p:nvSpPr>
              <p:cNvPr id="1291" name="Ellipse 1290">
                <a:extLst>
                  <a:ext uri="{FF2B5EF4-FFF2-40B4-BE49-F238E27FC236}">
                    <a16:creationId xmlns:a16="http://schemas.microsoft.com/office/drawing/2014/main" id="{98E8FDF3-FBCB-E501-046A-FF279895353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2" name="Minuszeichen 1291">
                <a:extLst>
                  <a:ext uri="{FF2B5EF4-FFF2-40B4-BE49-F238E27FC236}">
                    <a16:creationId xmlns:a16="http://schemas.microsoft.com/office/drawing/2014/main" id="{A70228B3-1D65-E12C-5511-F0FBF6ADFCB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68" name="Gruppieren 1367">
            <a:extLst>
              <a:ext uri="{FF2B5EF4-FFF2-40B4-BE49-F238E27FC236}">
                <a16:creationId xmlns:a16="http://schemas.microsoft.com/office/drawing/2014/main" id="{E4653204-0392-3F58-AC33-A629CDF9D6D7}"/>
              </a:ext>
            </a:extLst>
          </p:cNvPr>
          <p:cNvGrpSpPr>
            <a:grpSpLocks noChangeAspect="1"/>
          </p:cNvGrpSpPr>
          <p:nvPr/>
        </p:nvGrpSpPr>
        <p:grpSpPr>
          <a:xfrm>
            <a:off x="7197441" y="4445881"/>
            <a:ext cx="1258865" cy="1306104"/>
            <a:chOff x="3576000" y="816426"/>
            <a:chExt cx="5040000" cy="5229127"/>
          </a:xfrm>
        </p:grpSpPr>
        <p:grpSp>
          <p:nvGrpSpPr>
            <p:cNvPr id="1369" name="Magnesium ohne e-">
              <a:extLst>
                <a:ext uri="{FF2B5EF4-FFF2-40B4-BE49-F238E27FC236}">
                  <a16:creationId xmlns:a16="http://schemas.microsoft.com/office/drawing/2014/main" id="{E0E74CE2-FB80-2E2D-F2F1-BE5F348967DF}"/>
                </a:ext>
              </a:extLst>
            </p:cNvPr>
            <p:cNvGrpSpPr/>
            <p:nvPr/>
          </p:nvGrpSpPr>
          <p:grpSpPr>
            <a:xfrm>
              <a:off x="3576000" y="909000"/>
              <a:ext cx="5040000" cy="5040000"/>
              <a:chOff x="3576000" y="909000"/>
              <a:chExt cx="5040000" cy="5040000"/>
            </a:xfrm>
          </p:grpSpPr>
          <p:sp>
            <p:nvSpPr>
              <p:cNvPr id="1406" name="K-Schale">
                <a:extLst>
                  <a:ext uri="{FF2B5EF4-FFF2-40B4-BE49-F238E27FC236}">
                    <a16:creationId xmlns:a16="http://schemas.microsoft.com/office/drawing/2014/main" id="{D61FE11C-F9A4-FDFD-A3E7-E3D3DE330DE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407" name="Atomkern mit Protonen und Neutronen">
                <a:extLst>
                  <a:ext uri="{FF2B5EF4-FFF2-40B4-BE49-F238E27FC236}">
                    <a16:creationId xmlns:a16="http://schemas.microsoft.com/office/drawing/2014/main" id="{3E71F3CF-26F7-9655-AB38-63AADC2BE430}"/>
                  </a:ext>
                </a:extLst>
              </p:cNvPr>
              <p:cNvGrpSpPr/>
              <p:nvPr/>
            </p:nvGrpSpPr>
            <p:grpSpPr>
              <a:xfrm>
                <a:off x="5196000" y="2529000"/>
                <a:ext cx="1800000" cy="1800000"/>
                <a:chOff x="5196000" y="2529000"/>
                <a:chExt cx="1800000" cy="1800000"/>
              </a:xfrm>
            </p:grpSpPr>
            <p:sp>
              <p:nvSpPr>
                <p:cNvPr id="1410" name="Atomkern">
                  <a:extLst>
                    <a:ext uri="{FF2B5EF4-FFF2-40B4-BE49-F238E27FC236}">
                      <a16:creationId xmlns:a16="http://schemas.microsoft.com/office/drawing/2014/main" id="{1DC9037B-0FA8-7709-ED1C-FCEC9EB6529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411" name="Gruppieren 1410">
                  <a:extLst>
                    <a:ext uri="{FF2B5EF4-FFF2-40B4-BE49-F238E27FC236}">
                      <a16:creationId xmlns:a16="http://schemas.microsoft.com/office/drawing/2014/main" id="{81CAD7A4-6350-EF04-15F3-30B41C1A0527}"/>
                    </a:ext>
                  </a:extLst>
                </p:cNvPr>
                <p:cNvGrpSpPr>
                  <a:grpSpLocks noChangeAspect="1"/>
                </p:cNvGrpSpPr>
                <p:nvPr/>
              </p:nvGrpSpPr>
              <p:grpSpPr>
                <a:xfrm>
                  <a:off x="5848033" y="3791651"/>
                  <a:ext cx="180000" cy="180000"/>
                  <a:chOff x="3172968" y="2304288"/>
                  <a:chExt cx="180000" cy="180000"/>
                </a:xfrm>
              </p:grpSpPr>
              <p:sp>
                <p:nvSpPr>
                  <p:cNvPr id="1457" name="Ellipse 1456">
                    <a:extLst>
                      <a:ext uri="{FF2B5EF4-FFF2-40B4-BE49-F238E27FC236}">
                        <a16:creationId xmlns:a16="http://schemas.microsoft.com/office/drawing/2014/main" id="{70D2A7DA-B7D2-56DF-432D-BD79A16428C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8" name="Additionszeichen 1457">
                    <a:extLst>
                      <a:ext uri="{FF2B5EF4-FFF2-40B4-BE49-F238E27FC236}">
                        <a16:creationId xmlns:a16="http://schemas.microsoft.com/office/drawing/2014/main" id="{7A48CE72-ED19-418D-155F-DB871A4B3D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2" name="Gruppieren 1411">
                  <a:extLst>
                    <a:ext uri="{FF2B5EF4-FFF2-40B4-BE49-F238E27FC236}">
                      <a16:creationId xmlns:a16="http://schemas.microsoft.com/office/drawing/2014/main" id="{86A004E1-0DEB-8A75-84BF-5F71ACFFC02C}"/>
                    </a:ext>
                  </a:extLst>
                </p:cNvPr>
                <p:cNvGrpSpPr>
                  <a:grpSpLocks noChangeAspect="1"/>
                </p:cNvGrpSpPr>
                <p:nvPr/>
              </p:nvGrpSpPr>
              <p:grpSpPr>
                <a:xfrm>
                  <a:off x="6270000" y="3698425"/>
                  <a:ext cx="180000" cy="180000"/>
                  <a:chOff x="3172968" y="2304288"/>
                  <a:chExt cx="180000" cy="180000"/>
                </a:xfrm>
              </p:grpSpPr>
              <p:sp>
                <p:nvSpPr>
                  <p:cNvPr id="1455" name="Ellipse 1454">
                    <a:extLst>
                      <a:ext uri="{FF2B5EF4-FFF2-40B4-BE49-F238E27FC236}">
                        <a16:creationId xmlns:a16="http://schemas.microsoft.com/office/drawing/2014/main" id="{B97E615B-0A0A-B386-633A-2D5F79E240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6" name="Additionszeichen 1455">
                    <a:extLst>
                      <a:ext uri="{FF2B5EF4-FFF2-40B4-BE49-F238E27FC236}">
                        <a16:creationId xmlns:a16="http://schemas.microsoft.com/office/drawing/2014/main" id="{4858DBD3-B39C-D0CA-D018-A13ED87EABC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3" name="Gruppieren 1412">
                  <a:extLst>
                    <a:ext uri="{FF2B5EF4-FFF2-40B4-BE49-F238E27FC236}">
                      <a16:creationId xmlns:a16="http://schemas.microsoft.com/office/drawing/2014/main" id="{68B1624D-BB11-45B7-00E7-569614E018D4}"/>
                    </a:ext>
                  </a:extLst>
                </p:cNvPr>
                <p:cNvGrpSpPr>
                  <a:grpSpLocks noChangeAspect="1"/>
                </p:cNvGrpSpPr>
                <p:nvPr/>
              </p:nvGrpSpPr>
              <p:grpSpPr>
                <a:xfrm>
                  <a:off x="5499300" y="3931942"/>
                  <a:ext cx="180000" cy="180000"/>
                  <a:chOff x="3172968" y="2304288"/>
                  <a:chExt cx="180000" cy="180000"/>
                </a:xfrm>
              </p:grpSpPr>
              <p:sp>
                <p:nvSpPr>
                  <p:cNvPr id="1453" name="Ellipse 1452">
                    <a:extLst>
                      <a:ext uri="{FF2B5EF4-FFF2-40B4-BE49-F238E27FC236}">
                        <a16:creationId xmlns:a16="http://schemas.microsoft.com/office/drawing/2014/main" id="{46CA7465-E1D1-21BB-EA62-6C6A5FBFA4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4" name="Additionszeichen 1453">
                    <a:extLst>
                      <a:ext uri="{FF2B5EF4-FFF2-40B4-BE49-F238E27FC236}">
                        <a16:creationId xmlns:a16="http://schemas.microsoft.com/office/drawing/2014/main" id="{CA0F93B2-ABF6-3911-30CD-D5503C435BD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4" name="Gruppieren 1413">
                  <a:extLst>
                    <a:ext uri="{FF2B5EF4-FFF2-40B4-BE49-F238E27FC236}">
                      <a16:creationId xmlns:a16="http://schemas.microsoft.com/office/drawing/2014/main" id="{8E26DA06-74B9-1863-8883-7333E300B8FA}"/>
                    </a:ext>
                  </a:extLst>
                </p:cNvPr>
                <p:cNvGrpSpPr>
                  <a:grpSpLocks noChangeAspect="1"/>
                </p:cNvGrpSpPr>
                <p:nvPr/>
              </p:nvGrpSpPr>
              <p:grpSpPr>
                <a:xfrm>
                  <a:off x="6030156" y="4086630"/>
                  <a:ext cx="180000" cy="180000"/>
                  <a:chOff x="3172968" y="2304288"/>
                  <a:chExt cx="180000" cy="180000"/>
                </a:xfrm>
              </p:grpSpPr>
              <p:sp>
                <p:nvSpPr>
                  <p:cNvPr id="1451" name="Ellipse 1450">
                    <a:extLst>
                      <a:ext uri="{FF2B5EF4-FFF2-40B4-BE49-F238E27FC236}">
                        <a16:creationId xmlns:a16="http://schemas.microsoft.com/office/drawing/2014/main" id="{9295C15F-6D82-D6C1-FB40-C6367E8E3D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2" name="Additionszeichen 1451">
                    <a:extLst>
                      <a:ext uri="{FF2B5EF4-FFF2-40B4-BE49-F238E27FC236}">
                        <a16:creationId xmlns:a16="http://schemas.microsoft.com/office/drawing/2014/main" id="{375083E2-2EE1-0FB7-AC92-376761831E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5" name="Gruppieren 1414">
                  <a:extLst>
                    <a:ext uri="{FF2B5EF4-FFF2-40B4-BE49-F238E27FC236}">
                      <a16:creationId xmlns:a16="http://schemas.microsoft.com/office/drawing/2014/main" id="{634AEC82-FA58-521C-89B5-28C6DF5CF43D}"/>
                    </a:ext>
                  </a:extLst>
                </p:cNvPr>
                <p:cNvGrpSpPr>
                  <a:grpSpLocks noChangeAspect="1"/>
                </p:cNvGrpSpPr>
                <p:nvPr/>
              </p:nvGrpSpPr>
              <p:grpSpPr>
                <a:xfrm>
                  <a:off x="6020438" y="3296696"/>
                  <a:ext cx="180000" cy="180000"/>
                  <a:chOff x="3172968" y="2304288"/>
                  <a:chExt cx="180000" cy="180000"/>
                </a:xfrm>
              </p:grpSpPr>
              <p:sp>
                <p:nvSpPr>
                  <p:cNvPr id="1449" name="Ellipse 1448">
                    <a:extLst>
                      <a:ext uri="{FF2B5EF4-FFF2-40B4-BE49-F238E27FC236}">
                        <a16:creationId xmlns:a16="http://schemas.microsoft.com/office/drawing/2014/main" id="{4782E022-3D00-1935-4208-05485F660E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0" name="Additionszeichen 1449">
                    <a:extLst>
                      <a:ext uri="{FF2B5EF4-FFF2-40B4-BE49-F238E27FC236}">
                        <a16:creationId xmlns:a16="http://schemas.microsoft.com/office/drawing/2014/main" id="{AA098E20-55A4-13C1-D3A8-33A68858A1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6" name="Gruppieren 1415">
                  <a:extLst>
                    <a:ext uri="{FF2B5EF4-FFF2-40B4-BE49-F238E27FC236}">
                      <a16:creationId xmlns:a16="http://schemas.microsoft.com/office/drawing/2014/main" id="{F97E57B4-9392-1B4F-C481-D3C8E34ED0B6}"/>
                    </a:ext>
                  </a:extLst>
                </p:cNvPr>
                <p:cNvGrpSpPr>
                  <a:grpSpLocks noChangeAspect="1"/>
                </p:cNvGrpSpPr>
                <p:nvPr/>
              </p:nvGrpSpPr>
              <p:grpSpPr>
                <a:xfrm>
                  <a:off x="6540000" y="3667688"/>
                  <a:ext cx="180000" cy="180000"/>
                  <a:chOff x="3172968" y="2304288"/>
                  <a:chExt cx="180000" cy="180000"/>
                </a:xfrm>
              </p:grpSpPr>
              <p:sp>
                <p:nvSpPr>
                  <p:cNvPr id="1447" name="Ellipse 1446">
                    <a:extLst>
                      <a:ext uri="{FF2B5EF4-FFF2-40B4-BE49-F238E27FC236}">
                        <a16:creationId xmlns:a16="http://schemas.microsoft.com/office/drawing/2014/main" id="{92D61AE8-BB2F-AE73-6B6D-273B3FD48A8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8" name="Additionszeichen 1447">
                    <a:extLst>
                      <a:ext uri="{FF2B5EF4-FFF2-40B4-BE49-F238E27FC236}">
                        <a16:creationId xmlns:a16="http://schemas.microsoft.com/office/drawing/2014/main" id="{F6D6D324-9752-B990-BC02-B1EDEE1C2E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7" name="Gruppieren 1416">
                  <a:extLst>
                    <a:ext uri="{FF2B5EF4-FFF2-40B4-BE49-F238E27FC236}">
                      <a16:creationId xmlns:a16="http://schemas.microsoft.com/office/drawing/2014/main" id="{15235AFD-6A83-07A3-506E-FE176620BAFE}"/>
                    </a:ext>
                  </a:extLst>
                </p:cNvPr>
                <p:cNvGrpSpPr>
                  <a:grpSpLocks noChangeAspect="1"/>
                </p:cNvGrpSpPr>
                <p:nvPr/>
              </p:nvGrpSpPr>
              <p:grpSpPr>
                <a:xfrm>
                  <a:off x="6696374" y="3186376"/>
                  <a:ext cx="180000" cy="180000"/>
                  <a:chOff x="3172968" y="2304288"/>
                  <a:chExt cx="180000" cy="180000"/>
                </a:xfrm>
              </p:grpSpPr>
              <p:sp>
                <p:nvSpPr>
                  <p:cNvPr id="1445" name="Ellipse 1444">
                    <a:extLst>
                      <a:ext uri="{FF2B5EF4-FFF2-40B4-BE49-F238E27FC236}">
                        <a16:creationId xmlns:a16="http://schemas.microsoft.com/office/drawing/2014/main" id="{A4165911-7CE9-08FC-5216-3A4C272FB3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6" name="Additionszeichen 1445">
                    <a:extLst>
                      <a:ext uri="{FF2B5EF4-FFF2-40B4-BE49-F238E27FC236}">
                        <a16:creationId xmlns:a16="http://schemas.microsoft.com/office/drawing/2014/main" id="{660212B1-0106-9CAF-72F0-5BFC609503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8" name="Gruppieren 1417">
                  <a:extLst>
                    <a:ext uri="{FF2B5EF4-FFF2-40B4-BE49-F238E27FC236}">
                      <a16:creationId xmlns:a16="http://schemas.microsoft.com/office/drawing/2014/main" id="{18716230-98CF-8F36-7916-4306407BAAE0}"/>
                    </a:ext>
                  </a:extLst>
                </p:cNvPr>
                <p:cNvGrpSpPr>
                  <a:grpSpLocks noChangeAspect="1"/>
                </p:cNvGrpSpPr>
                <p:nvPr/>
              </p:nvGrpSpPr>
              <p:grpSpPr>
                <a:xfrm>
                  <a:off x="5577515" y="3084316"/>
                  <a:ext cx="180000" cy="180000"/>
                  <a:chOff x="3172968" y="2304288"/>
                  <a:chExt cx="180000" cy="180000"/>
                </a:xfrm>
              </p:grpSpPr>
              <p:sp>
                <p:nvSpPr>
                  <p:cNvPr id="1443" name="Ellipse 1442">
                    <a:extLst>
                      <a:ext uri="{FF2B5EF4-FFF2-40B4-BE49-F238E27FC236}">
                        <a16:creationId xmlns:a16="http://schemas.microsoft.com/office/drawing/2014/main" id="{BC1B5166-79BE-D8E7-EF23-8D9C562810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4" name="Additionszeichen 1443">
                    <a:extLst>
                      <a:ext uri="{FF2B5EF4-FFF2-40B4-BE49-F238E27FC236}">
                        <a16:creationId xmlns:a16="http://schemas.microsoft.com/office/drawing/2014/main" id="{B72DD32E-D3CB-795A-5677-560C8EAA54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19" name="Gruppieren 1418">
                  <a:extLst>
                    <a:ext uri="{FF2B5EF4-FFF2-40B4-BE49-F238E27FC236}">
                      <a16:creationId xmlns:a16="http://schemas.microsoft.com/office/drawing/2014/main" id="{892B8C2C-F3BE-9292-87F3-9FB73AA0D78D}"/>
                    </a:ext>
                  </a:extLst>
                </p:cNvPr>
                <p:cNvGrpSpPr>
                  <a:grpSpLocks noChangeAspect="1"/>
                </p:cNvGrpSpPr>
                <p:nvPr/>
              </p:nvGrpSpPr>
              <p:grpSpPr>
                <a:xfrm>
                  <a:off x="5940252" y="2903697"/>
                  <a:ext cx="180000" cy="180000"/>
                  <a:chOff x="3172968" y="2304288"/>
                  <a:chExt cx="180000" cy="180000"/>
                </a:xfrm>
              </p:grpSpPr>
              <p:sp>
                <p:nvSpPr>
                  <p:cNvPr id="1441" name="Ellipse 1440">
                    <a:extLst>
                      <a:ext uri="{FF2B5EF4-FFF2-40B4-BE49-F238E27FC236}">
                        <a16:creationId xmlns:a16="http://schemas.microsoft.com/office/drawing/2014/main" id="{47FFC4F9-4A4A-D0E4-4BAF-F7D7A5724B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2" name="Additionszeichen 1441">
                    <a:extLst>
                      <a:ext uri="{FF2B5EF4-FFF2-40B4-BE49-F238E27FC236}">
                        <a16:creationId xmlns:a16="http://schemas.microsoft.com/office/drawing/2014/main" id="{E338CE81-4585-7B5E-1B72-F37C702931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20" name="Gruppieren 1419">
                  <a:extLst>
                    <a:ext uri="{FF2B5EF4-FFF2-40B4-BE49-F238E27FC236}">
                      <a16:creationId xmlns:a16="http://schemas.microsoft.com/office/drawing/2014/main" id="{D1546F44-234E-EACF-234D-007FBAB3C4D8}"/>
                    </a:ext>
                  </a:extLst>
                </p:cNvPr>
                <p:cNvGrpSpPr>
                  <a:grpSpLocks noChangeAspect="1"/>
                </p:cNvGrpSpPr>
                <p:nvPr/>
              </p:nvGrpSpPr>
              <p:grpSpPr>
                <a:xfrm>
                  <a:off x="5597520" y="2746772"/>
                  <a:ext cx="180000" cy="180000"/>
                  <a:chOff x="3172968" y="2304288"/>
                  <a:chExt cx="180000" cy="180000"/>
                </a:xfrm>
              </p:grpSpPr>
              <p:sp>
                <p:nvSpPr>
                  <p:cNvPr id="1439" name="Ellipse 1438">
                    <a:extLst>
                      <a:ext uri="{FF2B5EF4-FFF2-40B4-BE49-F238E27FC236}">
                        <a16:creationId xmlns:a16="http://schemas.microsoft.com/office/drawing/2014/main" id="{5077535B-F45B-5E75-E073-7E53E4AA01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0" name="Additionszeichen 1439">
                    <a:extLst>
                      <a:ext uri="{FF2B5EF4-FFF2-40B4-BE49-F238E27FC236}">
                        <a16:creationId xmlns:a16="http://schemas.microsoft.com/office/drawing/2014/main" id="{65580B34-5015-A1CA-F243-AFAB82AF7C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21" name="Gruppieren 1420">
                  <a:extLst>
                    <a:ext uri="{FF2B5EF4-FFF2-40B4-BE49-F238E27FC236}">
                      <a16:creationId xmlns:a16="http://schemas.microsoft.com/office/drawing/2014/main" id="{C6DEDEEB-5102-702D-73ED-EBA51C58B1DF}"/>
                    </a:ext>
                  </a:extLst>
                </p:cNvPr>
                <p:cNvGrpSpPr>
                  <a:grpSpLocks noChangeAspect="1"/>
                </p:cNvGrpSpPr>
                <p:nvPr/>
              </p:nvGrpSpPr>
              <p:grpSpPr>
                <a:xfrm>
                  <a:off x="6310896" y="2729578"/>
                  <a:ext cx="180000" cy="180000"/>
                  <a:chOff x="3172968" y="2304288"/>
                  <a:chExt cx="180000" cy="180000"/>
                </a:xfrm>
              </p:grpSpPr>
              <p:sp>
                <p:nvSpPr>
                  <p:cNvPr id="1437" name="Ellipse 1436">
                    <a:extLst>
                      <a:ext uri="{FF2B5EF4-FFF2-40B4-BE49-F238E27FC236}">
                        <a16:creationId xmlns:a16="http://schemas.microsoft.com/office/drawing/2014/main" id="{A771BF8F-B32C-0999-99B8-624012659FC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8" name="Additionszeichen 1437">
                    <a:extLst>
                      <a:ext uri="{FF2B5EF4-FFF2-40B4-BE49-F238E27FC236}">
                        <a16:creationId xmlns:a16="http://schemas.microsoft.com/office/drawing/2014/main" id="{592A78D4-9808-6437-104C-15D26D77D75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22" name="Gruppieren 1421">
                  <a:extLst>
                    <a:ext uri="{FF2B5EF4-FFF2-40B4-BE49-F238E27FC236}">
                      <a16:creationId xmlns:a16="http://schemas.microsoft.com/office/drawing/2014/main" id="{E59D395A-E48C-E50D-8D71-B932EA879C47}"/>
                    </a:ext>
                  </a:extLst>
                </p:cNvPr>
                <p:cNvGrpSpPr>
                  <a:grpSpLocks noChangeAspect="1"/>
                </p:cNvGrpSpPr>
                <p:nvPr/>
              </p:nvGrpSpPr>
              <p:grpSpPr>
                <a:xfrm>
                  <a:off x="5311404" y="3346168"/>
                  <a:ext cx="180000" cy="180000"/>
                  <a:chOff x="3172968" y="2304288"/>
                  <a:chExt cx="180000" cy="180000"/>
                </a:xfrm>
              </p:grpSpPr>
              <p:sp>
                <p:nvSpPr>
                  <p:cNvPr id="1435" name="Ellipse 1434">
                    <a:extLst>
                      <a:ext uri="{FF2B5EF4-FFF2-40B4-BE49-F238E27FC236}">
                        <a16:creationId xmlns:a16="http://schemas.microsoft.com/office/drawing/2014/main" id="{3A02E656-EA17-91BC-E3EE-07FC75860A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6" name="Additionszeichen 1435">
                    <a:extLst>
                      <a:ext uri="{FF2B5EF4-FFF2-40B4-BE49-F238E27FC236}">
                        <a16:creationId xmlns:a16="http://schemas.microsoft.com/office/drawing/2014/main" id="{803BC458-3FA1-5D66-8C91-50CBA968C6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23" name="Ellipse 1422">
                  <a:extLst>
                    <a:ext uri="{FF2B5EF4-FFF2-40B4-BE49-F238E27FC236}">
                      <a16:creationId xmlns:a16="http://schemas.microsoft.com/office/drawing/2014/main" id="{3FF703B1-DC4F-99C3-5897-4977BFE8DE9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4" name="Ellipse 1423">
                  <a:extLst>
                    <a:ext uri="{FF2B5EF4-FFF2-40B4-BE49-F238E27FC236}">
                      <a16:creationId xmlns:a16="http://schemas.microsoft.com/office/drawing/2014/main" id="{FA94FEFC-2393-AF37-564A-75D8BC96066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5" name="Ellipse 1424">
                  <a:extLst>
                    <a:ext uri="{FF2B5EF4-FFF2-40B4-BE49-F238E27FC236}">
                      <a16:creationId xmlns:a16="http://schemas.microsoft.com/office/drawing/2014/main" id="{8F6A43EC-4C17-B14E-CD7F-5B4AC0F4F00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6" name="Ellipse 1425">
                  <a:extLst>
                    <a:ext uri="{FF2B5EF4-FFF2-40B4-BE49-F238E27FC236}">
                      <a16:creationId xmlns:a16="http://schemas.microsoft.com/office/drawing/2014/main" id="{616F722B-D8BC-8719-03AB-610EE997FB0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7" name="Ellipse 1426">
                  <a:extLst>
                    <a:ext uri="{FF2B5EF4-FFF2-40B4-BE49-F238E27FC236}">
                      <a16:creationId xmlns:a16="http://schemas.microsoft.com/office/drawing/2014/main" id="{97033A46-6624-5D54-0C95-EA22E68DB88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8" name="Ellipse 1427">
                  <a:extLst>
                    <a:ext uri="{FF2B5EF4-FFF2-40B4-BE49-F238E27FC236}">
                      <a16:creationId xmlns:a16="http://schemas.microsoft.com/office/drawing/2014/main" id="{31FF9D70-8C89-33F2-A025-05B219B85CF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9" name="Ellipse 1428">
                  <a:extLst>
                    <a:ext uri="{FF2B5EF4-FFF2-40B4-BE49-F238E27FC236}">
                      <a16:creationId xmlns:a16="http://schemas.microsoft.com/office/drawing/2014/main" id="{25C72C10-1B30-E206-AF8A-84D951B1C6A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0" name="Ellipse 1429">
                  <a:extLst>
                    <a:ext uri="{FF2B5EF4-FFF2-40B4-BE49-F238E27FC236}">
                      <a16:creationId xmlns:a16="http://schemas.microsoft.com/office/drawing/2014/main" id="{BAAED2DB-5E77-2E59-1A60-BEF397805C2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1" name="Ellipse 1430">
                  <a:extLst>
                    <a:ext uri="{FF2B5EF4-FFF2-40B4-BE49-F238E27FC236}">
                      <a16:creationId xmlns:a16="http://schemas.microsoft.com/office/drawing/2014/main" id="{C8C4EC8F-578C-35CF-DF66-81971850923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2" name="Ellipse 1431">
                  <a:extLst>
                    <a:ext uri="{FF2B5EF4-FFF2-40B4-BE49-F238E27FC236}">
                      <a16:creationId xmlns:a16="http://schemas.microsoft.com/office/drawing/2014/main" id="{E81BDC1E-40B2-2217-01A3-C28B5E01520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 name="Ellipse 1432">
                  <a:extLst>
                    <a:ext uri="{FF2B5EF4-FFF2-40B4-BE49-F238E27FC236}">
                      <a16:creationId xmlns:a16="http://schemas.microsoft.com/office/drawing/2014/main" id="{1CBD5850-C918-9FEB-2070-30FE9262076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 name="Ellipse 1433">
                  <a:extLst>
                    <a:ext uri="{FF2B5EF4-FFF2-40B4-BE49-F238E27FC236}">
                      <a16:creationId xmlns:a16="http://schemas.microsoft.com/office/drawing/2014/main" id="{F7F1DA3D-E4CF-8A8E-B7F6-481C1C1B088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08" name="L-Schale">
                <a:extLst>
                  <a:ext uri="{FF2B5EF4-FFF2-40B4-BE49-F238E27FC236}">
                    <a16:creationId xmlns:a16="http://schemas.microsoft.com/office/drawing/2014/main" id="{8C0893E0-1203-D8C7-9E98-AAD91EF23E0C}"/>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409" name="M-Schale">
                <a:extLst>
                  <a:ext uri="{FF2B5EF4-FFF2-40B4-BE49-F238E27FC236}">
                    <a16:creationId xmlns:a16="http://schemas.microsoft.com/office/drawing/2014/main" id="{C557FFEF-C15C-9589-1738-11D02E6E18B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370" name="Gruppieren 1369">
              <a:extLst>
                <a:ext uri="{FF2B5EF4-FFF2-40B4-BE49-F238E27FC236}">
                  <a16:creationId xmlns:a16="http://schemas.microsoft.com/office/drawing/2014/main" id="{AEDFEC9C-C7B8-E4C9-D841-74334E8A6B35}"/>
                </a:ext>
              </a:extLst>
            </p:cNvPr>
            <p:cNvGrpSpPr/>
            <p:nvPr/>
          </p:nvGrpSpPr>
          <p:grpSpPr>
            <a:xfrm>
              <a:off x="6006000" y="816426"/>
              <a:ext cx="180000" cy="180000"/>
              <a:chOff x="2537136" y="1269000"/>
              <a:chExt cx="180000" cy="180000"/>
            </a:xfrm>
          </p:grpSpPr>
          <p:sp>
            <p:nvSpPr>
              <p:cNvPr id="1404" name="Ellipse 1403">
                <a:extLst>
                  <a:ext uri="{FF2B5EF4-FFF2-40B4-BE49-F238E27FC236}">
                    <a16:creationId xmlns:a16="http://schemas.microsoft.com/office/drawing/2014/main" id="{5E73C222-7A57-4B50-3B9B-AD5B3C11A2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5" name="Minuszeichen 1404">
                <a:extLst>
                  <a:ext uri="{FF2B5EF4-FFF2-40B4-BE49-F238E27FC236}">
                    <a16:creationId xmlns:a16="http://schemas.microsoft.com/office/drawing/2014/main" id="{D0A82E74-0ACD-CA96-4F69-5E618DB7C47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1" name="Gruppieren 1370">
              <a:extLst>
                <a:ext uri="{FF2B5EF4-FFF2-40B4-BE49-F238E27FC236}">
                  <a16:creationId xmlns:a16="http://schemas.microsoft.com/office/drawing/2014/main" id="{7A394B41-1E2C-41E4-F05D-41A45760AD70}"/>
                </a:ext>
              </a:extLst>
            </p:cNvPr>
            <p:cNvGrpSpPr/>
            <p:nvPr/>
          </p:nvGrpSpPr>
          <p:grpSpPr>
            <a:xfrm>
              <a:off x="6003948" y="5865553"/>
              <a:ext cx="180000" cy="180000"/>
              <a:chOff x="2537136" y="1269000"/>
              <a:chExt cx="180000" cy="180000"/>
            </a:xfrm>
          </p:grpSpPr>
          <p:sp>
            <p:nvSpPr>
              <p:cNvPr id="1402" name="Ellipse 1401">
                <a:extLst>
                  <a:ext uri="{FF2B5EF4-FFF2-40B4-BE49-F238E27FC236}">
                    <a16:creationId xmlns:a16="http://schemas.microsoft.com/office/drawing/2014/main" id="{DDBF47AB-C773-EB70-E1E9-AA8DA3AA2C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3" name="Minuszeichen 1402">
                <a:extLst>
                  <a:ext uri="{FF2B5EF4-FFF2-40B4-BE49-F238E27FC236}">
                    <a16:creationId xmlns:a16="http://schemas.microsoft.com/office/drawing/2014/main" id="{FAC2A716-B97B-1918-C77B-2DDF64E87D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2" name="Gruppieren 1371">
              <a:extLst>
                <a:ext uri="{FF2B5EF4-FFF2-40B4-BE49-F238E27FC236}">
                  <a16:creationId xmlns:a16="http://schemas.microsoft.com/office/drawing/2014/main" id="{EB48099B-AD67-5559-52D3-69A48895474F}"/>
                </a:ext>
              </a:extLst>
            </p:cNvPr>
            <p:cNvGrpSpPr/>
            <p:nvPr/>
          </p:nvGrpSpPr>
          <p:grpSpPr>
            <a:xfrm>
              <a:off x="7989107" y="3335661"/>
              <a:ext cx="180000" cy="180000"/>
              <a:chOff x="2537136" y="1269000"/>
              <a:chExt cx="180000" cy="180000"/>
            </a:xfrm>
          </p:grpSpPr>
          <p:sp>
            <p:nvSpPr>
              <p:cNvPr id="1400" name="Ellipse 1399">
                <a:extLst>
                  <a:ext uri="{FF2B5EF4-FFF2-40B4-BE49-F238E27FC236}">
                    <a16:creationId xmlns:a16="http://schemas.microsoft.com/office/drawing/2014/main" id="{EFCEE74D-C4ED-59EF-6493-9E12E1C3032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1" name="Minuszeichen 1400">
                <a:extLst>
                  <a:ext uri="{FF2B5EF4-FFF2-40B4-BE49-F238E27FC236}">
                    <a16:creationId xmlns:a16="http://schemas.microsoft.com/office/drawing/2014/main" id="{C2BE91C2-6965-105F-44AE-E32CDB10D4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3" name="Gruppieren 1372">
              <a:extLst>
                <a:ext uri="{FF2B5EF4-FFF2-40B4-BE49-F238E27FC236}">
                  <a16:creationId xmlns:a16="http://schemas.microsoft.com/office/drawing/2014/main" id="{CD49C91D-1F9B-82D7-2934-629667BCCA0D}"/>
                </a:ext>
              </a:extLst>
            </p:cNvPr>
            <p:cNvGrpSpPr/>
            <p:nvPr/>
          </p:nvGrpSpPr>
          <p:grpSpPr>
            <a:xfrm>
              <a:off x="4026000" y="3339000"/>
              <a:ext cx="180000" cy="180000"/>
              <a:chOff x="2537136" y="1269000"/>
              <a:chExt cx="180000" cy="180000"/>
            </a:xfrm>
          </p:grpSpPr>
          <p:sp>
            <p:nvSpPr>
              <p:cNvPr id="1398" name="Ellipse 1397">
                <a:extLst>
                  <a:ext uri="{FF2B5EF4-FFF2-40B4-BE49-F238E27FC236}">
                    <a16:creationId xmlns:a16="http://schemas.microsoft.com/office/drawing/2014/main" id="{9EFF81A0-4F22-F763-CF8A-C2D7C82FFF0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9" name="Minuszeichen 1398">
                <a:extLst>
                  <a:ext uri="{FF2B5EF4-FFF2-40B4-BE49-F238E27FC236}">
                    <a16:creationId xmlns:a16="http://schemas.microsoft.com/office/drawing/2014/main" id="{2301E456-EB88-22F3-D405-A1BD0359A74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4" name="Gruppieren 1373">
              <a:extLst>
                <a:ext uri="{FF2B5EF4-FFF2-40B4-BE49-F238E27FC236}">
                  <a16:creationId xmlns:a16="http://schemas.microsoft.com/office/drawing/2014/main" id="{84E8B245-3518-3ACE-47F6-FB053AC6CDD1}"/>
                </a:ext>
              </a:extLst>
            </p:cNvPr>
            <p:cNvGrpSpPr/>
            <p:nvPr/>
          </p:nvGrpSpPr>
          <p:grpSpPr>
            <a:xfrm>
              <a:off x="4656000" y="4775520"/>
              <a:ext cx="180000" cy="180000"/>
              <a:chOff x="2537136" y="1269000"/>
              <a:chExt cx="180000" cy="180000"/>
            </a:xfrm>
          </p:grpSpPr>
          <p:sp>
            <p:nvSpPr>
              <p:cNvPr id="1396" name="Ellipse 1395">
                <a:extLst>
                  <a:ext uri="{FF2B5EF4-FFF2-40B4-BE49-F238E27FC236}">
                    <a16:creationId xmlns:a16="http://schemas.microsoft.com/office/drawing/2014/main" id="{1EC6C284-45F6-FF00-F7EB-F4D5EC723B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7" name="Minuszeichen 1396">
                <a:extLst>
                  <a:ext uri="{FF2B5EF4-FFF2-40B4-BE49-F238E27FC236}">
                    <a16:creationId xmlns:a16="http://schemas.microsoft.com/office/drawing/2014/main" id="{9398C5C0-C6A1-977C-4E87-4FF5837617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5" name="Gruppieren 1374">
              <a:extLst>
                <a:ext uri="{FF2B5EF4-FFF2-40B4-BE49-F238E27FC236}">
                  <a16:creationId xmlns:a16="http://schemas.microsoft.com/office/drawing/2014/main" id="{C1C7A6C1-5EB1-F088-EC2F-959D098AD374}"/>
                </a:ext>
              </a:extLst>
            </p:cNvPr>
            <p:cNvGrpSpPr/>
            <p:nvPr/>
          </p:nvGrpSpPr>
          <p:grpSpPr>
            <a:xfrm>
              <a:off x="7373256" y="4775520"/>
              <a:ext cx="180000" cy="180000"/>
              <a:chOff x="2537136" y="1269000"/>
              <a:chExt cx="180000" cy="180000"/>
            </a:xfrm>
          </p:grpSpPr>
          <p:sp>
            <p:nvSpPr>
              <p:cNvPr id="1394" name="Ellipse 1393">
                <a:extLst>
                  <a:ext uri="{FF2B5EF4-FFF2-40B4-BE49-F238E27FC236}">
                    <a16:creationId xmlns:a16="http://schemas.microsoft.com/office/drawing/2014/main" id="{3EC815F1-3CFE-566A-FD1B-8A7EB004E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5" name="Minuszeichen 1394">
                <a:extLst>
                  <a:ext uri="{FF2B5EF4-FFF2-40B4-BE49-F238E27FC236}">
                    <a16:creationId xmlns:a16="http://schemas.microsoft.com/office/drawing/2014/main" id="{96535D64-21FE-66E1-27C3-0C13A00875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6" name="Gruppieren 1375">
              <a:extLst>
                <a:ext uri="{FF2B5EF4-FFF2-40B4-BE49-F238E27FC236}">
                  <a16:creationId xmlns:a16="http://schemas.microsoft.com/office/drawing/2014/main" id="{077A018C-4D44-9748-FDDD-79AEEC3AD9FB}"/>
                </a:ext>
              </a:extLst>
            </p:cNvPr>
            <p:cNvGrpSpPr/>
            <p:nvPr/>
          </p:nvGrpSpPr>
          <p:grpSpPr>
            <a:xfrm>
              <a:off x="7373256" y="1900714"/>
              <a:ext cx="180000" cy="180000"/>
              <a:chOff x="2537136" y="1269000"/>
              <a:chExt cx="180000" cy="180000"/>
            </a:xfrm>
          </p:grpSpPr>
          <p:sp>
            <p:nvSpPr>
              <p:cNvPr id="1392" name="Ellipse 1391">
                <a:extLst>
                  <a:ext uri="{FF2B5EF4-FFF2-40B4-BE49-F238E27FC236}">
                    <a16:creationId xmlns:a16="http://schemas.microsoft.com/office/drawing/2014/main" id="{F09F926D-95CB-4419-E1F5-38F40311813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3" name="Minuszeichen 1392">
                <a:extLst>
                  <a:ext uri="{FF2B5EF4-FFF2-40B4-BE49-F238E27FC236}">
                    <a16:creationId xmlns:a16="http://schemas.microsoft.com/office/drawing/2014/main" id="{8DA8B198-1124-D63A-EB62-DA58B7D133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7" name="Gruppieren 1376">
              <a:extLst>
                <a:ext uri="{FF2B5EF4-FFF2-40B4-BE49-F238E27FC236}">
                  <a16:creationId xmlns:a16="http://schemas.microsoft.com/office/drawing/2014/main" id="{26875FA7-7B73-894C-96B9-D76B0AECE72D}"/>
                </a:ext>
              </a:extLst>
            </p:cNvPr>
            <p:cNvGrpSpPr/>
            <p:nvPr/>
          </p:nvGrpSpPr>
          <p:grpSpPr>
            <a:xfrm>
              <a:off x="4656000" y="1900714"/>
              <a:ext cx="180000" cy="180000"/>
              <a:chOff x="2537136" y="1269000"/>
              <a:chExt cx="180000" cy="180000"/>
            </a:xfrm>
          </p:grpSpPr>
          <p:sp>
            <p:nvSpPr>
              <p:cNvPr id="1390" name="Ellipse 1389">
                <a:extLst>
                  <a:ext uri="{FF2B5EF4-FFF2-40B4-BE49-F238E27FC236}">
                    <a16:creationId xmlns:a16="http://schemas.microsoft.com/office/drawing/2014/main" id="{1B7057B5-AFDF-ACEC-2077-B88212CFB3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1" name="Minuszeichen 1390">
                <a:extLst>
                  <a:ext uri="{FF2B5EF4-FFF2-40B4-BE49-F238E27FC236}">
                    <a16:creationId xmlns:a16="http://schemas.microsoft.com/office/drawing/2014/main" id="{69135D8B-1BED-41B1-50B4-896132BC2F1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8" name="Gruppieren 1377">
              <a:extLst>
                <a:ext uri="{FF2B5EF4-FFF2-40B4-BE49-F238E27FC236}">
                  <a16:creationId xmlns:a16="http://schemas.microsoft.com/office/drawing/2014/main" id="{0DD7108D-AAFF-F7B1-CD02-0A6383EDF33B}"/>
                </a:ext>
              </a:extLst>
            </p:cNvPr>
            <p:cNvGrpSpPr/>
            <p:nvPr/>
          </p:nvGrpSpPr>
          <p:grpSpPr>
            <a:xfrm>
              <a:off x="6006000" y="1339747"/>
              <a:ext cx="180000" cy="180000"/>
              <a:chOff x="2537136" y="1269000"/>
              <a:chExt cx="180000" cy="180000"/>
            </a:xfrm>
          </p:grpSpPr>
          <p:sp>
            <p:nvSpPr>
              <p:cNvPr id="1388" name="Ellipse 1387">
                <a:extLst>
                  <a:ext uri="{FF2B5EF4-FFF2-40B4-BE49-F238E27FC236}">
                    <a16:creationId xmlns:a16="http://schemas.microsoft.com/office/drawing/2014/main" id="{6C965AE7-C804-0FB1-21DF-D89F4120AD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9" name="Minuszeichen 1388">
                <a:extLst>
                  <a:ext uri="{FF2B5EF4-FFF2-40B4-BE49-F238E27FC236}">
                    <a16:creationId xmlns:a16="http://schemas.microsoft.com/office/drawing/2014/main" id="{FBD1C74E-C446-0C9D-A691-0BF005878B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9" name="Gruppieren 1378">
              <a:extLst>
                <a:ext uri="{FF2B5EF4-FFF2-40B4-BE49-F238E27FC236}">
                  <a16:creationId xmlns:a16="http://schemas.microsoft.com/office/drawing/2014/main" id="{25131EC7-B983-73E1-4C9D-90C3757E079D}"/>
                </a:ext>
              </a:extLst>
            </p:cNvPr>
            <p:cNvGrpSpPr/>
            <p:nvPr/>
          </p:nvGrpSpPr>
          <p:grpSpPr>
            <a:xfrm>
              <a:off x="6006000" y="5312040"/>
              <a:ext cx="180000" cy="180000"/>
              <a:chOff x="2537136" y="1269000"/>
              <a:chExt cx="180000" cy="180000"/>
            </a:xfrm>
          </p:grpSpPr>
          <p:sp>
            <p:nvSpPr>
              <p:cNvPr id="1386" name="Ellipse 1385">
                <a:extLst>
                  <a:ext uri="{FF2B5EF4-FFF2-40B4-BE49-F238E27FC236}">
                    <a16:creationId xmlns:a16="http://schemas.microsoft.com/office/drawing/2014/main" id="{4584FA74-5921-3A8C-8313-4D7031B02C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7" name="Minuszeichen 1386">
                <a:extLst>
                  <a:ext uri="{FF2B5EF4-FFF2-40B4-BE49-F238E27FC236}">
                    <a16:creationId xmlns:a16="http://schemas.microsoft.com/office/drawing/2014/main" id="{22CB4C85-7208-8109-3922-8779F71407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80" name="Gruppieren 1379">
              <a:extLst>
                <a:ext uri="{FF2B5EF4-FFF2-40B4-BE49-F238E27FC236}">
                  <a16:creationId xmlns:a16="http://schemas.microsoft.com/office/drawing/2014/main" id="{07988164-DDE1-B769-659B-D57D479E86D1}"/>
                </a:ext>
              </a:extLst>
            </p:cNvPr>
            <p:cNvGrpSpPr/>
            <p:nvPr/>
          </p:nvGrpSpPr>
          <p:grpSpPr>
            <a:xfrm>
              <a:off x="6006000" y="1900714"/>
              <a:ext cx="180000" cy="180000"/>
              <a:chOff x="2537136" y="1269000"/>
              <a:chExt cx="180000" cy="180000"/>
            </a:xfrm>
          </p:grpSpPr>
          <p:sp>
            <p:nvSpPr>
              <p:cNvPr id="1384" name="Ellipse 1383">
                <a:extLst>
                  <a:ext uri="{FF2B5EF4-FFF2-40B4-BE49-F238E27FC236}">
                    <a16:creationId xmlns:a16="http://schemas.microsoft.com/office/drawing/2014/main" id="{5E5D6413-DEC9-5D66-F222-E74E8886A2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5" name="Minuszeichen 1384">
                <a:extLst>
                  <a:ext uri="{FF2B5EF4-FFF2-40B4-BE49-F238E27FC236}">
                    <a16:creationId xmlns:a16="http://schemas.microsoft.com/office/drawing/2014/main" id="{CE5FE033-CB5A-1A04-5482-D72F3A8BE0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81" name="Gruppieren 1380">
              <a:extLst>
                <a:ext uri="{FF2B5EF4-FFF2-40B4-BE49-F238E27FC236}">
                  <a16:creationId xmlns:a16="http://schemas.microsoft.com/office/drawing/2014/main" id="{3EB15634-8F63-5B73-2954-76157A1E1596}"/>
                </a:ext>
              </a:extLst>
            </p:cNvPr>
            <p:cNvGrpSpPr/>
            <p:nvPr/>
          </p:nvGrpSpPr>
          <p:grpSpPr>
            <a:xfrm>
              <a:off x="6006000" y="4775520"/>
              <a:ext cx="180000" cy="180000"/>
              <a:chOff x="2537136" y="1269000"/>
              <a:chExt cx="180000" cy="180000"/>
            </a:xfrm>
          </p:grpSpPr>
          <p:sp>
            <p:nvSpPr>
              <p:cNvPr id="1382" name="Ellipse 1381">
                <a:extLst>
                  <a:ext uri="{FF2B5EF4-FFF2-40B4-BE49-F238E27FC236}">
                    <a16:creationId xmlns:a16="http://schemas.microsoft.com/office/drawing/2014/main" id="{C2F02A11-F30C-74D0-3AAF-FF70DA9B4E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3" name="Minuszeichen 1382">
                <a:extLst>
                  <a:ext uri="{FF2B5EF4-FFF2-40B4-BE49-F238E27FC236}">
                    <a16:creationId xmlns:a16="http://schemas.microsoft.com/office/drawing/2014/main" id="{E26D80A8-3FD8-0442-F9F8-5A8DF0EB66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459" name="Gruppieren 1458">
            <a:extLst>
              <a:ext uri="{FF2B5EF4-FFF2-40B4-BE49-F238E27FC236}">
                <a16:creationId xmlns:a16="http://schemas.microsoft.com/office/drawing/2014/main" id="{374C7B56-32A3-1F2B-A68F-DB3641A58A73}"/>
              </a:ext>
            </a:extLst>
          </p:cNvPr>
          <p:cNvGrpSpPr>
            <a:grpSpLocks noChangeAspect="1"/>
          </p:cNvGrpSpPr>
          <p:nvPr/>
        </p:nvGrpSpPr>
        <p:grpSpPr>
          <a:xfrm>
            <a:off x="8923752" y="4432546"/>
            <a:ext cx="1258865" cy="1306104"/>
            <a:chOff x="3576000" y="816426"/>
            <a:chExt cx="5040000" cy="5229127"/>
          </a:xfrm>
        </p:grpSpPr>
        <p:grpSp>
          <p:nvGrpSpPr>
            <p:cNvPr id="1460" name="Magnesium ohne e-">
              <a:extLst>
                <a:ext uri="{FF2B5EF4-FFF2-40B4-BE49-F238E27FC236}">
                  <a16:creationId xmlns:a16="http://schemas.microsoft.com/office/drawing/2014/main" id="{00F93E8B-83BD-9EB7-D2BC-4A7A5C704478}"/>
                </a:ext>
              </a:extLst>
            </p:cNvPr>
            <p:cNvGrpSpPr/>
            <p:nvPr/>
          </p:nvGrpSpPr>
          <p:grpSpPr>
            <a:xfrm>
              <a:off x="3576000" y="909000"/>
              <a:ext cx="5040000" cy="5040000"/>
              <a:chOff x="3576000" y="909000"/>
              <a:chExt cx="5040000" cy="5040000"/>
            </a:xfrm>
          </p:grpSpPr>
          <p:sp>
            <p:nvSpPr>
              <p:cNvPr id="1497" name="K-Schale">
                <a:extLst>
                  <a:ext uri="{FF2B5EF4-FFF2-40B4-BE49-F238E27FC236}">
                    <a16:creationId xmlns:a16="http://schemas.microsoft.com/office/drawing/2014/main" id="{A1E8BF9A-E91B-3ADA-C532-BC498BAFE13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498" name="Atomkern mit Protonen und Neutronen">
                <a:extLst>
                  <a:ext uri="{FF2B5EF4-FFF2-40B4-BE49-F238E27FC236}">
                    <a16:creationId xmlns:a16="http://schemas.microsoft.com/office/drawing/2014/main" id="{4797C6DC-F170-4FB3-9DF0-2A19F350E00A}"/>
                  </a:ext>
                </a:extLst>
              </p:cNvPr>
              <p:cNvGrpSpPr/>
              <p:nvPr/>
            </p:nvGrpSpPr>
            <p:grpSpPr>
              <a:xfrm>
                <a:off x="5196000" y="2529000"/>
                <a:ext cx="1800000" cy="1800000"/>
                <a:chOff x="5196000" y="2529000"/>
                <a:chExt cx="1800000" cy="1800000"/>
              </a:xfrm>
            </p:grpSpPr>
            <p:sp>
              <p:nvSpPr>
                <p:cNvPr id="1501" name="Atomkern">
                  <a:extLst>
                    <a:ext uri="{FF2B5EF4-FFF2-40B4-BE49-F238E27FC236}">
                      <a16:creationId xmlns:a16="http://schemas.microsoft.com/office/drawing/2014/main" id="{CF354737-AE72-EA9B-722A-78A3589A1BE6}"/>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02" name="Gruppieren 1501">
                  <a:extLst>
                    <a:ext uri="{FF2B5EF4-FFF2-40B4-BE49-F238E27FC236}">
                      <a16:creationId xmlns:a16="http://schemas.microsoft.com/office/drawing/2014/main" id="{80A24FEC-2021-77D3-2A1B-86784CC956EE}"/>
                    </a:ext>
                  </a:extLst>
                </p:cNvPr>
                <p:cNvGrpSpPr>
                  <a:grpSpLocks noChangeAspect="1"/>
                </p:cNvGrpSpPr>
                <p:nvPr/>
              </p:nvGrpSpPr>
              <p:grpSpPr>
                <a:xfrm>
                  <a:off x="5848033" y="3791651"/>
                  <a:ext cx="180000" cy="180000"/>
                  <a:chOff x="3172968" y="2304288"/>
                  <a:chExt cx="180000" cy="180000"/>
                </a:xfrm>
              </p:grpSpPr>
              <p:sp>
                <p:nvSpPr>
                  <p:cNvPr id="1548" name="Ellipse 1547">
                    <a:extLst>
                      <a:ext uri="{FF2B5EF4-FFF2-40B4-BE49-F238E27FC236}">
                        <a16:creationId xmlns:a16="http://schemas.microsoft.com/office/drawing/2014/main" id="{5528ED37-7F7C-ADAE-49C1-991C03F4A6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9" name="Additionszeichen 1548">
                    <a:extLst>
                      <a:ext uri="{FF2B5EF4-FFF2-40B4-BE49-F238E27FC236}">
                        <a16:creationId xmlns:a16="http://schemas.microsoft.com/office/drawing/2014/main" id="{BB20338C-02A5-54B0-3BF0-B99CE88911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3" name="Gruppieren 1502">
                  <a:extLst>
                    <a:ext uri="{FF2B5EF4-FFF2-40B4-BE49-F238E27FC236}">
                      <a16:creationId xmlns:a16="http://schemas.microsoft.com/office/drawing/2014/main" id="{1AF23F4B-CDBB-C9A2-393B-4F8E01541AF0}"/>
                    </a:ext>
                  </a:extLst>
                </p:cNvPr>
                <p:cNvGrpSpPr>
                  <a:grpSpLocks noChangeAspect="1"/>
                </p:cNvGrpSpPr>
                <p:nvPr/>
              </p:nvGrpSpPr>
              <p:grpSpPr>
                <a:xfrm>
                  <a:off x="6270000" y="3698425"/>
                  <a:ext cx="180000" cy="180000"/>
                  <a:chOff x="3172968" y="2304288"/>
                  <a:chExt cx="180000" cy="180000"/>
                </a:xfrm>
              </p:grpSpPr>
              <p:sp>
                <p:nvSpPr>
                  <p:cNvPr id="1546" name="Ellipse 1545">
                    <a:extLst>
                      <a:ext uri="{FF2B5EF4-FFF2-40B4-BE49-F238E27FC236}">
                        <a16:creationId xmlns:a16="http://schemas.microsoft.com/office/drawing/2014/main" id="{6FC14338-4261-48F3-DF82-CF136CC35E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7" name="Additionszeichen 1546">
                    <a:extLst>
                      <a:ext uri="{FF2B5EF4-FFF2-40B4-BE49-F238E27FC236}">
                        <a16:creationId xmlns:a16="http://schemas.microsoft.com/office/drawing/2014/main" id="{C05E3B10-D9DB-39FE-C7C1-ABFE491DE34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4" name="Gruppieren 1503">
                  <a:extLst>
                    <a:ext uri="{FF2B5EF4-FFF2-40B4-BE49-F238E27FC236}">
                      <a16:creationId xmlns:a16="http://schemas.microsoft.com/office/drawing/2014/main" id="{D2D9BD2F-77E9-E289-78ED-22703B7DFDD0}"/>
                    </a:ext>
                  </a:extLst>
                </p:cNvPr>
                <p:cNvGrpSpPr>
                  <a:grpSpLocks noChangeAspect="1"/>
                </p:cNvGrpSpPr>
                <p:nvPr/>
              </p:nvGrpSpPr>
              <p:grpSpPr>
                <a:xfrm>
                  <a:off x="5499300" y="3931942"/>
                  <a:ext cx="180000" cy="180000"/>
                  <a:chOff x="3172968" y="2304288"/>
                  <a:chExt cx="180000" cy="180000"/>
                </a:xfrm>
              </p:grpSpPr>
              <p:sp>
                <p:nvSpPr>
                  <p:cNvPr id="1544" name="Ellipse 1543">
                    <a:extLst>
                      <a:ext uri="{FF2B5EF4-FFF2-40B4-BE49-F238E27FC236}">
                        <a16:creationId xmlns:a16="http://schemas.microsoft.com/office/drawing/2014/main" id="{9A69B999-D7E0-E4F3-17B3-139095698D5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5" name="Additionszeichen 1544">
                    <a:extLst>
                      <a:ext uri="{FF2B5EF4-FFF2-40B4-BE49-F238E27FC236}">
                        <a16:creationId xmlns:a16="http://schemas.microsoft.com/office/drawing/2014/main" id="{D5B0E8AD-F193-19DF-6D26-98B1EEAB1A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5" name="Gruppieren 1504">
                  <a:extLst>
                    <a:ext uri="{FF2B5EF4-FFF2-40B4-BE49-F238E27FC236}">
                      <a16:creationId xmlns:a16="http://schemas.microsoft.com/office/drawing/2014/main" id="{E1B0AF90-03D6-34C6-CD6A-1DC51F7A23F2}"/>
                    </a:ext>
                  </a:extLst>
                </p:cNvPr>
                <p:cNvGrpSpPr>
                  <a:grpSpLocks noChangeAspect="1"/>
                </p:cNvGrpSpPr>
                <p:nvPr/>
              </p:nvGrpSpPr>
              <p:grpSpPr>
                <a:xfrm>
                  <a:off x="6030156" y="4086630"/>
                  <a:ext cx="180000" cy="180000"/>
                  <a:chOff x="3172968" y="2304288"/>
                  <a:chExt cx="180000" cy="180000"/>
                </a:xfrm>
              </p:grpSpPr>
              <p:sp>
                <p:nvSpPr>
                  <p:cNvPr id="1542" name="Ellipse 1541">
                    <a:extLst>
                      <a:ext uri="{FF2B5EF4-FFF2-40B4-BE49-F238E27FC236}">
                        <a16:creationId xmlns:a16="http://schemas.microsoft.com/office/drawing/2014/main" id="{05D00EDC-FA7C-1413-44AA-B5A6121045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3" name="Additionszeichen 1542">
                    <a:extLst>
                      <a:ext uri="{FF2B5EF4-FFF2-40B4-BE49-F238E27FC236}">
                        <a16:creationId xmlns:a16="http://schemas.microsoft.com/office/drawing/2014/main" id="{958992DE-B5DB-1628-49D8-4C9A551F5F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6" name="Gruppieren 1505">
                  <a:extLst>
                    <a:ext uri="{FF2B5EF4-FFF2-40B4-BE49-F238E27FC236}">
                      <a16:creationId xmlns:a16="http://schemas.microsoft.com/office/drawing/2014/main" id="{45BC00ED-B196-66A8-5FD1-8F639A50761E}"/>
                    </a:ext>
                  </a:extLst>
                </p:cNvPr>
                <p:cNvGrpSpPr>
                  <a:grpSpLocks noChangeAspect="1"/>
                </p:cNvGrpSpPr>
                <p:nvPr/>
              </p:nvGrpSpPr>
              <p:grpSpPr>
                <a:xfrm>
                  <a:off x="6020438" y="3296696"/>
                  <a:ext cx="180000" cy="180000"/>
                  <a:chOff x="3172968" y="2304288"/>
                  <a:chExt cx="180000" cy="180000"/>
                </a:xfrm>
              </p:grpSpPr>
              <p:sp>
                <p:nvSpPr>
                  <p:cNvPr id="1540" name="Ellipse 1539">
                    <a:extLst>
                      <a:ext uri="{FF2B5EF4-FFF2-40B4-BE49-F238E27FC236}">
                        <a16:creationId xmlns:a16="http://schemas.microsoft.com/office/drawing/2014/main" id="{EF99660E-0E8A-A584-9D12-527FBC366D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1" name="Additionszeichen 1540">
                    <a:extLst>
                      <a:ext uri="{FF2B5EF4-FFF2-40B4-BE49-F238E27FC236}">
                        <a16:creationId xmlns:a16="http://schemas.microsoft.com/office/drawing/2014/main" id="{0E183872-F280-6F51-BDE5-4329C3116F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7" name="Gruppieren 1506">
                  <a:extLst>
                    <a:ext uri="{FF2B5EF4-FFF2-40B4-BE49-F238E27FC236}">
                      <a16:creationId xmlns:a16="http://schemas.microsoft.com/office/drawing/2014/main" id="{18D9F453-2540-8749-9F97-6FB6FB737F45}"/>
                    </a:ext>
                  </a:extLst>
                </p:cNvPr>
                <p:cNvGrpSpPr>
                  <a:grpSpLocks noChangeAspect="1"/>
                </p:cNvGrpSpPr>
                <p:nvPr/>
              </p:nvGrpSpPr>
              <p:grpSpPr>
                <a:xfrm>
                  <a:off x="6540000" y="3667688"/>
                  <a:ext cx="180000" cy="180000"/>
                  <a:chOff x="3172968" y="2304288"/>
                  <a:chExt cx="180000" cy="180000"/>
                </a:xfrm>
              </p:grpSpPr>
              <p:sp>
                <p:nvSpPr>
                  <p:cNvPr id="1538" name="Ellipse 1537">
                    <a:extLst>
                      <a:ext uri="{FF2B5EF4-FFF2-40B4-BE49-F238E27FC236}">
                        <a16:creationId xmlns:a16="http://schemas.microsoft.com/office/drawing/2014/main" id="{9709B54C-81B6-393B-E7C5-A777024ADE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9" name="Additionszeichen 1538">
                    <a:extLst>
                      <a:ext uri="{FF2B5EF4-FFF2-40B4-BE49-F238E27FC236}">
                        <a16:creationId xmlns:a16="http://schemas.microsoft.com/office/drawing/2014/main" id="{9E633D14-00F5-884C-2011-5A1220F00E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8" name="Gruppieren 1507">
                  <a:extLst>
                    <a:ext uri="{FF2B5EF4-FFF2-40B4-BE49-F238E27FC236}">
                      <a16:creationId xmlns:a16="http://schemas.microsoft.com/office/drawing/2014/main" id="{2DE488AA-D580-0DA0-C18E-0D574BDB41B6}"/>
                    </a:ext>
                  </a:extLst>
                </p:cNvPr>
                <p:cNvGrpSpPr>
                  <a:grpSpLocks noChangeAspect="1"/>
                </p:cNvGrpSpPr>
                <p:nvPr/>
              </p:nvGrpSpPr>
              <p:grpSpPr>
                <a:xfrm>
                  <a:off x="6696374" y="3186376"/>
                  <a:ext cx="180000" cy="180000"/>
                  <a:chOff x="3172968" y="2304288"/>
                  <a:chExt cx="180000" cy="180000"/>
                </a:xfrm>
              </p:grpSpPr>
              <p:sp>
                <p:nvSpPr>
                  <p:cNvPr id="1536" name="Ellipse 1535">
                    <a:extLst>
                      <a:ext uri="{FF2B5EF4-FFF2-40B4-BE49-F238E27FC236}">
                        <a16:creationId xmlns:a16="http://schemas.microsoft.com/office/drawing/2014/main" id="{C8F7BD6B-65E1-8DAB-D5C8-CEF1A26F2C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7" name="Additionszeichen 1536">
                    <a:extLst>
                      <a:ext uri="{FF2B5EF4-FFF2-40B4-BE49-F238E27FC236}">
                        <a16:creationId xmlns:a16="http://schemas.microsoft.com/office/drawing/2014/main" id="{5748204F-9661-D733-5698-889845A17A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9" name="Gruppieren 1508">
                  <a:extLst>
                    <a:ext uri="{FF2B5EF4-FFF2-40B4-BE49-F238E27FC236}">
                      <a16:creationId xmlns:a16="http://schemas.microsoft.com/office/drawing/2014/main" id="{3134DD72-0183-9FA2-9DF8-1159560F06C8}"/>
                    </a:ext>
                  </a:extLst>
                </p:cNvPr>
                <p:cNvGrpSpPr>
                  <a:grpSpLocks noChangeAspect="1"/>
                </p:cNvGrpSpPr>
                <p:nvPr/>
              </p:nvGrpSpPr>
              <p:grpSpPr>
                <a:xfrm>
                  <a:off x="5577515" y="3084316"/>
                  <a:ext cx="180000" cy="180000"/>
                  <a:chOff x="3172968" y="2304288"/>
                  <a:chExt cx="180000" cy="180000"/>
                </a:xfrm>
              </p:grpSpPr>
              <p:sp>
                <p:nvSpPr>
                  <p:cNvPr id="1534" name="Ellipse 1533">
                    <a:extLst>
                      <a:ext uri="{FF2B5EF4-FFF2-40B4-BE49-F238E27FC236}">
                        <a16:creationId xmlns:a16="http://schemas.microsoft.com/office/drawing/2014/main" id="{7E5FC452-9C05-7284-9CD9-3056099973A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5" name="Additionszeichen 1534">
                    <a:extLst>
                      <a:ext uri="{FF2B5EF4-FFF2-40B4-BE49-F238E27FC236}">
                        <a16:creationId xmlns:a16="http://schemas.microsoft.com/office/drawing/2014/main" id="{1A48516E-0913-61B6-BFB3-33097D7738D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10" name="Gruppieren 1509">
                  <a:extLst>
                    <a:ext uri="{FF2B5EF4-FFF2-40B4-BE49-F238E27FC236}">
                      <a16:creationId xmlns:a16="http://schemas.microsoft.com/office/drawing/2014/main" id="{623B6591-8320-BABD-9D77-F1E611649D6E}"/>
                    </a:ext>
                  </a:extLst>
                </p:cNvPr>
                <p:cNvGrpSpPr>
                  <a:grpSpLocks noChangeAspect="1"/>
                </p:cNvGrpSpPr>
                <p:nvPr/>
              </p:nvGrpSpPr>
              <p:grpSpPr>
                <a:xfrm>
                  <a:off x="5940252" y="2903697"/>
                  <a:ext cx="180000" cy="180000"/>
                  <a:chOff x="3172968" y="2304288"/>
                  <a:chExt cx="180000" cy="180000"/>
                </a:xfrm>
              </p:grpSpPr>
              <p:sp>
                <p:nvSpPr>
                  <p:cNvPr id="1532" name="Ellipse 1531">
                    <a:extLst>
                      <a:ext uri="{FF2B5EF4-FFF2-40B4-BE49-F238E27FC236}">
                        <a16:creationId xmlns:a16="http://schemas.microsoft.com/office/drawing/2014/main" id="{26AE4D3B-25C6-7006-B8D4-8064CCFAB7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3" name="Additionszeichen 1532">
                    <a:extLst>
                      <a:ext uri="{FF2B5EF4-FFF2-40B4-BE49-F238E27FC236}">
                        <a16:creationId xmlns:a16="http://schemas.microsoft.com/office/drawing/2014/main" id="{648285E1-A136-C63A-A99D-E0A13C3CD6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11" name="Gruppieren 1510">
                  <a:extLst>
                    <a:ext uri="{FF2B5EF4-FFF2-40B4-BE49-F238E27FC236}">
                      <a16:creationId xmlns:a16="http://schemas.microsoft.com/office/drawing/2014/main" id="{2035E594-CAE0-1F64-A29D-14B66C39ACD0}"/>
                    </a:ext>
                  </a:extLst>
                </p:cNvPr>
                <p:cNvGrpSpPr>
                  <a:grpSpLocks noChangeAspect="1"/>
                </p:cNvGrpSpPr>
                <p:nvPr/>
              </p:nvGrpSpPr>
              <p:grpSpPr>
                <a:xfrm>
                  <a:off x="5597520" y="2746772"/>
                  <a:ext cx="180000" cy="180000"/>
                  <a:chOff x="3172968" y="2304288"/>
                  <a:chExt cx="180000" cy="180000"/>
                </a:xfrm>
              </p:grpSpPr>
              <p:sp>
                <p:nvSpPr>
                  <p:cNvPr id="1530" name="Ellipse 1529">
                    <a:extLst>
                      <a:ext uri="{FF2B5EF4-FFF2-40B4-BE49-F238E27FC236}">
                        <a16:creationId xmlns:a16="http://schemas.microsoft.com/office/drawing/2014/main" id="{B3744E07-7057-674B-32E4-992183539E3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1" name="Additionszeichen 1530">
                    <a:extLst>
                      <a:ext uri="{FF2B5EF4-FFF2-40B4-BE49-F238E27FC236}">
                        <a16:creationId xmlns:a16="http://schemas.microsoft.com/office/drawing/2014/main" id="{33B64F85-805A-261C-6339-7164E54A8B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12" name="Gruppieren 1511">
                  <a:extLst>
                    <a:ext uri="{FF2B5EF4-FFF2-40B4-BE49-F238E27FC236}">
                      <a16:creationId xmlns:a16="http://schemas.microsoft.com/office/drawing/2014/main" id="{BFAB6485-B549-897C-4BD2-DBCAA3930C9C}"/>
                    </a:ext>
                  </a:extLst>
                </p:cNvPr>
                <p:cNvGrpSpPr>
                  <a:grpSpLocks noChangeAspect="1"/>
                </p:cNvGrpSpPr>
                <p:nvPr/>
              </p:nvGrpSpPr>
              <p:grpSpPr>
                <a:xfrm>
                  <a:off x="6310896" y="2729578"/>
                  <a:ext cx="180000" cy="180000"/>
                  <a:chOff x="3172968" y="2304288"/>
                  <a:chExt cx="180000" cy="180000"/>
                </a:xfrm>
              </p:grpSpPr>
              <p:sp>
                <p:nvSpPr>
                  <p:cNvPr id="1528" name="Ellipse 1527">
                    <a:extLst>
                      <a:ext uri="{FF2B5EF4-FFF2-40B4-BE49-F238E27FC236}">
                        <a16:creationId xmlns:a16="http://schemas.microsoft.com/office/drawing/2014/main" id="{0F480B51-8B1B-B11F-9FE7-2191281568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9" name="Additionszeichen 1528">
                    <a:extLst>
                      <a:ext uri="{FF2B5EF4-FFF2-40B4-BE49-F238E27FC236}">
                        <a16:creationId xmlns:a16="http://schemas.microsoft.com/office/drawing/2014/main" id="{C4172B46-F97B-5778-20EE-5EC63133F1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13" name="Gruppieren 1512">
                  <a:extLst>
                    <a:ext uri="{FF2B5EF4-FFF2-40B4-BE49-F238E27FC236}">
                      <a16:creationId xmlns:a16="http://schemas.microsoft.com/office/drawing/2014/main" id="{5CB679F9-5FE3-23B6-3AE4-D21D7F1A1D9E}"/>
                    </a:ext>
                  </a:extLst>
                </p:cNvPr>
                <p:cNvGrpSpPr>
                  <a:grpSpLocks noChangeAspect="1"/>
                </p:cNvGrpSpPr>
                <p:nvPr/>
              </p:nvGrpSpPr>
              <p:grpSpPr>
                <a:xfrm>
                  <a:off x="5311404" y="3346168"/>
                  <a:ext cx="180000" cy="180000"/>
                  <a:chOff x="3172968" y="2304288"/>
                  <a:chExt cx="180000" cy="180000"/>
                </a:xfrm>
              </p:grpSpPr>
              <p:sp>
                <p:nvSpPr>
                  <p:cNvPr id="1526" name="Ellipse 1525">
                    <a:extLst>
                      <a:ext uri="{FF2B5EF4-FFF2-40B4-BE49-F238E27FC236}">
                        <a16:creationId xmlns:a16="http://schemas.microsoft.com/office/drawing/2014/main" id="{010CE05D-5AB5-B927-68A9-F49FFDAB91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7" name="Additionszeichen 1526">
                    <a:extLst>
                      <a:ext uri="{FF2B5EF4-FFF2-40B4-BE49-F238E27FC236}">
                        <a16:creationId xmlns:a16="http://schemas.microsoft.com/office/drawing/2014/main" id="{68EBB580-546E-7A97-E2C0-06A2E5AE361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14" name="Ellipse 1513">
                  <a:extLst>
                    <a:ext uri="{FF2B5EF4-FFF2-40B4-BE49-F238E27FC236}">
                      <a16:creationId xmlns:a16="http://schemas.microsoft.com/office/drawing/2014/main" id="{9744B6E4-0E47-6E4D-949E-DE1CEEE3E9D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5" name="Ellipse 1514">
                  <a:extLst>
                    <a:ext uri="{FF2B5EF4-FFF2-40B4-BE49-F238E27FC236}">
                      <a16:creationId xmlns:a16="http://schemas.microsoft.com/office/drawing/2014/main" id="{03107E02-BA85-AF6D-1651-E96144C08B9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6" name="Ellipse 1515">
                  <a:extLst>
                    <a:ext uri="{FF2B5EF4-FFF2-40B4-BE49-F238E27FC236}">
                      <a16:creationId xmlns:a16="http://schemas.microsoft.com/office/drawing/2014/main" id="{6BE6D3CF-9FE9-E97C-E4B0-CD5CD749E99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7" name="Ellipse 1516">
                  <a:extLst>
                    <a:ext uri="{FF2B5EF4-FFF2-40B4-BE49-F238E27FC236}">
                      <a16:creationId xmlns:a16="http://schemas.microsoft.com/office/drawing/2014/main" id="{26FC922A-B51D-96E5-6138-EE147A8C5D8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8" name="Ellipse 1517">
                  <a:extLst>
                    <a:ext uri="{FF2B5EF4-FFF2-40B4-BE49-F238E27FC236}">
                      <a16:creationId xmlns:a16="http://schemas.microsoft.com/office/drawing/2014/main" id="{2E8E5E13-3874-40FF-BCEF-8560485103C4}"/>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9" name="Ellipse 1518">
                  <a:extLst>
                    <a:ext uri="{FF2B5EF4-FFF2-40B4-BE49-F238E27FC236}">
                      <a16:creationId xmlns:a16="http://schemas.microsoft.com/office/drawing/2014/main" id="{052D361F-D0CD-C01C-493B-4B456BCE44B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0" name="Ellipse 1519">
                  <a:extLst>
                    <a:ext uri="{FF2B5EF4-FFF2-40B4-BE49-F238E27FC236}">
                      <a16:creationId xmlns:a16="http://schemas.microsoft.com/office/drawing/2014/main" id="{C68EA656-3F6B-FE98-942B-63DBE2ED830E}"/>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1" name="Ellipse 1520">
                  <a:extLst>
                    <a:ext uri="{FF2B5EF4-FFF2-40B4-BE49-F238E27FC236}">
                      <a16:creationId xmlns:a16="http://schemas.microsoft.com/office/drawing/2014/main" id="{4457C90A-5413-47AE-0F82-A1484ECDC21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2" name="Ellipse 1521">
                  <a:extLst>
                    <a:ext uri="{FF2B5EF4-FFF2-40B4-BE49-F238E27FC236}">
                      <a16:creationId xmlns:a16="http://schemas.microsoft.com/office/drawing/2014/main" id="{182F6D08-72A6-3F32-4E22-3F8C725DF30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3" name="Ellipse 1522">
                  <a:extLst>
                    <a:ext uri="{FF2B5EF4-FFF2-40B4-BE49-F238E27FC236}">
                      <a16:creationId xmlns:a16="http://schemas.microsoft.com/office/drawing/2014/main" id="{D088064C-E01E-7B96-8686-BE775081CBC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4" name="Ellipse 1523">
                  <a:extLst>
                    <a:ext uri="{FF2B5EF4-FFF2-40B4-BE49-F238E27FC236}">
                      <a16:creationId xmlns:a16="http://schemas.microsoft.com/office/drawing/2014/main" id="{E5931B6A-E684-748F-5F94-12792BD0C5F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5" name="Ellipse 1524">
                  <a:extLst>
                    <a:ext uri="{FF2B5EF4-FFF2-40B4-BE49-F238E27FC236}">
                      <a16:creationId xmlns:a16="http://schemas.microsoft.com/office/drawing/2014/main" id="{118D37D2-E7B0-F114-13D9-F39C71221EE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99" name="L-Schale">
                <a:extLst>
                  <a:ext uri="{FF2B5EF4-FFF2-40B4-BE49-F238E27FC236}">
                    <a16:creationId xmlns:a16="http://schemas.microsoft.com/office/drawing/2014/main" id="{47DD55C1-13BB-564B-7237-3B1C63EFC42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500" name="M-Schale">
                <a:extLst>
                  <a:ext uri="{FF2B5EF4-FFF2-40B4-BE49-F238E27FC236}">
                    <a16:creationId xmlns:a16="http://schemas.microsoft.com/office/drawing/2014/main" id="{44836656-4EF0-43F5-A392-F49B86C6EE3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461" name="Gruppieren 1460">
              <a:extLst>
                <a:ext uri="{FF2B5EF4-FFF2-40B4-BE49-F238E27FC236}">
                  <a16:creationId xmlns:a16="http://schemas.microsoft.com/office/drawing/2014/main" id="{73EB474D-F6B5-60D0-0895-279B6280A07D}"/>
                </a:ext>
              </a:extLst>
            </p:cNvPr>
            <p:cNvGrpSpPr/>
            <p:nvPr/>
          </p:nvGrpSpPr>
          <p:grpSpPr>
            <a:xfrm>
              <a:off x="6006000" y="816426"/>
              <a:ext cx="180000" cy="180000"/>
              <a:chOff x="2537136" y="1269000"/>
              <a:chExt cx="180000" cy="180000"/>
            </a:xfrm>
          </p:grpSpPr>
          <p:sp>
            <p:nvSpPr>
              <p:cNvPr id="1495" name="Ellipse 1494">
                <a:extLst>
                  <a:ext uri="{FF2B5EF4-FFF2-40B4-BE49-F238E27FC236}">
                    <a16:creationId xmlns:a16="http://schemas.microsoft.com/office/drawing/2014/main" id="{16F0B289-4127-2EFA-A5B4-68F26F7D4F5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6" name="Minuszeichen 1495">
                <a:extLst>
                  <a:ext uri="{FF2B5EF4-FFF2-40B4-BE49-F238E27FC236}">
                    <a16:creationId xmlns:a16="http://schemas.microsoft.com/office/drawing/2014/main" id="{5DDA628F-FC20-86E3-FF08-BE2F1C3228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2" name="Gruppieren 1461">
              <a:extLst>
                <a:ext uri="{FF2B5EF4-FFF2-40B4-BE49-F238E27FC236}">
                  <a16:creationId xmlns:a16="http://schemas.microsoft.com/office/drawing/2014/main" id="{C9209839-8F03-3575-7274-5DFF56DE974F}"/>
                </a:ext>
              </a:extLst>
            </p:cNvPr>
            <p:cNvGrpSpPr/>
            <p:nvPr/>
          </p:nvGrpSpPr>
          <p:grpSpPr>
            <a:xfrm>
              <a:off x="6003948" y="5865553"/>
              <a:ext cx="180000" cy="180000"/>
              <a:chOff x="2537136" y="1269000"/>
              <a:chExt cx="180000" cy="180000"/>
            </a:xfrm>
          </p:grpSpPr>
          <p:sp>
            <p:nvSpPr>
              <p:cNvPr id="1493" name="Ellipse 1492">
                <a:extLst>
                  <a:ext uri="{FF2B5EF4-FFF2-40B4-BE49-F238E27FC236}">
                    <a16:creationId xmlns:a16="http://schemas.microsoft.com/office/drawing/2014/main" id="{B0E517E5-42E4-5EEC-6DC2-DE57799C72F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4" name="Minuszeichen 1493">
                <a:extLst>
                  <a:ext uri="{FF2B5EF4-FFF2-40B4-BE49-F238E27FC236}">
                    <a16:creationId xmlns:a16="http://schemas.microsoft.com/office/drawing/2014/main" id="{A792E843-D398-8E16-3494-4284DB062F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3" name="Gruppieren 1462">
              <a:extLst>
                <a:ext uri="{FF2B5EF4-FFF2-40B4-BE49-F238E27FC236}">
                  <a16:creationId xmlns:a16="http://schemas.microsoft.com/office/drawing/2014/main" id="{CAEE2BB4-987A-80E9-E392-A0452AA01DFC}"/>
                </a:ext>
              </a:extLst>
            </p:cNvPr>
            <p:cNvGrpSpPr/>
            <p:nvPr/>
          </p:nvGrpSpPr>
          <p:grpSpPr>
            <a:xfrm>
              <a:off x="7989107" y="3335661"/>
              <a:ext cx="180000" cy="180000"/>
              <a:chOff x="2537136" y="1269000"/>
              <a:chExt cx="180000" cy="180000"/>
            </a:xfrm>
          </p:grpSpPr>
          <p:sp>
            <p:nvSpPr>
              <p:cNvPr id="1491" name="Ellipse 1490">
                <a:extLst>
                  <a:ext uri="{FF2B5EF4-FFF2-40B4-BE49-F238E27FC236}">
                    <a16:creationId xmlns:a16="http://schemas.microsoft.com/office/drawing/2014/main" id="{3226F787-C351-BC18-D0B3-9BE544587A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2" name="Minuszeichen 1491">
                <a:extLst>
                  <a:ext uri="{FF2B5EF4-FFF2-40B4-BE49-F238E27FC236}">
                    <a16:creationId xmlns:a16="http://schemas.microsoft.com/office/drawing/2014/main" id="{D7139A1E-EE48-8EC0-8293-A0669BB71F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4" name="Gruppieren 1463">
              <a:extLst>
                <a:ext uri="{FF2B5EF4-FFF2-40B4-BE49-F238E27FC236}">
                  <a16:creationId xmlns:a16="http://schemas.microsoft.com/office/drawing/2014/main" id="{BC55C0B9-A9C0-BD5D-6657-E07F21A4091B}"/>
                </a:ext>
              </a:extLst>
            </p:cNvPr>
            <p:cNvGrpSpPr/>
            <p:nvPr/>
          </p:nvGrpSpPr>
          <p:grpSpPr>
            <a:xfrm>
              <a:off x="4026000" y="3339000"/>
              <a:ext cx="180000" cy="180000"/>
              <a:chOff x="2537136" y="1269000"/>
              <a:chExt cx="180000" cy="180000"/>
            </a:xfrm>
          </p:grpSpPr>
          <p:sp>
            <p:nvSpPr>
              <p:cNvPr id="1489" name="Ellipse 1488">
                <a:extLst>
                  <a:ext uri="{FF2B5EF4-FFF2-40B4-BE49-F238E27FC236}">
                    <a16:creationId xmlns:a16="http://schemas.microsoft.com/office/drawing/2014/main" id="{D43523F1-5BB5-B399-468C-9330C36EBE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0" name="Minuszeichen 1489">
                <a:extLst>
                  <a:ext uri="{FF2B5EF4-FFF2-40B4-BE49-F238E27FC236}">
                    <a16:creationId xmlns:a16="http://schemas.microsoft.com/office/drawing/2014/main" id="{16CD3A2F-88A4-8925-C2BF-32CEFFA5BF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5" name="Gruppieren 1464">
              <a:extLst>
                <a:ext uri="{FF2B5EF4-FFF2-40B4-BE49-F238E27FC236}">
                  <a16:creationId xmlns:a16="http://schemas.microsoft.com/office/drawing/2014/main" id="{248BE93E-889A-F889-E37C-0813D5564E8C}"/>
                </a:ext>
              </a:extLst>
            </p:cNvPr>
            <p:cNvGrpSpPr/>
            <p:nvPr/>
          </p:nvGrpSpPr>
          <p:grpSpPr>
            <a:xfrm>
              <a:off x="4656000" y="4775520"/>
              <a:ext cx="180000" cy="180000"/>
              <a:chOff x="2537136" y="1269000"/>
              <a:chExt cx="180000" cy="180000"/>
            </a:xfrm>
          </p:grpSpPr>
          <p:sp>
            <p:nvSpPr>
              <p:cNvPr id="1487" name="Ellipse 1486">
                <a:extLst>
                  <a:ext uri="{FF2B5EF4-FFF2-40B4-BE49-F238E27FC236}">
                    <a16:creationId xmlns:a16="http://schemas.microsoft.com/office/drawing/2014/main" id="{4F4F74F3-4303-B6DC-8598-5802C3BB7A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8" name="Minuszeichen 1487">
                <a:extLst>
                  <a:ext uri="{FF2B5EF4-FFF2-40B4-BE49-F238E27FC236}">
                    <a16:creationId xmlns:a16="http://schemas.microsoft.com/office/drawing/2014/main" id="{1F664740-BBE8-1E5B-3539-36CDC6DE678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6" name="Gruppieren 1465">
              <a:extLst>
                <a:ext uri="{FF2B5EF4-FFF2-40B4-BE49-F238E27FC236}">
                  <a16:creationId xmlns:a16="http://schemas.microsoft.com/office/drawing/2014/main" id="{6B8A3E76-238D-984E-DA17-35B0F5D4A152}"/>
                </a:ext>
              </a:extLst>
            </p:cNvPr>
            <p:cNvGrpSpPr/>
            <p:nvPr/>
          </p:nvGrpSpPr>
          <p:grpSpPr>
            <a:xfrm>
              <a:off x="7373256" y="4775520"/>
              <a:ext cx="180000" cy="180000"/>
              <a:chOff x="2537136" y="1269000"/>
              <a:chExt cx="180000" cy="180000"/>
            </a:xfrm>
          </p:grpSpPr>
          <p:sp>
            <p:nvSpPr>
              <p:cNvPr id="1485" name="Ellipse 1484">
                <a:extLst>
                  <a:ext uri="{FF2B5EF4-FFF2-40B4-BE49-F238E27FC236}">
                    <a16:creationId xmlns:a16="http://schemas.microsoft.com/office/drawing/2014/main" id="{AD6B017B-C812-DA89-16DF-40EF79FCA6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6" name="Minuszeichen 1485">
                <a:extLst>
                  <a:ext uri="{FF2B5EF4-FFF2-40B4-BE49-F238E27FC236}">
                    <a16:creationId xmlns:a16="http://schemas.microsoft.com/office/drawing/2014/main" id="{454CF457-0F99-F631-A128-654622AB72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7" name="Gruppieren 1466">
              <a:extLst>
                <a:ext uri="{FF2B5EF4-FFF2-40B4-BE49-F238E27FC236}">
                  <a16:creationId xmlns:a16="http://schemas.microsoft.com/office/drawing/2014/main" id="{8F53969D-10D3-08AF-57E5-17A1B21937F6}"/>
                </a:ext>
              </a:extLst>
            </p:cNvPr>
            <p:cNvGrpSpPr/>
            <p:nvPr/>
          </p:nvGrpSpPr>
          <p:grpSpPr>
            <a:xfrm>
              <a:off x="7373256" y="1900714"/>
              <a:ext cx="180000" cy="180000"/>
              <a:chOff x="2537136" y="1269000"/>
              <a:chExt cx="180000" cy="180000"/>
            </a:xfrm>
          </p:grpSpPr>
          <p:sp>
            <p:nvSpPr>
              <p:cNvPr id="1483" name="Ellipse 1482">
                <a:extLst>
                  <a:ext uri="{FF2B5EF4-FFF2-40B4-BE49-F238E27FC236}">
                    <a16:creationId xmlns:a16="http://schemas.microsoft.com/office/drawing/2014/main" id="{BBF80D77-CA8C-38C7-14D5-0BF4B98B56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4" name="Minuszeichen 1483">
                <a:extLst>
                  <a:ext uri="{FF2B5EF4-FFF2-40B4-BE49-F238E27FC236}">
                    <a16:creationId xmlns:a16="http://schemas.microsoft.com/office/drawing/2014/main" id="{D1F8829D-2F2A-5D11-015C-80E8EFDA02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8" name="Gruppieren 1467">
              <a:extLst>
                <a:ext uri="{FF2B5EF4-FFF2-40B4-BE49-F238E27FC236}">
                  <a16:creationId xmlns:a16="http://schemas.microsoft.com/office/drawing/2014/main" id="{45B83DFC-6FC4-DF23-69FA-54A325CF16CE}"/>
                </a:ext>
              </a:extLst>
            </p:cNvPr>
            <p:cNvGrpSpPr/>
            <p:nvPr/>
          </p:nvGrpSpPr>
          <p:grpSpPr>
            <a:xfrm>
              <a:off x="4656000" y="1900714"/>
              <a:ext cx="180000" cy="180000"/>
              <a:chOff x="2537136" y="1269000"/>
              <a:chExt cx="180000" cy="180000"/>
            </a:xfrm>
          </p:grpSpPr>
          <p:sp>
            <p:nvSpPr>
              <p:cNvPr id="1481" name="Ellipse 1480">
                <a:extLst>
                  <a:ext uri="{FF2B5EF4-FFF2-40B4-BE49-F238E27FC236}">
                    <a16:creationId xmlns:a16="http://schemas.microsoft.com/office/drawing/2014/main" id="{D2923A34-26B0-5BFF-EDCA-7ED0BA0F96B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2" name="Minuszeichen 1481">
                <a:extLst>
                  <a:ext uri="{FF2B5EF4-FFF2-40B4-BE49-F238E27FC236}">
                    <a16:creationId xmlns:a16="http://schemas.microsoft.com/office/drawing/2014/main" id="{B87CB363-CB1F-C9CD-48B2-34417EBCC1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9" name="Gruppieren 1468">
              <a:extLst>
                <a:ext uri="{FF2B5EF4-FFF2-40B4-BE49-F238E27FC236}">
                  <a16:creationId xmlns:a16="http://schemas.microsoft.com/office/drawing/2014/main" id="{C093CB36-F70E-EA63-36B6-7F6318961FF4}"/>
                </a:ext>
              </a:extLst>
            </p:cNvPr>
            <p:cNvGrpSpPr/>
            <p:nvPr/>
          </p:nvGrpSpPr>
          <p:grpSpPr>
            <a:xfrm>
              <a:off x="6006000" y="1339747"/>
              <a:ext cx="180000" cy="180000"/>
              <a:chOff x="2537136" y="1269000"/>
              <a:chExt cx="180000" cy="180000"/>
            </a:xfrm>
          </p:grpSpPr>
          <p:sp>
            <p:nvSpPr>
              <p:cNvPr id="1479" name="Ellipse 1478">
                <a:extLst>
                  <a:ext uri="{FF2B5EF4-FFF2-40B4-BE49-F238E27FC236}">
                    <a16:creationId xmlns:a16="http://schemas.microsoft.com/office/drawing/2014/main" id="{07C2A8BB-EF0A-83D3-4EA3-300624768B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0" name="Minuszeichen 1479">
                <a:extLst>
                  <a:ext uri="{FF2B5EF4-FFF2-40B4-BE49-F238E27FC236}">
                    <a16:creationId xmlns:a16="http://schemas.microsoft.com/office/drawing/2014/main" id="{BA784AC5-AF3C-8B4C-4614-C85EEA8A45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70" name="Gruppieren 1469">
              <a:extLst>
                <a:ext uri="{FF2B5EF4-FFF2-40B4-BE49-F238E27FC236}">
                  <a16:creationId xmlns:a16="http://schemas.microsoft.com/office/drawing/2014/main" id="{9F18D86F-6426-3090-F2AE-E848E7CCF5F5}"/>
                </a:ext>
              </a:extLst>
            </p:cNvPr>
            <p:cNvGrpSpPr/>
            <p:nvPr/>
          </p:nvGrpSpPr>
          <p:grpSpPr>
            <a:xfrm>
              <a:off x="6006000" y="5312040"/>
              <a:ext cx="180000" cy="180000"/>
              <a:chOff x="2537136" y="1269000"/>
              <a:chExt cx="180000" cy="180000"/>
            </a:xfrm>
          </p:grpSpPr>
          <p:sp>
            <p:nvSpPr>
              <p:cNvPr id="1477" name="Ellipse 1476">
                <a:extLst>
                  <a:ext uri="{FF2B5EF4-FFF2-40B4-BE49-F238E27FC236}">
                    <a16:creationId xmlns:a16="http://schemas.microsoft.com/office/drawing/2014/main" id="{E59AABF3-E95B-659C-0514-76BD646B9BB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8" name="Minuszeichen 1477">
                <a:extLst>
                  <a:ext uri="{FF2B5EF4-FFF2-40B4-BE49-F238E27FC236}">
                    <a16:creationId xmlns:a16="http://schemas.microsoft.com/office/drawing/2014/main" id="{6EE73B03-7070-C300-7D1A-C002B817CF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71" name="Gruppieren 1470">
              <a:extLst>
                <a:ext uri="{FF2B5EF4-FFF2-40B4-BE49-F238E27FC236}">
                  <a16:creationId xmlns:a16="http://schemas.microsoft.com/office/drawing/2014/main" id="{AB56CC3B-C112-A614-4CA8-266D41A685CB}"/>
                </a:ext>
              </a:extLst>
            </p:cNvPr>
            <p:cNvGrpSpPr/>
            <p:nvPr/>
          </p:nvGrpSpPr>
          <p:grpSpPr>
            <a:xfrm>
              <a:off x="6006000" y="1900714"/>
              <a:ext cx="180000" cy="180000"/>
              <a:chOff x="2537136" y="1269000"/>
              <a:chExt cx="180000" cy="180000"/>
            </a:xfrm>
          </p:grpSpPr>
          <p:sp>
            <p:nvSpPr>
              <p:cNvPr id="1475" name="Ellipse 1474">
                <a:extLst>
                  <a:ext uri="{FF2B5EF4-FFF2-40B4-BE49-F238E27FC236}">
                    <a16:creationId xmlns:a16="http://schemas.microsoft.com/office/drawing/2014/main" id="{7E90AE93-5B43-61F7-B192-047F3616B67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6" name="Minuszeichen 1475">
                <a:extLst>
                  <a:ext uri="{FF2B5EF4-FFF2-40B4-BE49-F238E27FC236}">
                    <a16:creationId xmlns:a16="http://schemas.microsoft.com/office/drawing/2014/main" id="{473685AB-E353-046A-ECEB-102FC377A1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72" name="Gruppieren 1471">
              <a:extLst>
                <a:ext uri="{FF2B5EF4-FFF2-40B4-BE49-F238E27FC236}">
                  <a16:creationId xmlns:a16="http://schemas.microsoft.com/office/drawing/2014/main" id="{D42D5A4C-4E2D-5913-95F6-A04A76336A3F}"/>
                </a:ext>
              </a:extLst>
            </p:cNvPr>
            <p:cNvGrpSpPr/>
            <p:nvPr/>
          </p:nvGrpSpPr>
          <p:grpSpPr>
            <a:xfrm>
              <a:off x="6006000" y="4775520"/>
              <a:ext cx="180000" cy="180000"/>
              <a:chOff x="2537136" y="1269000"/>
              <a:chExt cx="180000" cy="180000"/>
            </a:xfrm>
          </p:grpSpPr>
          <p:sp>
            <p:nvSpPr>
              <p:cNvPr id="1473" name="Ellipse 1472">
                <a:extLst>
                  <a:ext uri="{FF2B5EF4-FFF2-40B4-BE49-F238E27FC236}">
                    <a16:creationId xmlns:a16="http://schemas.microsoft.com/office/drawing/2014/main" id="{5982D5DF-3F9B-3504-28A7-0413A4B9DBE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4" name="Minuszeichen 1473">
                <a:extLst>
                  <a:ext uri="{FF2B5EF4-FFF2-40B4-BE49-F238E27FC236}">
                    <a16:creationId xmlns:a16="http://schemas.microsoft.com/office/drawing/2014/main" id="{E8066E39-170E-339B-63F8-A04331794F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50" name="Gruppieren 1549">
            <a:extLst>
              <a:ext uri="{FF2B5EF4-FFF2-40B4-BE49-F238E27FC236}">
                <a16:creationId xmlns:a16="http://schemas.microsoft.com/office/drawing/2014/main" id="{44E02ADE-2716-FBDE-0494-8487CBA2C09E}"/>
              </a:ext>
            </a:extLst>
          </p:cNvPr>
          <p:cNvGrpSpPr>
            <a:grpSpLocks noChangeAspect="1"/>
          </p:cNvGrpSpPr>
          <p:nvPr/>
        </p:nvGrpSpPr>
        <p:grpSpPr>
          <a:xfrm>
            <a:off x="2014690" y="1053434"/>
            <a:ext cx="1258865" cy="1306104"/>
            <a:chOff x="3576000" y="816426"/>
            <a:chExt cx="5040000" cy="5229127"/>
          </a:xfrm>
        </p:grpSpPr>
        <p:grpSp>
          <p:nvGrpSpPr>
            <p:cNvPr id="1551" name="Magnesium ohne e-">
              <a:extLst>
                <a:ext uri="{FF2B5EF4-FFF2-40B4-BE49-F238E27FC236}">
                  <a16:creationId xmlns:a16="http://schemas.microsoft.com/office/drawing/2014/main" id="{83D95797-9A9F-8D60-AF0E-2F8B89E059E8}"/>
                </a:ext>
              </a:extLst>
            </p:cNvPr>
            <p:cNvGrpSpPr/>
            <p:nvPr/>
          </p:nvGrpSpPr>
          <p:grpSpPr>
            <a:xfrm>
              <a:off x="3576000" y="909000"/>
              <a:ext cx="5040000" cy="5040000"/>
              <a:chOff x="3576000" y="909000"/>
              <a:chExt cx="5040000" cy="5040000"/>
            </a:xfrm>
          </p:grpSpPr>
          <p:sp>
            <p:nvSpPr>
              <p:cNvPr id="1588" name="K-Schale">
                <a:extLst>
                  <a:ext uri="{FF2B5EF4-FFF2-40B4-BE49-F238E27FC236}">
                    <a16:creationId xmlns:a16="http://schemas.microsoft.com/office/drawing/2014/main" id="{65394B9C-9EDD-7F0D-27B9-C4FE5EEAE1B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89" name="Atomkern mit Protonen und Neutronen">
                <a:extLst>
                  <a:ext uri="{FF2B5EF4-FFF2-40B4-BE49-F238E27FC236}">
                    <a16:creationId xmlns:a16="http://schemas.microsoft.com/office/drawing/2014/main" id="{12D373C4-79D0-DD4A-38AD-432BC25771C8}"/>
                  </a:ext>
                </a:extLst>
              </p:cNvPr>
              <p:cNvGrpSpPr/>
              <p:nvPr/>
            </p:nvGrpSpPr>
            <p:grpSpPr>
              <a:xfrm>
                <a:off x="5196000" y="2529000"/>
                <a:ext cx="1800000" cy="1800000"/>
                <a:chOff x="5196000" y="2529000"/>
                <a:chExt cx="1800000" cy="1800000"/>
              </a:xfrm>
            </p:grpSpPr>
            <p:sp>
              <p:nvSpPr>
                <p:cNvPr id="1592" name="Atomkern">
                  <a:extLst>
                    <a:ext uri="{FF2B5EF4-FFF2-40B4-BE49-F238E27FC236}">
                      <a16:creationId xmlns:a16="http://schemas.microsoft.com/office/drawing/2014/main" id="{8F66B03E-C14A-E8A7-679D-68B176985D6C}"/>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93" name="Gruppieren 1592">
                  <a:extLst>
                    <a:ext uri="{FF2B5EF4-FFF2-40B4-BE49-F238E27FC236}">
                      <a16:creationId xmlns:a16="http://schemas.microsoft.com/office/drawing/2014/main" id="{2A42C06C-60B5-E890-A1C2-F6EA346E4B60}"/>
                    </a:ext>
                  </a:extLst>
                </p:cNvPr>
                <p:cNvGrpSpPr>
                  <a:grpSpLocks noChangeAspect="1"/>
                </p:cNvGrpSpPr>
                <p:nvPr/>
              </p:nvGrpSpPr>
              <p:grpSpPr>
                <a:xfrm>
                  <a:off x="5848033" y="3791651"/>
                  <a:ext cx="180000" cy="180000"/>
                  <a:chOff x="3172968" y="2304288"/>
                  <a:chExt cx="180000" cy="180000"/>
                </a:xfrm>
              </p:grpSpPr>
              <p:sp>
                <p:nvSpPr>
                  <p:cNvPr id="1639" name="Ellipse 1638">
                    <a:extLst>
                      <a:ext uri="{FF2B5EF4-FFF2-40B4-BE49-F238E27FC236}">
                        <a16:creationId xmlns:a16="http://schemas.microsoft.com/office/drawing/2014/main" id="{97967EEB-C457-DBB9-78EA-6BC8FEB6C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0" name="Additionszeichen 1639">
                    <a:extLst>
                      <a:ext uri="{FF2B5EF4-FFF2-40B4-BE49-F238E27FC236}">
                        <a16:creationId xmlns:a16="http://schemas.microsoft.com/office/drawing/2014/main" id="{230F62BA-47E8-F7A2-0D4A-6AADAD48D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4" name="Gruppieren 1593">
                  <a:extLst>
                    <a:ext uri="{FF2B5EF4-FFF2-40B4-BE49-F238E27FC236}">
                      <a16:creationId xmlns:a16="http://schemas.microsoft.com/office/drawing/2014/main" id="{6ACFB311-B544-9B6F-E265-8F6A0FCA9BAF}"/>
                    </a:ext>
                  </a:extLst>
                </p:cNvPr>
                <p:cNvGrpSpPr>
                  <a:grpSpLocks noChangeAspect="1"/>
                </p:cNvGrpSpPr>
                <p:nvPr/>
              </p:nvGrpSpPr>
              <p:grpSpPr>
                <a:xfrm>
                  <a:off x="6270000" y="3698425"/>
                  <a:ext cx="180000" cy="180000"/>
                  <a:chOff x="3172968" y="2304288"/>
                  <a:chExt cx="180000" cy="180000"/>
                </a:xfrm>
              </p:grpSpPr>
              <p:sp>
                <p:nvSpPr>
                  <p:cNvPr id="1637" name="Ellipse 1636">
                    <a:extLst>
                      <a:ext uri="{FF2B5EF4-FFF2-40B4-BE49-F238E27FC236}">
                        <a16:creationId xmlns:a16="http://schemas.microsoft.com/office/drawing/2014/main" id="{97DA1DB9-BAA6-C4C9-7167-D01AA278644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 name="Additionszeichen 1637">
                    <a:extLst>
                      <a:ext uri="{FF2B5EF4-FFF2-40B4-BE49-F238E27FC236}">
                        <a16:creationId xmlns:a16="http://schemas.microsoft.com/office/drawing/2014/main" id="{32C0A2B6-1747-BE28-FE15-AA3298E470B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5" name="Gruppieren 1594">
                  <a:extLst>
                    <a:ext uri="{FF2B5EF4-FFF2-40B4-BE49-F238E27FC236}">
                      <a16:creationId xmlns:a16="http://schemas.microsoft.com/office/drawing/2014/main" id="{C6D7F5E6-28E1-D1F3-F58E-285F50EC2FC9}"/>
                    </a:ext>
                  </a:extLst>
                </p:cNvPr>
                <p:cNvGrpSpPr>
                  <a:grpSpLocks noChangeAspect="1"/>
                </p:cNvGrpSpPr>
                <p:nvPr/>
              </p:nvGrpSpPr>
              <p:grpSpPr>
                <a:xfrm>
                  <a:off x="5499300" y="3931942"/>
                  <a:ext cx="180000" cy="180000"/>
                  <a:chOff x="3172968" y="2304288"/>
                  <a:chExt cx="180000" cy="180000"/>
                </a:xfrm>
              </p:grpSpPr>
              <p:sp>
                <p:nvSpPr>
                  <p:cNvPr id="1635" name="Ellipse 1634">
                    <a:extLst>
                      <a:ext uri="{FF2B5EF4-FFF2-40B4-BE49-F238E27FC236}">
                        <a16:creationId xmlns:a16="http://schemas.microsoft.com/office/drawing/2014/main" id="{9E458FC7-A17E-41BD-78ED-53734159E6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6" name="Additionszeichen 1635">
                    <a:extLst>
                      <a:ext uri="{FF2B5EF4-FFF2-40B4-BE49-F238E27FC236}">
                        <a16:creationId xmlns:a16="http://schemas.microsoft.com/office/drawing/2014/main" id="{1F7FADBA-0481-85C3-089C-C8ED764133C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6" name="Gruppieren 1595">
                  <a:extLst>
                    <a:ext uri="{FF2B5EF4-FFF2-40B4-BE49-F238E27FC236}">
                      <a16:creationId xmlns:a16="http://schemas.microsoft.com/office/drawing/2014/main" id="{D38D06D5-8298-F353-AA93-47A2D36FF7A4}"/>
                    </a:ext>
                  </a:extLst>
                </p:cNvPr>
                <p:cNvGrpSpPr>
                  <a:grpSpLocks noChangeAspect="1"/>
                </p:cNvGrpSpPr>
                <p:nvPr/>
              </p:nvGrpSpPr>
              <p:grpSpPr>
                <a:xfrm>
                  <a:off x="6030156" y="4086630"/>
                  <a:ext cx="180000" cy="180000"/>
                  <a:chOff x="3172968" y="2304288"/>
                  <a:chExt cx="180000" cy="180000"/>
                </a:xfrm>
              </p:grpSpPr>
              <p:sp>
                <p:nvSpPr>
                  <p:cNvPr id="1633" name="Ellipse 1632">
                    <a:extLst>
                      <a:ext uri="{FF2B5EF4-FFF2-40B4-BE49-F238E27FC236}">
                        <a16:creationId xmlns:a16="http://schemas.microsoft.com/office/drawing/2014/main" id="{CE25A038-F803-C3E5-F17A-5FC1678A6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4" name="Additionszeichen 1633">
                    <a:extLst>
                      <a:ext uri="{FF2B5EF4-FFF2-40B4-BE49-F238E27FC236}">
                        <a16:creationId xmlns:a16="http://schemas.microsoft.com/office/drawing/2014/main" id="{B367941B-D3FB-D4AB-F356-395B31ACFDF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7" name="Gruppieren 1596">
                  <a:extLst>
                    <a:ext uri="{FF2B5EF4-FFF2-40B4-BE49-F238E27FC236}">
                      <a16:creationId xmlns:a16="http://schemas.microsoft.com/office/drawing/2014/main" id="{7FD7E04D-D164-042D-719E-84A1FB170A23}"/>
                    </a:ext>
                  </a:extLst>
                </p:cNvPr>
                <p:cNvGrpSpPr>
                  <a:grpSpLocks noChangeAspect="1"/>
                </p:cNvGrpSpPr>
                <p:nvPr/>
              </p:nvGrpSpPr>
              <p:grpSpPr>
                <a:xfrm>
                  <a:off x="6020438" y="3296696"/>
                  <a:ext cx="180000" cy="180000"/>
                  <a:chOff x="3172968" y="2304288"/>
                  <a:chExt cx="180000" cy="180000"/>
                </a:xfrm>
              </p:grpSpPr>
              <p:sp>
                <p:nvSpPr>
                  <p:cNvPr id="1631" name="Ellipse 1630">
                    <a:extLst>
                      <a:ext uri="{FF2B5EF4-FFF2-40B4-BE49-F238E27FC236}">
                        <a16:creationId xmlns:a16="http://schemas.microsoft.com/office/drawing/2014/main" id="{69E495CA-38C4-C9DC-052B-F0740DE26B9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2" name="Additionszeichen 1631">
                    <a:extLst>
                      <a:ext uri="{FF2B5EF4-FFF2-40B4-BE49-F238E27FC236}">
                        <a16:creationId xmlns:a16="http://schemas.microsoft.com/office/drawing/2014/main" id="{AABD129A-2C51-0D80-AAFF-6339176531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8" name="Gruppieren 1597">
                  <a:extLst>
                    <a:ext uri="{FF2B5EF4-FFF2-40B4-BE49-F238E27FC236}">
                      <a16:creationId xmlns:a16="http://schemas.microsoft.com/office/drawing/2014/main" id="{F665B00A-6FC1-2255-9225-E0B18764AC24}"/>
                    </a:ext>
                  </a:extLst>
                </p:cNvPr>
                <p:cNvGrpSpPr>
                  <a:grpSpLocks noChangeAspect="1"/>
                </p:cNvGrpSpPr>
                <p:nvPr/>
              </p:nvGrpSpPr>
              <p:grpSpPr>
                <a:xfrm>
                  <a:off x="6540000" y="3667688"/>
                  <a:ext cx="180000" cy="180000"/>
                  <a:chOff x="3172968" y="2304288"/>
                  <a:chExt cx="180000" cy="180000"/>
                </a:xfrm>
              </p:grpSpPr>
              <p:sp>
                <p:nvSpPr>
                  <p:cNvPr id="1629" name="Ellipse 1628">
                    <a:extLst>
                      <a:ext uri="{FF2B5EF4-FFF2-40B4-BE49-F238E27FC236}">
                        <a16:creationId xmlns:a16="http://schemas.microsoft.com/office/drawing/2014/main" id="{D6B818CD-9280-8ED9-F8EB-DC037B36DA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0" name="Additionszeichen 1629">
                    <a:extLst>
                      <a:ext uri="{FF2B5EF4-FFF2-40B4-BE49-F238E27FC236}">
                        <a16:creationId xmlns:a16="http://schemas.microsoft.com/office/drawing/2014/main" id="{631E2791-7B62-27F9-8534-7570552541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9" name="Gruppieren 1598">
                  <a:extLst>
                    <a:ext uri="{FF2B5EF4-FFF2-40B4-BE49-F238E27FC236}">
                      <a16:creationId xmlns:a16="http://schemas.microsoft.com/office/drawing/2014/main" id="{476972B2-6B48-5668-54D8-D0E269718192}"/>
                    </a:ext>
                  </a:extLst>
                </p:cNvPr>
                <p:cNvGrpSpPr>
                  <a:grpSpLocks noChangeAspect="1"/>
                </p:cNvGrpSpPr>
                <p:nvPr/>
              </p:nvGrpSpPr>
              <p:grpSpPr>
                <a:xfrm>
                  <a:off x="6696374" y="3186376"/>
                  <a:ext cx="180000" cy="180000"/>
                  <a:chOff x="3172968" y="2304288"/>
                  <a:chExt cx="180000" cy="180000"/>
                </a:xfrm>
              </p:grpSpPr>
              <p:sp>
                <p:nvSpPr>
                  <p:cNvPr id="1627" name="Ellipse 1626">
                    <a:extLst>
                      <a:ext uri="{FF2B5EF4-FFF2-40B4-BE49-F238E27FC236}">
                        <a16:creationId xmlns:a16="http://schemas.microsoft.com/office/drawing/2014/main" id="{2166D9D9-B792-A866-56E9-A1A0C27D836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8" name="Additionszeichen 1627">
                    <a:extLst>
                      <a:ext uri="{FF2B5EF4-FFF2-40B4-BE49-F238E27FC236}">
                        <a16:creationId xmlns:a16="http://schemas.microsoft.com/office/drawing/2014/main" id="{E5C5CF56-32A4-9CCB-9E6E-73432556E2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00" name="Gruppieren 1599">
                  <a:extLst>
                    <a:ext uri="{FF2B5EF4-FFF2-40B4-BE49-F238E27FC236}">
                      <a16:creationId xmlns:a16="http://schemas.microsoft.com/office/drawing/2014/main" id="{DF24B5CC-D8CF-9CDD-9E25-8A0F6C2C348D}"/>
                    </a:ext>
                  </a:extLst>
                </p:cNvPr>
                <p:cNvGrpSpPr>
                  <a:grpSpLocks noChangeAspect="1"/>
                </p:cNvGrpSpPr>
                <p:nvPr/>
              </p:nvGrpSpPr>
              <p:grpSpPr>
                <a:xfrm>
                  <a:off x="5577515" y="3084316"/>
                  <a:ext cx="180000" cy="180000"/>
                  <a:chOff x="3172968" y="2304288"/>
                  <a:chExt cx="180000" cy="180000"/>
                </a:xfrm>
              </p:grpSpPr>
              <p:sp>
                <p:nvSpPr>
                  <p:cNvPr id="1625" name="Ellipse 1624">
                    <a:extLst>
                      <a:ext uri="{FF2B5EF4-FFF2-40B4-BE49-F238E27FC236}">
                        <a16:creationId xmlns:a16="http://schemas.microsoft.com/office/drawing/2014/main" id="{8CBA5FF8-9E1D-10C0-0DDE-F8D92C841A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6" name="Additionszeichen 1625">
                    <a:extLst>
                      <a:ext uri="{FF2B5EF4-FFF2-40B4-BE49-F238E27FC236}">
                        <a16:creationId xmlns:a16="http://schemas.microsoft.com/office/drawing/2014/main" id="{A570E5D4-BFAC-8B8C-97DD-4C1B527385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01" name="Gruppieren 1600">
                  <a:extLst>
                    <a:ext uri="{FF2B5EF4-FFF2-40B4-BE49-F238E27FC236}">
                      <a16:creationId xmlns:a16="http://schemas.microsoft.com/office/drawing/2014/main" id="{4ADC51FA-D74E-D806-9425-090AA98FE463}"/>
                    </a:ext>
                  </a:extLst>
                </p:cNvPr>
                <p:cNvGrpSpPr>
                  <a:grpSpLocks noChangeAspect="1"/>
                </p:cNvGrpSpPr>
                <p:nvPr/>
              </p:nvGrpSpPr>
              <p:grpSpPr>
                <a:xfrm>
                  <a:off x="5940252" y="2903697"/>
                  <a:ext cx="180000" cy="180000"/>
                  <a:chOff x="3172968" y="2304288"/>
                  <a:chExt cx="180000" cy="180000"/>
                </a:xfrm>
              </p:grpSpPr>
              <p:sp>
                <p:nvSpPr>
                  <p:cNvPr id="1623" name="Ellipse 1622">
                    <a:extLst>
                      <a:ext uri="{FF2B5EF4-FFF2-40B4-BE49-F238E27FC236}">
                        <a16:creationId xmlns:a16="http://schemas.microsoft.com/office/drawing/2014/main" id="{6EB924AD-3EAD-B3D7-11B1-CE370384E8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4" name="Additionszeichen 1623">
                    <a:extLst>
                      <a:ext uri="{FF2B5EF4-FFF2-40B4-BE49-F238E27FC236}">
                        <a16:creationId xmlns:a16="http://schemas.microsoft.com/office/drawing/2014/main" id="{67CAC23B-2D6A-05E8-6CCD-3F202F2139A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02" name="Gruppieren 1601">
                  <a:extLst>
                    <a:ext uri="{FF2B5EF4-FFF2-40B4-BE49-F238E27FC236}">
                      <a16:creationId xmlns:a16="http://schemas.microsoft.com/office/drawing/2014/main" id="{F8AB55AC-0901-AA2F-4F90-D7AF67146C4D}"/>
                    </a:ext>
                  </a:extLst>
                </p:cNvPr>
                <p:cNvGrpSpPr>
                  <a:grpSpLocks noChangeAspect="1"/>
                </p:cNvGrpSpPr>
                <p:nvPr/>
              </p:nvGrpSpPr>
              <p:grpSpPr>
                <a:xfrm>
                  <a:off x="5597520" y="2746772"/>
                  <a:ext cx="180000" cy="180000"/>
                  <a:chOff x="3172968" y="2304288"/>
                  <a:chExt cx="180000" cy="180000"/>
                </a:xfrm>
              </p:grpSpPr>
              <p:sp>
                <p:nvSpPr>
                  <p:cNvPr id="1621" name="Ellipse 1620">
                    <a:extLst>
                      <a:ext uri="{FF2B5EF4-FFF2-40B4-BE49-F238E27FC236}">
                        <a16:creationId xmlns:a16="http://schemas.microsoft.com/office/drawing/2014/main" id="{5623D587-5606-9FDB-167C-8E7A3EAFB56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2" name="Additionszeichen 1621">
                    <a:extLst>
                      <a:ext uri="{FF2B5EF4-FFF2-40B4-BE49-F238E27FC236}">
                        <a16:creationId xmlns:a16="http://schemas.microsoft.com/office/drawing/2014/main" id="{2D825317-2258-9C9E-2659-66D819E702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03" name="Gruppieren 1602">
                  <a:extLst>
                    <a:ext uri="{FF2B5EF4-FFF2-40B4-BE49-F238E27FC236}">
                      <a16:creationId xmlns:a16="http://schemas.microsoft.com/office/drawing/2014/main" id="{CA539CB6-B4AD-496B-E8F8-135FC38AA43A}"/>
                    </a:ext>
                  </a:extLst>
                </p:cNvPr>
                <p:cNvGrpSpPr>
                  <a:grpSpLocks noChangeAspect="1"/>
                </p:cNvGrpSpPr>
                <p:nvPr/>
              </p:nvGrpSpPr>
              <p:grpSpPr>
                <a:xfrm>
                  <a:off x="6310896" y="2729578"/>
                  <a:ext cx="180000" cy="180000"/>
                  <a:chOff x="3172968" y="2304288"/>
                  <a:chExt cx="180000" cy="180000"/>
                </a:xfrm>
              </p:grpSpPr>
              <p:sp>
                <p:nvSpPr>
                  <p:cNvPr id="1619" name="Ellipse 1618">
                    <a:extLst>
                      <a:ext uri="{FF2B5EF4-FFF2-40B4-BE49-F238E27FC236}">
                        <a16:creationId xmlns:a16="http://schemas.microsoft.com/office/drawing/2014/main" id="{5D24C249-90ED-C879-2133-9A02ECD8AEC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0" name="Additionszeichen 1619">
                    <a:extLst>
                      <a:ext uri="{FF2B5EF4-FFF2-40B4-BE49-F238E27FC236}">
                        <a16:creationId xmlns:a16="http://schemas.microsoft.com/office/drawing/2014/main" id="{CB062DD5-6EC9-FDD1-625D-18DF3B139D2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04" name="Gruppieren 1603">
                  <a:extLst>
                    <a:ext uri="{FF2B5EF4-FFF2-40B4-BE49-F238E27FC236}">
                      <a16:creationId xmlns:a16="http://schemas.microsoft.com/office/drawing/2014/main" id="{1DCD3C5B-D155-6968-B991-73C6D7B18B47}"/>
                    </a:ext>
                  </a:extLst>
                </p:cNvPr>
                <p:cNvGrpSpPr>
                  <a:grpSpLocks noChangeAspect="1"/>
                </p:cNvGrpSpPr>
                <p:nvPr/>
              </p:nvGrpSpPr>
              <p:grpSpPr>
                <a:xfrm>
                  <a:off x="5311404" y="3346168"/>
                  <a:ext cx="180000" cy="180000"/>
                  <a:chOff x="3172968" y="2304288"/>
                  <a:chExt cx="180000" cy="180000"/>
                </a:xfrm>
              </p:grpSpPr>
              <p:sp>
                <p:nvSpPr>
                  <p:cNvPr id="1617" name="Ellipse 1616">
                    <a:extLst>
                      <a:ext uri="{FF2B5EF4-FFF2-40B4-BE49-F238E27FC236}">
                        <a16:creationId xmlns:a16="http://schemas.microsoft.com/office/drawing/2014/main" id="{9986C982-E4B9-BAE3-74EE-198AB84B69E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8" name="Additionszeichen 1617">
                    <a:extLst>
                      <a:ext uri="{FF2B5EF4-FFF2-40B4-BE49-F238E27FC236}">
                        <a16:creationId xmlns:a16="http://schemas.microsoft.com/office/drawing/2014/main" id="{7D601777-6CE1-EA9D-0949-7085000C48D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05" name="Ellipse 1604">
                  <a:extLst>
                    <a:ext uri="{FF2B5EF4-FFF2-40B4-BE49-F238E27FC236}">
                      <a16:creationId xmlns:a16="http://schemas.microsoft.com/office/drawing/2014/main" id="{B2C271A8-8B33-6D06-67D9-68E74D69AAA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6" name="Ellipse 1605">
                  <a:extLst>
                    <a:ext uri="{FF2B5EF4-FFF2-40B4-BE49-F238E27FC236}">
                      <a16:creationId xmlns:a16="http://schemas.microsoft.com/office/drawing/2014/main" id="{1160DCF6-42DF-E4FC-5BB9-3EA8F18B6C4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7" name="Ellipse 1606">
                  <a:extLst>
                    <a:ext uri="{FF2B5EF4-FFF2-40B4-BE49-F238E27FC236}">
                      <a16:creationId xmlns:a16="http://schemas.microsoft.com/office/drawing/2014/main" id="{26268F11-CB97-E5E5-F0A4-6BDC1D761B1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8" name="Ellipse 1607">
                  <a:extLst>
                    <a:ext uri="{FF2B5EF4-FFF2-40B4-BE49-F238E27FC236}">
                      <a16:creationId xmlns:a16="http://schemas.microsoft.com/office/drawing/2014/main" id="{8E180C1A-7FB3-1CEA-1A56-F8D7EC863A72}"/>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9" name="Ellipse 1608">
                  <a:extLst>
                    <a:ext uri="{FF2B5EF4-FFF2-40B4-BE49-F238E27FC236}">
                      <a16:creationId xmlns:a16="http://schemas.microsoft.com/office/drawing/2014/main" id="{57C46721-B0AA-F5A1-FFF5-A23355F15D9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0" name="Ellipse 1609">
                  <a:extLst>
                    <a:ext uri="{FF2B5EF4-FFF2-40B4-BE49-F238E27FC236}">
                      <a16:creationId xmlns:a16="http://schemas.microsoft.com/office/drawing/2014/main" id="{5E60BAAE-2C89-E8A2-AACE-2550968D0F3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1" name="Ellipse 1610">
                  <a:extLst>
                    <a:ext uri="{FF2B5EF4-FFF2-40B4-BE49-F238E27FC236}">
                      <a16:creationId xmlns:a16="http://schemas.microsoft.com/office/drawing/2014/main" id="{A8D23632-6851-56B8-F9FB-0C9AAA3D7B1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2" name="Ellipse 1611">
                  <a:extLst>
                    <a:ext uri="{FF2B5EF4-FFF2-40B4-BE49-F238E27FC236}">
                      <a16:creationId xmlns:a16="http://schemas.microsoft.com/office/drawing/2014/main" id="{97312D6F-E270-B6FE-8468-3F41ED29D75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3" name="Ellipse 1612">
                  <a:extLst>
                    <a:ext uri="{FF2B5EF4-FFF2-40B4-BE49-F238E27FC236}">
                      <a16:creationId xmlns:a16="http://schemas.microsoft.com/office/drawing/2014/main" id="{D1BA3E12-E15B-055D-5F29-BAB3435441A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4" name="Ellipse 1613">
                  <a:extLst>
                    <a:ext uri="{FF2B5EF4-FFF2-40B4-BE49-F238E27FC236}">
                      <a16:creationId xmlns:a16="http://schemas.microsoft.com/office/drawing/2014/main" id="{58145BB0-3600-837C-58FE-2E7446A83EE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5" name="Ellipse 1614">
                  <a:extLst>
                    <a:ext uri="{FF2B5EF4-FFF2-40B4-BE49-F238E27FC236}">
                      <a16:creationId xmlns:a16="http://schemas.microsoft.com/office/drawing/2014/main" id="{07543E16-2395-F6CB-4B78-4464CA67B421}"/>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6" name="Ellipse 1615">
                  <a:extLst>
                    <a:ext uri="{FF2B5EF4-FFF2-40B4-BE49-F238E27FC236}">
                      <a16:creationId xmlns:a16="http://schemas.microsoft.com/office/drawing/2014/main" id="{05D86944-A402-D69E-CADF-2FA32DC19EB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90" name="L-Schale">
                <a:extLst>
                  <a:ext uri="{FF2B5EF4-FFF2-40B4-BE49-F238E27FC236}">
                    <a16:creationId xmlns:a16="http://schemas.microsoft.com/office/drawing/2014/main" id="{72588F9B-A956-5D4A-B2C9-DAC94DE592B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591" name="M-Schale">
                <a:extLst>
                  <a:ext uri="{FF2B5EF4-FFF2-40B4-BE49-F238E27FC236}">
                    <a16:creationId xmlns:a16="http://schemas.microsoft.com/office/drawing/2014/main" id="{47ABB426-209A-37F5-1BC5-DCF6C6443B6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552" name="Gruppieren 1551">
              <a:extLst>
                <a:ext uri="{FF2B5EF4-FFF2-40B4-BE49-F238E27FC236}">
                  <a16:creationId xmlns:a16="http://schemas.microsoft.com/office/drawing/2014/main" id="{17FD0918-46AA-E36F-E0C7-3B99421FF4E0}"/>
                </a:ext>
              </a:extLst>
            </p:cNvPr>
            <p:cNvGrpSpPr/>
            <p:nvPr/>
          </p:nvGrpSpPr>
          <p:grpSpPr>
            <a:xfrm>
              <a:off x="6006000" y="816426"/>
              <a:ext cx="180000" cy="180000"/>
              <a:chOff x="2537136" y="1269000"/>
              <a:chExt cx="180000" cy="180000"/>
            </a:xfrm>
          </p:grpSpPr>
          <p:sp>
            <p:nvSpPr>
              <p:cNvPr id="1586" name="Ellipse 1585">
                <a:extLst>
                  <a:ext uri="{FF2B5EF4-FFF2-40B4-BE49-F238E27FC236}">
                    <a16:creationId xmlns:a16="http://schemas.microsoft.com/office/drawing/2014/main" id="{EC040FD4-A93A-A7D7-B504-4F6999420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7" name="Minuszeichen 1586">
                <a:extLst>
                  <a:ext uri="{FF2B5EF4-FFF2-40B4-BE49-F238E27FC236}">
                    <a16:creationId xmlns:a16="http://schemas.microsoft.com/office/drawing/2014/main" id="{68532E6D-8706-C4E2-AE98-57C298EE61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3" name="Gruppieren 1552">
              <a:extLst>
                <a:ext uri="{FF2B5EF4-FFF2-40B4-BE49-F238E27FC236}">
                  <a16:creationId xmlns:a16="http://schemas.microsoft.com/office/drawing/2014/main" id="{22B0294A-AD86-6C33-97E0-E3C6A7CF874A}"/>
                </a:ext>
              </a:extLst>
            </p:cNvPr>
            <p:cNvGrpSpPr/>
            <p:nvPr/>
          </p:nvGrpSpPr>
          <p:grpSpPr>
            <a:xfrm>
              <a:off x="6003948" y="5865553"/>
              <a:ext cx="180000" cy="180000"/>
              <a:chOff x="2537136" y="1269000"/>
              <a:chExt cx="180000" cy="180000"/>
            </a:xfrm>
          </p:grpSpPr>
          <p:sp>
            <p:nvSpPr>
              <p:cNvPr id="1584" name="Ellipse 1583">
                <a:extLst>
                  <a:ext uri="{FF2B5EF4-FFF2-40B4-BE49-F238E27FC236}">
                    <a16:creationId xmlns:a16="http://schemas.microsoft.com/office/drawing/2014/main" id="{D672D86C-57CD-4D0F-2F7C-EE6A81534B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5" name="Minuszeichen 1584">
                <a:extLst>
                  <a:ext uri="{FF2B5EF4-FFF2-40B4-BE49-F238E27FC236}">
                    <a16:creationId xmlns:a16="http://schemas.microsoft.com/office/drawing/2014/main" id="{94B53651-744A-86BA-2426-753364B462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4" name="Gruppieren 1553">
              <a:extLst>
                <a:ext uri="{FF2B5EF4-FFF2-40B4-BE49-F238E27FC236}">
                  <a16:creationId xmlns:a16="http://schemas.microsoft.com/office/drawing/2014/main" id="{E500751A-4255-F05D-722D-1F4DF2726D09}"/>
                </a:ext>
              </a:extLst>
            </p:cNvPr>
            <p:cNvGrpSpPr/>
            <p:nvPr/>
          </p:nvGrpSpPr>
          <p:grpSpPr>
            <a:xfrm>
              <a:off x="7989107" y="3335661"/>
              <a:ext cx="180000" cy="180000"/>
              <a:chOff x="2537136" y="1269000"/>
              <a:chExt cx="180000" cy="180000"/>
            </a:xfrm>
          </p:grpSpPr>
          <p:sp>
            <p:nvSpPr>
              <p:cNvPr id="1582" name="Ellipse 1581">
                <a:extLst>
                  <a:ext uri="{FF2B5EF4-FFF2-40B4-BE49-F238E27FC236}">
                    <a16:creationId xmlns:a16="http://schemas.microsoft.com/office/drawing/2014/main" id="{B56493F2-B1EF-2248-E050-78698D4AAB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3" name="Minuszeichen 1582">
                <a:extLst>
                  <a:ext uri="{FF2B5EF4-FFF2-40B4-BE49-F238E27FC236}">
                    <a16:creationId xmlns:a16="http://schemas.microsoft.com/office/drawing/2014/main" id="{2A8F585C-FB7D-2246-C039-BFA6008DA5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5" name="Gruppieren 1554">
              <a:extLst>
                <a:ext uri="{FF2B5EF4-FFF2-40B4-BE49-F238E27FC236}">
                  <a16:creationId xmlns:a16="http://schemas.microsoft.com/office/drawing/2014/main" id="{BCA36A65-A506-4D83-68FB-085A35B66BE1}"/>
                </a:ext>
              </a:extLst>
            </p:cNvPr>
            <p:cNvGrpSpPr/>
            <p:nvPr/>
          </p:nvGrpSpPr>
          <p:grpSpPr>
            <a:xfrm>
              <a:off x="4026000" y="3339000"/>
              <a:ext cx="180000" cy="180000"/>
              <a:chOff x="2537136" y="1269000"/>
              <a:chExt cx="180000" cy="180000"/>
            </a:xfrm>
          </p:grpSpPr>
          <p:sp>
            <p:nvSpPr>
              <p:cNvPr id="1580" name="Ellipse 1579">
                <a:extLst>
                  <a:ext uri="{FF2B5EF4-FFF2-40B4-BE49-F238E27FC236}">
                    <a16:creationId xmlns:a16="http://schemas.microsoft.com/office/drawing/2014/main" id="{4351D716-2479-331E-6E9D-68E150D6BE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1" name="Minuszeichen 1580">
                <a:extLst>
                  <a:ext uri="{FF2B5EF4-FFF2-40B4-BE49-F238E27FC236}">
                    <a16:creationId xmlns:a16="http://schemas.microsoft.com/office/drawing/2014/main" id="{1111F52E-6141-4F25-918F-58F81AE761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6" name="Gruppieren 1555">
              <a:extLst>
                <a:ext uri="{FF2B5EF4-FFF2-40B4-BE49-F238E27FC236}">
                  <a16:creationId xmlns:a16="http://schemas.microsoft.com/office/drawing/2014/main" id="{BD05C033-F468-4B4F-C6EB-4A6B90D8E5CF}"/>
                </a:ext>
              </a:extLst>
            </p:cNvPr>
            <p:cNvGrpSpPr/>
            <p:nvPr/>
          </p:nvGrpSpPr>
          <p:grpSpPr>
            <a:xfrm>
              <a:off x="4656000" y="4775520"/>
              <a:ext cx="180000" cy="180000"/>
              <a:chOff x="2537136" y="1269000"/>
              <a:chExt cx="180000" cy="180000"/>
            </a:xfrm>
          </p:grpSpPr>
          <p:sp>
            <p:nvSpPr>
              <p:cNvPr id="1578" name="Ellipse 1577">
                <a:extLst>
                  <a:ext uri="{FF2B5EF4-FFF2-40B4-BE49-F238E27FC236}">
                    <a16:creationId xmlns:a16="http://schemas.microsoft.com/office/drawing/2014/main" id="{2B11C001-D8AD-C381-89E8-AC523059F7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9" name="Minuszeichen 1578">
                <a:extLst>
                  <a:ext uri="{FF2B5EF4-FFF2-40B4-BE49-F238E27FC236}">
                    <a16:creationId xmlns:a16="http://schemas.microsoft.com/office/drawing/2014/main" id="{E1D96529-15BE-1A60-007E-F09E23985E0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7" name="Gruppieren 1556">
              <a:extLst>
                <a:ext uri="{FF2B5EF4-FFF2-40B4-BE49-F238E27FC236}">
                  <a16:creationId xmlns:a16="http://schemas.microsoft.com/office/drawing/2014/main" id="{BC4435A4-9BC5-4F16-B8A9-688F8655FFF5}"/>
                </a:ext>
              </a:extLst>
            </p:cNvPr>
            <p:cNvGrpSpPr/>
            <p:nvPr/>
          </p:nvGrpSpPr>
          <p:grpSpPr>
            <a:xfrm>
              <a:off x="7373256" y="4775520"/>
              <a:ext cx="180000" cy="180000"/>
              <a:chOff x="2537136" y="1269000"/>
              <a:chExt cx="180000" cy="180000"/>
            </a:xfrm>
          </p:grpSpPr>
          <p:sp>
            <p:nvSpPr>
              <p:cNvPr id="1576" name="Ellipse 1575">
                <a:extLst>
                  <a:ext uri="{FF2B5EF4-FFF2-40B4-BE49-F238E27FC236}">
                    <a16:creationId xmlns:a16="http://schemas.microsoft.com/office/drawing/2014/main" id="{85A83D45-71FB-4915-E0C4-BCF2DF35CF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7" name="Minuszeichen 1576">
                <a:extLst>
                  <a:ext uri="{FF2B5EF4-FFF2-40B4-BE49-F238E27FC236}">
                    <a16:creationId xmlns:a16="http://schemas.microsoft.com/office/drawing/2014/main" id="{D15C9C44-1B40-D720-3CAF-110F4BD887F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8" name="Gruppieren 1557">
              <a:extLst>
                <a:ext uri="{FF2B5EF4-FFF2-40B4-BE49-F238E27FC236}">
                  <a16:creationId xmlns:a16="http://schemas.microsoft.com/office/drawing/2014/main" id="{937A914E-EF16-025D-9BFF-5E226389979B}"/>
                </a:ext>
              </a:extLst>
            </p:cNvPr>
            <p:cNvGrpSpPr/>
            <p:nvPr/>
          </p:nvGrpSpPr>
          <p:grpSpPr>
            <a:xfrm>
              <a:off x="7373256" y="1900714"/>
              <a:ext cx="180000" cy="180000"/>
              <a:chOff x="2537136" y="1269000"/>
              <a:chExt cx="180000" cy="180000"/>
            </a:xfrm>
          </p:grpSpPr>
          <p:sp>
            <p:nvSpPr>
              <p:cNvPr id="1574" name="Ellipse 1573">
                <a:extLst>
                  <a:ext uri="{FF2B5EF4-FFF2-40B4-BE49-F238E27FC236}">
                    <a16:creationId xmlns:a16="http://schemas.microsoft.com/office/drawing/2014/main" id="{7A13B0CA-B010-D9C6-2504-9F8029E726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5" name="Minuszeichen 1574">
                <a:extLst>
                  <a:ext uri="{FF2B5EF4-FFF2-40B4-BE49-F238E27FC236}">
                    <a16:creationId xmlns:a16="http://schemas.microsoft.com/office/drawing/2014/main" id="{DC954F26-59CA-0ECD-59FF-83ADE43B462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59" name="Gruppieren 1558">
              <a:extLst>
                <a:ext uri="{FF2B5EF4-FFF2-40B4-BE49-F238E27FC236}">
                  <a16:creationId xmlns:a16="http://schemas.microsoft.com/office/drawing/2014/main" id="{75D9844F-06E0-32DB-BBF5-1E95C0E73CC8}"/>
                </a:ext>
              </a:extLst>
            </p:cNvPr>
            <p:cNvGrpSpPr/>
            <p:nvPr/>
          </p:nvGrpSpPr>
          <p:grpSpPr>
            <a:xfrm>
              <a:off x="4656000" y="1900714"/>
              <a:ext cx="180000" cy="180000"/>
              <a:chOff x="2537136" y="1269000"/>
              <a:chExt cx="180000" cy="180000"/>
            </a:xfrm>
          </p:grpSpPr>
          <p:sp>
            <p:nvSpPr>
              <p:cNvPr id="1572" name="Ellipse 1571">
                <a:extLst>
                  <a:ext uri="{FF2B5EF4-FFF2-40B4-BE49-F238E27FC236}">
                    <a16:creationId xmlns:a16="http://schemas.microsoft.com/office/drawing/2014/main" id="{A1416C74-CD73-A9F3-5530-318D39939E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3" name="Minuszeichen 1572">
                <a:extLst>
                  <a:ext uri="{FF2B5EF4-FFF2-40B4-BE49-F238E27FC236}">
                    <a16:creationId xmlns:a16="http://schemas.microsoft.com/office/drawing/2014/main" id="{1460BC0A-B3B4-798E-C2E5-1766BE26A7A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60" name="Gruppieren 1559">
              <a:extLst>
                <a:ext uri="{FF2B5EF4-FFF2-40B4-BE49-F238E27FC236}">
                  <a16:creationId xmlns:a16="http://schemas.microsoft.com/office/drawing/2014/main" id="{F3BDE234-E155-66DF-7677-B655939899DB}"/>
                </a:ext>
              </a:extLst>
            </p:cNvPr>
            <p:cNvGrpSpPr/>
            <p:nvPr/>
          </p:nvGrpSpPr>
          <p:grpSpPr>
            <a:xfrm>
              <a:off x="6006000" y="1339747"/>
              <a:ext cx="180000" cy="180000"/>
              <a:chOff x="2537136" y="1269000"/>
              <a:chExt cx="180000" cy="180000"/>
            </a:xfrm>
          </p:grpSpPr>
          <p:sp>
            <p:nvSpPr>
              <p:cNvPr id="1570" name="Ellipse 1569">
                <a:extLst>
                  <a:ext uri="{FF2B5EF4-FFF2-40B4-BE49-F238E27FC236}">
                    <a16:creationId xmlns:a16="http://schemas.microsoft.com/office/drawing/2014/main" id="{A77CB108-8BC3-5AA8-E1AB-A26FE8A8AAE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1" name="Minuszeichen 1570">
                <a:extLst>
                  <a:ext uri="{FF2B5EF4-FFF2-40B4-BE49-F238E27FC236}">
                    <a16:creationId xmlns:a16="http://schemas.microsoft.com/office/drawing/2014/main" id="{9491BEDD-E163-65F4-BF7F-B06024BDF9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61" name="Gruppieren 1560">
              <a:extLst>
                <a:ext uri="{FF2B5EF4-FFF2-40B4-BE49-F238E27FC236}">
                  <a16:creationId xmlns:a16="http://schemas.microsoft.com/office/drawing/2014/main" id="{98A712B8-8EF0-7953-634E-11B850E38C5F}"/>
                </a:ext>
              </a:extLst>
            </p:cNvPr>
            <p:cNvGrpSpPr/>
            <p:nvPr/>
          </p:nvGrpSpPr>
          <p:grpSpPr>
            <a:xfrm>
              <a:off x="6006000" y="5312040"/>
              <a:ext cx="180000" cy="180000"/>
              <a:chOff x="2537136" y="1269000"/>
              <a:chExt cx="180000" cy="180000"/>
            </a:xfrm>
          </p:grpSpPr>
          <p:sp>
            <p:nvSpPr>
              <p:cNvPr id="1568" name="Ellipse 1567">
                <a:extLst>
                  <a:ext uri="{FF2B5EF4-FFF2-40B4-BE49-F238E27FC236}">
                    <a16:creationId xmlns:a16="http://schemas.microsoft.com/office/drawing/2014/main" id="{5F304972-B5DE-E205-473F-5F396C47E8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9" name="Minuszeichen 1568">
                <a:extLst>
                  <a:ext uri="{FF2B5EF4-FFF2-40B4-BE49-F238E27FC236}">
                    <a16:creationId xmlns:a16="http://schemas.microsoft.com/office/drawing/2014/main" id="{7212A3FC-6847-8385-0B5F-5B87816A081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62" name="Gruppieren 1561">
              <a:extLst>
                <a:ext uri="{FF2B5EF4-FFF2-40B4-BE49-F238E27FC236}">
                  <a16:creationId xmlns:a16="http://schemas.microsoft.com/office/drawing/2014/main" id="{6EC2DE5F-FB11-7FB2-7EAD-C01C3279E9CB}"/>
                </a:ext>
              </a:extLst>
            </p:cNvPr>
            <p:cNvGrpSpPr/>
            <p:nvPr/>
          </p:nvGrpSpPr>
          <p:grpSpPr>
            <a:xfrm>
              <a:off x="6006000" y="1900714"/>
              <a:ext cx="180000" cy="180000"/>
              <a:chOff x="2537136" y="1269000"/>
              <a:chExt cx="180000" cy="180000"/>
            </a:xfrm>
          </p:grpSpPr>
          <p:sp>
            <p:nvSpPr>
              <p:cNvPr id="1566" name="Ellipse 1565">
                <a:extLst>
                  <a:ext uri="{FF2B5EF4-FFF2-40B4-BE49-F238E27FC236}">
                    <a16:creationId xmlns:a16="http://schemas.microsoft.com/office/drawing/2014/main" id="{A219F2F7-18BD-C256-4238-3C71466D17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7" name="Minuszeichen 1566">
                <a:extLst>
                  <a:ext uri="{FF2B5EF4-FFF2-40B4-BE49-F238E27FC236}">
                    <a16:creationId xmlns:a16="http://schemas.microsoft.com/office/drawing/2014/main" id="{DDF6E061-DC83-DF0A-CA0B-1C0A8088D8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63" name="Gruppieren 1562">
              <a:extLst>
                <a:ext uri="{FF2B5EF4-FFF2-40B4-BE49-F238E27FC236}">
                  <a16:creationId xmlns:a16="http://schemas.microsoft.com/office/drawing/2014/main" id="{5F7DED2C-3829-89E1-1465-9C51B4B49150}"/>
                </a:ext>
              </a:extLst>
            </p:cNvPr>
            <p:cNvGrpSpPr/>
            <p:nvPr/>
          </p:nvGrpSpPr>
          <p:grpSpPr>
            <a:xfrm>
              <a:off x="6006000" y="4775520"/>
              <a:ext cx="180000" cy="180000"/>
              <a:chOff x="2537136" y="1269000"/>
              <a:chExt cx="180000" cy="180000"/>
            </a:xfrm>
          </p:grpSpPr>
          <p:sp>
            <p:nvSpPr>
              <p:cNvPr id="1564" name="Ellipse 1563">
                <a:extLst>
                  <a:ext uri="{FF2B5EF4-FFF2-40B4-BE49-F238E27FC236}">
                    <a16:creationId xmlns:a16="http://schemas.microsoft.com/office/drawing/2014/main" id="{D947DD9B-AEE2-A44B-9FA6-B95BCC9AC0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5" name="Minuszeichen 1564">
                <a:extLst>
                  <a:ext uri="{FF2B5EF4-FFF2-40B4-BE49-F238E27FC236}">
                    <a16:creationId xmlns:a16="http://schemas.microsoft.com/office/drawing/2014/main" id="{6DB7E82C-4524-CCEF-5C96-68EAB015348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41" name="Gruppieren 1640">
            <a:extLst>
              <a:ext uri="{FF2B5EF4-FFF2-40B4-BE49-F238E27FC236}">
                <a16:creationId xmlns:a16="http://schemas.microsoft.com/office/drawing/2014/main" id="{0328423A-2AF8-F812-E50D-B40CF7AFC566}"/>
              </a:ext>
            </a:extLst>
          </p:cNvPr>
          <p:cNvGrpSpPr>
            <a:grpSpLocks noChangeAspect="1"/>
          </p:cNvGrpSpPr>
          <p:nvPr/>
        </p:nvGrpSpPr>
        <p:grpSpPr>
          <a:xfrm>
            <a:off x="3726599" y="1035044"/>
            <a:ext cx="1258865" cy="1306104"/>
            <a:chOff x="3576000" y="816426"/>
            <a:chExt cx="5040000" cy="5229127"/>
          </a:xfrm>
        </p:grpSpPr>
        <p:grpSp>
          <p:nvGrpSpPr>
            <p:cNvPr id="1642" name="Magnesium ohne e-">
              <a:extLst>
                <a:ext uri="{FF2B5EF4-FFF2-40B4-BE49-F238E27FC236}">
                  <a16:creationId xmlns:a16="http://schemas.microsoft.com/office/drawing/2014/main" id="{07AE5B04-6373-53F5-600A-2FB35C5942B8}"/>
                </a:ext>
              </a:extLst>
            </p:cNvPr>
            <p:cNvGrpSpPr/>
            <p:nvPr/>
          </p:nvGrpSpPr>
          <p:grpSpPr>
            <a:xfrm>
              <a:off x="3576000" y="909000"/>
              <a:ext cx="5040000" cy="5040000"/>
              <a:chOff x="3576000" y="909000"/>
              <a:chExt cx="5040000" cy="5040000"/>
            </a:xfrm>
          </p:grpSpPr>
          <p:sp>
            <p:nvSpPr>
              <p:cNvPr id="1679" name="K-Schale">
                <a:extLst>
                  <a:ext uri="{FF2B5EF4-FFF2-40B4-BE49-F238E27FC236}">
                    <a16:creationId xmlns:a16="http://schemas.microsoft.com/office/drawing/2014/main" id="{7A88E69D-166C-08C2-DE73-2174345DD28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680" name="Atomkern mit Protonen und Neutronen">
                <a:extLst>
                  <a:ext uri="{FF2B5EF4-FFF2-40B4-BE49-F238E27FC236}">
                    <a16:creationId xmlns:a16="http://schemas.microsoft.com/office/drawing/2014/main" id="{73534958-6487-D70A-0FA2-6F90906C23FD}"/>
                  </a:ext>
                </a:extLst>
              </p:cNvPr>
              <p:cNvGrpSpPr/>
              <p:nvPr/>
            </p:nvGrpSpPr>
            <p:grpSpPr>
              <a:xfrm>
                <a:off x="5196000" y="2529000"/>
                <a:ext cx="1800000" cy="1800000"/>
                <a:chOff x="5196000" y="2529000"/>
                <a:chExt cx="1800000" cy="1800000"/>
              </a:xfrm>
            </p:grpSpPr>
            <p:sp>
              <p:nvSpPr>
                <p:cNvPr id="1683" name="Atomkern">
                  <a:extLst>
                    <a:ext uri="{FF2B5EF4-FFF2-40B4-BE49-F238E27FC236}">
                      <a16:creationId xmlns:a16="http://schemas.microsoft.com/office/drawing/2014/main" id="{A568B101-73B0-6CE1-ED94-514F4DA6A37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684" name="Gruppieren 1683">
                  <a:extLst>
                    <a:ext uri="{FF2B5EF4-FFF2-40B4-BE49-F238E27FC236}">
                      <a16:creationId xmlns:a16="http://schemas.microsoft.com/office/drawing/2014/main" id="{50A7E447-884D-449A-61B3-48CD6DBEF563}"/>
                    </a:ext>
                  </a:extLst>
                </p:cNvPr>
                <p:cNvGrpSpPr>
                  <a:grpSpLocks noChangeAspect="1"/>
                </p:cNvGrpSpPr>
                <p:nvPr/>
              </p:nvGrpSpPr>
              <p:grpSpPr>
                <a:xfrm>
                  <a:off x="5848033" y="3791651"/>
                  <a:ext cx="180000" cy="180000"/>
                  <a:chOff x="3172968" y="2304288"/>
                  <a:chExt cx="180000" cy="180000"/>
                </a:xfrm>
              </p:grpSpPr>
              <p:sp>
                <p:nvSpPr>
                  <p:cNvPr id="1730" name="Ellipse 1729">
                    <a:extLst>
                      <a:ext uri="{FF2B5EF4-FFF2-40B4-BE49-F238E27FC236}">
                        <a16:creationId xmlns:a16="http://schemas.microsoft.com/office/drawing/2014/main" id="{9949D8A6-E22D-06BF-1165-50D3600458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1" name="Additionszeichen 1730">
                    <a:extLst>
                      <a:ext uri="{FF2B5EF4-FFF2-40B4-BE49-F238E27FC236}">
                        <a16:creationId xmlns:a16="http://schemas.microsoft.com/office/drawing/2014/main" id="{50D5D6F2-7749-13D8-4293-9D32A44AFD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5" name="Gruppieren 1684">
                  <a:extLst>
                    <a:ext uri="{FF2B5EF4-FFF2-40B4-BE49-F238E27FC236}">
                      <a16:creationId xmlns:a16="http://schemas.microsoft.com/office/drawing/2014/main" id="{302791F2-76B8-AADF-C38C-032D20BFEB9D}"/>
                    </a:ext>
                  </a:extLst>
                </p:cNvPr>
                <p:cNvGrpSpPr>
                  <a:grpSpLocks noChangeAspect="1"/>
                </p:cNvGrpSpPr>
                <p:nvPr/>
              </p:nvGrpSpPr>
              <p:grpSpPr>
                <a:xfrm>
                  <a:off x="6270000" y="3698425"/>
                  <a:ext cx="180000" cy="180000"/>
                  <a:chOff x="3172968" y="2304288"/>
                  <a:chExt cx="180000" cy="180000"/>
                </a:xfrm>
              </p:grpSpPr>
              <p:sp>
                <p:nvSpPr>
                  <p:cNvPr id="1728" name="Ellipse 1727">
                    <a:extLst>
                      <a:ext uri="{FF2B5EF4-FFF2-40B4-BE49-F238E27FC236}">
                        <a16:creationId xmlns:a16="http://schemas.microsoft.com/office/drawing/2014/main" id="{D9434D8E-75A6-831C-FC32-08901691ED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9" name="Additionszeichen 1728">
                    <a:extLst>
                      <a:ext uri="{FF2B5EF4-FFF2-40B4-BE49-F238E27FC236}">
                        <a16:creationId xmlns:a16="http://schemas.microsoft.com/office/drawing/2014/main" id="{51478898-A266-415A-F8C7-2958A0C1AB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6" name="Gruppieren 1685">
                  <a:extLst>
                    <a:ext uri="{FF2B5EF4-FFF2-40B4-BE49-F238E27FC236}">
                      <a16:creationId xmlns:a16="http://schemas.microsoft.com/office/drawing/2014/main" id="{FBC9AA0B-913C-741A-6B2B-E34CFC1BA279}"/>
                    </a:ext>
                  </a:extLst>
                </p:cNvPr>
                <p:cNvGrpSpPr>
                  <a:grpSpLocks noChangeAspect="1"/>
                </p:cNvGrpSpPr>
                <p:nvPr/>
              </p:nvGrpSpPr>
              <p:grpSpPr>
                <a:xfrm>
                  <a:off x="5499300" y="3931942"/>
                  <a:ext cx="180000" cy="180000"/>
                  <a:chOff x="3172968" y="2304288"/>
                  <a:chExt cx="180000" cy="180000"/>
                </a:xfrm>
              </p:grpSpPr>
              <p:sp>
                <p:nvSpPr>
                  <p:cNvPr id="1726" name="Ellipse 1725">
                    <a:extLst>
                      <a:ext uri="{FF2B5EF4-FFF2-40B4-BE49-F238E27FC236}">
                        <a16:creationId xmlns:a16="http://schemas.microsoft.com/office/drawing/2014/main" id="{5D8CC5FD-B361-9CFF-9575-76A957013A8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7" name="Additionszeichen 1726">
                    <a:extLst>
                      <a:ext uri="{FF2B5EF4-FFF2-40B4-BE49-F238E27FC236}">
                        <a16:creationId xmlns:a16="http://schemas.microsoft.com/office/drawing/2014/main" id="{4F71225F-25AB-1753-D995-CB4BE5F8E3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7" name="Gruppieren 1686">
                  <a:extLst>
                    <a:ext uri="{FF2B5EF4-FFF2-40B4-BE49-F238E27FC236}">
                      <a16:creationId xmlns:a16="http://schemas.microsoft.com/office/drawing/2014/main" id="{4A07D7B3-5AFB-C307-2AFA-BF343C2F0A77}"/>
                    </a:ext>
                  </a:extLst>
                </p:cNvPr>
                <p:cNvGrpSpPr>
                  <a:grpSpLocks noChangeAspect="1"/>
                </p:cNvGrpSpPr>
                <p:nvPr/>
              </p:nvGrpSpPr>
              <p:grpSpPr>
                <a:xfrm>
                  <a:off x="6030156" y="4086630"/>
                  <a:ext cx="180000" cy="180000"/>
                  <a:chOff x="3172968" y="2304288"/>
                  <a:chExt cx="180000" cy="180000"/>
                </a:xfrm>
              </p:grpSpPr>
              <p:sp>
                <p:nvSpPr>
                  <p:cNvPr id="1724" name="Ellipse 1723">
                    <a:extLst>
                      <a:ext uri="{FF2B5EF4-FFF2-40B4-BE49-F238E27FC236}">
                        <a16:creationId xmlns:a16="http://schemas.microsoft.com/office/drawing/2014/main" id="{3A457996-27DD-E676-E5A3-D4B0B086E0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5" name="Additionszeichen 1724">
                    <a:extLst>
                      <a:ext uri="{FF2B5EF4-FFF2-40B4-BE49-F238E27FC236}">
                        <a16:creationId xmlns:a16="http://schemas.microsoft.com/office/drawing/2014/main" id="{B6CA433C-BC19-156F-7D37-C2059DF57F1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8" name="Gruppieren 1687">
                  <a:extLst>
                    <a:ext uri="{FF2B5EF4-FFF2-40B4-BE49-F238E27FC236}">
                      <a16:creationId xmlns:a16="http://schemas.microsoft.com/office/drawing/2014/main" id="{D20754AE-BD6B-07DC-BBF5-779FB8011BC1}"/>
                    </a:ext>
                  </a:extLst>
                </p:cNvPr>
                <p:cNvGrpSpPr>
                  <a:grpSpLocks noChangeAspect="1"/>
                </p:cNvGrpSpPr>
                <p:nvPr/>
              </p:nvGrpSpPr>
              <p:grpSpPr>
                <a:xfrm>
                  <a:off x="6020438" y="3296696"/>
                  <a:ext cx="180000" cy="180000"/>
                  <a:chOff x="3172968" y="2304288"/>
                  <a:chExt cx="180000" cy="180000"/>
                </a:xfrm>
              </p:grpSpPr>
              <p:sp>
                <p:nvSpPr>
                  <p:cNvPr id="1722" name="Ellipse 1721">
                    <a:extLst>
                      <a:ext uri="{FF2B5EF4-FFF2-40B4-BE49-F238E27FC236}">
                        <a16:creationId xmlns:a16="http://schemas.microsoft.com/office/drawing/2014/main" id="{0BDCB093-5A1D-2C5B-BD49-3258EF0AB1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3" name="Additionszeichen 1722">
                    <a:extLst>
                      <a:ext uri="{FF2B5EF4-FFF2-40B4-BE49-F238E27FC236}">
                        <a16:creationId xmlns:a16="http://schemas.microsoft.com/office/drawing/2014/main" id="{BBA6449D-B9C5-8082-3C82-8C1253AE79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89" name="Gruppieren 1688">
                  <a:extLst>
                    <a:ext uri="{FF2B5EF4-FFF2-40B4-BE49-F238E27FC236}">
                      <a16:creationId xmlns:a16="http://schemas.microsoft.com/office/drawing/2014/main" id="{CB431D58-0803-8758-B994-3B4F279FCCBF}"/>
                    </a:ext>
                  </a:extLst>
                </p:cNvPr>
                <p:cNvGrpSpPr>
                  <a:grpSpLocks noChangeAspect="1"/>
                </p:cNvGrpSpPr>
                <p:nvPr/>
              </p:nvGrpSpPr>
              <p:grpSpPr>
                <a:xfrm>
                  <a:off x="6540000" y="3667688"/>
                  <a:ext cx="180000" cy="180000"/>
                  <a:chOff x="3172968" y="2304288"/>
                  <a:chExt cx="180000" cy="180000"/>
                </a:xfrm>
              </p:grpSpPr>
              <p:sp>
                <p:nvSpPr>
                  <p:cNvPr id="1720" name="Ellipse 1719">
                    <a:extLst>
                      <a:ext uri="{FF2B5EF4-FFF2-40B4-BE49-F238E27FC236}">
                        <a16:creationId xmlns:a16="http://schemas.microsoft.com/office/drawing/2014/main" id="{18446CDE-71F6-72C9-622A-F19BEA6290B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1" name="Additionszeichen 1720">
                    <a:extLst>
                      <a:ext uri="{FF2B5EF4-FFF2-40B4-BE49-F238E27FC236}">
                        <a16:creationId xmlns:a16="http://schemas.microsoft.com/office/drawing/2014/main" id="{5BD6CF52-90CA-0706-DC91-740B595A6A9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0" name="Gruppieren 1689">
                  <a:extLst>
                    <a:ext uri="{FF2B5EF4-FFF2-40B4-BE49-F238E27FC236}">
                      <a16:creationId xmlns:a16="http://schemas.microsoft.com/office/drawing/2014/main" id="{22DB2437-35B6-077F-7A54-99EA262C173D}"/>
                    </a:ext>
                  </a:extLst>
                </p:cNvPr>
                <p:cNvGrpSpPr>
                  <a:grpSpLocks noChangeAspect="1"/>
                </p:cNvGrpSpPr>
                <p:nvPr/>
              </p:nvGrpSpPr>
              <p:grpSpPr>
                <a:xfrm>
                  <a:off x="6696374" y="3186376"/>
                  <a:ext cx="180000" cy="180000"/>
                  <a:chOff x="3172968" y="2304288"/>
                  <a:chExt cx="180000" cy="180000"/>
                </a:xfrm>
              </p:grpSpPr>
              <p:sp>
                <p:nvSpPr>
                  <p:cNvPr id="1718" name="Ellipse 1717">
                    <a:extLst>
                      <a:ext uri="{FF2B5EF4-FFF2-40B4-BE49-F238E27FC236}">
                        <a16:creationId xmlns:a16="http://schemas.microsoft.com/office/drawing/2014/main" id="{CEE6B7EB-2275-DC6C-7361-52D967842C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9" name="Additionszeichen 1718">
                    <a:extLst>
                      <a:ext uri="{FF2B5EF4-FFF2-40B4-BE49-F238E27FC236}">
                        <a16:creationId xmlns:a16="http://schemas.microsoft.com/office/drawing/2014/main" id="{4D428E82-DCD7-CA0D-5D35-5372B4FF343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1" name="Gruppieren 1690">
                  <a:extLst>
                    <a:ext uri="{FF2B5EF4-FFF2-40B4-BE49-F238E27FC236}">
                      <a16:creationId xmlns:a16="http://schemas.microsoft.com/office/drawing/2014/main" id="{5C85B8DF-49E0-CE60-E05D-91F8D394DF82}"/>
                    </a:ext>
                  </a:extLst>
                </p:cNvPr>
                <p:cNvGrpSpPr>
                  <a:grpSpLocks noChangeAspect="1"/>
                </p:cNvGrpSpPr>
                <p:nvPr/>
              </p:nvGrpSpPr>
              <p:grpSpPr>
                <a:xfrm>
                  <a:off x="5577515" y="3084316"/>
                  <a:ext cx="180000" cy="180000"/>
                  <a:chOff x="3172968" y="2304288"/>
                  <a:chExt cx="180000" cy="180000"/>
                </a:xfrm>
              </p:grpSpPr>
              <p:sp>
                <p:nvSpPr>
                  <p:cNvPr id="1716" name="Ellipse 1715">
                    <a:extLst>
                      <a:ext uri="{FF2B5EF4-FFF2-40B4-BE49-F238E27FC236}">
                        <a16:creationId xmlns:a16="http://schemas.microsoft.com/office/drawing/2014/main" id="{541FE26F-8EB4-2385-B9E2-62655B0AE9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7" name="Additionszeichen 1716">
                    <a:extLst>
                      <a:ext uri="{FF2B5EF4-FFF2-40B4-BE49-F238E27FC236}">
                        <a16:creationId xmlns:a16="http://schemas.microsoft.com/office/drawing/2014/main" id="{60B1ED74-2F71-413A-CF0D-436859C2A5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2" name="Gruppieren 1691">
                  <a:extLst>
                    <a:ext uri="{FF2B5EF4-FFF2-40B4-BE49-F238E27FC236}">
                      <a16:creationId xmlns:a16="http://schemas.microsoft.com/office/drawing/2014/main" id="{D0C3758C-7415-AFB0-461B-86EE91BDA191}"/>
                    </a:ext>
                  </a:extLst>
                </p:cNvPr>
                <p:cNvGrpSpPr>
                  <a:grpSpLocks noChangeAspect="1"/>
                </p:cNvGrpSpPr>
                <p:nvPr/>
              </p:nvGrpSpPr>
              <p:grpSpPr>
                <a:xfrm>
                  <a:off x="5940252" y="2903697"/>
                  <a:ext cx="180000" cy="180000"/>
                  <a:chOff x="3172968" y="2304288"/>
                  <a:chExt cx="180000" cy="180000"/>
                </a:xfrm>
              </p:grpSpPr>
              <p:sp>
                <p:nvSpPr>
                  <p:cNvPr id="1714" name="Ellipse 1713">
                    <a:extLst>
                      <a:ext uri="{FF2B5EF4-FFF2-40B4-BE49-F238E27FC236}">
                        <a16:creationId xmlns:a16="http://schemas.microsoft.com/office/drawing/2014/main" id="{4F57D08C-8F9B-0709-7375-BA2196DFE6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5" name="Additionszeichen 1714">
                    <a:extLst>
                      <a:ext uri="{FF2B5EF4-FFF2-40B4-BE49-F238E27FC236}">
                        <a16:creationId xmlns:a16="http://schemas.microsoft.com/office/drawing/2014/main" id="{6FA9746F-7132-EBEA-415D-CB16791D1A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3" name="Gruppieren 1692">
                  <a:extLst>
                    <a:ext uri="{FF2B5EF4-FFF2-40B4-BE49-F238E27FC236}">
                      <a16:creationId xmlns:a16="http://schemas.microsoft.com/office/drawing/2014/main" id="{ACE92F2C-B191-2145-5209-C0EF0FDEC620}"/>
                    </a:ext>
                  </a:extLst>
                </p:cNvPr>
                <p:cNvGrpSpPr>
                  <a:grpSpLocks noChangeAspect="1"/>
                </p:cNvGrpSpPr>
                <p:nvPr/>
              </p:nvGrpSpPr>
              <p:grpSpPr>
                <a:xfrm>
                  <a:off x="5597520" y="2746772"/>
                  <a:ext cx="180000" cy="180000"/>
                  <a:chOff x="3172968" y="2304288"/>
                  <a:chExt cx="180000" cy="180000"/>
                </a:xfrm>
              </p:grpSpPr>
              <p:sp>
                <p:nvSpPr>
                  <p:cNvPr id="1712" name="Ellipse 1711">
                    <a:extLst>
                      <a:ext uri="{FF2B5EF4-FFF2-40B4-BE49-F238E27FC236}">
                        <a16:creationId xmlns:a16="http://schemas.microsoft.com/office/drawing/2014/main" id="{84A98C09-5AB4-7EAA-B80A-5F2C440C3FF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3" name="Additionszeichen 1712">
                    <a:extLst>
                      <a:ext uri="{FF2B5EF4-FFF2-40B4-BE49-F238E27FC236}">
                        <a16:creationId xmlns:a16="http://schemas.microsoft.com/office/drawing/2014/main" id="{9695E6EC-10EA-4DFC-949E-0D9D0B3482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4" name="Gruppieren 1693">
                  <a:extLst>
                    <a:ext uri="{FF2B5EF4-FFF2-40B4-BE49-F238E27FC236}">
                      <a16:creationId xmlns:a16="http://schemas.microsoft.com/office/drawing/2014/main" id="{2868D97B-1DD2-03F9-6C8B-7A5899677AF7}"/>
                    </a:ext>
                  </a:extLst>
                </p:cNvPr>
                <p:cNvGrpSpPr>
                  <a:grpSpLocks noChangeAspect="1"/>
                </p:cNvGrpSpPr>
                <p:nvPr/>
              </p:nvGrpSpPr>
              <p:grpSpPr>
                <a:xfrm>
                  <a:off x="6310896" y="2729578"/>
                  <a:ext cx="180000" cy="180000"/>
                  <a:chOff x="3172968" y="2304288"/>
                  <a:chExt cx="180000" cy="180000"/>
                </a:xfrm>
              </p:grpSpPr>
              <p:sp>
                <p:nvSpPr>
                  <p:cNvPr id="1710" name="Ellipse 1709">
                    <a:extLst>
                      <a:ext uri="{FF2B5EF4-FFF2-40B4-BE49-F238E27FC236}">
                        <a16:creationId xmlns:a16="http://schemas.microsoft.com/office/drawing/2014/main" id="{5D74ED17-4449-2CF7-2E21-B5C457F33F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1" name="Additionszeichen 1710">
                    <a:extLst>
                      <a:ext uri="{FF2B5EF4-FFF2-40B4-BE49-F238E27FC236}">
                        <a16:creationId xmlns:a16="http://schemas.microsoft.com/office/drawing/2014/main" id="{B60BAE71-4A2E-8670-6F0D-237FA44811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95" name="Gruppieren 1694">
                  <a:extLst>
                    <a:ext uri="{FF2B5EF4-FFF2-40B4-BE49-F238E27FC236}">
                      <a16:creationId xmlns:a16="http://schemas.microsoft.com/office/drawing/2014/main" id="{A9C80E4E-2CEA-FB9F-443D-510098145C74}"/>
                    </a:ext>
                  </a:extLst>
                </p:cNvPr>
                <p:cNvGrpSpPr>
                  <a:grpSpLocks noChangeAspect="1"/>
                </p:cNvGrpSpPr>
                <p:nvPr/>
              </p:nvGrpSpPr>
              <p:grpSpPr>
                <a:xfrm>
                  <a:off x="5311404" y="3346168"/>
                  <a:ext cx="180000" cy="180000"/>
                  <a:chOff x="3172968" y="2304288"/>
                  <a:chExt cx="180000" cy="180000"/>
                </a:xfrm>
              </p:grpSpPr>
              <p:sp>
                <p:nvSpPr>
                  <p:cNvPr id="1708" name="Ellipse 1707">
                    <a:extLst>
                      <a:ext uri="{FF2B5EF4-FFF2-40B4-BE49-F238E27FC236}">
                        <a16:creationId xmlns:a16="http://schemas.microsoft.com/office/drawing/2014/main" id="{2AD400E6-DAF7-E45D-5B51-B576381FF1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9" name="Additionszeichen 1708">
                    <a:extLst>
                      <a:ext uri="{FF2B5EF4-FFF2-40B4-BE49-F238E27FC236}">
                        <a16:creationId xmlns:a16="http://schemas.microsoft.com/office/drawing/2014/main" id="{A10775DF-C122-70A0-B6CB-AD9C6009A7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96" name="Ellipse 1695">
                  <a:extLst>
                    <a:ext uri="{FF2B5EF4-FFF2-40B4-BE49-F238E27FC236}">
                      <a16:creationId xmlns:a16="http://schemas.microsoft.com/office/drawing/2014/main" id="{6684980B-0904-E65D-79DD-DF96B26CF5B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7" name="Ellipse 1696">
                  <a:extLst>
                    <a:ext uri="{FF2B5EF4-FFF2-40B4-BE49-F238E27FC236}">
                      <a16:creationId xmlns:a16="http://schemas.microsoft.com/office/drawing/2014/main" id="{814FF4FC-76CA-5E9A-F878-A9EBB222909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8" name="Ellipse 1697">
                  <a:extLst>
                    <a:ext uri="{FF2B5EF4-FFF2-40B4-BE49-F238E27FC236}">
                      <a16:creationId xmlns:a16="http://schemas.microsoft.com/office/drawing/2014/main" id="{3EB6F0F4-4A46-7D59-4438-2B69423DC4E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9" name="Ellipse 1698">
                  <a:extLst>
                    <a:ext uri="{FF2B5EF4-FFF2-40B4-BE49-F238E27FC236}">
                      <a16:creationId xmlns:a16="http://schemas.microsoft.com/office/drawing/2014/main" id="{08AE3CB3-4873-02A6-A9FB-E86FF0C3818A}"/>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0" name="Ellipse 1699">
                  <a:extLst>
                    <a:ext uri="{FF2B5EF4-FFF2-40B4-BE49-F238E27FC236}">
                      <a16:creationId xmlns:a16="http://schemas.microsoft.com/office/drawing/2014/main" id="{60EB8D62-7104-C78B-65A4-C98EA00265C8}"/>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1" name="Ellipse 1700">
                  <a:extLst>
                    <a:ext uri="{FF2B5EF4-FFF2-40B4-BE49-F238E27FC236}">
                      <a16:creationId xmlns:a16="http://schemas.microsoft.com/office/drawing/2014/main" id="{5887F418-0DDE-9D14-EC5D-88FC142B4B0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2" name="Ellipse 1701">
                  <a:extLst>
                    <a:ext uri="{FF2B5EF4-FFF2-40B4-BE49-F238E27FC236}">
                      <a16:creationId xmlns:a16="http://schemas.microsoft.com/office/drawing/2014/main" id="{86F855BF-1F21-3319-4416-C973A7B8175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3" name="Ellipse 1702">
                  <a:extLst>
                    <a:ext uri="{FF2B5EF4-FFF2-40B4-BE49-F238E27FC236}">
                      <a16:creationId xmlns:a16="http://schemas.microsoft.com/office/drawing/2014/main" id="{E3D2960D-985D-F8FF-0CA7-54B0B4E7A12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4" name="Ellipse 1703">
                  <a:extLst>
                    <a:ext uri="{FF2B5EF4-FFF2-40B4-BE49-F238E27FC236}">
                      <a16:creationId xmlns:a16="http://schemas.microsoft.com/office/drawing/2014/main" id="{1DCF1B28-EA13-6754-F055-77757ADA123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5" name="Ellipse 1704">
                  <a:extLst>
                    <a:ext uri="{FF2B5EF4-FFF2-40B4-BE49-F238E27FC236}">
                      <a16:creationId xmlns:a16="http://schemas.microsoft.com/office/drawing/2014/main" id="{D37FA4EA-442D-B8CB-A60C-E6545E10034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6" name="Ellipse 1705">
                  <a:extLst>
                    <a:ext uri="{FF2B5EF4-FFF2-40B4-BE49-F238E27FC236}">
                      <a16:creationId xmlns:a16="http://schemas.microsoft.com/office/drawing/2014/main" id="{F7F7FEE8-D469-1208-8CCB-FF36CE13BC9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7" name="Ellipse 1706">
                  <a:extLst>
                    <a:ext uri="{FF2B5EF4-FFF2-40B4-BE49-F238E27FC236}">
                      <a16:creationId xmlns:a16="http://schemas.microsoft.com/office/drawing/2014/main" id="{04B978DE-21FC-39B8-1AB3-27C72E37B6BD}"/>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81" name="L-Schale">
                <a:extLst>
                  <a:ext uri="{FF2B5EF4-FFF2-40B4-BE49-F238E27FC236}">
                    <a16:creationId xmlns:a16="http://schemas.microsoft.com/office/drawing/2014/main" id="{939196B3-7E61-4EC6-9CC4-9B7E7927FF57}"/>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682" name="M-Schale">
                <a:extLst>
                  <a:ext uri="{FF2B5EF4-FFF2-40B4-BE49-F238E27FC236}">
                    <a16:creationId xmlns:a16="http://schemas.microsoft.com/office/drawing/2014/main" id="{DAF54622-6A31-254D-C4D3-2B260401B82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643" name="Gruppieren 1642">
              <a:extLst>
                <a:ext uri="{FF2B5EF4-FFF2-40B4-BE49-F238E27FC236}">
                  <a16:creationId xmlns:a16="http://schemas.microsoft.com/office/drawing/2014/main" id="{3A03E77D-1C96-A6C4-9680-A39B0037E05D}"/>
                </a:ext>
              </a:extLst>
            </p:cNvPr>
            <p:cNvGrpSpPr/>
            <p:nvPr/>
          </p:nvGrpSpPr>
          <p:grpSpPr>
            <a:xfrm>
              <a:off x="6006000" y="816426"/>
              <a:ext cx="180000" cy="180000"/>
              <a:chOff x="2537136" y="1269000"/>
              <a:chExt cx="180000" cy="180000"/>
            </a:xfrm>
          </p:grpSpPr>
          <p:sp>
            <p:nvSpPr>
              <p:cNvPr id="1677" name="Ellipse 1676">
                <a:extLst>
                  <a:ext uri="{FF2B5EF4-FFF2-40B4-BE49-F238E27FC236}">
                    <a16:creationId xmlns:a16="http://schemas.microsoft.com/office/drawing/2014/main" id="{D77ABCC8-04A9-D413-AD0E-69D46C1FBF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8" name="Minuszeichen 1677">
                <a:extLst>
                  <a:ext uri="{FF2B5EF4-FFF2-40B4-BE49-F238E27FC236}">
                    <a16:creationId xmlns:a16="http://schemas.microsoft.com/office/drawing/2014/main" id="{91D7F546-E79D-1F7E-9662-E647921B8A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4" name="Gruppieren 1643">
              <a:extLst>
                <a:ext uri="{FF2B5EF4-FFF2-40B4-BE49-F238E27FC236}">
                  <a16:creationId xmlns:a16="http://schemas.microsoft.com/office/drawing/2014/main" id="{5B852715-AF49-0335-A543-234F642B4B76}"/>
                </a:ext>
              </a:extLst>
            </p:cNvPr>
            <p:cNvGrpSpPr/>
            <p:nvPr/>
          </p:nvGrpSpPr>
          <p:grpSpPr>
            <a:xfrm>
              <a:off x="6003948" y="5865553"/>
              <a:ext cx="180000" cy="180000"/>
              <a:chOff x="2537136" y="1269000"/>
              <a:chExt cx="180000" cy="180000"/>
            </a:xfrm>
          </p:grpSpPr>
          <p:sp>
            <p:nvSpPr>
              <p:cNvPr id="1675" name="Ellipse 1674">
                <a:extLst>
                  <a:ext uri="{FF2B5EF4-FFF2-40B4-BE49-F238E27FC236}">
                    <a16:creationId xmlns:a16="http://schemas.microsoft.com/office/drawing/2014/main" id="{CC3DADC0-C571-3187-3EC8-50EA1C25FA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6" name="Minuszeichen 1675">
                <a:extLst>
                  <a:ext uri="{FF2B5EF4-FFF2-40B4-BE49-F238E27FC236}">
                    <a16:creationId xmlns:a16="http://schemas.microsoft.com/office/drawing/2014/main" id="{D78EA13F-13A3-3235-13D4-7D4E4CCDB1A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5" name="Gruppieren 1644">
              <a:extLst>
                <a:ext uri="{FF2B5EF4-FFF2-40B4-BE49-F238E27FC236}">
                  <a16:creationId xmlns:a16="http://schemas.microsoft.com/office/drawing/2014/main" id="{A97F8253-5B30-53F9-25EA-429065D0D462}"/>
                </a:ext>
              </a:extLst>
            </p:cNvPr>
            <p:cNvGrpSpPr/>
            <p:nvPr/>
          </p:nvGrpSpPr>
          <p:grpSpPr>
            <a:xfrm>
              <a:off x="7989107" y="3335661"/>
              <a:ext cx="180000" cy="180000"/>
              <a:chOff x="2537136" y="1269000"/>
              <a:chExt cx="180000" cy="180000"/>
            </a:xfrm>
          </p:grpSpPr>
          <p:sp>
            <p:nvSpPr>
              <p:cNvPr id="1673" name="Ellipse 1672">
                <a:extLst>
                  <a:ext uri="{FF2B5EF4-FFF2-40B4-BE49-F238E27FC236}">
                    <a16:creationId xmlns:a16="http://schemas.microsoft.com/office/drawing/2014/main" id="{5EF4C068-2B1F-3867-852D-F79B9C5C51D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4" name="Minuszeichen 1673">
                <a:extLst>
                  <a:ext uri="{FF2B5EF4-FFF2-40B4-BE49-F238E27FC236}">
                    <a16:creationId xmlns:a16="http://schemas.microsoft.com/office/drawing/2014/main" id="{D76D16D4-B8BD-7750-0A4F-0F59DE41DC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6" name="Gruppieren 1645">
              <a:extLst>
                <a:ext uri="{FF2B5EF4-FFF2-40B4-BE49-F238E27FC236}">
                  <a16:creationId xmlns:a16="http://schemas.microsoft.com/office/drawing/2014/main" id="{7AE74CB7-5BE0-B057-6442-65A885D70926}"/>
                </a:ext>
              </a:extLst>
            </p:cNvPr>
            <p:cNvGrpSpPr/>
            <p:nvPr/>
          </p:nvGrpSpPr>
          <p:grpSpPr>
            <a:xfrm>
              <a:off x="4026000" y="3339000"/>
              <a:ext cx="180000" cy="180000"/>
              <a:chOff x="2537136" y="1269000"/>
              <a:chExt cx="180000" cy="180000"/>
            </a:xfrm>
          </p:grpSpPr>
          <p:sp>
            <p:nvSpPr>
              <p:cNvPr id="1671" name="Ellipse 1670">
                <a:extLst>
                  <a:ext uri="{FF2B5EF4-FFF2-40B4-BE49-F238E27FC236}">
                    <a16:creationId xmlns:a16="http://schemas.microsoft.com/office/drawing/2014/main" id="{F81FD7F4-0551-0744-107B-6E389E6A91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2" name="Minuszeichen 1671">
                <a:extLst>
                  <a:ext uri="{FF2B5EF4-FFF2-40B4-BE49-F238E27FC236}">
                    <a16:creationId xmlns:a16="http://schemas.microsoft.com/office/drawing/2014/main" id="{60D7C45D-718E-F497-F153-9BD93D90AF5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7" name="Gruppieren 1646">
              <a:extLst>
                <a:ext uri="{FF2B5EF4-FFF2-40B4-BE49-F238E27FC236}">
                  <a16:creationId xmlns:a16="http://schemas.microsoft.com/office/drawing/2014/main" id="{2DF35E11-334A-3215-3C68-96F3E3EEEC44}"/>
                </a:ext>
              </a:extLst>
            </p:cNvPr>
            <p:cNvGrpSpPr/>
            <p:nvPr/>
          </p:nvGrpSpPr>
          <p:grpSpPr>
            <a:xfrm>
              <a:off x="4656000" y="4775520"/>
              <a:ext cx="180000" cy="180000"/>
              <a:chOff x="2537136" y="1269000"/>
              <a:chExt cx="180000" cy="180000"/>
            </a:xfrm>
          </p:grpSpPr>
          <p:sp>
            <p:nvSpPr>
              <p:cNvPr id="1669" name="Ellipse 1668">
                <a:extLst>
                  <a:ext uri="{FF2B5EF4-FFF2-40B4-BE49-F238E27FC236}">
                    <a16:creationId xmlns:a16="http://schemas.microsoft.com/office/drawing/2014/main" id="{55F94E90-2B6D-3768-73BB-F167B9B636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0" name="Minuszeichen 1669">
                <a:extLst>
                  <a:ext uri="{FF2B5EF4-FFF2-40B4-BE49-F238E27FC236}">
                    <a16:creationId xmlns:a16="http://schemas.microsoft.com/office/drawing/2014/main" id="{98CCB9EA-AD9D-D815-59F6-33416723864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8" name="Gruppieren 1647">
              <a:extLst>
                <a:ext uri="{FF2B5EF4-FFF2-40B4-BE49-F238E27FC236}">
                  <a16:creationId xmlns:a16="http://schemas.microsoft.com/office/drawing/2014/main" id="{FDC98A8B-EECF-E7FE-D313-576BD0FFB43F}"/>
                </a:ext>
              </a:extLst>
            </p:cNvPr>
            <p:cNvGrpSpPr/>
            <p:nvPr/>
          </p:nvGrpSpPr>
          <p:grpSpPr>
            <a:xfrm>
              <a:off x="7373256" y="4775520"/>
              <a:ext cx="180000" cy="180000"/>
              <a:chOff x="2537136" y="1269000"/>
              <a:chExt cx="180000" cy="180000"/>
            </a:xfrm>
          </p:grpSpPr>
          <p:sp>
            <p:nvSpPr>
              <p:cNvPr id="1667" name="Ellipse 1666">
                <a:extLst>
                  <a:ext uri="{FF2B5EF4-FFF2-40B4-BE49-F238E27FC236}">
                    <a16:creationId xmlns:a16="http://schemas.microsoft.com/office/drawing/2014/main" id="{EBB692DC-DE31-BCE0-4EE6-3F7A44D8C97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8" name="Minuszeichen 1667">
                <a:extLst>
                  <a:ext uri="{FF2B5EF4-FFF2-40B4-BE49-F238E27FC236}">
                    <a16:creationId xmlns:a16="http://schemas.microsoft.com/office/drawing/2014/main" id="{86926990-DBC5-033D-2E05-78E159139B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49" name="Gruppieren 1648">
              <a:extLst>
                <a:ext uri="{FF2B5EF4-FFF2-40B4-BE49-F238E27FC236}">
                  <a16:creationId xmlns:a16="http://schemas.microsoft.com/office/drawing/2014/main" id="{6899847C-5CEC-61A7-3D39-CD030162598B}"/>
                </a:ext>
              </a:extLst>
            </p:cNvPr>
            <p:cNvGrpSpPr/>
            <p:nvPr/>
          </p:nvGrpSpPr>
          <p:grpSpPr>
            <a:xfrm>
              <a:off x="7373256" y="1900714"/>
              <a:ext cx="180000" cy="180000"/>
              <a:chOff x="2537136" y="1269000"/>
              <a:chExt cx="180000" cy="180000"/>
            </a:xfrm>
          </p:grpSpPr>
          <p:sp>
            <p:nvSpPr>
              <p:cNvPr id="1665" name="Ellipse 1664">
                <a:extLst>
                  <a:ext uri="{FF2B5EF4-FFF2-40B4-BE49-F238E27FC236}">
                    <a16:creationId xmlns:a16="http://schemas.microsoft.com/office/drawing/2014/main" id="{CA376BE4-1923-AAC4-6A4C-8CD6E21CAE4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6" name="Minuszeichen 1665">
                <a:extLst>
                  <a:ext uri="{FF2B5EF4-FFF2-40B4-BE49-F238E27FC236}">
                    <a16:creationId xmlns:a16="http://schemas.microsoft.com/office/drawing/2014/main" id="{ED6225D2-CBC5-B781-E1C2-E415EDAC3E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0" name="Gruppieren 1649">
              <a:extLst>
                <a:ext uri="{FF2B5EF4-FFF2-40B4-BE49-F238E27FC236}">
                  <a16:creationId xmlns:a16="http://schemas.microsoft.com/office/drawing/2014/main" id="{96603699-A5F6-FB89-ABD4-EE7E5C794B90}"/>
                </a:ext>
              </a:extLst>
            </p:cNvPr>
            <p:cNvGrpSpPr/>
            <p:nvPr/>
          </p:nvGrpSpPr>
          <p:grpSpPr>
            <a:xfrm>
              <a:off x="4656000" y="1900714"/>
              <a:ext cx="180000" cy="180000"/>
              <a:chOff x="2537136" y="1269000"/>
              <a:chExt cx="180000" cy="180000"/>
            </a:xfrm>
          </p:grpSpPr>
          <p:sp>
            <p:nvSpPr>
              <p:cNvPr id="1663" name="Ellipse 1662">
                <a:extLst>
                  <a:ext uri="{FF2B5EF4-FFF2-40B4-BE49-F238E27FC236}">
                    <a16:creationId xmlns:a16="http://schemas.microsoft.com/office/drawing/2014/main" id="{99323B70-94AA-16B3-D63B-86B109213D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4" name="Minuszeichen 1663">
                <a:extLst>
                  <a:ext uri="{FF2B5EF4-FFF2-40B4-BE49-F238E27FC236}">
                    <a16:creationId xmlns:a16="http://schemas.microsoft.com/office/drawing/2014/main" id="{3813317C-C95C-7B3F-7D02-34DB3958F0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1" name="Gruppieren 1650">
              <a:extLst>
                <a:ext uri="{FF2B5EF4-FFF2-40B4-BE49-F238E27FC236}">
                  <a16:creationId xmlns:a16="http://schemas.microsoft.com/office/drawing/2014/main" id="{EE2B1799-9937-BE1A-593A-506169828387}"/>
                </a:ext>
              </a:extLst>
            </p:cNvPr>
            <p:cNvGrpSpPr/>
            <p:nvPr/>
          </p:nvGrpSpPr>
          <p:grpSpPr>
            <a:xfrm>
              <a:off x="6006000" y="1339747"/>
              <a:ext cx="180000" cy="180000"/>
              <a:chOff x="2537136" y="1269000"/>
              <a:chExt cx="180000" cy="180000"/>
            </a:xfrm>
          </p:grpSpPr>
          <p:sp>
            <p:nvSpPr>
              <p:cNvPr id="1661" name="Ellipse 1660">
                <a:extLst>
                  <a:ext uri="{FF2B5EF4-FFF2-40B4-BE49-F238E27FC236}">
                    <a16:creationId xmlns:a16="http://schemas.microsoft.com/office/drawing/2014/main" id="{3F52D6C9-69F8-700D-580E-480A1F7327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2" name="Minuszeichen 1661">
                <a:extLst>
                  <a:ext uri="{FF2B5EF4-FFF2-40B4-BE49-F238E27FC236}">
                    <a16:creationId xmlns:a16="http://schemas.microsoft.com/office/drawing/2014/main" id="{4AF31446-75B4-7424-071D-CFA4D64CA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2" name="Gruppieren 1651">
              <a:extLst>
                <a:ext uri="{FF2B5EF4-FFF2-40B4-BE49-F238E27FC236}">
                  <a16:creationId xmlns:a16="http://schemas.microsoft.com/office/drawing/2014/main" id="{B796F739-4D9A-0AA6-91C4-ED820F781B25}"/>
                </a:ext>
              </a:extLst>
            </p:cNvPr>
            <p:cNvGrpSpPr/>
            <p:nvPr/>
          </p:nvGrpSpPr>
          <p:grpSpPr>
            <a:xfrm>
              <a:off x="6006000" y="5312040"/>
              <a:ext cx="180000" cy="180000"/>
              <a:chOff x="2537136" y="1269000"/>
              <a:chExt cx="180000" cy="180000"/>
            </a:xfrm>
          </p:grpSpPr>
          <p:sp>
            <p:nvSpPr>
              <p:cNvPr id="1659" name="Ellipse 1658">
                <a:extLst>
                  <a:ext uri="{FF2B5EF4-FFF2-40B4-BE49-F238E27FC236}">
                    <a16:creationId xmlns:a16="http://schemas.microsoft.com/office/drawing/2014/main" id="{7D69F9FF-C858-CC7B-0854-580FB73BFC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0" name="Minuszeichen 1659">
                <a:extLst>
                  <a:ext uri="{FF2B5EF4-FFF2-40B4-BE49-F238E27FC236}">
                    <a16:creationId xmlns:a16="http://schemas.microsoft.com/office/drawing/2014/main" id="{8072F189-AF84-AEF0-2BC2-B8290C02F7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3" name="Gruppieren 1652">
              <a:extLst>
                <a:ext uri="{FF2B5EF4-FFF2-40B4-BE49-F238E27FC236}">
                  <a16:creationId xmlns:a16="http://schemas.microsoft.com/office/drawing/2014/main" id="{7F77695A-2C19-D106-4174-44E7DAF70892}"/>
                </a:ext>
              </a:extLst>
            </p:cNvPr>
            <p:cNvGrpSpPr/>
            <p:nvPr/>
          </p:nvGrpSpPr>
          <p:grpSpPr>
            <a:xfrm>
              <a:off x="6006000" y="1900714"/>
              <a:ext cx="180000" cy="180000"/>
              <a:chOff x="2537136" y="1269000"/>
              <a:chExt cx="180000" cy="180000"/>
            </a:xfrm>
          </p:grpSpPr>
          <p:sp>
            <p:nvSpPr>
              <p:cNvPr id="1657" name="Ellipse 1656">
                <a:extLst>
                  <a:ext uri="{FF2B5EF4-FFF2-40B4-BE49-F238E27FC236}">
                    <a16:creationId xmlns:a16="http://schemas.microsoft.com/office/drawing/2014/main" id="{F4519F6C-9796-D729-5439-466886916E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8" name="Minuszeichen 1657">
                <a:extLst>
                  <a:ext uri="{FF2B5EF4-FFF2-40B4-BE49-F238E27FC236}">
                    <a16:creationId xmlns:a16="http://schemas.microsoft.com/office/drawing/2014/main" id="{BB76FFBC-EF47-0F82-7478-A40EA02C62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54" name="Gruppieren 1653">
              <a:extLst>
                <a:ext uri="{FF2B5EF4-FFF2-40B4-BE49-F238E27FC236}">
                  <a16:creationId xmlns:a16="http://schemas.microsoft.com/office/drawing/2014/main" id="{86ABCCAA-1AB6-80D3-5560-79BBC1F89A09}"/>
                </a:ext>
              </a:extLst>
            </p:cNvPr>
            <p:cNvGrpSpPr/>
            <p:nvPr/>
          </p:nvGrpSpPr>
          <p:grpSpPr>
            <a:xfrm>
              <a:off x="6006000" y="4775520"/>
              <a:ext cx="180000" cy="180000"/>
              <a:chOff x="2537136" y="1269000"/>
              <a:chExt cx="180000" cy="180000"/>
            </a:xfrm>
          </p:grpSpPr>
          <p:sp>
            <p:nvSpPr>
              <p:cNvPr id="1655" name="Ellipse 1654">
                <a:extLst>
                  <a:ext uri="{FF2B5EF4-FFF2-40B4-BE49-F238E27FC236}">
                    <a16:creationId xmlns:a16="http://schemas.microsoft.com/office/drawing/2014/main" id="{75872F2E-BB67-2D3B-58A7-51CDA16FAE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6" name="Minuszeichen 1655">
                <a:extLst>
                  <a:ext uri="{FF2B5EF4-FFF2-40B4-BE49-F238E27FC236}">
                    <a16:creationId xmlns:a16="http://schemas.microsoft.com/office/drawing/2014/main" id="{38CB8F46-3B7A-A3CE-D8A9-4A7BBA2C30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32" name="Gruppieren 1731">
            <a:extLst>
              <a:ext uri="{FF2B5EF4-FFF2-40B4-BE49-F238E27FC236}">
                <a16:creationId xmlns:a16="http://schemas.microsoft.com/office/drawing/2014/main" id="{50E8BF2F-D324-C7BA-F750-9718FA1C143F}"/>
              </a:ext>
            </a:extLst>
          </p:cNvPr>
          <p:cNvGrpSpPr>
            <a:grpSpLocks noChangeAspect="1"/>
          </p:cNvGrpSpPr>
          <p:nvPr/>
        </p:nvGrpSpPr>
        <p:grpSpPr>
          <a:xfrm>
            <a:off x="5466567" y="1052371"/>
            <a:ext cx="1258865" cy="1306104"/>
            <a:chOff x="3576000" y="816426"/>
            <a:chExt cx="5040000" cy="5229127"/>
          </a:xfrm>
        </p:grpSpPr>
        <p:grpSp>
          <p:nvGrpSpPr>
            <p:cNvPr id="1733" name="Magnesium ohne e-">
              <a:extLst>
                <a:ext uri="{FF2B5EF4-FFF2-40B4-BE49-F238E27FC236}">
                  <a16:creationId xmlns:a16="http://schemas.microsoft.com/office/drawing/2014/main" id="{DF768FC8-E52E-737D-8E92-1F800100CD5C}"/>
                </a:ext>
              </a:extLst>
            </p:cNvPr>
            <p:cNvGrpSpPr/>
            <p:nvPr/>
          </p:nvGrpSpPr>
          <p:grpSpPr>
            <a:xfrm>
              <a:off x="3576000" y="909000"/>
              <a:ext cx="5040000" cy="5040000"/>
              <a:chOff x="3576000" y="909000"/>
              <a:chExt cx="5040000" cy="5040000"/>
            </a:xfrm>
          </p:grpSpPr>
          <p:sp>
            <p:nvSpPr>
              <p:cNvPr id="1770" name="K-Schale">
                <a:extLst>
                  <a:ext uri="{FF2B5EF4-FFF2-40B4-BE49-F238E27FC236}">
                    <a16:creationId xmlns:a16="http://schemas.microsoft.com/office/drawing/2014/main" id="{0094921B-DB5B-9174-9418-78006295DEC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771" name="Atomkern mit Protonen und Neutronen">
                <a:extLst>
                  <a:ext uri="{FF2B5EF4-FFF2-40B4-BE49-F238E27FC236}">
                    <a16:creationId xmlns:a16="http://schemas.microsoft.com/office/drawing/2014/main" id="{B338FE91-5E4D-C65A-0C2B-8C9C4E2B6B79}"/>
                  </a:ext>
                </a:extLst>
              </p:cNvPr>
              <p:cNvGrpSpPr/>
              <p:nvPr/>
            </p:nvGrpSpPr>
            <p:grpSpPr>
              <a:xfrm>
                <a:off x="5196000" y="2529000"/>
                <a:ext cx="1800000" cy="1800000"/>
                <a:chOff x="5196000" y="2529000"/>
                <a:chExt cx="1800000" cy="1800000"/>
              </a:xfrm>
            </p:grpSpPr>
            <p:sp>
              <p:nvSpPr>
                <p:cNvPr id="1774" name="Atomkern">
                  <a:extLst>
                    <a:ext uri="{FF2B5EF4-FFF2-40B4-BE49-F238E27FC236}">
                      <a16:creationId xmlns:a16="http://schemas.microsoft.com/office/drawing/2014/main" id="{D81AD60A-ADCE-DCEB-EF22-B1F6CCA8F48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775" name="Gruppieren 1774">
                  <a:extLst>
                    <a:ext uri="{FF2B5EF4-FFF2-40B4-BE49-F238E27FC236}">
                      <a16:creationId xmlns:a16="http://schemas.microsoft.com/office/drawing/2014/main" id="{2E71E311-64B0-43EE-A463-9C0A2457D560}"/>
                    </a:ext>
                  </a:extLst>
                </p:cNvPr>
                <p:cNvGrpSpPr>
                  <a:grpSpLocks noChangeAspect="1"/>
                </p:cNvGrpSpPr>
                <p:nvPr/>
              </p:nvGrpSpPr>
              <p:grpSpPr>
                <a:xfrm>
                  <a:off x="5848033" y="3791651"/>
                  <a:ext cx="180000" cy="180000"/>
                  <a:chOff x="3172968" y="2304288"/>
                  <a:chExt cx="180000" cy="180000"/>
                </a:xfrm>
              </p:grpSpPr>
              <p:sp>
                <p:nvSpPr>
                  <p:cNvPr id="1821" name="Ellipse 1820">
                    <a:extLst>
                      <a:ext uri="{FF2B5EF4-FFF2-40B4-BE49-F238E27FC236}">
                        <a16:creationId xmlns:a16="http://schemas.microsoft.com/office/drawing/2014/main" id="{87E7C6D0-D714-2D53-16EA-5E5BEC50CE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2" name="Additionszeichen 1821">
                    <a:extLst>
                      <a:ext uri="{FF2B5EF4-FFF2-40B4-BE49-F238E27FC236}">
                        <a16:creationId xmlns:a16="http://schemas.microsoft.com/office/drawing/2014/main" id="{02B35DB8-E506-A5E7-9C1F-89A608F077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6" name="Gruppieren 1775">
                  <a:extLst>
                    <a:ext uri="{FF2B5EF4-FFF2-40B4-BE49-F238E27FC236}">
                      <a16:creationId xmlns:a16="http://schemas.microsoft.com/office/drawing/2014/main" id="{B6DA6768-C5D3-A9C5-0F9F-BC03B41E613C}"/>
                    </a:ext>
                  </a:extLst>
                </p:cNvPr>
                <p:cNvGrpSpPr>
                  <a:grpSpLocks noChangeAspect="1"/>
                </p:cNvGrpSpPr>
                <p:nvPr/>
              </p:nvGrpSpPr>
              <p:grpSpPr>
                <a:xfrm>
                  <a:off x="6270000" y="3698425"/>
                  <a:ext cx="180000" cy="180000"/>
                  <a:chOff x="3172968" y="2304288"/>
                  <a:chExt cx="180000" cy="180000"/>
                </a:xfrm>
              </p:grpSpPr>
              <p:sp>
                <p:nvSpPr>
                  <p:cNvPr id="1819" name="Ellipse 1818">
                    <a:extLst>
                      <a:ext uri="{FF2B5EF4-FFF2-40B4-BE49-F238E27FC236}">
                        <a16:creationId xmlns:a16="http://schemas.microsoft.com/office/drawing/2014/main" id="{83D621EC-C931-0C64-06D2-8CAC400BA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0" name="Additionszeichen 1819">
                    <a:extLst>
                      <a:ext uri="{FF2B5EF4-FFF2-40B4-BE49-F238E27FC236}">
                        <a16:creationId xmlns:a16="http://schemas.microsoft.com/office/drawing/2014/main" id="{056019DC-ABB3-1013-8DB9-222B778C41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7" name="Gruppieren 1776">
                  <a:extLst>
                    <a:ext uri="{FF2B5EF4-FFF2-40B4-BE49-F238E27FC236}">
                      <a16:creationId xmlns:a16="http://schemas.microsoft.com/office/drawing/2014/main" id="{AC392DAD-864E-0266-121A-6B47F71CB290}"/>
                    </a:ext>
                  </a:extLst>
                </p:cNvPr>
                <p:cNvGrpSpPr>
                  <a:grpSpLocks noChangeAspect="1"/>
                </p:cNvGrpSpPr>
                <p:nvPr/>
              </p:nvGrpSpPr>
              <p:grpSpPr>
                <a:xfrm>
                  <a:off x="5499300" y="3931942"/>
                  <a:ext cx="180000" cy="180000"/>
                  <a:chOff x="3172968" y="2304288"/>
                  <a:chExt cx="180000" cy="180000"/>
                </a:xfrm>
              </p:grpSpPr>
              <p:sp>
                <p:nvSpPr>
                  <p:cNvPr id="1817" name="Ellipse 1816">
                    <a:extLst>
                      <a:ext uri="{FF2B5EF4-FFF2-40B4-BE49-F238E27FC236}">
                        <a16:creationId xmlns:a16="http://schemas.microsoft.com/office/drawing/2014/main" id="{A997415B-9795-D189-8EC5-581C9F6795A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8" name="Additionszeichen 1817">
                    <a:extLst>
                      <a:ext uri="{FF2B5EF4-FFF2-40B4-BE49-F238E27FC236}">
                        <a16:creationId xmlns:a16="http://schemas.microsoft.com/office/drawing/2014/main" id="{C4145649-2E6E-8685-C5C1-177182B0AC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8" name="Gruppieren 1777">
                  <a:extLst>
                    <a:ext uri="{FF2B5EF4-FFF2-40B4-BE49-F238E27FC236}">
                      <a16:creationId xmlns:a16="http://schemas.microsoft.com/office/drawing/2014/main" id="{31F22FCF-A980-6E4A-9424-353CA69328B9}"/>
                    </a:ext>
                  </a:extLst>
                </p:cNvPr>
                <p:cNvGrpSpPr>
                  <a:grpSpLocks noChangeAspect="1"/>
                </p:cNvGrpSpPr>
                <p:nvPr/>
              </p:nvGrpSpPr>
              <p:grpSpPr>
                <a:xfrm>
                  <a:off x="6030156" y="4086630"/>
                  <a:ext cx="180000" cy="180000"/>
                  <a:chOff x="3172968" y="2304288"/>
                  <a:chExt cx="180000" cy="180000"/>
                </a:xfrm>
              </p:grpSpPr>
              <p:sp>
                <p:nvSpPr>
                  <p:cNvPr id="1815" name="Ellipse 1814">
                    <a:extLst>
                      <a:ext uri="{FF2B5EF4-FFF2-40B4-BE49-F238E27FC236}">
                        <a16:creationId xmlns:a16="http://schemas.microsoft.com/office/drawing/2014/main" id="{7D12D7D8-D326-1E1B-30BC-205C0D24E09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6" name="Additionszeichen 1815">
                    <a:extLst>
                      <a:ext uri="{FF2B5EF4-FFF2-40B4-BE49-F238E27FC236}">
                        <a16:creationId xmlns:a16="http://schemas.microsoft.com/office/drawing/2014/main" id="{AB749886-F2C4-864B-480E-98E4D26524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79" name="Gruppieren 1778">
                  <a:extLst>
                    <a:ext uri="{FF2B5EF4-FFF2-40B4-BE49-F238E27FC236}">
                      <a16:creationId xmlns:a16="http://schemas.microsoft.com/office/drawing/2014/main" id="{B52F7F69-38D0-EA08-761F-A344AA0DCE8C}"/>
                    </a:ext>
                  </a:extLst>
                </p:cNvPr>
                <p:cNvGrpSpPr>
                  <a:grpSpLocks noChangeAspect="1"/>
                </p:cNvGrpSpPr>
                <p:nvPr/>
              </p:nvGrpSpPr>
              <p:grpSpPr>
                <a:xfrm>
                  <a:off x="6020438" y="3296696"/>
                  <a:ext cx="180000" cy="180000"/>
                  <a:chOff x="3172968" y="2304288"/>
                  <a:chExt cx="180000" cy="180000"/>
                </a:xfrm>
              </p:grpSpPr>
              <p:sp>
                <p:nvSpPr>
                  <p:cNvPr id="1813" name="Ellipse 1812">
                    <a:extLst>
                      <a:ext uri="{FF2B5EF4-FFF2-40B4-BE49-F238E27FC236}">
                        <a16:creationId xmlns:a16="http://schemas.microsoft.com/office/drawing/2014/main" id="{ECF40A9B-F54A-7B28-46F4-9DC21B9A4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4" name="Additionszeichen 1813">
                    <a:extLst>
                      <a:ext uri="{FF2B5EF4-FFF2-40B4-BE49-F238E27FC236}">
                        <a16:creationId xmlns:a16="http://schemas.microsoft.com/office/drawing/2014/main" id="{A5AA6A7D-210A-02EC-575C-E9CA0F6B69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0" name="Gruppieren 1779">
                  <a:extLst>
                    <a:ext uri="{FF2B5EF4-FFF2-40B4-BE49-F238E27FC236}">
                      <a16:creationId xmlns:a16="http://schemas.microsoft.com/office/drawing/2014/main" id="{C2B9FAD5-46FE-B210-69D7-DA102389282D}"/>
                    </a:ext>
                  </a:extLst>
                </p:cNvPr>
                <p:cNvGrpSpPr>
                  <a:grpSpLocks noChangeAspect="1"/>
                </p:cNvGrpSpPr>
                <p:nvPr/>
              </p:nvGrpSpPr>
              <p:grpSpPr>
                <a:xfrm>
                  <a:off x="6540000" y="3667688"/>
                  <a:ext cx="180000" cy="180000"/>
                  <a:chOff x="3172968" y="2304288"/>
                  <a:chExt cx="180000" cy="180000"/>
                </a:xfrm>
              </p:grpSpPr>
              <p:sp>
                <p:nvSpPr>
                  <p:cNvPr id="1811" name="Ellipse 1810">
                    <a:extLst>
                      <a:ext uri="{FF2B5EF4-FFF2-40B4-BE49-F238E27FC236}">
                        <a16:creationId xmlns:a16="http://schemas.microsoft.com/office/drawing/2014/main" id="{77902199-C17C-9825-AB5F-48489D4C91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2" name="Additionszeichen 1811">
                    <a:extLst>
                      <a:ext uri="{FF2B5EF4-FFF2-40B4-BE49-F238E27FC236}">
                        <a16:creationId xmlns:a16="http://schemas.microsoft.com/office/drawing/2014/main" id="{14692164-A87D-6B3A-8A29-34E78F39886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1" name="Gruppieren 1780">
                  <a:extLst>
                    <a:ext uri="{FF2B5EF4-FFF2-40B4-BE49-F238E27FC236}">
                      <a16:creationId xmlns:a16="http://schemas.microsoft.com/office/drawing/2014/main" id="{FDF615FC-7F24-0F10-788A-6D91D59D7797}"/>
                    </a:ext>
                  </a:extLst>
                </p:cNvPr>
                <p:cNvGrpSpPr>
                  <a:grpSpLocks noChangeAspect="1"/>
                </p:cNvGrpSpPr>
                <p:nvPr/>
              </p:nvGrpSpPr>
              <p:grpSpPr>
                <a:xfrm>
                  <a:off x="6696374" y="3186376"/>
                  <a:ext cx="180000" cy="180000"/>
                  <a:chOff x="3172968" y="2304288"/>
                  <a:chExt cx="180000" cy="180000"/>
                </a:xfrm>
              </p:grpSpPr>
              <p:sp>
                <p:nvSpPr>
                  <p:cNvPr id="1809" name="Ellipse 1808">
                    <a:extLst>
                      <a:ext uri="{FF2B5EF4-FFF2-40B4-BE49-F238E27FC236}">
                        <a16:creationId xmlns:a16="http://schemas.microsoft.com/office/drawing/2014/main" id="{6B21D74D-8513-0B23-D123-D5336C2723B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0" name="Additionszeichen 1809">
                    <a:extLst>
                      <a:ext uri="{FF2B5EF4-FFF2-40B4-BE49-F238E27FC236}">
                        <a16:creationId xmlns:a16="http://schemas.microsoft.com/office/drawing/2014/main" id="{7556A341-54A6-804D-9CD9-47A750C5006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2" name="Gruppieren 1781">
                  <a:extLst>
                    <a:ext uri="{FF2B5EF4-FFF2-40B4-BE49-F238E27FC236}">
                      <a16:creationId xmlns:a16="http://schemas.microsoft.com/office/drawing/2014/main" id="{EA9C2E96-66FF-3B17-1C42-351ECF5CC549}"/>
                    </a:ext>
                  </a:extLst>
                </p:cNvPr>
                <p:cNvGrpSpPr>
                  <a:grpSpLocks noChangeAspect="1"/>
                </p:cNvGrpSpPr>
                <p:nvPr/>
              </p:nvGrpSpPr>
              <p:grpSpPr>
                <a:xfrm>
                  <a:off x="5577515" y="3084316"/>
                  <a:ext cx="180000" cy="180000"/>
                  <a:chOff x="3172968" y="2304288"/>
                  <a:chExt cx="180000" cy="180000"/>
                </a:xfrm>
              </p:grpSpPr>
              <p:sp>
                <p:nvSpPr>
                  <p:cNvPr id="1807" name="Ellipse 1806">
                    <a:extLst>
                      <a:ext uri="{FF2B5EF4-FFF2-40B4-BE49-F238E27FC236}">
                        <a16:creationId xmlns:a16="http://schemas.microsoft.com/office/drawing/2014/main" id="{D5F5F533-E16C-BDC0-1463-F31CCB31E5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8" name="Additionszeichen 1807">
                    <a:extLst>
                      <a:ext uri="{FF2B5EF4-FFF2-40B4-BE49-F238E27FC236}">
                        <a16:creationId xmlns:a16="http://schemas.microsoft.com/office/drawing/2014/main" id="{FBF6755E-471C-B8AB-4A08-B329B0BC63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3" name="Gruppieren 1782">
                  <a:extLst>
                    <a:ext uri="{FF2B5EF4-FFF2-40B4-BE49-F238E27FC236}">
                      <a16:creationId xmlns:a16="http://schemas.microsoft.com/office/drawing/2014/main" id="{62C4EACA-B15E-F86C-E1E3-862A542AA7FE}"/>
                    </a:ext>
                  </a:extLst>
                </p:cNvPr>
                <p:cNvGrpSpPr>
                  <a:grpSpLocks noChangeAspect="1"/>
                </p:cNvGrpSpPr>
                <p:nvPr/>
              </p:nvGrpSpPr>
              <p:grpSpPr>
                <a:xfrm>
                  <a:off x="5940252" y="2903697"/>
                  <a:ext cx="180000" cy="180000"/>
                  <a:chOff x="3172968" y="2304288"/>
                  <a:chExt cx="180000" cy="180000"/>
                </a:xfrm>
              </p:grpSpPr>
              <p:sp>
                <p:nvSpPr>
                  <p:cNvPr id="1805" name="Ellipse 1804">
                    <a:extLst>
                      <a:ext uri="{FF2B5EF4-FFF2-40B4-BE49-F238E27FC236}">
                        <a16:creationId xmlns:a16="http://schemas.microsoft.com/office/drawing/2014/main" id="{B680CE04-268B-ECF2-1B1A-C55B8068D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6" name="Additionszeichen 1805">
                    <a:extLst>
                      <a:ext uri="{FF2B5EF4-FFF2-40B4-BE49-F238E27FC236}">
                        <a16:creationId xmlns:a16="http://schemas.microsoft.com/office/drawing/2014/main" id="{7D016762-F1AA-DC48-ECD7-0B18F2F907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4" name="Gruppieren 1783">
                  <a:extLst>
                    <a:ext uri="{FF2B5EF4-FFF2-40B4-BE49-F238E27FC236}">
                      <a16:creationId xmlns:a16="http://schemas.microsoft.com/office/drawing/2014/main" id="{A7A39E60-5D21-085F-EFAF-6288E97E051F}"/>
                    </a:ext>
                  </a:extLst>
                </p:cNvPr>
                <p:cNvGrpSpPr>
                  <a:grpSpLocks noChangeAspect="1"/>
                </p:cNvGrpSpPr>
                <p:nvPr/>
              </p:nvGrpSpPr>
              <p:grpSpPr>
                <a:xfrm>
                  <a:off x="5597520" y="2746772"/>
                  <a:ext cx="180000" cy="180000"/>
                  <a:chOff x="3172968" y="2304288"/>
                  <a:chExt cx="180000" cy="180000"/>
                </a:xfrm>
              </p:grpSpPr>
              <p:sp>
                <p:nvSpPr>
                  <p:cNvPr id="1803" name="Ellipse 1802">
                    <a:extLst>
                      <a:ext uri="{FF2B5EF4-FFF2-40B4-BE49-F238E27FC236}">
                        <a16:creationId xmlns:a16="http://schemas.microsoft.com/office/drawing/2014/main" id="{8E470875-CBBD-3B79-2D1D-E9C215BFB4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4" name="Additionszeichen 1803">
                    <a:extLst>
                      <a:ext uri="{FF2B5EF4-FFF2-40B4-BE49-F238E27FC236}">
                        <a16:creationId xmlns:a16="http://schemas.microsoft.com/office/drawing/2014/main" id="{FDBE7F9D-898E-702B-D6B1-F278A02BDF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5" name="Gruppieren 1784">
                  <a:extLst>
                    <a:ext uri="{FF2B5EF4-FFF2-40B4-BE49-F238E27FC236}">
                      <a16:creationId xmlns:a16="http://schemas.microsoft.com/office/drawing/2014/main" id="{2D46D829-85B6-F9B3-A8D7-762995118914}"/>
                    </a:ext>
                  </a:extLst>
                </p:cNvPr>
                <p:cNvGrpSpPr>
                  <a:grpSpLocks noChangeAspect="1"/>
                </p:cNvGrpSpPr>
                <p:nvPr/>
              </p:nvGrpSpPr>
              <p:grpSpPr>
                <a:xfrm>
                  <a:off x="6310896" y="2729578"/>
                  <a:ext cx="180000" cy="180000"/>
                  <a:chOff x="3172968" y="2304288"/>
                  <a:chExt cx="180000" cy="180000"/>
                </a:xfrm>
              </p:grpSpPr>
              <p:sp>
                <p:nvSpPr>
                  <p:cNvPr id="1801" name="Ellipse 1800">
                    <a:extLst>
                      <a:ext uri="{FF2B5EF4-FFF2-40B4-BE49-F238E27FC236}">
                        <a16:creationId xmlns:a16="http://schemas.microsoft.com/office/drawing/2014/main" id="{03FAF4A3-5ACB-0E9D-03FD-4B7B7C460BA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2" name="Additionszeichen 1801">
                    <a:extLst>
                      <a:ext uri="{FF2B5EF4-FFF2-40B4-BE49-F238E27FC236}">
                        <a16:creationId xmlns:a16="http://schemas.microsoft.com/office/drawing/2014/main" id="{707CE420-AD87-BA15-141B-108A706D3E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6" name="Gruppieren 1785">
                  <a:extLst>
                    <a:ext uri="{FF2B5EF4-FFF2-40B4-BE49-F238E27FC236}">
                      <a16:creationId xmlns:a16="http://schemas.microsoft.com/office/drawing/2014/main" id="{846C6DD2-C855-B3AC-70D1-4F6AA056DEC7}"/>
                    </a:ext>
                  </a:extLst>
                </p:cNvPr>
                <p:cNvGrpSpPr>
                  <a:grpSpLocks noChangeAspect="1"/>
                </p:cNvGrpSpPr>
                <p:nvPr/>
              </p:nvGrpSpPr>
              <p:grpSpPr>
                <a:xfrm>
                  <a:off x="5311404" y="3346168"/>
                  <a:ext cx="180000" cy="180000"/>
                  <a:chOff x="3172968" y="2304288"/>
                  <a:chExt cx="180000" cy="180000"/>
                </a:xfrm>
              </p:grpSpPr>
              <p:sp>
                <p:nvSpPr>
                  <p:cNvPr id="1799" name="Ellipse 1798">
                    <a:extLst>
                      <a:ext uri="{FF2B5EF4-FFF2-40B4-BE49-F238E27FC236}">
                        <a16:creationId xmlns:a16="http://schemas.microsoft.com/office/drawing/2014/main" id="{869DEBC6-BE59-D188-98C0-BF32BDA234A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0" name="Additionszeichen 1799">
                    <a:extLst>
                      <a:ext uri="{FF2B5EF4-FFF2-40B4-BE49-F238E27FC236}">
                        <a16:creationId xmlns:a16="http://schemas.microsoft.com/office/drawing/2014/main" id="{3A8C04BD-C1FA-432E-7B0E-9F7116759ED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87" name="Ellipse 1786">
                  <a:extLst>
                    <a:ext uri="{FF2B5EF4-FFF2-40B4-BE49-F238E27FC236}">
                      <a16:creationId xmlns:a16="http://schemas.microsoft.com/office/drawing/2014/main" id="{128C4ABE-A678-550E-9C4E-F7D3BA2937D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8" name="Ellipse 1787">
                  <a:extLst>
                    <a:ext uri="{FF2B5EF4-FFF2-40B4-BE49-F238E27FC236}">
                      <a16:creationId xmlns:a16="http://schemas.microsoft.com/office/drawing/2014/main" id="{C6EDE7FF-3475-6D07-F952-C1FCC5DA8F0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9" name="Ellipse 1788">
                  <a:extLst>
                    <a:ext uri="{FF2B5EF4-FFF2-40B4-BE49-F238E27FC236}">
                      <a16:creationId xmlns:a16="http://schemas.microsoft.com/office/drawing/2014/main" id="{79E44BB8-4D0F-8A16-6A5E-13CEDD8D5DB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0" name="Ellipse 1789">
                  <a:extLst>
                    <a:ext uri="{FF2B5EF4-FFF2-40B4-BE49-F238E27FC236}">
                      <a16:creationId xmlns:a16="http://schemas.microsoft.com/office/drawing/2014/main" id="{87B0A209-6533-1B4C-6098-6FA99E6FD1E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1" name="Ellipse 1790">
                  <a:extLst>
                    <a:ext uri="{FF2B5EF4-FFF2-40B4-BE49-F238E27FC236}">
                      <a16:creationId xmlns:a16="http://schemas.microsoft.com/office/drawing/2014/main" id="{7CA2FCE1-6CBB-62F9-A8D9-A5D3CA2C7C56}"/>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2" name="Ellipse 1791">
                  <a:extLst>
                    <a:ext uri="{FF2B5EF4-FFF2-40B4-BE49-F238E27FC236}">
                      <a16:creationId xmlns:a16="http://schemas.microsoft.com/office/drawing/2014/main" id="{53C2E510-23B6-F3F6-B836-8947C0E629B5}"/>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3" name="Ellipse 1792">
                  <a:extLst>
                    <a:ext uri="{FF2B5EF4-FFF2-40B4-BE49-F238E27FC236}">
                      <a16:creationId xmlns:a16="http://schemas.microsoft.com/office/drawing/2014/main" id="{7A0F3466-E9FC-C9F8-8E4F-D6723C19D48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4" name="Ellipse 1793">
                  <a:extLst>
                    <a:ext uri="{FF2B5EF4-FFF2-40B4-BE49-F238E27FC236}">
                      <a16:creationId xmlns:a16="http://schemas.microsoft.com/office/drawing/2014/main" id="{15D43E3B-C68D-A709-5CC5-6AD403E45D4F}"/>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5" name="Ellipse 1794">
                  <a:extLst>
                    <a:ext uri="{FF2B5EF4-FFF2-40B4-BE49-F238E27FC236}">
                      <a16:creationId xmlns:a16="http://schemas.microsoft.com/office/drawing/2014/main" id="{18F5DA05-A7BD-34B4-8D60-98EB3885669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6" name="Ellipse 1795">
                  <a:extLst>
                    <a:ext uri="{FF2B5EF4-FFF2-40B4-BE49-F238E27FC236}">
                      <a16:creationId xmlns:a16="http://schemas.microsoft.com/office/drawing/2014/main" id="{0609CD33-732A-2079-254F-A45CB284A76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7" name="Ellipse 1796">
                  <a:extLst>
                    <a:ext uri="{FF2B5EF4-FFF2-40B4-BE49-F238E27FC236}">
                      <a16:creationId xmlns:a16="http://schemas.microsoft.com/office/drawing/2014/main" id="{2FABBD23-FCD3-777B-6FA8-539374348828}"/>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8" name="Ellipse 1797">
                  <a:extLst>
                    <a:ext uri="{FF2B5EF4-FFF2-40B4-BE49-F238E27FC236}">
                      <a16:creationId xmlns:a16="http://schemas.microsoft.com/office/drawing/2014/main" id="{28C6EC91-57E7-3C78-C90C-6A6AB0E3D06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72" name="L-Schale">
                <a:extLst>
                  <a:ext uri="{FF2B5EF4-FFF2-40B4-BE49-F238E27FC236}">
                    <a16:creationId xmlns:a16="http://schemas.microsoft.com/office/drawing/2014/main" id="{C4D9CC10-24C2-19C0-BF2A-FE73FA7A729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773" name="M-Schale">
                <a:extLst>
                  <a:ext uri="{FF2B5EF4-FFF2-40B4-BE49-F238E27FC236}">
                    <a16:creationId xmlns:a16="http://schemas.microsoft.com/office/drawing/2014/main" id="{083411B9-0B11-26B2-65F4-A8019103A78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734" name="Gruppieren 1733">
              <a:extLst>
                <a:ext uri="{FF2B5EF4-FFF2-40B4-BE49-F238E27FC236}">
                  <a16:creationId xmlns:a16="http://schemas.microsoft.com/office/drawing/2014/main" id="{036B9AF2-E3F9-1788-8CE8-7C8326FA0DAA}"/>
                </a:ext>
              </a:extLst>
            </p:cNvPr>
            <p:cNvGrpSpPr/>
            <p:nvPr/>
          </p:nvGrpSpPr>
          <p:grpSpPr>
            <a:xfrm>
              <a:off x="6006000" y="816426"/>
              <a:ext cx="180000" cy="180000"/>
              <a:chOff x="2537136" y="1269000"/>
              <a:chExt cx="180000" cy="180000"/>
            </a:xfrm>
          </p:grpSpPr>
          <p:sp>
            <p:nvSpPr>
              <p:cNvPr id="1768" name="Ellipse 1767">
                <a:extLst>
                  <a:ext uri="{FF2B5EF4-FFF2-40B4-BE49-F238E27FC236}">
                    <a16:creationId xmlns:a16="http://schemas.microsoft.com/office/drawing/2014/main" id="{5261AAAA-D92D-8B61-2D1D-843EECA4DB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9" name="Minuszeichen 1768">
                <a:extLst>
                  <a:ext uri="{FF2B5EF4-FFF2-40B4-BE49-F238E27FC236}">
                    <a16:creationId xmlns:a16="http://schemas.microsoft.com/office/drawing/2014/main" id="{C441B9B5-CDB3-5BF8-71DB-CED992E83A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5" name="Gruppieren 1734">
              <a:extLst>
                <a:ext uri="{FF2B5EF4-FFF2-40B4-BE49-F238E27FC236}">
                  <a16:creationId xmlns:a16="http://schemas.microsoft.com/office/drawing/2014/main" id="{21CF34E0-1ED9-F7D3-4214-743ED7A62BDA}"/>
                </a:ext>
              </a:extLst>
            </p:cNvPr>
            <p:cNvGrpSpPr/>
            <p:nvPr/>
          </p:nvGrpSpPr>
          <p:grpSpPr>
            <a:xfrm>
              <a:off x="6003948" y="5865553"/>
              <a:ext cx="180000" cy="180000"/>
              <a:chOff x="2537136" y="1269000"/>
              <a:chExt cx="180000" cy="180000"/>
            </a:xfrm>
          </p:grpSpPr>
          <p:sp>
            <p:nvSpPr>
              <p:cNvPr id="1766" name="Ellipse 1765">
                <a:extLst>
                  <a:ext uri="{FF2B5EF4-FFF2-40B4-BE49-F238E27FC236}">
                    <a16:creationId xmlns:a16="http://schemas.microsoft.com/office/drawing/2014/main" id="{185ACEC7-138D-1C97-93A0-BD2FBFF99BE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7" name="Minuszeichen 1766">
                <a:extLst>
                  <a:ext uri="{FF2B5EF4-FFF2-40B4-BE49-F238E27FC236}">
                    <a16:creationId xmlns:a16="http://schemas.microsoft.com/office/drawing/2014/main" id="{76046B64-4004-65A0-176F-CC9BBA68C6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6" name="Gruppieren 1735">
              <a:extLst>
                <a:ext uri="{FF2B5EF4-FFF2-40B4-BE49-F238E27FC236}">
                  <a16:creationId xmlns:a16="http://schemas.microsoft.com/office/drawing/2014/main" id="{A9790788-DCE7-233E-DE92-230D7FDC01EB}"/>
                </a:ext>
              </a:extLst>
            </p:cNvPr>
            <p:cNvGrpSpPr/>
            <p:nvPr/>
          </p:nvGrpSpPr>
          <p:grpSpPr>
            <a:xfrm>
              <a:off x="7989107" y="3335661"/>
              <a:ext cx="180000" cy="180000"/>
              <a:chOff x="2537136" y="1269000"/>
              <a:chExt cx="180000" cy="180000"/>
            </a:xfrm>
          </p:grpSpPr>
          <p:sp>
            <p:nvSpPr>
              <p:cNvPr id="1764" name="Ellipse 1763">
                <a:extLst>
                  <a:ext uri="{FF2B5EF4-FFF2-40B4-BE49-F238E27FC236}">
                    <a16:creationId xmlns:a16="http://schemas.microsoft.com/office/drawing/2014/main" id="{CA724209-8427-331C-55E7-003B9BE8B67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5" name="Minuszeichen 1764">
                <a:extLst>
                  <a:ext uri="{FF2B5EF4-FFF2-40B4-BE49-F238E27FC236}">
                    <a16:creationId xmlns:a16="http://schemas.microsoft.com/office/drawing/2014/main" id="{7B4AF2DD-9284-DE91-1D3D-12DEF017C2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7" name="Gruppieren 1736">
              <a:extLst>
                <a:ext uri="{FF2B5EF4-FFF2-40B4-BE49-F238E27FC236}">
                  <a16:creationId xmlns:a16="http://schemas.microsoft.com/office/drawing/2014/main" id="{4B7ACD21-0B0F-068B-9D7C-C026FA1525BF}"/>
                </a:ext>
              </a:extLst>
            </p:cNvPr>
            <p:cNvGrpSpPr/>
            <p:nvPr/>
          </p:nvGrpSpPr>
          <p:grpSpPr>
            <a:xfrm>
              <a:off x="4026000" y="3339000"/>
              <a:ext cx="180000" cy="180000"/>
              <a:chOff x="2537136" y="1269000"/>
              <a:chExt cx="180000" cy="180000"/>
            </a:xfrm>
          </p:grpSpPr>
          <p:sp>
            <p:nvSpPr>
              <p:cNvPr id="1762" name="Ellipse 1761">
                <a:extLst>
                  <a:ext uri="{FF2B5EF4-FFF2-40B4-BE49-F238E27FC236}">
                    <a16:creationId xmlns:a16="http://schemas.microsoft.com/office/drawing/2014/main" id="{F0D395E7-F348-3224-104D-C156A611A09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3" name="Minuszeichen 1762">
                <a:extLst>
                  <a:ext uri="{FF2B5EF4-FFF2-40B4-BE49-F238E27FC236}">
                    <a16:creationId xmlns:a16="http://schemas.microsoft.com/office/drawing/2014/main" id="{8DC68703-5E9A-88D2-8483-6C446F4351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8" name="Gruppieren 1737">
              <a:extLst>
                <a:ext uri="{FF2B5EF4-FFF2-40B4-BE49-F238E27FC236}">
                  <a16:creationId xmlns:a16="http://schemas.microsoft.com/office/drawing/2014/main" id="{9FDB96B6-4DF0-32BA-8DA1-BF594B293110}"/>
                </a:ext>
              </a:extLst>
            </p:cNvPr>
            <p:cNvGrpSpPr/>
            <p:nvPr/>
          </p:nvGrpSpPr>
          <p:grpSpPr>
            <a:xfrm>
              <a:off x="4656000" y="4775520"/>
              <a:ext cx="180000" cy="180000"/>
              <a:chOff x="2537136" y="1269000"/>
              <a:chExt cx="180000" cy="180000"/>
            </a:xfrm>
          </p:grpSpPr>
          <p:sp>
            <p:nvSpPr>
              <p:cNvPr id="1760" name="Ellipse 1759">
                <a:extLst>
                  <a:ext uri="{FF2B5EF4-FFF2-40B4-BE49-F238E27FC236}">
                    <a16:creationId xmlns:a16="http://schemas.microsoft.com/office/drawing/2014/main" id="{DB149314-8313-3DBB-9E30-EC8D8392A23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1" name="Minuszeichen 1760">
                <a:extLst>
                  <a:ext uri="{FF2B5EF4-FFF2-40B4-BE49-F238E27FC236}">
                    <a16:creationId xmlns:a16="http://schemas.microsoft.com/office/drawing/2014/main" id="{70011E2C-45FB-A366-F371-12460BAD06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39" name="Gruppieren 1738">
              <a:extLst>
                <a:ext uri="{FF2B5EF4-FFF2-40B4-BE49-F238E27FC236}">
                  <a16:creationId xmlns:a16="http://schemas.microsoft.com/office/drawing/2014/main" id="{908083CD-F25D-DF56-641E-1CFFC81DF44A}"/>
                </a:ext>
              </a:extLst>
            </p:cNvPr>
            <p:cNvGrpSpPr/>
            <p:nvPr/>
          </p:nvGrpSpPr>
          <p:grpSpPr>
            <a:xfrm>
              <a:off x="7373256" y="4775520"/>
              <a:ext cx="180000" cy="180000"/>
              <a:chOff x="2537136" y="1269000"/>
              <a:chExt cx="180000" cy="180000"/>
            </a:xfrm>
          </p:grpSpPr>
          <p:sp>
            <p:nvSpPr>
              <p:cNvPr id="1758" name="Ellipse 1757">
                <a:extLst>
                  <a:ext uri="{FF2B5EF4-FFF2-40B4-BE49-F238E27FC236}">
                    <a16:creationId xmlns:a16="http://schemas.microsoft.com/office/drawing/2014/main" id="{6922B260-AB6C-95BF-A7F7-7F2A7CD530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9" name="Minuszeichen 1758">
                <a:extLst>
                  <a:ext uri="{FF2B5EF4-FFF2-40B4-BE49-F238E27FC236}">
                    <a16:creationId xmlns:a16="http://schemas.microsoft.com/office/drawing/2014/main" id="{F8796000-8F9A-77B5-1F90-8EF22673438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0" name="Gruppieren 1739">
              <a:extLst>
                <a:ext uri="{FF2B5EF4-FFF2-40B4-BE49-F238E27FC236}">
                  <a16:creationId xmlns:a16="http://schemas.microsoft.com/office/drawing/2014/main" id="{4E578F11-2B6C-12B4-9BAE-187BEB010AEE}"/>
                </a:ext>
              </a:extLst>
            </p:cNvPr>
            <p:cNvGrpSpPr/>
            <p:nvPr/>
          </p:nvGrpSpPr>
          <p:grpSpPr>
            <a:xfrm>
              <a:off x="7373256" y="1900714"/>
              <a:ext cx="180000" cy="180000"/>
              <a:chOff x="2537136" y="1269000"/>
              <a:chExt cx="180000" cy="180000"/>
            </a:xfrm>
          </p:grpSpPr>
          <p:sp>
            <p:nvSpPr>
              <p:cNvPr id="1756" name="Ellipse 1755">
                <a:extLst>
                  <a:ext uri="{FF2B5EF4-FFF2-40B4-BE49-F238E27FC236}">
                    <a16:creationId xmlns:a16="http://schemas.microsoft.com/office/drawing/2014/main" id="{165FD8DA-F308-B12A-1E51-4B288105A6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7" name="Minuszeichen 1756">
                <a:extLst>
                  <a:ext uri="{FF2B5EF4-FFF2-40B4-BE49-F238E27FC236}">
                    <a16:creationId xmlns:a16="http://schemas.microsoft.com/office/drawing/2014/main" id="{3902E0A1-89C2-657F-A493-F9CB427A86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1" name="Gruppieren 1740">
              <a:extLst>
                <a:ext uri="{FF2B5EF4-FFF2-40B4-BE49-F238E27FC236}">
                  <a16:creationId xmlns:a16="http://schemas.microsoft.com/office/drawing/2014/main" id="{C679D68A-1C27-4C1B-6F92-AAF6A0816494}"/>
                </a:ext>
              </a:extLst>
            </p:cNvPr>
            <p:cNvGrpSpPr/>
            <p:nvPr/>
          </p:nvGrpSpPr>
          <p:grpSpPr>
            <a:xfrm>
              <a:off x="4656000" y="1900714"/>
              <a:ext cx="180000" cy="180000"/>
              <a:chOff x="2537136" y="1269000"/>
              <a:chExt cx="180000" cy="180000"/>
            </a:xfrm>
          </p:grpSpPr>
          <p:sp>
            <p:nvSpPr>
              <p:cNvPr id="1754" name="Ellipse 1753">
                <a:extLst>
                  <a:ext uri="{FF2B5EF4-FFF2-40B4-BE49-F238E27FC236}">
                    <a16:creationId xmlns:a16="http://schemas.microsoft.com/office/drawing/2014/main" id="{D1D00368-EC2C-5A18-7A02-523DC11A53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5" name="Minuszeichen 1754">
                <a:extLst>
                  <a:ext uri="{FF2B5EF4-FFF2-40B4-BE49-F238E27FC236}">
                    <a16:creationId xmlns:a16="http://schemas.microsoft.com/office/drawing/2014/main" id="{0389FBE0-3D13-3E53-5846-D1FDC0C127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2" name="Gruppieren 1741">
              <a:extLst>
                <a:ext uri="{FF2B5EF4-FFF2-40B4-BE49-F238E27FC236}">
                  <a16:creationId xmlns:a16="http://schemas.microsoft.com/office/drawing/2014/main" id="{8CED5924-A494-E5D5-74BF-8E3901DC0212}"/>
                </a:ext>
              </a:extLst>
            </p:cNvPr>
            <p:cNvGrpSpPr/>
            <p:nvPr/>
          </p:nvGrpSpPr>
          <p:grpSpPr>
            <a:xfrm>
              <a:off x="6006000" y="1339747"/>
              <a:ext cx="180000" cy="180000"/>
              <a:chOff x="2537136" y="1269000"/>
              <a:chExt cx="180000" cy="180000"/>
            </a:xfrm>
          </p:grpSpPr>
          <p:sp>
            <p:nvSpPr>
              <p:cNvPr id="1752" name="Ellipse 1751">
                <a:extLst>
                  <a:ext uri="{FF2B5EF4-FFF2-40B4-BE49-F238E27FC236}">
                    <a16:creationId xmlns:a16="http://schemas.microsoft.com/office/drawing/2014/main" id="{81BBAF9E-0AF9-1D01-8C5C-82F692D5D65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3" name="Minuszeichen 1752">
                <a:extLst>
                  <a:ext uri="{FF2B5EF4-FFF2-40B4-BE49-F238E27FC236}">
                    <a16:creationId xmlns:a16="http://schemas.microsoft.com/office/drawing/2014/main" id="{F1AB310A-3BB3-0106-49E9-5CC654495C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3" name="Gruppieren 1742">
              <a:extLst>
                <a:ext uri="{FF2B5EF4-FFF2-40B4-BE49-F238E27FC236}">
                  <a16:creationId xmlns:a16="http://schemas.microsoft.com/office/drawing/2014/main" id="{DA46DA7A-D0B7-FA3D-47F2-9F20ECF6289E}"/>
                </a:ext>
              </a:extLst>
            </p:cNvPr>
            <p:cNvGrpSpPr/>
            <p:nvPr/>
          </p:nvGrpSpPr>
          <p:grpSpPr>
            <a:xfrm>
              <a:off x="6006000" y="5312040"/>
              <a:ext cx="180000" cy="180000"/>
              <a:chOff x="2537136" y="1269000"/>
              <a:chExt cx="180000" cy="180000"/>
            </a:xfrm>
          </p:grpSpPr>
          <p:sp>
            <p:nvSpPr>
              <p:cNvPr id="1750" name="Ellipse 1749">
                <a:extLst>
                  <a:ext uri="{FF2B5EF4-FFF2-40B4-BE49-F238E27FC236}">
                    <a16:creationId xmlns:a16="http://schemas.microsoft.com/office/drawing/2014/main" id="{29F1F3C0-288C-3AFD-2250-451E801B15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1" name="Minuszeichen 1750">
                <a:extLst>
                  <a:ext uri="{FF2B5EF4-FFF2-40B4-BE49-F238E27FC236}">
                    <a16:creationId xmlns:a16="http://schemas.microsoft.com/office/drawing/2014/main" id="{DE37B48B-D880-BDD0-DF3C-96D8D0A82B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4" name="Gruppieren 1743">
              <a:extLst>
                <a:ext uri="{FF2B5EF4-FFF2-40B4-BE49-F238E27FC236}">
                  <a16:creationId xmlns:a16="http://schemas.microsoft.com/office/drawing/2014/main" id="{A75F41C4-A348-D11C-3520-BCCA8FA7CC9E}"/>
                </a:ext>
              </a:extLst>
            </p:cNvPr>
            <p:cNvGrpSpPr/>
            <p:nvPr/>
          </p:nvGrpSpPr>
          <p:grpSpPr>
            <a:xfrm>
              <a:off x="6006000" y="1900714"/>
              <a:ext cx="180000" cy="180000"/>
              <a:chOff x="2537136" y="1269000"/>
              <a:chExt cx="180000" cy="180000"/>
            </a:xfrm>
          </p:grpSpPr>
          <p:sp>
            <p:nvSpPr>
              <p:cNvPr id="1748" name="Ellipse 1747">
                <a:extLst>
                  <a:ext uri="{FF2B5EF4-FFF2-40B4-BE49-F238E27FC236}">
                    <a16:creationId xmlns:a16="http://schemas.microsoft.com/office/drawing/2014/main" id="{BE42A546-A6D2-6EF3-D6CA-D563A1BF4F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9" name="Minuszeichen 1748">
                <a:extLst>
                  <a:ext uri="{FF2B5EF4-FFF2-40B4-BE49-F238E27FC236}">
                    <a16:creationId xmlns:a16="http://schemas.microsoft.com/office/drawing/2014/main" id="{B7E71504-EF4A-6B28-959B-627D5D63F0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45" name="Gruppieren 1744">
              <a:extLst>
                <a:ext uri="{FF2B5EF4-FFF2-40B4-BE49-F238E27FC236}">
                  <a16:creationId xmlns:a16="http://schemas.microsoft.com/office/drawing/2014/main" id="{8A9871E0-A954-4920-3CD7-44BF0CC5798F}"/>
                </a:ext>
              </a:extLst>
            </p:cNvPr>
            <p:cNvGrpSpPr/>
            <p:nvPr/>
          </p:nvGrpSpPr>
          <p:grpSpPr>
            <a:xfrm>
              <a:off x="6006000" y="4775520"/>
              <a:ext cx="180000" cy="180000"/>
              <a:chOff x="2537136" y="1269000"/>
              <a:chExt cx="180000" cy="180000"/>
            </a:xfrm>
          </p:grpSpPr>
          <p:sp>
            <p:nvSpPr>
              <p:cNvPr id="1746" name="Ellipse 1745">
                <a:extLst>
                  <a:ext uri="{FF2B5EF4-FFF2-40B4-BE49-F238E27FC236}">
                    <a16:creationId xmlns:a16="http://schemas.microsoft.com/office/drawing/2014/main" id="{C5810E3E-ACFE-E8FB-F0A9-1AF1D6DDB0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7" name="Minuszeichen 1746">
                <a:extLst>
                  <a:ext uri="{FF2B5EF4-FFF2-40B4-BE49-F238E27FC236}">
                    <a16:creationId xmlns:a16="http://schemas.microsoft.com/office/drawing/2014/main" id="{BB797EF2-B0B6-FFD9-620C-72121FAAF5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23" name="Gruppieren 1822">
            <a:extLst>
              <a:ext uri="{FF2B5EF4-FFF2-40B4-BE49-F238E27FC236}">
                <a16:creationId xmlns:a16="http://schemas.microsoft.com/office/drawing/2014/main" id="{19793DFA-AC7B-465F-C9B3-3D76E5732164}"/>
              </a:ext>
            </a:extLst>
          </p:cNvPr>
          <p:cNvGrpSpPr>
            <a:grpSpLocks noChangeAspect="1"/>
          </p:cNvGrpSpPr>
          <p:nvPr/>
        </p:nvGrpSpPr>
        <p:grpSpPr>
          <a:xfrm>
            <a:off x="7206535" y="1007068"/>
            <a:ext cx="1258865" cy="1306104"/>
            <a:chOff x="3576000" y="816426"/>
            <a:chExt cx="5040000" cy="5229127"/>
          </a:xfrm>
        </p:grpSpPr>
        <p:grpSp>
          <p:nvGrpSpPr>
            <p:cNvPr id="1824" name="Magnesium ohne e-">
              <a:extLst>
                <a:ext uri="{FF2B5EF4-FFF2-40B4-BE49-F238E27FC236}">
                  <a16:creationId xmlns:a16="http://schemas.microsoft.com/office/drawing/2014/main" id="{CF61DF6B-B13B-4EEB-ED78-850B432BD753}"/>
                </a:ext>
              </a:extLst>
            </p:cNvPr>
            <p:cNvGrpSpPr/>
            <p:nvPr/>
          </p:nvGrpSpPr>
          <p:grpSpPr>
            <a:xfrm>
              <a:off x="3576000" y="909000"/>
              <a:ext cx="5040000" cy="5040000"/>
              <a:chOff x="3576000" y="909000"/>
              <a:chExt cx="5040000" cy="5040000"/>
            </a:xfrm>
          </p:grpSpPr>
          <p:sp>
            <p:nvSpPr>
              <p:cNvPr id="1861" name="K-Schale">
                <a:extLst>
                  <a:ext uri="{FF2B5EF4-FFF2-40B4-BE49-F238E27FC236}">
                    <a16:creationId xmlns:a16="http://schemas.microsoft.com/office/drawing/2014/main" id="{34B206F2-C3C0-DB3D-A363-E4D587B67AF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862" name="Atomkern mit Protonen und Neutronen">
                <a:extLst>
                  <a:ext uri="{FF2B5EF4-FFF2-40B4-BE49-F238E27FC236}">
                    <a16:creationId xmlns:a16="http://schemas.microsoft.com/office/drawing/2014/main" id="{1AF2917C-EC7E-C3E8-D6B1-A550BE074EDE}"/>
                  </a:ext>
                </a:extLst>
              </p:cNvPr>
              <p:cNvGrpSpPr/>
              <p:nvPr/>
            </p:nvGrpSpPr>
            <p:grpSpPr>
              <a:xfrm>
                <a:off x="5196000" y="2529000"/>
                <a:ext cx="1800000" cy="1800000"/>
                <a:chOff x="5196000" y="2529000"/>
                <a:chExt cx="1800000" cy="1800000"/>
              </a:xfrm>
            </p:grpSpPr>
            <p:sp>
              <p:nvSpPr>
                <p:cNvPr id="1865" name="Atomkern">
                  <a:extLst>
                    <a:ext uri="{FF2B5EF4-FFF2-40B4-BE49-F238E27FC236}">
                      <a16:creationId xmlns:a16="http://schemas.microsoft.com/office/drawing/2014/main" id="{445681FE-6C24-449A-965B-5A5DD69F4E5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866" name="Gruppieren 1865">
                  <a:extLst>
                    <a:ext uri="{FF2B5EF4-FFF2-40B4-BE49-F238E27FC236}">
                      <a16:creationId xmlns:a16="http://schemas.microsoft.com/office/drawing/2014/main" id="{EB9945D5-39EF-5686-2726-A584573A7CB4}"/>
                    </a:ext>
                  </a:extLst>
                </p:cNvPr>
                <p:cNvGrpSpPr>
                  <a:grpSpLocks noChangeAspect="1"/>
                </p:cNvGrpSpPr>
                <p:nvPr/>
              </p:nvGrpSpPr>
              <p:grpSpPr>
                <a:xfrm>
                  <a:off x="5848033" y="3791651"/>
                  <a:ext cx="180000" cy="180000"/>
                  <a:chOff x="3172968" y="2304288"/>
                  <a:chExt cx="180000" cy="180000"/>
                </a:xfrm>
              </p:grpSpPr>
              <p:sp>
                <p:nvSpPr>
                  <p:cNvPr id="1912" name="Ellipse 1911">
                    <a:extLst>
                      <a:ext uri="{FF2B5EF4-FFF2-40B4-BE49-F238E27FC236}">
                        <a16:creationId xmlns:a16="http://schemas.microsoft.com/office/drawing/2014/main" id="{73199836-E392-1096-1388-666CA9F816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3" name="Additionszeichen 1912">
                    <a:extLst>
                      <a:ext uri="{FF2B5EF4-FFF2-40B4-BE49-F238E27FC236}">
                        <a16:creationId xmlns:a16="http://schemas.microsoft.com/office/drawing/2014/main" id="{FD8508DB-77FE-DA64-AAE5-0AF1B6338A7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67" name="Gruppieren 1866">
                  <a:extLst>
                    <a:ext uri="{FF2B5EF4-FFF2-40B4-BE49-F238E27FC236}">
                      <a16:creationId xmlns:a16="http://schemas.microsoft.com/office/drawing/2014/main" id="{EA96ABA2-9A7B-D9B2-31A3-D66D6883854C}"/>
                    </a:ext>
                  </a:extLst>
                </p:cNvPr>
                <p:cNvGrpSpPr>
                  <a:grpSpLocks noChangeAspect="1"/>
                </p:cNvGrpSpPr>
                <p:nvPr/>
              </p:nvGrpSpPr>
              <p:grpSpPr>
                <a:xfrm>
                  <a:off x="6270000" y="3698425"/>
                  <a:ext cx="180000" cy="180000"/>
                  <a:chOff x="3172968" y="2304288"/>
                  <a:chExt cx="180000" cy="180000"/>
                </a:xfrm>
              </p:grpSpPr>
              <p:sp>
                <p:nvSpPr>
                  <p:cNvPr id="1910" name="Ellipse 1909">
                    <a:extLst>
                      <a:ext uri="{FF2B5EF4-FFF2-40B4-BE49-F238E27FC236}">
                        <a16:creationId xmlns:a16="http://schemas.microsoft.com/office/drawing/2014/main" id="{6184CB69-FFA2-18AE-D5E4-BA89FFFD1D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1" name="Additionszeichen 1910">
                    <a:extLst>
                      <a:ext uri="{FF2B5EF4-FFF2-40B4-BE49-F238E27FC236}">
                        <a16:creationId xmlns:a16="http://schemas.microsoft.com/office/drawing/2014/main" id="{F9FD984F-C9F8-A66B-DBFE-37BB32F5F1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68" name="Gruppieren 1867">
                  <a:extLst>
                    <a:ext uri="{FF2B5EF4-FFF2-40B4-BE49-F238E27FC236}">
                      <a16:creationId xmlns:a16="http://schemas.microsoft.com/office/drawing/2014/main" id="{DB541D34-3ED3-AC5E-FE71-6B18F73CE645}"/>
                    </a:ext>
                  </a:extLst>
                </p:cNvPr>
                <p:cNvGrpSpPr>
                  <a:grpSpLocks noChangeAspect="1"/>
                </p:cNvGrpSpPr>
                <p:nvPr/>
              </p:nvGrpSpPr>
              <p:grpSpPr>
                <a:xfrm>
                  <a:off x="5499300" y="3931942"/>
                  <a:ext cx="180000" cy="180000"/>
                  <a:chOff x="3172968" y="2304288"/>
                  <a:chExt cx="180000" cy="180000"/>
                </a:xfrm>
              </p:grpSpPr>
              <p:sp>
                <p:nvSpPr>
                  <p:cNvPr id="1908" name="Ellipse 1907">
                    <a:extLst>
                      <a:ext uri="{FF2B5EF4-FFF2-40B4-BE49-F238E27FC236}">
                        <a16:creationId xmlns:a16="http://schemas.microsoft.com/office/drawing/2014/main" id="{66F8D637-B421-75AE-0BAE-B306403994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9" name="Additionszeichen 1908">
                    <a:extLst>
                      <a:ext uri="{FF2B5EF4-FFF2-40B4-BE49-F238E27FC236}">
                        <a16:creationId xmlns:a16="http://schemas.microsoft.com/office/drawing/2014/main" id="{768F4F5A-54E0-5A18-DB01-EE6215CE37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69" name="Gruppieren 1868">
                  <a:extLst>
                    <a:ext uri="{FF2B5EF4-FFF2-40B4-BE49-F238E27FC236}">
                      <a16:creationId xmlns:a16="http://schemas.microsoft.com/office/drawing/2014/main" id="{E1CBD214-7284-AFE0-AB37-BE794D38FBCC}"/>
                    </a:ext>
                  </a:extLst>
                </p:cNvPr>
                <p:cNvGrpSpPr>
                  <a:grpSpLocks noChangeAspect="1"/>
                </p:cNvGrpSpPr>
                <p:nvPr/>
              </p:nvGrpSpPr>
              <p:grpSpPr>
                <a:xfrm>
                  <a:off x="6030156" y="4086630"/>
                  <a:ext cx="180000" cy="180000"/>
                  <a:chOff x="3172968" y="2304288"/>
                  <a:chExt cx="180000" cy="180000"/>
                </a:xfrm>
              </p:grpSpPr>
              <p:sp>
                <p:nvSpPr>
                  <p:cNvPr id="1906" name="Ellipse 1905">
                    <a:extLst>
                      <a:ext uri="{FF2B5EF4-FFF2-40B4-BE49-F238E27FC236}">
                        <a16:creationId xmlns:a16="http://schemas.microsoft.com/office/drawing/2014/main" id="{A626AD33-789D-6533-629C-A6C60CFA08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7" name="Additionszeichen 1906">
                    <a:extLst>
                      <a:ext uri="{FF2B5EF4-FFF2-40B4-BE49-F238E27FC236}">
                        <a16:creationId xmlns:a16="http://schemas.microsoft.com/office/drawing/2014/main" id="{2BBB5224-D82A-1A15-1EA4-DAE392921DB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0" name="Gruppieren 1869">
                  <a:extLst>
                    <a:ext uri="{FF2B5EF4-FFF2-40B4-BE49-F238E27FC236}">
                      <a16:creationId xmlns:a16="http://schemas.microsoft.com/office/drawing/2014/main" id="{FCF9250A-DA24-B464-F923-D0FCD66DBF09}"/>
                    </a:ext>
                  </a:extLst>
                </p:cNvPr>
                <p:cNvGrpSpPr>
                  <a:grpSpLocks noChangeAspect="1"/>
                </p:cNvGrpSpPr>
                <p:nvPr/>
              </p:nvGrpSpPr>
              <p:grpSpPr>
                <a:xfrm>
                  <a:off x="6020438" y="3296696"/>
                  <a:ext cx="180000" cy="180000"/>
                  <a:chOff x="3172968" y="2304288"/>
                  <a:chExt cx="180000" cy="180000"/>
                </a:xfrm>
              </p:grpSpPr>
              <p:sp>
                <p:nvSpPr>
                  <p:cNvPr id="1904" name="Ellipse 1903">
                    <a:extLst>
                      <a:ext uri="{FF2B5EF4-FFF2-40B4-BE49-F238E27FC236}">
                        <a16:creationId xmlns:a16="http://schemas.microsoft.com/office/drawing/2014/main" id="{33F3884A-E25F-0506-6237-8A9D3DA06A4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5" name="Additionszeichen 1904">
                    <a:extLst>
                      <a:ext uri="{FF2B5EF4-FFF2-40B4-BE49-F238E27FC236}">
                        <a16:creationId xmlns:a16="http://schemas.microsoft.com/office/drawing/2014/main" id="{7A02B3B6-0CEC-B702-8D9A-EAFE47BFF1B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1" name="Gruppieren 1870">
                  <a:extLst>
                    <a:ext uri="{FF2B5EF4-FFF2-40B4-BE49-F238E27FC236}">
                      <a16:creationId xmlns:a16="http://schemas.microsoft.com/office/drawing/2014/main" id="{A6C52753-2305-EE3B-38D9-046AAC7575CA}"/>
                    </a:ext>
                  </a:extLst>
                </p:cNvPr>
                <p:cNvGrpSpPr>
                  <a:grpSpLocks noChangeAspect="1"/>
                </p:cNvGrpSpPr>
                <p:nvPr/>
              </p:nvGrpSpPr>
              <p:grpSpPr>
                <a:xfrm>
                  <a:off x="6540000" y="3667688"/>
                  <a:ext cx="180000" cy="180000"/>
                  <a:chOff x="3172968" y="2304288"/>
                  <a:chExt cx="180000" cy="180000"/>
                </a:xfrm>
              </p:grpSpPr>
              <p:sp>
                <p:nvSpPr>
                  <p:cNvPr id="1902" name="Ellipse 1901">
                    <a:extLst>
                      <a:ext uri="{FF2B5EF4-FFF2-40B4-BE49-F238E27FC236}">
                        <a16:creationId xmlns:a16="http://schemas.microsoft.com/office/drawing/2014/main" id="{B4258B7D-729A-CDDB-B385-34B3B4E2AA3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3" name="Additionszeichen 1902">
                    <a:extLst>
                      <a:ext uri="{FF2B5EF4-FFF2-40B4-BE49-F238E27FC236}">
                        <a16:creationId xmlns:a16="http://schemas.microsoft.com/office/drawing/2014/main" id="{2F55CA97-45FB-5005-BF62-A4762596FA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2" name="Gruppieren 1871">
                  <a:extLst>
                    <a:ext uri="{FF2B5EF4-FFF2-40B4-BE49-F238E27FC236}">
                      <a16:creationId xmlns:a16="http://schemas.microsoft.com/office/drawing/2014/main" id="{8508C4BB-716A-4C19-6C8A-06BD1F3A7A31}"/>
                    </a:ext>
                  </a:extLst>
                </p:cNvPr>
                <p:cNvGrpSpPr>
                  <a:grpSpLocks noChangeAspect="1"/>
                </p:cNvGrpSpPr>
                <p:nvPr/>
              </p:nvGrpSpPr>
              <p:grpSpPr>
                <a:xfrm>
                  <a:off x="6696374" y="3186376"/>
                  <a:ext cx="180000" cy="180000"/>
                  <a:chOff x="3172968" y="2304288"/>
                  <a:chExt cx="180000" cy="180000"/>
                </a:xfrm>
              </p:grpSpPr>
              <p:sp>
                <p:nvSpPr>
                  <p:cNvPr id="1900" name="Ellipse 1899">
                    <a:extLst>
                      <a:ext uri="{FF2B5EF4-FFF2-40B4-BE49-F238E27FC236}">
                        <a16:creationId xmlns:a16="http://schemas.microsoft.com/office/drawing/2014/main" id="{3DB4C07A-3B68-FA40-C635-03D4E472D6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1" name="Additionszeichen 1900">
                    <a:extLst>
                      <a:ext uri="{FF2B5EF4-FFF2-40B4-BE49-F238E27FC236}">
                        <a16:creationId xmlns:a16="http://schemas.microsoft.com/office/drawing/2014/main" id="{DCD79A9B-2466-CF3A-698A-91AD9C5E19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3" name="Gruppieren 1872">
                  <a:extLst>
                    <a:ext uri="{FF2B5EF4-FFF2-40B4-BE49-F238E27FC236}">
                      <a16:creationId xmlns:a16="http://schemas.microsoft.com/office/drawing/2014/main" id="{549E585B-59B7-1A58-3B33-5B06B71F945C}"/>
                    </a:ext>
                  </a:extLst>
                </p:cNvPr>
                <p:cNvGrpSpPr>
                  <a:grpSpLocks noChangeAspect="1"/>
                </p:cNvGrpSpPr>
                <p:nvPr/>
              </p:nvGrpSpPr>
              <p:grpSpPr>
                <a:xfrm>
                  <a:off x="5577515" y="3084316"/>
                  <a:ext cx="180000" cy="180000"/>
                  <a:chOff x="3172968" y="2304288"/>
                  <a:chExt cx="180000" cy="180000"/>
                </a:xfrm>
              </p:grpSpPr>
              <p:sp>
                <p:nvSpPr>
                  <p:cNvPr id="1898" name="Ellipse 1897">
                    <a:extLst>
                      <a:ext uri="{FF2B5EF4-FFF2-40B4-BE49-F238E27FC236}">
                        <a16:creationId xmlns:a16="http://schemas.microsoft.com/office/drawing/2014/main" id="{A16489CF-3EC6-2938-4182-5B02E38A04D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9" name="Additionszeichen 1898">
                    <a:extLst>
                      <a:ext uri="{FF2B5EF4-FFF2-40B4-BE49-F238E27FC236}">
                        <a16:creationId xmlns:a16="http://schemas.microsoft.com/office/drawing/2014/main" id="{0B273147-8B26-53B4-37E2-C63936F5A8F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4" name="Gruppieren 1873">
                  <a:extLst>
                    <a:ext uri="{FF2B5EF4-FFF2-40B4-BE49-F238E27FC236}">
                      <a16:creationId xmlns:a16="http://schemas.microsoft.com/office/drawing/2014/main" id="{BB755538-AE36-07DC-21D1-BE6CEFBCC380}"/>
                    </a:ext>
                  </a:extLst>
                </p:cNvPr>
                <p:cNvGrpSpPr>
                  <a:grpSpLocks noChangeAspect="1"/>
                </p:cNvGrpSpPr>
                <p:nvPr/>
              </p:nvGrpSpPr>
              <p:grpSpPr>
                <a:xfrm>
                  <a:off x="5940252" y="2903697"/>
                  <a:ext cx="180000" cy="180000"/>
                  <a:chOff x="3172968" y="2304288"/>
                  <a:chExt cx="180000" cy="180000"/>
                </a:xfrm>
              </p:grpSpPr>
              <p:sp>
                <p:nvSpPr>
                  <p:cNvPr id="1896" name="Ellipse 1895">
                    <a:extLst>
                      <a:ext uri="{FF2B5EF4-FFF2-40B4-BE49-F238E27FC236}">
                        <a16:creationId xmlns:a16="http://schemas.microsoft.com/office/drawing/2014/main" id="{2B5F559F-9E34-7C7E-CD2F-3D949348AF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7" name="Additionszeichen 1896">
                    <a:extLst>
                      <a:ext uri="{FF2B5EF4-FFF2-40B4-BE49-F238E27FC236}">
                        <a16:creationId xmlns:a16="http://schemas.microsoft.com/office/drawing/2014/main" id="{01E0D59A-276B-4A52-0DF8-2284391057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5" name="Gruppieren 1874">
                  <a:extLst>
                    <a:ext uri="{FF2B5EF4-FFF2-40B4-BE49-F238E27FC236}">
                      <a16:creationId xmlns:a16="http://schemas.microsoft.com/office/drawing/2014/main" id="{6E5470D6-8CA1-7834-383F-F17597D83E21}"/>
                    </a:ext>
                  </a:extLst>
                </p:cNvPr>
                <p:cNvGrpSpPr>
                  <a:grpSpLocks noChangeAspect="1"/>
                </p:cNvGrpSpPr>
                <p:nvPr/>
              </p:nvGrpSpPr>
              <p:grpSpPr>
                <a:xfrm>
                  <a:off x="5597520" y="2746772"/>
                  <a:ext cx="180000" cy="180000"/>
                  <a:chOff x="3172968" y="2304288"/>
                  <a:chExt cx="180000" cy="180000"/>
                </a:xfrm>
              </p:grpSpPr>
              <p:sp>
                <p:nvSpPr>
                  <p:cNvPr id="1894" name="Ellipse 1893">
                    <a:extLst>
                      <a:ext uri="{FF2B5EF4-FFF2-40B4-BE49-F238E27FC236}">
                        <a16:creationId xmlns:a16="http://schemas.microsoft.com/office/drawing/2014/main" id="{9F55895D-3B91-BC37-202B-75CD6EB288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5" name="Additionszeichen 1894">
                    <a:extLst>
                      <a:ext uri="{FF2B5EF4-FFF2-40B4-BE49-F238E27FC236}">
                        <a16:creationId xmlns:a16="http://schemas.microsoft.com/office/drawing/2014/main" id="{788B5207-E8B1-1C85-7501-F223D851E6D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6" name="Gruppieren 1875">
                  <a:extLst>
                    <a:ext uri="{FF2B5EF4-FFF2-40B4-BE49-F238E27FC236}">
                      <a16:creationId xmlns:a16="http://schemas.microsoft.com/office/drawing/2014/main" id="{49C12FC3-8E96-FBE7-11D5-91689E808D91}"/>
                    </a:ext>
                  </a:extLst>
                </p:cNvPr>
                <p:cNvGrpSpPr>
                  <a:grpSpLocks noChangeAspect="1"/>
                </p:cNvGrpSpPr>
                <p:nvPr/>
              </p:nvGrpSpPr>
              <p:grpSpPr>
                <a:xfrm>
                  <a:off x="6310896" y="2729578"/>
                  <a:ext cx="180000" cy="180000"/>
                  <a:chOff x="3172968" y="2304288"/>
                  <a:chExt cx="180000" cy="180000"/>
                </a:xfrm>
              </p:grpSpPr>
              <p:sp>
                <p:nvSpPr>
                  <p:cNvPr id="1892" name="Ellipse 1891">
                    <a:extLst>
                      <a:ext uri="{FF2B5EF4-FFF2-40B4-BE49-F238E27FC236}">
                        <a16:creationId xmlns:a16="http://schemas.microsoft.com/office/drawing/2014/main" id="{97508D86-9733-1A0B-8EE8-83EFE70FAE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3" name="Additionszeichen 1892">
                    <a:extLst>
                      <a:ext uri="{FF2B5EF4-FFF2-40B4-BE49-F238E27FC236}">
                        <a16:creationId xmlns:a16="http://schemas.microsoft.com/office/drawing/2014/main" id="{D270080A-395D-50D3-2928-89A688C938D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77" name="Gruppieren 1876">
                  <a:extLst>
                    <a:ext uri="{FF2B5EF4-FFF2-40B4-BE49-F238E27FC236}">
                      <a16:creationId xmlns:a16="http://schemas.microsoft.com/office/drawing/2014/main" id="{6EC810D2-2B8B-1CB0-5038-FE305190A067}"/>
                    </a:ext>
                  </a:extLst>
                </p:cNvPr>
                <p:cNvGrpSpPr>
                  <a:grpSpLocks noChangeAspect="1"/>
                </p:cNvGrpSpPr>
                <p:nvPr/>
              </p:nvGrpSpPr>
              <p:grpSpPr>
                <a:xfrm>
                  <a:off x="5311404" y="3346168"/>
                  <a:ext cx="180000" cy="180000"/>
                  <a:chOff x="3172968" y="2304288"/>
                  <a:chExt cx="180000" cy="180000"/>
                </a:xfrm>
              </p:grpSpPr>
              <p:sp>
                <p:nvSpPr>
                  <p:cNvPr id="1890" name="Ellipse 1889">
                    <a:extLst>
                      <a:ext uri="{FF2B5EF4-FFF2-40B4-BE49-F238E27FC236}">
                        <a16:creationId xmlns:a16="http://schemas.microsoft.com/office/drawing/2014/main" id="{E33CA531-8321-C224-99FB-AF9658A9AC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1" name="Additionszeichen 1890">
                    <a:extLst>
                      <a:ext uri="{FF2B5EF4-FFF2-40B4-BE49-F238E27FC236}">
                        <a16:creationId xmlns:a16="http://schemas.microsoft.com/office/drawing/2014/main" id="{4535AD18-BF0E-0162-5D6F-E7962CE2371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78" name="Ellipse 1877">
                  <a:extLst>
                    <a:ext uri="{FF2B5EF4-FFF2-40B4-BE49-F238E27FC236}">
                      <a16:creationId xmlns:a16="http://schemas.microsoft.com/office/drawing/2014/main" id="{84887C4A-1B02-6D25-7028-8411BECD7EC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9" name="Ellipse 1878">
                  <a:extLst>
                    <a:ext uri="{FF2B5EF4-FFF2-40B4-BE49-F238E27FC236}">
                      <a16:creationId xmlns:a16="http://schemas.microsoft.com/office/drawing/2014/main" id="{09482FF6-673B-9489-683B-B765909CE8C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0" name="Ellipse 1879">
                  <a:extLst>
                    <a:ext uri="{FF2B5EF4-FFF2-40B4-BE49-F238E27FC236}">
                      <a16:creationId xmlns:a16="http://schemas.microsoft.com/office/drawing/2014/main" id="{8B8B496A-CA36-FCDF-B527-97D662E4146D}"/>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1" name="Ellipse 1880">
                  <a:extLst>
                    <a:ext uri="{FF2B5EF4-FFF2-40B4-BE49-F238E27FC236}">
                      <a16:creationId xmlns:a16="http://schemas.microsoft.com/office/drawing/2014/main" id="{D287FAFF-49B3-1844-1EF0-D4DB89BA8AB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2" name="Ellipse 1881">
                  <a:extLst>
                    <a:ext uri="{FF2B5EF4-FFF2-40B4-BE49-F238E27FC236}">
                      <a16:creationId xmlns:a16="http://schemas.microsoft.com/office/drawing/2014/main" id="{B5A1E125-1A82-55C0-C51E-3AFFA30C597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3" name="Ellipse 1882">
                  <a:extLst>
                    <a:ext uri="{FF2B5EF4-FFF2-40B4-BE49-F238E27FC236}">
                      <a16:creationId xmlns:a16="http://schemas.microsoft.com/office/drawing/2014/main" id="{5BC889DA-4B08-AB26-19D4-837C0C9CD4F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4" name="Ellipse 1883">
                  <a:extLst>
                    <a:ext uri="{FF2B5EF4-FFF2-40B4-BE49-F238E27FC236}">
                      <a16:creationId xmlns:a16="http://schemas.microsoft.com/office/drawing/2014/main" id="{75A2A8D1-BC48-5888-7FA1-CAFC48496AB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5" name="Ellipse 1884">
                  <a:extLst>
                    <a:ext uri="{FF2B5EF4-FFF2-40B4-BE49-F238E27FC236}">
                      <a16:creationId xmlns:a16="http://schemas.microsoft.com/office/drawing/2014/main" id="{0360919C-0ADA-5D16-C93E-BDD82DC45CB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6" name="Ellipse 1885">
                  <a:extLst>
                    <a:ext uri="{FF2B5EF4-FFF2-40B4-BE49-F238E27FC236}">
                      <a16:creationId xmlns:a16="http://schemas.microsoft.com/office/drawing/2014/main" id="{3C506722-A8B8-0C8F-CB51-A03D5DDEC63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7" name="Ellipse 1886">
                  <a:extLst>
                    <a:ext uri="{FF2B5EF4-FFF2-40B4-BE49-F238E27FC236}">
                      <a16:creationId xmlns:a16="http://schemas.microsoft.com/office/drawing/2014/main" id="{48945DEC-73EE-424B-49A7-8FE8FC30B4E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8" name="Ellipse 1887">
                  <a:extLst>
                    <a:ext uri="{FF2B5EF4-FFF2-40B4-BE49-F238E27FC236}">
                      <a16:creationId xmlns:a16="http://schemas.microsoft.com/office/drawing/2014/main" id="{2C958EF1-519B-C578-A99A-380F3DD6A37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9" name="Ellipse 1888">
                  <a:extLst>
                    <a:ext uri="{FF2B5EF4-FFF2-40B4-BE49-F238E27FC236}">
                      <a16:creationId xmlns:a16="http://schemas.microsoft.com/office/drawing/2014/main" id="{60C4A19B-5C5C-60A0-433E-C117E88501C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63" name="L-Schale">
                <a:extLst>
                  <a:ext uri="{FF2B5EF4-FFF2-40B4-BE49-F238E27FC236}">
                    <a16:creationId xmlns:a16="http://schemas.microsoft.com/office/drawing/2014/main" id="{32A697CF-AF4D-7D4B-4E66-61534152B41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864" name="M-Schale">
                <a:extLst>
                  <a:ext uri="{FF2B5EF4-FFF2-40B4-BE49-F238E27FC236}">
                    <a16:creationId xmlns:a16="http://schemas.microsoft.com/office/drawing/2014/main" id="{3F461515-A587-1AB6-4783-3849B1756633}"/>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825" name="Gruppieren 1824">
              <a:extLst>
                <a:ext uri="{FF2B5EF4-FFF2-40B4-BE49-F238E27FC236}">
                  <a16:creationId xmlns:a16="http://schemas.microsoft.com/office/drawing/2014/main" id="{ECDB49B6-1913-1304-0644-DCC51A9B9DEE}"/>
                </a:ext>
              </a:extLst>
            </p:cNvPr>
            <p:cNvGrpSpPr/>
            <p:nvPr/>
          </p:nvGrpSpPr>
          <p:grpSpPr>
            <a:xfrm>
              <a:off x="6006000" y="816426"/>
              <a:ext cx="180000" cy="180000"/>
              <a:chOff x="2537136" y="1269000"/>
              <a:chExt cx="180000" cy="180000"/>
            </a:xfrm>
          </p:grpSpPr>
          <p:sp>
            <p:nvSpPr>
              <p:cNvPr id="1859" name="Ellipse 1858">
                <a:extLst>
                  <a:ext uri="{FF2B5EF4-FFF2-40B4-BE49-F238E27FC236}">
                    <a16:creationId xmlns:a16="http://schemas.microsoft.com/office/drawing/2014/main" id="{2C6EC27D-1842-ECF2-6778-4BC22285633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0" name="Minuszeichen 1859">
                <a:extLst>
                  <a:ext uri="{FF2B5EF4-FFF2-40B4-BE49-F238E27FC236}">
                    <a16:creationId xmlns:a16="http://schemas.microsoft.com/office/drawing/2014/main" id="{905377B4-0628-4F33-D587-0875CA49B6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6" name="Gruppieren 1825">
              <a:extLst>
                <a:ext uri="{FF2B5EF4-FFF2-40B4-BE49-F238E27FC236}">
                  <a16:creationId xmlns:a16="http://schemas.microsoft.com/office/drawing/2014/main" id="{F7CBE97A-BF48-35B7-FC3F-2910C4BF0BBD}"/>
                </a:ext>
              </a:extLst>
            </p:cNvPr>
            <p:cNvGrpSpPr/>
            <p:nvPr/>
          </p:nvGrpSpPr>
          <p:grpSpPr>
            <a:xfrm>
              <a:off x="6003948" y="5865553"/>
              <a:ext cx="180000" cy="180000"/>
              <a:chOff x="2537136" y="1269000"/>
              <a:chExt cx="180000" cy="180000"/>
            </a:xfrm>
          </p:grpSpPr>
          <p:sp>
            <p:nvSpPr>
              <p:cNvPr id="1857" name="Ellipse 1856">
                <a:extLst>
                  <a:ext uri="{FF2B5EF4-FFF2-40B4-BE49-F238E27FC236}">
                    <a16:creationId xmlns:a16="http://schemas.microsoft.com/office/drawing/2014/main" id="{7B2C4195-6801-801B-1A69-4AE07D748C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8" name="Minuszeichen 1857">
                <a:extLst>
                  <a:ext uri="{FF2B5EF4-FFF2-40B4-BE49-F238E27FC236}">
                    <a16:creationId xmlns:a16="http://schemas.microsoft.com/office/drawing/2014/main" id="{8B7BB09C-B72D-470D-16DD-92986634EB3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7" name="Gruppieren 1826">
              <a:extLst>
                <a:ext uri="{FF2B5EF4-FFF2-40B4-BE49-F238E27FC236}">
                  <a16:creationId xmlns:a16="http://schemas.microsoft.com/office/drawing/2014/main" id="{D0D35601-1FC4-ED29-4A43-E15B4DED663A}"/>
                </a:ext>
              </a:extLst>
            </p:cNvPr>
            <p:cNvGrpSpPr/>
            <p:nvPr/>
          </p:nvGrpSpPr>
          <p:grpSpPr>
            <a:xfrm>
              <a:off x="7989107" y="3335661"/>
              <a:ext cx="180000" cy="180000"/>
              <a:chOff x="2537136" y="1269000"/>
              <a:chExt cx="180000" cy="180000"/>
            </a:xfrm>
          </p:grpSpPr>
          <p:sp>
            <p:nvSpPr>
              <p:cNvPr id="1855" name="Ellipse 1854">
                <a:extLst>
                  <a:ext uri="{FF2B5EF4-FFF2-40B4-BE49-F238E27FC236}">
                    <a16:creationId xmlns:a16="http://schemas.microsoft.com/office/drawing/2014/main" id="{ABFFA658-5C79-2985-44C0-0227C09B6C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6" name="Minuszeichen 1855">
                <a:extLst>
                  <a:ext uri="{FF2B5EF4-FFF2-40B4-BE49-F238E27FC236}">
                    <a16:creationId xmlns:a16="http://schemas.microsoft.com/office/drawing/2014/main" id="{370231F3-05E2-07E0-8CD0-F6AD9E8775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8" name="Gruppieren 1827">
              <a:extLst>
                <a:ext uri="{FF2B5EF4-FFF2-40B4-BE49-F238E27FC236}">
                  <a16:creationId xmlns:a16="http://schemas.microsoft.com/office/drawing/2014/main" id="{B489BD66-5389-EF3B-253D-BA9DFBC8852F}"/>
                </a:ext>
              </a:extLst>
            </p:cNvPr>
            <p:cNvGrpSpPr/>
            <p:nvPr/>
          </p:nvGrpSpPr>
          <p:grpSpPr>
            <a:xfrm>
              <a:off x="4026000" y="3339000"/>
              <a:ext cx="180000" cy="180000"/>
              <a:chOff x="2537136" y="1269000"/>
              <a:chExt cx="180000" cy="180000"/>
            </a:xfrm>
          </p:grpSpPr>
          <p:sp>
            <p:nvSpPr>
              <p:cNvPr id="1853" name="Ellipse 1852">
                <a:extLst>
                  <a:ext uri="{FF2B5EF4-FFF2-40B4-BE49-F238E27FC236}">
                    <a16:creationId xmlns:a16="http://schemas.microsoft.com/office/drawing/2014/main" id="{8D4616B2-6ADC-AFD6-4468-EDA4D3EDB7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4" name="Minuszeichen 1853">
                <a:extLst>
                  <a:ext uri="{FF2B5EF4-FFF2-40B4-BE49-F238E27FC236}">
                    <a16:creationId xmlns:a16="http://schemas.microsoft.com/office/drawing/2014/main" id="{E6327236-54C6-EA3B-FBDD-AA6B2BE175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29" name="Gruppieren 1828">
              <a:extLst>
                <a:ext uri="{FF2B5EF4-FFF2-40B4-BE49-F238E27FC236}">
                  <a16:creationId xmlns:a16="http://schemas.microsoft.com/office/drawing/2014/main" id="{7111C6D3-093C-5BB8-E79B-BE7213E65CE4}"/>
                </a:ext>
              </a:extLst>
            </p:cNvPr>
            <p:cNvGrpSpPr/>
            <p:nvPr/>
          </p:nvGrpSpPr>
          <p:grpSpPr>
            <a:xfrm>
              <a:off x="4656000" y="4775520"/>
              <a:ext cx="180000" cy="180000"/>
              <a:chOff x="2537136" y="1269000"/>
              <a:chExt cx="180000" cy="180000"/>
            </a:xfrm>
          </p:grpSpPr>
          <p:sp>
            <p:nvSpPr>
              <p:cNvPr id="1851" name="Ellipse 1850">
                <a:extLst>
                  <a:ext uri="{FF2B5EF4-FFF2-40B4-BE49-F238E27FC236}">
                    <a16:creationId xmlns:a16="http://schemas.microsoft.com/office/drawing/2014/main" id="{2B18814F-7624-5633-9313-0EAB0E0218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2" name="Minuszeichen 1851">
                <a:extLst>
                  <a:ext uri="{FF2B5EF4-FFF2-40B4-BE49-F238E27FC236}">
                    <a16:creationId xmlns:a16="http://schemas.microsoft.com/office/drawing/2014/main" id="{05BDBB24-2060-E071-94FE-D4F0F1AB2ED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0" name="Gruppieren 1829">
              <a:extLst>
                <a:ext uri="{FF2B5EF4-FFF2-40B4-BE49-F238E27FC236}">
                  <a16:creationId xmlns:a16="http://schemas.microsoft.com/office/drawing/2014/main" id="{2D24EBC7-4276-5938-89BE-0B724C834965}"/>
                </a:ext>
              </a:extLst>
            </p:cNvPr>
            <p:cNvGrpSpPr/>
            <p:nvPr/>
          </p:nvGrpSpPr>
          <p:grpSpPr>
            <a:xfrm>
              <a:off x="7373256" y="4775520"/>
              <a:ext cx="180000" cy="180000"/>
              <a:chOff x="2537136" y="1269000"/>
              <a:chExt cx="180000" cy="180000"/>
            </a:xfrm>
          </p:grpSpPr>
          <p:sp>
            <p:nvSpPr>
              <p:cNvPr id="1849" name="Ellipse 1848">
                <a:extLst>
                  <a:ext uri="{FF2B5EF4-FFF2-40B4-BE49-F238E27FC236}">
                    <a16:creationId xmlns:a16="http://schemas.microsoft.com/office/drawing/2014/main" id="{9F7EE7E5-73A3-753E-4628-64FD7451FA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0" name="Minuszeichen 1849">
                <a:extLst>
                  <a:ext uri="{FF2B5EF4-FFF2-40B4-BE49-F238E27FC236}">
                    <a16:creationId xmlns:a16="http://schemas.microsoft.com/office/drawing/2014/main" id="{6225DDD0-97E4-1D28-D2ED-40EB184C95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1" name="Gruppieren 1830">
              <a:extLst>
                <a:ext uri="{FF2B5EF4-FFF2-40B4-BE49-F238E27FC236}">
                  <a16:creationId xmlns:a16="http://schemas.microsoft.com/office/drawing/2014/main" id="{13FD27A2-5597-0420-BDED-C5B9CBB64852}"/>
                </a:ext>
              </a:extLst>
            </p:cNvPr>
            <p:cNvGrpSpPr/>
            <p:nvPr/>
          </p:nvGrpSpPr>
          <p:grpSpPr>
            <a:xfrm>
              <a:off x="7373256" y="1900714"/>
              <a:ext cx="180000" cy="180000"/>
              <a:chOff x="2537136" y="1269000"/>
              <a:chExt cx="180000" cy="180000"/>
            </a:xfrm>
          </p:grpSpPr>
          <p:sp>
            <p:nvSpPr>
              <p:cNvPr id="1847" name="Ellipse 1846">
                <a:extLst>
                  <a:ext uri="{FF2B5EF4-FFF2-40B4-BE49-F238E27FC236}">
                    <a16:creationId xmlns:a16="http://schemas.microsoft.com/office/drawing/2014/main" id="{35A048E2-36F1-05A8-C6B5-CD6D94BD8D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8" name="Minuszeichen 1847">
                <a:extLst>
                  <a:ext uri="{FF2B5EF4-FFF2-40B4-BE49-F238E27FC236}">
                    <a16:creationId xmlns:a16="http://schemas.microsoft.com/office/drawing/2014/main" id="{50A9DF90-49C5-CF16-DB21-216D7D0D5AB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2" name="Gruppieren 1831">
              <a:extLst>
                <a:ext uri="{FF2B5EF4-FFF2-40B4-BE49-F238E27FC236}">
                  <a16:creationId xmlns:a16="http://schemas.microsoft.com/office/drawing/2014/main" id="{88697404-1544-2FC1-F949-241B435452BF}"/>
                </a:ext>
              </a:extLst>
            </p:cNvPr>
            <p:cNvGrpSpPr/>
            <p:nvPr/>
          </p:nvGrpSpPr>
          <p:grpSpPr>
            <a:xfrm>
              <a:off x="4656000" y="1900714"/>
              <a:ext cx="180000" cy="180000"/>
              <a:chOff x="2537136" y="1269000"/>
              <a:chExt cx="180000" cy="180000"/>
            </a:xfrm>
          </p:grpSpPr>
          <p:sp>
            <p:nvSpPr>
              <p:cNvPr id="1845" name="Ellipse 1844">
                <a:extLst>
                  <a:ext uri="{FF2B5EF4-FFF2-40B4-BE49-F238E27FC236}">
                    <a16:creationId xmlns:a16="http://schemas.microsoft.com/office/drawing/2014/main" id="{F923CA1A-CD23-2240-343C-DF3B661EE43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6" name="Minuszeichen 1845">
                <a:extLst>
                  <a:ext uri="{FF2B5EF4-FFF2-40B4-BE49-F238E27FC236}">
                    <a16:creationId xmlns:a16="http://schemas.microsoft.com/office/drawing/2014/main" id="{A034DB18-1BFC-29E6-30DC-A4DF498E62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3" name="Gruppieren 1832">
              <a:extLst>
                <a:ext uri="{FF2B5EF4-FFF2-40B4-BE49-F238E27FC236}">
                  <a16:creationId xmlns:a16="http://schemas.microsoft.com/office/drawing/2014/main" id="{B702F372-C751-8C63-30D5-9CBE03778EA5}"/>
                </a:ext>
              </a:extLst>
            </p:cNvPr>
            <p:cNvGrpSpPr/>
            <p:nvPr/>
          </p:nvGrpSpPr>
          <p:grpSpPr>
            <a:xfrm>
              <a:off x="6006000" y="1339747"/>
              <a:ext cx="180000" cy="180000"/>
              <a:chOff x="2537136" y="1269000"/>
              <a:chExt cx="180000" cy="180000"/>
            </a:xfrm>
          </p:grpSpPr>
          <p:sp>
            <p:nvSpPr>
              <p:cNvPr id="1843" name="Ellipse 1842">
                <a:extLst>
                  <a:ext uri="{FF2B5EF4-FFF2-40B4-BE49-F238E27FC236}">
                    <a16:creationId xmlns:a16="http://schemas.microsoft.com/office/drawing/2014/main" id="{1E90076D-F01D-5735-5ECC-5FCEC302A7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4" name="Minuszeichen 1843">
                <a:extLst>
                  <a:ext uri="{FF2B5EF4-FFF2-40B4-BE49-F238E27FC236}">
                    <a16:creationId xmlns:a16="http://schemas.microsoft.com/office/drawing/2014/main" id="{5C0180BD-608A-BCCC-E73D-4EDE883B1C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4" name="Gruppieren 1833">
              <a:extLst>
                <a:ext uri="{FF2B5EF4-FFF2-40B4-BE49-F238E27FC236}">
                  <a16:creationId xmlns:a16="http://schemas.microsoft.com/office/drawing/2014/main" id="{22FFCA4F-D08B-7DFC-0AFD-CAFDBE55AAFD}"/>
                </a:ext>
              </a:extLst>
            </p:cNvPr>
            <p:cNvGrpSpPr/>
            <p:nvPr/>
          </p:nvGrpSpPr>
          <p:grpSpPr>
            <a:xfrm>
              <a:off x="6006000" y="5312040"/>
              <a:ext cx="180000" cy="180000"/>
              <a:chOff x="2537136" y="1269000"/>
              <a:chExt cx="180000" cy="180000"/>
            </a:xfrm>
          </p:grpSpPr>
          <p:sp>
            <p:nvSpPr>
              <p:cNvPr id="1841" name="Ellipse 1840">
                <a:extLst>
                  <a:ext uri="{FF2B5EF4-FFF2-40B4-BE49-F238E27FC236}">
                    <a16:creationId xmlns:a16="http://schemas.microsoft.com/office/drawing/2014/main" id="{95A8FFA4-87CE-E57A-CB9C-307E61BB7D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2" name="Minuszeichen 1841">
                <a:extLst>
                  <a:ext uri="{FF2B5EF4-FFF2-40B4-BE49-F238E27FC236}">
                    <a16:creationId xmlns:a16="http://schemas.microsoft.com/office/drawing/2014/main" id="{1A5803AA-56F6-6A80-3914-DE8337DD19C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5" name="Gruppieren 1834">
              <a:extLst>
                <a:ext uri="{FF2B5EF4-FFF2-40B4-BE49-F238E27FC236}">
                  <a16:creationId xmlns:a16="http://schemas.microsoft.com/office/drawing/2014/main" id="{A57AF787-2699-FDD8-AD2A-AAB3EF37DBEC}"/>
                </a:ext>
              </a:extLst>
            </p:cNvPr>
            <p:cNvGrpSpPr/>
            <p:nvPr/>
          </p:nvGrpSpPr>
          <p:grpSpPr>
            <a:xfrm>
              <a:off x="6006000" y="1900714"/>
              <a:ext cx="180000" cy="180000"/>
              <a:chOff x="2537136" y="1269000"/>
              <a:chExt cx="180000" cy="180000"/>
            </a:xfrm>
          </p:grpSpPr>
          <p:sp>
            <p:nvSpPr>
              <p:cNvPr id="1839" name="Ellipse 1838">
                <a:extLst>
                  <a:ext uri="{FF2B5EF4-FFF2-40B4-BE49-F238E27FC236}">
                    <a16:creationId xmlns:a16="http://schemas.microsoft.com/office/drawing/2014/main" id="{39A9D1E1-5F7C-EE85-B4AF-B0AD29D3B3A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0" name="Minuszeichen 1839">
                <a:extLst>
                  <a:ext uri="{FF2B5EF4-FFF2-40B4-BE49-F238E27FC236}">
                    <a16:creationId xmlns:a16="http://schemas.microsoft.com/office/drawing/2014/main" id="{55705FA0-6ACF-B6F2-8AFF-14DF926013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36" name="Gruppieren 1835">
              <a:extLst>
                <a:ext uri="{FF2B5EF4-FFF2-40B4-BE49-F238E27FC236}">
                  <a16:creationId xmlns:a16="http://schemas.microsoft.com/office/drawing/2014/main" id="{FD27F319-BD34-AF90-34AD-4F8A9EB587F4}"/>
                </a:ext>
              </a:extLst>
            </p:cNvPr>
            <p:cNvGrpSpPr/>
            <p:nvPr/>
          </p:nvGrpSpPr>
          <p:grpSpPr>
            <a:xfrm>
              <a:off x="6006000" y="4775520"/>
              <a:ext cx="180000" cy="180000"/>
              <a:chOff x="2537136" y="1269000"/>
              <a:chExt cx="180000" cy="180000"/>
            </a:xfrm>
          </p:grpSpPr>
          <p:sp>
            <p:nvSpPr>
              <p:cNvPr id="1837" name="Ellipse 1836">
                <a:extLst>
                  <a:ext uri="{FF2B5EF4-FFF2-40B4-BE49-F238E27FC236}">
                    <a16:creationId xmlns:a16="http://schemas.microsoft.com/office/drawing/2014/main" id="{F41E8A12-2ED9-0243-CE7A-B6222FF5E4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8" name="Minuszeichen 1837">
                <a:extLst>
                  <a:ext uri="{FF2B5EF4-FFF2-40B4-BE49-F238E27FC236}">
                    <a16:creationId xmlns:a16="http://schemas.microsoft.com/office/drawing/2014/main" id="{8C7528C0-FE1A-84C6-1047-26C1CC79C73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14" name="Gruppieren 1913">
            <a:extLst>
              <a:ext uri="{FF2B5EF4-FFF2-40B4-BE49-F238E27FC236}">
                <a16:creationId xmlns:a16="http://schemas.microsoft.com/office/drawing/2014/main" id="{312BB32D-FA86-A5C3-529E-190A40414603}"/>
              </a:ext>
            </a:extLst>
          </p:cNvPr>
          <p:cNvGrpSpPr>
            <a:grpSpLocks noChangeAspect="1"/>
          </p:cNvGrpSpPr>
          <p:nvPr/>
        </p:nvGrpSpPr>
        <p:grpSpPr>
          <a:xfrm>
            <a:off x="8946231" y="1005736"/>
            <a:ext cx="1258865" cy="1306104"/>
            <a:chOff x="3576000" y="816426"/>
            <a:chExt cx="5040000" cy="5229127"/>
          </a:xfrm>
        </p:grpSpPr>
        <p:grpSp>
          <p:nvGrpSpPr>
            <p:cNvPr id="1915" name="Magnesium ohne e-">
              <a:extLst>
                <a:ext uri="{FF2B5EF4-FFF2-40B4-BE49-F238E27FC236}">
                  <a16:creationId xmlns:a16="http://schemas.microsoft.com/office/drawing/2014/main" id="{80891ED6-EE40-2FBE-333C-80962BAB99A2}"/>
                </a:ext>
              </a:extLst>
            </p:cNvPr>
            <p:cNvGrpSpPr/>
            <p:nvPr/>
          </p:nvGrpSpPr>
          <p:grpSpPr>
            <a:xfrm>
              <a:off x="3576000" y="909000"/>
              <a:ext cx="5040000" cy="5040000"/>
              <a:chOff x="3576000" y="909000"/>
              <a:chExt cx="5040000" cy="5040000"/>
            </a:xfrm>
          </p:grpSpPr>
          <p:sp>
            <p:nvSpPr>
              <p:cNvPr id="1952" name="K-Schale">
                <a:extLst>
                  <a:ext uri="{FF2B5EF4-FFF2-40B4-BE49-F238E27FC236}">
                    <a16:creationId xmlns:a16="http://schemas.microsoft.com/office/drawing/2014/main" id="{65488628-6397-D374-56B0-5EB396ECFD6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953" name="Atomkern mit Protonen und Neutronen">
                <a:extLst>
                  <a:ext uri="{FF2B5EF4-FFF2-40B4-BE49-F238E27FC236}">
                    <a16:creationId xmlns:a16="http://schemas.microsoft.com/office/drawing/2014/main" id="{AAB6DCFC-0BB7-D3BA-AD71-70E184280F7F}"/>
                  </a:ext>
                </a:extLst>
              </p:cNvPr>
              <p:cNvGrpSpPr/>
              <p:nvPr/>
            </p:nvGrpSpPr>
            <p:grpSpPr>
              <a:xfrm>
                <a:off x="5196000" y="2529000"/>
                <a:ext cx="1800000" cy="1800000"/>
                <a:chOff x="5196000" y="2529000"/>
                <a:chExt cx="1800000" cy="1800000"/>
              </a:xfrm>
            </p:grpSpPr>
            <p:sp>
              <p:nvSpPr>
                <p:cNvPr id="1956" name="Atomkern">
                  <a:extLst>
                    <a:ext uri="{FF2B5EF4-FFF2-40B4-BE49-F238E27FC236}">
                      <a16:creationId xmlns:a16="http://schemas.microsoft.com/office/drawing/2014/main" id="{80008614-81BC-4EB2-1563-2B65828902C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957" name="Gruppieren 1956">
                  <a:extLst>
                    <a:ext uri="{FF2B5EF4-FFF2-40B4-BE49-F238E27FC236}">
                      <a16:creationId xmlns:a16="http://schemas.microsoft.com/office/drawing/2014/main" id="{01652AB0-2A2A-2B52-43C0-2BE6B52B198A}"/>
                    </a:ext>
                  </a:extLst>
                </p:cNvPr>
                <p:cNvGrpSpPr>
                  <a:grpSpLocks noChangeAspect="1"/>
                </p:cNvGrpSpPr>
                <p:nvPr/>
              </p:nvGrpSpPr>
              <p:grpSpPr>
                <a:xfrm>
                  <a:off x="5848033" y="3791651"/>
                  <a:ext cx="180000" cy="180000"/>
                  <a:chOff x="3172968" y="2304288"/>
                  <a:chExt cx="180000" cy="180000"/>
                </a:xfrm>
              </p:grpSpPr>
              <p:sp>
                <p:nvSpPr>
                  <p:cNvPr id="2003" name="Ellipse 2002">
                    <a:extLst>
                      <a:ext uri="{FF2B5EF4-FFF2-40B4-BE49-F238E27FC236}">
                        <a16:creationId xmlns:a16="http://schemas.microsoft.com/office/drawing/2014/main" id="{E6E367B5-7E82-E6C8-02C7-4C44C84ADA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4" name="Additionszeichen 2003">
                    <a:extLst>
                      <a:ext uri="{FF2B5EF4-FFF2-40B4-BE49-F238E27FC236}">
                        <a16:creationId xmlns:a16="http://schemas.microsoft.com/office/drawing/2014/main" id="{CE70FFCA-7CF4-8B13-1C42-A50F0FB235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58" name="Gruppieren 1957">
                  <a:extLst>
                    <a:ext uri="{FF2B5EF4-FFF2-40B4-BE49-F238E27FC236}">
                      <a16:creationId xmlns:a16="http://schemas.microsoft.com/office/drawing/2014/main" id="{EF39DBCD-4013-48DC-5011-544CDA0A6FE2}"/>
                    </a:ext>
                  </a:extLst>
                </p:cNvPr>
                <p:cNvGrpSpPr>
                  <a:grpSpLocks noChangeAspect="1"/>
                </p:cNvGrpSpPr>
                <p:nvPr/>
              </p:nvGrpSpPr>
              <p:grpSpPr>
                <a:xfrm>
                  <a:off x="6270000" y="3698425"/>
                  <a:ext cx="180000" cy="180000"/>
                  <a:chOff x="3172968" y="2304288"/>
                  <a:chExt cx="180000" cy="180000"/>
                </a:xfrm>
              </p:grpSpPr>
              <p:sp>
                <p:nvSpPr>
                  <p:cNvPr id="2001" name="Ellipse 2000">
                    <a:extLst>
                      <a:ext uri="{FF2B5EF4-FFF2-40B4-BE49-F238E27FC236}">
                        <a16:creationId xmlns:a16="http://schemas.microsoft.com/office/drawing/2014/main" id="{42E137C0-5567-D4EE-09BA-707C4E961FE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2" name="Additionszeichen 2001">
                    <a:extLst>
                      <a:ext uri="{FF2B5EF4-FFF2-40B4-BE49-F238E27FC236}">
                        <a16:creationId xmlns:a16="http://schemas.microsoft.com/office/drawing/2014/main" id="{FE6D6025-9914-7977-1530-DF3C16E624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59" name="Gruppieren 1958">
                  <a:extLst>
                    <a:ext uri="{FF2B5EF4-FFF2-40B4-BE49-F238E27FC236}">
                      <a16:creationId xmlns:a16="http://schemas.microsoft.com/office/drawing/2014/main" id="{9FFC5D6E-C291-C1B4-CDFC-8B14C2C5FDD4}"/>
                    </a:ext>
                  </a:extLst>
                </p:cNvPr>
                <p:cNvGrpSpPr>
                  <a:grpSpLocks noChangeAspect="1"/>
                </p:cNvGrpSpPr>
                <p:nvPr/>
              </p:nvGrpSpPr>
              <p:grpSpPr>
                <a:xfrm>
                  <a:off x="5499300" y="3931942"/>
                  <a:ext cx="180000" cy="180000"/>
                  <a:chOff x="3172968" y="2304288"/>
                  <a:chExt cx="180000" cy="180000"/>
                </a:xfrm>
              </p:grpSpPr>
              <p:sp>
                <p:nvSpPr>
                  <p:cNvPr id="1999" name="Ellipse 1998">
                    <a:extLst>
                      <a:ext uri="{FF2B5EF4-FFF2-40B4-BE49-F238E27FC236}">
                        <a16:creationId xmlns:a16="http://schemas.microsoft.com/office/drawing/2014/main" id="{0B78536D-65AF-5AF5-A7C9-A24BB56C0F3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0" name="Additionszeichen 1999">
                    <a:extLst>
                      <a:ext uri="{FF2B5EF4-FFF2-40B4-BE49-F238E27FC236}">
                        <a16:creationId xmlns:a16="http://schemas.microsoft.com/office/drawing/2014/main" id="{FC84FD9A-1191-7A9E-5CEB-73945A7B22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0" name="Gruppieren 1959">
                  <a:extLst>
                    <a:ext uri="{FF2B5EF4-FFF2-40B4-BE49-F238E27FC236}">
                      <a16:creationId xmlns:a16="http://schemas.microsoft.com/office/drawing/2014/main" id="{7894316E-015D-6A78-0399-1F41B33C49F4}"/>
                    </a:ext>
                  </a:extLst>
                </p:cNvPr>
                <p:cNvGrpSpPr>
                  <a:grpSpLocks noChangeAspect="1"/>
                </p:cNvGrpSpPr>
                <p:nvPr/>
              </p:nvGrpSpPr>
              <p:grpSpPr>
                <a:xfrm>
                  <a:off x="6030156" y="4086630"/>
                  <a:ext cx="180000" cy="180000"/>
                  <a:chOff x="3172968" y="2304288"/>
                  <a:chExt cx="180000" cy="180000"/>
                </a:xfrm>
              </p:grpSpPr>
              <p:sp>
                <p:nvSpPr>
                  <p:cNvPr id="1997" name="Ellipse 1996">
                    <a:extLst>
                      <a:ext uri="{FF2B5EF4-FFF2-40B4-BE49-F238E27FC236}">
                        <a16:creationId xmlns:a16="http://schemas.microsoft.com/office/drawing/2014/main" id="{F0CB131B-3940-865F-016A-1FA9E24A1A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8" name="Additionszeichen 1997">
                    <a:extLst>
                      <a:ext uri="{FF2B5EF4-FFF2-40B4-BE49-F238E27FC236}">
                        <a16:creationId xmlns:a16="http://schemas.microsoft.com/office/drawing/2014/main" id="{A504CE09-C953-3E75-EB94-C032C177CE4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1" name="Gruppieren 1960">
                  <a:extLst>
                    <a:ext uri="{FF2B5EF4-FFF2-40B4-BE49-F238E27FC236}">
                      <a16:creationId xmlns:a16="http://schemas.microsoft.com/office/drawing/2014/main" id="{1562C320-11F8-2FC2-6FEC-57A950EE1AF4}"/>
                    </a:ext>
                  </a:extLst>
                </p:cNvPr>
                <p:cNvGrpSpPr>
                  <a:grpSpLocks noChangeAspect="1"/>
                </p:cNvGrpSpPr>
                <p:nvPr/>
              </p:nvGrpSpPr>
              <p:grpSpPr>
                <a:xfrm>
                  <a:off x="6020438" y="3296696"/>
                  <a:ext cx="180000" cy="180000"/>
                  <a:chOff x="3172968" y="2304288"/>
                  <a:chExt cx="180000" cy="180000"/>
                </a:xfrm>
              </p:grpSpPr>
              <p:sp>
                <p:nvSpPr>
                  <p:cNvPr id="1995" name="Ellipse 1994">
                    <a:extLst>
                      <a:ext uri="{FF2B5EF4-FFF2-40B4-BE49-F238E27FC236}">
                        <a16:creationId xmlns:a16="http://schemas.microsoft.com/office/drawing/2014/main" id="{98F96BCE-D2AB-B020-2B3C-C0126758A71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6" name="Additionszeichen 1995">
                    <a:extLst>
                      <a:ext uri="{FF2B5EF4-FFF2-40B4-BE49-F238E27FC236}">
                        <a16:creationId xmlns:a16="http://schemas.microsoft.com/office/drawing/2014/main" id="{4928AE99-2673-6185-5858-AF5337D0A7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2" name="Gruppieren 1961">
                  <a:extLst>
                    <a:ext uri="{FF2B5EF4-FFF2-40B4-BE49-F238E27FC236}">
                      <a16:creationId xmlns:a16="http://schemas.microsoft.com/office/drawing/2014/main" id="{735FDD3A-C00E-3C4C-9E3D-10F34E852FF5}"/>
                    </a:ext>
                  </a:extLst>
                </p:cNvPr>
                <p:cNvGrpSpPr>
                  <a:grpSpLocks noChangeAspect="1"/>
                </p:cNvGrpSpPr>
                <p:nvPr/>
              </p:nvGrpSpPr>
              <p:grpSpPr>
                <a:xfrm>
                  <a:off x="6540000" y="3667688"/>
                  <a:ext cx="180000" cy="180000"/>
                  <a:chOff x="3172968" y="2304288"/>
                  <a:chExt cx="180000" cy="180000"/>
                </a:xfrm>
              </p:grpSpPr>
              <p:sp>
                <p:nvSpPr>
                  <p:cNvPr id="1993" name="Ellipse 1992">
                    <a:extLst>
                      <a:ext uri="{FF2B5EF4-FFF2-40B4-BE49-F238E27FC236}">
                        <a16:creationId xmlns:a16="http://schemas.microsoft.com/office/drawing/2014/main" id="{644D0055-10FD-44C4-388D-3D18EAF5EB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4" name="Additionszeichen 1993">
                    <a:extLst>
                      <a:ext uri="{FF2B5EF4-FFF2-40B4-BE49-F238E27FC236}">
                        <a16:creationId xmlns:a16="http://schemas.microsoft.com/office/drawing/2014/main" id="{CE7619AA-90D9-D55D-F720-FE926896B76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3" name="Gruppieren 1962">
                  <a:extLst>
                    <a:ext uri="{FF2B5EF4-FFF2-40B4-BE49-F238E27FC236}">
                      <a16:creationId xmlns:a16="http://schemas.microsoft.com/office/drawing/2014/main" id="{95520D7D-C326-704B-85C8-4576304DFBFC}"/>
                    </a:ext>
                  </a:extLst>
                </p:cNvPr>
                <p:cNvGrpSpPr>
                  <a:grpSpLocks noChangeAspect="1"/>
                </p:cNvGrpSpPr>
                <p:nvPr/>
              </p:nvGrpSpPr>
              <p:grpSpPr>
                <a:xfrm>
                  <a:off x="6696374" y="3186376"/>
                  <a:ext cx="180000" cy="180000"/>
                  <a:chOff x="3172968" y="2304288"/>
                  <a:chExt cx="180000" cy="180000"/>
                </a:xfrm>
              </p:grpSpPr>
              <p:sp>
                <p:nvSpPr>
                  <p:cNvPr id="1991" name="Ellipse 1990">
                    <a:extLst>
                      <a:ext uri="{FF2B5EF4-FFF2-40B4-BE49-F238E27FC236}">
                        <a16:creationId xmlns:a16="http://schemas.microsoft.com/office/drawing/2014/main" id="{D30E21E0-C2A8-4BD1-8645-7CE8C5E7F5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2" name="Additionszeichen 1991">
                    <a:extLst>
                      <a:ext uri="{FF2B5EF4-FFF2-40B4-BE49-F238E27FC236}">
                        <a16:creationId xmlns:a16="http://schemas.microsoft.com/office/drawing/2014/main" id="{9D79D60C-4D03-F210-B2AA-3E98347DC6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4" name="Gruppieren 1963">
                  <a:extLst>
                    <a:ext uri="{FF2B5EF4-FFF2-40B4-BE49-F238E27FC236}">
                      <a16:creationId xmlns:a16="http://schemas.microsoft.com/office/drawing/2014/main" id="{4896C1FF-51CA-F82C-E6C4-FC6576BA8F24}"/>
                    </a:ext>
                  </a:extLst>
                </p:cNvPr>
                <p:cNvGrpSpPr>
                  <a:grpSpLocks noChangeAspect="1"/>
                </p:cNvGrpSpPr>
                <p:nvPr/>
              </p:nvGrpSpPr>
              <p:grpSpPr>
                <a:xfrm>
                  <a:off x="5577515" y="3084316"/>
                  <a:ext cx="180000" cy="180000"/>
                  <a:chOff x="3172968" y="2304288"/>
                  <a:chExt cx="180000" cy="180000"/>
                </a:xfrm>
              </p:grpSpPr>
              <p:sp>
                <p:nvSpPr>
                  <p:cNvPr id="1989" name="Ellipse 1988">
                    <a:extLst>
                      <a:ext uri="{FF2B5EF4-FFF2-40B4-BE49-F238E27FC236}">
                        <a16:creationId xmlns:a16="http://schemas.microsoft.com/office/drawing/2014/main" id="{57106AB4-6654-0791-570E-0A770E3DFC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0" name="Additionszeichen 1989">
                    <a:extLst>
                      <a:ext uri="{FF2B5EF4-FFF2-40B4-BE49-F238E27FC236}">
                        <a16:creationId xmlns:a16="http://schemas.microsoft.com/office/drawing/2014/main" id="{E3F60A68-635A-7BBC-8528-5C8C95B2E3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5" name="Gruppieren 1964">
                  <a:extLst>
                    <a:ext uri="{FF2B5EF4-FFF2-40B4-BE49-F238E27FC236}">
                      <a16:creationId xmlns:a16="http://schemas.microsoft.com/office/drawing/2014/main" id="{510C58B7-84CB-E1F4-DBBC-8DAD9D7374D6}"/>
                    </a:ext>
                  </a:extLst>
                </p:cNvPr>
                <p:cNvGrpSpPr>
                  <a:grpSpLocks noChangeAspect="1"/>
                </p:cNvGrpSpPr>
                <p:nvPr/>
              </p:nvGrpSpPr>
              <p:grpSpPr>
                <a:xfrm>
                  <a:off x="5940252" y="2903697"/>
                  <a:ext cx="180000" cy="180000"/>
                  <a:chOff x="3172968" y="2304288"/>
                  <a:chExt cx="180000" cy="180000"/>
                </a:xfrm>
              </p:grpSpPr>
              <p:sp>
                <p:nvSpPr>
                  <p:cNvPr id="1987" name="Ellipse 1986">
                    <a:extLst>
                      <a:ext uri="{FF2B5EF4-FFF2-40B4-BE49-F238E27FC236}">
                        <a16:creationId xmlns:a16="http://schemas.microsoft.com/office/drawing/2014/main" id="{C3459B76-0855-3D89-24BE-C42AB8A4E1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8" name="Additionszeichen 1987">
                    <a:extLst>
                      <a:ext uri="{FF2B5EF4-FFF2-40B4-BE49-F238E27FC236}">
                        <a16:creationId xmlns:a16="http://schemas.microsoft.com/office/drawing/2014/main" id="{B7E0DFDE-B279-5EBB-120A-33F9304EEC8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6" name="Gruppieren 1965">
                  <a:extLst>
                    <a:ext uri="{FF2B5EF4-FFF2-40B4-BE49-F238E27FC236}">
                      <a16:creationId xmlns:a16="http://schemas.microsoft.com/office/drawing/2014/main" id="{BBFF7883-7085-92A9-CD6E-D66FF3107967}"/>
                    </a:ext>
                  </a:extLst>
                </p:cNvPr>
                <p:cNvGrpSpPr>
                  <a:grpSpLocks noChangeAspect="1"/>
                </p:cNvGrpSpPr>
                <p:nvPr/>
              </p:nvGrpSpPr>
              <p:grpSpPr>
                <a:xfrm>
                  <a:off x="5597520" y="2746772"/>
                  <a:ext cx="180000" cy="180000"/>
                  <a:chOff x="3172968" y="2304288"/>
                  <a:chExt cx="180000" cy="180000"/>
                </a:xfrm>
              </p:grpSpPr>
              <p:sp>
                <p:nvSpPr>
                  <p:cNvPr id="1985" name="Ellipse 1984">
                    <a:extLst>
                      <a:ext uri="{FF2B5EF4-FFF2-40B4-BE49-F238E27FC236}">
                        <a16:creationId xmlns:a16="http://schemas.microsoft.com/office/drawing/2014/main" id="{312A5253-9565-2072-73F7-DA200E7E7F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6" name="Additionszeichen 1985">
                    <a:extLst>
                      <a:ext uri="{FF2B5EF4-FFF2-40B4-BE49-F238E27FC236}">
                        <a16:creationId xmlns:a16="http://schemas.microsoft.com/office/drawing/2014/main" id="{E6134153-6AF1-6B7B-5FFB-F7AB79FB64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7" name="Gruppieren 1966">
                  <a:extLst>
                    <a:ext uri="{FF2B5EF4-FFF2-40B4-BE49-F238E27FC236}">
                      <a16:creationId xmlns:a16="http://schemas.microsoft.com/office/drawing/2014/main" id="{5C2F8F63-01FE-DC16-CD49-85CB7464BF03}"/>
                    </a:ext>
                  </a:extLst>
                </p:cNvPr>
                <p:cNvGrpSpPr>
                  <a:grpSpLocks noChangeAspect="1"/>
                </p:cNvGrpSpPr>
                <p:nvPr/>
              </p:nvGrpSpPr>
              <p:grpSpPr>
                <a:xfrm>
                  <a:off x="6310896" y="2729578"/>
                  <a:ext cx="180000" cy="180000"/>
                  <a:chOff x="3172968" y="2304288"/>
                  <a:chExt cx="180000" cy="180000"/>
                </a:xfrm>
              </p:grpSpPr>
              <p:sp>
                <p:nvSpPr>
                  <p:cNvPr id="1983" name="Ellipse 1982">
                    <a:extLst>
                      <a:ext uri="{FF2B5EF4-FFF2-40B4-BE49-F238E27FC236}">
                        <a16:creationId xmlns:a16="http://schemas.microsoft.com/office/drawing/2014/main" id="{8C1A97F2-9880-1FDF-6FC0-9287A1DC11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4" name="Additionszeichen 1983">
                    <a:extLst>
                      <a:ext uri="{FF2B5EF4-FFF2-40B4-BE49-F238E27FC236}">
                        <a16:creationId xmlns:a16="http://schemas.microsoft.com/office/drawing/2014/main" id="{101B41EB-0663-7267-A214-EFB4C993CC4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68" name="Gruppieren 1967">
                  <a:extLst>
                    <a:ext uri="{FF2B5EF4-FFF2-40B4-BE49-F238E27FC236}">
                      <a16:creationId xmlns:a16="http://schemas.microsoft.com/office/drawing/2014/main" id="{9AD6D86D-8B0F-D4EB-F0DD-32C15815C9E0}"/>
                    </a:ext>
                  </a:extLst>
                </p:cNvPr>
                <p:cNvGrpSpPr>
                  <a:grpSpLocks noChangeAspect="1"/>
                </p:cNvGrpSpPr>
                <p:nvPr/>
              </p:nvGrpSpPr>
              <p:grpSpPr>
                <a:xfrm>
                  <a:off x="5311404" y="3346168"/>
                  <a:ext cx="180000" cy="180000"/>
                  <a:chOff x="3172968" y="2304288"/>
                  <a:chExt cx="180000" cy="180000"/>
                </a:xfrm>
              </p:grpSpPr>
              <p:sp>
                <p:nvSpPr>
                  <p:cNvPr id="1981" name="Ellipse 1980">
                    <a:extLst>
                      <a:ext uri="{FF2B5EF4-FFF2-40B4-BE49-F238E27FC236}">
                        <a16:creationId xmlns:a16="http://schemas.microsoft.com/office/drawing/2014/main" id="{D5A08E89-B306-CF79-422E-1DAA0F10F0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2" name="Additionszeichen 1981">
                    <a:extLst>
                      <a:ext uri="{FF2B5EF4-FFF2-40B4-BE49-F238E27FC236}">
                        <a16:creationId xmlns:a16="http://schemas.microsoft.com/office/drawing/2014/main" id="{E1E694F9-DBB5-C195-DCD6-E0CEE72CC1C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69" name="Ellipse 1968">
                  <a:extLst>
                    <a:ext uri="{FF2B5EF4-FFF2-40B4-BE49-F238E27FC236}">
                      <a16:creationId xmlns:a16="http://schemas.microsoft.com/office/drawing/2014/main" id="{767BE593-E637-ED9E-B84D-5E13B5DE76E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0" name="Ellipse 1969">
                  <a:extLst>
                    <a:ext uri="{FF2B5EF4-FFF2-40B4-BE49-F238E27FC236}">
                      <a16:creationId xmlns:a16="http://schemas.microsoft.com/office/drawing/2014/main" id="{AAA303C7-CAD3-7872-C840-85B54FEBF99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1" name="Ellipse 1970">
                  <a:extLst>
                    <a:ext uri="{FF2B5EF4-FFF2-40B4-BE49-F238E27FC236}">
                      <a16:creationId xmlns:a16="http://schemas.microsoft.com/office/drawing/2014/main" id="{4CD3A1C6-36A2-5D8F-3E08-7E87D8119C77}"/>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2" name="Ellipse 1971">
                  <a:extLst>
                    <a:ext uri="{FF2B5EF4-FFF2-40B4-BE49-F238E27FC236}">
                      <a16:creationId xmlns:a16="http://schemas.microsoft.com/office/drawing/2014/main" id="{DA5A8454-E15B-F307-BB96-5E5ABFE0A93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3" name="Ellipse 1972">
                  <a:extLst>
                    <a:ext uri="{FF2B5EF4-FFF2-40B4-BE49-F238E27FC236}">
                      <a16:creationId xmlns:a16="http://schemas.microsoft.com/office/drawing/2014/main" id="{315B3B06-74F2-BB0B-9C9D-C9DA912C254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4" name="Ellipse 1973">
                  <a:extLst>
                    <a:ext uri="{FF2B5EF4-FFF2-40B4-BE49-F238E27FC236}">
                      <a16:creationId xmlns:a16="http://schemas.microsoft.com/office/drawing/2014/main" id="{D2866E38-6846-CE80-76E6-CF5FDEC3CDE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5" name="Ellipse 1974">
                  <a:extLst>
                    <a:ext uri="{FF2B5EF4-FFF2-40B4-BE49-F238E27FC236}">
                      <a16:creationId xmlns:a16="http://schemas.microsoft.com/office/drawing/2014/main" id="{0CDBC2ED-1B0B-FE77-3B5E-9DF3666F4389}"/>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6" name="Ellipse 1975">
                  <a:extLst>
                    <a:ext uri="{FF2B5EF4-FFF2-40B4-BE49-F238E27FC236}">
                      <a16:creationId xmlns:a16="http://schemas.microsoft.com/office/drawing/2014/main" id="{FAD6111B-6B3E-083F-5276-F0D099AB834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7" name="Ellipse 1976">
                  <a:extLst>
                    <a:ext uri="{FF2B5EF4-FFF2-40B4-BE49-F238E27FC236}">
                      <a16:creationId xmlns:a16="http://schemas.microsoft.com/office/drawing/2014/main" id="{3DBB9545-5C29-35CB-6A2B-A2702675A46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8" name="Ellipse 1977">
                  <a:extLst>
                    <a:ext uri="{FF2B5EF4-FFF2-40B4-BE49-F238E27FC236}">
                      <a16:creationId xmlns:a16="http://schemas.microsoft.com/office/drawing/2014/main" id="{59D16AAE-F28C-AAAA-8C12-C58FD02A5EA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9" name="Ellipse 1978">
                  <a:extLst>
                    <a:ext uri="{FF2B5EF4-FFF2-40B4-BE49-F238E27FC236}">
                      <a16:creationId xmlns:a16="http://schemas.microsoft.com/office/drawing/2014/main" id="{8ECE192C-6599-E43E-D461-B6842639B8AF}"/>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0" name="Ellipse 1979">
                  <a:extLst>
                    <a:ext uri="{FF2B5EF4-FFF2-40B4-BE49-F238E27FC236}">
                      <a16:creationId xmlns:a16="http://schemas.microsoft.com/office/drawing/2014/main" id="{4D1D111A-55C7-4855-D4B3-DC36D67E867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54" name="L-Schale">
                <a:extLst>
                  <a:ext uri="{FF2B5EF4-FFF2-40B4-BE49-F238E27FC236}">
                    <a16:creationId xmlns:a16="http://schemas.microsoft.com/office/drawing/2014/main" id="{3790900A-D0DF-11B5-C70E-06495E441FD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955" name="M-Schale">
                <a:extLst>
                  <a:ext uri="{FF2B5EF4-FFF2-40B4-BE49-F238E27FC236}">
                    <a16:creationId xmlns:a16="http://schemas.microsoft.com/office/drawing/2014/main" id="{72FEA0A2-C048-D2C7-460C-08246570F13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1916" name="Gruppieren 1915">
              <a:extLst>
                <a:ext uri="{FF2B5EF4-FFF2-40B4-BE49-F238E27FC236}">
                  <a16:creationId xmlns:a16="http://schemas.microsoft.com/office/drawing/2014/main" id="{B405E946-6A3F-9635-588B-C2DD5ECF6F15}"/>
                </a:ext>
              </a:extLst>
            </p:cNvPr>
            <p:cNvGrpSpPr/>
            <p:nvPr/>
          </p:nvGrpSpPr>
          <p:grpSpPr>
            <a:xfrm>
              <a:off x="6006000" y="816426"/>
              <a:ext cx="180000" cy="180000"/>
              <a:chOff x="2537136" y="1269000"/>
              <a:chExt cx="180000" cy="180000"/>
            </a:xfrm>
          </p:grpSpPr>
          <p:sp>
            <p:nvSpPr>
              <p:cNvPr id="1950" name="Ellipse 1949">
                <a:extLst>
                  <a:ext uri="{FF2B5EF4-FFF2-40B4-BE49-F238E27FC236}">
                    <a16:creationId xmlns:a16="http://schemas.microsoft.com/office/drawing/2014/main" id="{61EE1D86-492E-82A1-A76F-7A12BA82E4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1" name="Minuszeichen 1950">
                <a:extLst>
                  <a:ext uri="{FF2B5EF4-FFF2-40B4-BE49-F238E27FC236}">
                    <a16:creationId xmlns:a16="http://schemas.microsoft.com/office/drawing/2014/main" id="{E9B89AC2-CA0E-C31B-052F-F8DAA767C9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17" name="Gruppieren 1916">
              <a:extLst>
                <a:ext uri="{FF2B5EF4-FFF2-40B4-BE49-F238E27FC236}">
                  <a16:creationId xmlns:a16="http://schemas.microsoft.com/office/drawing/2014/main" id="{8D2B4CFA-C7AB-0CCE-8A1A-F30E7980FF72}"/>
                </a:ext>
              </a:extLst>
            </p:cNvPr>
            <p:cNvGrpSpPr/>
            <p:nvPr/>
          </p:nvGrpSpPr>
          <p:grpSpPr>
            <a:xfrm>
              <a:off x="6003948" y="5865553"/>
              <a:ext cx="180000" cy="180000"/>
              <a:chOff x="2537136" y="1269000"/>
              <a:chExt cx="180000" cy="180000"/>
            </a:xfrm>
          </p:grpSpPr>
          <p:sp>
            <p:nvSpPr>
              <p:cNvPr id="1948" name="Ellipse 1947">
                <a:extLst>
                  <a:ext uri="{FF2B5EF4-FFF2-40B4-BE49-F238E27FC236}">
                    <a16:creationId xmlns:a16="http://schemas.microsoft.com/office/drawing/2014/main" id="{0A425DD8-CB20-2C2D-586F-876427EC64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9" name="Minuszeichen 1948">
                <a:extLst>
                  <a:ext uri="{FF2B5EF4-FFF2-40B4-BE49-F238E27FC236}">
                    <a16:creationId xmlns:a16="http://schemas.microsoft.com/office/drawing/2014/main" id="{52886F80-49F0-CEEC-1E7C-5EC12CE09DE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18" name="Gruppieren 1917">
              <a:extLst>
                <a:ext uri="{FF2B5EF4-FFF2-40B4-BE49-F238E27FC236}">
                  <a16:creationId xmlns:a16="http://schemas.microsoft.com/office/drawing/2014/main" id="{9FD8D534-D1BA-F871-D4D8-DACE6D88BC00}"/>
                </a:ext>
              </a:extLst>
            </p:cNvPr>
            <p:cNvGrpSpPr/>
            <p:nvPr/>
          </p:nvGrpSpPr>
          <p:grpSpPr>
            <a:xfrm>
              <a:off x="7989107" y="3335661"/>
              <a:ext cx="180000" cy="180000"/>
              <a:chOff x="2537136" y="1269000"/>
              <a:chExt cx="180000" cy="180000"/>
            </a:xfrm>
          </p:grpSpPr>
          <p:sp>
            <p:nvSpPr>
              <p:cNvPr id="1946" name="Ellipse 1945">
                <a:extLst>
                  <a:ext uri="{FF2B5EF4-FFF2-40B4-BE49-F238E27FC236}">
                    <a16:creationId xmlns:a16="http://schemas.microsoft.com/office/drawing/2014/main" id="{BA5DF9E0-87D0-60A8-CD23-D110FF379B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7" name="Minuszeichen 1946">
                <a:extLst>
                  <a:ext uri="{FF2B5EF4-FFF2-40B4-BE49-F238E27FC236}">
                    <a16:creationId xmlns:a16="http://schemas.microsoft.com/office/drawing/2014/main" id="{94A51E11-B191-9F52-9D1E-F7653B2318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19" name="Gruppieren 1918">
              <a:extLst>
                <a:ext uri="{FF2B5EF4-FFF2-40B4-BE49-F238E27FC236}">
                  <a16:creationId xmlns:a16="http://schemas.microsoft.com/office/drawing/2014/main" id="{C3412C01-32A6-9B76-C50D-A39EE64C64C9}"/>
                </a:ext>
              </a:extLst>
            </p:cNvPr>
            <p:cNvGrpSpPr/>
            <p:nvPr/>
          </p:nvGrpSpPr>
          <p:grpSpPr>
            <a:xfrm>
              <a:off x="4026000" y="3339000"/>
              <a:ext cx="180000" cy="180000"/>
              <a:chOff x="2537136" y="1269000"/>
              <a:chExt cx="180000" cy="180000"/>
            </a:xfrm>
          </p:grpSpPr>
          <p:sp>
            <p:nvSpPr>
              <p:cNvPr id="1944" name="Ellipse 1943">
                <a:extLst>
                  <a:ext uri="{FF2B5EF4-FFF2-40B4-BE49-F238E27FC236}">
                    <a16:creationId xmlns:a16="http://schemas.microsoft.com/office/drawing/2014/main" id="{F313A236-7CA9-BEED-F80B-393DE2B2451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5" name="Minuszeichen 1944">
                <a:extLst>
                  <a:ext uri="{FF2B5EF4-FFF2-40B4-BE49-F238E27FC236}">
                    <a16:creationId xmlns:a16="http://schemas.microsoft.com/office/drawing/2014/main" id="{4AD1D434-4751-1F32-A1E9-2FF22E3AD2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0" name="Gruppieren 1919">
              <a:extLst>
                <a:ext uri="{FF2B5EF4-FFF2-40B4-BE49-F238E27FC236}">
                  <a16:creationId xmlns:a16="http://schemas.microsoft.com/office/drawing/2014/main" id="{8E805B6B-AB89-C863-2814-ED5B6E3646B3}"/>
                </a:ext>
              </a:extLst>
            </p:cNvPr>
            <p:cNvGrpSpPr/>
            <p:nvPr/>
          </p:nvGrpSpPr>
          <p:grpSpPr>
            <a:xfrm>
              <a:off x="4656000" y="4775520"/>
              <a:ext cx="180000" cy="180000"/>
              <a:chOff x="2537136" y="1269000"/>
              <a:chExt cx="180000" cy="180000"/>
            </a:xfrm>
          </p:grpSpPr>
          <p:sp>
            <p:nvSpPr>
              <p:cNvPr id="1942" name="Ellipse 1941">
                <a:extLst>
                  <a:ext uri="{FF2B5EF4-FFF2-40B4-BE49-F238E27FC236}">
                    <a16:creationId xmlns:a16="http://schemas.microsoft.com/office/drawing/2014/main" id="{EF4A15E2-EB72-D9D9-DD8C-C466AE192BD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3" name="Minuszeichen 1942">
                <a:extLst>
                  <a:ext uri="{FF2B5EF4-FFF2-40B4-BE49-F238E27FC236}">
                    <a16:creationId xmlns:a16="http://schemas.microsoft.com/office/drawing/2014/main" id="{440E4524-60F3-9815-C6DC-B43D87921A3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1" name="Gruppieren 1920">
              <a:extLst>
                <a:ext uri="{FF2B5EF4-FFF2-40B4-BE49-F238E27FC236}">
                  <a16:creationId xmlns:a16="http://schemas.microsoft.com/office/drawing/2014/main" id="{AECD5392-368D-5968-9569-ACDAFFB358F5}"/>
                </a:ext>
              </a:extLst>
            </p:cNvPr>
            <p:cNvGrpSpPr/>
            <p:nvPr/>
          </p:nvGrpSpPr>
          <p:grpSpPr>
            <a:xfrm>
              <a:off x="7373256" y="4775520"/>
              <a:ext cx="180000" cy="180000"/>
              <a:chOff x="2537136" y="1269000"/>
              <a:chExt cx="180000" cy="180000"/>
            </a:xfrm>
          </p:grpSpPr>
          <p:sp>
            <p:nvSpPr>
              <p:cNvPr id="1940" name="Ellipse 1939">
                <a:extLst>
                  <a:ext uri="{FF2B5EF4-FFF2-40B4-BE49-F238E27FC236}">
                    <a16:creationId xmlns:a16="http://schemas.microsoft.com/office/drawing/2014/main" id="{7338454A-8C48-EC8E-1079-4E5ABF251DB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1" name="Minuszeichen 1940">
                <a:extLst>
                  <a:ext uri="{FF2B5EF4-FFF2-40B4-BE49-F238E27FC236}">
                    <a16:creationId xmlns:a16="http://schemas.microsoft.com/office/drawing/2014/main" id="{F8A2C336-423E-43B9-6C0F-8DDD9EAB53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2" name="Gruppieren 1921">
              <a:extLst>
                <a:ext uri="{FF2B5EF4-FFF2-40B4-BE49-F238E27FC236}">
                  <a16:creationId xmlns:a16="http://schemas.microsoft.com/office/drawing/2014/main" id="{2C86A29A-D413-5DB2-5761-8F70F40C6A90}"/>
                </a:ext>
              </a:extLst>
            </p:cNvPr>
            <p:cNvGrpSpPr/>
            <p:nvPr/>
          </p:nvGrpSpPr>
          <p:grpSpPr>
            <a:xfrm>
              <a:off x="7373256" y="1900714"/>
              <a:ext cx="180000" cy="180000"/>
              <a:chOff x="2537136" y="1269000"/>
              <a:chExt cx="180000" cy="180000"/>
            </a:xfrm>
          </p:grpSpPr>
          <p:sp>
            <p:nvSpPr>
              <p:cNvPr id="1938" name="Ellipse 1937">
                <a:extLst>
                  <a:ext uri="{FF2B5EF4-FFF2-40B4-BE49-F238E27FC236}">
                    <a16:creationId xmlns:a16="http://schemas.microsoft.com/office/drawing/2014/main" id="{F44F40D8-B2DE-5946-BAD6-B72B852646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9" name="Minuszeichen 1938">
                <a:extLst>
                  <a:ext uri="{FF2B5EF4-FFF2-40B4-BE49-F238E27FC236}">
                    <a16:creationId xmlns:a16="http://schemas.microsoft.com/office/drawing/2014/main" id="{BCF07187-F26B-3535-A049-46D4BD6E25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3" name="Gruppieren 1922">
              <a:extLst>
                <a:ext uri="{FF2B5EF4-FFF2-40B4-BE49-F238E27FC236}">
                  <a16:creationId xmlns:a16="http://schemas.microsoft.com/office/drawing/2014/main" id="{7A24B2F1-71F7-B920-DA1F-1B6494934126}"/>
                </a:ext>
              </a:extLst>
            </p:cNvPr>
            <p:cNvGrpSpPr/>
            <p:nvPr/>
          </p:nvGrpSpPr>
          <p:grpSpPr>
            <a:xfrm>
              <a:off x="4656000" y="1900714"/>
              <a:ext cx="180000" cy="180000"/>
              <a:chOff x="2537136" y="1269000"/>
              <a:chExt cx="180000" cy="180000"/>
            </a:xfrm>
          </p:grpSpPr>
          <p:sp>
            <p:nvSpPr>
              <p:cNvPr id="1936" name="Ellipse 1935">
                <a:extLst>
                  <a:ext uri="{FF2B5EF4-FFF2-40B4-BE49-F238E27FC236}">
                    <a16:creationId xmlns:a16="http://schemas.microsoft.com/office/drawing/2014/main" id="{8A3FD037-0B49-52A3-924C-9DB99C68FA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7" name="Minuszeichen 1936">
                <a:extLst>
                  <a:ext uri="{FF2B5EF4-FFF2-40B4-BE49-F238E27FC236}">
                    <a16:creationId xmlns:a16="http://schemas.microsoft.com/office/drawing/2014/main" id="{C3A3906A-FD55-1856-0A49-549220C2A4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4" name="Gruppieren 1923">
              <a:extLst>
                <a:ext uri="{FF2B5EF4-FFF2-40B4-BE49-F238E27FC236}">
                  <a16:creationId xmlns:a16="http://schemas.microsoft.com/office/drawing/2014/main" id="{EF848A90-CB17-D80E-2750-E348982EC946}"/>
                </a:ext>
              </a:extLst>
            </p:cNvPr>
            <p:cNvGrpSpPr/>
            <p:nvPr/>
          </p:nvGrpSpPr>
          <p:grpSpPr>
            <a:xfrm>
              <a:off x="6006000" y="1339747"/>
              <a:ext cx="180000" cy="180000"/>
              <a:chOff x="2537136" y="1269000"/>
              <a:chExt cx="180000" cy="180000"/>
            </a:xfrm>
          </p:grpSpPr>
          <p:sp>
            <p:nvSpPr>
              <p:cNvPr id="1934" name="Ellipse 1933">
                <a:extLst>
                  <a:ext uri="{FF2B5EF4-FFF2-40B4-BE49-F238E27FC236}">
                    <a16:creationId xmlns:a16="http://schemas.microsoft.com/office/drawing/2014/main" id="{8B2399C5-18AE-BD41-CEAA-866C269494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5" name="Minuszeichen 1934">
                <a:extLst>
                  <a:ext uri="{FF2B5EF4-FFF2-40B4-BE49-F238E27FC236}">
                    <a16:creationId xmlns:a16="http://schemas.microsoft.com/office/drawing/2014/main" id="{E816AB32-FD3A-2417-01D2-8358FB3101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5" name="Gruppieren 1924">
              <a:extLst>
                <a:ext uri="{FF2B5EF4-FFF2-40B4-BE49-F238E27FC236}">
                  <a16:creationId xmlns:a16="http://schemas.microsoft.com/office/drawing/2014/main" id="{F7045265-8F2F-6720-F560-D78F49738C73}"/>
                </a:ext>
              </a:extLst>
            </p:cNvPr>
            <p:cNvGrpSpPr/>
            <p:nvPr/>
          </p:nvGrpSpPr>
          <p:grpSpPr>
            <a:xfrm>
              <a:off x="6006000" y="5312040"/>
              <a:ext cx="180000" cy="180000"/>
              <a:chOff x="2537136" y="1269000"/>
              <a:chExt cx="180000" cy="180000"/>
            </a:xfrm>
          </p:grpSpPr>
          <p:sp>
            <p:nvSpPr>
              <p:cNvPr id="1932" name="Ellipse 1931">
                <a:extLst>
                  <a:ext uri="{FF2B5EF4-FFF2-40B4-BE49-F238E27FC236}">
                    <a16:creationId xmlns:a16="http://schemas.microsoft.com/office/drawing/2014/main" id="{A3FA6852-EE22-49E7-B484-AADF2441825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3" name="Minuszeichen 1932">
                <a:extLst>
                  <a:ext uri="{FF2B5EF4-FFF2-40B4-BE49-F238E27FC236}">
                    <a16:creationId xmlns:a16="http://schemas.microsoft.com/office/drawing/2014/main" id="{1B57410B-30AD-2F00-7C94-FE629FAE3F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6" name="Gruppieren 1925">
              <a:extLst>
                <a:ext uri="{FF2B5EF4-FFF2-40B4-BE49-F238E27FC236}">
                  <a16:creationId xmlns:a16="http://schemas.microsoft.com/office/drawing/2014/main" id="{3BAA963F-40D2-8356-0372-3333C1310A3B}"/>
                </a:ext>
              </a:extLst>
            </p:cNvPr>
            <p:cNvGrpSpPr/>
            <p:nvPr/>
          </p:nvGrpSpPr>
          <p:grpSpPr>
            <a:xfrm>
              <a:off x="6006000" y="1900714"/>
              <a:ext cx="180000" cy="180000"/>
              <a:chOff x="2537136" y="1269000"/>
              <a:chExt cx="180000" cy="180000"/>
            </a:xfrm>
          </p:grpSpPr>
          <p:sp>
            <p:nvSpPr>
              <p:cNvPr id="1930" name="Ellipse 1929">
                <a:extLst>
                  <a:ext uri="{FF2B5EF4-FFF2-40B4-BE49-F238E27FC236}">
                    <a16:creationId xmlns:a16="http://schemas.microsoft.com/office/drawing/2014/main" id="{D9818535-FE0C-792E-0DEA-AE12CDDAC2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1" name="Minuszeichen 1930">
                <a:extLst>
                  <a:ext uri="{FF2B5EF4-FFF2-40B4-BE49-F238E27FC236}">
                    <a16:creationId xmlns:a16="http://schemas.microsoft.com/office/drawing/2014/main" id="{0CF67696-005C-086D-C88C-BC4069732EF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27" name="Gruppieren 1926">
              <a:extLst>
                <a:ext uri="{FF2B5EF4-FFF2-40B4-BE49-F238E27FC236}">
                  <a16:creationId xmlns:a16="http://schemas.microsoft.com/office/drawing/2014/main" id="{8F8B789F-20FA-BBCC-FC2E-665BFD850427}"/>
                </a:ext>
              </a:extLst>
            </p:cNvPr>
            <p:cNvGrpSpPr/>
            <p:nvPr/>
          </p:nvGrpSpPr>
          <p:grpSpPr>
            <a:xfrm>
              <a:off x="6006000" y="4775520"/>
              <a:ext cx="180000" cy="180000"/>
              <a:chOff x="2537136" y="1269000"/>
              <a:chExt cx="180000" cy="180000"/>
            </a:xfrm>
          </p:grpSpPr>
          <p:sp>
            <p:nvSpPr>
              <p:cNvPr id="1928" name="Ellipse 1927">
                <a:extLst>
                  <a:ext uri="{FF2B5EF4-FFF2-40B4-BE49-F238E27FC236}">
                    <a16:creationId xmlns:a16="http://schemas.microsoft.com/office/drawing/2014/main" id="{0754C765-3D8D-3583-E61D-29A6227E75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9" name="Minuszeichen 1928">
                <a:extLst>
                  <a:ext uri="{FF2B5EF4-FFF2-40B4-BE49-F238E27FC236}">
                    <a16:creationId xmlns:a16="http://schemas.microsoft.com/office/drawing/2014/main" id="{71F75442-0EF7-9CDC-5DD7-63148E05400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006" name="Gruppieren 3005">
            <a:extLst>
              <a:ext uri="{FF2B5EF4-FFF2-40B4-BE49-F238E27FC236}">
                <a16:creationId xmlns:a16="http://schemas.microsoft.com/office/drawing/2014/main" id="{856DB522-BD1F-FC69-8BA9-286EA44E3B3A}"/>
              </a:ext>
            </a:extLst>
          </p:cNvPr>
          <p:cNvGrpSpPr>
            <a:grpSpLocks noChangeAspect="1"/>
          </p:cNvGrpSpPr>
          <p:nvPr/>
        </p:nvGrpSpPr>
        <p:grpSpPr>
          <a:xfrm>
            <a:off x="3733202" y="-669380"/>
            <a:ext cx="1258865" cy="1306104"/>
            <a:chOff x="3576000" y="816426"/>
            <a:chExt cx="5040000" cy="5229127"/>
          </a:xfrm>
        </p:grpSpPr>
        <p:grpSp>
          <p:nvGrpSpPr>
            <p:cNvPr id="3007" name="Magnesium ohne e-">
              <a:extLst>
                <a:ext uri="{FF2B5EF4-FFF2-40B4-BE49-F238E27FC236}">
                  <a16:creationId xmlns:a16="http://schemas.microsoft.com/office/drawing/2014/main" id="{4BA114F1-4FB0-55A8-BEA9-963262D61AED}"/>
                </a:ext>
              </a:extLst>
            </p:cNvPr>
            <p:cNvGrpSpPr/>
            <p:nvPr/>
          </p:nvGrpSpPr>
          <p:grpSpPr>
            <a:xfrm>
              <a:off x="3576000" y="909000"/>
              <a:ext cx="5040000" cy="5040000"/>
              <a:chOff x="3576000" y="909000"/>
              <a:chExt cx="5040000" cy="5040000"/>
            </a:xfrm>
          </p:grpSpPr>
          <p:sp>
            <p:nvSpPr>
              <p:cNvPr id="3044" name="K-Schale">
                <a:extLst>
                  <a:ext uri="{FF2B5EF4-FFF2-40B4-BE49-F238E27FC236}">
                    <a16:creationId xmlns:a16="http://schemas.microsoft.com/office/drawing/2014/main" id="{8C412361-DD3E-28DF-1A8D-672E20B0853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045" name="Atomkern mit Protonen und Neutronen">
                <a:extLst>
                  <a:ext uri="{FF2B5EF4-FFF2-40B4-BE49-F238E27FC236}">
                    <a16:creationId xmlns:a16="http://schemas.microsoft.com/office/drawing/2014/main" id="{E14B2E15-D583-523D-A37F-20F62FDAB8A8}"/>
                  </a:ext>
                </a:extLst>
              </p:cNvPr>
              <p:cNvGrpSpPr/>
              <p:nvPr/>
            </p:nvGrpSpPr>
            <p:grpSpPr>
              <a:xfrm>
                <a:off x="5196000" y="2529000"/>
                <a:ext cx="1800000" cy="1800000"/>
                <a:chOff x="5196000" y="2529000"/>
                <a:chExt cx="1800000" cy="1800000"/>
              </a:xfrm>
            </p:grpSpPr>
            <p:sp>
              <p:nvSpPr>
                <p:cNvPr id="3048" name="Atomkern">
                  <a:extLst>
                    <a:ext uri="{FF2B5EF4-FFF2-40B4-BE49-F238E27FC236}">
                      <a16:creationId xmlns:a16="http://schemas.microsoft.com/office/drawing/2014/main" id="{21DF7CBF-5CDC-1E16-A626-947D31B7D749}"/>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049" name="Gruppieren 3048">
                  <a:extLst>
                    <a:ext uri="{FF2B5EF4-FFF2-40B4-BE49-F238E27FC236}">
                      <a16:creationId xmlns:a16="http://schemas.microsoft.com/office/drawing/2014/main" id="{B6BF897C-86DA-A267-55F2-19874ADDD90A}"/>
                    </a:ext>
                  </a:extLst>
                </p:cNvPr>
                <p:cNvGrpSpPr>
                  <a:grpSpLocks noChangeAspect="1"/>
                </p:cNvGrpSpPr>
                <p:nvPr/>
              </p:nvGrpSpPr>
              <p:grpSpPr>
                <a:xfrm>
                  <a:off x="5848033" y="3791651"/>
                  <a:ext cx="180000" cy="180000"/>
                  <a:chOff x="3172968" y="2304288"/>
                  <a:chExt cx="180000" cy="180000"/>
                </a:xfrm>
              </p:grpSpPr>
              <p:sp>
                <p:nvSpPr>
                  <p:cNvPr id="3095" name="Ellipse 3094">
                    <a:extLst>
                      <a:ext uri="{FF2B5EF4-FFF2-40B4-BE49-F238E27FC236}">
                        <a16:creationId xmlns:a16="http://schemas.microsoft.com/office/drawing/2014/main" id="{2631F77D-877C-D35C-E3D2-89AD2F07D1E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6" name="Additionszeichen 3095">
                    <a:extLst>
                      <a:ext uri="{FF2B5EF4-FFF2-40B4-BE49-F238E27FC236}">
                        <a16:creationId xmlns:a16="http://schemas.microsoft.com/office/drawing/2014/main" id="{1C431EB9-A351-C85E-A73D-FF28B47674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0" name="Gruppieren 3049">
                  <a:extLst>
                    <a:ext uri="{FF2B5EF4-FFF2-40B4-BE49-F238E27FC236}">
                      <a16:creationId xmlns:a16="http://schemas.microsoft.com/office/drawing/2014/main" id="{D6874F7F-C00C-8F1F-CFCE-988F8232E821}"/>
                    </a:ext>
                  </a:extLst>
                </p:cNvPr>
                <p:cNvGrpSpPr>
                  <a:grpSpLocks noChangeAspect="1"/>
                </p:cNvGrpSpPr>
                <p:nvPr/>
              </p:nvGrpSpPr>
              <p:grpSpPr>
                <a:xfrm>
                  <a:off x="6270000" y="3698425"/>
                  <a:ext cx="180000" cy="180000"/>
                  <a:chOff x="3172968" y="2304288"/>
                  <a:chExt cx="180000" cy="180000"/>
                </a:xfrm>
              </p:grpSpPr>
              <p:sp>
                <p:nvSpPr>
                  <p:cNvPr id="3093" name="Ellipse 3092">
                    <a:extLst>
                      <a:ext uri="{FF2B5EF4-FFF2-40B4-BE49-F238E27FC236}">
                        <a16:creationId xmlns:a16="http://schemas.microsoft.com/office/drawing/2014/main" id="{A5155078-B04A-DDD8-1322-7DE4BE64E6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4" name="Additionszeichen 3093">
                    <a:extLst>
                      <a:ext uri="{FF2B5EF4-FFF2-40B4-BE49-F238E27FC236}">
                        <a16:creationId xmlns:a16="http://schemas.microsoft.com/office/drawing/2014/main" id="{4162EBA0-1416-1018-C002-771AAE6C3E4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1" name="Gruppieren 3050">
                  <a:extLst>
                    <a:ext uri="{FF2B5EF4-FFF2-40B4-BE49-F238E27FC236}">
                      <a16:creationId xmlns:a16="http://schemas.microsoft.com/office/drawing/2014/main" id="{5AD14ABA-BCF9-6562-4FDD-204333827AEA}"/>
                    </a:ext>
                  </a:extLst>
                </p:cNvPr>
                <p:cNvGrpSpPr>
                  <a:grpSpLocks noChangeAspect="1"/>
                </p:cNvGrpSpPr>
                <p:nvPr/>
              </p:nvGrpSpPr>
              <p:grpSpPr>
                <a:xfrm>
                  <a:off x="5499300" y="3931942"/>
                  <a:ext cx="180000" cy="180000"/>
                  <a:chOff x="3172968" y="2304288"/>
                  <a:chExt cx="180000" cy="180000"/>
                </a:xfrm>
              </p:grpSpPr>
              <p:sp>
                <p:nvSpPr>
                  <p:cNvPr id="3091" name="Ellipse 3090">
                    <a:extLst>
                      <a:ext uri="{FF2B5EF4-FFF2-40B4-BE49-F238E27FC236}">
                        <a16:creationId xmlns:a16="http://schemas.microsoft.com/office/drawing/2014/main" id="{4ABBBF70-5E08-641E-D1F3-8B044807D6F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2" name="Additionszeichen 3091">
                    <a:extLst>
                      <a:ext uri="{FF2B5EF4-FFF2-40B4-BE49-F238E27FC236}">
                        <a16:creationId xmlns:a16="http://schemas.microsoft.com/office/drawing/2014/main" id="{BC170D4B-A98C-B7D5-6A05-4D2E8A84973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2" name="Gruppieren 3051">
                  <a:extLst>
                    <a:ext uri="{FF2B5EF4-FFF2-40B4-BE49-F238E27FC236}">
                      <a16:creationId xmlns:a16="http://schemas.microsoft.com/office/drawing/2014/main" id="{B2E2E8C7-EB1C-2999-D497-1F82C15CE9DD}"/>
                    </a:ext>
                  </a:extLst>
                </p:cNvPr>
                <p:cNvGrpSpPr>
                  <a:grpSpLocks noChangeAspect="1"/>
                </p:cNvGrpSpPr>
                <p:nvPr/>
              </p:nvGrpSpPr>
              <p:grpSpPr>
                <a:xfrm>
                  <a:off x="6030156" y="4086630"/>
                  <a:ext cx="180000" cy="180000"/>
                  <a:chOff x="3172968" y="2304288"/>
                  <a:chExt cx="180000" cy="180000"/>
                </a:xfrm>
              </p:grpSpPr>
              <p:sp>
                <p:nvSpPr>
                  <p:cNvPr id="3089" name="Ellipse 3088">
                    <a:extLst>
                      <a:ext uri="{FF2B5EF4-FFF2-40B4-BE49-F238E27FC236}">
                        <a16:creationId xmlns:a16="http://schemas.microsoft.com/office/drawing/2014/main" id="{1367521D-ED4C-57E5-9C41-3F296805399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0" name="Additionszeichen 3089">
                    <a:extLst>
                      <a:ext uri="{FF2B5EF4-FFF2-40B4-BE49-F238E27FC236}">
                        <a16:creationId xmlns:a16="http://schemas.microsoft.com/office/drawing/2014/main" id="{830D0759-D8EE-29D4-3A52-F914D1F351C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3" name="Gruppieren 3052">
                  <a:extLst>
                    <a:ext uri="{FF2B5EF4-FFF2-40B4-BE49-F238E27FC236}">
                      <a16:creationId xmlns:a16="http://schemas.microsoft.com/office/drawing/2014/main" id="{C4F81704-5064-D6A3-2278-0F55AE90C1D7}"/>
                    </a:ext>
                  </a:extLst>
                </p:cNvPr>
                <p:cNvGrpSpPr>
                  <a:grpSpLocks noChangeAspect="1"/>
                </p:cNvGrpSpPr>
                <p:nvPr/>
              </p:nvGrpSpPr>
              <p:grpSpPr>
                <a:xfrm>
                  <a:off x="6020438" y="3296696"/>
                  <a:ext cx="180000" cy="180000"/>
                  <a:chOff x="3172968" y="2304288"/>
                  <a:chExt cx="180000" cy="180000"/>
                </a:xfrm>
              </p:grpSpPr>
              <p:sp>
                <p:nvSpPr>
                  <p:cNvPr id="3087" name="Ellipse 3086">
                    <a:extLst>
                      <a:ext uri="{FF2B5EF4-FFF2-40B4-BE49-F238E27FC236}">
                        <a16:creationId xmlns:a16="http://schemas.microsoft.com/office/drawing/2014/main" id="{2ADFC433-F1F7-AEA4-9961-DAD5C79064A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8" name="Additionszeichen 3087">
                    <a:extLst>
                      <a:ext uri="{FF2B5EF4-FFF2-40B4-BE49-F238E27FC236}">
                        <a16:creationId xmlns:a16="http://schemas.microsoft.com/office/drawing/2014/main" id="{C9BAEB89-991A-C9F0-7E46-A585625809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4" name="Gruppieren 3053">
                  <a:extLst>
                    <a:ext uri="{FF2B5EF4-FFF2-40B4-BE49-F238E27FC236}">
                      <a16:creationId xmlns:a16="http://schemas.microsoft.com/office/drawing/2014/main" id="{A4299741-9EB2-2577-94E2-47FC5CD7B950}"/>
                    </a:ext>
                  </a:extLst>
                </p:cNvPr>
                <p:cNvGrpSpPr>
                  <a:grpSpLocks noChangeAspect="1"/>
                </p:cNvGrpSpPr>
                <p:nvPr/>
              </p:nvGrpSpPr>
              <p:grpSpPr>
                <a:xfrm>
                  <a:off x="6540000" y="3667688"/>
                  <a:ext cx="180000" cy="180000"/>
                  <a:chOff x="3172968" y="2304288"/>
                  <a:chExt cx="180000" cy="180000"/>
                </a:xfrm>
              </p:grpSpPr>
              <p:sp>
                <p:nvSpPr>
                  <p:cNvPr id="3085" name="Ellipse 3084">
                    <a:extLst>
                      <a:ext uri="{FF2B5EF4-FFF2-40B4-BE49-F238E27FC236}">
                        <a16:creationId xmlns:a16="http://schemas.microsoft.com/office/drawing/2014/main" id="{93ACDE4C-683E-A220-752C-7CD184B929C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6" name="Additionszeichen 3085">
                    <a:extLst>
                      <a:ext uri="{FF2B5EF4-FFF2-40B4-BE49-F238E27FC236}">
                        <a16:creationId xmlns:a16="http://schemas.microsoft.com/office/drawing/2014/main" id="{22FE9E99-015A-FFA3-8635-68C6B67EF8C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5" name="Gruppieren 3054">
                  <a:extLst>
                    <a:ext uri="{FF2B5EF4-FFF2-40B4-BE49-F238E27FC236}">
                      <a16:creationId xmlns:a16="http://schemas.microsoft.com/office/drawing/2014/main" id="{8840D563-A745-60A4-FFCC-80F8CF33940D}"/>
                    </a:ext>
                  </a:extLst>
                </p:cNvPr>
                <p:cNvGrpSpPr>
                  <a:grpSpLocks noChangeAspect="1"/>
                </p:cNvGrpSpPr>
                <p:nvPr/>
              </p:nvGrpSpPr>
              <p:grpSpPr>
                <a:xfrm>
                  <a:off x="6696374" y="3186376"/>
                  <a:ext cx="180000" cy="180000"/>
                  <a:chOff x="3172968" y="2304288"/>
                  <a:chExt cx="180000" cy="180000"/>
                </a:xfrm>
              </p:grpSpPr>
              <p:sp>
                <p:nvSpPr>
                  <p:cNvPr id="3083" name="Ellipse 3082">
                    <a:extLst>
                      <a:ext uri="{FF2B5EF4-FFF2-40B4-BE49-F238E27FC236}">
                        <a16:creationId xmlns:a16="http://schemas.microsoft.com/office/drawing/2014/main" id="{E049A4DF-A892-1BEE-3AA1-DC66449FCB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4" name="Additionszeichen 3083">
                    <a:extLst>
                      <a:ext uri="{FF2B5EF4-FFF2-40B4-BE49-F238E27FC236}">
                        <a16:creationId xmlns:a16="http://schemas.microsoft.com/office/drawing/2014/main" id="{3C66544E-466E-3DA7-B2C1-0A13EBD4717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6" name="Gruppieren 3055">
                  <a:extLst>
                    <a:ext uri="{FF2B5EF4-FFF2-40B4-BE49-F238E27FC236}">
                      <a16:creationId xmlns:a16="http://schemas.microsoft.com/office/drawing/2014/main" id="{B08BAD7C-7023-51A7-1CAF-3EDDBC7199D5}"/>
                    </a:ext>
                  </a:extLst>
                </p:cNvPr>
                <p:cNvGrpSpPr>
                  <a:grpSpLocks noChangeAspect="1"/>
                </p:cNvGrpSpPr>
                <p:nvPr/>
              </p:nvGrpSpPr>
              <p:grpSpPr>
                <a:xfrm>
                  <a:off x="5577515" y="3084316"/>
                  <a:ext cx="180000" cy="180000"/>
                  <a:chOff x="3172968" y="2304288"/>
                  <a:chExt cx="180000" cy="180000"/>
                </a:xfrm>
              </p:grpSpPr>
              <p:sp>
                <p:nvSpPr>
                  <p:cNvPr id="3081" name="Ellipse 3080">
                    <a:extLst>
                      <a:ext uri="{FF2B5EF4-FFF2-40B4-BE49-F238E27FC236}">
                        <a16:creationId xmlns:a16="http://schemas.microsoft.com/office/drawing/2014/main" id="{89C11358-0F65-979B-8A2C-54A7077D846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2" name="Additionszeichen 3081">
                    <a:extLst>
                      <a:ext uri="{FF2B5EF4-FFF2-40B4-BE49-F238E27FC236}">
                        <a16:creationId xmlns:a16="http://schemas.microsoft.com/office/drawing/2014/main" id="{6B8AA8D7-9959-30E9-47A6-524623720D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7" name="Gruppieren 3056">
                  <a:extLst>
                    <a:ext uri="{FF2B5EF4-FFF2-40B4-BE49-F238E27FC236}">
                      <a16:creationId xmlns:a16="http://schemas.microsoft.com/office/drawing/2014/main" id="{9CE3CF9E-55E8-9408-35C2-19B73F23F3FA}"/>
                    </a:ext>
                  </a:extLst>
                </p:cNvPr>
                <p:cNvGrpSpPr>
                  <a:grpSpLocks noChangeAspect="1"/>
                </p:cNvGrpSpPr>
                <p:nvPr/>
              </p:nvGrpSpPr>
              <p:grpSpPr>
                <a:xfrm>
                  <a:off x="5940252" y="2903697"/>
                  <a:ext cx="180000" cy="180000"/>
                  <a:chOff x="3172968" y="2304288"/>
                  <a:chExt cx="180000" cy="180000"/>
                </a:xfrm>
              </p:grpSpPr>
              <p:sp>
                <p:nvSpPr>
                  <p:cNvPr id="3079" name="Ellipse 3078">
                    <a:extLst>
                      <a:ext uri="{FF2B5EF4-FFF2-40B4-BE49-F238E27FC236}">
                        <a16:creationId xmlns:a16="http://schemas.microsoft.com/office/drawing/2014/main" id="{AF02580A-DB54-2626-0B83-C4939F3230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0" name="Additionszeichen 3079">
                    <a:extLst>
                      <a:ext uri="{FF2B5EF4-FFF2-40B4-BE49-F238E27FC236}">
                        <a16:creationId xmlns:a16="http://schemas.microsoft.com/office/drawing/2014/main" id="{27FED66E-B89F-92C5-67CA-E2E11267D7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8" name="Gruppieren 3057">
                  <a:extLst>
                    <a:ext uri="{FF2B5EF4-FFF2-40B4-BE49-F238E27FC236}">
                      <a16:creationId xmlns:a16="http://schemas.microsoft.com/office/drawing/2014/main" id="{9C46E313-167C-279E-77C2-AA62A6237598}"/>
                    </a:ext>
                  </a:extLst>
                </p:cNvPr>
                <p:cNvGrpSpPr>
                  <a:grpSpLocks noChangeAspect="1"/>
                </p:cNvGrpSpPr>
                <p:nvPr/>
              </p:nvGrpSpPr>
              <p:grpSpPr>
                <a:xfrm>
                  <a:off x="5597520" y="2746772"/>
                  <a:ext cx="180000" cy="180000"/>
                  <a:chOff x="3172968" y="2304288"/>
                  <a:chExt cx="180000" cy="180000"/>
                </a:xfrm>
              </p:grpSpPr>
              <p:sp>
                <p:nvSpPr>
                  <p:cNvPr id="3077" name="Ellipse 3076">
                    <a:extLst>
                      <a:ext uri="{FF2B5EF4-FFF2-40B4-BE49-F238E27FC236}">
                        <a16:creationId xmlns:a16="http://schemas.microsoft.com/office/drawing/2014/main" id="{AEE79A8F-13A4-AF00-C441-543CB2C8C59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8" name="Additionszeichen 3077">
                    <a:extLst>
                      <a:ext uri="{FF2B5EF4-FFF2-40B4-BE49-F238E27FC236}">
                        <a16:creationId xmlns:a16="http://schemas.microsoft.com/office/drawing/2014/main" id="{5666F3CF-A699-0531-EA41-72C86935BFD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59" name="Gruppieren 3058">
                  <a:extLst>
                    <a:ext uri="{FF2B5EF4-FFF2-40B4-BE49-F238E27FC236}">
                      <a16:creationId xmlns:a16="http://schemas.microsoft.com/office/drawing/2014/main" id="{13929DD0-5C9D-4B49-D160-A8F65A36B8E4}"/>
                    </a:ext>
                  </a:extLst>
                </p:cNvPr>
                <p:cNvGrpSpPr>
                  <a:grpSpLocks noChangeAspect="1"/>
                </p:cNvGrpSpPr>
                <p:nvPr/>
              </p:nvGrpSpPr>
              <p:grpSpPr>
                <a:xfrm>
                  <a:off x="6310896" y="2729578"/>
                  <a:ext cx="180000" cy="180000"/>
                  <a:chOff x="3172968" y="2304288"/>
                  <a:chExt cx="180000" cy="180000"/>
                </a:xfrm>
              </p:grpSpPr>
              <p:sp>
                <p:nvSpPr>
                  <p:cNvPr id="3075" name="Ellipse 3074">
                    <a:extLst>
                      <a:ext uri="{FF2B5EF4-FFF2-40B4-BE49-F238E27FC236}">
                        <a16:creationId xmlns:a16="http://schemas.microsoft.com/office/drawing/2014/main" id="{82F3B781-8FB1-EA27-8909-4A6A257728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6" name="Additionszeichen 3075">
                    <a:extLst>
                      <a:ext uri="{FF2B5EF4-FFF2-40B4-BE49-F238E27FC236}">
                        <a16:creationId xmlns:a16="http://schemas.microsoft.com/office/drawing/2014/main" id="{BED2190D-4A24-488C-CCFE-DFD17301F2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60" name="Gruppieren 3059">
                  <a:extLst>
                    <a:ext uri="{FF2B5EF4-FFF2-40B4-BE49-F238E27FC236}">
                      <a16:creationId xmlns:a16="http://schemas.microsoft.com/office/drawing/2014/main" id="{D8D15452-04E9-14D1-E209-0D6F1B0B790B}"/>
                    </a:ext>
                  </a:extLst>
                </p:cNvPr>
                <p:cNvGrpSpPr>
                  <a:grpSpLocks noChangeAspect="1"/>
                </p:cNvGrpSpPr>
                <p:nvPr/>
              </p:nvGrpSpPr>
              <p:grpSpPr>
                <a:xfrm>
                  <a:off x="5311404" y="3346168"/>
                  <a:ext cx="180000" cy="180000"/>
                  <a:chOff x="3172968" y="2304288"/>
                  <a:chExt cx="180000" cy="180000"/>
                </a:xfrm>
              </p:grpSpPr>
              <p:sp>
                <p:nvSpPr>
                  <p:cNvPr id="3073" name="Ellipse 3072">
                    <a:extLst>
                      <a:ext uri="{FF2B5EF4-FFF2-40B4-BE49-F238E27FC236}">
                        <a16:creationId xmlns:a16="http://schemas.microsoft.com/office/drawing/2014/main" id="{F68907BF-E660-8DDB-8441-EF316479580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4" name="Additionszeichen 3073">
                    <a:extLst>
                      <a:ext uri="{FF2B5EF4-FFF2-40B4-BE49-F238E27FC236}">
                        <a16:creationId xmlns:a16="http://schemas.microsoft.com/office/drawing/2014/main" id="{9F53E158-EF79-2E49-2083-725792038F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61" name="Ellipse 3060">
                  <a:extLst>
                    <a:ext uri="{FF2B5EF4-FFF2-40B4-BE49-F238E27FC236}">
                      <a16:creationId xmlns:a16="http://schemas.microsoft.com/office/drawing/2014/main" id="{EBD269B0-8233-E416-3703-B2404BC6BA8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2" name="Ellipse 3061">
                  <a:extLst>
                    <a:ext uri="{FF2B5EF4-FFF2-40B4-BE49-F238E27FC236}">
                      <a16:creationId xmlns:a16="http://schemas.microsoft.com/office/drawing/2014/main" id="{D6494D04-BD5A-C4B8-464B-9452547E9DD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3" name="Ellipse 3062">
                  <a:extLst>
                    <a:ext uri="{FF2B5EF4-FFF2-40B4-BE49-F238E27FC236}">
                      <a16:creationId xmlns:a16="http://schemas.microsoft.com/office/drawing/2014/main" id="{33AC437E-CAB4-1121-08A5-0B2D5F1F0D9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4" name="Ellipse 3063">
                  <a:extLst>
                    <a:ext uri="{FF2B5EF4-FFF2-40B4-BE49-F238E27FC236}">
                      <a16:creationId xmlns:a16="http://schemas.microsoft.com/office/drawing/2014/main" id="{F1F007F3-0DF1-842B-7827-37FD53AC640D}"/>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5" name="Ellipse 3064">
                  <a:extLst>
                    <a:ext uri="{FF2B5EF4-FFF2-40B4-BE49-F238E27FC236}">
                      <a16:creationId xmlns:a16="http://schemas.microsoft.com/office/drawing/2014/main" id="{62F2668B-CC90-AEDE-B0C8-CD2ACD56B54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6" name="Ellipse 3065">
                  <a:extLst>
                    <a:ext uri="{FF2B5EF4-FFF2-40B4-BE49-F238E27FC236}">
                      <a16:creationId xmlns:a16="http://schemas.microsoft.com/office/drawing/2014/main" id="{E9A953E4-0FC5-7DDC-84CB-7983F27303B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7" name="Ellipse 3066">
                  <a:extLst>
                    <a:ext uri="{FF2B5EF4-FFF2-40B4-BE49-F238E27FC236}">
                      <a16:creationId xmlns:a16="http://schemas.microsoft.com/office/drawing/2014/main" id="{E4771877-6AFE-F019-116C-F9763BFA426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8" name="Ellipse 3067">
                  <a:extLst>
                    <a:ext uri="{FF2B5EF4-FFF2-40B4-BE49-F238E27FC236}">
                      <a16:creationId xmlns:a16="http://schemas.microsoft.com/office/drawing/2014/main" id="{8991B214-FF7E-500B-4D61-DA8346386EE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9" name="Ellipse 3068">
                  <a:extLst>
                    <a:ext uri="{FF2B5EF4-FFF2-40B4-BE49-F238E27FC236}">
                      <a16:creationId xmlns:a16="http://schemas.microsoft.com/office/drawing/2014/main" id="{B0A86390-FB29-D282-9491-BB3D85BBD5D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0" name="Ellipse 3069">
                  <a:extLst>
                    <a:ext uri="{FF2B5EF4-FFF2-40B4-BE49-F238E27FC236}">
                      <a16:creationId xmlns:a16="http://schemas.microsoft.com/office/drawing/2014/main" id="{CBF0C843-92B2-CF0C-EF9E-21EF142D6D8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1" name="Ellipse 3070">
                  <a:extLst>
                    <a:ext uri="{FF2B5EF4-FFF2-40B4-BE49-F238E27FC236}">
                      <a16:creationId xmlns:a16="http://schemas.microsoft.com/office/drawing/2014/main" id="{77A5B9A8-BAC5-FFFB-D2A5-EB5D571AFB1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2" name="Ellipse 3071">
                  <a:extLst>
                    <a:ext uri="{FF2B5EF4-FFF2-40B4-BE49-F238E27FC236}">
                      <a16:creationId xmlns:a16="http://schemas.microsoft.com/office/drawing/2014/main" id="{35D8A975-EDEC-BEFC-7FF8-76A55B67374F}"/>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46" name="L-Schale">
                <a:extLst>
                  <a:ext uri="{FF2B5EF4-FFF2-40B4-BE49-F238E27FC236}">
                    <a16:creationId xmlns:a16="http://schemas.microsoft.com/office/drawing/2014/main" id="{4A3B43B2-49AF-D97A-9EC0-030CB74BBD26}"/>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047" name="M-Schale">
                <a:extLst>
                  <a:ext uri="{FF2B5EF4-FFF2-40B4-BE49-F238E27FC236}">
                    <a16:creationId xmlns:a16="http://schemas.microsoft.com/office/drawing/2014/main" id="{8A21B69D-D6C0-E481-74EE-0B499B802ACA}"/>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008" name="Gruppieren 3007">
              <a:extLst>
                <a:ext uri="{FF2B5EF4-FFF2-40B4-BE49-F238E27FC236}">
                  <a16:creationId xmlns:a16="http://schemas.microsoft.com/office/drawing/2014/main" id="{94A43D82-18C1-3289-0F16-C22F7601DDCC}"/>
                </a:ext>
              </a:extLst>
            </p:cNvPr>
            <p:cNvGrpSpPr/>
            <p:nvPr/>
          </p:nvGrpSpPr>
          <p:grpSpPr>
            <a:xfrm>
              <a:off x="6006000" y="816426"/>
              <a:ext cx="180000" cy="180000"/>
              <a:chOff x="2537136" y="1269000"/>
              <a:chExt cx="180000" cy="180000"/>
            </a:xfrm>
          </p:grpSpPr>
          <p:sp>
            <p:nvSpPr>
              <p:cNvPr id="3042" name="Ellipse 3041">
                <a:extLst>
                  <a:ext uri="{FF2B5EF4-FFF2-40B4-BE49-F238E27FC236}">
                    <a16:creationId xmlns:a16="http://schemas.microsoft.com/office/drawing/2014/main" id="{35F4288C-82F6-8418-4DBC-F31381CB18D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3" name="Minuszeichen 3042">
                <a:extLst>
                  <a:ext uri="{FF2B5EF4-FFF2-40B4-BE49-F238E27FC236}">
                    <a16:creationId xmlns:a16="http://schemas.microsoft.com/office/drawing/2014/main" id="{5CB55064-8C54-2045-5A31-BD2002EFE9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09" name="Gruppieren 3008">
              <a:extLst>
                <a:ext uri="{FF2B5EF4-FFF2-40B4-BE49-F238E27FC236}">
                  <a16:creationId xmlns:a16="http://schemas.microsoft.com/office/drawing/2014/main" id="{1A124047-09AB-E072-C192-209656BF4F70}"/>
                </a:ext>
              </a:extLst>
            </p:cNvPr>
            <p:cNvGrpSpPr/>
            <p:nvPr/>
          </p:nvGrpSpPr>
          <p:grpSpPr>
            <a:xfrm>
              <a:off x="6003948" y="5865553"/>
              <a:ext cx="180000" cy="180000"/>
              <a:chOff x="2537136" y="1269000"/>
              <a:chExt cx="180000" cy="180000"/>
            </a:xfrm>
          </p:grpSpPr>
          <p:sp>
            <p:nvSpPr>
              <p:cNvPr id="3040" name="Ellipse 3039">
                <a:extLst>
                  <a:ext uri="{FF2B5EF4-FFF2-40B4-BE49-F238E27FC236}">
                    <a16:creationId xmlns:a16="http://schemas.microsoft.com/office/drawing/2014/main" id="{9C320E84-C9DF-F4DC-A1B6-F3D4611EC97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1" name="Minuszeichen 3040">
                <a:extLst>
                  <a:ext uri="{FF2B5EF4-FFF2-40B4-BE49-F238E27FC236}">
                    <a16:creationId xmlns:a16="http://schemas.microsoft.com/office/drawing/2014/main" id="{B846DDB5-E09A-09D9-0EC8-A6DD796AEC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0" name="Gruppieren 3009">
              <a:extLst>
                <a:ext uri="{FF2B5EF4-FFF2-40B4-BE49-F238E27FC236}">
                  <a16:creationId xmlns:a16="http://schemas.microsoft.com/office/drawing/2014/main" id="{02363087-994E-778A-DF83-77D4B2E716F9}"/>
                </a:ext>
              </a:extLst>
            </p:cNvPr>
            <p:cNvGrpSpPr/>
            <p:nvPr/>
          </p:nvGrpSpPr>
          <p:grpSpPr>
            <a:xfrm>
              <a:off x="7989107" y="3335661"/>
              <a:ext cx="180000" cy="180000"/>
              <a:chOff x="2537136" y="1269000"/>
              <a:chExt cx="180000" cy="180000"/>
            </a:xfrm>
          </p:grpSpPr>
          <p:sp>
            <p:nvSpPr>
              <p:cNvPr id="3038" name="Ellipse 3037">
                <a:extLst>
                  <a:ext uri="{FF2B5EF4-FFF2-40B4-BE49-F238E27FC236}">
                    <a16:creationId xmlns:a16="http://schemas.microsoft.com/office/drawing/2014/main" id="{C72ACB7A-B52A-8C23-4702-1A4FFEFD3C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9" name="Minuszeichen 3038">
                <a:extLst>
                  <a:ext uri="{FF2B5EF4-FFF2-40B4-BE49-F238E27FC236}">
                    <a16:creationId xmlns:a16="http://schemas.microsoft.com/office/drawing/2014/main" id="{810298AC-093D-2238-DFE5-D239A64A57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1" name="Gruppieren 3010">
              <a:extLst>
                <a:ext uri="{FF2B5EF4-FFF2-40B4-BE49-F238E27FC236}">
                  <a16:creationId xmlns:a16="http://schemas.microsoft.com/office/drawing/2014/main" id="{F0E39B3C-2FEA-E9D0-173C-1193AE07729D}"/>
                </a:ext>
              </a:extLst>
            </p:cNvPr>
            <p:cNvGrpSpPr/>
            <p:nvPr/>
          </p:nvGrpSpPr>
          <p:grpSpPr>
            <a:xfrm>
              <a:off x="4026000" y="3339000"/>
              <a:ext cx="180000" cy="180000"/>
              <a:chOff x="2537136" y="1269000"/>
              <a:chExt cx="180000" cy="180000"/>
            </a:xfrm>
          </p:grpSpPr>
          <p:sp>
            <p:nvSpPr>
              <p:cNvPr id="3036" name="Ellipse 3035">
                <a:extLst>
                  <a:ext uri="{FF2B5EF4-FFF2-40B4-BE49-F238E27FC236}">
                    <a16:creationId xmlns:a16="http://schemas.microsoft.com/office/drawing/2014/main" id="{3C9D493C-77DF-73B0-E03F-AE99772D81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7" name="Minuszeichen 3036">
                <a:extLst>
                  <a:ext uri="{FF2B5EF4-FFF2-40B4-BE49-F238E27FC236}">
                    <a16:creationId xmlns:a16="http://schemas.microsoft.com/office/drawing/2014/main" id="{F542F9DB-398A-B0FD-09FA-BDA15AA69A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2" name="Gruppieren 3011">
              <a:extLst>
                <a:ext uri="{FF2B5EF4-FFF2-40B4-BE49-F238E27FC236}">
                  <a16:creationId xmlns:a16="http://schemas.microsoft.com/office/drawing/2014/main" id="{013A1CA8-7F55-0ADF-7428-B9EC92936374}"/>
                </a:ext>
              </a:extLst>
            </p:cNvPr>
            <p:cNvGrpSpPr/>
            <p:nvPr/>
          </p:nvGrpSpPr>
          <p:grpSpPr>
            <a:xfrm>
              <a:off x="4656000" y="4775520"/>
              <a:ext cx="180000" cy="180000"/>
              <a:chOff x="2537136" y="1269000"/>
              <a:chExt cx="180000" cy="180000"/>
            </a:xfrm>
          </p:grpSpPr>
          <p:sp>
            <p:nvSpPr>
              <p:cNvPr id="3034" name="Ellipse 3033">
                <a:extLst>
                  <a:ext uri="{FF2B5EF4-FFF2-40B4-BE49-F238E27FC236}">
                    <a16:creationId xmlns:a16="http://schemas.microsoft.com/office/drawing/2014/main" id="{7D05338E-B201-5DBB-AFB9-35BC31B378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5" name="Minuszeichen 3034">
                <a:extLst>
                  <a:ext uri="{FF2B5EF4-FFF2-40B4-BE49-F238E27FC236}">
                    <a16:creationId xmlns:a16="http://schemas.microsoft.com/office/drawing/2014/main" id="{D6D3056C-4ADC-79D3-9202-BE8C5FC8860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3" name="Gruppieren 3012">
              <a:extLst>
                <a:ext uri="{FF2B5EF4-FFF2-40B4-BE49-F238E27FC236}">
                  <a16:creationId xmlns:a16="http://schemas.microsoft.com/office/drawing/2014/main" id="{9C5EFDE8-FC65-78F1-F556-3BF14AA3DF4B}"/>
                </a:ext>
              </a:extLst>
            </p:cNvPr>
            <p:cNvGrpSpPr/>
            <p:nvPr/>
          </p:nvGrpSpPr>
          <p:grpSpPr>
            <a:xfrm>
              <a:off x="7373256" y="4775520"/>
              <a:ext cx="180000" cy="180000"/>
              <a:chOff x="2537136" y="1269000"/>
              <a:chExt cx="180000" cy="180000"/>
            </a:xfrm>
          </p:grpSpPr>
          <p:sp>
            <p:nvSpPr>
              <p:cNvPr id="3032" name="Ellipse 3031">
                <a:extLst>
                  <a:ext uri="{FF2B5EF4-FFF2-40B4-BE49-F238E27FC236}">
                    <a16:creationId xmlns:a16="http://schemas.microsoft.com/office/drawing/2014/main" id="{9E1371BA-DB64-528B-ABB0-A96051A0E0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3" name="Minuszeichen 3032">
                <a:extLst>
                  <a:ext uri="{FF2B5EF4-FFF2-40B4-BE49-F238E27FC236}">
                    <a16:creationId xmlns:a16="http://schemas.microsoft.com/office/drawing/2014/main" id="{8ECD00EA-84FA-2A37-9469-47242DD2DFE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4" name="Gruppieren 3013">
              <a:extLst>
                <a:ext uri="{FF2B5EF4-FFF2-40B4-BE49-F238E27FC236}">
                  <a16:creationId xmlns:a16="http://schemas.microsoft.com/office/drawing/2014/main" id="{021C8590-D00F-B2A5-A1F5-B3F2452C3B2B}"/>
                </a:ext>
              </a:extLst>
            </p:cNvPr>
            <p:cNvGrpSpPr/>
            <p:nvPr/>
          </p:nvGrpSpPr>
          <p:grpSpPr>
            <a:xfrm>
              <a:off x="7373256" y="1900714"/>
              <a:ext cx="180000" cy="180000"/>
              <a:chOff x="2537136" y="1269000"/>
              <a:chExt cx="180000" cy="180000"/>
            </a:xfrm>
          </p:grpSpPr>
          <p:sp>
            <p:nvSpPr>
              <p:cNvPr id="3030" name="Ellipse 3029">
                <a:extLst>
                  <a:ext uri="{FF2B5EF4-FFF2-40B4-BE49-F238E27FC236}">
                    <a16:creationId xmlns:a16="http://schemas.microsoft.com/office/drawing/2014/main" id="{330369B7-C8F4-C9D0-8931-47BEBD4976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1" name="Minuszeichen 3030">
                <a:extLst>
                  <a:ext uri="{FF2B5EF4-FFF2-40B4-BE49-F238E27FC236}">
                    <a16:creationId xmlns:a16="http://schemas.microsoft.com/office/drawing/2014/main" id="{45D73404-23AD-608A-7CC6-ED1746CD1F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5" name="Gruppieren 3014">
              <a:extLst>
                <a:ext uri="{FF2B5EF4-FFF2-40B4-BE49-F238E27FC236}">
                  <a16:creationId xmlns:a16="http://schemas.microsoft.com/office/drawing/2014/main" id="{64A3E684-DC81-7549-2E74-6B349C0F5808}"/>
                </a:ext>
              </a:extLst>
            </p:cNvPr>
            <p:cNvGrpSpPr/>
            <p:nvPr/>
          </p:nvGrpSpPr>
          <p:grpSpPr>
            <a:xfrm>
              <a:off x="4656000" y="1900714"/>
              <a:ext cx="180000" cy="180000"/>
              <a:chOff x="2537136" y="1269000"/>
              <a:chExt cx="180000" cy="180000"/>
            </a:xfrm>
          </p:grpSpPr>
          <p:sp>
            <p:nvSpPr>
              <p:cNvPr id="3028" name="Ellipse 3027">
                <a:extLst>
                  <a:ext uri="{FF2B5EF4-FFF2-40B4-BE49-F238E27FC236}">
                    <a16:creationId xmlns:a16="http://schemas.microsoft.com/office/drawing/2014/main" id="{353C7E93-657E-E163-4715-20227D3E6F6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9" name="Minuszeichen 3028">
                <a:extLst>
                  <a:ext uri="{FF2B5EF4-FFF2-40B4-BE49-F238E27FC236}">
                    <a16:creationId xmlns:a16="http://schemas.microsoft.com/office/drawing/2014/main" id="{0523D008-48F0-1086-F66A-84D2F688C9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6" name="Gruppieren 3015">
              <a:extLst>
                <a:ext uri="{FF2B5EF4-FFF2-40B4-BE49-F238E27FC236}">
                  <a16:creationId xmlns:a16="http://schemas.microsoft.com/office/drawing/2014/main" id="{996470D8-7A5E-773D-35F5-4C7E2E909089}"/>
                </a:ext>
              </a:extLst>
            </p:cNvPr>
            <p:cNvGrpSpPr/>
            <p:nvPr/>
          </p:nvGrpSpPr>
          <p:grpSpPr>
            <a:xfrm>
              <a:off x="6006000" y="1339747"/>
              <a:ext cx="180000" cy="180000"/>
              <a:chOff x="2537136" y="1269000"/>
              <a:chExt cx="180000" cy="180000"/>
            </a:xfrm>
          </p:grpSpPr>
          <p:sp>
            <p:nvSpPr>
              <p:cNvPr id="3026" name="Ellipse 3025">
                <a:extLst>
                  <a:ext uri="{FF2B5EF4-FFF2-40B4-BE49-F238E27FC236}">
                    <a16:creationId xmlns:a16="http://schemas.microsoft.com/office/drawing/2014/main" id="{30F3A387-C893-160D-6AC0-C70C3A927A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7" name="Minuszeichen 3026">
                <a:extLst>
                  <a:ext uri="{FF2B5EF4-FFF2-40B4-BE49-F238E27FC236}">
                    <a16:creationId xmlns:a16="http://schemas.microsoft.com/office/drawing/2014/main" id="{C1921C4B-64ED-E331-C8AA-19092156AA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7" name="Gruppieren 3016">
              <a:extLst>
                <a:ext uri="{FF2B5EF4-FFF2-40B4-BE49-F238E27FC236}">
                  <a16:creationId xmlns:a16="http://schemas.microsoft.com/office/drawing/2014/main" id="{9E8EFB2A-F6FA-C0F7-BA4F-C675347BA8BF}"/>
                </a:ext>
              </a:extLst>
            </p:cNvPr>
            <p:cNvGrpSpPr/>
            <p:nvPr/>
          </p:nvGrpSpPr>
          <p:grpSpPr>
            <a:xfrm>
              <a:off x="6006000" y="5312040"/>
              <a:ext cx="180000" cy="180000"/>
              <a:chOff x="2537136" y="1269000"/>
              <a:chExt cx="180000" cy="180000"/>
            </a:xfrm>
          </p:grpSpPr>
          <p:sp>
            <p:nvSpPr>
              <p:cNvPr id="3024" name="Ellipse 3023">
                <a:extLst>
                  <a:ext uri="{FF2B5EF4-FFF2-40B4-BE49-F238E27FC236}">
                    <a16:creationId xmlns:a16="http://schemas.microsoft.com/office/drawing/2014/main" id="{B2D0D9C1-1D6B-836F-4190-98099AA3C23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5" name="Minuszeichen 3024">
                <a:extLst>
                  <a:ext uri="{FF2B5EF4-FFF2-40B4-BE49-F238E27FC236}">
                    <a16:creationId xmlns:a16="http://schemas.microsoft.com/office/drawing/2014/main" id="{5B177298-3473-92DA-ED07-559D3FEC1A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8" name="Gruppieren 3017">
              <a:extLst>
                <a:ext uri="{FF2B5EF4-FFF2-40B4-BE49-F238E27FC236}">
                  <a16:creationId xmlns:a16="http://schemas.microsoft.com/office/drawing/2014/main" id="{2BF30DA4-3248-B658-5B98-65DCA91B6C3F}"/>
                </a:ext>
              </a:extLst>
            </p:cNvPr>
            <p:cNvGrpSpPr/>
            <p:nvPr/>
          </p:nvGrpSpPr>
          <p:grpSpPr>
            <a:xfrm>
              <a:off x="6006000" y="1900714"/>
              <a:ext cx="180000" cy="180000"/>
              <a:chOff x="2537136" y="1269000"/>
              <a:chExt cx="180000" cy="180000"/>
            </a:xfrm>
          </p:grpSpPr>
          <p:sp>
            <p:nvSpPr>
              <p:cNvPr id="3022" name="Ellipse 3021">
                <a:extLst>
                  <a:ext uri="{FF2B5EF4-FFF2-40B4-BE49-F238E27FC236}">
                    <a16:creationId xmlns:a16="http://schemas.microsoft.com/office/drawing/2014/main" id="{5E376E3F-F7B4-C3C8-15EA-A005664FC49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3" name="Minuszeichen 3022">
                <a:extLst>
                  <a:ext uri="{FF2B5EF4-FFF2-40B4-BE49-F238E27FC236}">
                    <a16:creationId xmlns:a16="http://schemas.microsoft.com/office/drawing/2014/main" id="{89618F39-F4B3-11F5-1D0B-CDEC8F3B74B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19" name="Gruppieren 3018">
              <a:extLst>
                <a:ext uri="{FF2B5EF4-FFF2-40B4-BE49-F238E27FC236}">
                  <a16:creationId xmlns:a16="http://schemas.microsoft.com/office/drawing/2014/main" id="{A7D12545-74A3-7092-001D-96840FF0C73F}"/>
                </a:ext>
              </a:extLst>
            </p:cNvPr>
            <p:cNvGrpSpPr/>
            <p:nvPr/>
          </p:nvGrpSpPr>
          <p:grpSpPr>
            <a:xfrm>
              <a:off x="6006000" y="4775520"/>
              <a:ext cx="180000" cy="180000"/>
              <a:chOff x="2537136" y="1269000"/>
              <a:chExt cx="180000" cy="180000"/>
            </a:xfrm>
          </p:grpSpPr>
          <p:sp>
            <p:nvSpPr>
              <p:cNvPr id="3020" name="Ellipse 3019">
                <a:extLst>
                  <a:ext uri="{FF2B5EF4-FFF2-40B4-BE49-F238E27FC236}">
                    <a16:creationId xmlns:a16="http://schemas.microsoft.com/office/drawing/2014/main" id="{66C149F5-163F-FDF0-3255-69B4EB34CD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1" name="Minuszeichen 3020">
                <a:extLst>
                  <a:ext uri="{FF2B5EF4-FFF2-40B4-BE49-F238E27FC236}">
                    <a16:creationId xmlns:a16="http://schemas.microsoft.com/office/drawing/2014/main" id="{93099003-CA6C-9E21-5316-C1BB3731E93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097" name="Gruppieren 3096">
            <a:extLst>
              <a:ext uri="{FF2B5EF4-FFF2-40B4-BE49-F238E27FC236}">
                <a16:creationId xmlns:a16="http://schemas.microsoft.com/office/drawing/2014/main" id="{FE374DB0-14A3-F36E-88E5-917F50FA5851}"/>
              </a:ext>
            </a:extLst>
          </p:cNvPr>
          <p:cNvGrpSpPr>
            <a:grpSpLocks noChangeAspect="1"/>
          </p:cNvGrpSpPr>
          <p:nvPr/>
        </p:nvGrpSpPr>
        <p:grpSpPr>
          <a:xfrm>
            <a:off x="2021293" y="-613003"/>
            <a:ext cx="1258865" cy="1306104"/>
            <a:chOff x="3576000" y="816426"/>
            <a:chExt cx="5040000" cy="5229127"/>
          </a:xfrm>
        </p:grpSpPr>
        <p:grpSp>
          <p:nvGrpSpPr>
            <p:cNvPr id="3098" name="Magnesium ohne e-">
              <a:extLst>
                <a:ext uri="{FF2B5EF4-FFF2-40B4-BE49-F238E27FC236}">
                  <a16:creationId xmlns:a16="http://schemas.microsoft.com/office/drawing/2014/main" id="{214732ED-F805-5C8E-DD80-D88C847DF1C1}"/>
                </a:ext>
              </a:extLst>
            </p:cNvPr>
            <p:cNvGrpSpPr/>
            <p:nvPr/>
          </p:nvGrpSpPr>
          <p:grpSpPr>
            <a:xfrm>
              <a:off x="3576000" y="909000"/>
              <a:ext cx="5040000" cy="5040000"/>
              <a:chOff x="3576000" y="909000"/>
              <a:chExt cx="5040000" cy="5040000"/>
            </a:xfrm>
          </p:grpSpPr>
          <p:sp>
            <p:nvSpPr>
              <p:cNvPr id="3135" name="K-Schale">
                <a:extLst>
                  <a:ext uri="{FF2B5EF4-FFF2-40B4-BE49-F238E27FC236}">
                    <a16:creationId xmlns:a16="http://schemas.microsoft.com/office/drawing/2014/main" id="{43A173AC-F83C-D2A0-B02B-589B4C355E5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136" name="Atomkern mit Protonen und Neutronen">
                <a:extLst>
                  <a:ext uri="{FF2B5EF4-FFF2-40B4-BE49-F238E27FC236}">
                    <a16:creationId xmlns:a16="http://schemas.microsoft.com/office/drawing/2014/main" id="{55037FF5-8D37-79E2-ECD9-A398313CCD2C}"/>
                  </a:ext>
                </a:extLst>
              </p:cNvPr>
              <p:cNvGrpSpPr/>
              <p:nvPr/>
            </p:nvGrpSpPr>
            <p:grpSpPr>
              <a:xfrm>
                <a:off x="5196000" y="2529000"/>
                <a:ext cx="1800000" cy="1800000"/>
                <a:chOff x="5196000" y="2529000"/>
                <a:chExt cx="1800000" cy="1800000"/>
              </a:xfrm>
            </p:grpSpPr>
            <p:sp>
              <p:nvSpPr>
                <p:cNvPr id="3139" name="Atomkern">
                  <a:extLst>
                    <a:ext uri="{FF2B5EF4-FFF2-40B4-BE49-F238E27FC236}">
                      <a16:creationId xmlns:a16="http://schemas.microsoft.com/office/drawing/2014/main" id="{ADB3C575-AD9E-5713-766F-E71565A62B8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140" name="Gruppieren 3139">
                  <a:extLst>
                    <a:ext uri="{FF2B5EF4-FFF2-40B4-BE49-F238E27FC236}">
                      <a16:creationId xmlns:a16="http://schemas.microsoft.com/office/drawing/2014/main" id="{53495B17-6007-C2E6-0BE5-9183197D04C4}"/>
                    </a:ext>
                  </a:extLst>
                </p:cNvPr>
                <p:cNvGrpSpPr>
                  <a:grpSpLocks noChangeAspect="1"/>
                </p:cNvGrpSpPr>
                <p:nvPr/>
              </p:nvGrpSpPr>
              <p:grpSpPr>
                <a:xfrm>
                  <a:off x="5848033" y="3791651"/>
                  <a:ext cx="180000" cy="180000"/>
                  <a:chOff x="3172968" y="2304288"/>
                  <a:chExt cx="180000" cy="180000"/>
                </a:xfrm>
              </p:grpSpPr>
              <p:sp>
                <p:nvSpPr>
                  <p:cNvPr id="3186" name="Ellipse 3185">
                    <a:extLst>
                      <a:ext uri="{FF2B5EF4-FFF2-40B4-BE49-F238E27FC236}">
                        <a16:creationId xmlns:a16="http://schemas.microsoft.com/office/drawing/2014/main" id="{68D82E59-3736-1E92-9AEC-50F1AB4078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87" name="Additionszeichen 3186">
                    <a:extLst>
                      <a:ext uri="{FF2B5EF4-FFF2-40B4-BE49-F238E27FC236}">
                        <a16:creationId xmlns:a16="http://schemas.microsoft.com/office/drawing/2014/main" id="{B559C615-0CD3-CDBF-BCA7-920B0039FE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1" name="Gruppieren 3140">
                  <a:extLst>
                    <a:ext uri="{FF2B5EF4-FFF2-40B4-BE49-F238E27FC236}">
                      <a16:creationId xmlns:a16="http://schemas.microsoft.com/office/drawing/2014/main" id="{4601208F-5FCD-3005-2B05-5ED04E14AE26}"/>
                    </a:ext>
                  </a:extLst>
                </p:cNvPr>
                <p:cNvGrpSpPr>
                  <a:grpSpLocks noChangeAspect="1"/>
                </p:cNvGrpSpPr>
                <p:nvPr/>
              </p:nvGrpSpPr>
              <p:grpSpPr>
                <a:xfrm>
                  <a:off x="6270000" y="3698425"/>
                  <a:ext cx="180000" cy="180000"/>
                  <a:chOff x="3172968" y="2304288"/>
                  <a:chExt cx="180000" cy="180000"/>
                </a:xfrm>
              </p:grpSpPr>
              <p:sp>
                <p:nvSpPr>
                  <p:cNvPr id="3184" name="Ellipse 3183">
                    <a:extLst>
                      <a:ext uri="{FF2B5EF4-FFF2-40B4-BE49-F238E27FC236}">
                        <a16:creationId xmlns:a16="http://schemas.microsoft.com/office/drawing/2014/main" id="{85CBDFB6-A649-A35E-9F5F-D1786D4BAB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85" name="Additionszeichen 3184">
                    <a:extLst>
                      <a:ext uri="{FF2B5EF4-FFF2-40B4-BE49-F238E27FC236}">
                        <a16:creationId xmlns:a16="http://schemas.microsoft.com/office/drawing/2014/main" id="{D1AEA848-CE70-643F-4137-DEFFD2B69D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2" name="Gruppieren 3141">
                  <a:extLst>
                    <a:ext uri="{FF2B5EF4-FFF2-40B4-BE49-F238E27FC236}">
                      <a16:creationId xmlns:a16="http://schemas.microsoft.com/office/drawing/2014/main" id="{B36A7739-C2C1-DE9D-3E86-CD4FD4F1714F}"/>
                    </a:ext>
                  </a:extLst>
                </p:cNvPr>
                <p:cNvGrpSpPr>
                  <a:grpSpLocks noChangeAspect="1"/>
                </p:cNvGrpSpPr>
                <p:nvPr/>
              </p:nvGrpSpPr>
              <p:grpSpPr>
                <a:xfrm>
                  <a:off x="5499300" y="3931942"/>
                  <a:ext cx="180000" cy="180000"/>
                  <a:chOff x="3172968" y="2304288"/>
                  <a:chExt cx="180000" cy="180000"/>
                </a:xfrm>
              </p:grpSpPr>
              <p:sp>
                <p:nvSpPr>
                  <p:cNvPr id="3182" name="Ellipse 3181">
                    <a:extLst>
                      <a:ext uri="{FF2B5EF4-FFF2-40B4-BE49-F238E27FC236}">
                        <a16:creationId xmlns:a16="http://schemas.microsoft.com/office/drawing/2014/main" id="{5C4D01B0-3B15-D861-6173-51AFD8DBE66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83" name="Additionszeichen 3182">
                    <a:extLst>
                      <a:ext uri="{FF2B5EF4-FFF2-40B4-BE49-F238E27FC236}">
                        <a16:creationId xmlns:a16="http://schemas.microsoft.com/office/drawing/2014/main" id="{16DA2364-2EA7-8CA1-2E71-0496D373B13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3" name="Gruppieren 3142">
                  <a:extLst>
                    <a:ext uri="{FF2B5EF4-FFF2-40B4-BE49-F238E27FC236}">
                      <a16:creationId xmlns:a16="http://schemas.microsoft.com/office/drawing/2014/main" id="{6C8D0753-465E-3042-93DD-E21395015345}"/>
                    </a:ext>
                  </a:extLst>
                </p:cNvPr>
                <p:cNvGrpSpPr>
                  <a:grpSpLocks noChangeAspect="1"/>
                </p:cNvGrpSpPr>
                <p:nvPr/>
              </p:nvGrpSpPr>
              <p:grpSpPr>
                <a:xfrm>
                  <a:off x="6030156" y="4086630"/>
                  <a:ext cx="180000" cy="180000"/>
                  <a:chOff x="3172968" y="2304288"/>
                  <a:chExt cx="180000" cy="180000"/>
                </a:xfrm>
              </p:grpSpPr>
              <p:sp>
                <p:nvSpPr>
                  <p:cNvPr id="3180" name="Ellipse 3179">
                    <a:extLst>
                      <a:ext uri="{FF2B5EF4-FFF2-40B4-BE49-F238E27FC236}">
                        <a16:creationId xmlns:a16="http://schemas.microsoft.com/office/drawing/2014/main" id="{E94A5BF6-33FE-294A-86FD-FC978D984E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81" name="Additionszeichen 3180">
                    <a:extLst>
                      <a:ext uri="{FF2B5EF4-FFF2-40B4-BE49-F238E27FC236}">
                        <a16:creationId xmlns:a16="http://schemas.microsoft.com/office/drawing/2014/main" id="{8DBCD828-7ED9-752C-6CC3-7D57784FB0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4" name="Gruppieren 3143">
                  <a:extLst>
                    <a:ext uri="{FF2B5EF4-FFF2-40B4-BE49-F238E27FC236}">
                      <a16:creationId xmlns:a16="http://schemas.microsoft.com/office/drawing/2014/main" id="{32FF3861-A824-8908-4299-5D2B1D3A1466}"/>
                    </a:ext>
                  </a:extLst>
                </p:cNvPr>
                <p:cNvGrpSpPr>
                  <a:grpSpLocks noChangeAspect="1"/>
                </p:cNvGrpSpPr>
                <p:nvPr/>
              </p:nvGrpSpPr>
              <p:grpSpPr>
                <a:xfrm>
                  <a:off x="6020438" y="3296696"/>
                  <a:ext cx="180000" cy="180000"/>
                  <a:chOff x="3172968" y="2304288"/>
                  <a:chExt cx="180000" cy="180000"/>
                </a:xfrm>
              </p:grpSpPr>
              <p:sp>
                <p:nvSpPr>
                  <p:cNvPr id="3178" name="Ellipse 3177">
                    <a:extLst>
                      <a:ext uri="{FF2B5EF4-FFF2-40B4-BE49-F238E27FC236}">
                        <a16:creationId xmlns:a16="http://schemas.microsoft.com/office/drawing/2014/main" id="{D544A2BE-0D19-CF0D-9730-6AE51F17A63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9" name="Additionszeichen 3178">
                    <a:extLst>
                      <a:ext uri="{FF2B5EF4-FFF2-40B4-BE49-F238E27FC236}">
                        <a16:creationId xmlns:a16="http://schemas.microsoft.com/office/drawing/2014/main" id="{D7C5CFAE-5383-77EF-AD52-D40A05DA6BE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5" name="Gruppieren 3144">
                  <a:extLst>
                    <a:ext uri="{FF2B5EF4-FFF2-40B4-BE49-F238E27FC236}">
                      <a16:creationId xmlns:a16="http://schemas.microsoft.com/office/drawing/2014/main" id="{72E9061C-D629-3940-958B-6AD5E85E91DD}"/>
                    </a:ext>
                  </a:extLst>
                </p:cNvPr>
                <p:cNvGrpSpPr>
                  <a:grpSpLocks noChangeAspect="1"/>
                </p:cNvGrpSpPr>
                <p:nvPr/>
              </p:nvGrpSpPr>
              <p:grpSpPr>
                <a:xfrm>
                  <a:off x="6540000" y="3667688"/>
                  <a:ext cx="180000" cy="180000"/>
                  <a:chOff x="3172968" y="2304288"/>
                  <a:chExt cx="180000" cy="180000"/>
                </a:xfrm>
              </p:grpSpPr>
              <p:sp>
                <p:nvSpPr>
                  <p:cNvPr id="3176" name="Ellipse 3175">
                    <a:extLst>
                      <a:ext uri="{FF2B5EF4-FFF2-40B4-BE49-F238E27FC236}">
                        <a16:creationId xmlns:a16="http://schemas.microsoft.com/office/drawing/2014/main" id="{9FAFD700-15E3-FAB6-71B1-2E5AF30AA6B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7" name="Additionszeichen 3176">
                    <a:extLst>
                      <a:ext uri="{FF2B5EF4-FFF2-40B4-BE49-F238E27FC236}">
                        <a16:creationId xmlns:a16="http://schemas.microsoft.com/office/drawing/2014/main" id="{3E788CBA-E280-5430-4EF0-4088D9FAE6A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6" name="Gruppieren 3145">
                  <a:extLst>
                    <a:ext uri="{FF2B5EF4-FFF2-40B4-BE49-F238E27FC236}">
                      <a16:creationId xmlns:a16="http://schemas.microsoft.com/office/drawing/2014/main" id="{E2936F16-89FA-1FB5-EEDE-2BE2718C0A2A}"/>
                    </a:ext>
                  </a:extLst>
                </p:cNvPr>
                <p:cNvGrpSpPr>
                  <a:grpSpLocks noChangeAspect="1"/>
                </p:cNvGrpSpPr>
                <p:nvPr/>
              </p:nvGrpSpPr>
              <p:grpSpPr>
                <a:xfrm>
                  <a:off x="6696374" y="3186376"/>
                  <a:ext cx="180000" cy="180000"/>
                  <a:chOff x="3172968" y="2304288"/>
                  <a:chExt cx="180000" cy="180000"/>
                </a:xfrm>
              </p:grpSpPr>
              <p:sp>
                <p:nvSpPr>
                  <p:cNvPr id="3174" name="Ellipse 3173">
                    <a:extLst>
                      <a:ext uri="{FF2B5EF4-FFF2-40B4-BE49-F238E27FC236}">
                        <a16:creationId xmlns:a16="http://schemas.microsoft.com/office/drawing/2014/main" id="{6B7A745A-B03A-7E2B-B145-EFAE72B6FC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5" name="Additionszeichen 3174">
                    <a:extLst>
                      <a:ext uri="{FF2B5EF4-FFF2-40B4-BE49-F238E27FC236}">
                        <a16:creationId xmlns:a16="http://schemas.microsoft.com/office/drawing/2014/main" id="{265EB99B-5B12-84BA-596E-04A879478D1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7" name="Gruppieren 3146">
                  <a:extLst>
                    <a:ext uri="{FF2B5EF4-FFF2-40B4-BE49-F238E27FC236}">
                      <a16:creationId xmlns:a16="http://schemas.microsoft.com/office/drawing/2014/main" id="{DB9D47A8-F272-78EA-B19E-0E5EFA6C425B}"/>
                    </a:ext>
                  </a:extLst>
                </p:cNvPr>
                <p:cNvGrpSpPr>
                  <a:grpSpLocks noChangeAspect="1"/>
                </p:cNvGrpSpPr>
                <p:nvPr/>
              </p:nvGrpSpPr>
              <p:grpSpPr>
                <a:xfrm>
                  <a:off x="5577515" y="3084316"/>
                  <a:ext cx="180000" cy="180000"/>
                  <a:chOff x="3172968" y="2304288"/>
                  <a:chExt cx="180000" cy="180000"/>
                </a:xfrm>
              </p:grpSpPr>
              <p:sp>
                <p:nvSpPr>
                  <p:cNvPr id="3172" name="Ellipse 3171">
                    <a:extLst>
                      <a:ext uri="{FF2B5EF4-FFF2-40B4-BE49-F238E27FC236}">
                        <a16:creationId xmlns:a16="http://schemas.microsoft.com/office/drawing/2014/main" id="{87473049-4A24-941B-A812-AFAE6D1C402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3" name="Additionszeichen 3172">
                    <a:extLst>
                      <a:ext uri="{FF2B5EF4-FFF2-40B4-BE49-F238E27FC236}">
                        <a16:creationId xmlns:a16="http://schemas.microsoft.com/office/drawing/2014/main" id="{AA545130-3F79-F935-E5CC-22E05BBBADE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8" name="Gruppieren 3147">
                  <a:extLst>
                    <a:ext uri="{FF2B5EF4-FFF2-40B4-BE49-F238E27FC236}">
                      <a16:creationId xmlns:a16="http://schemas.microsoft.com/office/drawing/2014/main" id="{A3A8F19D-2E24-AF51-2E50-6F92E47F4AA1}"/>
                    </a:ext>
                  </a:extLst>
                </p:cNvPr>
                <p:cNvGrpSpPr>
                  <a:grpSpLocks noChangeAspect="1"/>
                </p:cNvGrpSpPr>
                <p:nvPr/>
              </p:nvGrpSpPr>
              <p:grpSpPr>
                <a:xfrm>
                  <a:off x="5940252" y="2903697"/>
                  <a:ext cx="180000" cy="180000"/>
                  <a:chOff x="3172968" y="2304288"/>
                  <a:chExt cx="180000" cy="180000"/>
                </a:xfrm>
              </p:grpSpPr>
              <p:sp>
                <p:nvSpPr>
                  <p:cNvPr id="3170" name="Ellipse 3169">
                    <a:extLst>
                      <a:ext uri="{FF2B5EF4-FFF2-40B4-BE49-F238E27FC236}">
                        <a16:creationId xmlns:a16="http://schemas.microsoft.com/office/drawing/2014/main" id="{379AE746-F2DA-85F9-FA4E-BC46F603FF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1" name="Additionszeichen 3170">
                    <a:extLst>
                      <a:ext uri="{FF2B5EF4-FFF2-40B4-BE49-F238E27FC236}">
                        <a16:creationId xmlns:a16="http://schemas.microsoft.com/office/drawing/2014/main" id="{90BEAAE6-8816-15A3-5223-34CC797709E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49" name="Gruppieren 3148">
                  <a:extLst>
                    <a:ext uri="{FF2B5EF4-FFF2-40B4-BE49-F238E27FC236}">
                      <a16:creationId xmlns:a16="http://schemas.microsoft.com/office/drawing/2014/main" id="{98A657E2-D9A7-AED4-74E9-32E1247D76D0}"/>
                    </a:ext>
                  </a:extLst>
                </p:cNvPr>
                <p:cNvGrpSpPr>
                  <a:grpSpLocks noChangeAspect="1"/>
                </p:cNvGrpSpPr>
                <p:nvPr/>
              </p:nvGrpSpPr>
              <p:grpSpPr>
                <a:xfrm>
                  <a:off x="5597520" y="2746772"/>
                  <a:ext cx="180000" cy="180000"/>
                  <a:chOff x="3172968" y="2304288"/>
                  <a:chExt cx="180000" cy="180000"/>
                </a:xfrm>
              </p:grpSpPr>
              <p:sp>
                <p:nvSpPr>
                  <p:cNvPr id="3168" name="Ellipse 3167">
                    <a:extLst>
                      <a:ext uri="{FF2B5EF4-FFF2-40B4-BE49-F238E27FC236}">
                        <a16:creationId xmlns:a16="http://schemas.microsoft.com/office/drawing/2014/main" id="{8B86BCB4-C50E-049A-EAB2-48954C35DC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9" name="Additionszeichen 3168">
                    <a:extLst>
                      <a:ext uri="{FF2B5EF4-FFF2-40B4-BE49-F238E27FC236}">
                        <a16:creationId xmlns:a16="http://schemas.microsoft.com/office/drawing/2014/main" id="{653030F3-3C66-322C-153B-03CB3542501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50" name="Gruppieren 3149">
                  <a:extLst>
                    <a:ext uri="{FF2B5EF4-FFF2-40B4-BE49-F238E27FC236}">
                      <a16:creationId xmlns:a16="http://schemas.microsoft.com/office/drawing/2014/main" id="{C0FB3D97-43D2-BAEA-24F1-A900D15721D4}"/>
                    </a:ext>
                  </a:extLst>
                </p:cNvPr>
                <p:cNvGrpSpPr>
                  <a:grpSpLocks noChangeAspect="1"/>
                </p:cNvGrpSpPr>
                <p:nvPr/>
              </p:nvGrpSpPr>
              <p:grpSpPr>
                <a:xfrm>
                  <a:off x="6310896" y="2729578"/>
                  <a:ext cx="180000" cy="180000"/>
                  <a:chOff x="3172968" y="2304288"/>
                  <a:chExt cx="180000" cy="180000"/>
                </a:xfrm>
              </p:grpSpPr>
              <p:sp>
                <p:nvSpPr>
                  <p:cNvPr id="3166" name="Ellipse 3165">
                    <a:extLst>
                      <a:ext uri="{FF2B5EF4-FFF2-40B4-BE49-F238E27FC236}">
                        <a16:creationId xmlns:a16="http://schemas.microsoft.com/office/drawing/2014/main" id="{FD211E5B-46E5-09CB-4360-77B3C0D3E3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7" name="Additionszeichen 3166">
                    <a:extLst>
                      <a:ext uri="{FF2B5EF4-FFF2-40B4-BE49-F238E27FC236}">
                        <a16:creationId xmlns:a16="http://schemas.microsoft.com/office/drawing/2014/main" id="{541652CE-E54B-4CA7-8E20-6F9FD47C108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51" name="Gruppieren 3150">
                  <a:extLst>
                    <a:ext uri="{FF2B5EF4-FFF2-40B4-BE49-F238E27FC236}">
                      <a16:creationId xmlns:a16="http://schemas.microsoft.com/office/drawing/2014/main" id="{9797B86D-5818-42C1-B25F-E53CEE80E108}"/>
                    </a:ext>
                  </a:extLst>
                </p:cNvPr>
                <p:cNvGrpSpPr>
                  <a:grpSpLocks noChangeAspect="1"/>
                </p:cNvGrpSpPr>
                <p:nvPr/>
              </p:nvGrpSpPr>
              <p:grpSpPr>
                <a:xfrm>
                  <a:off x="5311404" y="3346168"/>
                  <a:ext cx="180000" cy="180000"/>
                  <a:chOff x="3172968" y="2304288"/>
                  <a:chExt cx="180000" cy="180000"/>
                </a:xfrm>
              </p:grpSpPr>
              <p:sp>
                <p:nvSpPr>
                  <p:cNvPr id="3164" name="Ellipse 3163">
                    <a:extLst>
                      <a:ext uri="{FF2B5EF4-FFF2-40B4-BE49-F238E27FC236}">
                        <a16:creationId xmlns:a16="http://schemas.microsoft.com/office/drawing/2014/main" id="{E42C23CA-5700-E06D-5877-08A5227FF2C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5" name="Additionszeichen 3164">
                    <a:extLst>
                      <a:ext uri="{FF2B5EF4-FFF2-40B4-BE49-F238E27FC236}">
                        <a16:creationId xmlns:a16="http://schemas.microsoft.com/office/drawing/2014/main" id="{F38C08DB-9590-4209-56C2-29F98F6B5F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52" name="Ellipse 3151">
                  <a:extLst>
                    <a:ext uri="{FF2B5EF4-FFF2-40B4-BE49-F238E27FC236}">
                      <a16:creationId xmlns:a16="http://schemas.microsoft.com/office/drawing/2014/main" id="{F1CFB5B2-90EB-481A-8A00-3485F29C497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3" name="Ellipse 3152">
                  <a:extLst>
                    <a:ext uri="{FF2B5EF4-FFF2-40B4-BE49-F238E27FC236}">
                      <a16:creationId xmlns:a16="http://schemas.microsoft.com/office/drawing/2014/main" id="{BF13CB5F-60F4-61EC-6F34-11F36BA0598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4" name="Ellipse 3153">
                  <a:extLst>
                    <a:ext uri="{FF2B5EF4-FFF2-40B4-BE49-F238E27FC236}">
                      <a16:creationId xmlns:a16="http://schemas.microsoft.com/office/drawing/2014/main" id="{0A4FF2F5-E1AB-6AC1-5E07-0A903194CC4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5" name="Ellipse 3154">
                  <a:extLst>
                    <a:ext uri="{FF2B5EF4-FFF2-40B4-BE49-F238E27FC236}">
                      <a16:creationId xmlns:a16="http://schemas.microsoft.com/office/drawing/2014/main" id="{F5902329-E4FF-F628-96E9-1645515F425C}"/>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6" name="Ellipse 3155">
                  <a:extLst>
                    <a:ext uri="{FF2B5EF4-FFF2-40B4-BE49-F238E27FC236}">
                      <a16:creationId xmlns:a16="http://schemas.microsoft.com/office/drawing/2014/main" id="{67CAC47A-3809-F885-2D9A-D3184964CE1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7" name="Ellipse 3156">
                  <a:extLst>
                    <a:ext uri="{FF2B5EF4-FFF2-40B4-BE49-F238E27FC236}">
                      <a16:creationId xmlns:a16="http://schemas.microsoft.com/office/drawing/2014/main" id="{45DE223D-2996-0494-DCF0-FC22DEC7F22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8" name="Ellipse 3157">
                  <a:extLst>
                    <a:ext uri="{FF2B5EF4-FFF2-40B4-BE49-F238E27FC236}">
                      <a16:creationId xmlns:a16="http://schemas.microsoft.com/office/drawing/2014/main" id="{EA2D5CF1-85EC-797C-9DAC-721F611FBBD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9" name="Ellipse 3158">
                  <a:extLst>
                    <a:ext uri="{FF2B5EF4-FFF2-40B4-BE49-F238E27FC236}">
                      <a16:creationId xmlns:a16="http://schemas.microsoft.com/office/drawing/2014/main" id="{F28D047D-0A2B-033F-2751-7DC628911986}"/>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0" name="Ellipse 3159">
                  <a:extLst>
                    <a:ext uri="{FF2B5EF4-FFF2-40B4-BE49-F238E27FC236}">
                      <a16:creationId xmlns:a16="http://schemas.microsoft.com/office/drawing/2014/main" id="{40078849-4E4E-CC51-ADFB-4B84AEC7D1F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1" name="Ellipse 3160">
                  <a:extLst>
                    <a:ext uri="{FF2B5EF4-FFF2-40B4-BE49-F238E27FC236}">
                      <a16:creationId xmlns:a16="http://schemas.microsoft.com/office/drawing/2014/main" id="{FFF0F63B-FFC0-5FBC-7396-6369B66052C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2" name="Ellipse 3161">
                  <a:extLst>
                    <a:ext uri="{FF2B5EF4-FFF2-40B4-BE49-F238E27FC236}">
                      <a16:creationId xmlns:a16="http://schemas.microsoft.com/office/drawing/2014/main" id="{A240256A-F9C9-6EA2-79DC-F7CDEA1FA4E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3" name="Ellipse 3162">
                  <a:extLst>
                    <a:ext uri="{FF2B5EF4-FFF2-40B4-BE49-F238E27FC236}">
                      <a16:creationId xmlns:a16="http://schemas.microsoft.com/office/drawing/2014/main" id="{6C00FCC3-6190-5A0F-0D92-35E0E20595C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37" name="L-Schale">
                <a:extLst>
                  <a:ext uri="{FF2B5EF4-FFF2-40B4-BE49-F238E27FC236}">
                    <a16:creationId xmlns:a16="http://schemas.microsoft.com/office/drawing/2014/main" id="{44CF2E55-2A53-41B6-ECC1-29F096CDA8B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138" name="M-Schale">
                <a:extLst>
                  <a:ext uri="{FF2B5EF4-FFF2-40B4-BE49-F238E27FC236}">
                    <a16:creationId xmlns:a16="http://schemas.microsoft.com/office/drawing/2014/main" id="{96CF6543-4E7E-752C-1CE8-62BED6D4ABF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099" name="Gruppieren 3098">
              <a:extLst>
                <a:ext uri="{FF2B5EF4-FFF2-40B4-BE49-F238E27FC236}">
                  <a16:creationId xmlns:a16="http://schemas.microsoft.com/office/drawing/2014/main" id="{36971910-1E07-E7C1-1DFF-928157469C4E}"/>
                </a:ext>
              </a:extLst>
            </p:cNvPr>
            <p:cNvGrpSpPr/>
            <p:nvPr/>
          </p:nvGrpSpPr>
          <p:grpSpPr>
            <a:xfrm>
              <a:off x="6006000" y="816426"/>
              <a:ext cx="180000" cy="180000"/>
              <a:chOff x="2537136" y="1269000"/>
              <a:chExt cx="180000" cy="180000"/>
            </a:xfrm>
          </p:grpSpPr>
          <p:sp>
            <p:nvSpPr>
              <p:cNvPr id="3133" name="Ellipse 3132">
                <a:extLst>
                  <a:ext uri="{FF2B5EF4-FFF2-40B4-BE49-F238E27FC236}">
                    <a16:creationId xmlns:a16="http://schemas.microsoft.com/office/drawing/2014/main" id="{D893E14D-8C63-CC94-3BE1-90D2A41445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4" name="Minuszeichen 3133">
                <a:extLst>
                  <a:ext uri="{FF2B5EF4-FFF2-40B4-BE49-F238E27FC236}">
                    <a16:creationId xmlns:a16="http://schemas.microsoft.com/office/drawing/2014/main" id="{732F7B41-6B17-B473-5F63-0821CEDD1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0" name="Gruppieren 3099">
              <a:extLst>
                <a:ext uri="{FF2B5EF4-FFF2-40B4-BE49-F238E27FC236}">
                  <a16:creationId xmlns:a16="http://schemas.microsoft.com/office/drawing/2014/main" id="{1CAC96D4-E30F-AFD1-E05E-A705C1CE6F20}"/>
                </a:ext>
              </a:extLst>
            </p:cNvPr>
            <p:cNvGrpSpPr/>
            <p:nvPr/>
          </p:nvGrpSpPr>
          <p:grpSpPr>
            <a:xfrm>
              <a:off x="6003948" y="5865553"/>
              <a:ext cx="180000" cy="180000"/>
              <a:chOff x="2537136" y="1269000"/>
              <a:chExt cx="180000" cy="180000"/>
            </a:xfrm>
          </p:grpSpPr>
          <p:sp>
            <p:nvSpPr>
              <p:cNvPr id="3131" name="Ellipse 3130">
                <a:extLst>
                  <a:ext uri="{FF2B5EF4-FFF2-40B4-BE49-F238E27FC236}">
                    <a16:creationId xmlns:a16="http://schemas.microsoft.com/office/drawing/2014/main" id="{6F9FC95F-7DB9-F68E-9184-6C36B2B97AA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2" name="Minuszeichen 3131">
                <a:extLst>
                  <a:ext uri="{FF2B5EF4-FFF2-40B4-BE49-F238E27FC236}">
                    <a16:creationId xmlns:a16="http://schemas.microsoft.com/office/drawing/2014/main" id="{DB962F48-E404-3D6E-1A5A-7EEC5932F04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1" name="Gruppieren 3100">
              <a:extLst>
                <a:ext uri="{FF2B5EF4-FFF2-40B4-BE49-F238E27FC236}">
                  <a16:creationId xmlns:a16="http://schemas.microsoft.com/office/drawing/2014/main" id="{6C25DDE0-D74D-733C-C646-1202B779F1CE}"/>
                </a:ext>
              </a:extLst>
            </p:cNvPr>
            <p:cNvGrpSpPr/>
            <p:nvPr/>
          </p:nvGrpSpPr>
          <p:grpSpPr>
            <a:xfrm>
              <a:off x="7989107" y="3335661"/>
              <a:ext cx="180000" cy="180000"/>
              <a:chOff x="2537136" y="1269000"/>
              <a:chExt cx="180000" cy="180000"/>
            </a:xfrm>
          </p:grpSpPr>
          <p:sp>
            <p:nvSpPr>
              <p:cNvPr id="3129" name="Ellipse 3128">
                <a:extLst>
                  <a:ext uri="{FF2B5EF4-FFF2-40B4-BE49-F238E27FC236}">
                    <a16:creationId xmlns:a16="http://schemas.microsoft.com/office/drawing/2014/main" id="{ECF142B8-0DE3-0694-D00B-E0ACCD8FEA9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0" name="Minuszeichen 3129">
                <a:extLst>
                  <a:ext uri="{FF2B5EF4-FFF2-40B4-BE49-F238E27FC236}">
                    <a16:creationId xmlns:a16="http://schemas.microsoft.com/office/drawing/2014/main" id="{1495D87B-05AE-A37D-3FB9-B4F33F8914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2" name="Gruppieren 3101">
              <a:extLst>
                <a:ext uri="{FF2B5EF4-FFF2-40B4-BE49-F238E27FC236}">
                  <a16:creationId xmlns:a16="http://schemas.microsoft.com/office/drawing/2014/main" id="{7180042E-6A47-766A-02E7-810D2B921D2D}"/>
                </a:ext>
              </a:extLst>
            </p:cNvPr>
            <p:cNvGrpSpPr/>
            <p:nvPr/>
          </p:nvGrpSpPr>
          <p:grpSpPr>
            <a:xfrm>
              <a:off x="4026000" y="3339000"/>
              <a:ext cx="180000" cy="180000"/>
              <a:chOff x="2537136" y="1269000"/>
              <a:chExt cx="180000" cy="180000"/>
            </a:xfrm>
          </p:grpSpPr>
          <p:sp>
            <p:nvSpPr>
              <p:cNvPr id="3127" name="Ellipse 3126">
                <a:extLst>
                  <a:ext uri="{FF2B5EF4-FFF2-40B4-BE49-F238E27FC236}">
                    <a16:creationId xmlns:a16="http://schemas.microsoft.com/office/drawing/2014/main" id="{F975BC79-E395-E542-7012-BE4C351F07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8" name="Minuszeichen 3127">
                <a:extLst>
                  <a:ext uri="{FF2B5EF4-FFF2-40B4-BE49-F238E27FC236}">
                    <a16:creationId xmlns:a16="http://schemas.microsoft.com/office/drawing/2014/main" id="{CEC7E5FB-360E-A187-5322-7FEA899F48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3" name="Gruppieren 3102">
              <a:extLst>
                <a:ext uri="{FF2B5EF4-FFF2-40B4-BE49-F238E27FC236}">
                  <a16:creationId xmlns:a16="http://schemas.microsoft.com/office/drawing/2014/main" id="{FC177321-C306-9BA7-CED3-3AFAA04ADAD2}"/>
                </a:ext>
              </a:extLst>
            </p:cNvPr>
            <p:cNvGrpSpPr/>
            <p:nvPr/>
          </p:nvGrpSpPr>
          <p:grpSpPr>
            <a:xfrm>
              <a:off x="4656000" y="4775520"/>
              <a:ext cx="180000" cy="180000"/>
              <a:chOff x="2537136" y="1269000"/>
              <a:chExt cx="180000" cy="180000"/>
            </a:xfrm>
          </p:grpSpPr>
          <p:sp>
            <p:nvSpPr>
              <p:cNvPr id="3125" name="Ellipse 3124">
                <a:extLst>
                  <a:ext uri="{FF2B5EF4-FFF2-40B4-BE49-F238E27FC236}">
                    <a16:creationId xmlns:a16="http://schemas.microsoft.com/office/drawing/2014/main" id="{60C79F95-7AEF-224E-820A-5446459CF6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6" name="Minuszeichen 3125">
                <a:extLst>
                  <a:ext uri="{FF2B5EF4-FFF2-40B4-BE49-F238E27FC236}">
                    <a16:creationId xmlns:a16="http://schemas.microsoft.com/office/drawing/2014/main" id="{2A49F4FD-6A33-8B27-C15C-68093849DD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4" name="Gruppieren 3103">
              <a:extLst>
                <a:ext uri="{FF2B5EF4-FFF2-40B4-BE49-F238E27FC236}">
                  <a16:creationId xmlns:a16="http://schemas.microsoft.com/office/drawing/2014/main" id="{AD004FC2-BC00-E57B-706C-CC5BB6A29F21}"/>
                </a:ext>
              </a:extLst>
            </p:cNvPr>
            <p:cNvGrpSpPr/>
            <p:nvPr/>
          </p:nvGrpSpPr>
          <p:grpSpPr>
            <a:xfrm>
              <a:off x="7373256" y="4775520"/>
              <a:ext cx="180000" cy="180000"/>
              <a:chOff x="2537136" y="1269000"/>
              <a:chExt cx="180000" cy="180000"/>
            </a:xfrm>
          </p:grpSpPr>
          <p:sp>
            <p:nvSpPr>
              <p:cNvPr id="3123" name="Ellipse 3122">
                <a:extLst>
                  <a:ext uri="{FF2B5EF4-FFF2-40B4-BE49-F238E27FC236}">
                    <a16:creationId xmlns:a16="http://schemas.microsoft.com/office/drawing/2014/main" id="{ABD86021-AEE2-4E7D-250E-7E14E775213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4" name="Minuszeichen 3123">
                <a:extLst>
                  <a:ext uri="{FF2B5EF4-FFF2-40B4-BE49-F238E27FC236}">
                    <a16:creationId xmlns:a16="http://schemas.microsoft.com/office/drawing/2014/main" id="{B77699EB-080D-7A95-98B8-B7C689015F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5" name="Gruppieren 3104">
              <a:extLst>
                <a:ext uri="{FF2B5EF4-FFF2-40B4-BE49-F238E27FC236}">
                  <a16:creationId xmlns:a16="http://schemas.microsoft.com/office/drawing/2014/main" id="{C06CDF87-0E0C-15DD-BFC0-A5E76AC75A5A}"/>
                </a:ext>
              </a:extLst>
            </p:cNvPr>
            <p:cNvGrpSpPr/>
            <p:nvPr/>
          </p:nvGrpSpPr>
          <p:grpSpPr>
            <a:xfrm>
              <a:off x="7373256" y="1900714"/>
              <a:ext cx="180000" cy="180000"/>
              <a:chOff x="2537136" y="1269000"/>
              <a:chExt cx="180000" cy="180000"/>
            </a:xfrm>
          </p:grpSpPr>
          <p:sp>
            <p:nvSpPr>
              <p:cNvPr id="3121" name="Ellipse 3120">
                <a:extLst>
                  <a:ext uri="{FF2B5EF4-FFF2-40B4-BE49-F238E27FC236}">
                    <a16:creationId xmlns:a16="http://schemas.microsoft.com/office/drawing/2014/main" id="{92703D22-FBDD-7381-886E-2256B66552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2" name="Minuszeichen 3121">
                <a:extLst>
                  <a:ext uri="{FF2B5EF4-FFF2-40B4-BE49-F238E27FC236}">
                    <a16:creationId xmlns:a16="http://schemas.microsoft.com/office/drawing/2014/main" id="{35B112F0-0353-977C-712E-DE148C6A12D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6" name="Gruppieren 3105">
              <a:extLst>
                <a:ext uri="{FF2B5EF4-FFF2-40B4-BE49-F238E27FC236}">
                  <a16:creationId xmlns:a16="http://schemas.microsoft.com/office/drawing/2014/main" id="{DAA41F15-F0EA-878E-C31D-BB7E2359E3BB}"/>
                </a:ext>
              </a:extLst>
            </p:cNvPr>
            <p:cNvGrpSpPr/>
            <p:nvPr/>
          </p:nvGrpSpPr>
          <p:grpSpPr>
            <a:xfrm>
              <a:off x="4656000" y="1900714"/>
              <a:ext cx="180000" cy="180000"/>
              <a:chOff x="2537136" y="1269000"/>
              <a:chExt cx="180000" cy="180000"/>
            </a:xfrm>
          </p:grpSpPr>
          <p:sp>
            <p:nvSpPr>
              <p:cNvPr id="3119" name="Ellipse 3118">
                <a:extLst>
                  <a:ext uri="{FF2B5EF4-FFF2-40B4-BE49-F238E27FC236}">
                    <a16:creationId xmlns:a16="http://schemas.microsoft.com/office/drawing/2014/main" id="{458925D1-5E38-4E36-F385-0DA58A0B5C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0" name="Minuszeichen 3119">
                <a:extLst>
                  <a:ext uri="{FF2B5EF4-FFF2-40B4-BE49-F238E27FC236}">
                    <a16:creationId xmlns:a16="http://schemas.microsoft.com/office/drawing/2014/main" id="{2067EF00-AAB5-3192-9715-C62788DD58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7" name="Gruppieren 3106">
              <a:extLst>
                <a:ext uri="{FF2B5EF4-FFF2-40B4-BE49-F238E27FC236}">
                  <a16:creationId xmlns:a16="http://schemas.microsoft.com/office/drawing/2014/main" id="{9873992B-0ABC-E1A1-4718-D105A2C50310}"/>
                </a:ext>
              </a:extLst>
            </p:cNvPr>
            <p:cNvGrpSpPr/>
            <p:nvPr/>
          </p:nvGrpSpPr>
          <p:grpSpPr>
            <a:xfrm>
              <a:off x="6006000" y="1339747"/>
              <a:ext cx="180000" cy="180000"/>
              <a:chOff x="2537136" y="1269000"/>
              <a:chExt cx="180000" cy="180000"/>
            </a:xfrm>
          </p:grpSpPr>
          <p:sp>
            <p:nvSpPr>
              <p:cNvPr id="3117" name="Ellipse 3116">
                <a:extLst>
                  <a:ext uri="{FF2B5EF4-FFF2-40B4-BE49-F238E27FC236}">
                    <a16:creationId xmlns:a16="http://schemas.microsoft.com/office/drawing/2014/main" id="{5525D90F-9BB6-F403-39BD-CE29969236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8" name="Minuszeichen 3117">
                <a:extLst>
                  <a:ext uri="{FF2B5EF4-FFF2-40B4-BE49-F238E27FC236}">
                    <a16:creationId xmlns:a16="http://schemas.microsoft.com/office/drawing/2014/main" id="{E517A018-9422-9E43-0E68-4C6116330BB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8" name="Gruppieren 3107">
              <a:extLst>
                <a:ext uri="{FF2B5EF4-FFF2-40B4-BE49-F238E27FC236}">
                  <a16:creationId xmlns:a16="http://schemas.microsoft.com/office/drawing/2014/main" id="{52E52CB3-1B14-8308-E8E2-3EA60BE7613A}"/>
                </a:ext>
              </a:extLst>
            </p:cNvPr>
            <p:cNvGrpSpPr/>
            <p:nvPr/>
          </p:nvGrpSpPr>
          <p:grpSpPr>
            <a:xfrm>
              <a:off x="6006000" y="5312040"/>
              <a:ext cx="180000" cy="180000"/>
              <a:chOff x="2537136" y="1269000"/>
              <a:chExt cx="180000" cy="180000"/>
            </a:xfrm>
          </p:grpSpPr>
          <p:sp>
            <p:nvSpPr>
              <p:cNvPr id="3115" name="Ellipse 3114">
                <a:extLst>
                  <a:ext uri="{FF2B5EF4-FFF2-40B4-BE49-F238E27FC236}">
                    <a16:creationId xmlns:a16="http://schemas.microsoft.com/office/drawing/2014/main" id="{D933EBF5-475D-022F-3F9E-C80E6D62F7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6" name="Minuszeichen 3115">
                <a:extLst>
                  <a:ext uri="{FF2B5EF4-FFF2-40B4-BE49-F238E27FC236}">
                    <a16:creationId xmlns:a16="http://schemas.microsoft.com/office/drawing/2014/main" id="{A90FFA8B-3F3E-3523-4795-95DC8BBB16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9" name="Gruppieren 3108">
              <a:extLst>
                <a:ext uri="{FF2B5EF4-FFF2-40B4-BE49-F238E27FC236}">
                  <a16:creationId xmlns:a16="http://schemas.microsoft.com/office/drawing/2014/main" id="{0A50D471-C07B-BC5C-4011-1BE45AD34E35}"/>
                </a:ext>
              </a:extLst>
            </p:cNvPr>
            <p:cNvGrpSpPr/>
            <p:nvPr/>
          </p:nvGrpSpPr>
          <p:grpSpPr>
            <a:xfrm>
              <a:off x="6006000" y="1900714"/>
              <a:ext cx="180000" cy="180000"/>
              <a:chOff x="2537136" y="1269000"/>
              <a:chExt cx="180000" cy="180000"/>
            </a:xfrm>
          </p:grpSpPr>
          <p:sp>
            <p:nvSpPr>
              <p:cNvPr id="3113" name="Ellipse 3112">
                <a:extLst>
                  <a:ext uri="{FF2B5EF4-FFF2-40B4-BE49-F238E27FC236}">
                    <a16:creationId xmlns:a16="http://schemas.microsoft.com/office/drawing/2014/main" id="{DD9CA43A-3A08-E1D6-30F4-55FD4E8600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4" name="Minuszeichen 3113">
                <a:extLst>
                  <a:ext uri="{FF2B5EF4-FFF2-40B4-BE49-F238E27FC236}">
                    <a16:creationId xmlns:a16="http://schemas.microsoft.com/office/drawing/2014/main" id="{F5EBB614-108E-FD96-F207-B9CA22DB01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10" name="Gruppieren 3109">
              <a:extLst>
                <a:ext uri="{FF2B5EF4-FFF2-40B4-BE49-F238E27FC236}">
                  <a16:creationId xmlns:a16="http://schemas.microsoft.com/office/drawing/2014/main" id="{33E8B2D4-5E99-5C37-58AC-4BE054C27A98}"/>
                </a:ext>
              </a:extLst>
            </p:cNvPr>
            <p:cNvGrpSpPr/>
            <p:nvPr/>
          </p:nvGrpSpPr>
          <p:grpSpPr>
            <a:xfrm>
              <a:off x="6006000" y="4775520"/>
              <a:ext cx="180000" cy="180000"/>
              <a:chOff x="2537136" y="1269000"/>
              <a:chExt cx="180000" cy="180000"/>
            </a:xfrm>
          </p:grpSpPr>
          <p:sp>
            <p:nvSpPr>
              <p:cNvPr id="3111" name="Ellipse 3110">
                <a:extLst>
                  <a:ext uri="{FF2B5EF4-FFF2-40B4-BE49-F238E27FC236}">
                    <a16:creationId xmlns:a16="http://schemas.microsoft.com/office/drawing/2014/main" id="{37388481-1CB1-9293-42B7-18A64992816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2" name="Minuszeichen 3111">
                <a:extLst>
                  <a:ext uri="{FF2B5EF4-FFF2-40B4-BE49-F238E27FC236}">
                    <a16:creationId xmlns:a16="http://schemas.microsoft.com/office/drawing/2014/main" id="{29C78F09-BBE5-864C-24CB-596A85F739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188" name="Gruppieren 3187">
            <a:extLst>
              <a:ext uri="{FF2B5EF4-FFF2-40B4-BE49-F238E27FC236}">
                <a16:creationId xmlns:a16="http://schemas.microsoft.com/office/drawing/2014/main" id="{25B08F81-51BB-B19A-4396-9A132A6D8682}"/>
              </a:ext>
            </a:extLst>
          </p:cNvPr>
          <p:cNvGrpSpPr>
            <a:grpSpLocks noChangeAspect="1"/>
          </p:cNvGrpSpPr>
          <p:nvPr/>
        </p:nvGrpSpPr>
        <p:grpSpPr>
          <a:xfrm>
            <a:off x="5442344" y="-651596"/>
            <a:ext cx="1258865" cy="1306104"/>
            <a:chOff x="3576000" y="816426"/>
            <a:chExt cx="5040000" cy="5229127"/>
          </a:xfrm>
        </p:grpSpPr>
        <p:grpSp>
          <p:nvGrpSpPr>
            <p:cNvPr id="3189" name="Magnesium ohne e-">
              <a:extLst>
                <a:ext uri="{FF2B5EF4-FFF2-40B4-BE49-F238E27FC236}">
                  <a16:creationId xmlns:a16="http://schemas.microsoft.com/office/drawing/2014/main" id="{415EC029-FA8E-6735-3932-6CCCDBCA825A}"/>
                </a:ext>
              </a:extLst>
            </p:cNvPr>
            <p:cNvGrpSpPr/>
            <p:nvPr/>
          </p:nvGrpSpPr>
          <p:grpSpPr>
            <a:xfrm>
              <a:off x="3576000" y="909000"/>
              <a:ext cx="5040000" cy="5040000"/>
              <a:chOff x="3576000" y="909000"/>
              <a:chExt cx="5040000" cy="5040000"/>
            </a:xfrm>
          </p:grpSpPr>
          <p:sp>
            <p:nvSpPr>
              <p:cNvPr id="3226" name="K-Schale">
                <a:extLst>
                  <a:ext uri="{FF2B5EF4-FFF2-40B4-BE49-F238E27FC236}">
                    <a16:creationId xmlns:a16="http://schemas.microsoft.com/office/drawing/2014/main" id="{899D1770-C010-2A60-E516-422ADB00DB9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227" name="Atomkern mit Protonen und Neutronen">
                <a:extLst>
                  <a:ext uri="{FF2B5EF4-FFF2-40B4-BE49-F238E27FC236}">
                    <a16:creationId xmlns:a16="http://schemas.microsoft.com/office/drawing/2014/main" id="{E25279B4-B505-76A0-EEBC-01AAB98BAB5C}"/>
                  </a:ext>
                </a:extLst>
              </p:cNvPr>
              <p:cNvGrpSpPr/>
              <p:nvPr/>
            </p:nvGrpSpPr>
            <p:grpSpPr>
              <a:xfrm>
                <a:off x="5196000" y="2529000"/>
                <a:ext cx="1800000" cy="1800000"/>
                <a:chOff x="5196000" y="2529000"/>
                <a:chExt cx="1800000" cy="1800000"/>
              </a:xfrm>
            </p:grpSpPr>
            <p:sp>
              <p:nvSpPr>
                <p:cNvPr id="3230" name="Atomkern">
                  <a:extLst>
                    <a:ext uri="{FF2B5EF4-FFF2-40B4-BE49-F238E27FC236}">
                      <a16:creationId xmlns:a16="http://schemas.microsoft.com/office/drawing/2014/main" id="{6FC0B436-4304-6B06-A95D-7FA31AD5441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231" name="Gruppieren 3230">
                  <a:extLst>
                    <a:ext uri="{FF2B5EF4-FFF2-40B4-BE49-F238E27FC236}">
                      <a16:creationId xmlns:a16="http://schemas.microsoft.com/office/drawing/2014/main" id="{4843C36A-B096-0349-3812-B17942B511D2}"/>
                    </a:ext>
                  </a:extLst>
                </p:cNvPr>
                <p:cNvGrpSpPr>
                  <a:grpSpLocks noChangeAspect="1"/>
                </p:cNvGrpSpPr>
                <p:nvPr/>
              </p:nvGrpSpPr>
              <p:grpSpPr>
                <a:xfrm>
                  <a:off x="5848033" y="3791651"/>
                  <a:ext cx="180000" cy="180000"/>
                  <a:chOff x="3172968" y="2304288"/>
                  <a:chExt cx="180000" cy="180000"/>
                </a:xfrm>
              </p:grpSpPr>
              <p:sp>
                <p:nvSpPr>
                  <p:cNvPr id="3277" name="Ellipse 3276">
                    <a:extLst>
                      <a:ext uri="{FF2B5EF4-FFF2-40B4-BE49-F238E27FC236}">
                        <a16:creationId xmlns:a16="http://schemas.microsoft.com/office/drawing/2014/main" id="{DA757C92-E971-B80A-A237-FB25707EC4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8" name="Additionszeichen 3277">
                    <a:extLst>
                      <a:ext uri="{FF2B5EF4-FFF2-40B4-BE49-F238E27FC236}">
                        <a16:creationId xmlns:a16="http://schemas.microsoft.com/office/drawing/2014/main" id="{4676CA99-510F-CA8D-B5CE-30A469E308A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2" name="Gruppieren 3231">
                  <a:extLst>
                    <a:ext uri="{FF2B5EF4-FFF2-40B4-BE49-F238E27FC236}">
                      <a16:creationId xmlns:a16="http://schemas.microsoft.com/office/drawing/2014/main" id="{CA53F3CF-97C2-E48C-0147-0D7ECEB74A15}"/>
                    </a:ext>
                  </a:extLst>
                </p:cNvPr>
                <p:cNvGrpSpPr>
                  <a:grpSpLocks noChangeAspect="1"/>
                </p:cNvGrpSpPr>
                <p:nvPr/>
              </p:nvGrpSpPr>
              <p:grpSpPr>
                <a:xfrm>
                  <a:off x="6270000" y="3698425"/>
                  <a:ext cx="180000" cy="180000"/>
                  <a:chOff x="3172968" y="2304288"/>
                  <a:chExt cx="180000" cy="180000"/>
                </a:xfrm>
              </p:grpSpPr>
              <p:sp>
                <p:nvSpPr>
                  <p:cNvPr id="3275" name="Ellipse 3274">
                    <a:extLst>
                      <a:ext uri="{FF2B5EF4-FFF2-40B4-BE49-F238E27FC236}">
                        <a16:creationId xmlns:a16="http://schemas.microsoft.com/office/drawing/2014/main" id="{E4CD0AA9-92D1-9E04-2891-9CD2B8F86A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6" name="Additionszeichen 3275">
                    <a:extLst>
                      <a:ext uri="{FF2B5EF4-FFF2-40B4-BE49-F238E27FC236}">
                        <a16:creationId xmlns:a16="http://schemas.microsoft.com/office/drawing/2014/main" id="{FE08EB5F-EE25-6900-825D-F3F50D2A48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3" name="Gruppieren 3232">
                  <a:extLst>
                    <a:ext uri="{FF2B5EF4-FFF2-40B4-BE49-F238E27FC236}">
                      <a16:creationId xmlns:a16="http://schemas.microsoft.com/office/drawing/2014/main" id="{0ABFED9A-AFDE-12AC-2D3B-122D8B3B2FC1}"/>
                    </a:ext>
                  </a:extLst>
                </p:cNvPr>
                <p:cNvGrpSpPr>
                  <a:grpSpLocks noChangeAspect="1"/>
                </p:cNvGrpSpPr>
                <p:nvPr/>
              </p:nvGrpSpPr>
              <p:grpSpPr>
                <a:xfrm>
                  <a:off x="5499300" y="3931942"/>
                  <a:ext cx="180000" cy="180000"/>
                  <a:chOff x="3172968" y="2304288"/>
                  <a:chExt cx="180000" cy="180000"/>
                </a:xfrm>
              </p:grpSpPr>
              <p:sp>
                <p:nvSpPr>
                  <p:cNvPr id="3273" name="Ellipse 3272">
                    <a:extLst>
                      <a:ext uri="{FF2B5EF4-FFF2-40B4-BE49-F238E27FC236}">
                        <a16:creationId xmlns:a16="http://schemas.microsoft.com/office/drawing/2014/main" id="{9A9DD199-3BB8-C1F4-DB6E-B6A7BA6589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4" name="Additionszeichen 3273">
                    <a:extLst>
                      <a:ext uri="{FF2B5EF4-FFF2-40B4-BE49-F238E27FC236}">
                        <a16:creationId xmlns:a16="http://schemas.microsoft.com/office/drawing/2014/main" id="{4D60DF71-BA22-AB39-2A42-D37F4B4E6F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4" name="Gruppieren 3233">
                  <a:extLst>
                    <a:ext uri="{FF2B5EF4-FFF2-40B4-BE49-F238E27FC236}">
                      <a16:creationId xmlns:a16="http://schemas.microsoft.com/office/drawing/2014/main" id="{BAC0C5A7-1BFE-8994-2B92-CB111BB525D6}"/>
                    </a:ext>
                  </a:extLst>
                </p:cNvPr>
                <p:cNvGrpSpPr>
                  <a:grpSpLocks noChangeAspect="1"/>
                </p:cNvGrpSpPr>
                <p:nvPr/>
              </p:nvGrpSpPr>
              <p:grpSpPr>
                <a:xfrm>
                  <a:off x="6030156" y="4086630"/>
                  <a:ext cx="180000" cy="180000"/>
                  <a:chOff x="3172968" y="2304288"/>
                  <a:chExt cx="180000" cy="180000"/>
                </a:xfrm>
              </p:grpSpPr>
              <p:sp>
                <p:nvSpPr>
                  <p:cNvPr id="3271" name="Ellipse 3270">
                    <a:extLst>
                      <a:ext uri="{FF2B5EF4-FFF2-40B4-BE49-F238E27FC236}">
                        <a16:creationId xmlns:a16="http://schemas.microsoft.com/office/drawing/2014/main" id="{7B5DE353-A61E-7058-18CA-F2F260A81A9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2" name="Additionszeichen 3271">
                    <a:extLst>
                      <a:ext uri="{FF2B5EF4-FFF2-40B4-BE49-F238E27FC236}">
                        <a16:creationId xmlns:a16="http://schemas.microsoft.com/office/drawing/2014/main" id="{093CC64B-A697-D792-B3BE-D9EF4B5ABC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5" name="Gruppieren 3234">
                  <a:extLst>
                    <a:ext uri="{FF2B5EF4-FFF2-40B4-BE49-F238E27FC236}">
                      <a16:creationId xmlns:a16="http://schemas.microsoft.com/office/drawing/2014/main" id="{2F70875F-E6F7-C520-60EF-400F326ECA22}"/>
                    </a:ext>
                  </a:extLst>
                </p:cNvPr>
                <p:cNvGrpSpPr>
                  <a:grpSpLocks noChangeAspect="1"/>
                </p:cNvGrpSpPr>
                <p:nvPr/>
              </p:nvGrpSpPr>
              <p:grpSpPr>
                <a:xfrm>
                  <a:off x="6020438" y="3296696"/>
                  <a:ext cx="180000" cy="180000"/>
                  <a:chOff x="3172968" y="2304288"/>
                  <a:chExt cx="180000" cy="180000"/>
                </a:xfrm>
              </p:grpSpPr>
              <p:sp>
                <p:nvSpPr>
                  <p:cNvPr id="3269" name="Ellipse 3268">
                    <a:extLst>
                      <a:ext uri="{FF2B5EF4-FFF2-40B4-BE49-F238E27FC236}">
                        <a16:creationId xmlns:a16="http://schemas.microsoft.com/office/drawing/2014/main" id="{1DE673BD-3938-DEE1-BB3C-8C17B53C948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0" name="Additionszeichen 3269">
                    <a:extLst>
                      <a:ext uri="{FF2B5EF4-FFF2-40B4-BE49-F238E27FC236}">
                        <a16:creationId xmlns:a16="http://schemas.microsoft.com/office/drawing/2014/main" id="{B7A31CA4-8E70-B73A-FA48-16DC6374FD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6" name="Gruppieren 3235">
                  <a:extLst>
                    <a:ext uri="{FF2B5EF4-FFF2-40B4-BE49-F238E27FC236}">
                      <a16:creationId xmlns:a16="http://schemas.microsoft.com/office/drawing/2014/main" id="{E0134159-F2F1-96BC-CBF4-278E5264F238}"/>
                    </a:ext>
                  </a:extLst>
                </p:cNvPr>
                <p:cNvGrpSpPr>
                  <a:grpSpLocks noChangeAspect="1"/>
                </p:cNvGrpSpPr>
                <p:nvPr/>
              </p:nvGrpSpPr>
              <p:grpSpPr>
                <a:xfrm>
                  <a:off x="6540000" y="3667688"/>
                  <a:ext cx="180000" cy="180000"/>
                  <a:chOff x="3172968" y="2304288"/>
                  <a:chExt cx="180000" cy="180000"/>
                </a:xfrm>
              </p:grpSpPr>
              <p:sp>
                <p:nvSpPr>
                  <p:cNvPr id="3267" name="Ellipse 3266">
                    <a:extLst>
                      <a:ext uri="{FF2B5EF4-FFF2-40B4-BE49-F238E27FC236}">
                        <a16:creationId xmlns:a16="http://schemas.microsoft.com/office/drawing/2014/main" id="{6FD00382-5404-C09E-23AE-5D79AE93EAC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8" name="Additionszeichen 3267">
                    <a:extLst>
                      <a:ext uri="{FF2B5EF4-FFF2-40B4-BE49-F238E27FC236}">
                        <a16:creationId xmlns:a16="http://schemas.microsoft.com/office/drawing/2014/main" id="{B0C25DAA-90C7-E83B-CDE3-2CF4E37D568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7" name="Gruppieren 3236">
                  <a:extLst>
                    <a:ext uri="{FF2B5EF4-FFF2-40B4-BE49-F238E27FC236}">
                      <a16:creationId xmlns:a16="http://schemas.microsoft.com/office/drawing/2014/main" id="{A9A48538-5255-61A4-BFFD-65D2069EF7FA}"/>
                    </a:ext>
                  </a:extLst>
                </p:cNvPr>
                <p:cNvGrpSpPr>
                  <a:grpSpLocks noChangeAspect="1"/>
                </p:cNvGrpSpPr>
                <p:nvPr/>
              </p:nvGrpSpPr>
              <p:grpSpPr>
                <a:xfrm>
                  <a:off x="6696374" y="3186376"/>
                  <a:ext cx="180000" cy="180000"/>
                  <a:chOff x="3172968" y="2304288"/>
                  <a:chExt cx="180000" cy="180000"/>
                </a:xfrm>
              </p:grpSpPr>
              <p:sp>
                <p:nvSpPr>
                  <p:cNvPr id="3265" name="Ellipse 3264">
                    <a:extLst>
                      <a:ext uri="{FF2B5EF4-FFF2-40B4-BE49-F238E27FC236}">
                        <a16:creationId xmlns:a16="http://schemas.microsoft.com/office/drawing/2014/main" id="{ED637BA5-518D-C168-BA84-BCD83EB365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6" name="Additionszeichen 3265">
                    <a:extLst>
                      <a:ext uri="{FF2B5EF4-FFF2-40B4-BE49-F238E27FC236}">
                        <a16:creationId xmlns:a16="http://schemas.microsoft.com/office/drawing/2014/main" id="{E1611BAD-4DAB-5618-D758-3809EF2410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8" name="Gruppieren 3237">
                  <a:extLst>
                    <a:ext uri="{FF2B5EF4-FFF2-40B4-BE49-F238E27FC236}">
                      <a16:creationId xmlns:a16="http://schemas.microsoft.com/office/drawing/2014/main" id="{6C026E4D-3F4D-CD76-12ED-CD44F6E7F2AA}"/>
                    </a:ext>
                  </a:extLst>
                </p:cNvPr>
                <p:cNvGrpSpPr>
                  <a:grpSpLocks noChangeAspect="1"/>
                </p:cNvGrpSpPr>
                <p:nvPr/>
              </p:nvGrpSpPr>
              <p:grpSpPr>
                <a:xfrm>
                  <a:off x="5577515" y="3084316"/>
                  <a:ext cx="180000" cy="180000"/>
                  <a:chOff x="3172968" y="2304288"/>
                  <a:chExt cx="180000" cy="180000"/>
                </a:xfrm>
              </p:grpSpPr>
              <p:sp>
                <p:nvSpPr>
                  <p:cNvPr id="3263" name="Ellipse 3262">
                    <a:extLst>
                      <a:ext uri="{FF2B5EF4-FFF2-40B4-BE49-F238E27FC236}">
                        <a16:creationId xmlns:a16="http://schemas.microsoft.com/office/drawing/2014/main" id="{A5DFA392-0A4B-785D-3A07-57CC5099771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4" name="Additionszeichen 3263">
                    <a:extLst>
                      <a:ext uri="{FF2B5EF4-FFF2-40B4-BE49-F238E27FC236}">
                        <a16:creationId xmlns:a16="http://schemas.microsoft.com/office/drawing/2014/main" id="{EAB8E8B7-FFFC-BC9F-BC9B-FCF42370C2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39" name="Gruppieren 3238">
                  <a:extLst>
                    <a:ext uri="{FF2B5EF4-FFF2-40B4-BE49-F238E27FC236}">
                      <a16:creationId xmlns:a16="http://schemas.microsoft.com/office/drawing/2014/main" id="{19F8D2F1-B201-6307-099B-4E5A7E969BC4}"/>
                    </a:ext>
                  </a:extLst>
                </p:cNvPr>
                <p:cNvGrpSpPr>
                  <a:grpSpLocks noChangeAspect="1"/>
                </p:cNvGrpSpPr>
                <p:nvPr/>
              </p:nvGrpSpPr>
              <p:grpSpPr>
                <a:xfrm>
                  <a:off x="5940252" y="2903697"/>
                  <a:ext cx="180000" cy="180000"/>
                  <a:chOff x="3172968" y="2304288"/>
                  <a:chExt cx="180000" cy="180000"/>
                </a:xfrm>
              </p:grpSpPr>
              <p:sp>
                <p:nvSpPr>
                  <p:cNvPr id="3261" name="Ellipse 3260">
                    <a:extLst>
                      <a:ext uri="{FF2B5EF4-FFF2-40B4-BE49-F238E27FC236}">
                        <a16:creationId xmlns:a16="http://schemas.microsoft.com/office/drawing/2014/main" id="{4C1E6A1A-4F4A-D237-8FBD-90F5E65BBA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2" name="Additionszeichen 3261">
                    <a:extLst>
                      <a:ext uri="{FF2B5EF4-FFF2-40B4-BE49-F238E27FC236}">
                        <a16:creationId xmlns:a16="http://schemas.microsoft.com/office/drawing/2014/main" id="{9C52C0F6-626B-3F32-8A31-0E4BAE0C36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40" name="Gruppieren 3239">
                  <a:extLst>
                    <a:ext uri="{FF2B5EF4-FFF2-40B4-BE49-F238E27FC236}">
                      <a16:creationId xmlns:a16="http://schemas.microsoft.com/office/drawing/2014/main" id="{60620109-AC29-5509-A141-E027CABED157}"/>
                    </a:ext>
                  </a:extLst>
                </p:cNvPr>
                <p:cNvGrpSpPr>
                  <a:grpSpLocks noChangeAspect="1"/>
                </p:cNvGrpSpPr>
                <p:nvPr/>
              </p:nvGrpSpPr>
              <p:grpSpPr>
                <a:xfrm>
                  <a:off x="5597520" y="2746772"/>
                  <a:ext cx="180000" cy="180000"/>
                  <a:chOff x="3172968" y="2304288"/>
                  <a:chExt cx="180000" cy="180000"/>
                </a:xfrm>
              </p:grpSpPr>
              <p:sp>
                <p:nvSpPr>
                  <p:cNvPr id="3259" name="Ellipse 3258">
                    <a:extLst>
                      <a:ext uri="{FF2B5EF4-FFF2-40B4-BE49-F238E27FC236}">
                        <a16:creationId xmlns:a16="http://schemas.microsoft.com/office/drawing/2014/main" id="{24421BE7-2AF1-C758-2B07-202DB363D9B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0" name="Additionszeichen 3259">
                    <a:extLst>
                      <a:ext uri="{FF2B5EF4-FFF2-40B4-BE49-F238E27FC236}">
                        <a16:creationId xmlns:a16="http://schemas.microsoft.com/office/drawing/2014/main" id="{77BDAA14-CD65-21F9-FB8F-C431D043DDE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41" name="Gruppieren 3240">
                  <a:extLst>
                    <a:ext uri="{FF2B5EF4-FFF2-40B4-BE49-F238E27FC236}">
                      <a16:creationId xmlns:a16="http://schemas.microsoft.com/office/drawing/2014/main" id="{807EB0C2-243F-36FC-E705-6642EB8DCAB6}"/>
                    </a:ext>
                  </a:extLst>
                </p:cNvPr>
                <p:cNvGrpSpPr>
                  <a:grpSpLocks noChangeAspect="1"/>
                </p:cNvGrpSpPr>
                <p:nvPr/>
              </p:nvGrpSpPr>
              <p:grpSpPr>
                <a:xfrm>
                  <a:off x="6310896" y="2729578"/>
                  <a:ext cx="180000" cy="180000"/>
                  <a:chOff x="3172968" y="2304288"/>
                  <a:chExt cx="180000" cy="180000"/>
                </a:xfrm>
              </p:grpSpPr>
              <p:sp>
                <p:nvSpPr>
                  <p:cNvPr id="3257" name="Ellipse 3256">
                    <a:extLst>
                      <a:ext uri="{FF2B5EF4-FFF2-40B4-BE49-F238E27FC236}">
                        <a16:creationId xmlns:a16="http://schemas.microsoft.com/office/drawing/2014/main" id="{834884E8-2C09-D188-A6EC-46C9F864ECE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8" name="Additionszeichen 3257">
                    <a:extLst>
                      <a:ext uri="{FF2B5EF4-FFF2-40B4-BE49-F238E27FC236}">
                        <a16:creationId xmlns:a16="http://schemas.microsoft.com/office/drawing/2014/main" id="{644EC961-B174-436A-8665-B7EB24306B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42" name="Gruppieren 3241">
                  <a:extLst>
                    <a:ext uri="{FF2B5EF4-FFF2-40B4-BE49-F238E27FC236}">
                      <a16:creationId xmlns:a16="http://schemas.microsoft.com/office/drawing/2014/main" id="{26A685B9-C4A1-BDB5-51D9-91A593B738BB}"/>
                    </a:ext>
                  </a:extLst>
                </p:cNvPr>
                <p:cNvGrpSpPr>
                  <a:grpSpLocks noChangeAspect="1"/>
                </p:cNvGrpSpPr>
                <p:nvPr/>
              </p:nvGrpSpPr>
              <p:grpSpPr>
                <a:xfrm>
                  <a:off x="5311404" y="3346168"/>
                  <a:ext cx="180000" cy="180000"/>
                  <a:chOff x="3172968" y="2304288"/>
                  <a:chExt cx="180000" cy="180000"/>
                </a:xfrm>
              </p:grpSpPr>
              <p:sp>
                <p:nvSpPr>
                  <p:cNvPr id="3255" name="Ellipse 3254">
                    <a:extLst>
                      <a:ext uri="{FF2B5EF4-FFF2-40B4-BE49-F238E27FC236}">
                        <a16:creationId xmlns:a16="http://schemas.microsoft.com/office/drawing/2014/main" id="{B206F295-FCEB-ECB7-C5F0-387A8646AA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6" name="Additionszeichen 3255">
                    <a:extLst>
                      <a:ext uri="{FF2B5EF4-FFF2-40B4-BE49-F238E27FC236}">
                        <a16:creationId xmlns:a16="http://schemas.microsoft.com/office/drawing/2014/main" id="{FED65A2E-D0BA-8294-C5B0-D495DFC876A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43" name="Ellipse 3242">
                  <a:extLst>
                    <a:ext uri="{FF2B5EF4-FFF2-40B4-BE49-F238E27FC236}">
                      <a16:creationId xmlns:a16="http://schemas.microsoft.com/office/drawing/2014/main" id="{3F71BD23-001D-9162-B224-E808FAFCF4B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4" name="Ellipse 3243">
                  <a:extLst>
                    <a:ext uri="{FF2B5EF4-FFF2-40B4-BE49-F238E27FC236}">
                      <a16:creationId xmlns:a16="http://schemas.microsoft.com/office/drawing/2014/main" id="{00EB4D7A-D26D-A01F-112A-633A6DE6E90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5" name="Ellipse 3244">
                  <a:extLst>
                    <a:ext uri="{FF2B5EF4-FFF2-40B4-BE49-F238E27FC236}">
                      <a16:creationId xmlns:a16="http://schemas.microsoft.com/office/drawing/2014/main" id="{62A69978-AE02-567F-7E36-863A7772270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6" name="Ellipse 3245">
                  <a:extLst>
                    <a:ext uri="{FF2B5EF4-FFF2-40B4-BE49-F238E27FC236}">
                      <a16:creationId xmlns:a16="http://schemas.microsoft.com/office/drawing/2014/main" id="{29A72657-D287-EB5D-A9CD-2BF8DCDBEE9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7" name="Ellipse 3246">
                  <a:extLst>
                    <a:ext uri="{FF2B5EF4-FFF2-40B4-BE49-F238E27FC236}">
                      <a16:creationId xmlns:a16="http://schemas.microsoft.com/office/drawing/2014/main" id="{F476A8CA-1D30-8091-16C3-48F9C269CB5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8" name="Ellipse 3247">
                  <a:extLst>
                    <a:ext uri="{FF2B5EF4-FFF2-40B4-BE49-F238E27FC236}">
                      <a16:creationId xmlns:a16="http://schemas.microsoft.com/office/drawing/2014/main" id="{15A51515-B82A-4DF8-2834-04A4BAE932A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9" name="Ellipse 3248">
                  <a:extLst>
                    <a:ext uri="{FF2B5EF4-FFF2-40B4-BE49-F238E27FC236}">
                      <a16:creationId xmlns:a16="http://schemas.microsoft.com/office/drawing/2014/main" id="{CC4E0BAD-6875-84AF-9146-97133103FA3A}"/>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0" name="Ellipse 3249">
                  <a:extLst>
                    <a:ext uri="{FF2B5EF4-FFF2-40B4-BE49-F238E27FC236}">
                      <a16:creationId xmlns:a16="http://schemas.microsoft.com/office/drawing/2014/main" id="{DBF74F0D-15F5-9549-1343-F85BA7344FA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1" name="Ellipse 3250">
                  <a:extLst>
                    <a:ext uri="{FF2B5EF4-FFF2-40B4-BE49-F238E27FC236}">
                      <a16:creationId xmlns:a16="http://schemas.microsoft.com/office/drawing/2014/main" id="{ED57BDBE-8FD4-1E5D-2C91-C3BFC50AC908}"/>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2" name="Ellipse 3251">
                  <a:extLst>
                    <a:ext uri="{FF2B5EF4-FFF2-40B4-BE49-F238E27FC236}">
                      <a16:creationId xmlns:a16="http://schemas.microsoft.com/office/drawing/2014/main" id="{FD7687BF-C293-F8DD-FB36-ECB9532C50A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3" name="Ellipse 3252">
                  <a:extLst>
                    <a:ext uri="{FF2B5EF4-FFF2-40B4-BE49-F238E27FC236}">
                      <a16:creationId xmlns:a16="http://schemas.microsoft.com/office/drawing/2014/main" id="{14905E90-804E-1F12-A447-D110E5F08FB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4" name="Ellipse 3253">
                  <a:extLst>
                    <a:ext uri="{FF2B5EF4-FFF2-40B4-BE49-F238E27FC236}">
                      <a16:creationId xmlns:a16="http://schemas.microsoft.com/office/drawing/2014/main" id="{A40C47E4-2195-0A5E-9202-E870E6FC73E8}"/>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28" name="L-Schale">
                <a:extLst>
                  <a:ext uri="{FF2B5EF4-FFF2-40B4-BE49-F238E27FC236}">
                    <a16:creationId xmlns:a16="http://schemas.microsoft.com/office/drawing/2014/main" id="{275CA475-ADF8-2F5F-8674-56FB43BFF3D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229" name="M-Schale">
                <a:extLst>
                  <a:ext uri="{FF2B5EF4-FFF2-40B4-BE49-F238E27FC236}">
                    <a16:creationId xmlns:a16="http://schemas.microsoft.com/office/drawing/2014/main" id="{F4CC707F-A633-440C-F40B-ACF3905AAC6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190" name="Gruppieren 3189">
              <a:extLst>
                <a:ext uri="{FF2B5EF4-FFF2-40B4-BE49-F238E27FC236}">
                  <a16:creationId xmlns:a16="http://schemas.microsoft.com/office/drawing/2014/main" id="{218B522B-80F9-B26C-9122-6400887DC22A}"/>
                </a:ext>
              </a:extLst>
            </p:cNvPr>
            <p:cNvGrpSpPr/>
            <p:nvPr/>
          </p:nvGrpSpPr>
          <p:grpSpPr>
            <a:xfrm>
              <a:off x="6006000" y="816426"/>
              <a:ext cx="180000" cy="180000"/>
              <a:chOff x="2537136" y="1269000"/>
              <a:chExt cx="180000" cy="180000"/>
            </a:xfrm>
          </p:grpSpPr>
          <p:sp>
            <p:nvSpPr>
              <p:cNvPr id="3224" name="Ellipse 3223">
                <a:extLst>
                  <a:ext uri="{FF2B5EF4-FFF2-40B4-BE49-F238E27FC236}">
                    <a16:creationId xmlns:a16="http://schemas.microsoft.com/office/drawing/2014/main" id="{0CA6CF44-9ABD-2C21-C5CE-0E8810A1DEE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5" name="Minuszeichen 3224">
                <a:extLst>
                  <a:ext uri="{FF2B5EF4-FFF2-40B4-BE49-F238E27FC236}">
                    <a16:creationId xmlns:a16="http://schemas.microsoft.com/office/drawing/2014/main" id="{5197F2DC-3D8F-6CE4-91B6-F007BB41501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1" name="Gruppieren 3190">
              <a:extLst>
                <a:ext uri="{FF2B5EF4-FFF2-40B4-BE49-F238E27FC236}">
                  <a16:creationId xmlns:a16="http://schemas.microsoft.com/office/drawing/2014/main" id="{76B0697C-314E-F882-DCF3-0B8DB7D739AA}"/>
                </a:ext>
              </a:extLst>
            </p:cNvPr>
            <p:cNvGrpSpPr/>
            <p:nvPr/>
          </p:nvGrpSpPr>
          <p:grpSpPr>
            <a:xfrm>
              <a:off x="6003948" y="5865553"/>
              <a:ext cx="180000" cy="180000"/>
              <a:chOff x="2537136" y="1269000"/>
              <a:chExt cx="180000" cy="180000"/>
            </a:xfrm>
          </p:grpSpPr>
          <p:sp>
            <p:nvSpPr>
              <p:cNvPr id="3222" name="Ellipse 3221">
                <a:extLst>
                  <a:ext uri="{FF2B5EF4-FFF2-40B4-BE49-F238E27FC236}">
                    <a16:creationId xmlns:a16="http://schemas.microsoft.com/office/drawing/2014/main" id="{BB05E668-D8D1-F677-B4FA-C8026A009B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3" name="Minuszeichen 3222">
                <a:extLst>
                  <a:ext uri="{FF2B5EF4-FFF2-40B4-BE49-F238E27FC236}">
                    <a16:creationId xmlns:a16="http://schemas.microsoft.com/office/drawing/2014/main" id="{62100C84-59C2-EF3E-C241-8ACC43F274E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2" name="Gruppieren 3191">
              <a:extLst>
                <a:ext uri="{FF2B5EF4-FFF2-40B4-BE49-F238E27FC236}">
                  <a16:creationId xmlns:a16="http://schemas.microsoft.com/office/drawing/2014/main" id="{8D5B8F68-5648-0627-570A-B8A8324F1E9D}"/>
                </a:ext>
              </a:extLst>
            </p:cNvPr>
            <p:cNvGrpSpPr/>
            <p:nvPr/>
          </p:nvGrpSpPr>
          <p:grpSpPr>
            <a:xfrm>
              <a:off x="7989107" y="3335661"/>
              <a:ext cx="180000" cy="180000"/>
              <a:chOff x="2537136" y="1269000"/>
              <a:chExt cx="180000" cy="180000"/>
            </a:xfrm>
          </p:grpSpPr>
          <p:sp>
            <p:nvSpPr>
              <p:cNvPr id="3220" name="Ellipse 3219">
                <a:extLst>
                  <a:ext uri="{FF2B5EF4-FFF2-40B4-BE49-F238E27FC236}">
                    <a16:creationId xmlns:a16="http://schemas.microsoft.com/office/drawing/2014/main" id="{CBB25EF8-B6A2-E3F4-B160-8A8B5735A1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1" name="Minuszeichen 3220">
                <a:extLst>
                  <a:ext uri="{FF2B5EF4-FFF2-40B4-BE49-F238E27FC236}">
                    <a16:creationId xmlns:a16="http://schemas.microsoft.com/office/drawing/2014/main" id="{6B45E420-6918-AD2E-CDCF-1A7517FDD0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3" name="Gruppieren 3192">
              <a:extLst>
                <a:ext uri="{FF2B5EF4-FFF2-40B4-BE49-F238E27FC236}">
                  <a16:creationId xmlns:a16="http://schemas.microsoft.com/office/drawing/2014/main" id="{F6257C35-6A29-C92A-88B9-1E0D119BEFFE}"/>
                </a:ext>
              </a:extLst>
            </p:cNvPr>
            <p:cNvGrpSpPr/>
            <p:nvPr/>
          </p:nvGrpSpPr>
          <p:grpSpPr>
            <a:xfrm>
              <a:off x="4026000" y="3339000"/>
              <a:ext cx="180000" cy="180000"/>
              <a:chOff x="2537136" y="1269000"/>
              <a:chExt cx="180000" cy="180000"/>
            </a:xfrm>
          </p:grpSpPr>
          <p:sp>
            <p:nvSpPr>
              <p:cNvPr id="3218" name="Ellipse 3217">
                <a:extLst>
                  <a:ext uri="{FF2B5EF4-FFF2-40B4-BE49-F238E27FC236}">
                    <a16:creationId xmlns:a16="http://schemas.microsoft.com/office/drawing/2014/main" id="{ED1DA44A-6CC5-55A9-BBEA-2C91E18C5F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9" name="Minuszeichen 3218">
                <a:extLst>
                  <a:ext uri="{FF2B5EF4-FFF2-40B4-BE49-F238E27FC236}">
                    <a16:creationId xmlns:a16="http://schemas.microsoft.com/office/drawing/2014/main" id="{092A6D88-6F99-F3BF-12CD-18C4AC5D55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4" name="Gruppieren 3193">
              <a:extLst>
                <a:ext uri="{FF2B5EF4-FFF2-40B4-BE49-F238E27FC236}">
                  <a16:creationId xmlns:a16="http://schemas.microsoft.com/office/drawing/2014/main" id="{4A246531-00BC-684E-FA12-639C9BFDC06E}"/>
                </a:ext>
              </a:extLst>
            </p:cNvPr>
            <p:cNvGrpSpPr/>
            <p:nvPr/>
          </p:nvGrpSpPr>
          <p:grpSpPr>
            <a:xfrm>
              <a:off x="4656000" y="4775520"/>
              <a:ext cx="180000" cy="180000"/>
              <a:chOff x="2537136" y="1269000"/>
              <a:chExt cx="180000" cy="180000"/>
            </a:xfrm>
          </p:grpSpPr>
          <p:sp>
            <p:nvSpPr>
              <p:cNvPr id="3216" name="Ellipse 3215">
                <a:extLst>
                  <a:ext uri="{FF2B5EF4-FFF2-40B4-BE49-F238E27FC236}">
                    <a16:creationId xmlns:a16="http://schemas.microsoft.com/office/drawing/2014/main" id="{6E21EEFC-01ED-165E-0A1F-F2C505EAE5E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7" name="Minuszeichen 3216">
                <a:extLst>
                  <a:ext uri="{FF2B5EF4-FFF2-40B4-BE49-F238E27FC236}">
                    <a16:creationId xmlns:a16="http://schemas.microsoft.com/office/drawing/2014/main" id="{DA66F49C-199B-2ABA-B376-54A41459FB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5" name="Gruppieren 3194">
              <a:extLst>
                <a:ext uri="{FF2B5EF4-FFF2-40B4-BE49-F238E27FC236}">
                  <a16:creationId xmlns:a16="http://schemas.microsoft.com/office/drawing/2014/main" id="{476F6F01-F29F-5821-07EE-2B18A9B356F2}"/>
                </a:ext>
              </a:extLst>
            </p:cNvPr>
            <p:cNvGrpSpPr/>
            <p:nvPr/>
          </p:nvGrpSpPr>
          <p:grpSpPr>
            <a:xfrm>
              <a:off x="7373256" y="4775520"/>
              <a:ext cx="180000" cy="180000"/>
              <a:chOff x="2537136" y="1269000"/>
              <a:chExt cx="180000" cy="180000"/>
            </a:xfrm>
          </p:grpSpPr>
          <p:sp>
            <p:nvSpPr>
              <p:cNvPr id="3214" name="Ellipse 3213">
                <a:extLst>
                  <a:ext uri="{FF2B5EF4-FFF2-40B4-BE49-F238E27FC236}">
                    <a16:creationId xmlns:a16="http://schemas.microsoft.com/office/drawing/2014/main" id="{54FC3720-46BD-4F3C-A876-E480E80677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5" name="Minuszeichen 3214">
                <a:extLst>
                  <a:ext uri="{FF2B5EF4-FFF2-40B4-BE49-F238E27FC236}">
                    <a16:creationId xmlns:a16="http://schemas.microsoft.com/office/drawing/2014/main" id="{DA7BE6B9-C6AE-034B-9B58-4F8FC9B23B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6" name="Gruppieren 3195">
              <a:extLst>
                <a:ext uri="{FF2B5EF4-FFF2-40B4-BE49-F238E27FC236}">
                  <a16:creationId xmlns:a16="http://schemas.microsoft.com/office/drawing/2014/main" id="{1DD86311-3BE5-7618-0214-24EA5E1D3604}"/>
                </a:ext>
              </a:extLst>
            </p:cNvPr>
            <p:cNvGrpSpPr/>
            <p:nvPr/>
          </p:nvGrpSpPr>
          <p:grpSpPr>
            <a:xfrm>
              <a:off x="7373256" y="1900714"/>
              <a:ext cx="180000" cy="180000"/>
              <a:chOff x="2537136" y="1269000"/>
              <a:chExt cx="180000" cy="180000"/>
            </a:xfrm>
          </p:grpSpPr>
          <p:sp>
            <p:nvSpPr>
              <p:cNvPr id="3212" name="Ellipse 3211">
                <a:extLst>
                  <a:ext uri="{FF2B5EF4-FFF2-40B4-BE49-F238E27FC236}">
                    <a16:creationId xmlns:a16="http://schemas.microsoft.com/office/drawing/2014/main" id="{416823A0-0E74-8BBC-9365-EB5E7182166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3" name="Minuszeichen 3212">
                <a:extLst>
                  <a:ext uri="{FF2B5EF4-FFF2-40B4-BE49-F238E27FC236}">
                    <a16:creationId xmlns:a16="http://schemas.microsoft.com/office/drawing/2014/main" id="{DE71E495-29A1-A33B-EB45-CA667ABA42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7" name="Gruppieren 3196">
              <a:extLst>
                <a:ext uri="{FF2B5EF4-FFF2-40B4-BE49-F238E27FC236}">
                  <a16:creationId xmlns:a16="http://schemas.microsoft.com/office/drawing/2014/main" id="{A7CA97E0-3A37-7DBE-78BE-B7A9A304CA1B}"/>
                </a:ext>
              </a:extLst>
            </p:cNvPr>
            <p:cNvGrpSpPr/>
            <p:nvPr/>
          </p:nvGrpSpPr>
          <p:grpSpPr>
            <a:xfrm>
              <a:off x="4656000" y="1900714"/>
              <a:ext cx="180000" cy="180000"/>
              <a:chOff x="2537136" y="1269000"/>
              <a:chExt cx="180000" cy="180000"/>
            </a:xfrm>
          </p:grpSpPr>
          <p:sp>
            <p:nvSpPr>
              <p:cNvPr id="3210" name="Ellipse 3209">
                <a:extLst>
                  <a:ext uri="{FF2B5EF4-FFF2-40B4-BE49-F238E27FC236}">
                    <a16:creationId xmlns:a16="http://schemas.microsoft.com/office/drawing/2014/main" id="{61BDF99F-09DF-351A-4CB8-1F3518B03A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1" name="Minuszeichen 3210">
                <a:extLst>
                  <a:ext uri="{FF2B5EF4-FFF2-40B4-BE49-F238E27FC236}">
                    <a16:creationId xmlns:a16="http://schemas.microsoft.com/office/drawing/2014/main" id="{9D877C53-66B5-1897-821C-19D87E59529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8" name="Gruppieren 3197">
              <a:extLst>
                <a:ext uri="{FF2B5EF4-FFF2-40B4-BE49-F238E27FC236}">
                  <a16:creationId xmlns:a16="http://schemas.microsoft.com/office/drawing/2014/main" id="{57C35D4A-C55E-2D26-FB90-6A3F01B30233}"/>
                </a:ext>
              </a:extLst>
            </p:cNvPr>
            <p:cNvGrpSpPr/>
            <p:nvPr/>
          </p:nvGrpSpPr>
          <p:grpSpPr>
            <a:xfrm>
              <a:off x="6006000" y="1339747"/>
              <a:ext cx="180000" cy="180000"/>
              <a:chOff x="2537136" y="1269000"/>
              <a:chExt cx="180000" cy="180000"/>
            </a:xfrm>
          </p:grpSpPr>
          <p:sp>
            <p:nvSpPr>
              <p:cNvPr id="3208" name="Ellipse 3207">
                <a:extLst>
                  <a:ext uri="{FF2B5EF4-FFF2-40B4-BE49-F238E27FC236}">
                    <a16:creationId xmlns:a16="http://schemas.microsoft.com/office/drawing/2014/main" id="{0C9C58CA-7868-8AD1-5252-D238EF33DC3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9" name="Minuszeichen 3208">
                <a:extLst>
                  <a:ext uri="{FF2B5EF4-FFF2-40B4-BE49-F238E27FC236}">
                    <a16:creationId xmlns:a16="http://schemas.microsoft.com/office/drawing/2014/main" id="{0DEE9DB2-E346-1CB2-9CE2-55D431C8E1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99" name="Gruppieren 3198">
              <a:extLst>
                <a:ext uri="{FF2B5EF4-FFF2-40B4-BE49-F238E27FC236}">
                  <a16:creationId xmlns:a16="http://schemas.microsoft.com/office/drawing/2014/main" id="{0462BF6F-09DA-BB5A-42DC-A09FFBFAC2E6}"/>
                </a:ext>
              </a:extLst>
            </p:cNvPr>
            <p:cNvGrpSpPr/>
            <p:nvPr/>
          </p:nvGrpSpPr>
          <p:grpSpPr>
            <a:xfrm>
              <a:off x="6006000" y="5312040"/>
              <a:ext cx="180000" cy="180000"/>
              <a:chOff x="2537136" y="1269000"/>
              <a:chExt cx="180000" cy="180000"/>
            </a:xfrm>
          </p:grpSpPr>
          <p:sp>
            <p:nvSpPr>
              <p:cNvPr id="3206" name="Ellipse 3205">
                <a:extLst>
                  <a:ext uri="{FF2B5EF4-FFF2-40B4-BE49-F238E27FC236}">
                    <a16:creationId xmlns:a16="http://schemas.microsoft.com/office/drawing/2014/main" id="{644C02BD-25D4-D48C-3E34-3635A100AC8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7" name="Minuszeichen 3206">
                <a:extLst>
                  <a:ext uri="{FF2B5EF4-FFF2-40B4-BE49-F238E27FC236}">
                    <a16:creationId xmlns:a16="http://schemas.microsoft.com/office/drawing/2014/main" id="{670B11FC-ED69-1C43-7E9A-3AE7D95316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00" name="Gruppieren 3199">
              <a:extLst>
                <a:ext uri="{FF2B5EF4-FFF2-40B4-BE49-F238E27FC236}">
                  <a16:creationId xmlns:a16="http://schemas.microsoft.com/office/drawing/2014/main" id="{CD23A74E-420A-B546-D238-4552BF3B3A2D}"/>
                </a:ext>
              </a:extLst>
            </p:cNvPr>
            <p:cNvGrpSpPr/>
            <p:nvPr/>
          </p:nvGrpSpPr>
          <p:grpSpPr>
            <a:xfrm>
              <a:off x="6006000" y="1900714"/>
              <a:ext cx="180000" cy="180000"/>
              <a:chOff x="2537136" y="1269000"/>
              <a:chExt cx="180000" cy="180000"/>
            </a:xfrm>
          </p:grpSpPr>
          <p:sp>
            <p:nvSpPr>
              <p:cNvPr id="3204" name="Ellipse 3203">
                <a:extLst>
                  <a:ext uri="{FF2B5EF4-FFF2-40B4-BE49-F238E27FC236}">
                    <a16:creationId xmlns:a16="http://schemas.microsoft.com/office/drawing/2014/main" id="{26CD80A7-1CC6-DD01-798A-095991F3196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5" name="Minuszeichen 3204">
                <a:extLst>
                  <a:ext uri="{FF2B5EF4-FFF2-40B4-BE49-F238E27FC236}">
                    <a16:creationId xmlns:a16="http://schemas.microsoft.com/office/drawing/2014/main" id="{07611012-99DF-0DAD-220C-9FF3CCB85D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01" name="Gruppieren 3200">
              <a:extLst>
                <a:ext uri="{FF2B5EF4-FFF2-40B4-BE49-F238E27FC236}">
                  <a16:creationId xmlns:a16="http://schemas.microsoft.com/office/drawing/2014/main" id="{9A58F946-4A8E-DB30-7AC2-F33226D5587A}"/>
                </a:ext>
              </a:extLst>
            </p:cNvPr>
            <p:cNvGrpSpPr/>
            <p:nvPr/>
          </p:nvGrpSpPr>
          <p:grpSpPr>
            <a:xfrm>
              <a:off x="6006000" y="4775520"/>
              <a:ext cx="180000" cy="180000"/>
              <a:chOff x="2537136" y="1269000"/>
              <a:chExt cx="180000" cy="180000"/>
            </a:xfrm>
          </p:grpSpPr>
          <p:sp>
            <p:nvSpPr>
              <p:cNvPr id="3202" name="Ellipse 3201">
                <a:extLst>
                  <a:ext uri="{FF2B5EF4-FFF2-40B4-BE49-F238E27FC236}">
                    <a16:creationId xmlns:a16="http://schemas.microsoft.com/office/drawing/2014/main" id="{70988A68-C6AD-025E-8BF5-FBFDA4FA04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3" name="Minuszeichen 3202">
                <a:extLst>
                  <a:ext uri="{FF2B5EF4-FFF2-40B4-BE49-F238E27FC236}">
                    <a16:creationId xmlns:a16="http://schemas.microsoft.com/office/drawing/2014/main" id="{D083B078-13B7-2F48-A6EC-306C458B186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279" name="Gruppieren 3278">
            <a:extLst>
              <a:ext uri="{FF2B5EF4-FFF2-40B4-BE49-F238E27FC236}">
                <a16:creationId xmlns:a16="http://schemas.microsoft.com/office/drawing/2014/main" id="{9DDAC438-819E-454D-7775-78078FDA3115}"/>
              </a:ext>
            </a:extLst>
          </p:cNvPr>
          <p:cNvGrpSpPr>
            <a:grpSpLocks noChangeAspect="1"/>
          </p:cNvGrpSpPr>
          <p:nvPr/>
        </p:nvGrpSpPr>
        <p:grpSpPr>
          <a:xfrm>
            <a:off x="7206021" y="-670242"/>
            <a:ext cx="1258865" cy="1306104"/>
            <a:chOff x="3576000" y="816426"/>
            <a:chExt cx="5040000" cy="5229127"/>
          </a:xfrm>
        </p:grpSpPr>
        <p:grpSp>
          <p:nvGrpSpPr>
            <p:cNvPr id="3280" name="Magnesium ohne e-">
              <a:extLst>
                <a:ext uri="{FF2B5EF4-FFF2-40B4-BE49-F238E27FC236}">
                  <a16:creationId xmlns:a16="http://schemas.microsoft.com/office/drawing/2014/main" id="{596081A9-88DF-323D-CFA7-854C6733CA5A}"/>
                </a:ext>
              </a:extLst>
            </p:cNvPr>
            <p:cNvGrpSpPr/>
            <p:nvPr/>
          </p:nvGrpSpPr>
          <p:grpSpPr>
            <a:xfrm>
              <a:off x="3576000" y="909000"/>
              <a:ext cx="5040000" cy="5040000"/>
              <a:chOff x="3576000" y="909000"/>
              <a:chExt cx="5040000" cy="5040000"/>
            </a:xfrm>
          </p:grpSpPr>
          <p:sp>
            <p:nvSpPr>
              <p:cNvPr id="3317" name="K-Schale">
                <a:extLst>
                  <a:ext uri="{FF2B5EF4-FFF2-40B4-BE49-F238E27FC236}">
                    <a16:creationId xmlns:a16="http://schemas.microsoft.com/office/drawing/2014/main" id="{3EC60379-3BC9-CFE9-8D85-E96968E46E4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318" name="Atomkern mit Protonen und Neutronen">
                <a:extLst>
                  <a:ext uri="{FF2B5EF4-FFF2-40B4-BE49-F238E27FC236}">
                    <a16:creationId xmlns:a16="http://schemas.microsoft.com/office/drawing/2014/main" id="{D3DEA575-E8A3-6EC6-27EA-38825905E92F}"/>
                  </a:ext>
                </a:extLst>
              </p:cNvPr>
              <p:cNvGrpSpPr/>
              <p:nvPr/>
            </p:nvGrpSpPr>
            <p:grpSpPr>
              <a:xfrm>
                <a:off x="5196000" y="2529000"/>
                <a:ext cx="1800000" cy="1800000"/>
                <a:chOff x="5196000" y="2529000"/>
                <a:chExt cx="1800000" cy="1800000"/>
              </a:xfrm>
            </p:grpSpPr>
            <p:sp>
              <p:nvSpPr>
                <p:cNvPr id="3321" name="Atomkern">
                  <a:extLst>
                    <a:ext uri="{FF2B5EF4-FFF2-40B4-BE49-F238E27FC236}">
                      <a16:creationId xmlns:a16="http://schemas.microsoft.com/office/drawing/2014/main" id="{72EAE3C5-E3D6-C1B4-5C4E-2016BC4F08A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322" name="Gruppieren 3321">
                  <a:extLst>
                    <a:ext uri="{FF2B5EF4-FFF2-40B4-BE49-F238E27FC236}">
                      <a16:creationId xmlns:a16="http://schemas.microsoft.com/office/drawing/2014/main" id="{1B2D7CB5-D096-252C-13D6-BD846BCB1FFD}"/>
                    </a:ext>
                  </a:extLst>
                </p:cNvPr>
                <p:cNvGrpSpPr>
                  <a:grpSpLocks noChangeAspect="1"/>
                </p:cNvGrpSpPr>
                <p:nvPr/>
              </p:nvGrpSpPr>
              <p:grpSpPr>
                <a:xfrm>
                  <a:off x="5848033" y="3791651"/>
                  <a:ext cx="180000" cy="180000"/>
                  <a:chOff x="3172968" y="2304288"/>
                  <a:chExt cx="180000" cy="180000"/>
                </a:xfrm>
              </p:grpSpPr>
              <p:sp>
                <p:nvSpPr>
                  <p:cNvPr id="3368" name="Ellipse 3367">
                    <a:extLst>
                      <a:ext uri="{FF2B5EF4-FFF2-40B4-BE49-F238E27FC236}">
                        <a16:creationId xmlns:a16="http://schemas.microsoft.com/office/drawing/2014/main" id="{F1B10306-B6FC-47FA-5DEA-3CAB1888D38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9" name="Additionszeichen 3368">
                    <a:extLst>
                      <a:ext uri="{FF2B5EF4-FFF2-40B4-BE49-F238E27FC236}">
                        <a16:creationId xmlns:a16="http://schemas.microsoft.com/office/drawing/2014/main" id="{7C9F5422-D990-8D16-222D-2C0AD44CCA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3" name="Gruppieren 3322">
                  <a:extLst>
                    <a:ext uri="{FF2B5EF4-FFF2-40B4-BE49-F238E27FC236}">
                      <a16:creationId xmlns:a16="http://schemas.microsoft.com/office/drawing/2014/main" id="{79FEE3BE-FB65-1C78-BF26-09E9CC790689}"/>
                    </a:ext>
                  </a:extLst>
                </p:cNvPr>
                <p:cNvGrpSpPr>
                  <a:grpSpLocks noChangeAspect="1"/>
                </p:cNvGrpSpPr>
                <p:nvPr/>
              </p:nvGrpSpPr>
              <p:grpSpPr>
                <a:xfrm>
                  <a:off x="6270000" y="3698425"/>
                  <a:ext cx="180000" cy="180000"/>
                  <a:chOff x="3172968" y="2304288"/>
                  <a:chExt cx="180000" cy="180000"/>
                </a:xfrm>
              </p:grpSpPr>
              <p:sp>
                <p:nvSpPr>
                  <p:cNvPr id="3366" name="Ellipse 3365">
                    <a:extLst>
                      <a:ext uri="{FF2B5EF4-FFF2-40B4-BE49-F238E27FC236}">
                        <a16:creationId xmlns:a16="http://schemas.microsoft.com/office/drawing/2014/main" id="{8865FF53-1AAB-5DE7-108F-C8143FD747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7" name="Additionszeichen 3366">
                    <a:extLst>
                      <a:ext uri="{FF2B5EF4-FFF2-40B4-BE49-F238E27FC236}">
                        <a16:creationId xmlns:a16="http://schemas.microsoft.com/office/drawing/2014/main" id="{8DFF2778-E051-3CFF-1E17-C55CFB1C6C6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4" name="Gruppieren 3323">
                  <a:extLst>
                    <a:ext uri="{FF2B5EF4-FFF2-40B4-BE49-F238E27FC236}">
                      <a16:creationId xmlns:a16="http://schemas.microsoft.com/office/drawing/2014/main" id="{7191F510-D158-917C-9212-DB97E38CC952}"/>
                    </a:ext>
                  </a:extLst>
                </p:cNvPr>
                <p:cNvGrpSpPr>
                  <a:grpSpLocks noChangeAspect="1"/>
                </p:cNvGrpSpPr>
                <p:nvPr/>
              </p:nvGrpSpPr>
              <p:grpSpPr>
                <a:xfrm>
                  <a:off x="5499300" y="3931942"/>
                  <a:ext cx="180000" cy="180000"/>
                  <a:chOff x="3172968" y="2304288"/>
                  <a:chExt cx="180000" cy="180000"/>
                </a:xfrm>
              </p:grpSpPr>
              <p:sp>
                <p:nvSpPr>
                  <p:cNvPr id="3364" name="Ellipse 3363">
                    <a:extLst>
                      <a:ext uri="{FF2B5EF4-FFF2-40B4-BE49-F238E27FC236}">
                        <a16:creationId xmlns:a16="http://schemas.microsoft.com/office/drawing/2014/main" id="{1F962C5A-B4F2-332B-7884-CE7DBDF50B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5" name="Additionszeichen 3364">
                    <a:extLst>
                      <a:ext uri="{FF2B5EF4-FFF2-40B4-BE49-F238E27FC236}">
                        <a16:creationId xmlns:a16="http://schemas.microsoft.com/office/drawing/2014/main" id="{EF81222E-BEB5-7AF5-F8BC-E07B9731B11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5" name="Gruppieren 3324">
                  <a:extLst>
                    <a:ext uri="{FF2B5EF4-FFF2-40B4-BE49-F238E27FC236}">
                      <a16:creationId xmlns:a16="http://schemas.microsoft.com/office/drawing/2014/main" id="{3171FC1C-7C68-A7DE-9740-A044B17D564A}"/>
                    </a:ext>
                  </a:extLst>
                </p:cNvPr>
                <p:cNvGrpSpPr>
                  <a:grpSpLocks noChangeAspect="1"/>
                </p:cNvGrpSpPr>
                <p:nvPr/>
              </p:nvGrpSpPr>
              <p:grpSpPr>
                <a:xfrm>
                  <a:off x="6030156" y="4086630"/>
                  <a:ext cx="180000" cy="180000"/>
                  <a:chOff x="3172968" y="2304288"/>
                  <a:chExt cx="180000" cy="180000"/>
                </a:xfrm>
              </p:grpSpPr>
              <p:sp>
                <p:nvSpPr>
                  <p:cNvPr id="3362" name="Ellipse 3361">
                    <a:extLst>
                      <a:ext uri="{FF2B5EF4-FFF2-40B4-BE49-F238E27FC236}">
                        <a16:creationId xmlns:a16="http://schemas.microsoft.com/office/drawing/2014/main" id="{5D607CCE-B9F8-CDBB-D800-237B7F46B9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3" name="Additionszeichen 3362">
                    <a:extLst>
                      <a:ext uri="{FF2B5EF4-FFF2-40B4-BE49-F238E27FC236}">
                        <a16:creationId xmlns:a16="http://schemas.microsoft.com/office/drawing/2014/main" id="{9A6D51EE-174D-CCE7-11D8-2B2C229C2F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6" name="Gruppieren 3325">
                  <a:extLst>
                    <a:ext uri="{FF2B5EF4-FFF2-40B4-BE49-F238E27FC236}">
                      <a16:creationId xmlns:a16="http://schemas.microsoft.com/office/drawing/2014/main" id="{4FF4A7E4-40F4-4F4D-CDD3-DF6296B74682}"/>
                    </a:ext>
                  </a:extLst>
                </p:cNvPr>
                <p:cNvGrpSpPr>
                  <a:grpSpLocks noChangeAspect="1"/>
                </p:cNvGrpSpPr>
                <p:nvPr/>
              </p:nvGrpSpPr>
              <p:grpSpPr>
                <a:xfrm>
                  <a:off x="6020438" y="3296696"/>
                  <a:ext cx="180000" cy="180000"/>
                  <a:chOff x="3172968" y="2304288"/>
                  <a:chExt cx="180000" cy="180000"/>
                </a:xfrm>
              </p:grpSpPr>
              <p:sp>
                <p:nvSpPr>
                  <p:cNvPr id="3360" name="Ellipse 3359">
                    <a:extLst>
                      <a:ext uri="{FF2B5EF4-FFF2-40B4-BE49-F238E27FC236}">
                        <a16:creationId xmlns:a16="http://schemas.microsoft.com/office/drawing/2014/main" id="{F994EE6C-9622-5C6D-DFAC-A79D56460D2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1" name="Additionszeichen 3360">
                    <a:extLst>
                      <a:ext uri="{FF2B5EF4-FFF2-40B4-BE49-F238E27FC236}">
                        <a16:creationId xmlns:a16="http://schemas.microsoft.com/office/drawing/2014/main" id="{DBE02E77-BBA4-6C9A-5B38-63B289ED19E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7" name="Gruppieren 3326">
                  <a:extLst>
                    <a:ext uri="{FF2B5EF4-FFF2-40B4-BE49-F238E27FC236}">
                      <a16:creationId xmlns:a16="http://schemas.microsoft.com/office/drawing/2014/main" id="{AAB6A0E5-75DE-24B3-C827-919D6C18B511}"/>
                    </a:ext>
                  </a:extLst>
                </p:cNvPr>
                <p:cNvGrpSpPr>
                  <a:grpSpLocks noChangeAspect="1"/>
                </p:cNvGrpSpPr>
                <p:nvPr/>
              </p:nvGrpSpPr>
              <p:grpSpPr>
                <a:xfrm>
                  <a:off x="6540000" y="3667688"/>
                  <a:ext cx="180000" cy="180000"/>
                  <a:chOff x="3172968" y="2304288"/>
                  <a:chExt cx="180000" cy="180000"/>
                </a:xfrm>
              </p:grpSpPr>
              <p:sp>
                <p:nvSpPr>
                  <p:cNvPr id="3358" name="Ellipse 3357">
                    <a:extLst>
                      <a:ext uri="{FF2B5EF4-FFF2-40B4-BE49-F238E27FC236}">
                        <a16:creationId xmlns:a16="http://schemas.microsoft.com/office/drawing/2014/main" id="{9F36703A-3ADA-0D10-23D1-1A83CC48A2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9" name="Additionszeichen 3358">
                    <a:extLst>
                      <a:ext uri="{FF2B5EF4-FFF2-40B4-BE49-F238E27FC236}">
                        <a16:creationId xmlns:a16="http://schemas.microsoft.com/office/drawing/2014/main" id="{AC8D0043-9EA3-F07F-FFFF-C799DDACA9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8" name="Gruppieren 3327">
                  <a:extLst>
                    <a:ext uri="{FF2B5EF4-FFF2-40B4-BE49-F238E27FC236}">
                      <a16:creationId xmlns:a16="http://schemas.microsoft.com/office/drawing/2014/main" id="{5560392C-7EAF-CCB3-3D25-25102AE8E6EC}"/>
                    </a:ext>
                  </a:extLst>
                </p:cNvPr>
                <p:cNvGrpSpPr>
                  <a:grpSpLocks noChangeAspect="1"/>
                </p:cNvGrpSpPr>
                <p:nvPr/>
              </p:nvGrpSpPr>
              <p:grpSpPr>
                <a:xfrm>
                  <a:off x="6696374" y="3186376"/>
                  <a:ext cx="180000" cy="180000"/>
                  <a:chOff x="3172968" y="2304288"/>
                  <a:chExt cx="180000" cy="180000"/>
                </a:xfrm>
              </p:grpSpPr>
              <p:sp>
                <p:nvSpPr>
                  <p:cNvPr id="3356" name="Ellipse 3355">
                    <a:extLst>
                      <a:ext uri="{FF2B5EF4-FFF2-40B4-BE49-F238E27FC236}">
                        <a16:creationId xmlns:a16="http://schemas.microsoft.com/office/drawing/2014/main" id="{28CF3459-A9EE-EB8C-7AE8-343F0730DA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7" name="Additionszeichen 3356">
                    <a:extLst>
                      <a:ext uri="{FF2B5EF4-FFF2-40B4-BE49-F238E27FC236}">
                        <a16:creationId xmlns:a16="http://schemas.microsoft.com/office/drawing/2014/main" id="{F87FA978-0E14-4020-7801-5A7799F31F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29" name="Gruppieren 3328">
                  <a:extLst>
                    <a:ext uri="{FF2B5EF4-FFF2-40B4-BE49-F238E27FC236}">
                      <a16:creationId xmlns:a16="http://schemas.microsoft.com/office/drawing/2014/main" id="{348DCEA2-17DE-C3FA-A08F-77D89B579A9F}"/>
                    </a:ext>
                  </a:extLst>
                </p:cNvPr>
                <p:cNvGrpSpPr>
                  <a:grpSpLocks noChangeAspect="1"/>
                </p:cNvGrpSpPr>
                <p:nvPr/>
              </p:nvGrpSpPr>
              <p:grpSpPr>
                <a:xfrm>
                  <a:off x="5577515" y="3084316"/>
                  <a:ext cx="180000" cy="180000"/>
                  <a:chOff x="3172968" y="2304288"/>
                  <a:chExt cx="180000" cy="180000"/>
                </a:xfrm>
              </p:grpSpPr>
              <p:sp>
                <p:nvSpPr>
                  <p:cNvPr id="3354" name="Ellipse 3353">
                    <a:extLst>
                      <a:ext uri="{FF2B5EF4-FFF2-40B4-BE49-F238E27FC236}">
                        <a16:creationId xmlns:a16="http://schemas.microsoft.com/office/drawing/2014/main" id="{09140841-50F7-951A-A8BF-93C04EEC188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5" name="Additionszeichen 3354">
                    <a:extLst>
                      <a:ext uri="{FF2B5EF4-FFF2-40B4-BE49-F238E27FC236}">
                        <a16:creationId xmlns:a16="http://schemas.microsoft.com/office/drawing/2014/main" id="{7B686B95-5859-0DEE-8119-773A418E9B6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30" name="Gruppieren 3329">
                  <a:extLst>
                    <a:ext uri="{FF2B5EF4-FFF2-40B4-BE49-F238E27FC236}">
                      <a16:creationId xmlns:a16="http://schemas.microsoft.com/office/drawing/2014/main" id="{1F9C8EB9-FF60-CB2B-6B9B-F78A81087A6F}"/>
                    </a:ext>
                  </a:extLst>
                </p:cNvPr>
                <p:cNvGrpSpPr>
                  <a:grpSpLocks noChangeAspect="1"/>
                </p:cNvGrpSpPr>
                <p:nvPr/>
              </p:nvGrpSpPr>
              <p:grpSpPr>
                <a:xfrm>
                  <a:off x="5940252" y="2903697"/>
                  <a:ext cx="180000" cy="180000"/>
                  <a:chOff x="3172968" y="2304288"/>
                  <a:chExt cx="180000" cy="180000"/>
                </a:xfrm>
              </p:grpSpPr>
              <p:sp>
                <p:nvSpPr>
                  <p:cNvPr id="3352" name="Ellipse 3351">
                    <a:extLst>
                      <a:ext uri="{FF2B5EF4-FFF2-40B4-BE49-F238E27FC236}">
                        <a16:creationId xmlns:a16="http://schemas.microsoft.com/office/drawing/2014/main" id="{2CA05F2A-D1A0-95AF-E0CF-445BCCC1E0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3" name="Additionszeichen 3352">
                    <a:extLst>
                      <a:ext uri="{FF2B5EF4-FFF2-40B4-BE49-F238E27FC236}">
                        <a16:creationId xmlns:a16="http://schemas.microsoft.com/office/drawing/2014/main" id="{558B28C4-72BF-42FF-5428-3125B6B9802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31" name="Gruppieren 3330">
                  <a:extLst>
                    <a:ext uri="{FF2B5EF4-FFF2-40B4-BE49-F238E27FC236}">
                      <a16:creationId xmlns:a16="http://schemas.microsoft.com/office/drawing/2014/main" id="{3E0E4095-20C9-E897-F0F7-6054FCDE530F}"/>
                    </a:ext>
                  </a:extLst>
                </p:cNvPr>
                <p:cNvGrpSpPr>
                  <a:grpSpLocks noChangeAspect="1"/>
                </p:cNvGrpSpPr>
                <p:nvPr/>
              </p:nvGrpSpPr>
              <p:grpSpPr>
                <a:xfrm>
                  <a:off x="5597520" y="2746772"/>
                  <a:ext cx="180000" cy="180000"/>
                  <a:chOff x="3172968" y="2304288"/>
                  <a:chExt cx="180000" cy="180000"/>
                </a:xfrm>
              </p:grpSpPr>
              <p:sp>
                <p:nvSpPr>
                  <p:cNvPr id="3350" name="Ellipse 3349">
                    <a:extLst>
                      <a:ext uri="{FF2B5EF4-FFF2-40B4-BE49-F238E27FC236}">
                        <a16:creationId xmlns:a16="http://schemas.microsoft.com/office/drawing/2014/main" id="{08FC8416-35C6-5770-BE8D-5E7771358A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1" name="Additionszeichen 3350">
                    <a:extLst>
                      <a:ext uri="{FF2B5EF4-FFF2-40B4-BE49-F238E27FC236}">
                        <a16:creationId xmlns:a16="http://schemas.microsoft.com/office/drawing/2014/main" id="{AD3D23F0-516F-604E-1F23-8296B17830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32" name="Gruppieren 3331">
                  <a:extLst>
                    <a:ext uri="{FF2B5EF4-FFF2-40B4-BE49-F238E27FC236}">
                      <a16:creationId xmlns:a16="http://schemas.microsoft.com/office/drawing/2014/main" id="{B7E17786-2141-0EBB-3FB4-C4F3D30E44E1}"/>
                    </a:ext>
                  </a:extLst>
                </p:cNvPr>
                <p:cNvGrpSpPr>
                  <a:grpSpLocks noChangeAspect="1"/>
                </p:cNvGrpSpPr>
                <p:nvPr/>
              </p:nvGrpSpPr>
              <p:grpSpPr>
                <a:xfrm>
                  <a:off x="6310896" y="2729578"/>
                  <a:ext cx="180000" cy="180000"/>
                  <a:chOff x="3172968" y="2304288"/>
                  <a:chExt cx="180000" cy="180000"/>
                </a:xfrm>
              </p:grpSpPr>
              <p:sp>
                <p:nvSpPr>
                  <p:cNvPr id="3348" name="Ellipse 3347">
                    <a:extLst>
                      <a:ext uri="{FF2B5EF4-FFF2-40B4-BE49-F238E27FC236}">
                        <a16:creationId xmlns:a16="http://schemas.microsoft.com/office/drawing/2014/main" id="{F4B32CD1-4ED0-D7E0-DCF4-A2F2B274D44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9" name="Additionszeichen 3348">
                    <a:extLst>
                      <a:ext uri="{FF2B5EF4-FFF2-40B4-BE49-F238E27FC236}">
                        <a16:creationId xmlns:a16="http://schemas.microsoft.com/office/drawing/2014/main" id="{57836250-5808-D00B-9F9C-99D6B7D154D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33" name="Gruppieren 3332">
                  <a:extLst>
                    <a:ext uri="{FF2B5EF4-FFF2-40B4-BE49-F238E27FC236}">
                      <a16:creationId xmlns:a16="http://schemas.microsoft.com/office/drawing/2014/main" id="{0B0DBEEC-F967-8B26-724E-AB48D468780B}"/>
                    </a:ext>
                  </a:extLst>
                </p:cNvPr>
                <p:cNvGrpSpPr>
                  <a:grpSpLocks noChangeAspect="1"/>
                </p:cNvGrpSpPr>
                <p:nvPr/>
              </p:nvGrpSpPr>
              <p:grpSpPr>
                <a:xfrm>
                  <a:off x="5311404" y="3346168"/>
                  <a:ext cx="180000" cy="180000"/>
                  <a:chOff x="3172968" y="2304288"/>
                  <a:chExt cx="180000" cy="180000"/>
                </a:xfrm>
              </p:grpSpPr>
              <p:sp>
                <p:nvSpPr>
                  <p:cNvPr id="3346" name="Ellipse 3345">
                    <a:extLst>
                      <a:ext uri="{FF2B5EF4-FFF2-40B4-BE49-F238E27FC236}">
                        <a16:creationId xmlns:a16="http://schemas.microsoft.com/office/drawing/2014/main" id="{9F2A2F7C-74A5-95BE-DBA5-A9F86568D2F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7" name="Additionszeichen 3346">
                    <a:extLst>
                      <a:ext uri="{FF2B5EF4-FFF2-40B4-BE49-F238E27FC236}">
                        <a16:creationId xmlns:a16="http://schemas.microsoft.com/office/drawing/2014/main" id="{FEC8BA26-BC87-282F-E36D-7144EA41DB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34" name="Ellipse 3333">
                  <a:extLst>
                    <a:ext uri="{FF2B5EF4-FFF2-40B4-BE49-F238E27FC236}">
                      <a16:creationId xmlns:a16="http://schemas.microsoft.com/office/drawing/2014/main" id="{FF1BE755-9A6D-3DDD-585A-864D65508D3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5" name="Ellipse 3334">
                  <a:extLst>
                    <a:ext uri="{FF2B5EF4-FFF2-40B4-BE49-F238E27FC236}">
                      <a16:creationId xmlns:a16="http://schemas.microsoft.com/office/drawing/2014/main" id="{C417F0ED-52A9-3F1B-49AC-7D780AB30B8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6" name="Ellipse 3335">
                  <a:extLst>
                    <a:ext uri="{FF2B5EF4-FFF2-40B4-BE49-F238E27FC236}">
                      <a16:creationId xmlns:a16="http://schemas.microsoft.com/office/drawing/2014/main" id="{FFD3F64A-F3B4-7138-F754-EA78DADCC2A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7" name="Ellipse 3336">
                  <a:extLst>
                    <a:ext uri="{FF2B5EF4-FFF2-40B4-BE49-F238E27FC236}">
                      <a16:creationId xmlns:a16="http://schemas.microsoft.com/office/drawing/2014/main" id="{884BC13C-9EE0-033E-1EE5-4E84B78ABB0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8" name="Ellipse 3337">
                  <a:extLst>
                    <a:ext uri="{FF2B5EF4-FFF2-40B4-BE49-F238E27FC236}">
                      <a16:creationId xmlns:a16="http://schemas.microsoft.com/office/drawing/2014/main" id="{3089D6B6-BC2A-7E43-2B32-D377CC1072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9" name="Ellipse 3338">
                  <a:extLst>
                    <a:ext uri="{FF2B5EF4-FFF2-40B4-BE49-F238E27FC236}">
                      <a16:creationId xmlns:a16="http://schemas.microsoft.com/office/drawing/2014/main" id="{F19A11B7-F505-93DD-638E-F5310529C1D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0" name="Ellipse 3339">
                  <a:extLst>
                    <a:ext uri="{FF2B5EF4-FFF2-40B4-BE49-F238E27FC236}">
                      <a16:creationId xmlns:a16="http://schemas.microsoft.com/office/drawing/2014/main" id="{E7E4CCAA-B568-633C-E95A-39E119873AC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1" name="Ellipse 3340">
                  <a:extLst>
                    <a:ext uri="{FF2B5EF4-FFF2-40B4-BE49-F238E27FC236}">
                      <a16:creationId xmlns:a16="http://schemas.microsoft.com/office/drawing/2014/main" id="{4DFB2F2C-EAF5-CE5E-B938-5B95AD890FE0}"/>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2" name="Ellipse 3341">
                  <a:extLst>
                    <a:ext uri="{FF2B5EF4-FFF2-40B4-BE49-F238E27FC236}">
                      <a16:creationId xmlns:a16="http://schemas.microsoft.com/office/drawing/2014/main" id="{99D3B478-EDE6-7E5C-4DA8-F6D8AA91E29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3" name="Ellipse 3342">
                  <a:extLst>
                    <a:ext uri="{FF2B5EF4-FFF2-40B4-BE49-F238E27FC236}">
                      <a16:creationId xmlns:a16="http://schemas.microsoft.com/office/drawing/2014/main" id="{B5D8AA60-C38E-98EC-BE5F-670DEB8AC34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4" name="Ellipse 3343">
                  <a:extLst>
                    <a:ext uri="{FF2B5EF4-FFF2-40B4-BE49-F238E27FC236}">
                      <a16:creationId xmlns:a16="http://schemas.microsoft.com/office/drawing/2014/main" id="{8298A08B-B671-0272-39DC-D69F133DE16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5" name="Ellipse 3344">
                  <a:extLst>
                    <a:ext uri="{FF2B5EF4-FFF2-40B4-BE49-F238E27FC236}">
                      <a16:creationId xmlns:a16="http://schemas.microsoft.com/office/drawing/2014/main" id="{2D14840D-CB06-9F4A-21CF-C6746A01E07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19" name="L-Schale">
                <a:extLst>
                  <a:ext uri="{FF2B5EF4-FFF2-40B4-BE49-F238E27FC236}">
                    <a16:creationId xmlns:a16="http://schemas.microsoft.com/office/drawing/2014/main" id="{96AEBB99-5491-7629-8A34-279798DF0B5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320" name="M-Schale">
                <a:extLst>
                  <a:ext uri="{FF2B5EF4-FFF2-40B4-BE49-F238E27FC236}">
                    <a16:creationId xmlns:a16="http://schemas.microsoft.com/office/drawing/2014/main" id="{24D3EED0-9A8E-8F8D-ABB9-5857A62D82F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281" name="Gruppieren 3280">
              <a:extLst>
                <a:ext uri="{FF2B5EF4-FFF2-40B4-BE49-F238E27FC236}">
                  <a16:creationId xmlns:a16="http://schemas.microsoft.com/office/drawing/2014/main" id="{91D19D22-9128-F09A-9973-78FCAC9C57EB}"/>
                </a:ext>
              </a:extLst>
            </p:cNvPr>
            <p:cNvGrpSpPr/>
            <p:nvPr/>
          </p:nvGrpSpPr>
          <p:grpSpPr>
            <a:xfrm>
              <a:off x="6006000" y="816426"/>
              <a:ext cx="180000" cy="180000"/>
              <a:chOff x="2537136" y="1269000"/>
              <a:chExt cx="180000" cy="180000"/>
            </a:xfrm>
          </p:grpSpPr>
          <p:sp>
            <p:nvSpPr>
              <p:cNvPr id="3315" name="Ellipse 3314">
                <a:extLst>
                  <a:ext uri="{FF2B5EF4-FFF2-40B4-BE49-F238E27FC236}">
                    <a16:creationId xmlns:a16="http://schemas.microsoft.com/office/drawing/2014/main" id="{58AED758-AC25-0CD3-8100-E42694BEA6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6" name="Minuszeichen 3315">
                <a:extLst>
                  <a:ext uri="{FF2B5EF4-FFF2-40B4-BE49-F238E27FC236}">
                    <a16:creationId xmlns:a16="http://schemas.microsoft.com/office/drawing/2014/main" id="{3EF7AD4A-3865-DE71-ABE5-9E29D537C4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2" name="Gruppieren 3281">
              <a:extLst>
                <a:ext uri="{FF2B5EF4-FFF2-40B4-BE49-F238E27FC236}">
                  <a16:creationId xmlns:a16="http://schemas.microsoft.com/office/drawing/2014/main" id="{06FDD7C7-FD82-E8C8-83B9-7277F3936643}"/>
                </a:ext>
              </a:extLst>
            </p:cNvPr>
            <p:cNvGrpSpPr/>
            <p:nvPr/>
          </p:nvGrpSpPr>
          <p:grpSpPr>
            <a:xfrm>
              <a:off x="6003948" y="5865553"/>
              <a:ext cx="180000" cy="180000"/>
              <a:chOff x="2537136" y="1269000"/>
              <a:chExt cx="180000" cy="180000"/>
            </a:xfrm>
          </p:grpSpPr>
          <p:sp>
            <p:nvSpPr>
              <p:cNvPr id="3313" name="Ellipse 3312">
                <a:extLst>
                  <a:ext uri="{FF2B5EF4-FFF2-40B4-BE49-F238E27FC236}">
                    <a16:creationId xmlns:a16="http://schemas.microsoft.com/office/drawing/2014/main" id="{DA6A0543-6F4A-4E90-D965-A184B0ED68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4" name="Minuszeichen 3313">
                <a:extLst>
                  <a:ext uri="{FF2B5EF4-FFF2-40B4-BE49-F238E27FC236}">
                    <a16:creationId xmlns:a16="http://schemas.microsoft.com/office/drawing/2014/main" id="{C599B9AD-30A1-CAED-0475-30C8816CE42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3" name="Gruppieren 3282">
              <a:extLst>
                <a:ext uri="{FF2B5EF4-FFF2-40B4-BE49-F238E27FC236}">
                  <a16:creationId xmlns:a16="http://schemas.microsoft.com/office/drawing/2014/main" id="{B43919E9-3F7D-48E3-B38D-B0CC585F6D27}"/>
                </a:ext>
              </a:extLst>
            </p:cNvPr>
            <p:cNvGrpSpPr/>
            <p:nvPr/>
          </p:nvGrpSpPr>
          <p:grpSpPr>
            <a:xfrm>
              <a:off x="7989107" y="3335661"/>
              <a:ext cx="180000" cy="180000"/>
              <a:chOff x="2537136" y="1269000"/>
              <a:chExt cx="180000" cy="180000"/>
            </a:xfrm>
          </p:grpSpPr>
          <p:sp>
            <p:nvSpPr>
              <p:cNvPr id="3311" name="Ellipse 3310">
                <a:extLst>
                  <a:ext uri="{FF2B5EF4-FFF2-40B4-BE49-F238E27FC236}">
                    <a16:creationId xmlns:a16="http://schemas.microsoft.com/office/drawing/2014/main" id="{ACE55390-761A-05E4-7D1C-CC3FC98065D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2" name="Minuszeichen 3311">
                <a:extLst>
                  <a:ext uri="{FF2B5EF4-FFF2-40B4-BE49-F238E27FC236}">
                    <a16:creationId xmlns:a16="http://schemas.microsoft.com/office/drawing/2014/main" id="{CEF87B34-72BA-2C35-BEFB-368A331544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4" name="Gruppieren 3283">
              <a:extLst>
                <a:ext uri="{FF2B5EF4-FFF2-40B4-BE49-F238E27FC236}">
                  <a16:creationId xmlns:a16="http://schemas.microsoft.com/office/drawing/2014/main" id="{818EAA67-09FD-9B9D-45AD-8A28DBC0F1AA}"/>
                </a:ext>
              </a:extLst>
            </p:cNvPr>
            <p:cNvGrpSpPr/>
            <p:nvPr/>
          </p:nvGrpSpPr>
          <p:grpSpPr>
            <a:xfrm>
              <a:off x="4026000" y="3339000"/>
              <a:ext cx="180000" cy="180000"/>
              <a:chOff x="2537136" y="1269000"/>
              <a:chExt cx="180000" cy="180000"/>
            </a:xfrm>
          </p:grpSpPr>
          <p:sp>
            <p:nvSpPr>
              <p:cNvPr id="3309" name="Ellipse 3308">
                <a:extLst>
                  <a:ext uri="{FF2B5EF4-FFF2-40B4-BE49-F238E27FC236}">
                    <a16:creationId xmlns:a16="http://schemas.microsoft.com/office/drawing/2014/main" id="{B3FA818F-7363-FD99-8DA6-C05AC9FCA2D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0" name="Minuszeichen 3309">
                <a:extLst>
                  <a:ext uri="{FF2B5EF4-FFF2-40B4-BE49-F238E27FC236}">
                    <a16:creationId xmlns:a16="http://schemas.microsoft.com/office/drawing/2014/main" id="{CB946482-1F9F-FD28-F137-6DDE010F45E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5" name="Gruppieren 3284">
              <a:extLst>
                <a:ext uri="{FF2B5EF4-FFF2-40B4-BE49-F238E27FC236}">
                  <a16:creationId xmlns:a16="http://schemas.microsoft.com/office/drawing/2014/main" id="{A54D8935-E28A-188A-E0BD-21065EA8414F}"/>
                </a:ext>
              </a:extLst>
            </p:cNvPr>
            <p:cNvGrpSpPr/>
            <p:nvPr/>
          </p:nvGrpSpPr>
          <p:grpSpPr>
            <a:xfrm>
              <a:off x="4656000" y="4775520"/>
              <a:ext cx="180000" cy="180000"/>
              <a:chOff x="2537136" y="1269000"/>
              <a:chExt cx="180000" cy="180000"/>
            </a:xfrm>
          </p:grpSpPr>
          <p:sp>
            <p:nvSpPr>
              <p:cNvPr id="3307" name="Ellipse 3306">
                <a:extLst>
                  <a:ext uri="{FF2B5EF4-FFF2-40B4-BE49-F238E27FC236}">
                    <a16:creationId xmlns:a16="http://schemas.microsoft.com/office/drawing/2014/main" id="{B34E5FA7-DADD-0B6A-F463-4E92BDC870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8" name="Minuszeichen 3307">
                <a:extLst>
                  <a:ext uri="{FF2B5EF4-FFF2-40B4-BE49-F238E27FC236}">
                    <a16:creationId xmlns:a16="http://schemas.microsoft.com/office/drawing/2014/main" id="{6AD34A3C-56A7-D963-9114-6E630BA2FA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6" name="Gruppieren 3285">
              <a:extLst>
                <a:ext uri="{FF2B5EF4-FFF2-40B4-BE49-F238E27FC236}">
                  <a16:creationId xmlns:a16="http://schemas.microsoft.com/office/drawing/2014/main" id="{DB7068CE-21A4-BF43-28F7-829AC6CB8CEE}"/>
                </a:ext>
              </a:extLst>
            </p:cNvPr>
            <p:cNvGrpSpPr/>
            <p:nvPr/>
          </p:nvGrpSpPr>
          <p:grpSpPr>
            <a:xfrm>
              <a:off x="7373256" y="4775520"/>
              <a:ext cx="180000" cy="180000"/>
              <a:chOff x="2537136" y="1269000"/>
              <a:chExt cx="180000" cy="180000"/>
            </a:xfrm>
          </p:grpSpPr>
          <p:sp>
            <p:nvSpPr>
              <p:cNvPr id="3305" name="Ellipse 3304">
                <a:extLst>
                  <a:ext uri="{FF2B5EF4-FFF2-40B4-BE49-F238E27FC236}">
                    <a16:creationId xmlns:a16="http://schemas.microsoft.com/office/drawing/2014/main" id="{76CD5501-71BC-42DC-6E73-3A779A5830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6" name="Minuszeichen 3305">
                <a:extLst>
                  <a:ext uri="{FF2B5EF4-FFF2-40B4-BE49-F238E27FC236}">
                    <a16:creationId xmlns:a16="http://schemas.microsoft.com/office/drawing/2014/main" id="{5FC6B08A-054B-DC9F-5F0E-545D317C167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7" name="Gruppieren 3286">
              <a:extLst>
                <a:ext uri="{FF2B5EF4-FFF2-40B4-BE49-F238E27FC236}">
                  <a16:creationId xmlns:a16="http://schemas.microsoft.com/office/drawing/2014/main" id="{88238A3A-882B-28CF-67E9-2DCAFB085AE1}"/>
                </a:ext>
              </a:extLst>
            </p:cNvPr>
            <p:cNvGrpSpPr/>
            <p:nvPr/>
          </p:nvGrpSpPr>
          <p:grpSpPr>
            <a:xfrm>
              <a:off x="7373256" y="1900714"/>
              <a:ext cx="180000" cy="180000"/>
              <a:chOff x="2537136" y="1269000"/>
              <a:chExt cx="180000" cy="180000"/>
            </a:xfrm>
          </p:grpSpPr>
          <p:sp>
            <p:nvSpPr>
              <p:cNvPr id="3303" name="Ellipse 3302">
                <a:extLst>
                  <a:ext uri="{FF2B5EF4-FFF2-40B4-BE49-F238E27FC236}">
                    <a16:creationId xmlns:a16="http://schemas.microsoft.com/office/drawing/2014/main" id="{14F4C6DD-AB6D-B99B-D608-D83AF80AD7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4" name="Minuszeichen 3303">
                <a:extLst>
                  <a:ext uri="{FF2B5EF4-FFF2-40B4-BE49-F238E27FC236}">
                    <a16:creationId xmlns:a16="http://schemas.microsoft.com/office/drawing/2014/main" id="{AA2B2974-F843-1B42-A256-E6DACF2FAC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8" name="Gruppieren 3287">
              <a:extLst>
                <a:ext uri="{FF2B5EF4-FFF2-40B4-BE49-F238E27FC236}">
                  <a16:creationId xmlns:a16="http://schemas.microsoft.com/office/drawing/2014/main" id="{C41076CC-19AF-413B-2FB5-4A0EDD94EAD3}"/>
                </a:ext>
              </a:extLst>
            </p:cNvPr>
            <p:cNvGrpSpPr/>
            <p:nvPr/>
          </p:nvGrpSpPr>
          <p:grpSpPr>
            <a:xfrm>
              <a:off x="4656000" y="1900714"/>
              <a:ext cx="180000" cy="180000"/>
              <a:chOff x="2537136" y="1269000"/>
              <a:chExt cx="180000" cy="180000"/>
            </a:xfrm>
          </p:grpSpPr>
          <p:sp>
            <p:nvSpPr>
              <p:cNvPr id="3301" name="Ellipse 3300">
                <a:extLst>
                  <a:ext uri="{FF2B5EF4-FFF2-40B4-BE49-F238E27FC236}">
                    <a16:creationId xmlns:a16="http://schemas.microsoft.com/office/drawing/2014/main" id="{5D8791E9-89D5-078C-3A1E-1F496BBC816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2" name="Minuszeichen 3301">
                <a:extLst>
                  <a:ext uri="{FF2B5EF4-FFF2-40B4-BE49-F238E27FC236}">
                    <a16:creationId xmlns:a16="http://schemas.microsoft.com/office/drawing/2014/main" id="{5A73708E-B59A-4C45-8519-4838459C73A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89" name="Gruppieren 3288">
              <a:extLst>
                <a:ext uri="{FF2B5EF4-FFF2-40B4-BE49-F238E27FC236}">
                  <a16:creationId xmlns:a16="http://schemas.microsoft.com/office/drawing/2014/main" id="{F2AB0CC3-F46D-0E7B-A77E-A8F055DA1B57}"/>
                </a:ext>
              </a:extLst>
            </p:cNvPr>
            <p:cNvGrpSpPr/>
            <p:nvPr/>
          </p:nvGrpSpPr>
          <p:grpSpPr>
            <a:xfrm>
              <a:off x="6006000" y="1339747"/>
              <a:ext cx="180000" cy="180000"/>
              <a:chOff x="2537136" y="1269000"/>
              <a:chExt cx="180000" cy="180000"/>
            </a:xfrm>
          </p:grpSpPr>
          <p:sp>
            <p:nvSpPr>
              <p:cNvPr id="3299" name="Ellipse 3298">
                <a:extLst>
                  <a:ext uri="{FF2B5EF4-FFF2-40B4-BE49-F238E27FC236}">
                    <a16:creationId xmlns:a16="http://schemas.microsoft.com/office/drawing/2014/main" id="{90A35ADA-A8E8-7960-21A9-ED4A5C1A50E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0" name="Minuszeichen 3299">
                <a:extLst>
                  <a:ext uri="{FF2B5EF4-FFF2-40B4-BE49-F238E27FC236}">
                    <a16:creationId xmlns:a16="http://schemas.microsoft.com/office/drawing/2014/main" id="{DDB63D36-C049-0CA2-96B7-CB2F14E50BC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90" name="Gruppieren 3289">
              <a:extLst>
                <a:ext uri="{FF2B5EF4-FFF2-40B4-BE49-F238E27FC236}">
                  <a16:creationId xmlns:a16="http://schemas.microsoft.com/office/drawing/2014/main" id="{6E3AD390-E662-6F4D-0F61-67E62ADFA90C}"/>
                </a:ext>
              </a:extLst>
            </p:cNvPr>
            <p:cNvGrpSpPr/>
            <p:nvPr/>
          </p:nvGrpSpPr>
          <p:grpSpPr>
            <a:xfrm>
              <a:off x="6006000" y="5312040"/>
              <a:ext cx="180000" cy="180000"/>
              <a:chOff x="2537136" y="1269000"/>
              <a:chExt cx="180000" cy="180000"/>
            </a:xfrm>
          </p:grpSpPr>
          <p:sp>
            <p:nvSpPr>
              <p:cNvPr id="3297" name="Ellipse 3296">
                <a:extLst>
                  <a:ext uri="{FF2B5EF4-FFF2-40B4-BE49-F238E27FC236}">
                    <a16:creationId xmlns:a16="http://schemas.microsoft.com/office/drawing/2014/main" id="{F234D789-CB87-9A7A-7B79-76E7D17C6C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98" name="Minuszeichen 3297">
                <a:extLst>
                  <a:ext uri="{FF2B5EF4-FFF2-40B4-BE49-F238E27FC236}">
                    <a16:creationId xmlns:a16="http://schemas.microsoft.com/office/drawing/2014/main" id="{70916E7F-5B6D-A497-4F78-23C9D9359A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91" name="Gruppieren 3290">
              <a:extLst>
                <a:ext uri="{FF2B5EF4-FFF2-40B4-BE49-F238E27FC236}">
                  <a16:creationId xmlns:a16="http://schemas.microsoft.com/office/drawing/2014/main" id="{6C29FA0D-3D1B-3D9C-879F-88A4574D1328}"/>
                </a:ext>
              </a:extLst>
            </p:cNvPr>
            <p:cNvGrpSpPr/>
            <p:nvPr/>
          </p:nvGrpSpPr>
          <p:grpSpPr>
            <a:xfrm>
              <a:off x="6006000" y="1900714"/>
              <a:ext cx="180000" cy="180000"/>
              <a:chOff x="2537136" y="1269000"/>
              <a:chExt cx="180000" cy="180000"/>
            </a:xfrm>
          </p:grpSpPr>
          <p:sp>
            <p:nvSpPr>
              <p:cNvPr id="3295" name="Ellipse 3294">
                <a:extLst>
                  <a:ext uri="{FF2B5EF4-FFF2-40B4-BE49-F238E27FC236}">
                    <a16:creationId xmlns:a16="http://schemas.microsoft.com/office/drawing/2014/main" id="{397C9B09-9FDD-ABA4-5695-560421EBD07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96" name="Minuszeichen 3295">
                <a:extLst>
                  <a:ext uri="{FF2B5EF4-FFF2-40B4-BE49-F238E27FC236}">
                    <a16:creationId xmlns:a16="http://schemas.microsoft.com/office/drawing/2014/main" id="{C17C69F2-3DE7-71D6-DB94-66F8B8AE10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92" name="Gruppieren 3291">
              <a:extLst>
                <a:ext uri="{FF2B5EF4-FFF2-40B4-BE49-F238E27FC236}">
                  <a16:creationId xmlns:a16="http://schemas.microsoft.com/office/drawing/2014/main" id="{228611D6-DC24-D2A9-AC6A-46C6DB3B13E9}"/>
                </a:ext>
              </a:extLst>
            </p:cNvPr>
            <p:cNvGrpSpPr/>
            <p:nvPr/>
          </p:nvGrpSpPr>
          <p:grpSpPr>
            <a:xfrm>
              <a:off x="6006000" y="4775520"/>
              <a:ext cx="180000" cy="180000"/>
              <a:chOff x="2537136" y="1269000"/>
              <a:chExt cx="180000" cy="180000"/>
            </a:xfrm>
          </p:grpSpPr>
          <p:sp>
            <p:nvSpPr>
              <p:cNvPr id="3293" name="Ellipse 3292">
                <a:extLst>
                  <a:ext uri="{FF2B5EF4-FFF2-40B4-BE49-F238E27FC236}">
                    <a16:creationId xmlns:a16="http://schemas.microsoft.com/office/drawing/2014/main" id="{519D6BD1-79D7-DCB7-8EFE-39631D1F17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94" name="Minuszeichen 3293">
                <a:extLst>
                  <a:ext uri="{FF2B5EF4-FFF2-40B4-BE49-F238E27FC236}">
                    <a16:creationId xmlns:a16="http://schemas.microsoft.com/office/drawing/2014/main" id="{4B81E888-DCED-B04F-DB5B-9BCCB44EB8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370" name="Gruppieren 3369">
            <a:extLst>
              <a:ext uri="{FF2B5EF4-FFF2-40B4-BE49-F238E27FC236}">
                <a16:creationId xmlns:a16="http://schemas.microsoft.com/office/drawing/2014/main" id="{C7D8672E-9118-1B79-A6AF-7D4A2B25AB8F}"/>
              </a:ext>
            </a:extLst>
          </p:cNvPr>
          <p:cNvGrpSpPr>
            <a:grpSpLocks noChangeAspect="1"/>
          </p:cNvGrpSpPr>
          <p:nvPr/>
        </p:nvGrpSpPr>
        <p:grpSpPr>
          <a:xfrm>
            <a:off x="8930356" y="-695940"/>
            <a:ext cx="1258865" cy="1306104"/>
            <a:chOff x="3576000" y="816426"/>
            <a:chExt cx="5040000" cy="5229127"/>
          </a:xfrm>
        </p:grpSpPr>
        <p:grpSp>
          <p:nvGrpSpPr>
            <p:cNvPr id="3371" name="Magnesium ohne e-">
              <a:extLst>
                <a:ext uri="{FF2B5EF4-FFF2-40B4-BE49-F238E27FC236}">
                  <a16:creationId xmlns:a16="http://schemas.microsoft.com/office/drawing/2014/main" id="{2CD6D9FF-7396-55A5-DCA6-E4C70176C61A}"/>
                </a:ext>
              </a:extLst>
            </p:cNvPr>
            <p:cNvGrpSpPr/>
            <p:nvPr/>
          </p:nvGrpSpPr>
          <p:grpSpPr>
            <a:xfrm>
              <a:off x="3576000" y="909000"/>
              <a:ext cx="5040000" cy="5040000"/>
              <a:chOff x="3576000" y="909000"/>
              <a:chExt cx="5040000" cy="5040000"/>
            </a:xfrm>
          </p:grpSpPr>
          <p:sp>
            <p:nvSpPr>
              <p:cNvPr id="3408" name="K-Schale">
                <a:extLst>
                  <a:ext uri="{FF2B5EF4-FFF2-40B4-BE49-F238E27FC236}">
                    <a16:creationId xmlns:a16="http://schemas.microsoft.com/office/drawing/2014/main" id="{24DC216A-FB35-E45E-A474-FFAC0D05F6BB}"/>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409" name="Atomkern mit Protonen und Neutronen">
                <a:extLst>
                  <a:ext uri="{FF2B5EF4-FFF2-40B4-BE49-F238E27FC236}">
                    <a16:creationId xmlns:a16="http://schemas.microsoft.com/office/drawing/2014/main" id="{81018768-97FC-4814-34EB-2CE3E7B1D6B7}"/>
                  </a:ext>
                </a:extLst>
              </p:cNvPr>
              <p:cNvGrpSpPr/>
              <p:nvPr/>
            </p:nvGrpSpPr>
            <p:grpSpPr>
              <a:xfrm>
                <a:off x="5196000" y="2529000"/>
                <a:ext cx="1800000" cy="1800000"/>
                <a:chOff x="5196000" y="2529000"/>
                <a:chExt cx="1800000" cy="1800000"/>
              </a:xfrm>
            </p:grpSpPr>
            <p:sp>
              <p:nvSpPr>
                <p:cNvPr id="3412" name="Atomkern">
                  <a:extLst>
                    <a:ext uri="{FF2B5EF4-FFF2-40B4-BE49-F238E27FC236}">
                      <a16:creationId xmlns:a16="http://schemas.microsoft.com/office/drawing/2014/main" id="{AD47B2D0-82DB-62DF-197D-996CE53903D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413" name="Gruppieren 3412">
                  <a:extLst>
                    <a:ext uri="{FF2B5EF4-FFF2-40B4-BE49-F238E27FC236}">
                      <a16:creationId xmlns:a16="http://schemas.microsoft.com/office/drawing/2014/main" id="{EB57CD1A-405D-0E86-2FF6-4E7A3ACA0ADC}"/>
                    </a:ext>
                  </a:extLst>
                </p:cNvPr>
                <p:cNvGrpSpPr>
                  <a:grpSpLocks noChangeAspect="1"/>
                </p:cNvGrpSpPr>
                <p:nvPr/>
              </p:nvGrpSpPr>
              <p:grpSpPr>
                <a:xfrm>
                  <a:off x="5848033" y="3791651"/>
                  <a:ext cx="180000" cy="180000"/>
                  <a:chOff x="3172968" y="2304288"/>
                  <a:chExt cx="180000" cy="180000"/>
                </a:xfrm>
              </p:grpSpPr>
              <p:sp>
                <p:nvSpPr>
                  <p:cNvPr id="3459" name="Ellipse 3458">
                    <a:extLst>
                      <a:ext uri="{FF2B5EF4-FFF2-40B4-BE49-F238E27FC236}">
                        <a16:creationId xmlns:a16="http://schemas.microsoft.com/office/drawing/2014/main" id="{55B778BE-4BA7-E2FC-A006-AE5FCFCB873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60" name="Additionszeichen 3459">
                    <a:extLst>
                      <a:ext uri="{FF2B5EF4-FFF2-40B4-BE49-F238E27FC236}">
                        <a16:creationId xmlns:a16="http://schemas.microsoft.com/office/drawing/2014/main" id="{CA702A93-2572-016C-FE96-DC2C86EAB2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14" name="Gruppieren 3413">
                  <a:extLst>
                    <a:ext uri="{FF2B5EF4-FFF2-40B4-BE49-F238E27FC236}">
                      <a16:creationId xmlns:a16="http://schemas.microsoft.com/office/drawing/2014/main" id="{8759B830-C4FC-0297-7B39-0E36585E0120}"/>
                    </a:ext>
                  </a:extLst>
                </p:cNvPr>
                <p:cNvGrpSpPr>
                  <a:grpSpLocks noChangeAspect="1"/>
                </p:cNvGrpSpPr>
                <p:nvPr/>
              </p:nvGrpSpPr>
              <p:grpSpPr>
                <a:xfrm>
                  <a:off x="6270000" y="3698425"/>
                  <a:ext cx="180000" cy="180000"/>
                  <a:chOff x="3172968" y="2304288"/>
                  <a:chExt cx="180000" cy="180000"/>
                </a:xfrm>
              </p:grpSpPr>
              <p:sp>
                <p:nvSpPr>
                  <p:cNvPr id="3457" name="Ellipse 3456">
                    <a:extLst>
                      <a:ext uri="{FF2B5EF4-FFF2-40B4-BE49-F238E27FC236}">
                        <a16:creationId xmlns:a16="http://schemas.microsoft.com/office/drawing/2014/main" id="{4C739F19-3192-5824-87A6-CAFF663445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8" name="Additionszeichen 3457">
                    <a:extLst>
                      <a:ext uri="{FF2B5EF4-FFF2-40B4-BE49-F238E27FC236}">
                        <a16:creationId xmlns:a16="http://schemas.microsoft.com/office/drawing/2014/main" id="{B5216E2C-F990-7AB4-971F-BD5C0807005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15" name="Gruppieren 3414">
                  <a:extLst>
                    <a:ext uri="{FF2B5EF4-FFF2-40B4-BE49-F238E27FC236}">
                      <a16:creationId xmlns:a16="http://schemas.microsoft.com/office/drawing/2014/main" id="{EBBC6DA4-32ED-2BFC-2E17-39561033FFA9}"/>
                    </a:ext>
                  </a:extLst>
                </p:cNvPr>
                <p:cNvGrpSpPr>
                  <a:grpSpLocks noChangeAspect="1"/>
                </p:cNvGrpSpPr>
                <p:nvPr/>
              </p:nvGrpSpPr>
              <p:grpSpPr>
                <a:xfrm>
                  <a:off x="5499300" y="3931942"/>
                  <a:ext cx="180000" cy="180000"/>
                  <a:chOff x="3172968" y="2304288"/>
                  <a:chExt cx="180000" cy="180000"/>
                </a:xfrm>
              </p:grpSpPr>
              <p:sp>
                <p:nvSpPr>
                  <p:cNvPr id="3455" name="Ellipse 3454">
                    <a:extLst>
                      <a:ext uri="{FF2B5EF4-FFF2-40B4-BE49-F238E27FC236}">
                        <a16:creationId xmlns:a16="http://schemas.microsoft.com/office/drawing/2014/main" id="{43D2DAFE-DB93-6C42-4B29-3008D63B36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6" name="Additionszeichen 3455">
                    <a:extLst>
                      <a:ext uri="{FF2B5EF4-FFF2-40B4-BE49-F238E27FC236}">
                        <a16:creationId xmlns:a16="http://schemas.microsoft.com/office/drawing/2014/main" id="{F29849F8-19E3-5B08-91C2-D3837AFE91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16" name="Gruppieren 3415">
                  <a:extLst>
                    <a:ext uri="{FF2B5EF4-FFF2-40B4-BE49-F238E27FC236}">
                      <a16:creationId xmlns:a16="http://schemas.microsoft.com/office/drawing/2014/main" id="{804B62BC-60EF-EABF-A084-706339B5FA79}"/>
                    </a:ext>
                  </a:extLst>
                </p:cNvPr>
                <p:cNvGrpSpPr>
                  <a:grpSpLocks noChangeAspect="1"/>
                </p:cNvGrpSpPr>
                <p:nvPr/>
              </p:nvGrpSpPr>
              <p:grpSpPr>
                <a:xfrm>
                  <a:off x="6030156" y="4086630"/>
                  <a:ext cx="180000" cy="180000"/>
                  <a:chOff x="3172968" y="2304288"/>
                  <a:chExt cx="180000" cy="180000"/>
                </a:xfrm>
              </p:grpSpPr>
              <p:sp>
                <p:nvSpPr>
                  <p:cNvPr id="3453" name="Ellipse 3452">
                    <a:extLst>
                      <a:ext uri="{FF2B5EF4-FFF2-40B4-BE49-F238E27FC236}">
                        <a16:creationId xmlns:a16="http://schemas.microsoft.com/office/drawing/2014/main" id="{AD1BB629-5028-4946-7630-C1F59AE6F3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4" name="Additionszeichen 3453">
                    <a:extLst>
                      <a:ext uri="{FF2B5EF4-FFF2-40B4-BE49-F238E27FC236}">
                        <a16:creationId xmlns:a16="http://schemas.microsoft.com/office/drawing/2014/main" id="{7090AFEF-DD3C-9921-14D4-8B754837D9E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17" name="Gruppieren 3416">
                  <a:extLst>
                    <a:ext uri="{FF2B5EF4-FFF2-40B4-BE49-F238E27FC236}">
                      <a16:creationId xmlns:a16="http://schemas.microsoft.com/office/drawing/2014/main" id="{004CF8F4-7422-5EBE-6840-5AE991932AAB}"/>
                    </a:ext>
                  </a:extLst>
                </p:cNvPr>
                <p:cNvGrpSpPr>
                  <a:grpSpLocks noChangeAspect="1"/>
                </p:cNvGrpSpPr>
                <p:nvPr/>
              </p:nvGrpSpPr>
              <p:grpSpPr>
                <a:xfrm>
                  <a:off x="6020438" y="3296696"/>
                  <a:ext cx="180000" cy="180000"/>
                  <a:chOff x="3172968" y="2304288"/>
                  <a:chExt cx="180000" cy="180000"/>
                </a:xfrm>
              </p:grpSpPr>
              <p:sp>
                <p:nvSpPr>
                  <p:cNvPr id="3451" name="Ellipse 3450">
                    <a:extLst>
                      <a:ext uri="{FF2B5EF4-FFF2-40B4-BE49-F238E27FC236}">
                        <a16:creationId xmlns:a16="http://schemas.microsoft.com/office/drawing/2014/main" id="{6DC7D246-06CC-624F-2AEB-66EBAB3DF57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2" name="Additionszeichen 3451">
                    <a:extLst>
                      <a:ext uri="{FF2B5EF4-FFF2-40B4-BE49-F238E27FC236}">
                        <a16:creationId xmlns:a16="http://schemas.microsoft.com/office/drawing/2014/main" id="{A7EBBD7D-F77F-2A50-2125-16C1A01B078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18" name="Gruppieren 3417">
                  <a:extLst>
                    <a:ext uri="{FF2B5EF4-FFF2-40B4-BE49-F238E27FC236}">
                      <a16:creationId xmlns:a16="http://schemas.microsoft.com/office/drawing/2014/main" id="{5DF56C83-C544-57D3-121D-376B04E0F0A5}"/>
                    </a:ext>
                  </a:extLst>
                </p:cNvPr>
                <p:cNvGrpSpPr>
                  <a:grpSpLocks noChangeAspect="1"/>
                </p:cNvGrpSpPr>
                <p:nvPr/>
              </p:nvGrpSpPr>
              <p:grpSpPr>
                <a:xfrm>
                  <a:off x="6540000" y="3667688"/>
                  <a:ext cx="180000" cy="180000"/>
                  <a:chOff x="3172968" y="2304288"/>
                  <a:chExt cx="180000" cy="180000"/>
                </a:xfrm>
              </p:grpSpPr>
              <p:sp>
                <p:nvSpPr>
                  <p:cNvPr id="3449" name="Ellipse 3448">
                    <a:extLst>
                      <a:ext uri="{FF2B5EF4-FFF2-40B4-BE49-F238E27FC236}">
                        <a16:creationId xmlns:a16="http://schemas.microsoft.com/office/drawing/2014/main" id="{043EEBF6-310A-5A1A-525E-32F6FBC4B96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0" name="Additionszeichen 3449">
                    <a:extLst>
                      <a:ext uri="{FF2B5EF4-FFF2-40B4-BE49-F238E27FC236}">
                        <a16:creationId xmlns:a16="http://schemas.microsoft.com/office/drawing/2014/main" id="{D2230FBD-2E50-3A1E-6060-AFDA11E3D80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19" name="Gruppieren 3418">
                  <a:extLst>
                    <a:ext uri="{FF2B5EF4-FFF2-40B4-BE49-F238E27FC236}">
                      <a16:creationId xmlns:a16="http://schemas.microsoft.com/office/drawing/2014/main" id="{006F020E-49C2-9815-4175-9EE1537ED278}"/>
                    </a:ext>
                  </a:extLst>
                </p:cNvPr>
                <p:cNvGrpSpPr>
                  <a:grpSpLocks noChangeAspect="1"/>
                </p:cNvGrpSpPr>
                <p:nvPr/>
              </p:nvGrpSpPr>
              <p:grpSpPr>
                <a:xfrm>
                  <a:off x="6696374" y="3186376"/>
                  <a:ext cx="180000" cy="180000"/>
                  <a:chOff x="3172968" y="2304288"/>
                  <a:chExt cx="180000" cy="180000"/>
                </a:xfrm>
              </p:grpSpPr>
              <p:sp>
                <p:nvSpPr>
                  <p:cNvPr id="3447" name="Ellipse 3446">
                    <a:extLst>
                      <a:ext uri="{FF2B5EF4-FFF2-40B4-BE49-F238E27FC236}">
                        <a16:creationId xmlns:a16="http://schemas.microsoft.com/office/drawing/2014/main" id="{0DF19361-89D9-DC50-6D16-BCA591055B7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8" name="Additionszeichen 3447">
                    <a:extLst>
                      <a:ext uri="{FF2B5EF4-FFF2-40B4-BE49-F238E27FC236}">
                        <a16:creationId xmlns:a16="http://schemas.microsoft.com/office/drawing/2014/main" id="{5FFE9A11-D17D-EBB3-4815-B61078CE239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20" name="Gruppieren 3419">
                  <a:extLst>
                    <a:ext uri="{FF2B5EF4-FFF2-40B4-BE49-F238E27FC236}">
                      <a16:creationId xmlns:a16="http://schemas.microsoft.com/office/drawing/2014/main" id="{E2390F90-CE57-A76A-29CF-4809AFE3B50C}"/>
                    </a:ext>
                  </a:extLst>
                </p:cNvPr>
                <p:cNvGrpSpPr>
                  <a:grpSpLocks noChangeAspect="1"/>
                </p:cNvGrpSpPr>
                <p:nvPr/>
              </p:nvGrpSpPr>
              <p:grpSpPr>
                <a:xfrm>
                  <a:off x="5577515" y="3084316"/>
                  <a:ext cx="180000" cy="180000"/>
                  <a:chOff x="3172968" y="2304288"/>
                  <a:chExt cx="180000" cy="180000"/>
                </a:xfrm>
              </p:grpSpPr>
              <p:sp>
                <p:nvSpPr>
                  <p:cNvPr id="3445" name="Ellipse 3444">
                    <a:extLst>
                      <a:ext uri="{FF2B5EF4-FFF2-40B4-BE49-F238E27FC236}">
                        <a16:creationId xmlns:a16="http://schemas.microsoft.com/office/drawing/2014/main" id="{A84CED5B-5297-320B-ED35-7CD1D07FD4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6" name="Additionszeichen 3445">
                    <a:extLst>
                      <a:ext uri="{FF2B5EF4-FFF2-40B4-BE49-F238E27FC236}">
                        <a16:creationId xmlns:a16="http://schemas.microsoft.com/office/drawing/2014/main" id="{804E8442-ACA6-4EDE-DDB6-C0CE9ED53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21" name="Gruppieren 3420">
                  <a:extLst>
                    <a:ext uri="{FF2B5EF4-FFF2-40B4-BE49-F238E27FC236}">
                      <a16:creationId xmlns:a16="http://schemas.microsoft.com/office/drawing/2014/main" id="{DE8F9412-8226-8EBF-42FB-4DFA6035732A}"/>
                    </a:ext>
                  </a:extLst>
                </p:cNvPr>
                <p:cNvGrpSpPr>
                  <a:grpSpLocks noChangeAspect="1"/>
                </p:cNvGrpSpPr>
                <p:nvPr/>
              </p:nvGrpSpPr>
              <p:grpSpPr>
                <a:xfrm>
                  <a:off x="5940252" y="2903697"/>
                  <a:ext cx="180000" cy="180000"/>
                  <a:chOff x="3172968" y="2304288"/>
                  <a:chExt cx="180000" cy="180000"/>
                </a:xfrm>
              </p:grpSpPr>
              <p:sp>
                <p:nvSpPr>
                  <p:cNvPr id="3443" name="Ellipse 3442">
                    <a:extLst>
                      <a:ext uri="{FF2B5EF4-FFF2-40B4-BE49-F238E27FC236}">
                        <a16:creationId xmlns:a16="http://schemas.microsoft.com/office/drawing/2014/main" id="{16D58A53-C3A6-ADE2-4828-DC1F219ED0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4" name="Additionszeichen 3443">
                    <a:extLst>
                      <a:ext uri="{FF2B5EF4-FFF2-40B4-BE49-F238E27FC236}">
                        <a16:creationId xmlns:a16="http://schemas.microsoft.com/office/drawing/2014/main" id="{09B239AC-99DC-DF0F-E62B-241CC972EB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22" name="Gruppieren 3421">
                  <a:extLst>
                    <a:ext uri="{FF2B5EF4-FFF2-40B4-BE49-F238E27FC236}">
                      <a16:creationId xmlns:a16="http://schemas.microsoft.com/office/drawing/2014/main" id="{93328B2F-D54E-50D8-9657-DFC3AF01AFDA}"/>
                    </a:ext>
                  </a:extLst>
                </p:cNvPr>
                <p:cNvGrpSpPr>
                  <a:grpSpLocks noChangeAspect="1"/>
                </p:cNvGrpSpPr>
                <p:nvPr/>
              </p:nvGrpSpPr>
              <p:grpSpPr>
                <a:xfrm>
                  <a:off x="5597520" y="2746772"/>
                  <a:ext cx="180000" cy="180000"/>
                  <a:chOff x="3172968" y="2304288"/>
                  <a:chExt cx="180000" cy="180000"/>
                </a:xfrm>
              </p:grpSpPr>
              <p:sp>
                <p:nvSpPr>
                  <p:cNvPr id="3441" name="Ellipse 3440">
                    <a:extLst>
                      <a:ext uri="{FF2B5EF4-FFF2-40B4-BE49-F238E27FC236}">
                        <a16:creationId xmlns:a16="http://schemas.microsoft.com/office/drawing/2014/main" id="{3133C796-D013-F6AD-024A-1AF6ADC446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2" name="Additionszeichen 3441">
                    <a:extLst>
                      <a:ext uri="{FF2B5EF4-FFF2-40B4-BE49-F238E27FC236}">
                        <a16:creationId xmlns:a16="http://schemas.microsoft.com/office/drawing/2014/main" id="{B80F033E-2C62-F7C4-72C8-EF8CB5D7742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23" name="Gruppieren 3422">
                  <a:extLst>
                    <a:ext uri="{FF2B5EF4-FFF2-40B4-BE49-F238E27FC236}">
                      <a16:creationId xmlns:a16="http://schemas.microsoft.com/office/drawing/2014/main" id="{7947AB5E-9B6E-DD2E-65B1-186F585F41D8}"/>
                    </a:ext>
                  </a:extLst>
                </p:cNvPr>
                <p:cNvGrpSpPr>
                  <a:grpSpLocks noChangeAspect="1"/>
                </p:cNvGrpSpPr>
                <p:nvPr/>
              </p:nvGrpSpPr>
              <p:grpSpPr>
                <a:xfrm>
                  <a:off x="6310896" y="2729578"/>
                  <a:ext cx="180000" cy="180000"/>
                  <a:chOff x="3172968" y="2304288"/>
                  <a:chExt cx="180000" cy="180000"/>
                </a:xfrm>
              </p:grpSpPr>
              <p:sp>
                <p:nvSpPr>
                  <p:cNvPr id="3439" name="Ellipse 3438">
                    <a:extLst>
                      <a:ext uri="{FF2B5EF4-FFF2-40B4-BE49-F238E27FC236}">
                        <a16:creationId xmlns:a16="http://schemas.microsoft.com/office/drawing/2014/main" id="{0379B8B6-21FC-52B0-4471-980B16AE935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0" name="Additionszeichen 3439">
                    <a:extLst>
                      <a:ext uri="{FF2B5EF4-FFF2-40B4-BE49-F238E27FC236}">
                        <a16:creationId xmlns:a16="http://schemas.microsoft.com/office/drawing/2014/main" id="{75CF2353-208F-A764-7554-D0FF56D55E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24" name="Gruppieren 3423">
                  <a:extLst>
                    <a:ext uri="{FF2B5EF4-FFF2-40B4-BE49-F238E27FC236}">
                      <a16:creationId xmlns:a16="http://schemas.microsoft.com/office/drawing/2014/main" id="{D6002132-BCD9-11A2-EE10-4601DC351B5D}"/>
                    </a:ext>
                  </a:extLst>
                </p:cNvPr>
                <p:cNvGrpSpPr>
                  <a:grpSpLocks noChangeAspect="1"/>
                </p:cNvGrpSpPr>
                <p:nvPr/>
              </p:nvGrpSpPr>
              <p:grpSpPr>
                <a:xfrm>
                  <a:off x="5311404" y="3346168"/>
                  <a:ext cx="180000" cy="180000"/>
                  <a:chOff x="3172968" y="2304288"/>
                  <a:chExt cx="180000" cy="180000"/>
                </a:xfrm>
              </p:grpSpPr>
              <p:sp>
                <p:nvSpPr>
                  <p:cNvPr id="3437" name="Ellipse 3436">
                    <a:extLst>
                      <a:ext uri="{FF2B5EF4-FFF2-40B4-BE49-F238E27FC236}">
                        <a16:creationId xmlns:a16="http://schemas.microsoft.com/office/drawing/2014/main" id="{D02A8E95-4037-F6FC-CEF8-908AACEB43D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8" name="Additionszeichen 3437">
                    <a:extLst>
                      <a:ext uri="{FF2B5EF4-FFF2-40B4-BE49-F238E27FC236}">
                        <a16:creationId xmlns:a16="http://schemas.microsoft.com/office/drawing/2014/main" id="{FEFB5087-73ED-FC7A-3B10-7617D5BF1C9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25" name="Ellipse 3424">
                  <a:extLst>
                    <a:ext uri="{FF2B5EF4-FFF2-40B4-BE49-F238E27FC236}">
                      <a16:creationId xmlns:a16="http://schemas.microsoft.com/office/drawing/2014/main" id="{D84BDD17-88A5-D502-9122-712CC73E67F8}"/>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26" name="Ellipse 3425">
                  <a:extLst>
                    <a:ext uri="{FF2B5EF4-FFF2-40B4-BE49-F238E27FC236}">
                      <a16:creationId xmlns:a16="http://schemas.microsoft.com/office/drawing/2014/main" id="{755EDFCF-1B6B-AA7D-0028-8714904DAB5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27" name="Ellipse 3426">
                  <a:extLst>
                    <a:ext uri="{FF2B5EF4-FFF2-40B4-BE49-F238E27FC236}">
                      <a16:creationId xmlns:a16="http://schemas.microsoft.com/office/drawing/2014/main" id="{BA0B16BD-45A3-9764-4198-2EAF2039199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28" name="Ellipse 3427">
                  <a:extLst>
                    <a:ext uri="{FF2B5EF4-FFF2-40B4-BE49-F238E27FC236}">
                      <a16:creationId xmlns:a16="http://schemas.microsoft.com/office/drawing/2014/main" id="{0E4CB434-075F-60B6-6881-08D3C24ADB62}"/>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29" name="Ellipse 3428">
                  <a:extLst>
                    <a:ext uri="{FF2B5EF4-FFF2-40B4-BE49-F238E27FC236}">
                      <a16:creationId xmlns:a16="http://schemas.microsoft.com/office/drawing/2014/main" id="{B59E6D47-9803-7796-1471-253FAF5D2BF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0" name="Ellipse 3429">
                  <a:extLst>
                    <a:ext uri="{FF2B5EF4-FFF2-40B4-BE49-F238E27FC236}">
                      <a16:creationId xmlns:a16="http://schemas.microsoft.com/office/drawing/2014/main" id="{3043C7D0-1074-4F2A-6250-783013340114}"/>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1" name="Ellipse 3430">
                  <a:extLst>
                    <a:ext uri="{FF2B5EF4-FFF2-40B4-BE49-F238E27FC236}">
                      <a16:creationId xmlns:a16="http://schemas.microsoft.com/office/drawing/2014/main" id="{9E752BF9-2F83-4CCE-FAD9-BBB16C96B05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2" name="Ellipse 3431">
                  <a:extLst>
                    <a:ext uri="{FF2B5EF4-FFF2-40B4-BE49-F238E27FC236}">
                      <a16:creationId xmlns:a16="http://schemas.microsoft.com/office/drawing/2014/main" id="{0685F1EE-BAEA-354E-F7DB-266B94622AC6}"/>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3" name="Ellipse 3432">
                  <a:extLst>
                    <a:ext uri="{FF2B5EF4-FFF2-40B4-BE49-F238E27FC236}">
                      <a16:creationId xmlns:a16="http://schemas.microsoft.com/office/drawing/2014/main" id="{03F7F81A-5D97-5334-7555-996CDEF6F36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4" name="Ellipse 3433">
                  <a:extLst>
                    <a:ext uri="{FF2B5EF4-FFF2-40B4-BE49-F238E27FC236}">
                      <a16:creationId xmlns:a16="http://schemas.microsoft.com/office/drawing/2014/main" id="{E183E3BE-A0E0-8C77-4666-92B064A5D97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5" name="Ellipse 3434">
                  <a:extLst>
                    <a:ext uri="{FF2B5EF4-FFF2-40B4-BE49-F238E27FC236}">
                      <a16:creationId xmlns:a16="http://schemas.microsoft.com/office/drawing/2014/main" id="{8EA06175-887E-F795-09B4-4FAC38E372E3}"/>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6" name="Ellipse 3435">
                  <a:extLst>
                    <a:ext uri="{FF2B5EF4-FFF2-40B4-BE49-F238E27FC236}">
                      <a16:creationId xmlns:a16="http://schemas.microsoft.com/office/drawing/2014/main" id="{300B25FA-675E-DF1B-210B-FBA61C266D8B}"/>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10" name="L-Schale">
                <a:extLst>
                  <a:ext uri="{FF2B5EF4-FFF2-40B4-BE49-F238E27FC236}">
                    <a16:creationId xmlns:a16="http://schemas.microsoft.com/office/drawing/2014/main" id="{C04EC7EA-2E85-D9B1-F281-259B77CF7CF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411" name="M-Schale">
                <a:extLst>
                  <a:ext uri="{FF2B5EF4-FFF2-40B4-BE49-F238E27FC236}">
                    <a16:creationId xmlns:a16="http://schemas.microsoft.com/office/drawing/2014/main" id="{344B9DA1-A3A9-712D-7406-92E304DA1B1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372" name="Gruppieren 3371">
              <a:extLst>
                <a:ext uri="{FF2B5EF4-FFF2-40B4-BE49-F238E27FC236}">
                  <a16:creationId xmlns:a16="http://schemas.microsoft.com/office/drawing/2014/main" id="{A68D6BA5-7C34-3139-E463-44445FCBB911}"/>
                </a:ext>
              </a:extLst>
            </p:cNvPr>
            <p:cNvGrpSpPr/>
            <p:nvPr/>
          </p:nvGrpSpPr>
          <p:grpSpPr>
            <a:xfrm>
              <a:off x="6006000" y="816426"/>
              <a:ext cx="180000" cy="180000"/>
              <a:chOff x="2537136" y="1269000"/>
              <a:chExt cx="180000" cy="180000"/>
            </a:xfrm>
          </p:grpSpPr>
          <p:sp>
            <p:nvSpPr>
              <p:cNvPr id="3406" name="Ellipse 3405">
                <a:extLst>
                  <a:ext uri="{FF2B5EF4-FFF2-40B4-BE49-F238E27FC236}">
                    <a16:creationId xmlns:a16="http://schemas.microsoft.com/office/drawing/2014/main" id="{1B017AC6-DD7B-0A18-8D4E-C44BE6FBC51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7" name="Minuszeichen 3406">
                <a:extLst>
                  <a:ext uri="{FF2B5EF4-FFF2-40B4-BE49-F238E27FC236}">
                    <a16:creationId xmlns:a16="http://schemas.microsoft.com/office/drawing/2014/main" id="{2A9B0A70-129B-110C-BF87-5E21DDCEFA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3" name="Gruppieren 3372">
              <a:extLst>
                <a:ext uri="{FF2B5EF4-FFF2-40B4-BE49-F238E27FC236}">
                  <a16:creationId xmlns:a16="http://schemas.microsoft.com/office/drawing/2014/main" id="{7AF691C6-D265-E087-3AE1-2FFD22C4A104}"/>
                </a:ext>
              </a:extLst>
            </p:cNvPr>
            <p:cNvGrpSpPr/>
            <p:nvPr/>
          </p:nvGrpSpPr>
          <p:grpSpPr>
            <a:xfrm>
              <a:off x="6003948" y="5865553"/>
              <a:ext cx="180000" cy="180000"/>
              <a:chOff x="2537136" y="1269000"/>
              <a:chExt cx="180000" cy="180000"/>
            </a:xfrm>
          </p:grpSpPr>
          <p:sp>
            <p:nvSpPr>
              <p:cNvPr id="3404" name="Ellipse 3403">
                <a:extLst>
                  <a:ext uri="{FF2B5EF4-FFF2-40B4-BE49-F238E27FC236}">
                    <a16:creationId xmlns:a16="http://schemas.microsoft.com/office/drawing/2014/main" id="{0AB938C9-BA99-7BF2-F88A-A2BE3851E1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5" name="Minuszeichen 3404">
                <a:extLst>
                  <a:ext uri="{FF2B5EF4-FFF2-40B4-BE49-F238E27FC236}">
                    <a16:creationId xmlns:a16="http://schemas.microsoft.com/office/drawing/2014/main" id="{B7C2202F-FA02-77B1-9851-71DCCCD1886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4" name="Gruppieren 3373">
              <a:extLst>
                <a:ext uri="{FF2B5EF4-FFF2-40B4-BE49-F238E27FC236}">
                  <a16:creationId xmlns:a16="http://schemas.microsoft.com/office/drawing/2014/main" id="{7AFEED5F-8EBC-CB03-E177-E34F8755A6A4}"/>
                </a:ext>
              </a:extLst>
            </p:cNvPr>
            <p:cNvGrpSpPr/>
            <p:nvPr/>
          </p:nvGrpSpPr>
          <p:grpSpPr>
            <a:xfrm>
              <a:off x="7989107" y="3335661"/>
              <a:ext cx="180000" cy="180000"/>
              <a:chOff x="2537136" y="1269000"/>
              <a:chExt cx="180000" cy="180000"/>
            </a:xfrm>
          </p:grpSpPr>
          <p:sp>
            <p:nvSpPr>
              <p:cNvPr id="3402" name="Ellipse 3401">
                <a:extLst>
                  <a:ext uri="{FF2B5EF4-FFF2-40B4-BE49-F238E27FC236}">
                    <a16:creationId xmlns:a16="http://schemas.microsoft.com/office/drawing/2014/main" id="{9CFA585C-2657-4637-0B02-D5BDA817476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3" name="Minuszeichen 3402">
                <a:extLst>
                  <a:ext uri="{FF2B5EF4-FFF2-40B4-BE49-F238E27FC236}">
                    <a16:creationId xmlns:a16="http://schemas.microsoft.com/office/drawing/2014/main" id="{28F74335-808D-C9E9-08B3-0305E43BB6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5" name="Gruppieren 3374">
              <a:extLst>
                <a:ext uri="{FF2B5EF4-FFF2-40B4-BE49-F238E27FC236}">
                  <a16:creationId xmlns:a16="http://schemas.microsoft.com/office/drawing/2014/main" id="{CA0EA7CD-9337-3E49-B82A-85C50CB86DBC}"/>
                </a:ext>
              </a:extLst>
            </p:cNvPr>
            <p:cNvGrpSpPr/>
            <p:nvPr/>
          </p:nvGrpSpPr>
          <p:grpSpPr>
            <a:xfrm>
              <a:off x="4026000" y="3339000"/>
              <a:ext cx="180000" cy="180000"/>
              <a:chOff x="2537136" y="1269000"/>
              <a:chExt cx="180000" cy="180000"/>
            </a:xfrm>
          </p:grpSpPr>
          <p:sp>
            <p:nvSpPr>
              <p:cNvPr id="3400" name="Ellipse 3399">
                <a:extLst>
                  <a:ext uri="{FF2B5EF4-FFF2-40B4-BE49-F238E27FC236}">
                    <a16:creationId xmlns:a16="http://schemas.microsoft.com/office/drawing/2014/main" id="{63AE31FC-5042-07E1-4284-B598648C1B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1" name="Minuszeichen 3400">
                <a:extLst>
                  <a:ext uri="{FF2B5EF4-FFF2-40B4-BE49-F238E27FC236}">
                    <a16:creationId xmlns:a16="http://schemas.microsoft.com/office/drawing/2014/main" id="{969B535C-0A69-B407-E7A3-2013A94907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6" name="Gruppieren 3375">
              <a:extLst>
                <a:ext uri="{FF2B5EF4-FFF2-40B4-BE49-F238E27FC236}">
                  <a16:creationId xmlns:a16="http://schemas.microsoft.com/office/drawing/2014/main" id="{DA08FD31-7295-71B2-18EB-0A2C36B708F4}"/>
                </a:ext>
              </a:extLst>
            </p:cNvPr>
            <p:cNvGrpSpPr/>
            <p:nvPr/>
          </p:nvGrpSpPr>
          <p:grpSpPr>
            <a:xfrm>
              <a:off x="4656000" y="4775520"/>
              <a:ext cx="180000" cy="180000"/>
              <a:chOff x="2537136" y="1269000"/>
              <a:chExt cx="180000" cy="180000"/>
            </a:xfrm>
          </p:grpSpPr>
          <p:sp>
            <p:nvSpPr>
              <p:cNvPr id="3398" name="Ellipse 3397">
                <a:extLst>
                  <a:ext uri="{FF2B5EF4-FFF2-40B4-BE49-F238E27FC236}">
                    <a16:creationId xmlns:a16="http://schemas.microsoft.com/office/drawing/2014/main" id="{340AC960-9395-24AD-CF58-546C4122F0A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9" name="Minuszeichen 3398">
                <a:extLst>
                  <a:ext uri="{FF2B5EF4-FFF2-40B4-BE49-F238E27FC236}">
                    <a16:creationId xmlns:a16="http://schemas.microsoft.com/office/drawing/2014/main" id="{CF21CDA3-127E-720F-AAF2-5886DB7278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7" name="Gruppieren 3376">
              <a:extLst>
                <a:ext uri="{FF2B5EF4-FFF2-40B4-BE49-F238E27FC236}">
                  <a16:creationId xmlns:a16="http://schemas.microsoft.com/office/drawing/2014/main" id="{3A4A7DCF-94D2-8700-AC47-D46DBFC781D0}"/>
                </a:ext>
              </a:extLst>
            </p:cNvPr>
            <p:cNvGrpSpPr/>
            <p:nvPr/>
          </p:nvGrpSpPr>
          <p:grpSpPr>
            <a:xfrm>
              <a:off x="7373256" y="4775520"/>
              <a:ext cx="180000" cy="180000"/>
              <a:chOff x="2537136" y="1269000"/>
              <a:chExt cx="180000" cy="180000"/>
            </a:xfrm>
          </p:grpSpPr>
          <p:sp>
            <p:nvSpPr>
              <p:cNvPr id="3396" name="Ellipse 3395">
                <a:extLst>
                  <a:ext uri="{FF2B5EF4-FFF2-40B4-BE49-F238E27FC236}">
                    <a16:creationId xmlns:a16="http://schemas.microsoft.com/office/drawing/2014/main" id="{5351E435-13AA-4188-903B-F19EE51D2F8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7" name="Minuszeichen 3396">
                <a:extLst>
                  <a:ext uri="{FF2B5EF4-FFF2-40B4-BE49-F238E27FC236}">
                    <a16:creationId xmlns:a16="http://schemas.microsoft.com/office/drawing/2014/main" id="{1B9127D1-837C-211F-6D1A-86E62B268C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8" name="Gruppieren 3377">
              <a:extLst>
                <a:ext uri="{FF2B5EF4-FFF2-40B4-BE49-F238E27FC236}">
                  <a16:creationId xmlns:a16="http://schemas.microsoft.com/office/drawing/2014/main" id="{27FF236F-0AEE-AAA2-C458-15561DF72605}"/>
                </a:ext>
              </a:extLst>
            </p:cNvPr>
            <p:cNvGrpSpPr/>
            <p:nvPr/>
          </p:nvGrpSpPr>
          <p:grpSpPr>
            <a:xfrm>
              <a:off x="7373256" y="1900714"/>
              <a:ext cx="180000" cy="180000"/>
              <a:chOff x="2537136" y="1269000"/>
              <a:chExt cx="180000" cy="180000"/>
            </a:xfrm>
          </p:grpSpPr>
          <p:sp>
            <p:nvSpPr>
              <p:cNvPr id="3394" name="Ellipse 3393">
                <a:extLst>
                  <a:ext uri="{FF2B5EF4-FFF2-40B4-BE49-F238E27FC236}">
                    <a16:creationId xmlns:a16="http://schemas.microsoft.com/office/drawing/2014/main" id="{6EE9D730-FACB-CC0F-2E52-A5A116821D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5" name="Minuszeichen 3394">
                <a:extLst>
                  <a:ext uri="{FF2B5EF4-FFF2-40B4-BE49-F238E27FC236}">
                    <a16:creationId xmlns:a16="http://schemas.microsoft.com/office/drawing/2014/main" id="{6D03C579-F79C-E9C4-4C46-0C3E95C2AA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79" name="Gruppieren 3378">
              <a:extLst>
                <a:ext uri="{FF2B5EF4-FFF2-40B4-BE49-F238E27FC236}">
                  <a16:creationId xmlns:a16="http://schemas.microsoft.com/office/drawing/2014/main" id="{7E58598E-7170-CD1C-41F3-D7303218D4EC}"/>
                </a:ext>
              </a:extLst>
            </p:cNvPr>
            <p:cNvGrpSpPr/>
            <p:nvPr/>
          </p:nvGrpSpPr>
          <p:grpSpPr>
            <a:xfrm>
              <a:off x="4656000" y="1900714"/>
              <a:ext cx="180000" cy="180000"/>
              <a:chOff x="2537136" y="1269000"/>
              <a:chExt cx="180000" cy="180000"/>
            </a:xfrm>
          </p:grpSpPr>
          <p:sp>
            <p:nvSpPr>
              <p:cNvPr id="3392" name="Ellipse 3391">
                <a:extLst>
                  <a:ext uri="{FF2B5EF4-FFF2-40B4-BE49-F238E27FC236}">
                    <a16:creationId xmlns:a16="http://schemas.microsoft.com/office/drawing/2014/main" id="{4EBB9C2B-8F05-B425-FC71-909B79ACA6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3" name="Minuszeichen 3392">
                <a:extLst>
                  <a:ext uri="{FF2B5EF4-FFF2-40B4-BE49-F238E27FC236}">
                    <a16:creationId xmlns:a16="http://schemas.microsoft.com/office/drawing/2014/main" id="{1597BB4F-F8F8-8884-F4EC-1DAC97BE42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80" name="Gruppieren 3379">
              <a:extLst>
                <a:ext uri="{FF2B5EF4-FFF2-40B4-BE49-F238E27FC236}">
                  <a16:creationId xmlns:a16="http://schemas.microsoft.com/office/drawing/2014/main" id="{9408A070-1731-346D-6799-60F64566B573}"/>
                </a:ext>
              </a:extLst>
            </p:cNvPr>
            <p:cNvGrpSpPr/>
            <p:nvPr/>
          </p:nvGrpSpPr>
          <p:grpSpPr>
            <a:xfrm>
              <a:off x="6006000" y="1339747"/>
              <a:ext cx="180000" cy="180000"/>
              <a:chOff x="2537136" y="1269000"/>
              <a:chExt cx="180000" cy="180000"/>
            </a:xfrm>
          </p:grpSpPr>
          <p:sp>
            <p:nvSpPr>
              <p:cNvPr id="3390" name="Ellipse 3389">
                <a:extLst>
                  <a:ext uri="{FF2B5EF4-FFF2-40B4-BE49-F238E27FC236}">
                    <a16:creationId xmlns:a16="http://schemas.microsoft.com/office/drawing/2014/main" id="{20A96634-168E-F0DE-2E8E-A163489213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1" name="Minuszeichen 3390">
                <a:extLst>
                  <a:ext uri="{FF2B5EF4-FFF2-40B4-BE49-F238E27FC236}">
                    <a16:creationId xmlns:a16="http://schemas.microsoft.com/office/drawing/2014/main" id="{3C78FB29-E2E9-8111-A4AD-DCAD7193145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81" name="Gruppieren 3380">
              <a:extLst>
                <a:ext uri="{FF2B5EF4-FFF2-40B4-BE49-F238E27FC236}">
                  <a16:creationId xmlns:a16="http://schemas.microsoft.com/office/drawing/2014/main" id="{D8F3A8EE-5BBB-25B8-9258-88A7925F6E3C}"/>
                </a:ext>
              </a:extLst>
            </p:cNvPr>
            <p:cNvGrpSpPr/>
            <p:nvPr/>
          </p:nvGrpSpPr>
          <p:grpSpPr>
            <a:xfrm>
              <a:off x="6006000" y="5312040"/>
              <a:ext cx="180000" cy="180000"/>
              <a:chOff x="2537136" y="1269000"/>
              <a:chExt cx="180000" cy="180000"/>
            </a:xfrm>
          </p:grpSpPr>
          <p:sp>
            <p:nvSpPr>
              <p:cNvPr id="3388" name="Ellipse 3387">
                <a:extLst>
                  <a:ext uri="{FF2B5EF4-FFF2-40B4-BE49-F238E27FC236}">
                    <a16:creationId xmlns:a16="http://schemas.microsoft.com/office/drawing/2014/main" id="{9908630B-3DD3-3529-F7E3-287C75CA23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9" name="Minuszeichen 3388">
                <a:extLst>
                  <a:ext uri="{FF2B5EF4-FFF2-40B4-BE49-F238E27FC236}">
                    <a16:creationId xmlns:a16="http://schemas.microsoft.com/office/drawing/2014/main" id="{AB33546F-0E25-D6E8-0630-DFF7281F924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82" name="Gruppieren 3381">
              <a:extLst>
                <a:ext uri="{FF2B5EF4-FFF2-40B4-BE49-F238E27FC236}">
                  <a16:creationId xmlns:a16="http://schemas.microsoft.com/office/drawing/2014/main" id="{0AC6FC80-1496-98AD-F3C5-31A3659C13FC}"/>
                </a:ext>
              </a:extLst>
            </p:cNvPr>
            <p:cNvGrpSpPr/>
            <p:nvPr/>
          </p:nvGrpSpPr>
          <p:grpSpPr>
            <a:xfrm>
              <a:off x="6006000" y="1900714"/>
              <a:ext cx="180000" cy="180000"/>
              <a:chOff x="2537136" y="1269000"/>
              <a:chExt cx="180000" cy="180000"/>
            </a:xfrm>
          </p:grpSpPr>
          <p:sp>
            <p:nvSpPr>
              <p:cNvPr id="3386" name="Ellipse 3385">
                <a:extLst>
                  <a:ext uri="{FF2B5EF4-FFF2-40B4-BE49-F238E27FC236}">
                    <a16:creationId xmlns:a16="http://schemas.microsoft.com/office/drawing/2014/main" id="{F9F96C1F-CDC7-4908-1CEE-5C13F0B5B0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7" name="Minuszeichen 3386">
                <a:extLst>
                  <a:ext uri="{FF2B5EF4-FFF2-40B4-BE49-F238E27FC236}">
                    <a16:creationId xmlns:a16="http://schemas.microsoft.com/office/drawing/2014/main" id="{0D2ACEDB-5848-B720-116A-7E7467DB3ED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83" name="Gruppieren 3382">
              <a:extLst>
                <a:ext uri="{FF2B5EF4-FFF2-40B4-BE49-F238E27FC236}">
                  <a16:creationId xmlns:a16="http://schemas.microsoft.com/office/drawing/2014/main" id="{FA65784C-302B-1582-CCF9-1C66A909283F}"/>
                </a:ext>
              </a:extLst>
            </p:cNvPr>
            <p:cNvGrpSpPr/>
            <p:nvPr/>
          </p:nvGrpSpPr>
          <p:grpSpPr>
            <a:xfrm>
              <a:off x="6006000" y="4775520"/>
              <a:ext cx="180000" cy="180000"/>
              <a:chOff x="2537136" y="1269000"/>
              <a:chExt cx="180000" cy="180000"/>
            </a:xfrm>
          </p:grpSpPr>
          <p:sp>
            <p:nvSpPr>
              <p:cNvPr id="3384" name="Ellipse 3383">
                <a:extLst>
                  <a:ext uri="{FF2B5EF4-FFF2-40B4-BE49-F238E27FC236}">
                    <a16:creationId xmlns:a16="http://schemas.microsoft.com/office/drawing/2014/main" id="{CFC2E6A5-BA9C-5AD7-875B-D9BF956F17F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5" name="Minuszeichen 3384">
                <a:extLst>
                  <a:ext uri="{FF2B5EF4-FFF2-40B4-BE49-F238E27FC236}">
                    <a16:creationId xmlns:a16="http://schemas.microsoft.com/office/drawing/2014/main" id="{F4DFCEF8-8003-493D-2830-6F51A40E0A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461" name="Gruppieren 3460">
            <a:extLst>
              <a:ext uri="{FF2B5EF4-FFF2-40B4-BE49-F238E27FC236}">
                <a16:creationId xmlns:a16="http://schemas.microsoft.com/office/drawing/2014/main" id="{6208C5D2-C48D-03C9-C87B-62D1B2606B05}"/>
              </a:ext>
            </a:extLst>
          </p:cNvPr>
          <p:cNvGrpSpPr>
            <a:grpSpLocks noChangeAspect="1"/>
          </p:cNvGrpSpPr>
          <p:nvPr/>
        </p:nvGrpSpPr>
        <p:grpSpPr>
          <a:xfrm>
            <a:off x="2012798" y="6391004"/>
            <a:ext cx="1258865" cy="1306104"/>
            <a:chOff x="3576000" y="816426"/>
            <a:chExt cx="5040000" cy="5229127"/>
          </a:xfrm>
        </p:grpSpPr>
        <p:grpSp>
          <p:nvGrpSpPr>
            <p:cNvPr id="3462" name="Magnesium ohne e-">
              <a:extLst>
                <a:ext uri="{FF2B5EF4-FFF2-40B4-BE49-F238E27FC236}">
                  <a16:creationId xmlns:a16="http://schemas.microsoft.com/office/drawing/2014/main" id="{67A25BB0-596B-6F98-99F0-86D382BB7ED6}"/>
                </a:ext>
              </a:extLst>
            </p:cNvPr>
            <p:cNvGrpSpPr/>
            <p:nvPr/>
          </p:nvGrpSpPr>
          <p:grpSpPr>
            <a:xfrm>
              <a:off x="3576000" y="909000"/>
              <a:ext cx="5040000" cy="5040000"/>
              <a:chOff x="3576000" y="909000"/>
              <a:chExt cx="5040000" cy="5040000"/>
            </a:xfrm>
          </p:grpSpPr>
          <p:sp>
            <p:nvSpPr>
              <p:cNvPr id="3499" name="K-Schale">
                <a:extLst>
                  <a:ext uri="{FF2B5EF4-FFF2-40B4-BE49-F238E27FC236}">
                    <a16:creationId xmlns:a16="http://schemas.microsoft.com/office/drawing/2014/main" id="{E7C6EE15-EE7A-BAFD-ACFC-8F0A7CDD26E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500" name="Atomkern mit Protonen und Neutronen">
                <a:extLst>
                  <a:ext uri="{FF2B5EF4-FFF2-40B4-BE49-F238E27FC236}">
                    <a16:creationId xmlns:a16="http://schemas.microsoft.com/office/drawing/2014/main" id="{F971D60D-3B2B-10DD-BC2D-BF097E7A893D}"/>
                  </a:ext>
                </a:extLst>
              </p:cNvPr>
              <p:cNvGrpSpPr/>
              <p:nvPr/>
            </p:nvGrpSpPr>
            <p:grpSpPr>
              <a:xfrm>
                <a:off x="5196000" y="2529000"/>
                <a:ext cx="1800000" cy="1800000"/>
                <a:chOff x="5196000" y="2529000"/>
                <a:chExt cx="1800000" cy="1800000"/>
              </a:xfrm>
            </p:grpSpPr>
            <p:sp>
              <p:nvSpPr>
                <p:cNvPr id="3503" name="Atomkern">
                  <a:extLst>
                    <a:ext uri="{FF2B5EF4-FFF2-40B4-BE49-F238E27FC236}">
                      <a16:creationId xmlns:a16="http://schemas.microsoft.com/office/drawing/2014/main" id="{9D737212-EB8E-CA75-ED27-2C588667F14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504" name="Gruppieren 3503">
                  <a:extLst>
                    <a:ext uri="{FF2B5EF4-FFF2-40B4-BE49-F238E27FC236}">
                      <a16:creationId xmlns:a16="http://schemas.microsoft.com/office/drawing/2014/main" id="{093263C9-C384-2F38-8A5A-9035C885483D}"/>
                    </a:ext>
                  </a:extLst>
                </p:cNvPr>
                <p:cNvGrpSpPr>
                  <a:grpSpLocks noChangeAspect="1"/>
                </p:cNvGrpSpPr>
                <p:nvPr/>
              </p:nvGrpSpPr>
              <p:grpSpPr>
                <a:xfrm>
                  <a:off x="5848033" y="3791651"/>
                  <a:ext cx="180000" cy="180000"/>
                  <a:chOff x="3172968" y="2304288"/>
                  <a:chExt cx="180000" cy="180000"/>
                </a:xfrm>
              </p:grpSpPr>
              <p:sp>
                <p:nvSpPr>
                  <p:cNvPr id="3550" name="Ellipse 3549">
                    <a:extLst>
                      <a:ext uri="{FF2B5EF4-FFF2-40B4-BE49-F238E27FC236}">
                        <a16:creationId xmlns:a16="http://schemas.microsoft.com/office/drawing/2014/main" id="{268831DF-994C-BDF0-DC82-196C271557B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1" name="Additionszeichen 3550">
                    <a:extLst>
                      <a:ext uri="{FF2B5EF4-FFF2-40B4-BE49-F238E27FC236}">
                        <a16:creationId xmlns:a16="http://schemas.microsoft.com/office/drawing/2014/main" id="{E5E1955D-9D2A-7C25-884B-6D2348B43DA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05" name="Gruppieren 3504">
                  <a:extLst>
                    <a:ext uri="{FF2B5EF4-FFF2-40B4-BE49-F238E27FC236}">
                      <a16:creationId xmlns:a16="http://schemas.microsoft.com/office/drawing/2014/main" id="{13C42FF2-EFBE-A83C-2110-0FB03DF2F6BC}"/>
                    </a:ext>
                  </a:extLst>
                </p:cNvPr>
                <p:cNvGrpSpPr>
                  <a:grpSpLocks noChangeAspect="1"/>
                </p:cNvGrpSpPr>
                <p:nvPr/>
              </p:nvGrpSpPr>
              <p:grpSpPr>
                <a:xfrm>
                  <a:off x="6270000" y="3698425"/>
                  <a:ext cx="180000" cy="180000"/>
                  <a:chOff x="3172968" y="2304288"/>
                  <a:chExt cx="180000" cy="180000"/>
                </a:xfrm>
              </p:grpSpPr>
              <p:sp>
                <p:nvSpPr>
                  <p:cNvPr id="3548" name="Ellipse 3547">
                    <a:extLst>
                      <a:ext uri="{FF2B5EF4-FFF2-40B4-BE49-F238E27FC236}">
                        <a16:creationId xmlns:a16="http://schemas.microsoft.com/office/drawing/2014/main" id="{BFED6D3A-C6E1-F4E9-7CC5-72FE7700D5E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9" name="Additionszeichen 3548">
                    <a:extLst>
                      <a:ext uri="{FF2B5EF4-FFF2-40B4-BE49-F238E27FC236}">
                        <a16:creationId xmlns:a16="http://schemas.microsoft.com/office/drawing/2014/main" id="{DE0D7ECE-3BAD-764C-477E-35855E9AAF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06" name="Gruppieren 3505">
                  <a:extLst>
                    <a:ext uri="{FF2B5EF4-FFF2-40B4-BE49-F238E27FC236}">
                      <a16:creationId xmlns:a16="http://schemas.microsoft.com/office/drawing/2014/main" id="{7AA13AE0-CA0F-AB34-EB0F-985AB0995FE0}"/>
                    </a:ext>
                  </a:extLst>
                </p:cNvPr>
                <p:cNvGrpSpPr>
                  <a:grpSpLocks noChangeAspect="1"/>
                </p:cNvGrpSpPr>
                <p:nvPr/>
              </p:nvGrpSpPr>
              <p:grpSpPr>
                <a:xfrm>
                  <a:off x="5499300" y="3931942"/>
                  <a:ext cx="180000" cy="180000"/>
                  <a:chOff x="3172968" y="2304288"/>
                  <a:chExt cx="180000" cy="180000"/>
                </a:xfrm>
              </p:grpSpPr>
              <p:sp>
                <p:nvSpPr>
                  <p:cNvPr id="3546" name="Ellipse 3545">
                    <a:extLst>
                      <a:ext uri="{FF2B5EF4-FFF2-40B4-BE49-F238E27FC236}">
                        <a16:creationId xmlns:a16="http://schemas.microsoft.com/office/drawing/2014/main" id="{CB07E140-C8F4-F93A-06B6-536160CA2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7" name="Additionszeichen 3546">
                    <a:extLst>
                      <a:ext uri="{FF2B5EF4-FFF2-40B4-BE49-F238E27FC236}">
                        <a16:creationId xmlns:a16="http://schemas.microsoft.com/office/drawing/2014/main" id="{199E3BF1-1E1C-069D-231C-D3CEC4632B4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07" name="Gruppieren 3506">
                  <a:extLst>
                    <a:ext uri="{FF2B5EF4-FFF2-40B4-BE49-F238E27FC236}">
                      <a16:creationId xmlns:a16="http://schemas.microsoft.com/office/drawing/2014/main" id="{BA4CC054-CC95-C340-16FF-A23F77DB3596}"/>
                    </a:ext>
                  </a:extLst>
                </p:cNvPr>
                <p:cNvGrpSpPr>
                  <a:grpSpLocks noChangeAspect="1"/>
                </p:cNvGrpSpPr>
                <p:nvPr/>
              </p:nvGrpSpPr>
              <p:grpSpPr>
                <a:xfrm>
                  <a:off x="6030156" y="4086630"/>
                  <a:ext cx="180000" cy="180000"/>
                  <a:chOff x="3172968" y="2304288"/>
                  <a:chExt cx="180000" cy="180000"/>
                </a:xfrm>
              </p:grpSpPr>
              <p:sp>
                <p:nvSpPr>
                  <p:cNvPr id="3544" name="Ellipse 3543">
                    <a:extLst>
                      <a:ext uri="{FF2B5EF4-FFF2-40B4-BE49-F238E27FC236}">
                        <a16:creationId xmlns:a16="http://schemas.microsoft.com/office/drawing/2014/main" id="{9D405834-F81F-1A12-1CF6-D8562DCDAE4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5" name="Additionszeichen 3544">
                    <a:extLst>
                      <a:ext uri="{FF2B5EF4-FFF2-40B4-BE49-F238E27FC236}">
                        <a16:creationId xmlns:a16="http://schemas.microsoft.com/office/drawing/2014/main" id="{67CC6881-6FE5-0D79-2D1E-ACE8FED23D4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08" name="Gruppieren 3507">
                  <a:extLst>
                    <a:ext uri="{FF2B5EF4-FFF2-40B4-BE49-F238E27FC236}">
                      <a16:creationId xmlns:a16="http://schemas.microsoft.com/office/drawing/2014/main" id="{CC33B143-3FBF-AB7B-6C72-E5C9C43B5FE1}"/>
                    </a:ext>
                  </a:extLst>
                </p:cNvPr>
                <p:cNvGrpSpPr>
                  <a:grpSpLocks noChangeAspect="1"/>
                </p:cNvGrpSpPr>
                <p:nvPr/>
              </p:nvGrpSpPr>
              <p:grpSpPr>
                <a:xfrm>
                  <a:off x="6020438" y="3296696"/>
                  <a:ext cx="180000" cy="180000"/>
                  <a:chOff x="3172968" y="2304288"/>
                  <a:chExt cx="180000" cy="180000"/>
                </a:xfrm>
              </p:grpSpPr>
              <p:sp>
                <p:nvSpPr>
                  <p:cNvPr id="3542" name="Ellipse 3541">
                    <a:extLst>
                      <a:ext uri="{FF2B5EF4-FFF2-40B4-BE49-F238E27FC236}">
                        <a16:creationId xmlns:a16="http://schemas.microsoft.com/office/drawing/2014/main" id="{85E85FEE-4437-D380-592C-57E914B0DEF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3" name="Additionszeichen 3542">
                    <a:extLst>
                      <a:ext uri="{FF2B5EF4-FFF2-40B4-BE49-F238E27FC236}">
                        <a16:creationId xmlns:a16="http://schemas.microsoft.com/office/drawing/2014/main" id="{587529E7-F835-9068-5CA6-E6623BB8883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09" name="Gruppieren 3508">
                  <a:extLst>
                    <a:ext uri="{FF2B5EF4-FFF2-40B4-BE49-F238E27FC236}">
                      <a16:creationId xmlns:a16="http://schemas.microsoft.com/office/drawing/2014/main" id="{B735E45D-5B42-2DEA-0756-178DE47419A8}"/>
                    </a:ext>
                  </a:extLst>
                </p:cNvPr>
                <p:cNvGrpSpPr>
                  <a:grpSpLocks noChangeAspect="1"/>
                </p:cNvGrpSpPr>
                <p:nvPr/>
              </p:nvGrpSpPr>
              <p:grpSpPr>
                <a:xfrm>
                  <a:off x="6540000" y="3667688"/>
                  <a:ext cx="180000" cy="180000"/>
                  <a:chOff x="3172968" y="2304288"/>
                  <a:chExt cx="180000" cy="180000"/>
                </a:xfrm>
              </p:grpSpPr>
              <p:sp>
                <p:nvSpPr>
                  <p:cNvPr id="3540" name="Ellipse 3539">
                    <a:extLst>
                      <a:ext uri="{FF2B5EF4-FFF2-40B4-BE49-F238E27FC236}">
                        <a16:creationId xmlns:a16="http://schemas.microsoft.com/office/drawing/2014/main" id="{E473B514-6AED-AD90-29E9-4B1651567E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1" name="Additionszeichen 3540">
                    <a:extLst>
                      <a:ext uri="{FF2B5EF4-FFF2-40B4-BE49-F238E27FC236}">
                        <a16:creationId xmlns:a16="http://schemas.microsoft.com/office/drawing/2014/main" id="{28F56B0D-F9FB-46B9-2685-BBDEBF20E81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10" name="Gruppieren 3509">
                  <a:extLst>
                    <a:ext uri="{FF2B5EF4-FFF2-40B4-BE49-F238E27FC236}">
                      <a16:creationId xmlns:a16="http://schemas.microsoft.com/office/drawing/2014/main" id="{75DAA4B2-BB44-853E-8F4C-41D1A6F0207E}"/>
                    </a:ext>
                  </a:extLst>
                </p:cNvPr>
                <p:cNvGrpSpPr>
                  <a:grpSpLocks noChangeAspect="1"/>
                </p:cNvGrpSpPr>
                <p:nvPr/>
              </p:nvGrpSpPr>
              <p:grpSpPr>
                <a:xfrm>
                  <a:off x="6696374" y="3186376"/>
                  <a:ext cx="180000" cy="180000"/>
                  <a:chOff x="3172968" y="2304288"/>
                  <a:chExt cx="180000" cy="180000"/>
                </a:xfrm>
              </p:grpSpPr>
              <p:sp>
                <p:nvSpPr>
                  <p:cNvPr id="3538" name="Ellipse 3537">
                    <a:extLst>
                      <a:ext uri="{FF2B5EF4-FFF2-40B4-BE49-F238E27FC236}">
                        <a16:creationId xmlns:a16="http://schemas.microsoft.com/office/drawing/2014/main" id="{69716F08-4067-7B3D-D18D-092C2477BB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9" name="Additionszeichen 3538">
                    <a:extLst>
                      <a:ext uri="{FF2B5EF4-FFF2-40B4-BE49-F238E27FC236}">
                        <a16:creationId xmlns:a16="http://schemas.microsoft.com/office/drawing/2014/main" id="{B30BA8A0-6783-CE29-06EB-04E822048C6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11" name="Gruppieren 3510">
                  <a:extLst>
                    <a:ext uri="{FF2B5EF4-FFF2-40B4-BE49-F238E27FC236}">
                      <a16:creationId xmlns:a16="http://schemas.microsoft.com/office/drawing/2014/main" id="{5ED9AA70-B5E6-7A64-56CB-3EB30701F011}"/>
                    </a:ext>
                  </a:extLst>
                </p:cNvPr>
                <p:cNvGrpSpPr>
                  <a:grpSpLocks noChangeAspect="1"/>
                </p:cNvGrpSpPr>
                <p:nvPr/>
              </p:nvGrpSpPr>
              <p:grpSpPr>
                <a:xfrm>
                  <a:off x="5577515" y="3084316"/>
                  <a:ext cx="180000" cy="180000"/>
                  <a:chOff x="3172968" y="2304288"/>
                  <a:chExt cx="180000" cy="180000"/>
                </a:xfrm>
              </p:grpSpPr>
              <p:sp>
                <p:nvSpPr>
                  <p:cNvPr id="3536" name="Ellipse 3535">
                    <a:extLst>
                      <a:ext uri="{FF2B5EF4-FFF2-40B4-BE49-F238E27FC236}">
                        <a16:creationId xmlns:a16="http://schemas.microsoft.com/office/drawing/2014/main" id="{E1EF7D6F-A5B5-D158-6513-0B4C3C8FE4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7" name="Additionszeichen 3536">
                    <a:extLst>
                      <a:ext uri="{FF2B5EF4-FFF2-40B4-BE49-F238E27FC236}">
                        <a16:creationId xmlns:a16="http://schemas.microsoft.com/office/drawing/2014/main" id="{BE195C48-C664-6851-BEB1-B68BDE1746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12" name="Gruppieren 3511">
                  <a:extLst>
                    <a:ext uri="{FF2B5EF4-FFF2-40B4-BE49-F238E27FC236}">
                      <a16:creationId xmlns:a16="http://schemas.microsoft.com/office/drawing/2014/main" id="{ADD903A2-1EA0-CD12-A13B-82DF7F05E92E}"/>
                    </a:ext>
                  </a:extLst>
                </p:cNvPr>
                <p:cNvGrpSpPr>
                  <a:grpSpLocks noChangeAspect="1"/>
                </p:cNvGrpSpPr>
                <p:nvPr/>
              </p:nvGrpSpPr>
              <p:grpSpPr>
                <a:xfrm>
                  <a:off x="5940252" y="2903697"/>
                  <a:ext cx="180000" cy="180000"/>
                  <a:chOff x="3172968" y="2304288"/>
                  <a:chExt cx="180000" cy="180000"/>
                </a:xfrm>
              </p:grpSpPr>
              <p:sp>
                <p:nvSpPr>
                  <p:cNvPr id="3534" name="Ellipse 3533">
                    <a:extLst>
                      <a:ext uri="{FF2B5EF4-FFF2-40B4-BE49-F238E27FC236}">
                        <a16:creationId xmlns:a16="http://schemas.microsoft.com/office/drawing/2014/main" id="{F843BFFE-A931-501A-2168-A537A2B8F0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5" name="Additionszeichen 3534">
                    <a:extLst>
                      <a:ext uri="{FF2B5EF4-FFF2-40B4-BE49-F238E27FC236}">
                        <a16:creationId xmlns:a16="http://schemas.microsoft.com/office/drawing/2014/main" id="{7EA3C8BE-F5EF-A755-9FAB-0B2B9FB971F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13" name="Gruppieren 3512">
                  <a:extLst>
                    <a:ext uri="{FF2B5EF4-FFF2-40B4-BE49-F238E27FC236}">
                      <a16:creationId xmlns:a16="http://schemas.microsoft.com/office/drawing/2014/main" id="{0C1AB935-B098-D2C6-1D21-C5C1C52C17CC}"/>
                    </a:ext>
                  </a:extLst>
                </p:cNvPr>
                <p:cNvGrpSpPr>
                  <a:grpSpLocks noChangeAspect="1"/>
                </p:cNvGrpSpPr>
                <p:nvPr/>
              </p:nvGrpSpPr>
              <p:grpSpPr>
                <a:xfrm>
                  <a:off x="5597520" y="2746772"/>
                  <a:ext cx="180000" cy="180000"/>
                  <a:chOff x="3172968" y="2304288"/>
                  <a:chExt cx="180000" cy="180000"/>
                </a:xfrm>
              </p:grpSpPr>
              <p:sp>
                <p:nvSpPr>
                  <p:cNvPr id="3532" name="Ellipse 3531">
                    <a:extLst>
                      <a:ext uri="{FF2B5EF4-FFF2-40B4-BE49-F238E27FC236}">
                        <a16:creationId xmlns:a16="http://schemas.microsoft.com/office/drawing/2014/main" id="{78ADF38C-E5FE-44BB-7251-0E381354B57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3" name="Additionszeichen 3532">
                    <a:extLst>
                      <a:ext uri="{FF2B5EF4-FFF2-40B4-BE49-F238E27FC236}">
                        <a16:creationId xmlns:a16="http://schemas.microsoft.com/office/drawing/2014/main" id="{5B4518CB-1866-F533-4E8E-7F076570BFB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14" name="Gruppieren 3513">
                  <a:extLst>
                    <a:ext uri="{FF2B5EF4-FFF2-40B4-BE49-F238E27FC236}">
                      <a16:creationId xmlns:a16="http://schemas.microsoft.com/office/drawing/2014/main" id="{9D8247D1-C655-B2F0-6E79-BFEAEA5258DA}"/>
                    </a:ext>
                  </a:extLst>
                </p:cNvPr>
                <p:cNvGrpSpPr>
                  <a:grpSpLocks noChangeAspect="1"/>
                </p:cNvGrpSpPr>
                <p:nvPr/>
              </p:nvGrpSpPr>
              <p:grpSpPr>
                <a:xfrm>
                  <a:off x="6310896" y="2729578"/>
                  <a:ext cx="180000" cy="180000"/>
                  <a:chOff x="3172968" y="2304288"/>
                  <a:chExt cx="180000" cy="180000"/>
                </a:xfrm>
              </p:grpSpPr>
              <p:sp>
                <p:nvSpPr>
                  <p:cNvPr id="3530" name="Ellipse 3529">
                    <a:extLst>
                      <a:ext uri="{FF2B5EF4-FFF2-40B4-BE49-F238E27FC236}">
                        <a16:creationId xmlns:a16="http://schemas.microsoft.com/office/drawing/2014/main" id="{07C9E778-5316-0619-E9A7-86288376A89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1" name="Additionszeichen 3530">
                    <a:extLst>
                      <a:ext uri="{FF2B5EF4-FFF2-40B4-BE49-F238E27FC236}">
                        <a16:creationId xmlns:a16="http://schemas.microsoft.com/office/drawing/2014/main" id="{284BE0B3-35A2-3C15-A0C2-A84659C3D84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15" name="Gruppieren 3514">
                  <a:extLst>
                    <a:ext uri="{FF2B5EF4-FFF2-40B4-BE49-F238E27FC236}">
                      <a16:creationId xmlns:a16="http://schemas.microsoft.com/office/drawing/2014/main" id="{B89F5777-3438-C7C2-3706-BC22046D47DA}"/>
                    </a:ext>
                  </a:extLst>
                </p:cNvPr>
                <p:cNvGrpSpPr>
                  <a:grpSpLocks noChangeAspect="1"/>
                </p:cNvGrpSpPr>
                <p:nvPr/>
              </p:nvGrpSpPr>
              <p:grpSpPr>
                <a:xfrm>
                  <a:off x="5311404" y="3346168"/>
                  <a:ext cx="180000" cy="180000"/>
                  <a:chOff x="3172968" y="2304288"/>
                  <a:chExt cx="180000" cy="180000"/>
                </a:xfrm>
              </p:grpSpPr>
              <p:sp>
                <p:nvSpPr>
                  <p:cNvPr id="3528" name="Ellipse 3527">
                    <a:extLst>
                      <a:ext uri="{FF2B5EF4-FFF2-40B4-BE49-F238E27FC236}">
                        <a16:creationId xmlns:a16="http://schemas.microsoft.com/office/drawing/2014/main" id="{24365301-69F7-07AD-C78B-F23B978897C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9" name="Additionszeichen 3528">
                    <a:extLst>
                      <a:ext uri="{FF2B5EF4-FFF2-40B4-BE49-F238E27FC236}">
                        <a16:creationId xmlns:a16="http://schemas.microsoft.com/office/drawing/2014/main" id="{D4D36F75-692F-704F-EED0-8616617EFB3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16" name="Ellipse 3515">
                  <a:extLst>
                    <a:ext uri="{FF2B5EF4-FFF2-40B4-BE49-F238E27FC236}">
                      <a16:creationId xmlns:a16="http://schemas.microsoft.com/office/drawing/2014/main" id="{48C7ED2D-91FA-5A34-A64E-662C65F7644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7" name="Ellipse 3516">
                  <a:extLst>
                    <a:ext uri="{FF2B5EF4-FFF2-40B4-BE49-F238E27FC236}">
                      <a16:creationId xmlns:a16="http://schemas.microsoft.com/office/drawing/2014/main" id="{34B0BE55-775E-82C0-9F09-CFA6F2D6C1E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8" name="Ellipse 3517">
                  <a:extLst>
                    <a:ext uri="{FF2B5EF4-FFF2-40B4-BE49-F238E27FC236}">
                      <a16:creationId xmlns:a16="http://schemas.microsoft.com/office/drawing/2014/main" id="{25975E79-AC24-26B4-1D73-F0806459307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9" name="Ellipse 3518">
                  <a:extLst>
                    <a:ext uri="{FF2B5EF4-FFF2-40B4-BE49-F238E27FC236}">
                      <a16:creationId xmlns:a16="http://schemas.microsoft.com/office/drawing/2014/main" id="{7664F590-EB52-3DAB-B844-D2BB071E111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0" name="Ellipse 3519">
                  <a:extLst>
                    <a:ext uri="{FF2B5EF4-FFF2-40B4-BE49-F238E27FC236}">
                      <a16:creationId xmlns:a16="http://schemas.microsoft.com/office/drawing/2014/main" id="{B7D41788-8B5C-5AB4-C1AA-13FE8F3D5837}"/>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1" name="Ellipse 3520">
                  <a:extLst>
                    <a:ext uri="{FF2B5EF4-FFF2-40B4-BE49-F238E27FC236}">
                      <a16:creationId xmlns:a16="http://schemas.microsoft.com/office/drawing/2014/main" id="{1881785E-6BF2-B5E3-B4C1-A1E891F5C0CB}"/>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2" name="Ellipse 3521">
                  <a:extLst>
                    <a:ext uri="{FF2B5EF4-FFF2-40B4-BE49-F238E27FC236}">
                      <a16:creationId xmlns:a16="http://schemas.microsoft.com/office/drawing/2014/main" id="{7E7B0289-AA80-2C53-3E0E-237CD5FFB5A9}"/>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3" name="Ellipse 3522">
                  <a:extLst>
                    <a:ext uri="{FF2B5EF4-FFF2-40B4-BE49-F238E27FC236}">
                      <a16:creationId xmlns:a16="http://schemas.microsoft.com/office/drawing/2014/main" id="{4152EC7D-EEA4-FC46-FC16-225DE75FC472}"/>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4" name="Ellipse 3523">
                  <a:extLst>
                    <a:ext uri="{FF2B5EF4-FFF2-40B4-BE49-F238E27FC236}">
                      <a16:creationId xmlns:a16="http://schemas.microsoft.com/office/drawing/2014/main" id="{435255BE-1BA1-B6CF-BE30-71480F3866A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5" name="Ellipse 3524">
                  <a:extLst>
                    <a:ext uri="{FF2B5EF4-FFF2-40B4-BE49-F238E27FC236}">
                      <a16:creationId xmlns:a16="http://schemas.microsoft.com/office/drawing/2014/main" id="{518D1574-1404-E71C-5BFF-5D8F594948E6}"/>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6" name="Ellipse 3525">
                  <a:extLst>
                    <a:ext uri="{FF2B5EF4-FFF2-40B4-BE49-F238E27FC236}">
                      <a16:creationId xmlns:a16="http://schemas.microsoft.com/office/drawing/2014/main" id="{852C4827-FC5A-684A-E80C-835D8D4CC3D3}"/>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7" name="Ellipse 3526">
                  <a:extLst>
                    <a:ext uri="{FF2B5EF4-FFF2-40B4-BE49-F238E27FC236}">
                      <a16:creationId xmlns:a16="http://schemas.microsoft.com/office/drawing/2014/main" id="{6022E374-0ADB-E7D9-F280-05F170D01278}"/>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01" name="L-Schale">
                <a:extLst>
                  <a:ext uri="{FF2B5EF4-FFF2-40B4-BE49-F238E27FC236}">
                    <a16:creationId xmlns:a16="http://schemas.microsoft.com/office/drawing/2014/main" id="{4433B016-4932-57A7-F64E-7BB446CEEC3A}"/>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502" name="M-Schale">
                <a:extLst>
                  <a:ext uri="{FF2B5EF4-FFF2-40B4-BE49-F238E27FC236}">
                    <a16:creationId xmlns:a16="http://schemas.microsoft.com/office/drawing/2014/main" id="{274CBF93-3CF8-0D02-59F7-E6DACA8F4EA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463" name="Gruppieren 3462">
              <a:extLst>
                <a:ext uri="{FF2B5EF4-FFF2-40B4-BE49-F238E27FC236}">
                  <a16:creationId xmlns:a16="http://schemas.microsoft.com/office/drawing/2014/main" id="{49B82FF0-314E-D153-E3E8-2B49B281A5C8}"/>
                </a:ext>
              </a:extLst>
            </p:cNvPr>
            <p:cNvGrpSpPr/>
            <p:nvPr/>
          </p:nvGrpSpPr>
          <p:grpSpPr>
            <a:xfrm>
              <a:off x="6006000" y="816426"/>
              <a:ext cx="180000" cy="180000"/>
              <a:chOff x="2537136" y="1269000"/>
              <a:chExt cx="180000" cy="180000"/>
            </a:xfrm>
          </p:grpSpPr>
          <p:sp>
            <p:nvSpPr>
              <p:cNvPr id="3497" name="Ellipse 3496">
                <a:extLst>
                  <a:ext uri="{FF2B5EF4-FFF2-40B4-BE49-F238E27FC236}">
                    <a16:creationId xmlns:a16="http://schemas.microsoft.com/office/drawing/2014/main" id="{0BB4CC72-EBA5-D04A-9B64-65C435BE07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8" name="Minuszeichen 3497">
                <a:extLst>
                  <a:ext uri="{FF2B5EF4-FFF2-40B4-BE49-F238E27FC236}">
                    <a16:creationId xmlns:a16="http://schemas.microsoft.com/office/drawing/2014/main" id="{B24ACA2D-3168-E17F-76AB-27B05C3B40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4" name="Gruppieren 3463">
              <a:extLst>
                <a:ext uri="{FF2B5EF4-FFF2-40B4-BE49-F238E27FC236}">
                  <a16:creationId xmlns:a16="http://schemas.microsoft.com/office/drawing/2014/main" id="{87580760-4C58-9451-4C78-19AF120FA4A8}"/>
                </a:ext>
              </a:extLst>
            </p:cNvPr>
            <p:cNvGrpSpPr/>
            <p:nvPr/>
          </p:nvGrpSpPr>
          <p:grpSpPr>
            <a:xfrm>
              <a:off x="6003948" y="5865553"/>
              <a:ext cx="180000" cy="180000"/>
              <a:chOff x="2537136" y="1269000"/>
              <a:chExt cx="180000" cy="180000"/>
            </a:xfrm>
          </p:grpSpPr>
          <p:sp>
            <p:nvSpPr>
              <p:cNvPr id="3495" name="Ellipse 3494">
                <a:extLst>
                  <a:ext uri="{FF2B5EF4-FFF2-40B4-BE49-F238E27FC236}">
                    <a16:creationId xmlns:a16="http://schemas.microsoft.com/office/drawing/2014/main" id="{5984FD9C-A0F4-977B-75F2-62FEA067D2B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6" name="Minuszeichen 3495">
                <a:extLst>
                  <a:ext uri="{FF2B5EF4-FFF2-40B4-BE49-F238E27FC236}">
                    <a16:creationId xmlns:a16="http://schemas.microsoft.com/office/drawing/2014/main" id="{02622D98-A1A0-D01F-1424-8B9B14D89B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5" name="Gruppieren 3464">
              <a:extLst>
                <a:ext uri="{FF2B5EF4-FFF2-40B4-BE49-F238E27FC236}">
                  <a16:creationId xmlns:a16="http://schemas.microsoft.com/office/drawing/2014/main" id="{61603A03-0FE1-10D1-9073-CE779C934795}"/>
                </a:ext>
              </a:extLst>
            </p:cNvPr>
            <p:cNvGrpSpPr/>
            <p:nvPr/>
          </p:nvGrpSpPr>
          <p:grpSpPr>
            <a:xfrm>
              <a:off x="7989107" y="3335661"/>
              <a:ext cx="180000" cy="180000"/>
              <a:chOff x="2537136" y="1269000"/>
              <a:chExt cx="180000" cy="180000"/>
            </a:xfrm>
          </p:grpSpPr>
          <p:sp>
            <p:nvSpPr>
              <p:cNvPr id="3493" name="Ellipse 3492">
                <a:extLst>
                  <a:ext uri="{FF2B5EF4-FFF2-40B4-BE49-F238E27FC236}">
                    <a16:creationId xmlns:a16="http://schemas.microsoft.com/office/drawing/2014/main" id="{F0FDB9A8-3541-CD39-25B7-138D6897071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4" name="Minuszeichen 3493">
                <a:extLst>
                  <a:ext uri="{FF2B5EF4-FFF2-40B4-BE49-F238E27FC236}">
                    <a16:creationId xmlns:a16="http://schemas.microsoft.com/office/drawing/2014/main" id="{BE4C786D-8F0E-7386-07E9-B3ED1641B46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6" name="Gruppieren 3465">
              <a:extLst>
                <a:ext uri="{FF2B5EF4-FFF2-40B4-BE49-F238E27FC236}">
                  <a16:creationId xmlns:a16="http://schemas.microsoft.com/office/drawing/2014/main" id="{C41741E1-8760-7DF5-90CB-077CDCE0189E}"/>
                </a:ext>
              </a:extLst>
            </p:cNvPr>
            <p:cNvGrpSpPr/>
            <p:nvPr/>
          </p:nvGrpSpPr>
          <p:grpSpPr>
            <a:xfrm>
              <a:off x="4026000" y="3339000"/>
              <a:ext cx="180000" cy="180000"/>
              <a:chOff x="2537136" y="1269000"/>
              <a:chExt cx="180000" cy="180000"/>
            </a:xfrm>
          </p:grpSpPr>
          <p:sp>
            <p:nvSpPr>
              <p:cNvPr id="3491" name="Ellipse 3490">
                <a:extLst>
                  <a:ext uri="{FF2B5EF4-FFF2-40B4-BE49-F238E27FC236}">
                    <a16:creationId xmlns:a16="http://schemas.microsoft.com/office/drawing/2014/main" id="{62701E47-CAF5-99C5-4DA1-431CB2C97A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2" name="Minuszeichen 3491">
                <a:extLst>
                  <a:ext uri="{FF2B5EF4-FFF2-40B4-BE49-F238E27FC236}">
                    <a16:creationId xmlns:a16="http://schemas.microsoft.com/office/drawing/2014/main" id="{7D205A1E-DAA7-D9B9-D405-3B1758EE59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7" name="Gruppieren 3466">
              <a:extLst>
                <a:ext uri="{FF2B5EF4-FFF2-40B4-BE49-F238E27FC236}">
                  <a16:creationId xmlns:a16="http://schemas.microsoft.com/office/drawing/2014/main" id="{E8305808-0EE2-D26C-8204-F1C71E3AE7A7}"/>
                </a:ext>
              </a:extLst>
            </p:cNvPr>
            <p:cNvGrpSpPr/>
            <p:nvPr/>
          </p:nvGrpSpPr>
          <p:grpSpPr>
            <a:xfrm>
              <a:off x="4656000" y="4775520"/>
              <a:ext cx="180000" cy="180000"/>
              <a:chOff x="2537136" y="1269000"/>
              <a:chExt cx="180000" cy="180000"/>
            </a:xfrm>
          </p:grpSpPr>
          <p:sp>
            <p:nvSpPr>
              <p:cNvPr id="3489" name="Ellipse 3488">
                <a:extLst>
                  <a:ext uri="{FF2B5EF4-FFF2-40B4-BE49-F238E27FC236}">
                    <a16:creationId xmlns:a16="http://schemas.microsoft.com/office/drawing/2014/main" id="{95FC632B-258D-7513-78CD-6B883D16CD5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0" name="Minuszeichen 3489">
                <a:extLst>
                  <a:ext uri="{FF2B5EF4-FFF2-40B4-BE49-F238E27FC236}">
                    <a16:creationId xmlns:a16="http://schemas.microsoft.com/office/drawing/2014/main" id="{B6B9FE38-D380-EF4A-E2D5-DA68ADCC74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8" name="Gruppieren 3467">
              <a:extLst>
                <a:ext uri="{FF2B5EF4-FFF2-40B4-BE49-F238E27FC236}">
                  <a16:creationId xmlns:a16="http://schemas.microsoft.com/office/drawing/2014/main" id="{A5A89EA5-0D8F-5F61-09B4-0781EB0825B1}"/>
                </a:ext>
              </a:extLst>
            </p:cNvPr>
            <p:cNvGrpSpPr/>
            <p:nvPr/>
          </p:nvGrpSpPr>
          <p:grpSpPr>
            <a:xfrm>
              <a:off x="7373256" y="4775520"/>
              <a:ext cx="180000" cy="180000"/>
              <a:chOff x="2537136" y="1269000"/>
              <a:chExt cx="180000" cy="180000"/>
            </a:xfrm>
          </p:grpSpPr>
          <p:sp>
            <p:nvSpPr>
              <p:cNvPr id="3487" name="Ellipse 3486">
                <a:extLst>
                  <a:ext uri="{FF2B5EF4-FFF2-40B4-BE49-F238E27FC236}">
                    <a16:creationId xmlns:a16="http://schemas.microsoft.com/office/drawing/2014/main" id="{329C341A-B67A-91D8-B449-73C0F96D56D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8" name="Minuszeichen 3487">
                <a:extLst>
                  <a:ext uri="{FF2B5EF4-FFF2-40B4-BE49-F238E27FC236}">
                    <a16:creationId xmlns:a16="http://schemas.microsoft.com/office/drawing/2014/main" id="{5C959F81-9717-DBAD-F163-D5006356D60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69" name="Gruppieren 3468">
              <a:extLst>
                <a:ext uri="{FF2B5EF4-FFF2-40B4-BE49-F238E27FC236}">
                  <a16:creationId xmlns:a16="http://schemas.microsoft.com/office/drawing/2014/main" id="{6B1B1EE2-E345-E11D-E0FE-9E6748B618F9}"/>
                </a:ext>
              </a:extLst>
            </p:cNvPr>
            <p:cNvGrpSpPr/>
            <p:nvPr/>
          </p:nvGrpSpPr>
          <p:grpSpPr>
            <a:xfrm>
              <a:off x="7373256" y="1900714"/>
              <a:ext cx="180000" cy="180000"/>
              <a:chOff x="2537136" y="1269000"/>
              <a:chExt cx="180000" cy="180000"/>
            </a:xfrm>
          </p:grpSpPr>
          <p:sp>
            <p:nvSpPr>
              <p:cNvPr id="3485" name="Ellipse 3484">
                <a:extLst>
                  <a:ext uri="{FF2B5EF4-FFF2-40B4-BE49-F238E27FC236}">
                    <a16:creationId xmlns:a16="http://schemas.microsoft.com/office/drawing/2014/main" id="{2A2FE3C6-F4E7-8B35-6FFD-9300187E583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6" name="Minuszeichen 3485">
                <a:extLst>
                  <a:ext uri="{FF2B5EF4-FFF2-40B4-BE49-F238E27FC236}">
                    <a16:creationId xmlns:a16="http://schemas.microsoft.com/office/drawing/2014/main" id="{9CD39E17-FE4E-ADF3-D9FA-18B85CDACB4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70" name="Gruppieren 3469">
              <a:extLst>
                <a:ext uri="{FF2B5EF4-FFF2-40B4-BE49-F238E27FC236}">
                  <a16:creationId xmlns:a16="http://schemas.microsoft.com/office/drawing/2014/main" id="{96529223-8345-B158-4FB9-A9B0F5D6A4B3}"/>
                </a:ext>
              </a:extLst>
            </p:cNvPr>
            <p:cNvGrpSpPr/>
            <p:nvPr/>
          </p:nvGrpSpPr>
          <p:grpSpPr>
            <a:xfrm>
              <a:off x="4656000" y="1900714"/>
              <a:ext cx="180000" cy="180000"/>
              <a:chOff x="2537136" y="1269000"/>
              <a:chExt cx="180000" cy="180000"/>
            </a:xfrm>
          </p:grpSpPr>
          <p:sp>
            <p:nvSpPr>
              <p:cNvPr id="3483" name="Ellipse 3482">
                <a:extLst>
                  <a:ext uri="{FF2B5EF4-FFF2-40B4-BE49-F238E27FC236}">
                    <a16:creationId xmlns:a16="http://schemas.microsoft.com/office/drawing/2014/main" id="{AD769CBB-2F6E-0174-3346-A150DABF77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4" name="Minuszeichen 3483">
                <a:extLst>
                  <a:ext uri="{FF2B5EF4-FFF2-40B4-BE49-F238E27FC236}">
                    <a16:creationId xmlns:a16="http://schemas.microsoft.com/office/drawing/2014/main" id="{A232C047-31B1-AC46-E202-C0BC93F270F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71" name="Gruppieren 3470">
              <a:extLst>
                <a:ext uri="{FF2B5EF4-FFF2-40B4-BE49-F238E27FC236}">
                  <a16:creationId xmlns:a16="http://schemas.microsoft.com/office/drawing/2014/main" id="{E92054E5-2272-5D0F-D958-97C58D504650}"/>
                </a:ext>
              </a:extLst>
            </p:cNvPr>
            <p:cNvGrpSpPr/>
            <p:nvPr/>
          </p:nvGrpSpPr>
          <p:grpSpPr>
            <a:xfrm>
              <a:off x="6006000" y="1339747"/>
              <a:ext cx="180000" cy="180000"/>
              <a:chOff x="2537136" y="1269000"/>
              <a:chExt cx="180000" cy="180000"/>
            </a:xfrm>
          </p:grpSpPr>
          <p:sp>
            <p:nvSpPr>
              <p:cNvPr id="3481" name="Ellipse 3480">
                <a:extLst>
                  <a:ext uri="{FF2B5EF4-FFF2-40B4-BE49-F238E27FC236}">
                    <a16:creationId xmlns:a16="http://schemas.microsoft.com/office/drawing/2014/main" id="{836EDABE-7696-EEEE-DBBC-BAC44F244B7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2" name="Minuszeichen 3481">
                <a:extLst>
                  <a:ext uri="{FF2B5EF4-FFF2-40B4-BE49-F238E27FC236}">
                    <a16:creationId xmlns:a16="http://schemas.microsoft.com/office/drawing/2014/main" id="{1CE61884-9E20-1EAB-9C60-8D4AF32F9A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72" name="Gruppieren 3471">
              <a:extLst>
                <a:ext uri="{FF2B5EF4-FFF2-40B4-BE49-F238E27FC236}">
                  <a16:creationId xmlns:a16="http://schemas.microsoft.com/office/drawing/2014/main" id="{C7AFC860-3D61-A2F8-D0ED-E677EE40917D}"/>
                </a:ext>
              </a:extLst>
            </p:cNvPr>
            <p:cNvGrpSpPr/>
            <p:nvPr/>
          </p:nvGrpSpPr>
          <p:grpSpPr>
            <a:xfrm>
              <a:off x="6006000" y="5312040"/>
              <a:ext cx="180000" cy="180000"/>
              <a:chOff x="2537136" y="1269000"/>
              <a:chExt cx="180000" cy="180000"/>
            </a:xfrm>
          </p:grpSpPr>
          <p:sp>
            <p:nvSpPr>
              <p:cNvPr id="3479" name="Ellipse 3478">
                <a:extLst>
                  <a:ext uri="{FF2B5EF4-FFF2-40B4-BE49-F238E27FC236}">
                    <a16:creationId xmlns:a16="http://schemas.microsoft.com/office/drawing/2014/main" id="{00A4B3EF-18AB-0E8A-F66C-B8BABE3950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0" name="Minuszeichen 3479">
                <a:extLst>
                  <a:ext uri="{FF2B5EF4-FFF2-40B4-BE49-F238E27FC236}">
                    <a16:creationId xmlns:a16="http://schemas.microsoft.com/office/drawing/2014/main" id="{CD3E872A-D145-8EAE-AEF3-858F3AF4E14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73" name="Gruppieren 3472">
              <a:extLst>
                <a:ext uri="{FF2B5EF4-FFF2-40B4-BE49-F238E27FC236}">
                  <a16:creationId xmlns:a16="http://schemas.microsoft.com/office/drawing/2014/main" id="{6B201AA9-B978-DB9C-2B73-11C626B8225C}"/>
                </a:ext>
              </a:extLst>
            </p:cNvPr>
            <p:cNvGrpSpPr/>
            <p:nvPr/>
          </p:nvGrpSpPr>
          <p:grpSpPr>
            <a:xfrm>
              <a:off x="6006000" y="1900714"/>
              <a:ext cx="180000" cy="180000"/>
              <a:chOff x="2537136" y="1269000"/>
              <a:chExt cx="180000" cy="180000"/>
            </a:xfrm>
          </p:grpSpPr>
          <p:sp>
            <p:nvSpPr>
              <p:cNvPr id="3477" name="Ellipse 3476">
                <a:extLst>
                  <a:ext uri="{FF2B5EF4-FFF2-40B4-BE49-F238E27FC236}">
                    <a16:creationId xmlns:a16="http://schemas.microsoft.com/office/drawing/2014/main" id="{A84A469D-DBD9-DF1C-2281-670B6A57CDC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78" name="Minuszeichen 3477">
                <a:extLst>
                  <a:ext uri="{FF2B5EF4-FFF2-40B4-BE49-F238E27FC236}">
                    <a16:creationId xmlns:a16="http://schemas.microsoft.com/office/drawing/2014/main" id="{E1278E4A-3052-3210-9239-87DCD9E8EC0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74" name="Gruppieren 3473">
              <a:extLst>
                <a:ext uri="{FF2B5EF4-FFF2-40B4-BE49-F238E27FC236}">
                  <a16:creationId xmlns:a16="http://schemas.microsoft.com/office/drawing/2014/main" id="{4D9C6B4E-9D14-FCBF-3600-0C5C6D2542D0}"/>
                </a:ext>
              </a:extLst>
            </p:cNvPr>
            <p:cNvGrpSpPr/>
            <p:nvPr/>
          </p:nvGrpSpPr>
          <p:grpSpPr>
            <a:xfrm>
              <a:off x="6006000" y="4775520"/>
              <a:ext cx="180000" cy="180000"/>
              <a:chOff x="2537136" y="1269000"/>
              <a:chExt cx="180000" cy="180000"/>
            </a:xfrm>
          </p:grpSpPr>
          <p:sp>
            <p:nvSpPr>
              <p:cNvPr id="3475" name="Ellipse 3474">
                <a:extLst>
                  <a:ext uri="{FF2B5EF4-FFF2-40B4-BE49-F238E27FC236}">
                    <a16:creationId xmlns:a16="http://schemas.microsoft.com/office/drawing/2014/main" id="{8D1F484E-FE31-707F-F1FB-3AC7654DE45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76" name="Minuszeichen 3475">
                <a:extLst>
                  <a:ext uri="{FF2B5EF4-FFF2-40B4-BE49-F238E27FC236}">
                    <a16:creationId xmlns:a16="http://schemas.microsoft.com/office/drawing/2014/main" id="{225FC2AF-458D-263F-21AE-F87A0116F0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552" name="Gruppieren 3551">
            <a:extLst>
              <a:ext uri="{FF2B5EF4-FFF2-40B4-BE49-F238E27FC236}">
                <a16:creationId xmlns:a16="http://schemas.microsoft.com/office/drawing/2014/main" id="{80AF3F51-95D0-7A3C-5D45-4595C5680EC2}"/>
              </a:ext>
            </a:extLst>
          </p:cNvPr>
          <p:cNvGrpSpPr>
            <a:grpSpLocks noChangeAspect="1"/>
          </p:cNvGrpSpPr>
          <p:nvPr/>
        </p:nvGrpSpPr>
        <p:grpSpPr>
          <a:xfrm>
            <a:off x="3755168" y="6314644"/>
            <a:ext cx="1258865" cy="1306104"/>
            <a:chOff x="3576000" y="816426"/>
            <a:chExt cx="5040000" cy="5229127"/>
          </a:xfrm>
        </p:grpSpPr>
        <p:grpSp>
          <p:nvGrpSpPr>
            <p:cNvPr id="3553" name="Magnesium ohne e-">
              <a:extLst>
                <a:ext uri="{FF2B5EF4-FFF2-40B4-BE49-F238E27FC236}">
                  <a16:creationId xmlns:a16="http://schemas.microsoft.com/office/drawing/2014/main" id="{190CF105-03E2-F50A-0E10-F13106D37227}"/>
                </a:ext>
              </a:extLst>
            </p:cNvPr>
            <p:cNvGrpSpPr/>
            <p:nvPr/>
          </p:nvGrpSpPr>
          <p:grpSpPr>
            <a:xfrm>
              <a:off x="3576000" y="909000"/>
              <a:ext cx="5040000" cy="5040000"/>
              <a:chOff x="3576000" y="909000"/>
              <a:chExt cx="5040000" cy="5040000"/>
            </a:xfrm>
          </p:grpSpPr>
          <p:sp>
            <p:nvSpPr>
              <p:cNvPr id="3590" name="K-Schale">
                <a:extLst>
                  <a:ext uri="{FF2B5EF4-FFF2-40B4-BE49-F238E27FC236}">
                    <a16:creationId xmlns:a16="http://schemas.microsoft.com/office/drawing/2014/main" id="{17DF5554-CCF0-8D2D-67E9-B5A850B22874}"/>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591" name="Atomkern mit Protonen und Neutronen">
                <a:extLst>
                  <a:ext uri="{FF2B5EF4-FFF2-40B4-BE49-F238E27FC236}">
                    <a16:creationId xmlns:a16="http://schemas.microsoft.com/office/drawing/2014/main" id="{02B0A14B-19EA-28A7-FAC3-47793703F61C}"/>
                  </a:ext>
                </a:extLst>
              </p:cNvPr>
              <p:cNvGrpSpPr/>
              <p:nvPr/>
            </p:nvGrpSpPr>
            <p:grpSpPr>
              <a:xfrm>
                <a:off x="5196000" y="2529000"/>
                <a:ext cx="1800000" cy="1800000"/>
                <a:chOff x="5196000" y="2529000"/>
                <a:chExt cx="1800000" cy="1800000"/>
              </a:xfrm>
            </p:grpSpPr>
            <p:sp>
              <p:nvSpPr>
                <p:cNvPr id="3594" name="Atomkern">
                  <a:extLst>
                    <a:ext uri="{FF2B5EF4-FFF2-40B4-BE49-F238E27FC236}">
                      <a16:creationId xmlns:a16="http://schemas.microsoft.com/office/drawing/2014/main" id="{EC1D124C-7F94-4E40-09E2-9AFD93C484CE}"/>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595" name="Gruppieren 3594">
                  <a:extLst>
                    <a:ext uri="{FF2B5EF4-FFF2-40B4-BE49-F238E27FC236}">
                      <a16:creationId xmlns:a16="http://schemas.microsoft.com/office/drawing/2014/main" id="{EC88A6B4-C493-E0D3-6AE6-30F6E221A43E}"/>
                    </a:ext>
                  </a:extLst>
                </p:cNvPr>
                <p:cNvGrpSpPr>
                  <a:grpSpLocks noChangeAspect="1"/>
                </p:cNvGrpSpPr>
                <p:nvPr/>
              </p:nvGrpSpPr>
              <p:grpSpPr>
                <a:xfrm>
                  <a:off x="5848033" y="3791651"/>
                  <a:ext cx="180000" cy="180000"/>
                  <a:chOff x="3172968" y="2304288"/>
                  <a:chExt cx="180000" cy="180000"/>
                </a:xfrm>
              </p:grpSpPr>
              <p:sp>
                <p:nvSpPr>
                  <p:cNvPr id="3641" name="Ellipse 3640">
                    <a:extLst>
                      <a:ext uri="{FF2B5EF4-FFF2-40B4-BE49-F238E27FC236}">
                        <a16:creationId xmlns:a16="http://schemas.microsoft.com/office/drawing/2014/main" id="{AE2E4D3B-252F-87D9-BC1C-AC04B1652B7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42" name="Additionszeichen 3641">
                    <a:extLst>
                      <a:ext uri="{FF2B5EF4-FFF2-40B4-BE49-F238E27FC236}">
                        <a16:creationId xmlns:a16="http://schemas.microsoft.com/office/drawing/2014/main" id="{06338C37-FE17-FCBF-D09F-09AABD74465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96" name="Gruppieren 3595">
                  <a:extLst>
                    <a:ext uri="{FF2B5EF4-FFF2-40B4-BE49-F238E27FC236}">
                      <a16:creationId xmlns:a16="http://schemas.microsoft.com/office/drawing/2014/main" id="{A5F25A60-85F3-253C-DE75-4C3F74268FAE}"/>
                    </a:ext>
                  </a:extLst>
                </p:cNvPr>
                <p:cNvGrpSpPr>
                  <a:grpSpLocks noChangeAspect="1"/>
                </p:cNvGrpSpPr>
                <p:nvPr/>
              </p:nvGrpSpPr>
              <p:grpSpPr>
                <a:xfrm>
                  <a:off x="6270000" y="3698425"/>
                  <a:ext cx="180000" cy="180000"/>
                  <a:chOff x="3172968" y="2304288"/>
                  <a:chExt cx="180000" cy="180000"/>
                </a:xfrm>
              </p:grpSpPr>
              <p:sp>
                <p:nvSpPr>
                  <p:cNvPr id="3639" name="Ellipse 3638">
                    <a:extLst>
                      <a:ext uri="{FF2B5EF4-FFF2-40B4-BE49-F238E27FC236}">
                        <a16:creationId xmlns:a16="http://schemas.microsoft.com/office/drawing/2014/main" id="{2B787688-7F83-7F06-33EE-3FEF66D176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40" name="Additionszeichen 3639">
                    <a:extLst>
                      <a:ext uri="{FF2B5EF4-FFF2-40B4-BE49-F238E27FC236}">
                        <a16:creationId xmlns:a16="http://schemas.microsoft.com/office/drawing/2014/main" id="{3AD2D7CE-5CBF-0F02-B8FD-11E3203347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97" name="Gruppieren 3596">
                  <a:extLst>
                    <a:ext uri="{FF2B5EF4-FFF2-40B4-BE49-F238E27FC236}">
                      <a16:creationId xmlns:a16="http://schemas.microsoft.com/office/drawing/2014/main" id="{591C0E3D-8566-AAE7-179C-C2DD578545AF}"/>
                    </a:ext>
                  </a:extLst>
                </p:cNvPr>
                <p:cNvGrpSpPr>
                  <a:grpSpLocks noChangeAspect="1"/>
                </p:cNvGrpSpPr>
                <p:nvPr/>
              </p:nvGrpSpPr>
              <p:grpSpPr>
                <a:xfrm>
                  <a:off x="5499300" y="3931942"/>
                  <a:ext cx="180000" cy="180000"/>
                  <a:chOff x="3172968" y="2304288"/>
                  <a:chExt cx="180000" cy="180000"/>
                </a:xfrm>
              </p:grpSpPr>
              <p:sp>
                <p:nvSpPr>
                  <p:cNvPr id="3637" name="Ellipse 3636">
                    <a:extLst>
                      <a:ext uri="{FF2B5EF4-FFF2-40B4-BE49-F238E27FC236}">
                        <a16:creationId xmlns:a16="http://schemas.microsoft.com/office/drawing/2014/main" id="{2FEF43FF-EABC-40CF-C14A-D0025EC19DF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8" name="Additionszeichen 3637">
                    <a:extLst>
                      <a:ext uri="{FF2B5EF4-FFF2-40B4-BE49-F238E27FC236}">
                        <a16:creationId xmlns:a16="http://schemas.microsoft.com/office/drawing/2014/main" id="{67CC2D49-ABAC-EC9A-046E-CB9BE0AA5D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98" name="Gruppieren 3597">
                  <a:extLst>
                    <a:ext uri="{FF2B5EF4-FFF2-40B4-BE49-F238E27FC236}">
                      <a16:creationId xmlns:a16="http://schemas.microsoft.com/office/drawing/2014/main" id="{D0729C62-1657-B1A6-0F4F-AE41C1050B98}"/>
                    </a:ext>
                  </a:extLst>
                </p:cNvPr>
                <p:cNvGrpSpPr>
                  <a:grpSpLocks noChangeAspect="1"/>
                </p:cNvGrpSpPr>
                <p:nvPr/>
              </p:nvGrpSpPr>
              <p:grpSpPr>
                <a:xfrm>
                  <a:off x="6030156" y="4086630"/>
                  <a:ext cx="180000" cy="180000"/>
                  <a:chOff x="3172968" y="2304288"/>
                  <a:chExt cx="180000" cy="180000"/>
                </a:xfrm>
              </p:grpSpPr>
              <p:sp>
                <p:nvSpPr>
                  <p:cNvPr id="3635" name="Ellipse 3634">
                    <a:extLst>
                      <a:ext uri="{FF2B5EF4-FFF2-40B4-BE49-F238E27FC236}">
                        <a16:creationId xmlns:a16="http://schemas.microsoft.com/office/drawing/2014/main" id="{20A2C570-9207-42B3-FDED-C5FBCCF9EC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6" name="Additionszeichen 3635">
                    <a:extLst>
                      <a:ext uri="{FF2B5EF4-FFF2-40B4-BE49-F238E27FC236}">
                        <a16:creationId xmlns:a16="http://schemas.microsoft.com/office/drawing/2014/main" id="{7BC756A5-653F-ADB2-A45A-C108E729633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99" name="Gruppieren 3598">
                  <a:extLst>
                    <a:ext uri="{FF2B5EF4-FFF2-40B4-BE49-F238E27FC236}">
                      <a16:creationId xmlns:a16="http://schemas.microsoft.com/office/drawing/2014/main" id="{6301DF9B-6C13-4CD0-A470-C1B7125884D2}"/>
                    </a:ext>
                  </a:extLst>
                </p:cNvPr>
                <p:cNvGrpSpPr>
                  <a:grpSpLocks noChangeAspect="1"/>
                </p:cNvGrpSpPr>
                <p:nvPr/>
              </p:nvGrpSpPr>
              <p:grpSpPr>
                <a:xfrm>
                  <a:off x="6020438" y="3296696"/>
                  <a:ext cx="180000" cy="180000"/>
                  <a:chOff x="3172968" y="2304288"/>
                  <a:chExt cx="180000" cy="180000"/>
                </a:xfrm>
              </p:grpSpPr>
              <p:sp>
                <p:nvSpPr>
                  <p:cNvPr id="3633" name="Ellipse 3632">
                    <a:extLst>
                      <a:ext uri="{FF2B5EF4-FFF2-40B4-BE49-F238E27FC236}">
                        <a16:creationId xmlns:a16="http://schemas.microsoft.com/office/drawing/2014/main" id="{895DF8B0-3D49-DABB-0CB1-50DBA7680F7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4" name="Additionszeichen 3633">
                    <a:extLst>
                      <a:ext uri="{FF2B5EF4-FFF2-40B4-BE49-F238E27FC236}">
                        <a16:creationId xmlns:a16="http://schemas.microsoft.com/office/drawing/2014/main" id="{8A71910F-7231-5F62-C177-DA54AE280B8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0" name="Gruppieren 3599">
                  <a:extLst>
                    <a:ext uri="{FF2B5EF4-FFF2-40B4-BE49-F238E27FC236}">
                      <a16:creationId xmlns:a16="http://schemas.microsoft.com/office/drawing/2014/main" id="{72B0576E-18AD-AA97-28EB-DE4384480C67}"/>
                    </a:ext>
                  </a:extLst>
                </p:cNvPr>
                <p:cNvGrpSpPr>
                  <a:grpSpLocks noChangeAspect="1"/>
                </p:cNvGrpSpPr>
                <p:nvPr/>
              </p:nvGrpSpPr>
              <p:grpSpPr>
                <a:xfrm>
                  <a:off x="6540000" y="3667688"/>
                  <a:ext cx="180000" cy="180000"/>
                  <a:chOff x="3172968" y="2304288"/>
                  <a:chExt cx="180000" cy="180000"/>
                </a:xfrm>
              </p:grpSpPr>
              <p:sp>
                <p:nvSpPr>
                  <p:cNvPr id="3631" name="Ellipse 3630">
                    <a:extLst>
                      <a:ext uri="{FF2B5EF4-FFF2-40B4-BE49-F238E27FC236}">
                        <a16:creationId xmlns:a16="http://schemas.microsoft.com/office/drawing/2014/main" id="{7ED28C2B-9808-524E-FB02-49263C639F3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2" name="Additionszeichen 3631">
                    <a:extLst>
                      <a:ext uri="{FF2B5EF4-FFF2-40B4-BE49-F238E27FC236}">
                        <a16:creationId xmlns:a16="http://schemas.microsoft.com/office/drawing/2014/main" id="{46ACDDC3-0719-3806-7426-9BE28F1D55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1" name="Gruppieren 3600">
                  <a:extLst>
                    <a:ext uri="{FF2B5EF4-FFF2-40B4-BE49-F238E27FC236}">
                      <a16:creationId xmlns:a16="http://schemas.microsoft.com/office/drawing/2014/main" id="{505B6B87-4945-7279-9C0D-55CFAA9279BB}"/>
                    </a:ext>
                  </a:extLst>
                </p:cNvPr>
                <p:cNvGrpSpPr>
                  <a:grpSpLocks noChangeAspect="1"/>
                </p:cNvGrpSpPr>
                <p:nvPr/>
              </p:nvGrpSpPr>
              <p:grpSpPr>
                <a:xfrm>
                  <a:off x="6696374" y="3186376"/>
                  <a:ext cx="180000" cy="180000"/>
                  <a:chOff x="3172968" y="2304288"/>
                  <a:chExt cx="180000" cy="180000"/>
                </a:xfrm>
              </p:grpSpPr>
              <p:sp>
                <p:nvSpPr>
                  <p:cNvPr id="3629" name="Ellipse 3628">
                    <a:extLst>
                      <a:ext uri="{FF2B5EF4-FFF2-40B4-BE49-F238E27FC236}">
                        <a16:creationId xmlns:a16="http://schemas.microsoft.com/office/drawing/2014/main" id="{48FBD56A-296C-72E2-08B8-57160E4AF6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0" name="Additionszeichen 3629">
                    <a:extLst>
                      <a:ext uri="{FF2B5EF4-FFF2-40B4-BE49-F238E27FC236}">
                        <a16:creationId xmlns:a16="http://schemas.microsoft.com/office/drawing/2014/main" id="{A52122B5-E466-5605-82EA-EC3BB731E0E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2" name="Gruppieren 3601">
                  <a:extLst>
                    <a:ext uri="{FF2B5EF4-FFF2-40B4-BE49-F238E27FC236}">
                      <a16:creationId xmlns:a16="http://schemas.microsoft.com/office/drawing/2014/main" id="{24995B8F-29F6-7635-AA6D-BA90EDB3007E}"/>
                    </a:ext>
                  </a:extLst>
                </p:cNvPr>
                <p:cNvGrpSpPr>
                  <a:grpSpLocks noChangeAspect="1"/>
                </p:cNvGrpSpPr>
                <p:nvPr/>
              </p:nvGrpSpPr>
              <p:grpSpPr>
                <a:xfrm>
                  <a:off x="5577515" y="3084316"/>
                  <a:ext cx="180000" cy="180000"/>
                  <a:chOff x="3172968" y="2304288"/>
                  <a:chExt cx="180000" cy="180000"/>
                </a:xfrm>
              </p:grpSpPr>
              <p:sp>
                <p:nvSpPr>
                  <p:cNvPr id="3627" name="Ellipse 3626">
                    <a:extLst>
                      <a:ext uri="{FF2B5EF4-FFF2-40B4-BE49-F238E27FC236}">
                        <a16:creationId xmlns:a16="http://schemas.microsoft.com/office/drawing/2014/main" id="{DBC08112-88B8-3B04-F900-9944AD31BF6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8" name="Additionszeichen 3627">
                    <a:extLst>
                      <a:ext uri="{FF2B5EF4-FFF2-40B4-BE49-F238E27FC236}">
                        <a16:creationId xmlns:a16="http://schemas.microsoft.com/office/drawing/2014/main" id="{820201A3-7B4D-47FD-A443-12A0DC0AAFD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3" name="Gruppieren 3602">
                  <a:extLst>
                    <a:ext uri="{FF2B5EF4-FFF2-40B4-BE49-F238E27FC236}">
                      <a16:creationId xmlns:a16="http://schemas.microsoft.com/office/drawing/2014/main" id="{F71AB5E7-CE0D-0BE0-8825-5416509C6BCB}"/>
                    </a:ext>
                  </a:extLst>
                </p:cNvPr>
                <p:cNvGrpSpPr>
                  <a:grpSpLocks noChangeAspect="1"/>
                </p:cNvGrpSpPr>
                <p:nvPr/>
              </p:nvGrpSpPr>
              <p:grpSpPr>
                <a:xfrm>
                  <a:off x="5940252" y="2903697"/>
                  <a:ext cx="180000" cy="180000"/>
                  <a:chOff x="3172968" y="2304288"/>
                  <a:chExt cx="180000" cy="180000"/>
                </a:xfrm>
              </p:grpSpPr>
              <p:sp>
                <p:nvSpPr>
                  <p:cNvPr id="3625" name="Ellipse 3624">
                    <a:extLst>
                      <a:ext uri="{FF2B5EF4-FFF2-40B4-BE49-F238E27FC236}">
                        <a16:creationId xmlns:a16="http://schemas.microsoft.com/office/drawing/2014/main" id="{3BB61609-148C-5D62-1E2C-A25D217B15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6" name="Additionszeichen 3625">
                    <a:extLst>
                      <a:ext uri="{FF2B5EF4-FFF2-40B4-BE49-F238E27FC236}">
                        <a16:creationId xmlns:a16="http://schemas.microsoft.com/office/drawing/2014/main" id="{B527CE81-0F18-1AB6-1D4B-4FB31B54736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4" name="Gruppieren 3603">
                  <a:extLst>
                    <a:ext uri="{FF2B5EF4-FFF2-40B4-BE49-F238E27FC236}">
                      <a16:creationId xmlns:a16="http://schemas.microsoft.com/office/drawing/2014/main" id="{07459CCD-B44C-6B7D-3B10-8CE6BE50C7C2}"/>
                    </a:ext>
                  </a:extLst>
                </p:cNvPr>
                <p:cNvGrpSpPr>
                  <a:grpSpLocks noChangeAspect="1"/>
                </p:cNvGrpSpPr>
                <p:nvPr/>
              </p:nvGrpSpPr>
              <p:grpSpPr>
                <a:xfrm>
                  <a:off x="5597520" y="2746772"/>
                  <a:ext cx="180000" cy="180000"/>
                  <a:chOff x="3172968" y="2304288"/>
                  <a:chExt cx="180000" cy="180000"/>
                </a:xfrm>
              </p:grpSpPr>
              <p:sp>
                <p:nvSpPr>
                  <p:cNvPr id="3623" name="Ellipse 3622">
                    <a:extLst>
                      <a:ext uri="{FF2B5EF4-FFF2-40B4-BE49-F238E27FC236}">
                        <a16:creationId xmlns:a16="http://schemas.microsoft.com/office/drawing/2014/main" id="{C0201B3F-AD53-4DB8-3922-746A66FC9E5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4" name="Additionszeichen 3623">
                    <a:extLst>
                      <a:ext uri="{FF2B5EF4-FFF2-40B4-BE49-F238E27FC236}">
                        <a16:creationId xmlns:a16="http://schemas.microsoft.com/office/drawing/2014/main" id="{6524BB34-15DC-19ED-E888-6998E6CB30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5" name="Gruppieren 3604">
                  <a:extLst>
                    <a:ext uri="{FF2B5EF4-FFF2-40B4-BE49-F238E27FC236}">
                      <a16:creationId xmlns:a16="http://schemas.microsoft.com/office/drawing/2014/main" id="{C91F7A0B-8C11-E51D-3A16-DE006AC0C9E9}"/>
                    </a:ext>
                  </a:extLst>
                </p:cNvPr>
                <p:cNvGrpSpPr>
                  <a:grpSpLocks noChangeAspect="1"/>
                </p:cNvGrpSpPr>
                <p:nvPr/>
              </p:nvGrpSpPr>
              <p:grpSpPr>
                <a:xfrm>
                  <a:off x="6310896" y="2729578"/>
                  <a:ext cx="180000" cy="180000"/>
                  <a:chOff x="3172968" y="2304288"/>
                  <a:chExt cx="180000" cy="180000"/>
                </a:xfrm>
              </p:grpSpPr>
              <p:sp>
                <p:nvSpPr>
                  <p:cNvPr id="3621" name="Ellipse 3620">
                    <a:extLst>
                      <a:ext uri="{FF2B5EF4-FFF2-40B4-BE49-F238E27FC236}">
                        <a16:creationId xmlns:a16="http://schemas.microsoft.com/office/drawing/2014/main" id="{BB75AA88-F585-775D-AD89-1510B1228B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2" name="Additionszeichen 3621">
                    <a:extLst>
                      <a:ext uri="{FF2B5EF4-FFF2-40B4-BE49-F238E27FC236}">
                        <a16:creationId xmlns:a16="http://schemas.microsoft.com/office/drawing/2014/main" id="{F8BA5765-3B29-E04C-746F-D982A6859C7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06" name="Gruppieren 3605">
                  <a:extLst>
                    <a:ext uri="{FF2B5EF4-FFF2-40B4-BE49-F238E27FC236}">
                      <a16:creationId xmlns:a16="http://schemas.microsoft.com/office/drawing/2014/main" id="{9853CEFB-F077-05BC-3202-4945700B3CAB}"/>
                    </a:ext>
                  </a:extLst>
                </p:cNvPr>
                <p:cNvGrpSpPr>
                  <a:grpSpLocks noChangeAspect="1"/>
                </p:cNvGrpSpPr>
                <p:nvPr/>
              </p:nvGrpSpPr>
              <p:grpSpPr>
                <a:xfrm>
                  <a:off x="5311404" y="3346168"/>
                  <a:ext cx="180000" cy="180000"/>
                  <a:chOff x="3172968" y="2304288"/>
                  <a:chExt cx="180000" cy="180000"/>
                </a:xfrm>
              </p:grpSpPr>
              <p:sp>
                <p:nvSpPr>
                  <p:cNvPr id="3619" name="Ellipse 3618">
                    <a:extLst>
                      <a:ext uri="{FF2B5EF4-FFF2-40B4-BE49-F238E27FC236}">
                        <a16:creationId xmlns:a16="http://schemas.microsoft.com/office/drawing/2014/main" id="{7AE0FEEA-9985-CB4A-4D43-9471646074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0" name="Additionszeichen 3619">
                    <a:extLst>
                      <a:ext uri="{FF2B5EF4-FFF2-40B4-BE49-F238E27FC236}">
                        <a16:creationId xmlns:a16="http://schemas.microsoft.com/office/drawing/2014/main" id="{050B2456-1390-4228-5588-2BEB2130B57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07" name="Ellipse 3606">
                  <a:extLst>
                    <a:ext uri="{FF2B5EF4-FFF2-40B4-BE49-F238E27FC236}">
                      <a16:creationId xmlns:a16="http://schemas.microsoft.com/office/drawing/2014/main" id="{C5756A57-2B1E-C249-29E3-1FF70D3D88E3}"/>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08" name="Ellipse 3607">
                  <a:extLst>
                    <a:ext uri="{FF2B5EF4-FFF2-40B4-BE49-F238E27FC236}">
                      <a16:creationId xmlns:a16="http://schemas.microsoft.com/office/drawing/2014/main" id="{5EED9B1A-746D-B46E-FEED-540256B6D31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09" name="Ellipse 3608">
                  <a:extLst>
                    <a:ext uri="{FF2B5EF4-FFF2-40B4-BE49-F238E27FC236}">
                      <a16:creationId xmlns:a16="http://schemas.microsoft.com/office/drawing/2014/main" id="{05E500D4-D2B2-FA44-0E4A-448B050711D0}"/>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0" name="Ellipse 3609">
                  <a:extLst>
                    <a:ext uri="{FF2B5EF4-FFF2-40B4-BE49-F238E27FC236}">
                      <a16:creationId xmlns:a16="http://schemas.microsoft.com/office/drawing/2014/main" id="{241FA3B1-78FD-A99B-5DA2-71697856EBE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1" name="Ellipse 3610">
                  <a:extLst>
                    <a:ext uri="{FF2B5EF4-FFF2-40B4-BE49-F238E27FC236}">
                      <a16:creationId xmlns:a16="http://schemas.microsoft.com/office/drawing/2014/main" id="{9B0F7D9C-8970-38E5-67F9-50B8A28C306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2" name="Ellipse 3611">
                  <a:extLst>
                    <a:ext uri="{FF2B5EF4-FFF2-40B4-BE49-F238E27FC236}">
                      <a16:creationId xmlns:a16="http://schemas.microsoft.com/office/drawing/2014/main" id="{A7555684-C6BA-D4BC-FABD-E942B7B8047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3" name="Ellipse 3612">
                  <a:extLst>
                    <a:ext uri="{FF2B5EF4-FFF2-40B4-BE49-F238E27FC236}">
                      <a16:creationId xmlns:a16="http://schemas.microsoft.com/office/drawing/2014/main" id="{66FC478A-BD4A-9BFB-8B75-8CD4783498B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4" name="Ellipse 3613">
                  <a:extLst>
                    <a:ext uri="{FF2B5EF4-FFF2-40B4-BE49-F238E27FC236}">
                      <a16:creationId xmlns:a16="http://schemas.microsoft.com/office/drawing/2014/main" id="{B40E5779-FBDC-4A9C-197E-F641C3F2932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5" name="Ellipse 3614">
                  <a:extLst>
                    <a:ext uri="{FF2B5EF4-FFF2-40B4-BE49-F238E27FC236}">
                      <a16:creationId xmlns:a16="http://schemas.microsoft.com/office/drawing/2014/main" id="{7D0AB2D6-65CF-E73A-9E58-B60D3D6587D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6" name="Ellipse 3615">
                  <a:extLst>
                    <a:ext uri="{FF2B5EF4-FFF2-40B4-BE49-F238E27FC236}">
                      <a16:creationId xmlns:a16="http://schemas.microsoft.com/office/drawing/2014/main" id="{D9468922-B1C0-2B53-172F-6C7759886AC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7" name="Ellipse 3616">
                  <a:extLst>
                    <a:ext uri="{FF2B5EF4-FFF2-40B4-BE49-F238E27FC236}">
                      <a16:creationId xmlns:a16="http://schemas.microsoft.com/office/drawing/2014/main" id="{8DF7A358-4FB8-F3ED-25F2-D4C6059D3034}"/>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8" name="Ellipse 3617">
                  <a:extLst>
                    <a:ext uri="{FF2B5EF4-FFF2-40B4-BE49-F238E27FC236}">
                      <a16:creationId xmlns:a16="http://schemas.microsoft.com/office/drawing/2014/main" id="{FCD2A21E-1A87-5A01-AE57-348F45531F5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92" name="L-Schale">
                <a:extLst>
                  <a:ext uri="{FF2B5EF4-FFF2-40B4-BE49-F238E27FC236}">
                    <a16:creationId xmlns:a16="http://schemas.microsoft.com/office/drawing/2014/main" id="{5123C428-C2F5-CDFB-C72A-1E90C533C532}"/>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593" name="M-Schale">
                <a:extLst>
                  <a:ext uri="{FF2B5EF4-FFF2-40B4-BE49-F238E27FC236}">
                    <a16:creationId xmlns:a16="http://schemas.microsoft.com/office/drawing/2014/main" id="{CEAD4599-CE4E-3006-6F2A-AD9866CB020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554" name="Gruppieren 3553">
              <a:extLst>
                <a:ext uri="{FF2B5EF4-FFF2-40B4-BE49-F238E27FC236}">
                  <a16:creationId xmlns:a16="http://schemas.microsoft.com/office/drawing/2014/main" id="{0496CA4D-AA8D-5848-7BE2-1CD49559928B}"/>
                </a:ext>
              </a:extLst>
            </p:cNvPr>
            <p:cNvGrpSpPr/>
            <p:nvPr/>
          </p:nvGrpSpPr>
          <p:grpSpPr>
            <a:xfrm>
              <a:off x="6006000" y="816426"/>
              <a:ext cx="180000" cy="180000"/>
              <a:chOff x="2537136" y="1269000"/>
              <a:chExt cx="180000" cy="180000"/>
            </a:xfrm>
          </p:grpSpPr>
          <p:sp>
            <p:nvSpPr>
              <p:cNvPr id="3588" name="Ellipse 3587">
                <a:extLst>
                  <a:ext uri="{FF2B5EF4-FFF2-40B4-BE49-F238E27FC236}">
                    <a16:creationId xmlns:a16="http://schemas.microsoft.com/office/drawing/2014/main" id="{91691005-F23C-2C43-0F66-65C85B3E9F3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9" name="Minuszeichen 3588">
                <a:extLst>
                  <a:ext uri="{FF2B5EF4-FFF2-40B4-BE49-F238E27FC236}">
                    <a16:creationId xmlns:a16="http://schemas.microsoft.com/office/drawing/2014/main" id="{DE7CD576-2085-92AB-D6A6-76926872A7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55" name="Gruppieren 3554">
              <a:extLst>
                <a:ext uri="{FF2B5EF4-FFF2-40B4-BE49-F238E27FC236}">
                  <a16:creationId xmlns:a16="http://schemas.microsoft.com/office/drawing/2014/main" id="{341E5249-B4FA-FA9F-3185-A721AAED7572}"/>
                </a:ext>
              </a:extLst>
            </p:cNvPr>
            <p:cNvGrpSpPr/>
            <p:nvPr/>
          </p:nvGrpSpPr>
          <p:grpSpPr>
            <a:xfrm>
              <a:off x="6003948" y="5865553"/>
              <a:ext cx="180000" cy="180000"/>
              <a:chOff x="2537136" y="1269000"/>
              <a:chExt cx="180000" cy="180000"/>
            </a:xfrm>
          </p:grpSpPr>
          <p:sp>
            <p:nvSpPr>
              <p:cNvPr id="3586" name="Ellipse 3585">
                <a:extLst>
                  <a:ext uri="{FF2B5EF4-FFF2-40B4-BE49-F238E27FC236}">
                    <a16:creationId xmlns:a16="http://schemas.microsoft.com/office/drawing/2014/main" id="{C7CCA3A0-0985-5BB8-46F5-720303DDD03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7" name="Minuszeichen 3586">
                <a:extLst>
                  <a:ext uri="{FF2B5EF4-FFF2-40B4-BE49-F238E27FC236}">
                    <a16:creationId xmlns:a16="http://schemas.microsoft.com/office/drawing/2014/main" id="{5785DE61-B6F3-BC74-5E64-D6B31723D15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56" name="Gruppieren 3555">
              <a:extLst>
                <a:ext uri="{FF2B5EF4-FFF2-40B4-BE49-F238E27FC236}">
                  <a16:creationId xmlns:a16="http://schemas.microsoft.com/office/drawing/2014/main" id="{421042E8-EFDA-6002-DE95-31283F179071}"/>
                </a:ext>
              </a:extLst>
            </p:cNvPr>
            <p:cNvGrpSpPr/>
            <p:nvPr/>
          </p:nvGrpSpPr>
          <p:grpSpPr>
            <a:xfrm>
              <a:off x="7989107" y="3335661"/>
              <a:ext cx="180000" cy="180000"/>
              <a:chOff x="2537136" y="1269000"/>
              <a:chExt cx="180000" cy="180000"/>
            </a:xfrm>
          </p:grpSpPr>
          <p:sp>
            <p:nvSpPr>
              <p:cNvPr id="3584" name="Ellipse 3583">
                <a:extLst>
                  <a:ext uri="{FF2B5EF4-FFF2-40B4-BE49-F238E27FC236}">
                    <a16:creationId xmlns:a16="http://schemas.microsoft.com/office/drawing/2014/main" id="{A5F72F4F-61FC-8431-8F11-93772E4ED8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5" name="Minuszeichen 3584">
                <a:extLst>
                  <a:ext uri="{FF2B5EF4-FFF2-40B4-BE49-F238E27FC236}">
                    <a16:creationId xmlns:a16="http://schemas.microsoft.com/office/drawing/2014/main" id="{AAA4A413-EE01-4623-10D3-8C8209ABB1C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57" name="Gruppieren 3556">
              <a:extLst>
                <a:ext uri="{FF2B5EF4-FFF2-40B4-BE49-F238E27FC236}">
                  <a16:creationId xmlns:a16="http://schemas.microsoft.com/office/drawing/2014/main" id="{0DD10BD8-9989-05D8-90B6-9D9800CE99FD}"/>
                </a:ext>
              </a:extLst>
            </p:cNvPr>
            <p:cNvGrpSpPr/>
            <p:nvPr/>
          </p:nvGrpSpPr>
          <p:grpSpPr>
            <a:xfrm>
              <a:off x="4026000" y="3339000"/>
              <a:ext cx="180000" cy="180000"/>
              <a:chOff x="2537136" y="1269000"/>
              <a:chExt cx="180000" cy="180000"/>
            </a:xfrm>
          </p:grpSpPr>
          <p:sp>
            <p:nvSpPr>
              <p:cNvPr id="3582" name="Ellipse 3581">
                <a:extLst>
                  <a:ext uri="{FF2B5EF4-FFF2-40B4-BE49-F238E27FC236}">
                    <a16:creationId xmlns:a16="http://schemas.microsoft.com/office/drawing/2014/main" id="{69181D2A-51AE-AC9A-6185-15D19371ED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3" name="Minuszeichen 3582">
                <a:extLst>
                  <a:ext uri="{FF2B5EF4-FFF2-40B4-BE49-F238E27FC236}">
                    <a16:creationId xmlns:a16="http://schemas.microsoft.com/office/drawing/2014/main" id="{CED0FF52-8703-A878-55DC-8FD84356483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58" name="Gruppieren 3557">
              <a:extLst>
                <a:ext uri="{FF2B5EF4-FFF2-40B4-BE49-F238E27FC236}">
                  <a16:creationId xmlns:a16="http://schemas.microsoft.com/office/drawing/2014/main" id="{838FD7E5-35C1-D5B2-BD57-CB48AD80EAAF}"/>
                </a:ext>
              </a:extLst>
            </p:cNvPr>
            <p:cNvGrpSpPr/>
            <p:nvPr/>
          </p:nvGrpSpPr>
          <p:grpSpPr>
            <a:xfrm>
              <a:off x="4656000" y="4775520"/>
              <a:ext cx="180000" cy="180000"/>
              <a:chOff x="2537136" y="1269000"/>
              <a:chExt cx="180000" cy="180000"/>
            </a:xfrm>
          </p:grpSpPr>
          <p:sp>
            <p:nvSpPr>
              <p:cNvPr id="3580" name="Ellipse 3579">
                <a:extLst>
                  <a:ext uri="{FF2B5EF4-FFF2-40B4-BE49-F238E27FC236}">
                    <a16:creationId xmlns:a16="http://schemas.microsoft.com/office/drawing/2014/main" id="{63B838E9-5E78-0D49-BEF9-0800102503E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1" name="Minuszeichen 3580">
                <a:extLst>
                  <a:ext uri="{FF2B5EF4-FFF2-40B4-BE49-F238E27FC236}">
                    <a16:creationId xmlns:a16="http://schemas.microsoft.com/office/drawing/2014/main" id="{FDE561A3-F3E3-C228-4E14-326E8C600FD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59" name="Gruppieren 3558">
              <a:extLst>
                <a:ext uri="{FF2B5EF4-FFF2-40B4-BE49-F238E27FC236}">
                  <a16:creationId xmlns:a16="http://schemas.microsoft.com/office/drawing/2014/main" id="{DD062E65-F61D-6CE7-7051-C09048C36EF6}"/>
                </a:ext>
              </a:extLst>
            </p:cNvPr>
            <p:cNvGrpSpPr/>
            <p:nvPr/>
          </p:nvGrpSpPr>
          <p:grpSpPr>
            <a:xfrm>
              <a:off x="7373256" y="4775520"/>
              <a:ext cx="180000" cy="180000"/>
              <a:chOff x="2537136" y="1269000"/>
              <a:chExt cx="180000" cy="180000"/>
            </a:xfrm>
          </p:grpSpPr>
          <p:sp>
            <p:nvSpPr>
              <p:cNvPr id="3578" name="Ellipse 3577">
                <a:extLst>
                  <a:ext uri="{FF2B5EF4-FFF2-40B4-BE49-F238E27FC236}">
                    <a16:creationId xmlns:a16="http://schemas.microsoft.com/office/drawing/2014/main" id="{1FDAB971-B355-EFED-4C6B-A4BB29D1B7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9" name="Minuszeichen 3578">
                <a:extLst>
                  <a:ext uri="{FF2B5EF4-FFF2-40B4-BE49-F238E27FC236}">
                    <a16:creationId xmlns:a16="http://schemas.microsoft.com/office/drawing/2014/main" id="{71E987B9-5DD7-ABB7-DFF9-939FE80E3AB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0" name="Gruppieren 3559">
              <a:extLst>
                <a:ext uri="{FF2B5EF4-FFF2-40B4-BE49-F238E27FC236}">
                  <a16:creationId xmlns:a16="http://schemas.microsoft.com/office/drawing/2014/main" id="{41C35F33-8773-63F1-7991-F5CC300E89CE}"/>
                </a:ext>
              </a:extLst>
            </p:cNvPr>
            <p:cNvGrpSpPr/>
            <p:nvPr/>
          </p:nvGrpSpPr>
          <p:grpSpPr>
            <a:xfrm>
              <a:off x="7373256" y="1900714"/>
              <a:ext cx="180000" cy="180000"/>
              <a:chOff x="2537136" y="1269000"/>
              <a:chExt cx="180000" cy="180000"/>
            </a:xfrm>
          </p:grpSpPr>
          <p:sp>
            <p:nvSpPr>
              <p:cNvPr id="3576" name="Ellipse 3575">
                <a:extLst>
                  <a:ext uri="{FF2B5EF4-FFF2-40B4-BE49-F238E27FC236}">
                    <a16:creationId xmlns:a16="http://schemas.microsoft.com/office/drawing/2014/main" id="{64232032-DF54-42FE-F0F7-0F523F09BBD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7" name="Minuszeichen 3576">
                <a:extLst>
                  <a:ext uri="{FF2B5EF4-FFF2-40B4-BE49-F238E27FC236}">
                    <a16:creationId xmlns:a16="http://schemas.microsoft.com/office/drawing/2014/main" id="{F4AC9F1F-0F2D-01B2-581B-3A4AE6E9A28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1" name="Gruppieren 3560">
              <a:extLst>
                <a:ext uri="{FF2B5EF4-FFF2-40B4-BE49-F238E27FC236}">
                  <a16:creationId xmlns:a16="http://schemas.microsoft.com/office/drawing/2014/main" id="{FDE21234-780A-4B18-596C-83A64C0C251D}"/>
                </a:ext>
              </a:extLst>
            </p:cNvPr>
            <p:cNvGrpSpPr/>
            <p:nvPr/>
          </p:nvGrpSpPr>
          <p:grpSpPr>
            <a:xfrm>
              <a:off x="4656000" y="1900714"/>
              <a:ext cx="180000" cy="180000"/>
              <a:chOff x="2537136" y="1269000"/>
              <a:chExt cx="180000" cy="180000"/>
            </a:xfrm>
          </p:grpSpPr>
          <p:sp>
            <p:nvSpPr>
              <p:cNvPr id="3574" name="Ellipse 3573">
                <a:extLst>
                  <a:ext uri="{FF2B5EF4-FFF2-40B4-BE49-F238E27FC236}">
                    <a16:creationId xmlns:a16="http://schemas.microsoft.com/office/drawing/2014/main" id="{5A52929E-DA54-0B5B-D150-04A624BF56C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5" name="Minuszeichen 3574">
                <a:extLst>
                  <a:ext uri="{FF2B5EF4-FFF2-40B4-BE49-F238E27FC236}">
                    <a16:creationId xmlns:a16="http://schemas.microsoft.com/office/drawing/2014/main" id="{EFC8F310-142E-7E4D-E927-736D76D882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2" name="Gruppieren 3561">
              <a:extLst>
                <a:ext uri="{FF2B5EF4-FFF2-40B4-BE49-F238E27FC236}">
                  <a16:creationId xmlns:a16="http://schemas.microsoft.com/office/drawing/2014/main" id="{60506372-BA28-3176-5307-627836C22BCD}"/>
                </a:ext>
              </a:extLst>
            </p:cNvPr>
            <p:cNvGrpSpPr/>
            <p:nvPr/>
          </p:nvGrpSpPr>
          <p:grpSpPr>
            <a:xfrm>
              <a:off x="6006000" y="1339747"/>
              <a:ext cx="180000" cy="180000"/>
              <a:chOff x="2537136" y="1269000"/>
              <a:chExt cx="180000" cy="180000"/>
            </a:xfrm>
          </p:grpSpPr>
          <p:sp>
            <p:nvSpPr>
              <p:cNvPr id="3572" name="Ellipse 3571">
                <a:extLst>
                  <a:ext uri="{FF2B5EF4-FFF2-40B4-BE49-F238E27FC236}">
                    <a16:creationId xmlns:a16="http://schemas.microsoft.com/office/drawing/2014/main" id="{006C2B29-4C23-8ED4-F452-15F4D40315D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3" name="Minuszeichen 3572">
                <a:extLst>
                  <a:ext uri="{FF2B5EF4-FFF2-40B4-BE49-F238E27FC236}">
                    <a16:creationId xmlns:a16="http://schemas.microsoft.com/office/drawing/2014/main" id="{BDBA01BE-428E-F020-F881-EC2DF40ED5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3" name="Gruppieren 3562">
              <a:extLst>
                <a:ext uri="{FF2B5EF4-FFF2-40B4-BE49-F238E27FC236}">
                  <a16:creationId xmlns:a16="http://schemas.microsoft.com/office/drawing/2014/main" id="{66CEE2EB-C85C-CD61-8754-EE62EFE6291C}"/>
                </a:ext>
              </a:extLst>
            </p:cNvPr>
            <p:cNvGrpSpPr/>
            <p:nvPr/>
          </p:nvGrpSpPr>
          <p:grpSpPr>
            <a:xfrm>
              <a:off x="6006000" y="5312040"/>
              <a:ext cx="180000" cy="180000"/>
              <a:chOff x="2537136" y="1269000"/>
              <a:chExt cx="180000" cy="180000"/>
            </a:xfrm>
          </p:grpSpPr>
          <p:sp>
            <p:nvSpPr>
              <p:cNvPr id="3570" name="Ellipse 3569">
                <a:extLst>
                  <a:ext uri="{FF2B5EF4-FFF2-40B4-BE49-F238E27FC236}">
                    <a16:creationId xmlns:a16="http://schemas.microsoft.com/office/drawing/2014/main" id="{3D6B1758-36D5-7C57-BC70-F5F11265D36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1" name="Minuszeichen 3570">
                <a:extLst>
                  <a:ext uri="{FF2B5EF4-FFF2-40B4-BE49-F238E27FC236}">
                    <a16:creationId xmlns:a16="http://schemas.microsoft.com/office/drawing/2014/main" id="{5E4A0066-673B-E319-8558-98991AE731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4" name="Gruppieren 3563">
              <a:extLst>
                <a:ext uri="{FF2B5EF4-FFF2-40B4-BE49-F238E27FC236}">
                  <a16:creationId xmlns:a16="http://schemas.microsoft.com/office/drawing/2014/main" id="{3E10C187-5FC8-CEBB-598B-647E4BE9BA36}"/>
                </a:ext>
              </a:extLst>
            </p:cNvPr>
            <p:cNvGrpSpPr/>
            <p:nvPr/>
          </p:nvGrpSpPr>
          <p:grpSpPr>
            <a:xfrm>
              <a:off x="6006000" y="1900714"/>
              <a:ext cx="180000" cy="180000"/>
              <a:chOff x="2537136" y="1269000"/>
              <a:chExt cx="180000" cy="180000"/>
            </a:xfrm>
          </p:grpSpPr>
          <p:sp>
            <p:nvSpPr>
              <p:cNvPr id="3568" name="Ellipse 3567">
                <a:extLst>
                  <a:ext uri="{FF2B5EF4-FFF2-40B4-BE49-F238E27FC236}">
                    <a16:creationId xmlns:a16="http://schemas.microsoft.com/office/drawing/2014/main" id="{B72591FE-40A1-A0F5-E4C5-1D0199A495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69" name="Minuszeichen 3568">
                <a:extLst>
                  <a:ext uri="{FF2B5EF4-FFF2-40B4-BE49-F238E27FC236}">
                    <a16:creationId xmlns:a16="http://schemas.microsoft.com/office/drawing/2014/main" id="{ADC3B490-ED7C-8AE8-D407-3A344BB6186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5" name="Gruppieren 3564">
              <a:extLst>
                <a:ext uri="{FF2B5EF4-FFF2-40B4-BE49-F238E27FC236}">
                  <a16:creationId xmlns:a16="http://schemas.microsoft.com/office/drawing/2014/main" id="{64C130A6-C905-0D13-8CDC-21348D3E9E36}"/>
                </a:ext>
              </a:extLst>
            </p:cNvPr>
            <p:cNvGrpSpPr/>
            <p:nvPr/>
          </p:nvGrpSpPr>
          <p:grpSpPr>
            <a:xfrm>
              <a:off x="6006000" y="4775520"/>
              <a:ext cx="180000" cy="180000"/>
              <a:chOff x="2537136" y="1269000"/>
              <a:chExt cx="180000" cy="180000"/>
            </a:xfrm>
          </p:grpSpPr>
          <p:sp>
            <p:nvSpPr>
              <p:cNvPr id="3566" name="Ellipse 3565">
                <a:extLst>
                  <a:ext uri="{FF2B5EF4-FFF2-40B4-BE49-F238E27FC236}">
                    <a16:creationId xmlns:a16="http://schemas.microsoft.com/office/drawing/2014/main" id="{55B257E1-FBF1-0B92-045E-19DF7AC3EA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67" name="Minuszeichen 3566">
                <a:extLst>
                  <a:ext uri="{FF2B5EF4-FFF2-40B4-BE49-F238E27FC236}">
                    <a16:creationId xmlns:a16="http://schemas.microsoft.com/office/drawing/2014/main" id="{E18AA805-A9D5-B779-0EEE-B666AC3940B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643" name="Gruppieren 3642">
            <a:extLst>
              <a:ext uri="{FF2B5EF4-FFF2-40B4-BE49-F238E27FC236}">
                <a16:creationId xmlns:a16="http://schemas.microsoft.com/office/drawing/2014/main" id="{6B9C14F9-0551-D596-DEEB-049C14E8E6B3}"/>
              </a:ext>
            </a:extLst>
          </p:cNvPr>
          <p:cNvGrpSpPr>
            <a:grpSpLocks noChangeAspect="1"/>
          </p:cNvGrpSpPr>
          <p:nvPr/>
        </p:nvGrpSpPr>
        <p:grpSpPr>
          <a:xfrm>
            <a:off x="5466567" y="6314644"/>
            <a:ext cx="1258865" cy="1306104"/>
            <a:chOff x="3576000" y="816426"/>
            <a:chExt cx="5040000" cy="5229127"/>
          </a:xfrm>
        </p:grpSpPr>
        <p:grpSp>
          <p:nvGrpSpPr>
            <p:cNvPr id="3644" name="Magnesium ohne e-">
              <a:extLst>
                <a:ext uri="{FF2B5EF4-FFF2-40B4-BE49-F238E27FC236}">
                  <a16:creationId xmlns:a16="http://schemas.microsoft.com/office/drawing/2014/main" id="{B71EDA8F-BF1A-7899-5EF8-8B6FC0B7FE8D}"/>
                </a:ext>
              </a:extLst>
            </p:cNvPr>
            <p:cNvGrpSpPr/>
            <p:nvPr/>
          </p:nvGrpSpPr>
          <p:grpSpPr>
            <a:xfrm>
              <a:off x="3576000" y="909000"/>
              <a:ext cx="5040000" cy="5040000"/>
              <a:chOff x="3576000" y="909000"/>
              <a:chExt cx="5040000" cy="5040000"/>
            </a:xfrm>
          </p:grpSpPr>
          <p:sp>
            <p:nvSpPr>
              <p:cNvPr id="3681" name="K-Schale">
                <a:extLst>
                  <a:ext uri="{FF2B5EF4-FFF2-40B4-BE49-F238E27FC236}">
                    <a16:creationId xmlns:a16="http://schemas.microsoft.com/office/drawing/2014/main" id="{BF4A157F-C978-C30A-D979-C80A2252296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682" name="Atomkern mit Protonen und Neutronen">
                <a:extLst>
                  <a:ext uri="{FF2B5EF4-FFF2-40B4-BE49-F238E27FC236}">
                    <a16:creationId xmlns:a16="http://schemas.microsoft.com/office/drawing/2014/main" id="{E29838A5-8F86-4705-DCFE-D017909FDA18}"/>
                  </a:ext>
                </a:extLst>
              </p:cNvPr>
              <p:cNvGrpSpPr/>
              <p:nvPr/>
            </p:nvGrpSpPr>
            <p:grpSpPr>
              <a:xfrm>
                <a:off x="5196000" y="2529000"/>
                <a:ext cx="1800000" cy="1800000"/>
                <a:chOff x="5196000" y="2529000"/>
                <a:chExt cx="1800000" cy="1800000"/>
              </a:xfrm>
            </p:grpSpPr>
            <p:sp>
              <p:nvSpPr>
                <p:cNvPr id="3685" name="Atomkern">
                  <a:extLst>
                    <a:ext uri="{FF2B5EF4-FFF2-40B4-BE49-F238E27FC236}">
                      <a16:creationId xmlns:a16="http://schemas.microsoft.com/office/drawing/2014/main" id="{61BE9A70-410F-4FDE-E8F3-23B4C36D4D9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686" name="Gruppieren 3685">
                  <a:extLst>
                    <a:ext uri="{FF2B5EF4-FFF2-40B4-BE49-F238E27FC236}">
                      <a16:creationId xmlns:a16="http://schemas.microsoft.com/office/drawing/2014/main" id="{71316EBF-2F0B-E43E-826E-B1301D695710}"/>
                    </a:ext>
                  </a:extLst>
                </p:cNvPr>
                <p:cNvGrpSpPr>
                  <a:grpSpLocks noChangeAspect="1"/>
                </p:cNvGrpSpPr>
                <p:nvPr/>
              </p:nvGrpSpPr>
              <p:grpSpPr>
                <a:xfrm>
                  <a:off x="5848033" y="3791651"/>
                  <a:ext cx="180000" cy="180000"/>
                  <a:chOff x="3172968" y="2304288"/>
                  <a:chExt cx="180000" cy="180000"/>
                </a:xfrm>
              </p:grpSpPr>
              <p:sp>
                <p:nvSpPr>
                  <p:cNvPr id="3732" name="Ellipse 3731">
                    <a:extLst>
                      <a:ext uri="{FF2B5EF4-FFF2-40B4-BE49-F238E27FC236}">
                        <a16:creationId xmlns:a16="http://schemas.microsoft.com/office/drawing/2014/main" id="{56C46187-E586-F4BC-37A2-33C30CC8F67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33" name="Additionszeichen 3732">
                    <a:extLst>
                      <a:ext uri="{FF2B5EF4-FFF2-40B4-BE49-F238E27FC236}">
                        <a16:creationId xmlns:a16="http://schemas.microsoft.com/office/drawing/2014/main" id="{0F2B2BAB-0D2A-6BA0-32DF-5D09B001CF3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87" name="Gruppieren 3686">
                  <a:extLst>
                    <a:ext uri="{FF2B5EF4-FFF2-40B4-BE49-F238E27FC236}">
                      <a16:creationId xmlns:a16="http://schemas.microsoft.com/office/drawing/2014/main" id="{388CD763-E134-AA6A-C511-EC9FA3EAD3A6}"/>
                    </a:ext>
                  </a:extLst>
                </p:cNvPr>
                <p:cNvGrpSpPr>
                  <a:grpSpLocks noChangeAspect="1"/>
                </p:cNvGrpSpPr>
                <p:nvPr/>
              </p:nvGrpSpPr>
              <p:grpSpPr>
                <a:xfrm>
                  <a:off x="6270000" y="3698425"/>
                  <a:ext cx="180000" cy="180000"/>
                  <a:chOff x="3172968" y="2304288"/>
                  <a:chExt cx="180000" cy="180000"/>
                </a:xfrm>
              </p:grpSpPr>
              <p:sp>
                <p:nvSpPr>
                  <p:cNvPr id="3730" name="Ellipse 3729">
                    <a:extLst>
                      <a:ext uri="{FF2B5EF4-FFF2-40B4-BE49-F238E27FC236}">
                        <a16:creationId xmlns:a16="http://schemas.microsoft.com/office/drawing/2014/main" id="{16A4296A-D011-081B-0AA6-F0A28298D9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31" name="Additionszeichen 3730">
                    <a:extLst>
                      <a:ext uri="{FF2B5EF4-FFF2-40B4-BE49-F238E27FC236}">
                        <a16:creationId xmlns:a16="http://schemas.microsoft.com/office/drawing/2014/main" id="{6F5F4784-7C44-B2BF-A8CB-C8117D108F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88" name="Gruppieren 3687">
                  <a:extLst>
                    <a:ext uri="{FF2B5EF4-FFF2-40B4-BE49-F238E27FC236}">
                      <a16:creationId xmlns:a16="http://schemas.microsoft.com/office/drawing/2014/main" id="{4AACC583-3BFB-63CF-98E3-A34A9B349FCB}"/>
                    </a:ext>
                  </a:extLst>
                </p:cNvPr>
                <p:cNvGrpSpPr>
                  <a:grpSpLocks noChangeAspect="1"/>
                </p:cNvGrpSpPr>
                <p:nvPr/>
              </p:nvGrpSpPr>
              <p:grpSpPr>
                <a:xfrm>
                  <a:off x="5499300" y="3931942"/>
                  <a:ext cx="180000" cy="180000"/>
                  <a:chOff x="3172968" y="2304288"/>
                  <a:chExt cx="180000" cy="180000"/>
                </a:xfrm>
              </p:grpSpPr>
              <p:sp>
                <p:nvSpPr>
                  <p:cNvPr id="3728" name="Ellipse 3727">
                    <a:extLst>
                      <a:ext uri="{FF2B5EF4-FFF2-40B4-BE49-F238E27FC236}">
                        <a16:creationId xmlns:a16="http://schemas.microsoft.com/office/drawing/2014/main" id="{C63F8C98-CABA-9F8C-73B8-AD1B7CA934E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9" name="Additionszeichen 3728">
                    <a:extLst>
                      <a:ext uri="{FF2B5EF4-FFF2-40B4-BE49-F238E27FC236}">
                        <a16:creationId xmlns:a16="http://schemas.microsoft.com/office/drawing/2014/main" id="{57606B34-BF1C-1D50-75E2-26C2C78B346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89" name="Gruppieren 3688">
                  <a:extLst>
                    <a:ext uri="{FF2B5EF4-FFF2-40B4-BE49-F238E27FC236}">
                      <a16:creationId xmlns:a16="http://schemas.microsoft.com/office/drawing/2014/main" id="{66B215E3-6948-0B5A-F7AB-DC6CD4FA099D}"/>
                    </a:ext>
                  </a:extLst>
                </p:cNvPr>
                <p:cNvGrpSpPr>
                  <a:grpSpLocks noChangeAspect="1"/>
                </p:cNvGrpSpPr>
                <p:nvPr/>
              </p:nvGrpSpPr>
              <p:grpSpPr>
                <a:xfrm>
                  <a:off x="6030156" y="4086630"/>
                  <a:ext cx="180000" cy="180000"/>
                  <a:chOff x="3172968" y="2304288"/>
                  <a:chExt cx="180000" cy="180000"/>
                </a:xfrm>
              </p:grpSpPr>
              <p:sp>
                <p:nvSpPr>
                  <p:cNvPr id="3726" name="Ellipse 3725">
                    <a:extLst>
                      <a:ext uri="{FF2B5EF4-FFF2-40B4-BE49-F238E27FC236}">
                        <a16:creationId xmlns:a16="http://schemas.microsoft.com/office/drawing/2014/main" id="{692C90C5-284C-EB5F-507A-20761465028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7" name="Additionszeichen 3726">
                    <a:extLst>
                      <a:ext uri="{FF2B5EF4-FFF2-40B4-BE49-F238E27FC236}">
                        <a16:creationId xmlns:a16="http://schemas.microsoft.com/office/drawing/2014/main" id="{3B68D610-CFDE-ABD0-E463-AF6CA8C322A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0" name="Gruppieren 3689">
                  <a:extLst>
                    <a:ext uri="{FF2B5EF4-FFF2-40B4-BE49-F238E27FC236}">
                      <a16:creationId xmlns:a16="http://schemas.microsoft.com/office/drawing/2014/main" id="{81ECA81B-6D64-B434-0F2D-24EC6183FF43}"/>
                    </a:ext>
                  </a:extLst>
                </p:cNvPr>
                <p:cNvGrpSpPr>
                  <a:grpSpLocks noChangeAspect="1"/>
                </p:cNvGrpSpPr>
                <p:nvPr/>
              </p:nvGrpSpPr>
              <p:grpSpPr>
                <a:xfrm>
                  <a:off x="6020438" y="3296696"/>
                  <a:ext cx="180000" cy="180000"/>
                  <a:chOff x="3172968" y="2304288"/>
                  <a:chExt cx="180000" cy="180000"/>
                </a:xfrm>
              </p:grpSpPr>
              <p:sp>
                <p:nvSpPr>
                  <p:cNvPr id="3724" name="Ellipse 3723">
                    <a:extLst>
                      <a:ext uri="{FF2B5EF4-FFF2-40B4-BE49-F238E27FC236}">
                        <a16:creationId xmlns:a16="http://schemas.microsoft.com/office/drawing/2014/main" id="{61859229-90B9-5DCF-A090-C72BD72037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5" name="Additionszeichen 3724">
                    <a:extLst>
                      <a:ext uri="{FF2B5EF4-FFF2-40B4-BE49-F238E27FC236}">
                        <a16:creationId xmlns:a16="http://schemas.microsoft.com/office/drawing/2014/main" id="{339713C9-9AEC-9362-1710-D68657ADAF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1" name="Gruppieren 3690">
                  <a:extLst>
                    <a:ext uri="{FF2B5EF4-FFF2-40B4-BE49-F238E27FC236}">
                      <a16:creationId xmlns:a16="http://schemas.microsoft.com/office/drawing/2014/main" id="{875A2E0A-95BA-4E2C-239A-5360EBD1A11B}"/>
                    </a:ext>
                  </a:extLst>
                </p:cNvPr>
                <p:cNvGrpSpPr>
                  <a:grpSpLocks noChangeAspect="1"/>
                </p:cNvGrpSpPr>
                <p:nvPr/>
              </p:nvGrpSpPr>
              <p:grpSpPr>
                <a:xfrm>
                  <a:off x="6540000" y="3667688"/>
                  <a:ext cx="180000" cy="180000"/>
                  <a:chOff x="3172968" y="2304288"/>
                  <a:chExt cx="180000" cy="180000"/>
                </a:xfrm>
              </p:grpSpPr>
              <p:sp>
                <p:nvSpPr>
                  <p:cNvPr id="3722" name="Ellipse 3721">
                    <a:extLst>
                      <a:ext uri="{FF2B5EF4-FFF2-40B4-BE49-F238E27FC236}">
                        <a16:creationId xmlns:a16="http://schemas.microsoft.com/office/drawing/2014/main" id="{4BBFEE44-6FA0-6CDA-7B06-71E5D6211B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3" name="Additionszeichen 3722">
                    <a:extLst>
                      <a:ext uri="{FF2B5EF4-FFF2-40B4-BE49-F238E27FC236}">
                        <a16:creationId xmlns:a16="http://schemas.microsoft.com/office/drawing/2014/main" id="{A707B051-FC70-F0D0-B382-32B4B58D672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2" name="Gruppieren 3691">
                  <a:extLst>
                    <a:ext uri="{FF2B5EF4-FFF2-40B4-BE49-F238E27FC236}">
                      <a16:creationId xmlns:a16="http://schemas.microsoft.com/office/drawing/2014/main" id="{F9EADDF6-5E62-1082-5BDE-4FFD473E9EEC}"/>
                    </a:ext>
                  </a:extLst>
                </p:cNvPr>
                <p:cNvGrpSpPr>
                  <a:grpSpLocks noChangeAspect="1"/>
                </p:cNvGrpSpPr>
                <p:nvPr/>
              </p:nvGrpSpPr>
              <p:grpSpPr>
                <a:xfrm>
                  <a:off x="6696374" y="3186376"/>
                  <a:ext cx="180000" cy="180000"/>
                  <a:chOff x="3172968" y="2304288"/>
                  <a:chExt cx="180000" cy="180000"/>
                </a:xfrm>
              </p:grpSpPr>
              <p:sp>
                <p:nvSpPr>
                  <p:cNvPr id="3720" name="Ellipse 3719">
                    <a:extLst>
                      <a:ext uri="{FF2B5EF4-FFF2-40B4-BE49-F238E27FC236}">
                        <a16:creationId xmlns:a16="http://schemas.microsoft.com/office/drawing/2014/main" id="{15C4AF97-2F82-4EBB-AFD6-5B45292442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1" name="Additionszeichen 3720">
                    <a:extLst>
                      <a:ext uri="{FF2B5EF4-FFF2-40B4-BE49-F238E27FC236}">
                        <a16:creationId xmlns:a16="http://schemas.microsoft.com/office/drawing/2014/main" id="{47021F2F-CFDF-6891-5B2E-2D632339240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3" name="Gruppieren 3692">
                  <a:extLst>
                    <a:ext uri="{FF2B5EF4-FFF2-40B4-BE49-F238E27FC236}">
                      <a16:creationId xmlns:a16="http://schemas.microsoft.com/office/drawing/2014/main" id="{19C544DF-E62D-7B99-6F84-71FA9E99AF69}"/>
                    </a:ext>
                  </a:extLst>
                </p:cNvPr>
                <p:cNvGrpSpPr>
                  <a:grpSpLocks noChangeAspect="1"/>
                </p:cNvGrpSpPr>
                <p:nvPr/>
              </p:nvGrpSpPr>
              <p:grpSpPr>
                <a:xfrm>
                  <a:off x="5577515" y="3084316"/>
                  <a:ext cx="180000" cy="180000"/>
                  <a:chOff x="3172968" y="2304288"/>
                  <a:chExt cx="180000" cy="180000"/>
                </a:xfrm>
              </p:grpSpPr>
              <p:sp>
                <p:nvSpPr>
                  <p:cNvPr id="3718" name="Ellipse 3717">
                    <a:extLst>
                      <a:ext uri="{FF2B5EF4-FFF2-40B4-BE49-F238E27FC236}">
                        <a16:creationId xmlns:a16="http://schemas.microsoft.com/office/drawing/2014/main" id="{356B5F94-3D29-FB70-8500-A1232CE400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9" name="Additionszeichen 3718">
                    <a:extLst>
                      <a:ext uri="{FF2B5EF4-FFF2-40B4-BE49-F238E27FC236}">
                        <a16:creationId xmlns:a16="http://schemas.microsoft.com/office/drawing/2014/main" id="{F631F596-DE9B-D430-F119-4A365ECB0F6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4" name="Gruppieren 3693">
                  <a:extLst>
                    <a:ext uri="{FF2B5EF4-FFF2-40B4-BE49-F238E27FC236}">
                      <a16:creationId xmlns:a16="http://schemas.microsoft.com/office/drawing/2014/main" id="{38AF5967-1FEA-41D1-EBB3-BC43B65091AD}"/>
                    </a:ext>
                  </a:extLst>
                </p:cNvPr>
                <p:cNvGrpSpPr>
                  <a:grpSpLocks noChangeAspect="1"/>
                </p:cNvGrpSpPr>
                <p:nvPr/>
              </p:nvGrpSpPr>
              <p:grpSpPr>
                <a:xfrm>
                  <a:off x="5940252" y="2903697"/>
                  <a:ext cx="180000" cy="180000"/>
                  <a:chOff x="3172968" y="2304288"/>
                  <a:chExt cx="180000" cy="180000"/>
                </a:xfrm>
              </p:grpSpPr>
              <p:sp>
                <p:nvSpPr>
                  <p:cNvPr id="3716" name="Ellipse 3715">
                    <a:extLst>
                      <a:ext uri="{FF2B5EF4-FFF2-40B4-BE49-F238E27FC236}">
                        <a16:creationId xmlns:a16="http://schemas.microsoft.com/office/drawing/2014/main" id="{CBFBBFE1-1085-A8B3-182C-E2E81160E4D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7" name="Additionszeichen 3716">
                    <a:extLst>
                      <a:ext uri="{FF2B5EF4-FFF2-40B4-BE49-F238E27FC236}">
                        <a16:creationId xmlns:a16="http://schemas.microsoft.com/office/drawing/2014/main" id="{025ACEFF-9771-2288-2EA8-6730820508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5" name="Gruppieren 3694">
                  <a:extLst>
                    <a:ext uri="{FF2B5EF4-FFF2-40B4-BE49-F238E27FC236}">
                      <a16:creationId xmlns:a16="http://schemas.microsoft.com/office/drawing/2014/main" id="{76029A59-4B76-6EA0-C78F-CEEB66E8B839}"/>
                    </a:ext>
                  </a:extLst>
                </p:cNvPr>
                <p:cNvGrpSpPr>
                  <a:grpSpLocks noChangeAspect="1"/>
                </p:cNvGrpSpPr>
                <p:nvPr/>
              </p:nvGrpSpPr>
              <p:grpSpPr>
                <a:xfrm>
                  <a:off x="5597520" y="2746772"/>
                  <a:ext cx="180000" cy="180000"/>
                  <a:chOff x="3172968" y="2304288"/>
                  <a:chExt cx="180000" cy="180000"/>
                </a:xfrm>
              </p:grpSpPr>
              <p:sp>
                <p:nvSpPr>
                  <p:cNvPr id="3714" name="Ellipse 3713">
                    <a:extLst>
                      <a:ext uri="{FF2B5EF4-FFF2-40B4-BE49-F238E27FC236}">
                        <a16:creationId xmlns:a16="http://schemas.microsoft.com/office/drawing/2014/main" id="{BB883A7F-9AF5-DF18-02B1-92F57ED1C31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5" name="Additionszeichen 3714">
                    <a:extLst>
                      <a:ext uri="{FF2B5EF4-FFF2-40B4-BE49-F238E27FC236}">
                        <a16:creationId xmlns:a16="http://schemas.microsoft.com/office/drawing/2014/main" id="{F1029F70-580F-7EAA-B66C-2CD67095513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6" name="Gruppieren 3695">
                  <a:extLst>
                    <a:ext uri="{FF2B5EF4-FFF2-40B4-BE49-F238E27FC236}">
                      <a16:creationId xmlns:a16="http://schemas.microsoft.com/office/drawing/2014/main" id="{45F87C00-7FBB-8138-BAA9-EF837B1EF56F}"/>
                    </a:ext>
                  </a:extLst>
                </p:cNvPr>
                <p:cNvGrpSpPr>
                  <a:grpSpLocks noChangeAspect="1"/>
                </p:cNvGrpSpPr>
                <p:nvPr/>
              </p:nvGrpSpPr>
              <p:grpSpPr>
                <a:xfrm>
                  <a:off x="6310896" y="2729578"/>
                  <a:ext cx="180000" cy="180000"/>
                  <a:chOff x="3172968" y="2304288"/>
                  <a:chExt cx="180000" cy="180000"/>
                </a:xfrm>
              </p:grpSpPr>
              <p:sp>
                <p:nvSpPr>
                  <p:cNvPr id="3712" name="Ellipse 3711">
                    <a:extLst>
                      <a:ext uri="{FF2B5EF4-FFF2-40B4-BE49-F238E27FC236}">
                        <a16:creationId xmlns:a16="http://schemas.microsoft.com/office/drawing/2014/main" id="{1D004732-4DB0-8C4E-077B-B62445F82E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3" name="Additionszeichen 3712">
                    <a:extLst>
                      <a:ext uri="{FF2B5EF4-FFF2-40B4-BE49-F238E27FC236}">
                        <a16:creationId xmlns:a16="http://schemas.microsoft.com/office/drawing/2014/main" id="{E1869C79-73DA-A3F4-5DDB-72482CBCD3C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97" name="Gruppieren 3696">
                  <a:extLst>
                    <a:ext uri="{FF2B5EF4-FFF2-40B4-BE49-F238E27FC236}">
                      <a16:creationId xmlns:a16="http://schemas.microsoft.com/office/drawing/2014/main" id="{9F6CEEE2-D0E8-7196-0008-1CF17727FCDE}"/>
                    </a:ext>
                  </a:extLst>
                </p:cNvPr>
                <p:cNvGrpSpPr>
                  <a:grpSpLocks noChangeAspect="1"/>
                </p:cNvGrpSpPr>
                <p:nvPr/>
              </p:nvGrpSpPr>
              <p:grpSpPr>
                <a:xfrm>
                  <a:off x="5311404" y="3346168"/>
                  <a:ext cx="180000" cy="180000"/>
                  <a:chOff x="3172968" y="2304288"/>
                  <a:chExt cx="180000" cy="180000"/>
                </a:xfrm>
              </p:grpSpPr>
              <p:sp>
                <p:nvSpPr>
                  <p:cNvPr id="3710" name="Ellipse 3709">
                    <a:extLst>
                      <a:ext uri="{FF2B5EF4-FFF2-40B4-BE49-F238E27FC236}">
                        <a16:creationId xmlns:a16="http://schemas.microsoft.com/office/drawing/2014/main" id="{F8920BAB-E3AD-4D14-5D07-2631B4F69F8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1" name="Additionszeichen 3710">
                    <a:extLst>
                      <a:ext uri="{FF2B5EF4-FFF2-40B4-BE49-F238E27FC236}">
                        <a16:creationId xmlns:a16="http://schemas.microsoft.com/office/drawing/2014/main" id="{8382BA78-CE34-08F1-F567-8E1C3E25F52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98" name="Ellipse 3697">
                  <a:extLst>
                    <a:ext uri="{FF2B5EF4-FFF2-40B4-BE49-F238E27FC236}">
                      <a16:creationId xmlns:a16="http://schemas.microsoft.com/office/drawing/2014/main" id="{BD70BC06-7E5A-6F25-A86F-C9E084E3D0DA}"/>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99" name="Ellipse 3698">
                  <a:extLst>
                    <a:ext uri="{FF2B5EF4-FFF2-40B4-BE49-F238E27FC236}">
                      <a16:creationId xmlns:a16="http://schemas.microsoft.com/office/drawing/2014/main" id="{26E2FCE4-BADD-7D52-DCD4-28EB7209D50A}"/>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0" name="Ellipse 3699">
                  <a:extLst>
                    <a:ext uri="{FF2B5EF4-FFF2-40B4-BE49-F238E27FC236}">
                      <a16:creationId xmlns:a16="http://schemas.microsoft.com/office/drawing/2014/main" id="{2504FA13-16A0-F2F3-6428-B0B49DCF67DE}"/>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1" name="Ellipse 3700">
                  <a:extLst>
                    <a:ext uri="{FF2B5EF4-FFF2-40B4-BE49-F238E27FC236}">
                      <a16:creationId xmlns:a16="http://schemas.microsoft.com/office/drawing/2014/main" id="{3B6E398F-2C99-C196-13B3-2DD29C73E7D1}"/>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2" name="Ellipse 3701">
                  <a:extLst>
                    <a:ext uri="{FF2B5EF4-FFF2-40B4-BE49-F238E27FC236}">
                      <a16:creationId xmlns:a16="http://schemas.microsoft.com/office/drawing/2014/main" id="{49A5D5B6-71C3-F46B-AFAE-698BDAB98B19}"/>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3" name="Ellipse 3702">
                  <a:extLst>
                    <a:ext uri="{FF2B5EF4-FFF2-40B4-BE49-F238E27FC236}">
                      <a16:creationId xmlns:a16="http://schemas.microsoft.com/office/drawing/2014/main" id="{EF7190BA-90B5-190A-5EF6-03F17727EF0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4" name="Ellipse 3703">
                  <a:extLst>
                    <a:ext uri="{FF2B5EF4-FFF2-40B4-BE49-F238E27FC236}">
                      <a16:creationId xmlns:a16="http://schemas.microsoft.com/office/drawing/2014/main" id="{A4C6C51E-D5B2-7B55-929A-6A5F0CAC348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5" name="Ellipse 3704">
                  <a:extLst>
                    <a:ext uri="{FF2B5EF4-FFF2-40B4-BE49-F238E27FC236}">
                      <a16:creationId xmlns:a16="http://schemas.microsoft.com/office/drawing/2014/main" id="{B39B0B58-6861-56AD-2837-0FF2AFAFB176}"/>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6" name="Ellipse 3705">
                  <a:extLst>
                    <a:ext uri="{FF2B5EF4-FFF2-40B4-BE49-F238E27FC236}">
                      <a16:creationId xmlns:a16="http://schemas.microsoft.com/office/drawing/2014/main" id="{DDFC06E4-B16E-0550-F1C5-73DBBB4A793E}"/>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7" name="Ellipse 3706">
                  <a:extLst>
                    <a:ext uri="{FF2B5EF4-FFF2-40B4-BE49-F238E27FC236}">
                      <a16:creationId xmlns:a16="http://schemas.microsoft.com/office/drawing/2014/main" id="{29A70AC0-25D6-0CDE-EE6B-1BA83F7DAE8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8" name="Ellipse 3707">
                  <a:extLst>
                    <a:ext uri="{FF2B5EF4-FFF2-40B4-BE49-F238E27FC236}">
                      <a16:creationId xmlns:a16="http://schemas.microsoft.com/office/drawing/2014/main" id="{C862D0DF-8A3D-638B-A469-EB9A4977636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9" name="Ellipse 3708">
                  <a:extLst>
                    <a:ext uri="{FF2B5EF4-FFF2-40B4-BE49-F238E27FC236}">
                      <a16:creationId xmlns:a16="http://schemas.microsoft.com/office/drawing/2014/main" id="{4E5317D8-5C36-7C9E-1833-8D209564EBD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83" name="L-Schale">
                <a:extLst>
                  <a:ext uri="{FF2B5EF4-FFF2-40B4-BE49-F238E27FC236}">
                    <a16:creationId xmlns:a16="http://schemas.microsoft.com/office/drawing/2014/main" id="{4D6E6802-AEBB-2DDA-4CE2-283557B6553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684" name="M-Schale">
                <a:extLst>
                  <a:ext uri="{FF2B5EF4-FFF2-40B4-BE49-F238E27FC236}">
                    <a16:creationId xmlns:a16="http://schemas.microsoft.com/office/drawing/2014/main" id="{CDC67143-EC59-CCF1-6852-C3B221FBC01A}"/>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645" name="Gruppieren 3644">
              <a:extLst>
                <a:ext uri="{FF2B5EF4-FFF2-40B4-BE49-F238E27FC236}">
                  <a16:creationId xmlns:a16="http://schemas.microsoft.com/office/drawing/2014/main" id="{D22A3792-5651-D2FD-AD56-EFF8E8654D7C}"/>
                </a:ext>
              </a:extLst>
            </p:cNvPr>
            <p:cNvGrpSpPr/>
            <p:nvPr/>
          </p:nvGrpSpPr>
          <p:grpSpPr>
            <a:xfrm>
              <a:off x="6006000" y="816426"/>
              <a:ext cx="180000" cy="180000"/>
              <a:chOff x="2537136" y="1269000"/>
              <a:chExt cx="180000" cy="180000"/>
            </a:xfrm>
          </p:grpSpPr>
          <p:sp>
            <p:nvSpPr>
              <p:cNvPr id="3679" name="Ellipse 3678">
                <a:extLst>
                  <a:ext uri="{FF2B5EF4-FFF2-40B4-BE49-F238E27FC236}">
                    <a16:creationId xmlns:a16="http://schemas.microsoft.com/office/drawing/2014/main" id="{93F48545-4EC9-488B-6494-2F1872EBF6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80" name="Minuszeichen 3679">
                <a:extLst>
                  <a:ext uri="{FF2B5EF4-FFF2-40B4-BE49-F238E27FC236}">
                    <a16:creationId xmlns:a16="http://schemas.microsoft.com/office/drawing/2014/main" id="{89A8AE5A-D949-A01C-C935-8838072A181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46" name="Gruppieren 3645">
              <a:extLst>
                <a:ext uri="{FF2B5EF4-FFF2-40B4-BE49-F238E27FC236}">
                  <a16:creationId xmlns:a16="http://schemas.microsoft.com/office/drawing/2014/main" id="{62379319-2E95-EFC8-6FFC-B05AB85F0487}"/>
                </a:ext>
              </a:extLst>
            </p:cNvPr>
            <p:cNvGrpSpPr/>
            <p:nvPr/>
          </p:nvGrpSpPr>
          <p:grpSpPr>
            <a:xfrm>
              <a:off x="6003948" y="5865553"/>
              <a:ext cx="180000" cy="180000"/>
              <a:chOff x="2537136" y="1269000"/>
              <a:chExt cx="180000" cy="180000"/>
            </a:xfrm>
          </p:grpSpPr>
          <p:sp>
            <p:nvSpPr>
              <p:cNvPr id="3677" name="Ellipse 3676">
                <a:extLst>
                  <a:ext uri="{FF2B5EF4-FFF2-40B4-BE49-F238E27FC236}">
                    <a16:creationId xmlns:a16="http://schemas.microsoft.com/office/drawing/2014/main" id="{B2223109-A8E3-5335-2995-8834F840198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8" name="Minuszeichen 3677">
                <a:extLst>
                  <a:ext uri="{FF2B5EF4-FFF2-40B4-BE49-F238E27FC236}">
                    <a16:creationId xmlns:a16="http://schemas.microsoft.com/office/drawing/2014/main" id="{7115B295-B846-10D3-23D7-D4E27E1393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47" name="Gruppieren 3646">
              <a:extLst>
                <a:ext uri="{FF2B5EF4-FFF2-40B4-BE49-F238E27FC236}">
                  <a16:creationId xmlns:a16="http://schemas.microsoft.com/office/drawing/2014/main" id="{BD7AC289-52AC-7227-2C0F-28AFD12063DE}"/>
                </a:ext>
              </a:extLst>
            </p:cNvPr>
            <p:cNvGrpSpPr/>
            <p:nvPr/>
          </p:nvGrpSpPr>
          <p:grpSpPr>
            <a:xfrm>
              <a:off x="7989107" y="3335661"/>
              <a:ext cx="180000" cy="180000"/>
              <a:chOff x="2537136" y="1269000"/>
              <a:chExt cx="180000" cy="180000"/>
            </a:xfrm>
          </p:grpSpPr>
          <p:sp>
            <p:nvSpPr>
              <p:cNvPr id="3675" name="Ellipse 3674">
                <a:extLst>
                  <a:ext uri="{FF2B5EF4-FFF2-40B4-BE49-F238E27FC236}">
                    <a16:creationId xmlns:a16="http://schemas.microsoft.com/office/drawing/2014/main" id="{74DDD406-E4E3-0E4F-0F98-28025E3B98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6" name="Minuszeichen 3675">
                <a:extLst>
                  <a:ext uri="{FF2B5EF4-FFF2-40B4-BE49-F238E27FC236}">
                    <a16:creationId xmlns:a16="http://schemas.microsoft.com/office/drawing/2014/main" id="{05AD34F6-B175-3546-C67C-5D6792B7D4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48" name="Gruppieren 3647">
              <a:extLst>
                <a:ext uri="{FF2B5EF4-FFF2-40B4-BE49-F238E27FC236}">
                  <a16:creationId xmlns:a16="http://schemas.microsoft.com/office/drawing/2014/main" id="{6E51B3E0-DCB2-424A-8500-EB6A310E2161}"/>
                </a:ext>
              </a:extLst>
            </p:cNvPr>
            <p:cNvGrpSpPr/>
            <p:nvPr/>
          </p:nvGrpSpPr>
          <p:grpSpPr>
            <a:xfrm>
              <a:off x="4026000" y="3339000"/>
              <a:ext cx="180000" cy="180000"/>
              <a:chOff x="2537136" y="1269000"/>
              <a:chExt cx="180000" cy="180000"/>
            </a:xfrm>
          </p:grpSpPr>
          <p:sp>
            <p:nvSpPr>
              <p:cNvPr id="3673" name="Ellipse 3672">
                <a:extLst>
                  <a:ext uri="{FF2B5EF4-FFF2-40B4-BE49-F238E27FC236}">
                    <a16:creationId xmlns:a16="http://schemas.microsoft.com/office/drawing/2014/main" id="{D07C31F3-78CD-A213-5C0E-FF31B610036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4" name="Minuszeichen 3673">
                <a:extLst>
                  <a:ext uri="{FF2B5EF4-FFF2-40B4-BE49-F238E27FC236}">
                    <a16:creationId xmlns:a16="http://schemas.microsoft.com/office/drawing/2014/main" id="{C5AD9EAB-14A9-4A65-041D-98D7170D058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49" name="Gruppieren 3648">
              <a:extLst>
                <a:ext uri="{FF2B5EF4-FFF2-40B4-BE49-F238E27FC236}">
                  <a16:creationId xmlns:a16="http://schemas.microsoft.com/office/drawing/2014/main" id="{4774BC1C-A553-AA66-A0D9-D18E4B040B9C}"/>
                </a:ext>
              </a:extLst>
            </p:cNvPr>
            <p:cNvGrpSpPr/>
            <p:nvPr/>
          </p:nvGrpSpPr>
          <p:grpSpPr>
            <a:xfrm>
              <a:off x="4656000" y="4775520"/>
              <a:ext cx="180000" cy="180000"/>
              <a:chOff x="2537136" y="1269000"/>
              <a:chExt cx="180000" cy="180000"/>
            </a:xfrm>
          </p:grpSpPr>
          <p:sp>
            <p:nvSpPr>
              <p:cNvPr id="3671" name="Ellipse 3670">
                <a:extLst>
                  <a:ext uri="{FF2B5EF4-FFF2-40B4-BE49-F238E27FC236}">
                    <a16:creationId xmlns:a16="http://schemas.microsoft.com/office/drawing/2014/main" id="{386D3D27-AEA2-35D7-5D26-992C6857C7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2" name="Minuszeichen 3671">
                <a:extLst>
                  <a:ext uri="{FF2B5EF4-FFF2-40B4-BE49-F238E27FC236}">
                    <a16:creationId xmlns:a16="http://schemas.microsoft.com/office/drawing/2014/main" id="{AEFB3364-6452-F594-40CC-18051EF728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0" name="Gruppieren 3649">
              <a:extLst>
                <a:ext uri="{FF2B5EF4-FFF2-40B4-BE49-F238E27FC236}">
                  <a16:creationId xmlns:a16="http://schemas.microsoft.com/office/drawing/2014/main" id="{74A45C38-03E8-4C85-1476-CDF7900C5449}"/>
                </a:ext>
              </a:extLst>
            </p:cNvPr>
            <p:cNvGrpSpPr/>
            <p:nvPr/>
          </p:nvGrpSpPr>
          <p:grpSpPr>
            <a:xfrm>
              <a:off x="7373256" y="4775520"/>
              <a:ext cx="180000" cy="180000"/>
              <a:chOff x="2537136" y="1269000"/>
              <a:chExt cx="180000" cy="180000"/>
            </a:xfrm>
          </p:grpSpPr>
          <p:sp>
            <p:nvSpPr>
              <p:cNvPr id="3669" name="Ellipse 3668">
                <a:extLst>
                  <a:ext uri="{FF2B5EF4-FFF2-40B4-BE49-F238E27FC236}">
                    <a16:creationId xmlns:a16="http://schemas.microsoft.com/office/drawing/2014/main" id="{A92FE55C-340E-B383-246D-F17C3C5661A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0" name="Minuszeichen 3669">
                <a:extLst>
                  <a:ext uri="{FF2B5EF4-FFF2-40B4-BE49-F238E27FC236}">
                    <a16:creationId xmlns:a16="http://schemas.microsoft.com/office/drawing/2014/main" id="{9A0FF1F0-F172-F4E9-FCB1-6667D070E67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1" name="Gruppieren 3650">
              <a:extLst>
                <a:ext uri="{FF2B5EF4-FFF2-40B4-BE49-F238E27FC236}">
                  <a16:creationId xmlns:a16="http://schemas.microsoft.com/office/drawing/2014/main" id="{D171893A-A07F-C665-BF61-055E0115F9C9}"/>
                </a:ext>
              </a:extLst>
            </p:cNvPr>
            <p:cNvGrpSpPr/>
            <p:nvPr/>
          </p:nvGrpSpPr>
          <p:grpSpPr>
            <a:xfrm>
              <a:off x="7373256" y="1900714"/>
              <a:ext cx="180000" cy="180000"/>
              <a:chOff x="2537136" y="1269000"/>
              <a:chExt cx="180000" cy="180000"/>
            </a:xfrm>
          </p:grpSpPr>
          <p:sp>
            <p:nvSpPr>
              <p:cNvPr id="3667" name="Ellipse 3666">
                <a:extLst>
                  <a:ext uri="{FF2B5EF4-FFF2-40B4-BE49-F238E27FC236}">
                    <a16:creationId xmlns:a16="http://schemas.microsoft.com/office/drawing/2014/main" id="{F83102B3-001F-630A-6CF2-570DB15761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8" name="Minuszeichen 3667">
                <a:extLst>
                  <a:ext uri="{FF2B5EF4-FFF2-40B4-BE49-F238E27FC236}">
                    <a16:creationId xmlns:a16="http://schemas.microsoft.com/office/drawing/2014/main" id="{9F813AA4-C375-F6E3-6F0F-9F528CA0B4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2" name="Gruppieren 3651">
              <a:extLst>
                <a:ext uri="{FF2B5EF4-FFF2-40B4-BE49-F238E27FC236}">
                  <a16:creationId xmlns:a16="http://schemas.microsoft.com/office/drawing/2014/main" id="{F4EA9D74-8F8C-E6DA-729D-55590AE87BC5}"/>
                </a:ext>
              </a:extLst>
            </p:cNvPr>
            <p:cNvGrpSpPr/>
            <p:nvPr/>
          </p:nvGrpSpPr>
          <p:grpSpPr>
            <a:xfrm>
              <a:off x="4656000" y="1900714"/>
              <a:ext cx="180000" cy="180000"/>
              <a:chOff x="2537136" y="1269000"/>
              <a:chExt cx="180000" cy="180000"/>
            </a:xfrm>
          </p:grpSpPr>
          <p:sp>
            <p:nvSpPr>
              <p:cNvPr id="3665" name="Ellipse 3664">
                <a:extLst>
                  <a:ext uri="{FF2B5EF4-FFF2-40B4-BE49-F238E27FC236}">
                    <a16:creationId xmlns:a16="http://schemas.microsoft.com/office/drawing/2014/main" id="{FEED69DB-D7D0-A2E1-32BD-9F426274C76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6" name="Minuszeichen 3665">
                <a:extLst>
                  <a:ext uri="{FF2B5EF4-FFF2-40B4-BE49-F238E27FC236}">
                    <a16:creationId xmlns:a16="http://schemas.microsoft.com/office/drawing/2014/main" id="{EF9549D5-CB1D-4C47-E1ED-C209FF3828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3" name="Gruppieren 3652">
              <a:extLst>
                <a:ext uri="{FF2B5EF4-FFF2-40B4-BE49-F238E27FC236}">
                  <a16:creationId xmlns:a16="http://schemas.microsoft.com/office/drawing/2014/main" id="{9EC0FFB5-FA31-78C7-7475-3367200C6784}"/>
                </a:ext>
              </a:extLst>
            </p:cNvPr>
            <p:cNvGrpSpPr/>
            <p:nvPr/>
          </p:nvGrpSpPr>
          <p:grpSpPr>
            <a:xfrm>
              <a:off x="6006000" y="1339747"/>
              <a:ext cx="180000" cy="180000"/>
              <a:chOff x="2537136" y="1269000"/>
              <a:chExt cx="180000" cy="180000"/>
            </a:xfrm>
          </p:grpSpPr>
          <p:sp>
            <p:nvSpPr>
              <p:cNvPr id="3663" name="Ellipse 3662">
                <a:extLst>
                  <a:ext uri="{FF2B5EF4-FFF2-40B4-BE49-F238E27FC236}">
                    <a16:creationId xmlns:a16="http://schemas.microsoft.com/office/drawing/2014/main" id="{D9CF041F-A7C8-C444-F012-E4BD5F97779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4" name="Minuszeichen 3663">
                <a:extLst>
                  <a:ext uri="{FF2B5EF4-FFF2-40B4-BE49-F238E27FC236}">
                    <a16:creationId xmlns:a16="http://schemas.microsoft.com/office/drawing/2014/main" id="{AF46AC90-3D24-3391-E9EA-5BB2996382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4" name="Gruppieren 3653">
              <a:extLst>
                <a:ext uri="{FF2B5EF4-FFF2-40B4-BE49-F238E27FC236}">
                  <a16:creationId xmlns:a16="http://schemas.microsoft.com/office/drawing/2014/main" id="{D748456F-F2C1-8712-3890-5E9A158F2152}"/>
                </a:ext>
              </a:extLst>
            </p:cNvPr>
            <p:cNvGrpSpPr/>
            <p:nvPr/>
          </p:nvGrpSpPr>
          <p:grpSpPr>
            <a:xfrm>
              <a:off x="6006000" y="5312040"/>
              <a:ext cx="180000" cy="180000"/>
              <a:chOff x="2537136" y="1269000"/>
              <a:chExt cx="180000" cy="180000"/>
            </a:xfrm>
          </p:grpSpPr>
          <p:sp>
            <p:nvSpPr>
              <p:cNvPr id="3661" name="Ellipse 3660">
                <a:extLst>
                  <a:ext uri="{FF2B5EF4-FFF2-40B4-BE49-F238E27FC236}">
                    <a16:creationId xmlns:a16="http://schemas.microsoft.com/office/drawing/2014/main" id="{568370D5-883C-8103-B265-01838BC47F0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2" name="Minuszeichen 3661">
                <a:extLst>
                  <a:ext uri="{FF2B5EF4-FFF2-40B4-BE49-F238E27FC236}">
                    <a16:creationId xmlns:a16="http://schemas.microsoft.com/office/drawing/2014/main" id="{7C615752-82F2-892E-7E21-4D7AA10F47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5" name="Gruppieren 3654">
              <a:extLst>
                <a:ext uri="{FF2B5EF4-FFF2-40B4-BE49-F238E27FC236}">
                  <a16:creationId xmlns:a16="http://schemas.microsoft.com/office/drawing/2014/main" id="{123C1A39-AC71-75A3-7B93-5679DFF1FCA3}"/>
                </a:ext>
              </a:extLst>
            </p:cNvPr>
            <p:cNvGrpSpPr/>
            <p:nvPr/>
          </p:nvGrpSpPr>
          <p:grpSpPr>
            <a:xfrm>
              <a:off x="6006000" y="1900714"/>
              <a:ext cx="180000" cy="180000"/>
              <a:chOff x="2537136" y="1269000"/>
              <a:chExt cx="180000" cy="180000"/>
            </a:xfrm>
          </p:grpSpPr>
          <p:sp>
            <p:nvSpPr>
              <p:cNvPr id="3659" name="Ellipse 3658">
                <a:extLst>
                  <a:ext uri="{FF2B5EF4-FFF2-40B4-BE49-F238E27FC236}">
                    <a16:creationId xmlns:a16="http://schemas.microsoft.com/office/drawing/2014/main" id="{85716FBC-22D5-A145-8276-D740E24934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0" name="Minuszeichen 3659">
                <a:extLst>
                  <a:ext uri="{FF2B5EF4-FFF2-40B4-BE49-F238E27FC236}">
                    <a16:creationId xmlns:a16="http://schemas.microsoft.com/office/drawing/2014/main" id="{38743997-8493-5678-D88E-8F0579B1426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56" name="Gruppieren 3655">
              <a:extLst>
                <a:ext uri="{FF2B5EF4-FFF2-40B4-BE49-F238E27FC236}">
                  <a16:creationId xmlns:a16="http://schemas.microsoft.com/office/drawing/2014/main" id="{67B7243C-C911-AAA1-A950-D8A339802EBF}"/>
                </a:ext>
              </a:extLst>
            </p:cNvPr>
            <p:cNvGrpSpPr/>
            <p:nvPr/>
          </p:nvGrpSpPr>
          <p:grpSpPr>
            <a:xfrm>
              <a:off x="6006000" y="4775520"/>
              <a:ext cx="180000" cy="180000"/>
              <a:chOff x="2537136" y="1269000"/>
              <a:chExt cx="180000" cy="180000"/>
            </a:xfrm>
          </p:grpSpPr>
          <p:sp>
            <p:nvSpPr>
              <p:cNvPr id="3657" name="Ellipse 3656">
                <a:extLst>
                  <a:ext uri="{FF2B5EF4-FFF2-40B4-BE49-F238E27FC236}">
                    <a16:creationId xmlns:a16="http://schemas.microsoft.com/office/drawing/2014/main" id="{C461D5A9-AC24-DA03-E895-792553B32F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58" name="Minuszeichen 3657">
                <a:extLst>
                  <a:ext uri="{FF2B5EF4-FFF2-40B4-BE49-F238E27FC236}">
                    <a16:creationId xmlns:a16="http://schemas.microsoft.com/office/drawing/2014/main" id="{E552D5F0-5E48-2560-2B00-38CC4018DA9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734" name="Gruppieren 3733">
            <a:extLst>
              <a:ext uri="{FF2B5EF4-FFF2-40B4-BE49-F238E27FC236}">
                <a16:creationId xmlns:a16="http://schemas.microsoft.com/office/drawing/2014/main" id="{58D21CF0-EE6E-E272-6EDC-7C3AF6835E66}"/>
              </a:ext>
            </a:extLst>
          </p:cNvPr>
          <p:cNvGrpSpPr>
            <a:grpSpLocks noChangeAspect="1"/>
          </p:cNvGrpSpPr>
          <p:nvPr/>
        </p:nvGrpSpPr>
        <p:grpSpPr>
          <a:xfrm>
            <a:off x="7174000" y="6316827"/>
            <a:ext cx="1258865" cy="1306104"/>
            <a:chOff x="3576000" y="816426"/>
            <a:chExt cx="5040000" cy="5229127"/>
          </a:xfrm>
        </p:grpSpPr>
        <p:grpSp>
          <p:nvGrpSpPr>
            <p:cNvPr id="3735" name="Magnesium ohne e-">
              <a:extLst>
                <a:ext uri="{FF2B5EF4-FFF2-40B4-BE49-F238E27FC236}">
                  <a16:creationId xmlns:a16="http://schemas.microsoft.com/office/drawing/2014/main" id="{25CCF2D0-1DD0-68E1-1C49-EBE46EBF87F8}"/>
                </a:ext>
              </a:extLst>
            </p:cNvPr>
            <p:cNvGrpSpPr/>
            <p:nvPr/>
          </p:nvGrpSpPr>
          <p:grpSpPr>
            <a:xfrm>
              <a:off x="3576000" y="909000"/>
              <a:ext cx="5040000" cy="5040000"/>
              <a:chOff x="3576000" y="909000"/>
              <a:chExt cx="5040000" cy="5040000"/>
            </a:xfrm>
          </p:grpSpPr>
          <p:sp>
            <p:nvSpPr>
              <p:cNvPr id="3772" name="K-Schale">
                <a:extLst>
                  <a:ext uri="{FF2B5EF4-FFF2-40B4-BE49-F238E27FC236}">
                    <a16:creationId xmlns:a16="http://schemas.microsoft.com/office/drawing/2014/main" id="{757096E3-9AF5-7568-C02C-E6319AA14507}"/>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773" name="Atomkern mit Protonen und Neutronen">
                <a:extLst>
                  <a:ext uri="{FF2B5EF4-FFF2-40B4-BE49-F238E27FC236}">
                    <a16:creationId xmlns:a16="http://schemas.microsoft.com/office/drawing/2014/main" id="{C8E4DFEF-AB5F-5812-CA1C-677A208004AA}"/>
                  </a:ext>
                </a:extLst>
              </p:cNvPr>
              <p:cNvGrpSpPr/>
              <p:nvPr/>
            </p:nvGrpSpPr>
            <p:grpSpPr>
              <a:xfrm>
                <a:off x="5196000" y="2529000"/>
                <a:ext cx="1800000" cy="1800000"/>
                <a:chOff x="5196000" y="2529000"/>
                <a:chExt cx="1800000" cy="1800000"/>
              </a:xfrm>
            </p:grpSpPr>
            <p:sp>
              <p:nvSpPr>
                <p:cNvPr id="3776" name="Atomkern">
                  <a:extLst>
                    <a:ext uri="{FF2B5EF4-FFF2-40B4-BE49-F238E27FC236}">
                      <a16:creationId xmlns:a16="http://schemas.microsoft.com/office/drawing/2014/main" id="{51AE59C1-0AED-8B06-262D-6926F6C31F3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777" name="Gruppieren 3776">
                  <a:extLst>
                    <a:ext uri="{FF2B5EF4-FFF2-40B4-BE49-F238E27FC236}">
                      <a16:creationId xmlns:a16="http://schemas.microsoft.com/office/drawing/2014/main" id="{663437D9-14D8-85D5-D469-72C4E6232ED0}"/>
                    </a:ext>
                  </a:extLst>
                </p:cNvPr>
                <p:cNvGrpSpPr>
                  <a:grpSpLocks noChangeAspect="1"/>
                </p:cNvGrpSpPr>
                <p:nvPr/>
              </p:nvGrpSpPr>
              <p:grpSpPr>
                <a:xfrm>
                  <a:off x="5848033" y="3791651"/>
                  <a:ext cx="180000" cy="180000"/>
                  <a:chOff x="3172968" y="2304288"/>
                  <a:chExt cx="180000" cy="180000"/>
                </a:xfrm>
              </p:grpSpPr>
              <p:sp>
                <p:nvSpPr>
                  <p:cNvPr id="3823" name="Ellipse 3822">
                    <a:extLst>
                      <a:ext uri="{FF2B5EF4-FFF2-40B4-BE49-F238E27FC236}">
                        <a16:creationId xmlns:a16="http://schemas.microsoft.com/office/drawing/2014/main" id="{52878307-9A6C-192A-E392-296E7CEBA94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24" name="Additionszeichen 3823">
                    <a:extLst>
                      <a:ext uri="{FF2B5EF4-FFF2-40B4-BE49-F238E27FC236}">
                        <a16:creationId xmlns:a16="http://schemas.microsoft.com/office/drawing/2014/main" id="{610946EA-5A5D-6CA1-10C1-98154EE3896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78" name="Gruppieren 3777">
                  <a:extLst>
                    <a:ext uri="{FF2B5EF4-FFF2-40B4-BE49-F238E27FC236}">
                      <a16:creationId xmlns:a16="http://schemas.microsoft.com/office/drawing/2014/main" id="{83E842CD-E577-54D9-D92E-278AE416E5D5}"/>
                    </a:ext>
                  </a:extLst>
                </p:cNvPr>
                <p:cNvGrpSpPr>
                  <a:grpSpLocks noChangeAspect="1"/>
                </p:cNvGrpSpPr>
                <p:nvPr/>
              </p:nvGrpSpPr>
              <p:grpSpPr>
                <a:xfrm>
                  <a:off x="6270000" y="3698425"/>
                  <a:ext cx="180000" cy="180000"/>
                  <a:chOff x="3172968" y="2304288"/>
                  <a:chExt cx="180000" cy="180000"/>
                </a:xfrm>
              </p:grpSpPr>
              <p:sp>
                <p:nvSpPr>
                  <p:cNvPr id="3821" name="Ellipse 3820">
                    <a:extLst>
                      <a:ext uri="{FF2B5EF4-FFF2-40B4-BE49-F238E27FC236}">
                        <a16:creationId xmlns:a16="http://schemas.microsoft.com/office/drawing/2014/main" id="{925A5B3C-8FD4-6311-00D6-C1A4D965EA0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22" name="Additionszeichen 3821">
                    <a:extLst>
                      <a:ext uri="{FF2B5EF4-FFF2-40B4-BE49-F238E27FC236}">
                        <a16:creationId xmlns:a16="http://schemas.microsoft.com/office/drawing/2014/main" id="{361C5F50-8407-6B95-06E0-3B1280AC491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79" name="Gruppieren 3778">
                  <a:extLst>
                    <a:ext uri="{FF2B5EF4-FFF2-40B4-BE49-F238E27FC236}">
                      <a16:creationId xmlns:a16="http://schemas.microsoft.com/office/drawing/2014/main" id="{515D903E-5CBA-DEC1-9300-08B2DBA50BFA}"/>
                    </a:ext>
                  </a:extLst>
                </p:cNvPr>
                <p:cNvGrpSpPr>
                  <a:grpSpLocks noChangeAspect="1"/>
                </p:cNvGrpSpPr>
                <p:nvPr/>
              </p:nvGrpSpPr>
              <p:grpSpPr>
                <a:xfrm>
                  <a:off x="5499300" y="3931942"/>
                  <a:ext cx="180000" cy="180000"/>
                  <a:chOff x="3172968" y="2304288"/>
                  <a:chExt cx="180000" cy="180000"/>
                </a:xfrm>
              </p:grpSpPr>
              <p:sp>
                <p:nvSpPr>
                  <p:cNvPr id="3819" name="Ellipse 3818">
                    <a:extLst>
                      <a:ext uri="{FF2B5EF4-FFF2-40B4-BE49-F238E27FC236}">
                        <a16:creationId xmlns:a16="http://schemas.microsoft.com/office/drawing/2014/main" id="{FDE79C26-6B91-0EE8-0E93-357EEE81CFB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20" name="Additionszeichen 3819">
                    <a:extLst>
                      <a:ext uri="{FF2B5EF4-FFF2-40B4-BE49-F238E27FC236}">
                        <a16:creationId xmlns:a16="http://schemas.microsoft.com/office/drawing/2014/main" id="{4ED9D574-EABE-7CB5-FECD-8D9105BA02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0" name="Gruppieren 3779">
                  <a:extLst>
                    <a:ext uri="{FF2B5EF4-FFF2-40B4-BE49-F238E27FC236}">
                      <a16:creationId xmlns:a16="http://schemas.microsoft.com/office/drawing/2014/main" id="{5A015E11-F477-2767-1DB1-BC772D975498}"/>
                    </a:ext>
                  </a:extLst>
                </p:cNvPr>
                <p:cNvGrpSpPr>
                  <a:grpSpLocks noChangeAspect="1"/>
                </p:cNvGrpSpPr>
                <p:nvPr/>
              </p:nvGrpSpPr>
              <p:grpSpPr>
                <a:xfrm>
                  <a:off x="6030156" y="4086630"/>
                  <a:ext cx="180000" cy="180000"/>
                  <a:chOff x="3172968" y="2304288"/>
                  <a:chExt cx="180000" cy="180000"/>
                </a:xfrm>
              </p:grpSpPr>
              <p:sp>
                <p:nvSpPr>
                  <p:cNvPr id="3817" name="Ellipse 3816">
                    <a:extLst>
                      <a:ext uri="{FF2B5EF4-FFF2-40B4-BE49-F238E27FC236}">
                        <a16:creationId xmlns:a16="http://schemas.microsoft.com/office/drawing/2014/main" id="{FB65F48C-2A1A-EB73-F053-29E9FA9CD0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8" name="Additionszeichen 3817">
                    <a:extLst>
                      <a:ext uri="{FF2B5EF4-FFF2-40B4-BE49-F238E27FC236}">
                        <a16:creationId xmlns:a16="http://schemas.microsoft.com/office/drawing/2014/main" id="{3CD3D53A-6F52-9E7E-282A-CBF34FC27AF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1" name="Gruppieren 3780">
                  <a:extLst>
                    <a:ext uri="{FF2B5EF4-FFF2-40B4-BE49-F238E27FC236}">
                      <a16:creationId xmlns:a16="http://schemas.microsoft.com/office/drawing/2014/main" id="{B6415BA5-EACF-A6AE-5AC3-DF496432ACB3}"/>
                    </a:ext>
                  </a:extLst>
                </p:cNvPr>
                <p:cNvGrpSpPr>
                  <a:grpSpLocks noChangeAspect="1"/>
                </p:cNvGrpSpPr>
                <p:nvPr/>
              </p:nvGrpSpPr>
              <p:grpSpPr>
                <a:xfrm>
                  <a:off x="6020438" y="3296696"/>
                  <a:ext cx="180000" cy="180000"/>
                  <a:chOff x="3172968" y="2304288"/>
                  <a:chExt cx="180000" cy="180000"/>
                </a:xfrm>
              </p:grpSpPr>
              <p:sp>
                <p:nvSpPr>
                  <p:cNvPr id="3815" name="Ellipse 3814">
                    <a:extLst>
                      <a:ext uri="{FF2B5EF4-FFF2-40B4-BE49-F238E27FC236}">
                        <a16:creationId xmlns:a16="http://schemas.microsoft.com/office/drawing/2014/main" id="{F46AD9AC-F2F3-9262-39AA-75805A7819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6" name="Additionszeichen 3815">
                    <a:extLst>
                      <a:ext uri="{FF2B5EF4-FFF2-40B4-BE49-F238E27FC236}">
                        <a16:creationId xmlns:a16="http://schemas.microsoft.com/office/drawing/2014/main" id="{C5CCD8B7-CB39-F53F-035D-22914A1E8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2" name="Gruppieren 3781">
                  <a:extLst>
                    <a:ext uri="{FF2B5EF4-FFF2-40B4-BE49-F238E27FC236}">
                      <a16:creationId xmlns:a16="http://schemas.microsoft.com/office/drawing/2014/main" id="{E84C1263-7D65-15B2-7B73-DCBAFD20C1FE}"/>
                    </a:ext>
                  </a:extLst>
                </p:cNvPr>
                <p:cNvGrpSpPr>
                  <a:grpSpLocks noChangeAspect="1"/>
                </p:cNvGrpSpPr>
                <p:nvPr/>
              </p:nvGrpSpPr>
              <p:grpSpPr>
                <a:xfrm>
                  <a:off x="6540000" y="3667688"/>
                  <a:ext cx="180000" cy="180000"/>
                  <a:chOff x="3172968" y="2304288"/>
                  <a:chExt cx="180000" cy="180000"/>
                </a:xfrm>
              </p:grpSpPr>
              <p:sp>
                <p:nvSpPr>
                  <p:cNvPr id="3813" name="Ellipse 3812">
                    <a:extLst>
                      <a:ext uri="{FF2B5EF4-FFF2-40B4-BE49-F238E27FC236}">
                        <a16:creationId xmlns:a16="http://schemas.microsoft.com/office/drawing/2014/main" id="{9102ADDC-ADA1-F19F-3FF6-5B7A72CCC3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4" name="Additionszeichen 3813">
                    <a:extLst>
                      <a:ext uri="{FF2B5EF4-FFF2-40B4-BE49-F238E27FC236}">
                        <a16:creationId xmlns:a16="http://schemas.microsoft.com/office/drawing/2014/main" id="{E8000727-FD44-62B6-CD1C-CDDFD3FE3A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3" name="Gruppieren 3782">
                  <a:extLst>
                    <a:ext uri="{FF2B5EF4-FFF2-40B4-BE49-F238E27FC236}">
                      <a16:creationId xmlns:a16="http://schemas.microsoft.com/office/drawing/2014/main" id="{EB99A1CF-5497-2BCC-B553-868EA34C9D9E}"/>
                    </a:ext>
                  </a:extLst>
                </p:cNvPr>
                <p:cNvGrpSpPr>
                  <a:grpSpLocks noChangeAspect="1"/>
                </p:cNvGrpSpPr>
                <p:nvPr/>
              </p:nvGrpSpPr>
              <p:grpSpPr>
                <a:xfrm>
                  <a:off x="6696374" y="3186376"/>
                  <a:ext cx="180000" cy="180000"/>
                  <a:chOff x="3172968" y="2304288"/>
                  <a:chExt cx="180000" cy="180000"/>
                </a:xfrm>
              </p:grpSpPr>
              <p:sp>
                <p:nvSpPr>
                  <p:cNvPr id="3811" name="Ellipse 3810">
                    <a:extLst>
                      <a:ext uri="{FF2B5EF4-FFF2-40B4-BE49-F238E27FC236}">
                        <a16:creationId xmlns:a16="http://schemas.microsoft.com/office/drawing/2014/main" id="{CE7E1081-A9E3-FE32-6332-0C70A8F6E0F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2" name="Additionszeichen 3811">
                    <a:extLst>
                      <a:ext uri="{FF2B5EF4-FFF2-40B4-BE49-F238E27FC236}">
                        <a16:creationId xmlns:a16="http://schemas.microsoft.com/office/drawing/2014/main" id="{36B60E12-7770-FFAF-65C7-A8E34B82C99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4" name="Gruppieren 3783">
                  <a:extLst>
                    <a:ext uri="{FF2B5EF4-FFF2-40B4-BE49-F238E27FC236}">
                      <a16:creationId xmlns:a16="http://schemas.microsoft.com/office/drawing/2014/main" id="{FA26AC3F-2818-1AD2-8D0C-F3576219404D}"/>
                    </a:ext>
                  </a:extLst>
                </p:cNvPr>
                <p:cNvGrpSpPr>
                  <a:grpSpLocks noChangeAspect="1"/>
                </p:cNvGrpSpPr>
                <p:nvPr/>
              </p:nvGrpSpPr>
              <p:grpSpPr>
                <a:xfrm>
                  <a:off x="5577515" y="3084316"/>
                  <a:ext cx="180000" cy="180000"/>
                  <a:chOff x="3172968" y="2304288"/>
                  <a:chExt cx="180000" cy="180000"/>
                </a:xfrm>
              </p:grpSpPr>
              <p:sp>
                <p:nvSpPr>
                  <p:cNvPr id="3809" name="Ellipse 3808">
                    <a:extLst>
                      <a:ext uri="{FF2B5EF4-FFF2-40B4-BE49-F238E27FC236}">
                        <a16:creationId xmlns:a16="http://schemas.microsoft.com/office/drawing/2014/main" id="{8AF14810-1CEA-7228-C14A-CA8B2FE5E8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0" name="Additionszeichen 3809">
                    <a:extLst>
                      <a:ext uri="{FF2B5EF4-FFF2-40B4-BE49-F238E27FC236}">
                        <a16:creationId xmlns:a16="http://schemas.microsoft.com/office/drawing/2014/main" id="{B87587A1-846C-CE3E-BB8B-79230E389E7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5" name="Gruppieren 3784">
                  <a:extLst>
                    <a:ext uri="{FF2B5EF4-FFF2-40B4-BE49-F238E27FC236}">
                      <a16:creationId xmlns:a16="http://schemas.microsoft.com/office/drawing/2014/main" id="{7F67A07E-B472-5BC0-FD39-67D46CA6E7BC}"/>
                    </a:ext>
                  </a:extLst>
                </p:cNvPr>
                <p:cNvGrpSpPr>
                  <a:grpSpLocks noChangeAspect="1"/>
                </p:cNvGrpSpPr>
                <p:nvPr/>
              </p:nvGrpSpPr>
              <p:grpSpPr>
                <a:xfrm>
                  <a:off x="5940252" y="2903697"/>
                  <a:ext cx="180000" cy="180000"/>
                  <a:chOff x="3172968" y="2304288"/>
                  <a:chExt cx="180000" cy="180000"/>
                </a:xfrm>
              </p:grpSpPr>
              <p:sp>
                <p:nvSpPr>
                  <p:cNvPr id="3807" name="Ellipse 3806">
                    <a:extLst>
                      <a:ext uri="{FF2B5EF4-FFF2-40B4-BE49-F238E27FC236}">
                        <a16:creationId xmlns:a16="http://schemas.microsoft.com/office/drawing/2014/main" id="{4F1E3914-99AD-F899-42F3-D3F39EED2DA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8" name="Additionszeichen 3807">
                    <a:extLst>
                      <a:ext uri="{FF2B5EF4-FFF2-40B4-BE49-F238E27FC236}">
                        <a16:creationId xmlns:a16="http://schemas.microsoft.com/office/drawing/2014/main" id="{BC6BC2CB-F41D-C184-5AF5-E366DAB4E4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6" name="Gruppieren 3785">
                  <a:extLst>
                    <a:ext uri="{FF2B5EF4-FFF2-40B4-BE49-F238E27FC236}">
                      <a16:creationId xmlns:a16="http://schemas.microsoft.com/office/drawing/2014/main" id="{2C1EA89A-D888-CBA7-90AF-C770A4D83337}"/>
                    </a:ext>
                  </a:extLst>
                </p:cNvPr>
                <p:cNvGrpSpPr>
                  <a:grpSpLocks noChangeAspect="1"/>
                </p:cNvGrpSpPr>
                <p:nvPr/>
              </p:nvGrpSpPr>
              <p:grpSpPr>
                <a:xfrm>
                  <a:off x="5597520" y="2746772"/>
                  <a:ext cx="180000" cy="180000"/>
                  <a:chOff x="3172968" y="2304288"/>
                  <a:chExt cx="180000" cy="180000"/>
                </a:xfrm>
              </p:grpSpPr>
              <p:sp>
                <p:nvSpPr>
                  <p:cNvPr id="3805" name="Ellipse 3804">
                    <a:extLst>
                      <a:ext uri="{FF2B5EF4-FFF2-40B4-BE49-F238E27FC236}">
                        <a16:creationId xmlns:a16="http://schemas.microsoft.com/office/drawing/2014/main" id="{9CC48D79-5443-DE4A-6F4C-E7D42249A91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6" name="Additionszeichen 3805">
                    <a:extLst>
                      <a:ext uri="{FF2B5EF4-FFF2-40B4-BE49-F238E27FC236}">
                        <a16:creationId xmlns:a16="http://schemas.microsoft.com/office/drawing/2014/main" id="{719AEB6D-2C11-6631-BE36-15D0B838C0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7" name="Gruppieren 3786">
                  <a:extLst>
                    <a:ext uri="{FF2B5EF4-FFF2-40B4-BE49-F238E27FC236}">
                      <a16:creationId xmlns:a16="http://schemas.microsoft.com/office/drawing/2014/main" id="{F52E8BED-CCDD-B385-02D6-856F8F1F5825}"/>
                    </a:ext>
                  </a:extLst>
                </p:cNvPr>
                <p:cNvGrpSpPr>
                  <a:grpSpLocks noChangeAspect="1"/>
                </p:cNvGrpSpPr>
                <p:nvPr/>
              </p:nvGrpSpPr>
              <p:grpSpPr>
                <a:xfrm>
                  <a:off x="6310896" y="2729578"/>
                  <a:ext cx="180000" cy="180000"/>
                  <a:chOff x="3172968" y="2304288"/>
                  <a:chExt cx="180000" cy="180000"/>
                </a:xfrm>
              </p:grpSpPr>
              <p:sp>
                <p:nvSpPr>
                  <p:cNvPr id="3803" name="Ellipse 3802">
                    <a:extLst>
                      <a:ext uri="{FF2B5EF4-FFF2-40B4-BE49-F238E27FC236}">
                        <a16:creationId xmlns:a16="http://schemas.microsoft.com/office/drawing/2014/main" id="{1E85B96F-D7E5-1DB1-3CF8-BC8784B2EE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4" name="Additionszeichen 3803">
                    <a:extLst>
                      <a:ext uri="{FF2B5EF4-FFF2-40B4-BE49-F238E27FC236}">
                        <a16:creationId xmlns:a16="http://schemas.microsoft.com/office/drawing/2014/main" id="{9EA49552-9FFE-5BB5-8383-B8135D68AEF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88" name="Gruppieren 3787">
                  <a:extLst>
                    <a:ext uri="{FF2B5EF4-FFF2-40B4-BE49-F238E27FC236}">
                      <a16:creationId xmlns:a16="http://schemas.microsoft.com/office/drawing/2014/main" id="{69659463-14F8-8332-781F-8C13EF410C47}"/>
                    </a:ext>
                  </a:extLst>
                </p:cNvPr>
                <p:cNvGrpSpPr>
                  <a:grpSpLocks noChangeAspect="1"/>
                </p:cNvGrpSpPr>
                <p:nvPr/>
              </p:nvGrpSpPr>
              <p:grpSpPr>
                <a:xfrm>
                  <a:off x="5311404" y="3346168"/>
                  <a:ext cx="180000" cy="180000"/>
                  <a:chOff x="3172968" y="2304288"/>
                  <a:chExt cx="180000" cy="180000"/>
                </a:xfrm>
              </p:grpSpPr>
              <p:sp>
                <p:nvSpPr>
                  <p:cNvPr id="3801" name="Ellipse 3800">
                    <a:extLst>
                      <a:ext uri="{FF2B5EF4-FFF2-40B4-BE49-F238E27FC236}">
                        <a16:creationId xmlns:a16="http://schemas.microsoft.com/office/drawing/2014/main" id="{35B8DDAB-663E-6B0A-3B5C-B679D0FCAD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2" name="Additionszeichen 3801">
                    <a:extLst>
                      <a:ext uri="{FF2B5EF4-FFF2-40B4-BE49-F238E27FC236}">
                        <a16:creationId xmlns:a16="http://schemas.microsoft.com/office/drawing/2014/main" id="{B3864597-A3AE-7451-47A9-FAF88B67409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89" name="Ellipse 3788">
                  <a:extLst>
                    <a:ext uri="{FF2B5EF4-FFF2-40B4-BE49-F238E27FC236}">
                      <a16:creationId xmlns:a16="http://schemas.microsoft.com/office/drawing/2014/main" id="{AA0DBA18-9C40-4F55-8622-01AEDF1FCF6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0" name="Ellipse 3789">
                  <a:extLst>
                    <a:ext uri="{FF2B5EF4-FFF2-40B4-BE49-F238E27FC236}">
                      <a16:creationId xmlns:a16="http://schemas.microsoft.com/office/drawing/2014/main" id="{77E31C17-8405-ACA0-67F3-29B81DA2967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1" name="Ellipse 3790">
                  <a:extLst>
                    <a:ext uri="{FF2B5EF4-FFF2-40B4-BE49-F238E27FC236}">
                      <a16:creationId xmlns:a16="http://schemas.microsoft.com/office/drawing/2014/main" id="{5BD9A5DF-1A09-2764-D419-0C06967E083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2" name="Ellipse 3791">
                  <a:extLst>
                    <a:ext uri="{FF2B5EF4-FFF2-40B4-BE49-F238E27FC236}">
                      <a16:creationId xmlns:a16="http://schemas.microsoft.com/office/drawing/2014/main" id="{5E72F7B0-0494-17A8-CAAA-1D8F9F05273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3" name="Ellipse 3792">
                  <a:extLst>
                    <a:ext uri="{FF2B5EF4-FFF2-40B4-BE49-F238E27FC236}">
                      <a16:creationId xmlns:a16="http://schemas.microsoft.com/office/drawing/2014/main" id="{03BAB457-1407-1641-BCE4-D2432537108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4" name="Ellipse 3793">
                  <a:extLst>
                    <a:ext uri="{FF2B5EF4-FFF2-40B4-BE49-F238E27FC236}">
                      <a16:creationId xmlns:a16="http://schemas.microsoft.com/office/drawing/2014/main" id="{CBCBB7E8-6D89-BAF7-76FD-05FD370E00C2}"/>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5" name="Ellipse 3794">
                  <a:extLst>
                    <a:ext uri="{FF2B5EF4-FFF2-40B4-BE49-F238E27FC236}">
                      <a16:creationId xmlns:a16="http://schemas.microsoft.com/office/drawing/2014/main" id="{F17DAD6E-27A0-5C5C-DE47-F4AF06412ED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6" name="Ellipse 3795">
                  <a:extLst>
                    <a:ext uri="{FF2B5EF4-FFF2-40B4-BE49-F238E27FC236}">
                      <a16:creationId xmlns:a16="http://schemas.microsoft.com/office/drawing/2014/main" id="{39B5AAB0-282C-8AD6-CF07-C3D4585041E8}"/>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7" name="Ellipse 3796">
                  <a:extLst>
                    <a:ext uri="{FF2B5EF4-FFF2-40B4-BE49-F238E27FC236}">
                      <a16:creationId xmlns:a16="http://schemas.microsoft.com/office/drawing/2014/main" id="{34A7CAF6-0D02-1791-AF04-89075D2465F4}"/>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8" name="Ellipse 3797">
                  <a:extLst>
                    <a:ext uri="{FF2B5EF4-FFF2-40B4-BE49-F238E27FC236}">
                      <a16:creationId xmlns:a16="http://schemas.microsoft.com/office/drawing/2014/main" id="{CA1537A3-B46D-914F-E1CA-2C5671D366FD}"/>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9" name="Ellipse 3798">
                  <a:extLst>
                    <a:ext uri="{FF2B5EF4-FFF2-40B4-BE49-F238E27FC236}">
                      <a16:creationId xmlns:a16="http://schemas.microsoft.com/office/drawing/2014/main" id="{CED03EC6-A5F7-5538-BC4F-E7C4454D6CA8}"/>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0" name="Ellipse 3799">
                  <a:extLst>
                    <a:ext uri="{FF2B5EF4-FFF2-40B4-BE49-F238E27FC236}">
                      <a16:creationId xmlns:a16="http://schemas.microsoft.com/office/drawing/2014/main" id="{FC33B90C-7310-8BAF-D80B-63D219F8A5E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74" name="L-Schale">
                <a:extLst>
                  <a:ext uri="{FF2B5EF4-FFF2-40B4-BE49-F238E27FC236}">
                    <a16:creationId xmlns:a16="http://schemas.microsoft.com/office/drawing/2014/main" id="{3811F409-233C-8908-2DCF-4BB6776C03F7}"/>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775" name="M-Schale">
                <a:extLst>
                  <a:ext uri="{FF2B5EF4-FFF2-40B4-BE49-F238E27FC236}">
                    <a16:creationId xmlns:a16="http://schemas.microsoft.com/office/drawing/2014/main" id="{2A881579-1727-8270-4A03-6C4E4D1FDD4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736" name="Gruppieren 3735">
              <a:extLst>
                <a:ext uri="{FF2B5EF4-FFF2-40B4-BE49-F238E27FC236}">
                  <a16:creationId xmlns:a16="http://schemas.microsoft.com/office/drawing/2014/main" id="{BAFDB055-504E-35BA-1F32-39390543E557}"/>
                </a:ext>
              </a:extLst>
            </p:cNvPr>
            <p:cNvGrpSpPr/>
            <p:nvPr/>
          </p:nvGrpSpPr>
          <p:grpSpPr>
            <a:xfrm>
              <a:off x="6006000" y="816426"/>
              <a:ext cx="180000" cy="180000"/>
              <a:chOff x="2537136" y="1269000"/>
              <a:chExt cx="180000" cy="180000"/>
            </a:xfrm>
          </p:grpSpPr>
          <p:sp>
            <p:nvSpPr>
              <p:cNvPr id="3770" name="Ellipse 3769">
                <a:extLst>
                  <a:ext uri="{FF2B5EF4-FFF2-40B4-BE49-F238E27FC236}">
                    <a16:creationId xmlns:a16="http://schemas.microsoft.com/office/drawing/2014/main" id="{BA69E9C0-F5A0-2068-902B-8FD12B32DE1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71" name="Minuszeichen 3770">
                <a:extLst>
                  <a:ext uri="{FF2B5EF4-FFF2-40B4-BE49-F238E27FC236}">
                    <a16:creationId xmlns:a16="http://schemas.microsoft.com/office/drawing/2014/main" id="{46DD9503-0B8B-E158-5705-F7721F6D23B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37" name="Gruppieren 3736">
              <a:extLst>
                <a:ext uri="{FF2B5EF4-FFF2-40B4-BE49-F238E27FC236}">
                  <a16:creationId xmlns:a16="http://schemas.microsoft.com/office/drawing/2014/main" id="{E5706EC7-5BD6-1D5D-E2F1-B4895AF44D45}"/>
                </a:ext>
              </a:extLst>
            </p:cNvPr>
            <p:cNvGrpSpPr/>
            <p:nvPr/>
          </p:nvGrpSpPr>
          <p:grpSpPr>
            <a:xfrm>
              <a:off x="6003948" y="5865553"/>
              <a:ext cx="180000" cy="180000"/>
              <a:chOff x="2537136" y="1269000"/>
              <a:chExt cx="180000" cy="180000"/>
            </a:xfrm>
          </p:grpSpPr>
          <p:sp>
            <p:nvSpPr>
              <p:cNvPr id="3768" name="Ellipse 3767">
                <a:extLst>
                  <a:ext uri="{FF2B5EF4-FFF2-40B4-BE49-F238E27FC236}">
                    <a16:creationId xmlns:a16="http://schemas.microsoft.com/office/drawing/2014/main" id="{DFCD644E-B53D-37B3-4DC7-B8D0126BB7E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9" name="Minuszeichen 3768">
                <a:extLst>
                  <a:ext uri="{FF2B5EF4-FFF2-40B4-BE49-F238E27FC236}">
                    <a16:creationId xmlns:a16="http://schemas.microsoft.com/office/drawing/2014/main" id="{6C82B806-8263-8560-6C38-52158FB5C7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38" name="Gruppieren 3737">
              <a:extLst>
                <a:ext uri="{FF2B5EF4-FFF2-40B4-BE49-F238E27FC236}">
                  <a16:creationId xmlns:a16="http://schemas.microsoft.com/office/drawing/2014/main" id="{726B74C9-B52F-74CA-0CAA-5E51AA9AF68B}"/>
                </a:ext>
              </a:extLst>
            </p:cNvPr>
            <p:cNvGrpSpPr/>
            <p:nvPr/>
          </p:nvGrpSpPr>
          <p:grpSpPr>
            <a:xfrm>
              <a:off x="7989107" y="3335661"/>
              <a:ext cx="180000" cy="180000"/>
              <a:chOff x="2537136" y="1269000"/>
              <a:chExt cx="180000" cy="180000"/>
            </a:xfrm>
          </p:grpSpPr>
          <p:sp>
            <p:nvSpPr>
              <p:cNvPr id="3766" name="Ellipse 3765">
                <a:extLst>
                  <a:ext uri="{FF2B5EF4-FFF2-40B4-BE49-F238E27FC236}">
                    <a16:creationId xmlns:a16="http://schemas.microsoft.com/office/drawing/2014/main" id="{F4CEAA66-CF0D-FE46-7A66-85BA5BC195A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7" name="Minuszeichen 3766">
                <a:extLst>
                  <a:ext uri="{FF2B5EF4-FFF2-40B4-BE49-F238E27FC236}">
                    <a16:creationId xmlns:a16="http://schemas.microsoft.com/office/drawing/2014/main" id="{47B5BC90-9CB2-EAC5-FE9E-042B7A9B85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39" name="Gruppieren 3738">
              <a:extLst>
                <a:ext uri="{FF2B5EF4-FFF2-40B4-BE49-F238E27FC236}">
                  <a16:creationId xmlns:a16="http://schemas.microsoft.com/office/drawing/2014/main" id="{A80D9A92-67B1-9013-4E3C-006125956256}"/>
                </a:ext>
              </a:extLst>
            </p:cNvPr>
            <p:cNvGrpSpPr/>
            <p:nvPr/>
          </p:nvGrpSpPr>
          <p:grpSpPr>
            <a:xfrm>
              <a:off x="4026000" y="3339000"/>
              <a:ext cx="180000" cy="180000"/>
              <a:chOff x="2537136" y="1269000"/>
              <a:chExt cx="180000" cy="180000"/>
            </a:xfrm>
          </p:grpSpPr>
          <p:sp>
            <p:nvSpPr>
              <p:cNvPr id="3764" name="Ellipse 3763">
                <a:extLst>
                  <a:ext uri="{FF2B5EF4-FFF2-40B4-BE49-F238E27FC236}">
                    <a16:creationId xmlns:a16="http://schemas.microsoft.com/office/drawing/2014/main" id="{52AA1E4F-1218-A20F-ED87-4C82101DB3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5" name="Minuszeichen 3764">
                <a:extLst>
                  <a:ext uri="{FF2B5EF4-FFF2-40B4-BE49-F238E27FC236}">
                    <a16:creationId xmlns:a16="http://schemas.microsoft.com/office/drawing/2014/main" id="{9223DAE1-E817-898D-DF5D-BD1BE8E1C3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0" name="Gruppieren 3739">
              <a:extLst>
                <a:ext uri="{FF2B5EF4-FFF2-40B4-BE49-F238E27FC236}">
                  <a16:creationId xmlns:a16="http://schemas.microsoft.com/office/drawing/2014/main" id="{BEB774F2-07CE-AC9D-167D-AC154DE943CB}"/>
                </a:ext>
              </a:extLst>
            </p:cNvPr>
            <p:cNvGrpSpPr/>
            <p:nvPr/>
          </p:nvGrpSpPr>
          <p:grpSpPr>
            <a:xfrm>
              <a:off x="4656000" y="4775520"/>
              <a:ext cx="180000" cy="180000"/>
              <a:chOff x="2537136" y="1269000"/>
              <a:chExt cx="180000" cy="180000"/>
            </a:xfrm>
          </p:grpSpPr>
          <p:sp>
            <p:nvSpPr>
              <p:cNvPr id="3762" name="Ellipse 3761">
                <a:extLst>
                  <a:ext uri="{FF2B5EF4-FFF2-40B4-BE49-F238E27FC236}">
                    <a16:creationId xmlns:a16="http://schemas.microsoft.com/office/drawing/2014/main" id="{5006158E-2F2C-0F83-6ED0-7FEA6FBDBC7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3" name="Minuszeichen 3762">
                <a:extLst>
                  <a:ext uri="{FF2B5EF4-FFF2-40B4-BE49-F238E27FC236}">
                    <a16:creationId xmlns:a16="http://schemas.microsoft.com/office/drawing/2014/main" id="{F144FE25-AD95-D188-CFEB-158DDC43C32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1" name="Gruppieren 3740">
              <a:extLst>
                <a:ext uri="{FF2B5EF4-FFF2-40B4-BE49-F238E27FC236}">
                  <a16:creationId xmlns:a16="http://schemas.microsoft.com/office/drawing/2014/main" id="{C716412D-51E3-4FF6-5A82-45F3F4EE029E}"/>
                </a:ext>
              </a:extLst>
            </p:cNvPr>
            <p:cNvGrpSpPr/>
            <p:nvPr/>
          </p:nvGrpSpPr>
          <p:grpSpPr>
            <a:xfrm>
              <a:off x="7373256" y="4775520"/>
              <a:ext cx="180000" cy="180000"/>
              <a:chOff x="2537136" y="1269000"/>
              <a:chExt cx="180000" cy="180000"/>
            </a:xfrm>
          </p:grpSpPr>
          <p:sp>
            <p:nvSpPr>
              <p:cNvPr id="3760" name="Ellipse 3759">
                <a:extLst>
                  <a:ext uri="{FF2B5EF4-FFF2-40B4-BE49-F238E27FC236}">
                    <a16:creationId xmlns:a16="http://schemas.microsoft.com/office/drawing/2014/main" id="{C31FD112-9D26-1BEF-E042-518E6A59BF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1" name="Minuszeichen 3760">
                <a:extLst>
                  <a:ext uri="{FF2B5EF4-FFF2-40B4-BE49-F238E27FC236}">
                    <a16:creationId xmlns:a16="http://schemas.microsoft.com/office/drawing/2014/main" id="{CD4BDC40-DAF4-CF5B-3BB9-A05A2590C60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2" name="Gruppieren 3741">
              <a:extLst>
                <a:ext uri="{FF2B5EF4-FFF2-40B4-BE49-F238E27FC236}">
                  <a16:creationId xmlns:a16="http://schemas.microsoft.com/office/drawing/2014/main" id="{42768258-BA1C-A9AE-D99F-C23253067B0F}"/>
                </a:ext>
              </a:extLst>
            </p:cNvPr>
            <p:cNvGrpSpPr/>
            <p:nvPr/>
          </p:nvGrpSpPr>
          <p:grpSpPr>
            <a:xfrm>
              <a:off x="7373256" y="1900714"/>
              <a:ext cx="180000" cy="180000"/>
              <a:chOff x="2537136" y="1269000"/>
              <a:chExt cx="180000" cy="180000"/>
            </a:xfrm>
          </p:grpSpPr>
          <p:sp>
            <p:nvSpPr>
              <p:cNvPr id="3758" name="Ellipse 3757">
                <a:extLst>
                  <a:ext uri="{FF2B5EF4-FFF2-40B4-BE49-F238E27FC236}">
                    <a16:creationId xmlns:a16="http://schemas.microsoft.com/office/drawing/2014/main" id="{D998B1BF-525C-B8FD-C00E-4A5D3FACA6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9" name="Minuszeichen 3758">
                <a:extLst>
                  <a:ext uri="{FF2B5EF4-FFF2-40B4-BE49-F238E27FC236}">
                    <a16:creationId xmlns:a16="http://schemas.microsoft.com/office/drawing/2014/main" id="{BF8F26B4-697B-3ACC-2F76-7C612646083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3" name="Gruppieren 3742">
              <a:extLst>
                <a:ext uri="{FF2B5EF4-FFF2-40B4-BE49-F238E27FC236}">
                  <a16:creationId xmlns:a16="http://schemas.microsoft.com/office/drawing/2014/main" id="{4C2D5B17-C7DE-A0CD-A3DD-F001242E6CD4}"/>
                </a:ext>
              </a:extLst>
            </p:cNvPr>
            <p:cNvGrpSpPr/>
            <p:nvPr/>
          </p:nvGrpSpPr>
          <p:grpSpPr>
            <a:xfrm>
              <a:off x="4656000" y="1900714"/>
              <a:ext cx="180000" cy="180000"/>
              <a:chOff x="2537136" y="1269000"/>
              <a:chExt cx="180000" cy="180000"/>
            </a:xfrm>
          </p:grpSpPr>
          <p:sp>
            <p:nvSpPr>
              <p:cNvPr id="3756" name="Ellipse 3755">
                <a:extLst>
                  <a:ext uri="{FF2B5EF4-FFF2-40B4-BE49-F238E27FC236}">
                    <a16:creationId xmlns:a16="http://schemas.microsoft.com/office/drawing/2014/main" id="{4BBEDF36-AA93-19C7-192D-CD53EF58655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7" name="Minuszeichen 3756">
                <a:extLst>
                  <a:ext uri="{FF2B5EF4-FFF2-40B4-BE49-F238E27FC236}">
                    <a16:creationId xmlns:a16="http://schemas.microsoft.com/office/drawing/2014/main" id="{1CD6122F-2867-E73F-A3A9-D376028D547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4" name="Gruppieren 3743">
              <a:extLst>
                <a:ext uri="{FF2B5EF4-FFF2-40B4-BE49-F238E27FC236}">
                  <a16:creationId xmlns:a16="http://schemas.microsoft.com/office/drawing/2014/main" id="{407F43CC-9033-F8FA-2034-063836651EFA}"/>
                </a:ext>
              </a:extLst>
            </p:cNvPr>
            <p:cNvGrpSpPr/>
            <p:nvPr/>
          </p:nvGrpSpPr>
          <p:grpSpPr>
            <a:xfrm>
              <a:off x="6006000" y="1339747"/>
              <a:ext cx="180000" cy="180000"/>
              <a:chOff x="2537136" y="1269000"/>
              <a:chExt cx="180000" cy="180000"/>
            </a:xfrm>
          </p:grpSpPr>
          <p:sp>
            <p:nvSpPr>
              <p:cNvPr id="3754" name="Ellipse 3753">
                <a:extLst>
                  <a:ext uri="{FF2B5EF4-FFF2-40B4-BE49-F238E27FC236}">
                    <a16:creationId xmlns:a16="http://schemas.microsoft.com/office/drawing/2014/main" id="{55AC9BA5-5EE2-A03F-8DE8-024CAB74C72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5" name="Minuszeichen 3754">
                <a:extLst>
                  <a:ext uri="{FF2B5EF4-FFF2-40B4-BE49-F238E27FC236}">
                    <a16:creationId xmlns:a16="http://schemas.microsoft.com/office/drawing/2014/main" id="{72D1E0E2-F962-0EEA-03FB-1528CA7BDB8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5" name="Gruppieren 3744">
              <a:extLst>
                <a:ext uri="{FF2B5EF4-FFF2-40B4-BE49-F238E27FC236}">
                  <a16:creationId xmlns:a16="http://schemas.microsoft.com/office/drawing/2014/main" id="{AA0B65AA-2D68-0EF0-6533-79B074DBFA13}"/>
                </a:ext>
              </a:extLst>
            </p:cNvPr>
            <p:cNvGrpSpPr/>
            <p:nvPr/>
          </p:nvGrpSpPr>
          <p:grpSpPr>
            <a:xfrm>
              <a:off x="6006000" y="5312040"/>
              <a:ext cx="180000" cy="180000"/>
              <a:chOff x="2537136" y="1269000"/>
              <a:chExt cx="180000" cy="180000"/>
            </a:xfrm>
          </p:grpSpPr>
          <p:sp>
            <p:nvSpPr>
              <p:cNvPr id="3752" name="Ellipse 3751">
                <a:extLst>
                  <a:ext uri="{FF2B5EF4-FFF2-40B4-BE49-F238E27FC236}">
                    <a16:creationId xmlns:a16="http://schemas.microsoft.com/office/drawing/2014/main" id="{922D8AB4-8581-0D6B-3127-C03B1D3F92E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3" name="Minuszeichen 3752">
                <a:extLst>
                  <a:ext uri="{FF2B5EF4-FFF2-40B4-BE49-F238E27FC236}">
                    <a16:creationId xmlns:a16="http://schemas.microsoft.com/office/drawing/2014/main" id="{30B38419-873D-52CE-6F9E-2ED6A16C76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6" name="Gruppieren 3745">
              <a:extLst>
                <a:ext uri="{FF2B5EF4-FFF2-40B4-BE49-F238E27FC236}">
                  <a16:creationId xmlns:a16="http://schemas.microsoft.com/office/drawing/2014/main" id="{82A8295D-5AEF-37E7-19BA-55B276F2E887}"/>
                </a:ext>
              </a:extLst>
            </p:cNvPr>
            <p:cNvGrpSpPr/>
            <p:nvPr/>
          </p:nvGrpSpPr>
          <p:grpSpPr>
            <a:xfrm>
              <a:off x="6006000" y="1900714"/>
              <a:ext cx="180000" cy="180000"/>
              <a:chOff x="2537136" y="1269000"/>
              <a:chExt cx="180000" cy="180000"/>
            </a:xfrm>
          </p:grpSpPr>
          <p:sp>
            <p:nvSpPr>
              <p:cNvPr id="3750" name="Ellipse 3749">
                <a:extLst>
                  <a:ext uri="{FF2B5EF4-FFF2-40B4-BE49-F238E27FC236}">
                    <a16:creationId xmlns:a16="http://schemas.microsoft.com/office/drawing/2014/main" id="{E21CA90B-B021-118A-4996-06786F34F5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1" name="Minuszeichen 3750">
                <a:extLst>
                  <a:ext uri="{FF2B5EF4-FFF2-40B4-BE49-F238E27FC236}">
                    <a16:creationId xmlns:a16="http://schemas.microsoft.com/office/drawing/2014/main" id="{B7B993C0-B6B4-5C7E-4788-8B153AE2D2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47" name="Gruppieren 3746">
              <a:extLst>
                <a:ext uri="{FF2B5EF4-FFF2-40B4-BE49-F238E27FC236}">
                  <a16:creationId xmlns:a16="http://schemas.microsoft.com/office/drawing/2014/main" id="{F1884DC1-3F01-5FFA-0CAC-D7B5333BE76D}"/>
                </a:ext>
              </a:extLst>
            </p:cNvPr>
            <p:cNvGrpSpPr/>
            <p:nvPr/>
          </p:nvGrpSpPr>
          <p:grpSpPr>
            <a:xfrm>
              <a:off x="6006000" y="4775520"/>
              <a:ext cx="180000" cy="180000"/>
              <a:chOff x="2537136" y="1269000"/>
              <a:chExt cx="180000" cy="180000"/>
            </a:xfrm>
          </p:grpSpPr>
          <p:sp>
            <p:nvSpPr>
              <p:cNvPr id="3748" name="Ellipse 3747">
                <a:extLst>
                  <a:ext uri="{FF2B5EF4-FFF2-40B4-BE49-F238E27FC236}">
                    <a16:creationId xmlns:a16="http://schemas.microsoft.com/office/drawing/2014/main" id="{6DD43856-6C01-C6AA-4772-BC14E569126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49" name="Minuszeichen 3748">
                <a:extLst>
                  <a:ext uri="{FF2B5EF4-FFF2-40B4-BE49-F238E27FC236}">
                    <a16:creationId xmlns:a16="http://schemas.microsoft.com/office/drawing/2014/main" id="{2D1A7DB1-71EB-0D57-8730-48C43C7F85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825" name="Gruppieren 3824">
            <a:extLst>
              <a:ext uri="{FF2B5EF4-FFF2-40B4-BE49-F238E27FC236}">
                <a16:creationId xmlns:a16="http://schemas.microsoft.com/office/drawing/2014/main" id="{080F9E5E-663F-F201-6984-D524E3C1653B}"/>
              </a:ext>
            </a:extLst>
          </p:cNvPr>
          <p:cNvGrpSpPr>
            <a:grpSpLocks noChangeAspect="1"/>
          </p:cNvGrpSpPr>
          <p:nvPr/>
        </p:nvGrpSpPr>
        <p:grpSpPr>
          <a:xfrm>
            <a:off x="8915344" y="6323669"/>
            <a:ext cx="1258865" cy="1306104"/>
            <a:chOff x="3576000" y="816426"/>
            <a:chExt cx="5040000" cy="5229127"/>
          </a:xfrm>
        </p:grpSpPr>
        <p:grpSp>
          <p:nvGrpSpPr>
            <p:cNvPr id="3826" name="Magnesium ohne e-">
              <a:extLst>
                <a:ext uri="{FF2B5EF4-FFF2-40B4-BE49-F238E27FC236}">
                  <a16:creationId xmlns:a16="http://schemas.microsoft.com/office/drawing/2014/main" id="{0AAA1198-42FA-2CDA-9439-399A40824B85}"/>
                </a:ext>
              </a:extLst>
            </p:cNvPr>
            <p:cNvGrpSpPr/>
            <p:nvPr/>
          </p:nvGrpSpPr>
          <p:grpSpPr>
            <a:xfrm>
              <a:off x="3576000" y="909000"/>
              <a:ext cx="5040000" cy="5040000"/>
              <a:chOff x="3576000" y="909000"/>
              <a:chExt cx="5040000" cy="5040000"/>
            </a:xfrm>
          </p:grpSpPr>
          <p:sp>
            <p:nvSpPr>
              <p:cNvPr id="3863" name="K-Schale">
                <a:extLst>
                  <a:ext uri="{FF2B5EF4-FFF2-40B4-BE49-F238E27FC236}">
                    <a16:creationId xmlns:a16="http://schemas.microsoft.com/office/drawing/2014/main" id="{14697B91-D784-8151-251E-55FF6C52186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864" name="Atomkern mit Protonen und Neutronen">
                <a:extLst>
                  <a:ext uri="{FF2B5EF4-FFF2-40B4-BE49-F238E27FC236}">
                    <a16:creationId xmlns:a16="http://schemas.microsoft.com/office/drawing/2014/main" id="{F78D0437-A6BD-8305-524D-D870ACC0E3CD}"/>
                  </a:ext>
                </a:extLst>
              </p:cNvPr>
              <p:cNvGrpSpPr/>
              <p:nvPr/>
            </p:nvGrpSpPr>
            <p:grpSpPr>
              <a:xfrm>
                <a:off x="5196000" y="2529000"/>
                <a:ext cx="1800000" cy="1800000"/>
                <a:chOff x="5196000" y="2529000"/>
                <a:chExt cx="1800000" cy="1800000"/>
              </a:xfrm>
            </p:grpSpPr>
            <p:sp>
              <p:nvSpPr>
                <p:cNvPr id="3867" name="Atomkern">
                  <a:extLst>
                    <a:ext uri="{FF2B5EF4-FFF2-40B4-BE49-F238E27FC236}">
                      <a16:creationId xmlns:a16="http://schemas.microsoft.com/office/drawing/2014/main" id="{ADE7F271-CA16-296C-7A12-BBDC7FF8001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868" name="Gruppieren 3867">
                  <a:extLst>
                    <a:ext uri="{FF2B5EF4-FFF2-40B4-BE49-F238E27FC236}">
                      <a16:creationId xmlns:a16="http://schemas.microsoft.com/office/drawing/2014/main" id="{28F26D1C-4822-83D3-D665-C1F72AEDA820}"/>
                    </a:ext>
                  </a:extLst>
                </p:cNvPr>
                <p:cNvGrpSpPr>
                  <a:grpSpLocks noChangeAspect="1"/>
                </p:cNvGrpSpPr>
                <p:nvPr/>
              </p:nvGrpSpPr>
              <p:grpSpPr>
                <a:xfrm>
                  <a:off x="5848033" y="3791651"/>
                  <a:ext cx="180000" cy="180000"/>
                  <a:chOff x="3172968" y="2304288"/>
                  <a:chExt cx="180000" cy="180000"/>
                </a:xfrm>
              </p:grpSpPr>
              <p:sp>
                <p:nvSpPr>
                  <p:cNvPr id="3914" name="Ellipse 3913">
                    <a:extLst>
                      <a:ext uri="{FF2B5EF4-FFF2-40B4-BE49-F238E27FC236}">
                        <a16:creationId xmlns:a16="http://schemas.microsoft.com/office/drawing/2014/main" id="{33CE67F1-9A7F-179A-3186-B0F3043E46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5" name="Additionszeichen 3914">
                    <a:extLst>
                      <a:ext uri="{FF2B5EF4-FFF2-40B4-BE49-F238E27FC236}">
                        <a16:creationId xmlns:a16="http://schemas.microsoft.com/office/drawing/2014/main" id="{6737992B-093A-E7BA-B76A-9B92384D79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69" name="Gruppieren 3868">
                  <a:extLst>
                    <a:ext uri="{FF2B5EF4-FFF2-40B4-BE49-F238E27FC236}">
                      <a16:creationId xmlns:a16="http://schemas.microsoft.com/office/drawing/2014/main" id="{090C4838-5D52-A28F-7E56-F0B9515334A5}"/>
                    </a:ext>
                  </a:extLst>
                </p:cNvPr>
                <p:cNvGrpSpPr>
                  <a:grpSpLocks noChangeAspect="1"/>
                </p:cNvGrpSpPr>
                <p:nvPr/>
              </p:nvGrpSpPr>
              <p:grpSpPr>
                <a:xfrm>
                  <a:off x="6270000" y="3698425"/>
                  <a:ext cx="180000" cy="180000"/>
                  <a:chOff x="3172968" y="2304288"/>
                  <a:chExt cx="180000" cy="180000"/>
                </a:xfrm>
              </p:grpSpPr>
              <p:sp>
                <p:nvSpPr>
                  <p:cNvPr id="3912" name="Ellipse 3911">
                    <a:extLst>
                      <a:ext uri="{FF2B5EF4-FFF2-40B4-BE49-F238E27FC236}">
                        <a16:creationId xmlns:a16="http://schemas.microsoft.com/office/drawing/2014/main" id="{A202BEBC-9865-47BC-B372-A87DD7BD2E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3" name="Additionszeichen 3912">
                    <a:extLst>
                      <a:ext uri="{FF2B5EF4-FFF2-40B4-BE49-F238E27FC236}">
                        <a16:creationId xmlns:a16="http://schemas.microsoft.com/office/drawing/2014/main" id="{FA1C8C80-CBA4-BD8D-BF71-7B02DDB11D9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0" name="Gruppieren 3869">
                  <a:extLst>
                    <a:ext uri="{FF2B5EF4-FFF2-40B4-BE49-F238E27FC236}">
                      <a16:creationId xmlns:a16="http://schemas.microsoft.com/office/drawing/2014/main" id="{F6E575F4-3F90-AEDE-ED47-0E8C78185B5B}"/>
                    </a:ext>
                  </a:extLst>
                </p:cNvPr>
                <p:cNvGrpSpPr>
                  <a:grpSpLocks noChangeAspect="1"/>
                </p:cNvGrpSpPr>
                <p:nvPr/>
              </p:nvGrpSpPr>
              <p:grpSpPr>
                <a:xfrm>
                  <a:off x="5499300" y="3931942"/>
                  <a:ext cx="180000" cy="180000"/>
                  <a:chOff x="3172968" y="2304288"/>
                  <a:chExt cx="180000" cy="180000"/>
                </a:xfrm>
              </p:grpSpPr>
              <p:sp>
                <p:nvSpPr>
                  <p:cNvPr id="3910" name="Ellipse 3909">
                    <a:extLst>
                      <a:ext uri="{FF2B5EF4-FFF2-40B4-BE49-F238E27FC236}">
                        <a16:creationId xmlns:a16="http://schemas.microsoft.com/office/drawing/2014/main" id="{B24E1ED2-6C71-5AFA-B5B3-B81663A7C5B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1" name="Additionszeichen 3910">
                    <a:extLst>
                      <a:ext uri="{FF2B5EF4-FFF2-40B4-BE49-F238E27FC236}">
                        <a16:creationId xmlns:a16="http://schemas.microsoft.com/office/drawing/2014/main" id="{0D69B8FD-DDE7-FD22-F7FA-7D1E79E0B5B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1" name="Gruppieren 3870">
                  <a:extLst>
                    <a:ext uri="{FF2B5EF4-FFF2-40B4-BE49-F238E27FC236}">
                      <a16:creationId xmlns:a16="http://schemas.microsoft.com/office/drawing/2014/main" id="{E306A596-151D-43AD-16AB-26FF7996F70E}"/>
                    </a:ext>
                  </a:extLst>
                </p:cNvPr>
                <p:cNvGrpSpPr>
                  <a:grpSpLocks noChangeAspect="1"/>
                </p:cNvGrpSpPr>
                <p:nvPr/>
              </p:nvGrpSpPr>
              <p:grpSpPr>
                <a:xfrm>
                  <a:off x="6030156" y="4086630"/>
                  <a:ext cx="180000" cy="180000"/>
                  <a:chOff x="3172968" y="2304288"/>
                  <a:chExt cx="180000" cy="180000"/>
                </a:xfrm>
              </p:grpSpPr>
              <p:sp>
                <p:nvSpPr>
                  <p:cNvPr id="3908" name="Ellipse 3907">
                    <a:extLst>
                      <a:ext uri="{FF2B5EF4-FFF2-40B4-BE49-F238E27FC236}">
                        <a16:creationId xmlns:a16="http://schemas.microsoft.com/office/drawing/2014/main" id="{C5056C46-E1A9-7CA2-6AE1-56EBCBAF560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9" name="Additionszeichen 3908">
                    <a:extLst>
                      <a:ext uri="{FF2B5EF4-FFF2-40B4-BE49-F238E27FC236}">
                        <a16:creationId xmlns:a16="http://schemas.microsoft.com/office/drawing/2014/main" id="{86075308-F04D-D8A1-466D-AB5AFAA7AC7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2" name="Gruppieren 3871">
                  <a:extLst>
                    <a:ext uri="{FF2B5EF4-FFF2-40B4-BE49-F238E27FC236}">
                      <a16:creationId xmlns:a16="http://schemas.microsoft.com/office/drawing/2014/main" id="{2DFC4CBA-CD7C-47EB-DB04-B21911CE78BA}"/>
                    </a:ext>
                  </a:extLst>
                </p:cNvPr>
                <p:cNvGrpSpPr>
                  <a:grpSpLocks noChangeAspect="1"/>
                </p:cNvGrpSpPr>
                <p:nvPr/>
              </p:nvGrpSpPr>
              <p:grpSpPr>
                <a:xfrm>
                  <a:off x="6020438" y="3296696"/>
                  <a:ext cx="180000" cy="180000"/>
                  <a:chOff x="3172968" y="2304288"/>
                  <a:chExt cx="180000" cy="180000"/>
                </a:xfrm>
              </p:grpSpPr>
              <p:sp>
                <p:nvSpPr>
                  <p:cNvPr id="3906" name="Ellipse 3905">
                    <a:extLst>
                      <a:ext uri="{FF2B5EF4-FFF2-40B4-BE49-F238E27FC236}">
                        <a16:creationId xmlns:a16="http://schemas.microsoft.com/office/drawing/2014/main" id="{E16EDFEC-9579-34AE-872B-F6E6B86E1B4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7" name="Additionszeichen 3906">
                    <a:extLst>
                      <a:ext uri="{FF2B5EF4-FFF2-40B4-BE49-F238E27FC236}">
                        <a16:creationId xmlns:a16="http://schemas.microsoft.com/office/drawing/2014/main" id="{89159878-452A-39B9-CA4E-FC70A4D2AB9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3" name="Gruppieren 3872">
                  <a:extLst>
                    <a:ext uri="{FF2B5EF4-FFF2-40B4-BE49-F238E27FC236}">
                      <a16:creationId xmlns:a16="http://schemas.microsoft.com/office/drawing/2014/main" id="{2AC11C81-651C-9CBF-B16A-863208CADA46}"/>
                    </a:ext>
                  </a:extLst>
                </p:cNvPr>
                <p:cNvGrpSpPr>
                  <a:grpSpLocks noChangeAspect="1"/>
                </p:cNvGrpSpPr>
                <p:nvPr/>
              </p:nvGrpSpPr>
              <p:grpSpPr>
                <a:xfrm>
                  <a:off x="6540000" y="3667688"/>
                  <a:ext cx="180000" cy="180000"/>
                  <a:chOff x="3172968" y="2304288"/>
                  <a:chExt cx="180000" cy="180000"/>
                </a:xfrm>
              </p:grpSpPr>
              <p:sp>
                <p:nvSpPr>
                  <p:cNvPr id="3904" name="Ellipse 3903">
                    <a:extLst>
                      <a:ext uri="{FF2B5EF4-FFF2-40B4-BE49-F238E27FC236}">
                        <a16:creationId xmlns:a16="http://schemas.microsoft.com/office/drawing/2014/main" id="{4BA0CA8A-194C-50E1-FF78-8A27FA01F6B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5" name="Additionszeichen 3904">
                    <a:extLst>
                      <a:ext uri="{FF2B5EF4-FFF2-40B4-BE49-F238E27FC236}">
                        <a16:creationId xmlns:a16="http://schemas.microsoft.com/office/drawing/2014/main" id="{1D23064B-2294-1354-0F6E-79B83675BBF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4" name="Gruppieren 3873">
                  <a:extLst>
                    <a:ext uri="{FF2B5EF4-FFF2-40B4-BE49-F238E27FC236}">
                      <a16:creationId xmlns:a16="http://schemas.microsoft.com/office/drawing/2014/main" id="{628C31FB-1A64-8429-BCAE-BE0CFBED4146}"/>
                    </a:ext>
                  </a:extLst>
                </p:cNvPr>
                <p:cNvGrpSpPr>
                  <a:grpSpLocks noChangeAspect="1"/>
                </p:cNvGrpSpPr>
                <p:nvPr/>
              </p:nvGrpSpPr>
              <p:grpSpPr>
                <a:xfrm>
                  <a:off x="6696374" y="3186376"/>
                  <a:ext cx="180000" cy="180000"/>
                  <a:chOff x="3172968" y="2304288"/>
                  <a:chExt cx="180000" cy="180000"/>
                </a:xfrm>
              </p:grpSpPr>
              <p:sp>
                <p:nvSpPr>
                  <p:cNvPr id="3902" name="Ellipse 3901">
                    <a:extLst>
                      <a:ext uri="{FF2B5EF4-FFF2-40B4-BE49-F238E27FC236}">
                        <a16:creationId xmlns:a16="http://schemas.microsoft.com/office/drawing/2014/main" id="{156414A0-D16D-F772-A02E-1898C78D9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3" name="Additionszeichen 3902">
                    <a:extLst>
                      <a:ext uri="{FF2B5EF4-FFF2-40B4-BE49-F238E27FC236}">
                        <a16:creationId xmlns:a16="http://schemas.microsoft.com/office/drawing/2014/main" id="{997A2647-F7F6-38A9-EE16-4FFEBB3F49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5" name="Gruppieren 3874">
                  <a:extLst>
                    <a:ext uri="{FF2B5EF4-FFF2-40B4-BE49-F238E27FC236}">
                      <a16:creationId xmlns:a16="http://schemas.microsoft.com/office/drawing/2014/main" id="{EA8FDDA0-A488-57AC-0706-6CBBF6EFF85B}"/>
                    </a:ext>
                  </a:extLst>
                </p:cNvPr>
                <p:cNvGrpSpPr>
                  <a:grpSpLocks noChangeAspect="1"/>
                </p:cNvGrpSpPr>
                <p:nvPr/>
              </p:nvGrpSpPr>
              <p:grpSpPr>
                <a:xfrm>
                  <a:off x="5577515" y="3084316"/>
                  <a:ext cx="180000" cy="180000"/>
                  <a:chOff x="3172968" y="2304288"/>
                  <a:chExt cx="180000" cy="180000"/>
                </a:xfrm>
              </p:grpSpPr>
              <p:sp>
                <p:nvSpPr>
                  <p:cNvPr id="3900" name="Ellipse 3899">
                    <a:extLst>
                      <a:ext uri="{FF2B5EF4-FFF2-40B4-BE49-F238E27FC236}">
                        <a16:creationId xmlns:a16="http://schemas.microsoft.com/office/drawing/2014/main" id="{1EA2606E-719A-88B9-3F4B-B7DB9C86A9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1" name="Additionszeichen 3900">
                    <a:extLst>
                      <a:ext uri="{FF2B5EF4-FFF2-40B4-BE49-F238E27FC236}">
                        <a16:creationId xmlns:a16="http://schemas.microsoft.com/office/drawing/2014/main" id="{ECDFE87B-2BC6-776C-D02B-29E6081E78C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6" name="Gruppieren 3875">
                  <a:extLst>
                    <a:ext uri="{FF2B5EF4-FFF2-40B4-BE49-F238E27FC236}">
                      <a16:creationId xmlns:a16="http://schemas.microsoft.com/office/drawing/2014/main" id="{10814638-C5E0-333D-B44C-0D7FB7420412}"/>
                    </a:ext>
                  </a:extLst>
                </p:cNvPr>
                <p:cNvGrpSpPr>
                  <a:grpSpLocks noChangeAspect="1"/>
                </p:cNvGrpSpPr>
                <p:nvPr/>
              </p:nvGrpSpPr>
              <p:grpSpPr>
                <a:xfrm>
                  <a:off x="5940252" y="2903697"/>
                  <a:ext cx="180000" cy="180000"/>
                  <a:chOff x="3172968" y="2304288"/>
                  <a:chExt cx="180000" cy="180000"/>
                </a:xfrm>
              </p:grpSpPr>
              <p:sp>
                <p:nvSpPr>
                  <p:cNvPr id="3898" name="Ellipse 3897">
                    <a:extLst>
                      <a:ext uri="{FF2B5EF4-FFF2-40B4-BE49-F238E27FC236}">
                        <a16:creationId xmlns:a16="http://schemas.microsoft.com/office/drawing/2014/main" id="{C64F745F-E5F2-086B-CA98-2C4E2CE529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9" name="Additionszeichen 3898">
                    <a:extLst>
                      <a:ext uri="{FF2B5EF4-FFF2-40B4-BE49-F238E27FC236}">
                        <a16:creationId xmlns:a16="http://schemas.microsoft.com/office/drawing/2014/main" id="{F6243878-8214-057F-818B-EA32528E872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7" name="Gruppieren 3876">
                  <a:extLst>
                    <a:ext uri="{FF2B5EF4-FFF2-40B4-BE49-F238E27FC236}">
                      <a16:creationId xmlns:a16="http://schemas.microsoft.com/office/drawing/2014/main" id="{D3A73822-7873-452D-54AF-63A6540000F1}"/>
                    </a:ext>
                  </a:extLst>
                </p:cNvPr>
                <p:cNvGrpSpPr>
                  <a:grpSpLocks noChangeAspect="1"/>
                </p:cNvGrpSpPr>
                <p:nvPr/>
              </p:nvGrpSpPr>
              <p:grpSpPr>
                <a:xfrm>
                  <a:off x="5597520" y="2746772"/>
                  <a:ext cx="180000" cy="180000"/>
                  <a:chOff x="3172968" y="2304288"/>
                  <a:chExt cx="180000" cy="180000"/>
                </a:xfrm>
              </p:grpSpPr>
              <p:sp>
                <p:nvSpPr>
                  <p:cNvPr id="3896" name="Ellipse 3895">
                    <a:extLst>
                      <a:ext uri="{FF2B5EF4-FFF2-40B4-BE49-F238E27FC236}">
                        <a16:creationId xmlns:a16="http://schemas.microsoft.com/office/drawing/2014/main" id="{C3E99474-6016-42F7-A148-3C4D64DA1B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7" name="Additionszeichen 3896">
                    <a:extLst>
                      <a:ext uri="{FF2B5EF4-FFF2-40B4-BE49-F238E27FC236}">
                        <a16:creationId xmlns:a16="http://schemas.microsoft.com/office/drawing/2014/main" id="{F7D0D45A-6749-5B8C-DD48-8F5AF5572E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8" name="Gruppieren 3877">
                  <a:extLst>
                    <a:ext uri="{FF2B5EF4-FFF2-40B4-BE49-F238E27FC236}">
                      <a16:creationId xmlns:a16="http://schemas.microsoft.com/office/drawing/2014/main" id="{E7E85B7A-977E-3548-568F-B474BC843F2A}"/>
                    </a:ext>
                  </a:extLst>
                </p:cNvPr>
                <p:cNvGrpSpPr>
                  <a:grpSpLocks noChangeAspect="1"/>
                </p:cNvGrpSpPr>
                <p:nvPr/>
              </p:nvGrpSpPr>
              <p:grpSpPr>
                <a:xfrm>
                  <a:off x="6310896" y="2729578"/>
                  <a:ext cx="180000" cy="180000"/>
                  <a:chOff x="3172968" y="2304288"/>
                  <a:chExt cx="180000" cy="180000"/>
                </a:xfrm>
              </p:grpSpPr>
              <p:sp>
                <p:nvSpPr>
                  <p:cNvPr id="3894" name="Ellipse 3893">
                    <a:extLst>
                      <a:ext uri="{FF2B5EF4-FFF2-40B4-BE49-F238E27FC236}">
                        <a16:creationId xmlns:a16="http://schemas.microsoft.com/office/drawing/2014/main" id="{6E5ACE9D-177A-9515-CD20-E7F6FD49C4E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5" name="Additionszeichen 3894">
                    <a:extLst>
                      <a:ext uri="{FF2B5EF4-FFF2-40B4-BE49-F238E27FC236}">
                        <a16:creationId xmlns:a16="http://schemas.microsoft.com/office/drawing/2014/main" id="{1FE98932-EFDB-565E-291F-0F85FA67200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79" name="Gruppieren 3878">
                  <a:extLst>
                    <a:ext uri="{FF2B5EF4-FFF2-40B4-BE49-F238E27FC236}">
                      <a16:creationId xmlns:a16="http://schemas.microsoft.com/office/drawing/2014/main" id="{79035047-B967-DDCD-BA3B-2C3AB1B434E9}"/>
                    </a:ext>
                  </a:extLst>
                </p:cNvPr>
                <p:cNvGrpSpPr>
                  <a:grpSpLocks noChangeAspect="1"/>
                </p:cNvGrpSpPr>
                <p:nvPr/>
              </p:nvGrpSpPr>
              <p:grpSpPr>
                <a:xfrm>
                  <a:off x="5311404" y="3346168"/>
                  <a:ext cx="180000" cy="180000"/>
                  <a:chOff x="3172968" y="2304288"/>
                  <a:chExt cx="180000" cy="180000"/>
                </a:xfrm>
              </p:grpSpPr>
              <p:sp>
                <p:nvSpPr>
                  <p:cNvPr id="3892" name="Ellipse 3891">
                    <a:extLst>
                      <a:ext uri="{FF2B5EF4-FFF2-40B4-BE49-F238E27FC236}">
                        <a16:creationId xmlns:a16="http://schemas.microsoft.com/office/drawing/2014/main" id="{E4E51B16-EE6E-1E03-E5AC-1674396E05D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3" name="Additionszeichen 3892">
                    <a:extLst>
                      <a:ext uri="{FF2B5EF4-FFF2-40B4-BE49-F238E27FC236}">
                        <a16:creationId xmlns:a16="http://schemas.microsoft.com/office/drawing/2014/main" id="{CADB903E-E56B-D360-F031-F6D6E390A3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80" name="Ellipse 3879">
                  <a:extLst>
                    <a:ext uri="{FF2B5EF4-FFF2-40B4-BE49-F238E27FC236}">
                      <a16:creationId xmlns:a16="http://schemas.microsoft.com/office/drawing/2014/main" id="{26F56257-0B44-9888-EF15-57A96848C8F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1" name="Ellipse 3880">
                  <a:extLst>
                    <a:ext uri="{FF2B5EF4-FFF2-40B4-BE49-F238E27FC236}">
                      <a16:creationId xmlns:a16="http://schemas.microsoft.com/office/drawing/2014/main" id="{4CBD975F-1668-EBAD-DE85-B6BC385388CD}"/>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2" name="Ellipse 3881">
                  <a:extLst>
                    <a:ext uri="{FF2B5EF4-FFF2-40B4-BE49-F238E27FC236}">
                      <a16:creationId xmlns:a16="http://schemas.microsoft.com/office/drawing/2014/main" id="{88121214-B16E-6A1F-149E-D0785EAA91B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3" name="Ellipse 3882">
                  <a:extLst>
                    <a:ext uri="{FF2B5EF4-FFF2-40B4-BE49-F238E27FC236}">
                      <a16:creationId xmlns:a16="http://schemas.microsoft.com/office/drawing/2014/main" id="{26A346E2-BBCF-0C7A-6D0B-B1BC16B4756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4" name="Ellipse 3883">
                  <a:extLst>
                    <a:ext uri="{FF2B5EF4-FFF2-40B4-BE49-F238E27FC236}">
                      <a16:creationId xmlns:a16="http://schemas.microsoft.com/office/drawing/2014/main" id="{17E96421-4555-A346-BA95-1FFAF5155ADB}"/>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5" name="Ellipse 3884">
                  <a:extLst>
                    <a:ext uri="{FF2B5EF4-FFF2-40B4-BE49-F238E27FC236}">
                      <a16:creationId xmlns:a16="http://schemas.microsoft.com/office/drawing/2014/main" id="{BC8EFB0F-3637-AE53-7077-1C7A892AD880}"/>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6" name="Ellipse 3885">
                  <a:extLst>
                    <a:ext uri="{FF2B5EF4-FFF2-40B4-BE49-F238E27FC236}">
                      <a16:creationId xmlns:a16="http://schemas.microsoft.com/office/drawing/2014/main" id="{29EFA4FF-D42C-D620-1F72-CD530990480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7" name="Ellipse 3886">
                  <a:extLst>
                    <a:ext uri="{FF2B5EF4-FFF2-40B4-BE49-F238E27FC236}">
                      <a16:creationId xmlns:a16="http://schemas.microsoft.com/office/drawing/2014/main" id="{C9F7DF7C-535D-6853-C621-3AAE894745C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8" name="Ellipse 3887">
                  <a:extLst>
                    <a:ext uri="{FF2B5EF4-FFF2-40B4-BE49-F238E27FC236}">
                      <a16:creationId xmlns:a16="http://schemas.microsoft.com/office/drawing/2014/main" id="{604167AA-9541-F6BC-92B6-03721E652E7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9" name="Ellipse 3888">
                  <a:extLst>
                    <a:ext uri="{FF2B5EF4-FFF2-40B4-BE49-F238E27FC236}">
                      <a16:creationId xmlns:a16="http://schemas.microsoft.com/office/drawing/2014/main" id="{A769A776-B5BD-70C9-4A0F-7303AAFF6E9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0" name="Ellipse 3889">
                  <a:extLst>
                    <a:ext uri="{FF2B5EF4-FFF2-40B4-BE49-F238E27FC236}">
                      <a16:creationId xmlns:a16="http://schemas.microsoft.com/office/drawing/2014/main" id="{CA929D12-AC12-EEBF-1E8B-1EE2385D93E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1" name="Ellipse 3890">
                  <a:extLst>
                    <a:ext uri="{FF2B5EF4-FFF2-40B4-BE49-F238E27FC236}">
                      <a16:creationId xmlns:a16="http://schemas.microsoft.com/office/drawing/2014/main" id="{35981107-7BCA-549A-1B5A-961E96117884}"/>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65" name="L-Schale">
                <a:extLst>
                  <a:ext uri="{FF2B5EF4-FFF2-40B4-BE49-F238E27FC236}">
                    <a16:creationId xmlns:a16="http://schemas.microsoft.com/office/drawing/2014/main" id="{1BC15AD3-5216-94D9-43F6-2A0B94B994E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866" name="M-Schale">
                <a:extLst>
                  <a:ext uri="{FF2B5EF4-FFF2-40B4-BE49-F238E27FC236}">
                    <a16:creationId xmlns:a16="http://schemas.microsoft.com/office/drawing/2014/main" id="{FEB31B27-F24A-D38A-9C21-545072D7012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827" name="Gruppieren 3826">
              <a:extLst>
                <a:ext uri="{FF2B5EF4-FFF2-40B4-BE49-F238E27FC236}">
                  <a16:creationId xmlns:a16="http://schemas.microsoft.com/office/drawing/2014/main" id="{6E7584F4-0D72-DB6F-C9A2-D71CEF222601}"/>
                </a:ext>
              </a:extLst>
            </p:cNvPr>
            <p:cNvGrpSpPr/>
            <p:nvPr/>
          </p:nvGrpSpPr>
          <p:grpSpPr>
            <a:xfrm>
              <a:off x="6006000" y="816426"/>
              <a:ext cx="180000" cy="180000"/>
              <a:chOff x="2537136" y="1269000"/>
              <a:chExt cx="180000" cy="180000"/>
            </a:xfrm>
          </p:grpSpPr>
          <p:sp>
            <p:nvSpPr>
              <p:cNvPr id="3861" name="Ellipse 3860">
                <a:extLst>
                  <a:ext uri="{FF2B5EF4-FFF2-40B4-BE49-F238E27FC236}">
                    <a16:creationId xmlns:a16="http://schemas.microsoft.com/office/drawing/2014/main" id="{24FC2DF5-4709-58FA-0948-031E31FBAE1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62" name="Minuszeichen 3861">
                <a:extLst>
                  <a:ext uri="{FF2B5EF4-FFF2-40B4-BE49-F238E27FC236}">
                    <a16:creationId xmlns:a16="http://schemas.microsoft.com/office/drawing/2014/main" id="{FB91A494-949E-FD94-301F-E78054216E2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28" name="Gruppieren 3827">
              <a:extLst>
                <a:ext uri="{FF2B5EF4-FFF2-40B4-BE49-F238E27FC236}">
                  <a16:creationId xmlns:a16="http://schemas.microsoft.com/office/drawing/2014/main" id="{712A423E-5611-402B-93C0-ECE56879C0EB}"/>
                </a:ext>
              </a:extLst>
            </p:cNvPr>
            <p:cNvGrpSpPr/>
            <p:nvPr/>
          </p:nvGrpSpPr>
          <p:grpSpPr>
            <a:xfrm>
              <a:off x="6003948" y="5865553"/>
              <a:ext cx="180000" cy="180000"/>
              <a:chOff x="2537136" y="1269000"/>
              <a:chExt cx="180000" cy="180000"/>
            </a:xfrm>
          </p:grpSpPr>
          <p:sp>
            <p:nvSpPr>
              <p:cNvPr id="3859" name="Ellipse 3858">
                <a:extLst>
                  <a:ext uri="{FF2B5EF4-FFF2-40B4-BE49-F238E27FC236}">
                    <a16:creationId xmlns:a16="http://schemas.microsoft.com/office/drawing/2014/main" id="{645614E9-2D14-8FAA-AD67-E67E201413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60" name="Minuszeichen 3859">
                <a:extLst>
                  <a:ext uri="{FF2B5EF4-FFF2-40B4-BE49-F238E27FC236}">
                    <a16:creationId xmlns:a16="http://schemas.microsoft.com/office/drawing/2014/main" id="{BD4F75AB-F7D8-3F33-FA13-DB2ECEA205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29" name="Gruppieren 3828">
              <a:extLst>
                <a:ext uri="{FF2B5EF4-FFF2-40B4-BE49-F238E27FC236}">
                  <a16:creationId xmlns:a16="http://schemas.microsoft.com/office/drawing/2014/main" id="{BB6F651B-D52D-2CB2-D60A-6DCA492D5EC2}"/>
                </a:ext>
              </a:extLst>
            </p:cNvPr>
            <p:cNvGrpSpPr/>
            <p:nvPr/>
          </p:nvGrpSpPr>
          <p:grpSpPr>
            <a:xfrm>
              <a:off x="7989107" y="3335661"/>
              <a:ext cx="180000" cy="180000"/>
              <a:chOff x="2537136" y="1269000"/>
              <a:chExt cx="180000" cy="180000"/>
            </a:xfrm>
          </p:grpSpPr>
          <p:sp>
            <p:nvSpPr>
              <p:cNvPr id="3857" name="Ellipse 3856">
                <a:extLst>
                  <a:ext uri="{FF2B5EF4-FFF2-40B4-BE49-F238E27FC236}">
                    <a16:creationId xmlns:a16="http://schemas.microsoft.com/office/drawing/2014/main" id="{7139AF25-8E55-359B-0453-D9725C009F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8" name="Minuszeichen 3857">
                <a:extLst>
                  <a:ext uri="{FF2B5EF4-FFF2-40B4-BE49-F238E27FC236}">
                    <a16:creationId xmlns:a16="http://schemas.microsoft.com/office/drawing/2014/main" id="{90B1F488-72C5-2B2D-5D35-A0D63A22AD0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0" name="Gruppieren 3829">
              <a:extLst>
                <a:ext uri="{FF2B5EF4-FFF2-40B4-BE49-F238E27FC236}">
                  <a16:creationId xmlns:a16="http://schemas.microsoft.com/office/drawing/2014/main" id="{ADA166EA-53C8-E50D-B852-7B8448EA909C}"/>
                </a:ext>
              </a:extLst>
            </p:cNvPr>
            <p:cNvGrpSpPr/>
            <p:nvPr/>
          </p:nvGrpSpPr>
          <p:grpSpPr>
            <a:xfrm>
              <a:off x="4026000" y="3339000"/>
              <a:ext cx="180000" cy="180000"/>
              <a:chOff x="2537136" y="1269000"/>
              <a:chExt cx="180000" cy="180000"/>
            </a:xfrm>
          </p:grpSpPr>
          <p:sp>
            <p:nvSpPr>
              <p:cNvPr id="3855" name="Ellipse 3854">
                <a:extLst>
                  <a:ext uri="{FF2B5EF4-FFF2-40B4-BE49-F238E27FC236}">
                    <a16:creationId xmlns:a16="http://schemas.microsoft.com/office/drawing/2014/main" id="{5B577AF9-AB02-9F9F-A8B3-F9D6901E3DD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6" name="Minuszeichen 3855">
                <a:extLst>
                  <a:ext uri="{FF2B5EF4-FFF2-40B4-BE49-F238E27FC236}">
                    <a16:creationId xmlns:a16="http://schemas.microsoft.com/office/drawing/2014/main" id="{925B9805-8A52-D42E-84D3-3C1FE085E3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1" name="Gruppieren 3830">
              <a:extLst>
                <a:ext uri="{FF2B5EF4-FFF2-40B4-BE49-F238E27FC236}">
                  <a16:creationId xmlns:a16="http://schemas.microsoft.com/office/drawing/2014/main" id="{F4BC96E3-9286-7CFD-1069-BF9279756758}"/>
                </a:ext>
              </a:extLst>
            </p:cNvPr>
            <p:cNvGrpSpPr/>
            <p:nvPr/>
          </p:nvGrpSpPr>
          <p:grpSpPr>
            <a:xfrm>
              <a:off x="4656000" y="4775520"/>
              <a:ext cx="180000" cy="180000"/>
              <a:chOff x="2537136" y="1269000"/>
              <a:chExt cx="180000" cy="180000"/>
            </a:xfrm>
          </p:grpSpPr>
          <p:sp>
            <p:nvSpPr>
              <p:cNvPr id="3853" name="Ellipse 3852">
                <a:extLst>
                  <a:ext uri="{FF2B5EF4-FFF2-40B4-BE49-F238E27FC236}">
                    <a16:creationId xmlns:a16="http://schemas.microsoft.com/office/drawing/2014/main" id="{7C229383-9210-AA81-5F92-FBB563887CC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4" name="Minuszeichen 3853">
                <a:extLst>
                  <a:ext uri="{FF2B5EF4-FFF2-40B4-BE49-F238E27FC236}">
                    <a16:creationId xmlns:a16="http://schemas.microsoft.com/office/drawing/2014/main" id="{36F61C6C-994A-D2A0-A56F-2AA7EC4BA38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2" name="Gruppieren 3831">
              <a:extLst>
                <a:ext uri="{FF2B5EF4-FFF2-40B4-BE49-F238E27FC236}">
                  <a16:creationId xmlns:a16="http://schemas.microsoft.com/office/drawing/2014/main" id="{F4DD099D-3568-8C0F-5FF0-5CF39B8CA767}"/>
                </a:ext>
              </a:extLst>
            </p:cNvPr>
            <p:cNvGrpSpPr/>
            <p:nvPr/>
          </p:nvGrpSpPr>
          <p:grpSpPr>
            <a:xfrm>
              <a:off x="7373256" y="4775520"/>
              <a:ext cx="180000" cy="180000"/>
              <a:chOff x="2537136" y="1269000"/>
              <a:chExt cx="180000" cy="180000"/>
            </a:xfrm>
          </p:grpSpPr>
          <p:sp>
            <p:nvSpPr>
              <p:cNvPr id="3851" name="Ellipse 3850">
                <a:extLst>
                  <a:ext uri="{FF2B5EF4-FFF2-40B4-BE49-F238E27FC236}">
                    <a16:creationId xmlns:a16="http://schemas.microsoft.com/office/drawing/2014/main" id="{A064785E-2C17-BE00-0C50-D5900023342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2" name="Minuszeichen 3851">
                <a:extLst>
                  <a:ext uri="{FF2B5EF4-FFF2-40B4-BE49-F238E27FC236}">
                    <a16:creationId xmlns:a16="http://schemas.microsoft.com/office/drawing/2014/main" id="{AA4C9E43-4DF8-7A2D-019B-31840391611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3" name="Gruppieren 3832">
              <a:extLst>
                <a:ext uri="{FF2B5EF4-FFF2-40B4-BE49-F238E27FC236}">
                  <a16:creationId xmlns:a16="http://schemas.microsoft.com/office/drawing/2014/main" id="{BEAC427E-BCE8-6813-58E5-111151FA0FA3}"/>
                </a:ext>
              </a:extLst>
            </p:cNvPr>
            <p:cNvGrpSpPr/>
            <p:nvPr/>
          </p:nvGrpSpPr>
          <p:grpSpPr>
            <a:xfrm>
              <a:off x="7373256" y="1900714"/>
              <a:ext cx="180000" cy="180000"/>
              <a:chOff x="2537136" y="1269000"/>
              <a:chExt cx="180000" cy="180000"/>
            </a:xfrm>
          </p:grpSpPr>
          <p:sp>
            <p:nvSpPr>
              <p:cNvPr id="3849" name="Ellipse 3848">
                <a:extLst>
                  <a:ext uri="{FF2B5EF4-FFF2-40B4-BE49-F238E27FC236}">
                    <a16:creationId xmlns:a16="http://schemas.microsoft.com/office/drawing/2014/main" id="{31FCEA78-2248-42BC-F5F0-8155E149413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0" name="Minuszeichen 3849">
                <a:extLst>
                  <a:ext uri="{FF2B5EF4-FFF2-40B4-BE49-F238E27FC236}">
                    <a16:creationId xmlns:a16="http://schemas.microsoft.com/office/drawing/2014/main" id="{CCBD6453-0732-8977-6044-055E1908A8F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4" name="Gruppieren 3833">
              <a:extLst>
                <a:ext uri="{FF2B5EF4-FFF2-40B4-BE49-F238E27FC236}">
                  <a16:creationId xmlns:a16="http://schemas.microsoft.com/office/drawing/2014/main" id="{D483301F-B0FE-499C-F722-D2027BEC96D1}"/>
                </a:ext>
              </a:extLst>
            </p:cNvPr>
            <p:cNvGrpSpPr/>
            <p:nvPr/>
          </p:nvGrpSpPr>
          <p:grpSpPr>
            <a:xfrm>
              <a:off x="4656000" y="1900714"/>
              <a:ext cx="180000" cy="180000"/>
              <a:chOff x="2537136" y="1269000"/>
              <a:chExt cx="180000" cy="180000"/>
            </a:xfrm>
          </p:grpSpPr>
          <p:sp>
            <p:nvSpPr>
              <p:cNvPr id="3847" name="Ellipse 3846">
                <a:extLst>
                  <a:ext uri="{FF2B5EF4-FFF2-40B4-BE49-F238E27FC236}">
                    <a16:creationId xmlns:a16="http://schemas.microsoft.com/office/drawing/2014/main" id="{195AEA6E-40AD-5F65-A7C8-B143841F5D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8" name="Minuszeichen 3847">
                <a:extLst>
                  <a:ext uri="{FF2B5EF4-FFF2-40B4-BE49-F238E27FC236}">
                    <a16:creationId xmlns:a16="http://schemas.microsoft.com/office/drawing/2014/main" id="{41E77D3B-4160-26D6-ED04-DFA5E672DB5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5" name="Gruppieren 3834">
              <a:extLst>
                <a:ext uri="{FF2B5EF4-FFF2-40B4-BE49-F238E27FC236}">
                  <a16:creationId xmlns:a16="http://schemas.microsoft.com/office/drawing/2014/main" id="{819CE821-B522-D7FA-DD94-1B60317A2ED4}"/>
                </a:ext>
              </a:extLst>
            </p:cNvPr>
            <p:cNvGrpSpPr/>
            <p:nvPr/>
          </p:nvGrpSpPr>
          <p:grpSpPr>
            <a:xfrm>
              <a:off x="6006000" y="1339747"/>
              <a:ext cx="180000" cy="180000"/>
              <a:chOff x="2537136" y="1269000"/>
              <a:chExt cx="180000" cy="180000"/>
            </a:xfrm>
          </p:grpSpPr>
          <p:sp>
            <p:nvSpPr>
              <p:cNvPr id="3845" name="Ellipse 3844">
                <a:extLst>
                  <a:ext uri="{FF2B5EF4-FFF2-40B4-BE49-F238E27FC236}">
                    <a16:creationId xmlns:a16="http://schemas.microsoft.com/office/drawing/2014/main" id="{1301DC30-3F54-E56F-44A2-B01DAB0209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6" name="Minuszeichen 3845">
                <a:extLst>
                  <a:ext uri="{FF2B5EF4-FFF2-40B4-BE49-F238E27FC236}">
                    <a16:creationId xmlns:a16="http://schemas.microsoft.com/office/drawing/2014/main" id="{9496D0CE-7B2D-0C14-967D-E241A249D67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6" name="Gruppieren 3835">
              <a:extLst>
                <a:ext uri="{FF2B5EF4-FFF2-40B4-BE49-F238E27FC236}">
                  <a16:creationId xmlns:a16="http://schemas.microsoft.com/office/drawing/2014/main" id="{4F534847-E915-CE06-1EFB-26281018E2A3}"/>
                </a:ext>
              </a:extLst>
            </p:cNvPr>
            <p:cNvGrpSpPr/>
            <p:nvPr/>
          </p:nvGrpSpPr>
          <p:grpSpPr>
            <a:xfrm>
              <a:off x="6006000" y="5312040"/>
              <a:ext cx="180000" cy="180000"/>
              <a:chOff x="2537136" y="1269000"/>
              <a:chExt cx="180000" cy="180000"/>
            </a:xfrm>
          </p:grpSpPr>
          <p:sp>
            <p:nvSpPr>
              <p:cNvPr id="3843" name="Ellipse 3842">
                <a:extLst>
                  <a:ext uri="{FF2B5EF4-FFF2-40B4-BE49-F238E27FC236}">
                    <a16:creationId xmlns:a16="http://schemas.microsoft.com/office/drawing/2014/main" id="{290812E9-59F2-08A5-84D6-74ED1A7627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4" name="Minuszeichen 3843">
                <a:extLst>
                  <a:ext uri="{FF2B5EF4-FFF2-40B4-BE49-F238E27FC236}">
                    <a16:creationId xmlns:a16="http://schemas.microsoft.com/office/drawing/2014/main" id="{C4B6EF17-8EBE-2942-DE91-D076C4BD95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7" name="Gruppieren 3836">
              <a:extLst>
                <a:ext uri="{FF2B5EF4-FFF2-40B4-BE49-F238E27FC236}">
                  <a16:creationId xmlns:a16="http://schemas.microsoft.com/office/drawing/2014/main" id="{E06A83D7-F244-6330-61AB-9E02F8FD9DF9}"/>
                </a:ext>
              </a:extLst>
            </p:cNvPr>
            <p:cNvGrpSpPr/>
            <p:nvPr/>
          </p:nvGrpSpPr>
          <p:grpSpPr>
            <a:xfrm>
              <a:off x="6006000" y="1900714"/>
              <a:ext cx="180000" cy="180000"/>
              <a:chOff x="2537136" y="1269000"/>
              <a:chExt cx="180000" cy="180000"/>
            </a:xfrm>
          </p:grpSpPr>
          <p:sp>
            <p:nvSpPr>
              <p:cNvPr id="3841" name="Ellipse 3840">
                <a:extLst>
                  <a:ext uri="{FF2B5EF4-FFF2-40B4-BE49-F238E27FC236}">
                    <a16:creationId xmlns:a16="http://schemas.microsoft.com/office/drawing/2014/main" id="{E90A1A22-E5AE-A5C5-D420-C6FB89D5198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2" name="Minuszeichen 3841">
                <a:extLst>
                  <a:ext uri="{FF2B5EF4-FFF2-40B4-BE49-F238E27FC236}">
                    <a16:creationId xmlns:a16="http://schemas.microsoft.com/office/drawing/2014/main" id="{5CFDD609-7812-6E9B-B701-3B298576356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38" name="Gruppieren 3837">
              <a:extLst>
                <a:ext uri="{FF2B5EF4-FFF2-40B4-BE49-F238E27FC236}">
                  <a16:creationId xmlns:a16="http://schemas.microsoft.com/office/drawing/2014/main" id="{C3B328A1-6BD5-02B0-3A11-22113FC90667}"/>
                </a:ext>
              </a:extLst>
            </p:cNvPr>
            <p:cNvGrpSpPr/>
            <p:nvPr/>
          </p:nvGrpSpPr>
          <p:grpSpPr>
            <a:xfrm>
              <a:off x="6006000" y="4775520"/>
              <a:ext cx="180000" cy="180000"/>
              <a:chOff x="2537136" y="1269000"/>
              <a:chExt cx="180000" cy="180000"/>
            </a:xfrm>
          </p:grpSpPr>
          <p:sp>
            <p:nvSpPr>
              <p:cNvPr id="3839" name="Ellipse 3838">
                <a:extLst>
                  <a:ext uri="{FF2B5EF4-FFF2-40B4-BE49-F238E27FC236}">
                    <a16:creationId xmlns:a16="http://schemas.microsoft.com/office/drawing/2014/main" id="{633E8168-EA11-575E-5D11-3C343B2D54A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0" name="Minuszeichen 3839">
                <a:extLst>
                  <a:ext uri="{FF2B5EF4-FFF2-40B4-BE49-F238E27FC236}">
                    <a16:creationId xmlns:a16="http://schemas.microsoft.com/office/drawing/2014/main" id="{DB4BE4E3-80BC-8A69-0449-7EB3ACD40AC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916" name="Gruppieren 3915">
            <a:extLst>
              <a:ext uri="{FF2B5EF4-FFF2-40B4-BE49-F238E27FC236}">
                <a16:creationId xmlns:a16="http://schemas.microsoft.com/office/drawing/2014/main" id="{FDBD02D5-A47A-5A90-802C-45B12E254160}"/>
              </a:ext>
            </a:extLst>
          </p:cNvPr>
          <p:cNvGrpSpPr>
            <a:grpSpLocks noChangeAspect="1"/>
          </p:cNvGrpSpPr>
          <p:nvPr/>
        </p:nvGrpSpPr>
        <p:grpSpPr>
          <a:xfrm>
            <a:off x="302268" y="1050695"/>
            <a:ext cx="1258865" cy="1306104"/>
            <a:chOff x="3576000" y="816426"/>
            <a:chExt cx="5040000" cy="5229127"/>
          </a:xfrm>
        </p:grpSpPr>
        <p:grpSp>
          <p:nvGrpSpPr>
            <p:cNvPr id="3917" name="Magnesium ohne e-">
              <a:extLst>
                <a:ext uri="{FF2B5EF4-FFF2-40B4-BE49-F238E27FC236}">
                  <a16:creationId xmlns:a16="http://schemas.microsoft.com/office/drawing/2014/main" id="{A8DC585F-1D17-B1E6-C0C5-CEBB5FBAC4AD}"/>
                </a:ext>
              </a:extLst>
            </p:cNvPr>
            <p:cNvGrpSpPr/>
            <p:nvPr/>
          </p:nvGrpSpPr>
          <p:grpSpPr>
            <a:xfrm>
              <a:off x="3576000" y="909000"/>
              <a:ext cx="5040000" cy="5040000"/>
              <a:chOff x="3576000" y="909000"/>
              <a:chExt cx="5040000" cy="5040000"/>
            </a:xfrm>
          </p:grpSpPr>
          <p:sp>
            <p:nvSpPr>
              <p:cNvPr id="3954" name="K-Schale">
                <a:extLst>
                  <a:ext uri="{FF2B5EF4-FFF2-40B4-BE49-F238E27FC236}">
                    <a16:creationId xmlns:a16="http://schemas.microsoft.com/office/drawing/2014/main" id="{7DD1D36E-D2E3-B554-EEF3-80389814E02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955" name="Atomkern mit Protonen und Neutronen">
                <a:extLst>
                  <a:ext uri="{FF2B5EF4-FFF2-40B4-BE49-F238E27FC236}">
                    <a16:creationId xmlns:a16="http://schemas.microsoft.com/office/drawing/2014/main" id="{CEBB6A5E-BCA5-00CD-CB07-FCAC65705D8F}"/>
                  </a:ext>
                </a:extLst>
              </p:cNvPr>
              <p:cNvGrpSpPr/>
              <p:nvPr/>
            </p:nvGrpSpPr>
            <p:grpSpPr>
              <a:xfrm>
                <a:off x="5196000" y="2529000"/>
                <a:ext cx="1800000" cy="1800000"/>
                <a:chOff x="5196000" y="2529000"/>
                <a:chExt cx="1800000" cy="1800000"/>
              </a:xfrm>
            </p:grpSpPr>
            <p:sp>
              <p:nvSpPr>
                <p:cNvPr id="3958" name="Atomkern">
                  <a:extLst>
                    <a:ext uri="{FF2B5EF4-FFF2-40B4-BE49-F238E27FC236}">
                      <a16:creationId xmlns:a16="http://schemas.microsoft.com/office/drawing/2014/main" id="{F19738E3-DA36-EBB8-E65C-3E120A290DD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959" name="Gruppieren 3958">
                  <a:extLst>
                    <a:ext uri="{FF2B5EF4-FFF2-40B4-BE49-F238E27FC236}">
                      <a16:creationId xmlns:a16="http://schemas.microsoft.com/office/drawing/2014/main" id="{8BF947E9-D382-E121-4607-BC1287ECFD5D}"/>
                    </a:ext>
                  </a:extLst>
                </p:cNvPr>
                <p:cNvGrpSpPr>
                  <a:grpSpLocks noChangeAspect="1"/>
                </p:cNvGrpSpPr>
                <p:nvPr/>
              </p:nvGrpSpPr>
              <p:grpSpPr>
                <a:xfrm>
                  <a:off x="5848033" y="3791651"/>
                  <a:ext cx="180000" cy="180000"/>
                  <a:chOff x="3172968" y="2304288"/>
                  <a:chExt cx="180000" cy="180000"/>
                </a:xfrm>
              </p:grpSpPr>
              <p:sp>
                <p:nvSpPr>
                  <p:cNvPr id="4005" name="Ellipse 4004">
                    <a:extLst>
                      <a:ext uri="{FF2B5EF4-FFF2-40B4-BE49-F238E27FC236}">
                        <a16:creationId xmlns:a16="http://schemas.microsoft.com/office/drawing/2014/main" id="{0D83E36C-F4BB-CAD1-068C-DE6885B918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06" name="Additionszeichen 4005">
                    <a:extLst>
                      <a:ext uri="{FF2B5EF4-FFF2-40B4-BE49-F238E27FC236}">
                        <a16:creationId xmlns:a16="http://schemas.microsoft.com/office/drawing/2014/main" id="{9A3074D2-30E7-4A69-0143-EA7AA1BABF3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60" name="Gruppieren 3959">
                  <a:extLst>
                    <a:ext uri="{FF2B5EF4-FFF2-40B4-BE49-F238E27FC236}">
                      <a16:creationId xmlns:a16="http://schemas.microsoft.com/office/drawing/2014/main" id="{3CB12FF5-3B12-3315-1F86-EA0130018A17}"/>
                    </a:ext>
                  </a:extLst>
                </p:cNvPr>
                <p:cNvGrpSpPr>
                  <a:grpSpLocks noChangeAspect="1"/>
                </p:cNvGrpSpPr>
                <p:nvPr/>
              </p:nvGrpSpPr>
              <p:grpSpPr>
                <a:xfrm>
                  <a:off x="6270000" y="3698425"/>
                  <a:ext cx="180000" cy="180000"/>
                  <a:chOff x="3172968" y="2304288"/>
                  <a:chExt cx="180000" cy="180000"/>
                </a:xfrm>
              </p:grpSpPr>
              <p:sp>
                <p:nvSpPr>
                  <p:cNvPr id="4003" name="Ellipse 4002">
                    <a:extLst>
                      <a:ext uri="{FF2B5EF4-FFF2-40B4-BE49-F238E27FC236}">
                        <a16:creationId xmlns:a16="http://schemas.microsoft.com/office/drawing/2014/main" id="{5666C580-8F36-3C30-3E3C-13085992BD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04" name="Additionszeichen 4003">
                    <a:extLst>
                      <a:ext uri="{FF2B5EF4-FFF2-40B4-BE49-F238E27FC236}">
                        <a16:creationId xmlns:a16="http://schemas.microsoft.com/office/drawing/2014/main" id="{69986345-CDD5-DA76-BCE7-622DA45860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61" name="Gruppieren 3960">
                  <a:extLst>
                    <a:ext uri="{FF2B5EF4-FFF2-40B4-BE49-F238E27FC236}">
                      <a16:creationId xmlns:a16="http://schemas.microsoft.com/office/drawing/2014/main" id="{4CF8B9F0-9CE4-CA3E-A379-CF8E4938C965}"/>
                    </a:ext>
                  </a:extLst>
                </p:cNvPr>
                <p:cNvGrpSpPr>
                  <a:grpSpLocks noChangeAspect="1"/>
                </p:cNvGrpSpPr>
                <p:nvPr/>
              </p:nvGrpSpPr>
              <p:grpSpPr>
                <a:xfrm>
                  <a:off x="5499300" y="3931942"/>
                  <a:ext cx="180000" cy="180000"/>
                  <a:chOff x="3172968" y="2304288"/>
                  <a:chExt cx="180000" cy="180000"/>
                </a:xfrm>
              </p:grpSpPr>
              <p:sp>
                <p:nvSpPr>
                  <p:cNvPr id="4001" name="Ellipse 4000">
                    <a:extLst>
                      <a:ext uri="{FF2B5EF4-FFF2-40B4-BE49-F238E27FC236}">
                        <a16:creationId xmlns:a16="http://schemas.microsoft.com/office/drawing/2014/main" id="{3843ED7E-D783-5DE3-C307-4D7C347489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02" name="Additionszeichen 4001">
                    <a:extLst>
                      <a:ext uri="{FF2B5EF4-FFF2-40B4-BE49-F238E27FC236}">
                        <a16:creationId xmlns:a16="http://schemas.microsoft.com/office/drawing/2014/main" id="{2BD03932-319E-7536-BCF9-D055715FCB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62" name="Gruppieren 3961">
                  <a:extLst>
                    <a:ext uri="{FF2B5EF4-FFF2-40B4-BE49-F238E27FC236}">
                      <a16:creationId xmlns:a16="http://schemas.microsoft.com/office/drawing/2014/main" id="{90CE7258-0463-5139-6BFF-4BD9F649681B}"/>
                    </a:ext>
                  </a:extLst>
                </p:cNvPr>
                <p:cNvGrpSpPr>
                  <a:grpSpLocks noChangeAspect="1"/>
                </p:cNvGrpSpPr>
                <p:nvPr/>
              </p:nvGrpSpPr>
              <p:grpSpPr>
                <a:xfrm>
                  <a:off x="6030156" y="4086630"/>
                  <a:ext cx="180000" cy="180000"/>
                  <a:chOff x="3172968" y="2304288"/>
                  <a:chExt cx="180000" cy="180000"/>
                </a:xfrm>
              </p:grpSpPr>
              <p:sp>
                <p:nvSpPr>
                  <p:cNvPr id="3999" name="Ellipse 3998">
                    <a:extLst>
                      <a:ext uri="{FF2B5EF4-FFF2-40B4-BE49-F238E27FC236}">
                        <a16:creationId xmlns:a16="http://schemas.microsoft.com/office/drawing/2014/main" id="{D5C103A1-BAD9-548D-5781-DBA09FFBBD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00" name="Additionszeichen 3999">
                    <a:extLst>
                      <a:ext uri="{FF2B5EF4-FFF2-40B4-BE49-F238E27FC236}">
                        <a16:creationId xmlns:a16="http://schemas.microsoft.com/office/drawing/2014/main" id="{4067A5CD-A565-CD8D-FED1-6358C90187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63" name="Gruppieren 3962">
                  <a:extLst>
                    <a:ext uri="{FF2B5EF4-FFF2-40B4-BE49-F238E27FC236}">
                      <a16:creationId xmlns:a16="http://schemas.microsoft.com/office/drawing/2014/main" id="{C845B4AB-3158-6086-0874-91D21DA548C4}"/>
                    </a:ext>
                  </a:extLst>
                </p:cNvPr>
                <p:cNvGrpSpPr>
                  <a:grpSpLocks noChangeAspect="1"/>
                </p:cNvGrpSpPr>
                <p:nvPr/>
              </p:nvGrpSpPr>
              <p:grpSpPr>
                <a:xfrm>
                  <a:off x="6020438" y="3296696"/>
                  <a:ext cx="180000" cy="180000"/>
                  <a:chOff x="3172968" y="2304288"/>
                  <a:chExt cx="180000" cy="180000"/>
                </a:xfrm>
              </p:grpSpPr>
              <p:sp>
                <p:nvSpPr>
                  <p:cNvPr id="3997" name="Ellipse 3996">
                    <a:extLst>
                      <a:ext uri="{FF2B5EF4-FFF2-40B4-BE49-F238E27FC236}">
                        <a16:creationId xmlns:a16="http://schemas.microsoft.com/office/drawing/2014/main" id="{3FDDA339-3F0A-63EC-C72B-CFF272D47C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8" name="Additionszeichen 3997">
                    <a:extLst>
                      <a:ext uri="{FF2B5EF4-FFF2-40B4-BE49-F238E27FC236}">
                        <a16:creationId xmlns:a16="http://schemas.microsoft.com/office/drawing/2014/main" id="{C2CB89B1-2D44-CD20-A3AA-0D536B09CF6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64" name="Gruppieren 3963">
                  <a:extLst>
                    <a:ext uri="{FF2B5EF4-FFF2-40B4-BE49-F238E27FC236}">
                      <a16:creationId xmlns:a16="http://schemas.microsoft.com/office/drawing/2014/main" id="{36A4789E-7306-E02E-326B-21FBCFA055E8}"/>
                    </a:ext>
                  </a:extLst>
                </p:cNvPr>
                <p:cNvGrpSpPr>
                  <a:grpSpLocks noChangeAspect="1"/>
                </p:cNvGrpSpPr>
                <p:nvPr/>
              </p:nvGrpSpPr>
              <p:grpSpPr>
                <a:xfrm>
                  <a:off x="6540000" y="3667688"/>
                  <a:ext cx="180000" cy="180000"/>
                  <a:chOff x="3172968" y="2304288"/>
                  <a:chExt cx="180000" cy="180000"/>
                </a:xfrm>
              </p:grpSpPr>
              <p:sp>
                <p:nvSpPr>
                  <p:cNvPr id="3995" name="Ellipse 3994">
                    <a:extLst>
                      <a:ext uri="{FF2B5EF4-FFF2-40B4-BE49-F238E27FC236}">
                        <a16:creationId xmlns:a16="http://schemas.microsoft.com/office/drawing/2014/main" id="{375CBC62-24DA-EC4F-FB53-8340F70C828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6" name="Additionszeichen 3995">
                    <a:extLst>
                      <a:ext uri="{FF2B5EF4-FFF2-40B4-BE49-F238E27FC236}">
                        <a16:creationId xmlns:a16="http://schemas.microsoft.com/office/drawing/2014/main" id="{8AA9B04E-E718-56B7-8C90-7982D55237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65" name="Gruppieren 3964">
                  <a:extLst>
                    <a:ext uri="{FF2B5EF4-FFF2-40B4-BE49-F238E27FC236}">
                      <a16:creationId xmlns:a16="http://schemas.microsoft.com/office/drawing/2014/main" id="{7A6733E4-4607-F91C-A1FF-7A9A6972AC6C}"/>
                    </a:ext>
                  </a:extLst>
                </p:cNvPr>
                <p:cNvGrpSpPr>
                  <a:grpSpLocks noChangeAspect="1"/>
                </p:cNvGrpSpPr>
                <p:nvPr/>
              </p:nvGrpSpPr>
              <p:grpSpPr>
                <a:xfrm>
                  <a:off x="6696374" y="3186376"/>
                  <a:ext cx="180000" cy="180000"/>
                  <a:chOff x="3172968" y="2304288"/>
                  <a:chExt cx="180000" cy="180000"/>
                </a:xfrm>
              </p:grpSpPr>
              <p:sp>
                <p:nvSpPr>
                  <p:cNvPr id="3993" name="Ellipse 3992">
                    <a:extLst>
                      <a:ext uri="{FF2B5EF4-FFF2-40B4-BE49-F238E27FC236}">
                        <a16:creationId xmlns:a16="http://schemas.microsoft.com/office/drawing/2014/main" id="{832C0D53-D9B0-247A-B656-18BA2876A6E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4" name="Additionszeichen 3993">
                    <a:extLst>
                      <a:ext uri="{FF2B5EF4-FFF2-40B4-BE49-F238E27FC236}">
                        <a16:creationId xmlns:a16="http://schemas.microsoft.com/office/drawing/2014/main" id="{D67136D1-EF63-F780-2940-0E49379E1A2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66" name="Gruppieren 3965">
                  <a:extLst>
                    <a:ext uri="{FF2B5EF4-FFF2-40B4-BE49-F238E27FC236}">
                      <a16:creationId xmlns:a16="http://schemas.microsoft.com/office/drawing/2014/main" id="{8ADA4E94-B37F-10BA-F562-E1AEC9710A2E}"/>
                    </a:ext>
                  </a:extLst>
                </p:cNvPr>
                <p:cNvGrpSpPr>
                  <a:grpSpLocks noChangeAspect="1"/>
                </p:cNvGrpSpPr>
                <p:nvPr/>
              </p:nvGrpSpPr>
              <p:grpSpPr>
                <a:xfrm>
                  <a:off x="5577515" y="3084316"/>
                  <a:ext cx="180000" cy="180000"/>
                  <a:chOff x="3172968" y="2304288"/>
                  <a:chExt cx="180000" cy="180000"/>
                </a:xfrm>
              </p:grpSpPr>
              <p:sp>
                <p:nvSpPr>
                  <p:cNvPr id="3991" name="Ellipse 3990">
                    <a:extLst>
                      <a:ext uri="{FF2B5EF4-FFF2-40B4-BE49-F238E27FC236}">
                        <a16:creationId xmlns:a16="http://schemas.microsoft.com/office/drawing/2014/main" id="{16952E9A-96A1-107D-7624-16C9F7E0D47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2" name="Additionszeichen 3991">
                    <a:extLst>
                      <a:ext uri="{FF2B5EF4-FFF2-40B4-BE49-F238E27FC236}">
                        <a16:creationId xmlns:a16="http://schemas.microsoft.com/office/drawing/2014/main" id="{0DD5A070-E4DA-4663-1408-0C7D715196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67" name="Gruppieren 3966">
                  <a:extLst>
                    <a:ext uri="{FF2B5EF4-FFF2-40B4-BE49-F238E27FC236}">
                      <a16:creationId xmlns:a16="http://schemas.microsoft.com/office/drawing/2014/main" id="{CBEC3D60-DEBB-15AB-7AC2-075D60D3A3D4}"/>
                    </a:ext>
                  </a:extLst>
                </p:cNvPr>
                <p:cNvGrpSpPr>
                  <a:grpSpLocks noChangeAspect="1"/>
                </p:cNvGrpSpPr>
                <p:nvPr/>
              </p:nvGrpSpPr>
              <p:grpSpPr>
                <a:xfrm>
                  <a:off x="5940252" y="2903697"/>
                  <a:ext cx="180000" cy="180000"/>
                  <a:chOff x="3172968" y="2304288"/>
                  <a:chExt cx="180000" cy="180000"/>
                </a:xfrm>
              </p:grpSpPr>
              <p:sp>
                <p:nvSpPr>
                  <p:cNvPr id="3989" name="Ellipse 3988">
                    <a:extLst>
                      <a:ext uri="{FF2B5EF4-FFF2-40B4-BE49-F238E27FC236}">
                        <a16:creationId xmlns:a16="http://schemas.microsoft.com/office/drawing/2014/main" id="{0B4EAB3E-ECE6-CD62-A9DC-58293D6A44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0" name="Additionszeichen 3989">
                    <a:extLst>
                      <a:ext uri="{FF2B5EF4-FFF2-40B4-BE49-F238E27FC236}">
                        <a16:creationId xmlns:a16="http://schemas.microsoft.com/office/drawing/2014/main" id="{38B85C43-2B65-BB21-345E-EC4F38046E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68" name="Gruppieren 3967">
                  <a:extLst>
                    <a:ext uri="{FF2B5EF4-FFF2-40B4-BE49-F238E27FC236}">
                      <a16:creationId xmlns:a16="http://schemas.microsoft.com/office/drawing/2014/main" id="{05FA307A-FB55-CB69-EFBE-4A023954A56C}"/>
                    </a:ext>
                  </a:extLst>
                </p:cNvPr>
                <p:cNvGrpSpPr>
                  <a:grpSpLocks noChangeAspect="1"/>
                </p:cNvGrpSpPr>
                <p:nvPr/>
              </p:nvGrpSpPr>
              <p:grpSpPr>
                <a:xfrm>
                  <a:off x="5597520" y="2746772"/>
                  <a:ext cx="180000" cy="180000"/>
                  <a:chOff x="3172968" y="2304288"/>
                  <a:chExt cx="180000" cy="180000"/>
                </a:xfrm>
              </p:grpSpPr>
              <p:sp>
                <p:nvSpPr>
                  <p:cNvPr id="3987" name="Ellipse 3986">
                    <a:extLst>
                      <a:ext uri="{FF2B5EF4-FFF2-40B4-BE49-F238E27FC236}">
                        <a16:creationId xmlns:a16="http://schemas.microsoft.com/office/drawing/2014/main" id="{8E2FD274-97A7-73BC-6FFE-C358D8551F1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88" name="Additionszeichen 3987">
                    <a:extLst>
                      <a:ext uri="{FF2B5EF4-FFF2-40B4-BE49-F238E27FC236}">
                        <a16:creationId xmlns:a16="http://schemas.microsoft.com/office/drawing/2014/main" id="{6CAC6823-D43B-165B-DBDA-8788198DE1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69" name="Gruppieren 3968">
                  <a:extLst>
                    <a:ext uri="{FF2B5EF4-FFF2-40B4-BE49-F238E27FC236}">
                      <a16:creationId xmlns:a16="http://schemas.microsoft.com/office/drawing/2014/main" id="{C58FCC2E-1656-9B3F-D677-98F21423E3EA}"/>
                    </a:ext>
                  </a:extLst>
                </p:cNvPr>
                <p:cNvGrpSpPr>
                  <a:grpSpLocks noChangeAspect="1"/>
                </p:cNvGrpSpPr>
                <p:nvPr/>
              </p:nvGrpSpPr>
              <p:grpSpPr>
                <a:xfrm>
                  <a:off x="6310896" y="2729578"/>
                  <a:ext cx="180000" cy="180000"/>
                  <a:chOff x="3172968" y="2304288"/>
                  <a:chExt cx="180000" cy="180000"/>
                </a:xfrm>
              </p:grpSpPr>
              <p:sp>
                <p:nvSpPr>
                  <p:cNvPr id="3985" name="Ellipse 3984">
                    <a:extLst>
                      <a:ext uri="{FF2B5EF4-FFF2-40B4-BE49-F238E27FC236}">
                        <a16:creationId xmlns:a16="http://schemas.microsoft.com/office/drawing/2014/main" id="{FD1E2975-CA87-D223-3C44-21C47A2E0F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86" name="Additionszeichen 3985">
                    <a:extLst>
                      <a:ext uri="{FF2B5EF4-FFF2-40B4-BE49-F238E27FC236}">
                        <a16:creationId xmlns:a16="http://schemas.microsoft.com/office/drawing/2014/main" id="{FF11DF6D-2F11-6348-2E7F-29C519DF543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70" name="Gruppieren 3969">
                  <a:extLst>
                    <a:ext uri="{FF2B5EF4-FFF2-40B4-BE49-F238E27FC236}">
                      <a16:creationId xmlns:a16="http://schemas.microsoft.com/office/drawing/2014/main" id="{A55A46DB-D0A6-EB4B-68E9-77CF45107636}"/>
                    </a:ext>
                  </a:extLst>
                </p:cNvPr>
                <p:cNvGrpSpPr>
                  <a:grpSpLocks noChangeAspect="1"/>
                </p:cNvGrpSpPr>
                <p:nvPr/>
              </p:nvGrpSpPr>
              <p:grpSpPr>
                <a:xfrm>
                  <a:off x="5311404" y="3346168"/>
                  <a:ext cx="180000" cy="180000"/>
                  <a:chOff x="3172968" y="2304288"/>
                  <a:chExt cx="180000" cy="180000"/>
                </a:xfrm>
              </p:grpSpPr>
              <p:sp>
                <p:nvSpPr>
                  <p:cNvPr id="3983" name="Ellipse 3982">
                    <a:extLst>
                      <a:ext uri="{FF2B5EF4-FFF2-40B4-BE49-F238E27FC236}">
                        <a16:creationId xmlns:a16="http://schemas.microsoft.com/office/drawing/2014/main" id="{A5EC075C-4DFF-12CC-80E1-518112726B3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84" name="Additionszeichen 3983">
                    <a:extLst>
                      <a:ext uri="{FF2B5EF4-FFF2-40B4-BE49-F238E27FC236}">
                        <a16:creationId xmlns:a16="http://schemas.microsoft.com/office/drawing/2014/main" id="{3F2F0B68-869A-B09D-170B-237C14EDFEE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971" name="Ellipse 3970">
                  <a:extLst>
                    <a:ext uri="{FF2B5EF4-FFF2-40B4-BE49-F238E27FC236}">
                      <a16:creationId xmlns:a16="http://schemas.microsoft.com/office/drawing/2014/main" id="{E8E0624B-6585-21C2-2DDC-8BD5678D414E}"/>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2" name="Ellipse 3971">
                  <a:extLst>
                    <a:ext uri="{FF2B5EF4-FFF2-40B4-BE49-F238E27FC236}">
                      <a16:creationId xmlns:a16="http://schemas.microsoft.com/office/drawing/2014/main" id="{9C8D8D68-8244-A6C1-8D6B-443D71F33D8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3" name="Ellipse 3972">
                  <a:extLst>
                    <a:ext uri="{FF2B5EF4-FFF2-40B4-BE49-F238E27FC236}">
                      <a16:creationId xmlns:a16="http://schemas.microsoft.com/office/drawing/2014/main" id="{4A6260BA-8691-F3A6-54EF-EB667177267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4" name="Ellipse 3973">
                  <a:extLst>
                    <a:ext uri="{FF2B5EF4-FFF2-40B4-BE49-F238E27FC236}">
                      <a16:creationId xmlns:a16="http://schemas.microsoft.com/office/drawing/2014/main" id="{7C152E77-D00A-9364-13A1-54722F795031}"/>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5" name="Ellipse 3974">
                  <a:extLst>
                    <a:ext uri="{FF2B5EF4-FFF2-40B4-BE49-F238E27FC236}">
                      <a16:creationId xmlns:a16="http://schemas.microsoft.com/office/drawing/2014/main" id="{44FE6439-D16E-DC0E-115D-5677B86BCBE4}"/>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6" name="Ellipse 3975">
                  <a:extLst>
                    <a:ext uri="{FF2B5EF4-FFF2-40B4-BE49-F238E27FC236}">
                      <a16:creationId xmlns:a16="http://schemas.microsoft.com/office/drawing/2014/main" id="{1196309A-1ECC-9F77-8D5A-7B3BEE3E1BD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7" name="Ellipse 3976">
                  <a:extLst>
                    <a:ext uri="{FF2B5EF4-FFF2-40B4-BE49-F238E27FC236}">
                      <a16:creationId xmlns:a16="http://schemas.microsoft.com/office/drawing/2014/main" id="{203274DC-30DB-388F-84AE-07970B2C0E2A}"/>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8" name="Ellipse 3977">
                  <a:extLst>
                    <a:ext uri="{FF2B5EF4-FFF2-40B4-BE49-F238E27FC236}">
                      <a16:creationId xmlns:a16="http://schemas.microsoft.com/office/drawing/2014/main" id="{43A11056-4BCF-304C-FE12-58F4F6AD350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9" name="Ellipse 3978">
                  <a:extLst>
                    <a:ext uri="{FF2B5EF4-FFF2-40B4-BE49-F238E27FC236}">
                      <a16:creationId xmlns:a16="http://schemas.microsoft.com/office/drawing/2014/main" id="{23CA0E0C-92FE-AE0D-B06D-9D6D986CAFC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80" name="Ellipse 3979">
                  <a:extLst>
                    <a:ext uri="{FF2B5EF4-FFF2-40B4-BE49-F238E27FC236}">
                      <a16:creationId xmlns:a16="http://schemas.microsoft.com/office/drawing/2014/main" id="{2A21E877-99C8-D0CF-00F7-A586A2B172B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81" name="Ellipse 3980">
                  <a:extLst>
                    <a:ext uri="{FF2B5EF4-FFF2-40B4-BE49-F238E27FC236}">
                      <a16:creationId xmlns:a16="http://schemas.microsoft.com/office/drawing/2014/main" id="{3C174C38-A0A0-8CB3-349D-D9237098ECC6}"/>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82" name="Ellipse 3981">
                  <a:extLst>
                    <a:ext uri="{FF2B5EF4-FFF2-40B4-BE49-F238E27FC236}">
                      <a16:creationId xmlns:a16="http://schemas.microsoft.com/office/drawing/2014/main" id="{1460A4C5-9BA6-6233-64B6-38C8CD42C45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956" name="L-Schale">
                <a:extLst>
                  <a:ext uri="{FF2B5EF4-FFF2-40B4-BE49-F238E27FC236}">
                    <a16:creationId xmlns:a16="http://schemas.microsoft.com/office/drawing/2014/main" id="{69ED0DA2-FB9B-0F99-EA42-2F531810041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957" name="M-Schale">
                <a:extLst>
                  <a:ext uri="{FF2B5EF4-FFF2-40B4-BE49-F238E27FC236}">
                    <a16:creationId xmlns:a16="http://schemas.microsoft.com/office/drawing/2014/main" id="{EC318B15-FE17-E7AF-D3B1-413210425F3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3918" name="Gruppieren 3917">
              <a:extLst>
                <a:ext uri="{FF2B5EF4-FFF2-40B4-BE49-F238E27FC236}">
                  <a16:creationId xmlns:a16="http://schemas.microsoft.com/office/drawing/2014/main" id="{AD29B1FE-8556-9A61-25F7-1B7598E27F5A}"/>
                </a:ext>
              </a:extLst>
            </p:cNvPr>
            <p:cNvGrpSpPr/>
            <p:nvPr/>
          </p:nvGrpSpPr>
          <p:grpSpPr>
            <a:xfrm>
              <a:off x="6006000" y="816426"/>
              <a:ext cx="180000" cy="180000"/>
              <a:chOff x="2537136" y="1269000"/>
              <a:chExt cx="180000" cy="180000"/>
            </a:xfrm>
          </p:grpSpPr>
          <p:sp>
            <p:nvSpPr>
              <p:cNvPr id="3952" name="Ellipse 3951">
                <a:extLst>
                  <a:ext uri="{FF2B5EF4-FFF2-40B4-BE49-F238E27FC236}">
                    <a16:creationId xmlns:a16="http://schemas.microsoft.com/office/drawing/2014/main" id="{2D8574F9-99F6-8763-193D-EAAC41C02C8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53" name="Minuszeichen 3952">
                <a:extLst>
                  <a:ext uri="{FF2B5EF4-FFF2-40B4-BE49-F238E27FC236}">
                    <a16:creationId xmlns:a16="http://schemas.microsoft.com/office/drawing/2014/main" id="{1455E0B9-B825-8569-AA11-C69B4032768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19" name="Gruppieren 3918">
              <a:extLst>
                <a:ext uri="{FF2B5EF4-FFF2-40B4-BE49-F238E27FC236}">
                  <a16:creationId xmlns:a16="http://schemas.microsoft.com/office/drawing/2014/main" id="{9D579277-7DAA-7EFE-6A45-0435A9595CC9}"/>
                </a:ext>
              </a:extLst>
            </p:cNvPr>
            <p:cNvGrpSpPr/>
            <p:nvPr/>
          </p:nvGrpSpPr>
          <p:grpSpPr>
            <a:xfrm>
              <a:off x="6003948" y="5865553"/>
              <a:ext cx="180000" cy="180000"/>
              <a:chOff x="2537136" y="1269000"/>
              <a:chExt cx="180000" cy="180000"/>
            </a:xfrm>
          </p:grpSpPr>
          <p:sp>
            <p:nvSpPr>
              <p:cNvPr id="3950" name="Ellipse 3949">
                <a:extLst>
                  <a:ext uri="{FF2B5EF4-FFF2-40B4-BE49-F238E27FC236}">
                    <a16:creationId xmlns:a16="http://schemas.microsoft.com/office/drawing/2014/main" id="{F4121A60-8B9C-397D-B37E-B938B41438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51" name="Minuszeichen 3950">
                <a:extLst>
                  <a:ext uri="{FF2B5EF4-FFF2-40B4-BE49-F238E27FC236}">
                    <a16:creationId xmlns:a16="http://schemas.microsoft.com/office/drawing/2014/main" id="{49F9B459-90D0-65D3-36B6-7A746DB45E6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20" name="Gruppieren 3919">
              <a:extLst>
                <a:ext uri="{FF2B5EF4-FFF2-40B4-BE49-F238E27FC236}">
                  <a16:creationId xmlns:a16="http://schemas.microsoft.com/office/drawing/2014/main" id="{E587DBC3-0F35-5223-1E4C-BBE0F63963E3}"/>
                </a:ext>
              </a:extLst>
            </p:cNvPr>
            <p:cNvGrpSpPr/>
            <p:nvPr/>
          </p:nvGrpSpPr>
          <p:grpSpPr>
            <a:xfrm>
              <a:off x="7989107" y="3335661"/>
              <a:ext cx="180000" cy="180000"/>
              <a:chOff x="2537136" y="1269000"/>
              <a:chExt cx="180000" cy="180000"/>
            </a:xfrm>
          </p:grpSpPr>
          <p:sp>
            <p:nvSpPr>
              <p:cNvPr id="3948" name="Ellipse 3947">
                <a:extLst>
                  <a:ext uri="{FF2B5EF4-FFF2-40B4-BE49-F238E27FC236}">
                    <a16:creationId xmlns:a16="http://schemas.microsoft.com/office/drawing/2014/main" id="{84D72C5A-01FC-4126-44CE-0178D91A8A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49" name="Minuszeichen 3948">
                <a:extLst>
                  <a:ext uri="{FF2B5EF4-FFF2-40B4-BE49-F238E27FC236}">
                    <a16:creationId xmlns:a16="http://schemas.microsoft.com/office/drawing/2014/main" id="{F37F953A-015E-9210-9923-9A77F0CB44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21" name="Gruppieren 3920">
              <a:extLst>
                <a:ext uri="{FF2B5EF4-FFF2-40B4-BE49-F238E27FC236}">
                  <a16:creationId xmlns:a16="http://schemas.microsoft.com/office/drawing/2014/main" id="{AC21DA96-EA0C-4C2C-9DAE-41556AC75504}"/>
                </a:ext>
              </a:extLst>
            </p:cNvPr>
            <p:cNvGrpSpPr/>
            <p:nvPr/>
          </p:nvGrpSpPr>
          <p:grpSpPr>
            <a:xfrm>
              <a:off x="4026000" y="3339000"/>
              <a:ext cx="180000" cy="180000"/>
              <a:chOff x="2537136" y="1269000"/>
              <a:chExt cx="180000" cy="180000"/>
            </a:xfrm>
          </p:grpSpPr>
          <p:sp>
            <p:nvSpPr>
              <p:cNvPr id="3946" name="Ellipse 3945">
                <a:extLst>
                  <a:ext uri="{FF2B5EF4-FFF2-40B4-BE49-F238E27FC236}">
                    <a16:creationId xmlns:a16="http://schemas.microsoft.com/office/drawing/2014/main" id="{8D254977-0B7D-12A8-7C3F-49105DBA8A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47" name="Minuszeichen 3946">
                <a:extLst>
                  <a:ext uri="{FF2B5EF4-FFF2-40B4-BE49-F238E27FC236}">
                    <a16:creationId xmlns:a16="http://schemas.microsoft.com/office/drawing/2014/main" id="{6A22CADD-602E-C192-4032-D1F47145EE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22" name="Gruppieren 3921">
              <a:extLst>
                <a:ext uri="{FF2B5EF4-FFF2-40B4-BE49-F238E27FC236}">
                  <a16:creationId xmlns:a16="http://schemas.microsoft.com/office/drawing/2014/main" id="{F30B4F04-F27C-358B-039D-AC2B315657B6}"/>
                </a:ext>
              </a:extLst>
            </p:cNvPr>
            <p:cNvGrpSpPr/>
            <p:nvPr/>
          </p:nvGrpSpPr>
          <p:grpSpPr>
            <a:xfrm>
              <a:off x="4656000" y="4775520"/>
              <a:ext cx="180000" cy="180000"/>
              <a:chOff x="2537136" y="1269000"/>
              <a:chExt cx="180000" cy="180000"/>
            </a:xfrm>
          </p:grpSpPr>
          <p:sp>
            <p:nvSpPr>
              <p:cNvPr id="3944" name="Ellipse 3943">
                <a:extLst>
                  <a:ext uri="{FF2B5EF4-FFF2-40B4-BE49-F238E27FC236}">
                    <a16:creationId xmlns:a16="http://schemas.microsoft.com/office/drawing/2014/main" id="{7CCEF0B5-E205-7BB5-1F65-CB47BEC4ED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45" name="Minuszeichen 3944">
                <a:extLst>
                  <a:ext uri="{FF2B5EF4-FFF2-40B4-BE49-F238E27FC236}">
                    <a16:creationId xmlns:a16="http://schemas.microsoft.com/office/drawing/2014/main" id="{35DEEB79-DB73-EA5D-88D2-16DA11F318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23" name="Gruppieren 3922">
              <a:extLst>
                <a:ext uri="{FF2B5EF4-FFF2-40B4-BE49-F238E27FC236}">
                  <a16:creationId xmlns:a16="http://schemas.microsoft.com/office/drawing/2014/main" id="{A8826AC6-51DE-747E-B3B7-CADA15B0C4FB}"/>
                </a:ext>
              </a:extLst>
            </p:cNvPr>
            <p:cNvGrpSpPr/>
            <p:nvPr/>
          </p:nvGrpSpPr>
          <p:grpSpPr>
            <a:xfrm>
              <a:off x="7373256" y="4775520"/>
              <a:ext cx="180000" cy="180000"/>
              <a:chOff x="2537136" y="1269000"/>
              <a:chExt cx="180000" cy="180000"/>
            </a:xfrm>
          </p:grpSpPr>
          <p:sp>
            <p:nvSpPr>
              <p:cNvPr id="3942" name="Ellipse 3941">
                <a:extLst>
                  <a:ext uri="{FF2B5EF4-FFF2-40B4-BE49-F238E27FC236}">
                    <a16:creationId xmlns:a16="http://schemas.microsoft.com/office/drawing/2014/main" id="{3C30368F-CC78-1854-6512-387F3F03794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43" name="Minuszeichen 3942">
                <a:extLst>
                  <a:ext uri="{FF2B5EF4-FFF2-40B4-BE49-F238E27FC236}">
                    <a16:creationId xmlns:a16="http://schemas.microsoft.com/office/drawing/2014/main" id="{382FFF30-F69B-C18E-BC90-1B338BB919D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24" name="Gruppieren 3923">
              <a:extLst>
                <a:ext uri="{FF2B5EF4-FFF2-40B4-BE49-F238E27FC236}">
                  <a16:creationId xmlns:a16="http://schemas.microsoft.com/office/drawing/2014/main" id="{1D9209AE-BECD-DA9D-6F5E-961AB7FBE011}"/>
                </a:ext>
              </a:extLst>
            </p:cNvPr>
            <p:cNvGrpSpPr/>
            <p:nvPr/>
          </p:nvGrpSpPr>
          <p:grpSpPr>
            <a:xfrm>
              <a:off x="7373256" y="1900714"/>
              <a:ext cx="180000" cy="180000"/>
              <a:chOff x="2537136" y="1269000"/>
              <a:chExt cx="180000" cy="180000"/>
            </a:xfrm>
          </p:grpSpPr>
          <p:sp>
            <p:nvSpPr>
              <p:cNvPr id="3940" name="Ellipse 3939">
                <a:extLst>
                  <a:ext uri="{FF2B5EF4-FFF2-40B4-BE49-F238E27FC236}">
                    <a16:creationId xmlns:a16="http://schemas.microsoft.com/office/drawing/2014/main" id="{BF7D7C65-B45D-3E0B-5DD5-875B06F9A26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41" name="Minuszeichen 3940">
                <a:extLst>
                  <a:ext uri="{FF2B5EF4-FFF2-40B4-BE49-F238E27FC236}">
                    <a16:creationId xmlns:a16="http://schemas.microsoft.com/office/drawing/2014/main" id="{ADBE04B2-208A-CD65-B638-D69981A1515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25" name="Gruppieren 3924">
              <a:extLst>
                <a:ext uri="{FF2B5EF4-FFF2-40B4-BE49-F238E27FC236}">
                  <a16:creationId xmlns:a16="http://schemas.microsoft.com/office/drawing/2014/main" id="{29E50B08-BFBA-8C20-7B91-D62F938AC5B3}"/>
                </a:ext>
              </a:extLst>
            </p:cNvPr>
            <p:cNvGrpSpPr/>
            <p:nvPr/>
          </p:nvGrpSpPr>
          <p:grpSpPr>
            <a:xfrm>
              <a:off x="4656000" y="1900714"/>
              <a:ext cx="180000" cy="180000"/>
              <a:chOff x="2537136" y="1269000"/>
              <a:chExt cx="180000" cy="180000"/>
            </a:xfrm>
          </p:grpSpPr>
          <p:sp>
            <p:nvSpPr>
              <p:cNvPr id="3938" name="Ellipse 3937">
                <a:extLst>
                  <a:ext uri="{FF2B5EF4-FFF2-40B4-BE49-F238E27FC236}">
                    <a16:creationId xmlns:a16="http://schemas.microsoft.com/office/drawing/2014/main" id="{BF7BFA9F-8CF8-07CA-8D98-63E658755CC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39" name="Minuszeichen 3938">
                <a:extLst>
                  <a:ext uri="{FF2B5EF4-FFF2-40B4-BE49-F238E27FC236}">
                    <a16:creationId xmlns:a16="http://schemas.microsoft.com/office/drawing/2014/main" id="{C7081EBA-F682-F358-E52E-CF3EBE7E1C6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26" name="Gruppieren 3925">
              <a:extLst>
                <a:ext uri="{FF2B5EF4-FFF2-40B4-BE49-F238E27FC236}">
                  <a16:creationId xmlns:a16="http://schemas.microsoft.com/office/drawing/2014/main" id="{2DAABFD7-6A37-90F4-4857-625C9BAA1897}"/>
                </a:ext>
              </a:extLst>
            </p:cNvPr>
            <p:cNvGrpSpPr/>
            <p:nvPr/>
          </p:nvGrpSpPr>
          <p:grpSpPr>
            <a:xfrm>
              <a:off x="6006000" y="1339747"/>
              <a:ext cx="180000" cy="180000"/>
              <a:chOff x="2537136" y="1269000"/>
              <a:chExt cx="180000" cy="180000"/>
            </a:xfrm>
          </p:grpSpPr>
          <p:sp>
            <p:nvSpPr>
              <p:cNvPr id="3936" name="Ellipse 3935">
                <a:extLst>
                  <a:ext uri="{FF2B5EF4-FFF2-40B4-BE49-F238E27FC236}">
                    <a16:creationId xmlns:a16="http://schemas.microsoft.com/office/drawing/2014/main" id="{5B5D4E22-F6AF-C256-A4BA-B572E492A38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37" name="Minuszeichen 3936">
                <a:extLst>
                  <a:ext uri="{FF2B5EF4-FFF2-40B4-BE49-F238E27FC236}">
                    <a16:creationId xmlns:a16="http://schemas.microsoft.com/office/drawing/2014/main" id="{D59530DB-9BE8-FA19-5C9B-934EAFA86BA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27" name="Gruppieren 3926">
              <a:extLst>
                <a:ext uri="{FF2B5EF4-FFF2-40B4-BE49-F238E27FC236}">
                  <a16:creationId xmlns:a16="http://schemas.microsoft.com/office/drawing/2014/main" id="{0A1B7A49-3FC3-47A2-3C88-F89FF706BE3F}"/>
                </a:ext>
              </a:extLst>
            </p:cNvPr>
            <p:cNvGrpSpPr/>
            <p:nvPr/>
          </p:nvGrpSpPr>
          <p:grpSpPr>
            <a:xfrm>
              <a:off x="6006000" y="5312040"/>
              <a:ext cx="180000" cy="180000"/>
              <a:chOff x="2537136" y="1269000"/>
              <a:chExt cx="180000" cy="180000"/>
            </a:xfrm>
          </p:grpSpPr>
          <p:sp>
            <p:nvSpPr>
              <p:cNvPr id="3934" name="Ellipse 3933">
                <a:extLst>
                  <a:ext uri="{FF2B5EF4-FFF2-40B4-BE49-F238E27FC236}">
                    <a16:creationId xmlns:a16="http://schemas.microsoft.com/office/drawing/2014/main" id="{A4B08E3E-2943-98D6-1DFD-7115FAA37B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35" name="Minuszeichen 3934">
                <a:extLst>
                  <a:ext uri="{FF2B5EF4-FFF2-40B4-BE49-F238E27FC236}">
                    <a16:creationId xmlns:a16="http://schemas.microsoft.com/office/drawing/2014/main" id="{E60946BC-BE04-971B-3F31-657FB079832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28" name="Gruppieren 3927">
              <a:extLst>
                <a:ext uri="{FF2B5EF4-FFF2-40B4-BE49-F238E27FC236}">
                  <a16:creationId xmlns:a16="http://schemas.microsoft.com/office/drawing/2014/main" id="{27A200BA-7499-C1AF-38AC-B96D2A9F95E8}"/>
                </a:ext>
              </a:extLst>
            </p:cNvPr>
            <p:cNvGrpSpPr/>
            <p:nvPr/>
          </p:nvGrpSpPr>
          <p:grpSpPr>
            <a:xfrm>
              <a:off x="6006000" y="1900714"/>
              <a:ext cx="180000" cy="180000"/>
              <a:chOff x="2537136" y="1269000"/>
              <a:chExt cx="180000" cy="180000"/>
            </a:xfrm>
          </p:grpSpPr>
          <p:sp>
            <p:nvSpPr>
              <p:cNvPr id="3932" name="Ellipse 3931">
                <a:extLst>
                  <a:ext uri="{FF2B5EF4-FFF2-40B4-BE49-F238E27FC236}">
                    <a16:creationId xmlns:a16="http://schemas.microsoft.com/office/drawing/2014/main" id="{C1CDEAF9-B748-D3FD-ABD5-D060276476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33" name="Minuszeichen 3932">
                <a:extLst>
                  <a:ext uri="{FF2B5EF4-FFF2-40B4-BE49-F238E27FC236}">
                    <a16:creationId xmlns:a16="http://schemas.microsoft.com/office/drawing/2014/main" id="{C29C7321-13C3-8950-BEF9-4932711DEC8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29" name="Gruppieren 3928">
              <a:extLst>
                <a:ext uri="{FF2B5EF4-FFF2-40B4-BE49-F238E27FC236}">
                  <a16:creationId xmlns:a16="http://schemas.microsoft.com/office/drawing/2014/main" id="{85BA57E5-E1B6-E9D5-15C0-7F67CC94B7F9}"/>
                </a:ext>
              </a:extLst>
            </p:cNvPr>
            <p:cNvGrpSpPr/>
            <p:nvPr/>
          </p:nvGrpSpPr>
          <p:grpSpPr>
            <a:xfrm>
              <a:off x="6006000" y="4775520"/>
              <a:ext cx="180000" cy="180000"/>
              <a:chOff x="2537136" y="1269000"/>
              <a:chExt cx="180000" cy="180000"/>
            </a:xfrm>
          </p:grpSpPr>
          <p:sp>
            <p:nvSpPr>
              <p:cNvPr id="3930" name="Ellipse 3929">
                <a:extLst>
                  <a:ext uri="{FF2B5EF4-FFF2-40B4-BE49-F238E27FC236}">
                    <a16:creationId xmlns:a16="http://schemas.microsoft.com/office/drawing/2014/main" id="{514A4F0A-EF86-B1E3-FE9B-07C14FB63F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31" name="Minuszeichen 3930">
                <a:extLst>
                  <a:ext uri="{FF2B5EF4-FFF2-40B4-BE49-F238E27FC236}">
                    <a16:creationId xmlns:a16="http://schemas.microsoft.com/office/drawing/2014/main" id="{A79C5928-12FE-B8A6-F0B9-C80C88F6C6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007" name="Gruppieren 4006">
            <a:extLst>
              <a:ext uri="{FF2B5EF4-FFF2-40B4-BE49-F238E27FC236}">
                <a16:creationId xmlns:a16="http://schemas.microsoft.com/office/drawing/2014/main" id="{64C2E7CC-C349-34A8-EF32-8AA4812631C1}"/>
              </a:ext>
            </a:extLst>
          </p:cNvPr>
          <p:cNvGrpSpPr>
            <a:grpSpLocks noChangeAspect="1"/>
          </p:cNvGrpSpPr>
          <p:nvPr/>
        </p:nvGrpSpPr>
        <p:grpSpPr>
          <a:xfrm>
            <a:off x="264425" y="2793762"/>
            <a:ext cx="1258865" cy="1306104"/>
            <a:chOff x="3576000" y="816426"/>
            <a:chExt cx="5040000" cy="5229127"/>
          </a:xfrm>
        </p:grpSpPr>
        <p:grpSp>
          <p:nvGrpSpPr>
            <p:cNvPr id="4008" name="Magnesium ohne e-">
              <a:extLst>
                <a:ext uri="{FF2B5EF4-FFF2-40B4-BE49-F238E27FC236}">
                  <a16:creationId xmlns:a16="http://schemas.microsoft.com/office/drawing/2014/main" id="{F5A2C52E-FFE1-A9CD-7B1A-27450F281B59}"/>
                </a:ext>
              </a:extLst>
            </p:cNvPr>
            <p:cNvGrpSpPr/>
            <p:nvPr/>
          </p:nvGrpSpPr>
          <p:grpSpPr>
            <a:xfrm>
              <a:off x="3576000" y="909000"/>
              <a:ext cx="5040000" cy="5040000"/>
              <a:chOff x="3576000" y="909000"/>
              <a:chExt cx="5040000" cy="5040000"/>
            </a:xfrm>
          </p:grpSpPr>
          <p:sp>
            <p:nvSpPr>
              <p:cNvPr id="4045" name="K-Schale">
                <a:extLst>
                  <a:ext uri="{FF2B5EF4-FFF2-40B4-BE49-F238E27FC236}">
                    <a16:creationId xmlns:a16="http://schemas.microsoft.com/office/drawing/2014/main" id="{BE0A3900-8979-79C3-0912-365D9941061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046" name="Atomkern mit Protonen und Neutronen">
                <a:extLst>
                  <a:ext uri="{FF2B5EF4-FFF2-40B4-BE49-F238E27FC236}">
                    <a16:creationId xmlns:a16="http://schemas.microsoft.com/office/drawing/2014/main" id="{26563E68-AE71-5B43-A99C-70C121274E57}"/>
                  </a:ext>
                </a:extLst>
              </p:cNvPr>
              <p:cNvGrpSpPr/>
              <p:nvPr/>
            </p:nvGrpSpPr>
            <p:grpSpPr>
              <a:xfrm>
                <a:off x="5196000" y="2529000"/>
                <a:ext cx="1800000" cy="1800000"/>
                <a:chOff x="5196000" y="2529000"/>
                <a:chExt cx="1800000" cy="1800000"/>
              </a:xfrm>
            </p:grpSpPr>
            <p:sp>
              <p:nvSpPr>
                <p:cNvPr id="4049" name="Atomkern">
                  <a:extLst>
                    <a:ext uri="{FF2B5EF4-FFF2-40B4-BE49-F238E27FC236}">
                      <a16:creationId xmlns:a16="http://schemas.microsoft.com/office/drawing/2014/main" id="{82EB27ED-4FEF-2AC5-D470-8E510216835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050" name="Gruppieren 4049">
                  <a:extLst>
                    <a:ext uri="{FF2B5EF4-FFF2-40B4-BE49-F238E27FC236}">
                      <a16:creationId xmlns:a16="http://schemas.microsoft.com/office/drawing/2014/main" id="{8336F043-2E93-4C76-F297-F53F8710A873}"/>
                    </a:ext>
                  </a:extLst>
                </p:cNvPr>
                <p:cNvGrpSpPr>
                  <a:grpSpLocks noChangeAspect="1"/>
                </p:cNvGrpSpPr>
                <p:nvPr/>
              </p:nvGrpSpPr>
              <p:grpSpPr>
                <a:xfrm>
                  <a:off x="5848033" y="3791651"/>
                  <a:ext cx="180000" cy="180000"/>
                  <a:chOff x="3172968" y="2304288"/>
                  <a:chExt cx="180000" cy="180000"/>
                </a:xfrm>
              </p:grpSpPr>
              <p:sp>
                <p:nvSpPr>
                  <p:cNvPr id="4096" name="Ellipse 4095">
                    <a:extLst>
                      <a:ext uri="{FF2B5EF4-FFF2-40B4-BE49-F238E27FC236}">
                        <a16:creationId xmlns:a16="http://schemas.microsoft.com/office/drawing/2014/main" id="{B41C86C1-FBB4-2044-13D7-1170648C9F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7" name="Additionszeichen 4096">
                    <a:extLst>
                      <a:ext uri="{FF2B5EF4-FFF2-40B4-BE49-F238E27FC236}">
                        <a16:creationId xmlns:a16="http://schemas.microsoft.com/office/drawing/2014/main" id="{9ABBBF2D-630E-C38A-5D30-7BC8AF97B67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51" name="Gruppieren 4050">
                  <a:extLst>
                    <a:ext uri="{FF2B5EF4-FFF2-40B4-BE49-F238E27FC236}">
                      <a16:creationId xmlns:a16="http://schemas.microsoft.com/office/drawing/2014/main" id="{B17DE3A3-070E-5878-9E97-5789F4D85C15}"/>
                    </a:ext>
                  </a:extLst>
                </p:cNvPr>
                <p:cNvGrpSpPr>
                  <a:grpSpLocks noChangeAspect="1"/>
                </p:cNvGrpSpPr>
                <p:nvPr/>
              </p:nvGrpSpPr>
              <p:grpSpPr>
                <a:xfrm>
                  <a:off x="6270000" y="3698425"/>
                  <a:ext cx="180000" cy="180000"/>
                  <a:chOff x="3172968" y="2304288"/>
                  <a:chExt cx="180000" cy="180000"/>
                </a:xfrm>
              </p:grpSpPr>
              <p:sp>
                <p:nvSpPr>
                  <p:cNvPr id="4094" name="Ellipse 4093">
                    <a:extLst>
                      <a:ext uri="{FF2B5EF4-FFF2-40B4-BE49-F238E27FC236}">
                        <a16:creationId xmlns:a16="http://schemas.microsoft.com/office/drawing/2014/main" id="{D5D1AA42-AA26-CD40-8963-AF97C10B9A4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5" name="Additionszeichen 4094">
                    <a:extLst>
                      <a:ext uri="{FF2B5EF4-FFF2-40B4-BE49-F238E27FC236}">
                        <a16:creationId xmlns:a16="http://schemas.microsoft.com/office/drawing/2014/main" id="{41C9F6A9-1613-77A6-7149-CFD6FE9AEC6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52" name="Gruppieren 4051">
                  <a:extLst>
                    <a:ext uri="{FF2B5EF4-FFF2-40B4-BE49-F238E27FC236}">
                      <a16:creationId xmlns:a16="http://schemas.microsoft.com/office/drawing/2014/main" id="{B22D6E2F-5CE6-BEC7-2DF8-D3F5E332CAA9}"/>
                    </a:ext>
                  </a:extLst>
                </p:cNvPr>
                <p:cNvGrpSpPr>
                  <a:grpSpLocks noChangeAspect="1"/>
                </p:cNvGrpSpPr>
                <p:nvPr/>
              </p:nvGrpSpPr>
              <p:grpSpPr>
                <a:xfrm>
                  <a:off x="5499300" y="3931942"/>
                  <a:ext cx="180000" cy="180000"/>
                  <a:chOff x="3172968" y="2304288"/>
                  <a:chExt cx="180000" cy="180000"/>
                </a:xfrm>
              </p:grpSpPr>
              <p:sp>
                <p:nvSpPr>
                  <p:cNvPr id="4092" name="Ellipse 4091">
                    <a:extLst>
                      <a:ext uri="{FF2B5EF4-FFF2-40B4-BE49-F238E27FC236}">
                        <a16:creationId xmlns:a16="http://schemas.microsoft.com/office/drawing/2014/main" id="{4C8619AC-6982-BBB1-764F-91AF06CA117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3" name="Additionszeichen 4092">
                    <a:extLst>
                      <a:ext uri="{FF2B5EF4-FFF2-40B4-BE49-F238E27FC236}">
                        <a16:creationId xmlns:a16="http://schemas.microsoft.com/office/drawing/2014/main" id="{87A9E588-AAD4-A20B-D671-C6259EA6C4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53" name="Gruppieren 4052">
                  <a:extLst>
                    <a:ext uri="{FF2B5EF4-FFF2-40B4-BE49-F238E27FC236}">
                      <a16:creationId xmlns:a16="http://schemas.microsoft.com/office/drawing/2014/main" id="{37821ED7-93BF-5272-EDF5-F62635432A2E}"/>
                    </a:ext>
                  </a:extLst>
                </p:cNvPr>
                <p:cNvGrpSpPr>
                  <a:grpSpLocks noChangeAspect="1"/>
                </p:cNvGrpSpPr>
                <p:nvPr/>
              </p:nvGrpSpPr>
              <p:grpSpPr>
                <a:xfrm>
                  <a:off x="6030156" y="4086630"/>
                  <a:ext cx="180000" cy="180000"/>
                  <a:chOff x="3172968" y="2304288"/>
                  <a:chExt cx="180000" cy="180000"/>
                </a:xfrm>
              </p:grpSpPr>
              <p:sp>
                <p:nvSpPr>
                  <p:cNvPr id="4090" name="Ellipse 4089">
                    <a:extLst>
                      <a:ext uri="{FF2B5EF4-FFF2-40B4-BE49-F238E27FC236}">
                        <a16:creationId xmlns:a16="http://schemas.microsoft.com/office/drawing/2014/main" id="{5202B6C3-CACC-C04F-DA53-6F6C2465412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1" name="Additionszeichen 4090">
                    <a:extLst>
                      <a:ext uri="{FF2B5EF4-FFF2-40B4-BE49-F238E27FC236}">
                        <a16:creationId xmlns:a16="http://schemas.microsoft.com/office/drawing/2014/main" id="{6756A979-B515-F2DE-9B61-CC8104096B9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54" name="Gruppieren 4053">
                  <a:extLst>
                    <a:ext uri="{FF2B5EF4-FFF2-40B4-BE49-F238E27FC236}">
                      <a16:creationId xmlns:a16="http://schemas.microsoft.com/office/drawing/2014/main" id="{48DF951A-A7B7-CAE9-A506-081C8C4D8D07}"/>
                    </a:ext>
                  </a:extLst>
                </p:cNvPr>
                <p:cNvGrpSpPr>
                  <a:grpSpLocks noChangeAspect="1"/>
                </p:cNvGrpSpPr>
                <p:nvPr/>
              </p:nvGrpSpPr>
              <p:grpSpPr>
                <a:xfrm>
                  <a:off x="6020438" y="3296696"/>
                  <a:ext cx="180000" cy="180000"/>
                  <a:chOff x="3172968" y="2304288"/>
                  <a:chExt cx="180000" cy="180000"/>
                </a:xfrm>
              </p:grpSpPr>
              <p:sp>
                <p:nvSpPr>
                  <p:cNvPr id="4088" name="Ellipse 4087">
                    <a:extLst>
                      <a:ext uri="{FF2B5EF4-FFF2-40B4-BE49-F238E27FC236}">
                        <a16:creationId xmlns:a16="http://schemas.microsoft.com/office/drawing/2014/main" id="{95909C63-2DBF-20F8-144D-BF1E9ABB400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89" name="Additionszeichen 4088">
                    <a:extLst>
                      <a:ext uri="{FF2B5EF4-FFF2-40B4-BE49-F238E27FC236}">
                        <a16:creationId xmlns:a16="http://schemas.microsoft.com/office/drawing/2014/main" id="{E682F906-65EE-08D3-5824-BE58CE7D33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55" name="Gruppieren 4054">
                  <a:extLst>
                    <a:ext uri="{FF2B5EF4-FFF2-40B4-BE49-F238E27FC236}">
                      <a16:creationId xmlns:a16="http://schemas.microsoft.com/office/drawing/2014/main" id="{64485671-80A9-7695-2874-D012D322FC4D}"/>
                    </a:ext>
                  </a:extLst>
                </p:cNvPr>
                <p:cNvGrpSpPr>
                  <a:grpSpLocks noChangeAspect="1"/>
                </p:cNvGrpSpPr>
                <p:nvPr/>
              </p:nvGrpSpPr>
              <p:grpSpPr>
                <a:xfrm>
                  <a:off x="6540000" y="3667688"/>
                  <a:ext cx="180000" cy="180000"/>
                  <a:chOff x="3172968" y="2304288"/>
                  <a:chExt cx="180000" cy="180000"/>
                </a:xfrm>
              </p:grpSpPr>
              <p:sp>
                <p:nvSpPr>
                  <p:cNvPr id="4086" name="Ellipse 4085">
                    <a:extLst>
                      <a:ext uri="{FF2B5EF4-FFF2-40B4-BE49-F238E27FC236}">
                        <a16:creationId xmlns:a16="http://schemas.microsoft.com/office/drawing/2014/main" id="{1E1D38E6-8DD8-B1D8-3037-8EE5D4FBA8D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87" name="Additionszeichen 4086">
                    <a:extLst>
                      <a:ext uri="{FF2B5EF4-FFF2-40B4-BE49-F238E27FC236}">
                        <a16:creationId xmlns:a16="http://schemas.microsoft.com/office/drawing/2014/main" id="{0B3E9C1A-9A1E-89DC-398A-438483696B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56" name="Gruppieren 4055">
                  <a:extLst>
                    <a:ext uri="{FF2B5EF4-FFF2-40B4-BE49-F238E27FC236}">
                      <a16:creationId xmlns:a16="http://schemas.microsoft.com/office/drawing/2014/main" id="{8013F101-4732-6D65-B2A6-68B039E2DDCF}"/>
                    </a:ext>
                  </a:extLst>
                </p:cNvPr>
                <p:cNvGrpSpPr>
                  <a:grpSpLocks noChangeAspect="1"/>
                </p:cNvGrpSpPr>
                <p:nvPr/>
              </p:nvGrpSpPr>
              <p:grpSpPr>
                <a:xfrm>
                  <a:off x="6696374" y="3186376"/>
                  <a:ext cx="180000" cy="180000"/>
                  <a:chOff x="3172968" y="2304288"/>
                  <a:chExt cx="180000" cy="180000"/>
                </a:xfrm>
              </p:grpSpPr>
              <p:sp>
                <p:nvSpPr>
                  <p:cNvPr id="4084" name="Ellipse 4083">
                    <a:extLst>
                      <a:ext uri="{FF2B5EF4-FFF2-40B4-BE49-F238E27FC236}">
                        <a16:creationId xmlns:a16="http://schemas.microsoft.com/office/drawing/2014/main" id="{C5CECD2B-D662-029C-1570-365392BFDD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85" name="Additionszeichen 4084">
                    <a:extLst>
                      <a:ext uri="{FF2B5EF4-FFF2-40B4-BE49-F238E27FC236}">
                        <a16:creationId xmlns:a16="http://schemas.microsoft.com/office/drawing/2014/main" id="{D78E5487-5CF6-3153-CE26-146858BC7D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57" name="Gruppieren 4056">
                  <a:extLst>
                    <a:ext uri="{FF2B5EF4-FFF2-40B4-BE49-F238E27FC236}">
                      <a16:creationId xmlns:a16="http://schemas.microsoft.com/office/drawing/2014/main" id="{788EFF1A-D63C-C74F-5937-C832B1712DF8}"/>
                    </a:ext>
                  </a:extLst>
                </p:cNvPr>
                <p:cNvGrpSpPr>
                  <a:grpSpLocks noChangeAspect="1"/>
                </p:cNvGrpSpPr>
                <p:nvPr/>
              </p:nvGrpSpPr>
              <p:grpSpPr>
                <a:xfrm>
                  <a:off x="5577515" y="3084316"/>
                  <a:ext cx="180000" cy="180000"/>
                  <a:chOff x="3172968" y="2304288"/>
                  <a:chExt cx="180000" cy="180000"/>
                </a:xfrm>
              </p:grpSpPr>
              <p:sp>
                <p:nvSpPr>
                  <p:cNvPr id="4082" name="Ellipse 4081">
                    <a:extLst>
                      <a:ext uri="{FF2B5EF4-FFF2-40B4-BE49-F238E27FC236}">
                        <a16:creationId xmlns:a16="http://schemas.microsoft.com/office/drawing/2014/main" id="{0F8BB7D4-BE21-D264-4836-9F44567828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83" name="Additionszeichen 4082">
                    <a:extLst>
                      <a:ext uri="{FF2B5EF4-FFF2-40B4-BE49-F238E27FC236}">
                        <a16:creationId xmlns:a16="http://schemas.microsoft.com/office/drawing/2014/main" id="{3091DB32-127C-6134-1652-6B4B0D8E0DF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58" name="Gruppieren 4057">
                  <a:extLst>
                    <a:ext uri="{FF2B5EF4-FFF2-40B4-BE49-F238E27FC236}">
                      <a16:creationId xmlns:a16="http://schemas.microsoft.com/office/drawing/2014/main" id="{9ABA0070-8522-AD69-FDF4-ED90AB7532D5}"/>
                    </a:ext>
                  </a:extLst>
                </p:cNvPr>
                <p:cNvGrpSpPr>
                  <a:grpSpLocks noChangeAspect="1"/>
                </p:cNvGrpSpPr>
                <p:nvPr/>
              </p:nvGrpSpPr>
              <p:grpSpPr>
                <a:xfrm>
                  <a:off x="5940252" y="2903697"/>
                  <a:ext cx="180000" cy="180000"/>
                  <a:chOff x="3172968" y="2304288"/>
                  <a:chExt cx="180000" cy="180000"/>
                </a:xfrm>
              </p:grpSpPr>
              <p:sp>
                <p:nvSpPr>
                  <p:cNvPr id="4080" name="Ellipse 4079">
                    <a:extLst>
                      <a:ext uri="{FF2B5EF4-FFF2-40B4-BE49-F238E27FC236}">
                        <a16:creationId xmlns:a16="http://schemas.microsoft.com/office/drawing/2014/main" id="{8D3778D6-1C7F-6DF9-5A5E-CEB988A8D1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81" name="Additionszeichen 4080">
                    <a:extLst>
                      <a:ext uri="{FF2B5EF4-FFF2-40B4-BE49-F238E27FC236}">
                        <a16:creationId xmlns:a16="http://schemas.microsoft.com/office/drawing/2014/main" id="{C3B2A141-0CE3-AB74-55F5-88EDD205B6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59" name="Gruppieren 4058">
                  <a:extLst>
                    <a:ext uri="{FF2B5EF4-FFF2-40B4-BE49-F238E27FC236}">
                      <a16:creationId xmlns:a16="http://schemas.microsoft.com/office/drawing/2014/main" id="{B1E1584D-D76B-0273-466E-51ED30B04DB5}"/>
                    </a:ext>
                  </a:extLst>
                </p:cNvPr>
                <p:cNvGrpSpPr>
                  <a:grpSpLocks noChangeAspect="1"/>
                </p:cNvGrpSpPr>
                <p:nvPr/>
              </p:nvGrpSpPr>
              <p:grpSpPr>
                <a:xfrm>
                  <a:off x="5597520" y="2746772"/>
                  <a:ext cx="180000" cy="180000"/>
                  <a:chOff x="3172968" y="2304288"/>
                  <a:chExt cx="180000" cy="180000"/>
                </a:xfrm>
              </p:grpSpPr>
              <p:sp>
                <p:nvSpPr>
                  <p:cNvPr id="4078" name="Ellipse 4077">
                    <a:extLst>
                      <a:ext uri="{FF2B5EF4-FFF2-40B4-BE49-F238E27FC236}">
                        <a16:creationId xmlns:a16="http://schemas.microsoft.com/office/drawing/2014/main" id="{2ABE9BB6-9CEA-1770-056F-CA0693B502D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79" name="Additionszeichen 4078">
                    <a:extLst>
                      <a:ext uri="{FF2B5EF4-FFF2-40B4-BE49-F238E27FC236}">
                        <a16:creationId xmlns:a16="http://schemas.microsoft.com/office/drawing/2014/main" id="{6447B951-A547-5660-76A9-33934EA4F95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60" name="Gruppieren 4059">
                  <a:extLst>
                    <a:ext uri="{FF2B5EF4-FFF2-40B4-BE49-F238E27FC236}">
                      <a16:creationId xmlns:a16="http://schemas.microsoft.com/office/drawing/2014/main" id="{9ED4309B-19A1-12A3-ACA5-A7C6F637E821}"/>
                    </a:ext>
                  </a:extLst>
                </p:cNvPr>
                <p:cNvGrpSpPr>
                  <a:grpSpLocks noChangeAspect="1"/>
                </p:cNvGrpSpPr>
                <p:nvPr/>
              </p:nvGrpSpPr>
              <p:grpSpPr>
                <a:xfrm>
                  <a:off x="6310896" y="2729578"/>
                  <a:ext cx="180000" cy="180000"/>
                  <a:chOff x="3172968" y="2304288"/>
                  <a:chExt cx="180000" cy="180000"/>
                </a:xfrm>
              </p:grpSpPr>
              <p:sp>
                <p:nvSpPr>
                  <p:cNvPr id="4076" name="Ellipse 4075">
                    <a:extLst>
                      <a:ext uri="{FF2B5EF4-FFF2-40B4-BE49-F238E27FC236}">
                        <a16:creationId xmlns:a16="http://schemas.microsoft.com/office/drawing/2014/main" id="{97BBE172-6616-2933-B960-8A63973A86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77" name="Additionszeichen 4076">
                    <a:extLst>
                      <a:ext uri="{FF2B5EF4-FFF2-40B4-BE49-F238E27FC236}">
                        <a16:creationId xmlns:a16="http://schemas.microsoft.com/office/drawing/2014/main" id="{C954247B-960B-4A11-DD97-3F600A7290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61" name="Gruppieren 4060">
                  <a:extLst>
                    <a:ext uri="{FF2B5EF4-FFF2-40B4-BE49-F238E27FC236}">
                      <a16:creationId xmlns:a16="http://schemas.microsoft.com/office/drawing/2014/main" id="{9D01A7AE-42C5-D520-CBAA-CAAA6F808BCA}"/>
                    </a:ext>
                  </a:extLst>
                </p:cNvPr>
                <p:cNvGrpSpPr>
                  <a:grpSpLocks noChangeAspect="1"/>
                </p:cNvGrpSpPr>
                <p:nvPr/>
              </p:nvGrpSpPr>
              <p:grpSpPr>
                <a:xfrm>
                  <a:off x="5311404" y="3346168"/>
                  <a:ext cx="180000" cy="180000"/>
                  <a:chOff x="3172968" y="2304288"/>
                  <a:chExt cx="180000" cy="180000"/>
                </a:xfrm>
              </p:grpSpPr>
              <p:sp>
                <p:nvSpPr>
                  <p:cNvPr id="4074" name="Ellipse 4073">
                    <a:extLst>
                      <a:ext uri="{FF2B5EF4-FFF2-40B4-BE49-F238E27FC236}">
                        <a16:creationId xmlns:a16="http://schemas.microsoft.com/office/drawing/2014/main" id="{D1EC3782-5128-558C-AAC9-C18FD3EF1E8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75" name="Additionszeichen 4074">
                    <a:extLst>
                      <a:ext uri="{FF2B5EF4-FFF2-40B4-BE49-F238E27FC236}">
                        <a16:creationId xmlns:a16="http://schemas.microsoft.com/office/drawing/2014/main" id="{D53D9FA8-A832-CE32-D66C-9FFAC260B17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062" name="Ellipse 4061">
                  <a:extLst>
                    <a:ext uri="{FF2B5EF4-FFF2-40B4-BE49-F238E27FC236}">
                      <a16:creationId xmlns:a16="http://schemas.microsoft.com/office/drawing/2014/main" id="{4AF380BA-E136-7696-887C-E6CAF224D76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63" name="Ellipse 4062">
                  <a:extLst>
                    <a:ext uri="{FF2B5EF4-FFF2-40B4-BE49-F238E27FC236}">
                      <a16:creationId xmlns:a16="http://schemas.microsoft.com/office/drawing/2014/main" id="{9F5D5E18-E311-FDBE-8DCA-9ED4E4607043}"/>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64" name="Ellipse 4063">
                  <a:extLst>
                    <a:ext uri="{FF2B5EF4-FFF2-40B4-BE49-F238E27FC236}">
                      <a16:creationId xmlns:a16="http://schemas.microsoft.com/office/drawing/2014/main" id="{539D874E-4945-B658-9D78-2462CE753BDE}"/>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65" name="Ellipse 4064">
                  <a:extLst>
                    <a:ext uri="{FF2B5EF4-FFF2-40B4-BE49-F238E27FC236}">
                      <a16:creationId xmlns:a16="http://schemas.microsoft.com/office/drawing/2014/main" id="{67544956-7F69-7AF3-AB03-CD5B2B3A0DD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66" name="Ellipse 4065">
                  <a:extLst>
                    <a:ext uri="{FF2B5EF4-FFF2-40B4-BE49-F238E27FC236}">
                      <a16:creationId xmlns:a16="http://schemas.microsoft.com/office/drawing/2014/main" id="{3D366677-35D5-33CD-BB8B-6729C6F8F15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67" name="Ellipse 4066">
                  <a:extLst>
                    <a:ext uri="{FF2B5EF4-FFF2-40B4-BE49-F238E27FC236}">
                      <a16:creationId xmlns:a16="http://schemas.microsoft.com/office/drawing/2014/main" id="{A51D2532-2B90-B8C9-8DBE-0F1634384DC0}"/>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68" name="Ellipse 4067">
                  <a:extLst>
                    <a:ext uri="{FF2B5EF4-FFF2-40B4-BE49-F238E27FC236}">
                      <a16:creationId xmlns:a16="http://schemas.microsoft.com/office/drawing/2014/main" id="{58C79B16-9DAB-921E-8CA8-A39AE00CAAA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69" name="Ellipse 4068">
                  <a:extLst>
                    <a:ext uri="{FF2B5EF4-FFF2-40B4-BE49-F238E27FC236}">
                      <a16:creationId xmlns:a16="http://schemas.microsoft.com/office/drawing/2014/main" id="{5DCA5B08-BBE0-8D9F-9C7F-18F323ADB14B}"/>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70" name="Ellipse 4069">
                  <a:extLst>
                    <a:ext uri="{FF2B5EF4-FFF2-40B4-BE49-F238E27FC236}">
                      <a16:creationId xmlns:a16="http://schemas.microsoft.com/office/drawing/2014/main" id="{D92D63A0-2C8C-9166-A498-4B3CF49414ED}"/>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71" name="Ellipse 4070">
                  <a:extLst>
                    <a:ext uri="{FF2B5EF4-FFF2-40B4-BE49-F238E27FC236}">
                      <a16:creationId xmlns:a16="http://schemas.microsoft.com/office/drawing/2014/main" id="{17072BCE-2B18-61C9-BEA7-6B13C6A3831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72" name="Ellipse 4071">
                  <a:extLst>
                    <a:ext uri="{FF2B5EF4-FFF2-40B4-BE49-F238E27FC236}">
                      <a16:creationId xmlns:a16="http://schemas.microsoft.com/office/drawing/2014/main" id="{6B1C1059-564C-E87B-E90B-EC80AC7C23C4}"/>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73" name="Ellipse 4072">
                  <a:extLst>
                    <a:ext uri="{FF2B5EF4-FFF2-40B4-BE49-F238E27FC236}">
                      <a16:creationId xmlns:a16="http://schemas.microsoft.com/office/drawing/2014/main" id="{9DB88D81-D857-A21E-6057-6DCE22F6CA0E}"/>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047" name="L-Schale">
                <a:extLst>
                  <a:ext uri="{FF2B5EF4-FFF2-40B4-BE49-F238E27FC236}">
                    <a16:creationId xmlns:a16="http://schemas.microsoft.com/office/drawing/2014/main" id="{0491FA57-8FC5-A8C1-4A31-0160791D932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048" name="M-Schale">
                <a:extLst>
                  <a:ext uri="{FF2B5EF4-FFF2-40B4-BE49-F238E27FC236}">
                    <a16:creationId xmlns:a16="http://schemas.microsoft.com/office/drawing/2014/main" id="{BF2739F6-A50A-71DD-D666-4E342C5C8A9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4009" name="Gruppieren 4008">
              <a:extLst>
                <a:ext uri="{FF2B5EF4-FFF2-40B4-BE49-F238E27FC236}">
                  <a16:creationId xmlns:a16="http://schemas.microsoft.com/office/drawing/2014/main" id="{8ACB88EE-CC30-CB9F-AFE4-E6B773A12CF9}"/>
                </a:ext>
              </a:extLst>
            </p:cNvPr>
            <p:cNvGrpSpPr/>
            <p:nvPr/>
          </p:nvGrpSpPr>
          <p:grpSpPr>
            <a:xfrm>
              <a:off x="6006000" y="816426"/>
              <a:ext cx="180000" cy="180000"/>
              <a:chOff x="2537136" y="1269000"/>
              <a:chExt cx="180000" cy="180000"/>
            </a:xfrm>
          </p:grpSpPr>
          <p:sp>
            <p:nvSpPr>
              <p:cNvPr id="4043" name="Ellipse 4042">
                <a:extLst>
                  <a:ext uri="{FF2B5EF4-FFF2-40B4-BE49-F238E27FC236}">
                    <a16:creationId xmlns:a16="http://schemas.microsoft.com/office/drawing/2014/main" id="{7D6D43D7-3519-B54C-CC3C-88F841955B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44" name="Minuszeichen 4043">
                <a:extLst>
                  <a:ext uri="{FF2B5EF4-FFF2-40B4-BE49-F238E27FC236}">
                    <a16:creationId xmlns:a16="http://schemas.microsoft.com/office/drawing/2014/main" id="{6F1C0EEF-6E1B-91A2-EA5C-1024E9C140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10" name="Gruppieren 4009">
              <a:extLst>
                <a:ext uri="{FF2B5EF4-FFF2-40B4-BE49-F238E27FC236}">
                  <a16:creationId xmlns:a16="http://schemas.microsoft.com/office/drawing/2014/main" id="{D5828587-0D71-E1A8-354F-04FBC142304A}"/>
                </a:ext>
              </a:extLst>
            </p:cNvPr>
            <p:cNvGrpSpPr/>
            <p:nvPr/>
          </p:nvGrpSpPr>
          <p:grpSpPr>
            <a:xfrm>
              <a:off x="6003948" y="5865553"/>
              <a:ext cx="180000" cy="180000"/>
              <a:chOff x="2537136" y="1269000"/>
              <a:chExt cx="180000" cy="180000"/>
            </a:xfrm>
          </p:grpSpPr>
          <p:sp>
            <p:nvSpPr>
              <p:cNvPr id="4041" name="Ellipse 4040">
                <a:extLst>
                  <a:ext uri="{FF2B5EF4-FFF2-40B4-BE49-F238E27FC236}">
                    <a16:creationId xmlns:a16="http://schemas.microsoft.com/office/drawing/2014/main" id="{C16B16B3-CC14-8F94-B681-E717631641C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42" name="Minuszeichen 4041">
                <a:extLst>
                  <a:ext uri="{FF2B5EF4-FFF2-40B4-BE49-F238E27FC236}">
                    <a16:creationId xmlns:a16="http://schemas.microsoft.com/office/drawing/2014/main" id="{CFD84616-144C-B936-C67D-B6607AC8DBE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11" name="Gruppieren 4010">
              <a:extLst>
                <a:ext uri="{FF2B5EF4-FFF2-40B4-BE49-F238E27FC236}">
                  <a16:creationId xmlns:a16="http://schemas.microsoft.com/office/drawing/2014/main" id="{B3B9CA9D-148D-95D0-0E60-2EF7F0AE5054}"/>
                </a:ext>
              </a:extLst>
            </p:cNvPr>
            <p:cNvGrpSpPr/>
            <p:nvPr/>
          </p:nvGrpSpPr>
          <p:grpSpPr>
            <a:xfrm>
              <a:off x="7989107" y="3335661"/>
              <a:ext cx="180000" cy="180000"/>
              <a:chOff x="2537136" y="1269000"/>
              <a:chExt cx="180000" cy="180000"/>
            </a:xfrm>
          </p:grpSpPr>
          <p:sp>
            <p:nvSpPr>
              <p:cNvPr id="4039" name="Ellipse 4038">
                <a:extLst>
                  <a:ext uri="{FF2B5EF4-FFF2-40B4-BE49-F238E27FC236}">
                    <a16:creationId xmlns:a16="http://schemas.microsoft.com/office/drawing/2014/main" id="{07B0A17E-A74E-C48F-B050-AE94F7D615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40" name="Minuszeichen 4039">
                <a:extLst>
                  <a:ext uri="{FF2B5EF4-FFF2-40B4-BE49-F238E27FC236}">
                    <a16:creationId xmlns:a16="http://schemas.microsoft.com/office/drawing/2014/main" id="{97163347-0A79-7FB2-DD5C-30413D4A0C7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12" name="Gruppieren 4011">
              <a:extLst>
                <a:ext uri="{FF2B5EF4-FFF2-40B4-BE49-F238E27FC236}">
                  <a16:creationId xmlns:a16="http://schemas.microsoft.com/office/drawing/2014/main" id="{E19EF3C0-154F-BE0A-D037-305429AB89BC}"/>
                </a:ext>
              </a:extLst>
            </p:cNvPr>
            <p:cNvGrpSpPr/>
            <p:nvPr/>
          </p:nvGrpSpPr>
          <p:grpSpPr>
            <a:xfrm>
              <a:off x="4026000" y="3339000"/>
              <a:ext cx="180000" cy="180000"/>
              <a:chOff x="2537136" y="1269000"/>
              <a:chExt cx="180000" cy="180000"/>
            </a:xfrm>
          </p:grpSpPr>
          <p:sp>
            <p:nvSpPr>
              <p:cNvPr id="4037" name="Ellipse 4036">
                <a:extLst>
                  <a:ext uri="{FF2B5EF4-FFF2-40B4-BE49-F238E27FC236}">
                    <a16:creationId xmlns:a16="http://schemas.microsoft.com/office/drawing/2014/main" id="{F3F18D46-7DBA-0760-580D-1211EDDCEEA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8" name="Minuszeichen 4037">
                <a:extLst>
                  <a:ext uri="{FF2B5EF4-FFF2-40B4-BE49-F238E27FC236}">
                    <a16:creationId xmlns:a16="http://schemas.microsoft.com/office/drawing/2014/main" id="{3D78C87B-E799-EBCE-FE69-B7CCC5F49F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13" name="Gruppieren 4012">
              <a:extLst>
                <a:ext uri="{FF2B5EF4-FFF2-40B4-BE49-F238E27FC236}">
                  <a16:creationId xmlns:a16="http://schemas.microsoft.com/office/drawing/2014/main" id="{6310A09A-A035-C3E7-256A-BFB65D7C30B3}"/>
                </a:ext>
              </a:extLst>
            </p:cNvPr>
            <p:cNvGrpSpPr/>
            <p:nvPr/>
          </p:nvGrpSpPr>
          <p:grpSpPr>
            <a:xfrm>
              <a:off x="4656000" y="4775520"/>
              <a:ext cx="180000" cy="180000"/>
              <a:chOff x="2537136" y="1269000"/>
              <a:chExt cx="180000" cy="180000"/>
            </a:xfrm>
          </p:grpSpPr>
          <p:sp>
            <p:nvSpPr>
              <p:cNvPr id="4035" name="Ellipse 4034">
                <a:extLst>
                  <a:ext uri="{FF2B5EF4-FFF2-40B4-BE49-F238E27FC236}">
                    <a16:creationId xmlns:a16="http://schemas.microsoft.com/office/drawing/2014/main" id="{3BF29EB1-3FBB-7176-9B22-359F616F14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6" name="Minuszeichen 4035">
                <a:extLst>
                  <a:ext uri="{FF2B5EF4-FFF2-40B4-BE49-F238E27FC236}">
                    <a16:creationId xmlns:a16="http://schemas.microsoft.com/office/drawing/2014/main" id="{904D73E9-5853-8891-BE3A-2D1FF7578F8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14" name="Gruppieren 4013">
              <a:extLst>
                <a:ext uri="{FF2B5EF4-FFF2-40B4-BE49-F238E27FC236}">
                  <a16:creationId xmlns:a16="http://schemas.microsoft.com/office/drawing/2014/main" id="{B8DA2E4C-D9BE-C475-5946-AC37D5D0397F}"/>
                </a:ext>
              </a:extLst>
            </p:cNvPr>
            <p:cNvGrpSpPr/>
            <p:nvPr/>
          </p:nvGrpSpPr>
          <p:grpSpPr>
            <a:xfrm>
              <a:off x="7373256" y="4775520"/>
              <a:ext cx="180000" cy="180000"/>
              <a:chOff x="2537136" y="1269000"/>
              <a:chExt cx="180000" cy="180000"/>
            </a:xfrm>
          </p:grpSpPr>
          <p:sp>
            <p:nvSpPr>
              <p:cNvPr id="4033" name="Ellipse 4032">
                <a:extLst>
                  <a:ext uri="{FF2B5EF4-FFF2-40B4-BE49-F238E27FC236}">
                    <a16:creationId xmlns:a16="http://schemas.microsoft.com/office/drawing/2014/main" id="{4778CA11-F4BC-61C9-A0F6-B7DCFF3CC71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4" name="Minuszeichen 4033">
                <a:extLst>
                  <a:ext uri="{FF2B5EF4-FFF2-40B4-BE49-F238E27FC236}">
                    <a16:creationId xmlns:a16="http://schemas.microsoft.com/office/drawing/2014/main" id="{2725BE0B-69E9-BDD3-3510-2E5F24EB7E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15" name="Gruppieren 4014">
              <a:extLst>
                <a:ext uri="{FF2B5EF4-FFF2-40B4-BE49-F238E27FC236}">
                  <a16:creationId xmlns:a16="http://schemas.microsoft.com/office/drawing/2014/main" id="{FEAF2032-C08F-419F-1B62-5D50FB2C2FA5}"/>
                </a:ext>
              </a:extLst>
            </p:cNvPr>
            <p:cNvGrpSpPr/>
            <p:nvPr/>
          </p:nvGrpSpPr>
          <p:grpSpPr>
            <a:xfrm>
              <a:off x="7373256" y="1900714"/>
              <a:ext cx="180000" cy="180000"/>
              <a:chOff x="2537136" y="1269000"/>
              <a:chExt cx="180000" cy="180000"/>
            </a:xfrm>
          </p:grpSpPr>
          <p:sp>
            <p:nvSpPr>
              <p:cNvPr id="4031" name="Ellipse 4030">
                <a:extLst>
                  <a:ext uri="{FF2B5EF4-FFF2-40B4-BE49-F238E27FC236}">
                    <a16:creationId xmlns:a16="http://schemas.microsoft.com/office/drawing/2014/main" id="{8DAC56A8-C519-A301-6263-302FC00C683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2" name="Minuszeichen 4031">
                <a:extLst>
                  <a:ext uri="{FF2B5EF4-FFF2-40B4-BE49-F238E27FC236}">
                    <a16:creationId xmlns:a16="http://schemas.microsoft.com/office/drawing/2014/main" id="{5B357D69-CCC5-AFE5-4A71-BDCB3A1772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16" name="Gruppieren 4015">
              <a:extLst>
                <a:ext uri="{FF2B5EF4-FFF2-40B4-BE49-F238E27FC236}">
                  <a16:creationId xmlns:a16="http://schemas.microsoft.com/office/drawing/2014/main" id="{A270C537-7C16-C5C3-72B7-7E43D48A5E8D}"/>
                </a:ext>
              </a:extLst>
            </p:cNvPr>
            <p:cNvGrpSpPr/>
            <p:nvPr/>
          </p:nvGrpSpPr>
          <p:grpSpPr>
            <a:xfrm>
              <a:off x="4656000" y="1900714"/>
              <a:ext cx="180000" cy="180000"/>
              <a:chOff x="2537136" y="1269000"/>
              <a:chExt cx="180000" cy="180000"/>
            </a:xfrm>
          </p:grpSpPr>
          <p:sp>
            <p:nvSpPr>
              <p:cNvPr id="4029" name="Ellipse 4028">
                <a:extLst>
                  <a:ext uri="{FF2B5EF4-FFF2-40B4-BE49-F238E27FC236}">
                    <a16:creationId xmlns:a16="http://schemas.microsoft.com/office/drawing/2014/main" id="{B96C3217-2D35-775D-D100-27DDECB3A42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0" name="Minuszeichen 4029">
                <a:extLst>
                  <a:ext uri="{FF2B5EF4-FFF2-40B4-BE49-F238E27FC236}">
                    <a16:creationId xmlns:a16="http://schemas.microsoft.com/office/drawing/2014/main" id="{308A213C-604E-A929-E9B5-B955F0C9BF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17" name="Gruppieren 4016">
              <a:extLst>
                <a:ext uri="{FF2B5EF4-FFF2-40B4-BE49-F238E27FC236}">
                  <a16:creationId xmlns:a16="http://schemas.microsoft.com/office/drawing/2014/main" id="{874CEC11-31CE-4001-3C56-0CF720218216}"/>
                </a:ext>
              </a:extLst>
            </p:cNvPr>
            <p:cNvGrpSpPr/>
            <p:nvPr/>
          </p:nvGrpSpPr>
          <p:grpSpPr>
            <a:xfrm>
              <a:off x="6006000" y="1339747"/>
              <a:ext cx="180000" cy="180000"/>
              <a:chOff x="2537136" y="1269000"/>
              <a:chExt cx="180000" cy="180000"/>
            </a:xfrm>
          </p:grpSpPr>
          <p:sp>
            <p:nvSpPr>
              <p:cNvPr id="4027" name="Ellipse 4026">
                <a:extLst>
                  <a:ext uri="{FF2B5EF4-FFF2-40B4-BE49-F238E27FC236}">
                    <a16:creationId xmlns:a16="http://schemas.microsoft.com/office/drawing/2014/main" id="{EA00DD8B-A3CF-E91D-52A1-E7102104EC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8" name="Minuszeichen 4027">
                <a:extLst>
                  <a:ext uri="{FF2B5EF4-FFF2-40B4-BE49-F238E27FC236}">
                    <a16:creationId xmlns:a16="http://schemas.microsoft.com/office/drawing/2014/main" id="{3B798B0D-064B-7A32-C9FF-1141054EED0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18" name="Gruppieren 4017">
              <a:extLst>
                <a:ext uri="{FF2B5EF4-FFF2-40B4-BE49-F238E27FC236}">
                  <a16:creationId xmlns:a16="http://schemas.microsoft.com/office/drawing/2014/main" id="{8B9523D6-3B44-393C-EB9D-04C20F340301}"/>
                </a:ext>
              </a:extLst>
            </p:cNvPr>
            <p:cNvGrpSpPr/>
            <p:nvPr/>
          </p:nvGrpSpPr>
          <p:grpSpPr>
            <a:xfrm>
              <a:off x="6006000" y="5312040"/>
              <a:ext cx="180000" cy="180000"/>
              <a:chOff x="2537136" y="1269000"/>
              <a:chExt cx="180000" cy="180000"/>
            </a:xfrm>
          </p:grpSpPr>
          <p:sp>
            <p:nvSpPr>
              <p:cNvPr id="4025" name="Ellipse 4024">
                <a:extLst>
                  <a:ext uri="{FF2B5EF4-FFF2-40B4-BE49-F238E27FC236}">
                    <a16:creationId xmlns:a16="http://schemas.microsoft.com/office/drawing/2014/main" id="{058F874B-23B3-D9C6-C510-3DE93F7D85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6" name="Minuszeichen 4025">
                <a:extLst>
                  <a:ext uri="{FF2B5EF4-FFF2-40B4-BE49-F238E27FC236}">
                    <a16:creationId xmlns:a16="http://schemas.microsoft.com/office/drawing/2014/main" id="{1CB0C904-1392-0481-5C54-D223E18BEA1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19" name="Gruppieren 4018">
              <a:extLst>
                <a:ext uri="{FF2B5EF4-FFF2-40B4-BE49-F238E27FC236}">
                  <a16:creationId xmlns:a16="http://schemas.microsoft.com/office/drawing/2014/main" id="{C899B656-C7C6-E980-A714-24E35F850542}"/>
                </a:ext>
              </a:extLst>
            </p:cNvPr>
            <p:cNvGrpSpPr/>
            <p:nvPr/>
          </p:nvGrpSpPr>
          <p:grpSpPr>
            <a:xfrm>
              <a:off x="6006000" y="1900714"/>
              <a:ext cx="180000" cy="180000"/>
              <a:chOff x="2537136" y="1269000"/>
              <a:chExt cx="180000" cy="180000"/>
            </a:xfrm>
          </p:grpSpPr>
          <p:sp>
            <p:nvSpPr>
              <p:cNvPr id="4023" name="Ellipse 4022">
                <a:extLst>
                  <a:ext uri="{FF2B5EF4-FFF2-40B4-BE49-F238E27FC236}">
                    <a16:creationId xmlns:a16="http://schemas.microsoft.com/office/drawing/2014/main" id="{F9C02CD1-12EB-690A-3647-6D7E979ED30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4" name="Minuszeichen 4023">
                <a:extLst>
                  <a:ext uri="{FF2B5EF4-FFF2-40B4-BE49-F238E27FC236}">
                    <a16:creationId xmlns:a16="http://schemas.microsoft.com/office/drawing/2014/main" id="{A15E705C-A7A5-E452-4BA2-06CE1391F1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20" name="Gruppieren 4019">
              <a:extLst>
                <a:ext uri="{FF2B5EF4-FFF2-40B4-BE49-F238E27FC236}">
                  <a16:creationId xmlns:a16="http://schemas.microsoft.com/office/drawing/2014/main" id="{99BFDF3B-3201-C27D-9E1B-2BF23A98807B}"/>
                </a:ext>
              </a:extLst>
            </p:cNvPr>
            <p:cNvGrpSpPr/>
            <p:nvPr/>
          </p:nvGrpSpPr>
          <p:grpSpPr>
            <a:xfrm>
              <a:off x="6006000" y="4775520"/>
              <a:ext cx="180000" cy="180000"/>
              <a:chOff x="2537136" y="1269000"/>
              <a:chExt cx="180000" cy="180000"/>
            </a:xfrm>
          </p:grpSpPr>
          <p:sp>
            <p:nvSpPr>
              <p:cNvPr id="4021" name="Ellipse 4020">
                <a:extLst>
                  <a:ext uri="{FF2B5EF4-FFF2-40B4-BE49-F238E27FC236}">
                    <a16:creationId xmlns:a16="http://schemas.microsoft.com/office/drawing/2014/main" id="{4EF42EBD-3C4A-1780-BF9D-444F491CCC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2" name="Minuszeichen 4021">
                <a:extLst>
                  <a:ext uri="{FF2B5EF4-FFF2-40B4-BE49-F238E27FC236}">
                    <a16:creationId xmlns:a16="http://schemas.microsoft.com/office/drawing/2014/main" id="{7204CFA6-2514-254B-12DC-F78B06C399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098" name="Gruppieren 4097">
            <a:extLst>
              <a:ext uri="{FF2B5EF4-FFF2-40B4-BE49-F238E27FC236}">
                <a16:creationId xmlns:a16="http://schemas.microsoft.com/office/drawing/2014/main" id="{F6480285-BA9E-5694-B1C8-EEB65D0813E2}"/>
              </a:ext>
            </a:extLst>
          </p:cNvPr>
          <p:cNvGrpSpPr>
            <a:grpSpLocks noChangeAspect="1"/>
          </p:cNvGrpSpPr>
          <p:nvPr/>
        </p:nvGrpSpPr>
        <p:grpSpPr>
          <a:xfrm>
            <a:off x="264425" y="4563258"/>
            <a:ext cx="1258865" cy="1306104"/>
            <a:chOff x="3576000" y="816426"/>
            <a:chExt cx="5040000" cy="5229127"/>
          </a:xfrm>
        </p:grpSpPr>
        <p:grpSp>
          <p:nvGrpSpPr>
            <p:cNvPr id="4099" name="Magnesium ohne e-">
              <a:extLst>
                <a:ext uri="{FF2B5EF4-FFF2-40B4-BE49-F238E27FC236}">
                  <a16:creationId xmlns:a16="http://schemas.microsoft.com/office/drawing/2014/main" id="{91379F61-B0D1-D83D-614D-D97F17CA8C45}"/>
                </a:ext>
              </a:extLst>
            </p:cNvPr>
            <p:cNvGrpSpPr/>
            <p:nvPr/>
          </p:nvGrpSpPr>
          <p:grpSpPr>
            <a:xfrm>
              <a:off x="3576000" y="909000"/>
              <a:ext cx="5040000" cy="5040000"/>
              <a:chOff x="3576000" y="909000"/>
              <a:chExt cx="5040000" cy="5040000"/>
            </a:xfrm>
          </p:grpSpPr>
          <p:sp>
            <p:nvSpPr>
              <p:cNvPr id="4136" name="K-Schale">
                <a:extLst>
                  <a:ext uri="{FF2B5EF4-FFF2-40B4-BE49-F238E27FC236}">
                    <a16:creationId xmlns:a16="http://schemas.microsoft.com/office/drawing/2014/main" id="{97159491-9FB4-0D75-E083-EE38E348170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137" name="Atomkern mit Protonen und Neutronen">
                <a:extLst>
                  <a:ext uri="{FF2B5EF4-FFF2-40B4-BE49-F238E27FC236}">
                    <a16:creationId xmlns:a16="http://schemas.microsoft.com/office/drawing/2014/main" id="{BA6FB2DB-1E3A-4F9B-7705-CF963D46258F}"/>
                  </a:ext>
                </a:extLst>
              </p:cNvPr>
              <p:cNvGrpSpPr/>
              <p:nvPr/>
            </p:nvGrpSpPr>
            <p:grpSpPr>
              <a:xfrm>
                <a:off x="5196000" y="2529000"/>
                <a:ext cx="1800000" cy="1800000"/>
                <a:chOff x="5196000" y="2529000"/>
                <a:chExt cx="1800000" cy="1800000"/>
              </a:xfrm>
            </p:grpSpPr>
            <p:sp>
              <p:nvSpPr>
                <p:cNvPr id="4140" name="Atomkern">
                  <a:extLst>
                    <a:ext uri="{FF2B5EF4-FFF2-40B4-BE49-F238E27FC236}">
                      <a16:creationId xmlns:a16="http://schemas.microsoft.com/office/drawing/2014/main" id="{FED63565-17FE-F1C8-B850-D90BDED369E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141" name="Gruppieren 4140">
                  <a:extLst>
                    <a:ext uri="{FF2B5EF4-FFF2-40B4-BE49-F238E27FC236}">
                      <a16:creationId xmlns:a16="http://schemas.microsoft.com/office/drawing/2014/main" id="{3603E2B5-75CD-1A76-8715-F2F7E3B4644D}"/>
                    </a:ext>
                  </a:extLst>
                </p:cNvPr>
                <p:cNvGrpSpPr>
                  <a:grpSpLocks noChangeAspect="1"/>
                </p:cNvGrpSpPr>
                <p:nvPr/>
              </p:nvGrpSpPr>
              <p:grpSpPr>
                <a:xfrm>
                  <a:off x="5848033" y="3791651"/>
                  <a:ext cx="180000" cy="180000"/>
                  <a:chOff x="3172968" y="2304288"/>
                  <a:chExt cx="180000" cy="180000"/>
                </a:xfrm>
              </p:grpSpPr>
              <p:sp>
                <p:nvSpPr>
                  <p:cNvPr id="4187" name="Ellipse 4186">
                    <a:extLst>
                      <a:ext uri="{FF2B5EF4-FFF2-40B4-BE49-F238E27FC236}">
                        <a16:creationId xmlns:a16="http://schemas.microsoft.com/office/drawing/2014/main" id="{7DE3AB81-D658-0DDE-CA03-560FBDC9329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88" name="Additionszeichen 4187">
                    <a:extLst>
                      <a:ext uri="{FF2B5EF4-FFF2-40B4-BE49-F238E27FC236}">
                        <a16:creationId xmlns:a16="http://schemas.microsoft.com/office/drawing/2014/main" id="{CAAD3CAE-B105-176B-78E7-AF7A482E63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42" name="Gruppieren 4141">
                  <a:extLst>
                    <a:ext uri="{FF2B5EF4-FFF2-40B4-BE49-F238E27FC236}">
                      <a16:creationId xmlns:a16="http://schemas.microsoft.com/office/drawing/2014/main" id="{1F1B391F-C30B-D01E-2257-90D284BD3BE1}"/>
                    </a:ext>
                  </a:extLst>
                </p:cNvPr>
                <p:cNvGrpSpPr>
                  <a:grpSpLocks noChangeAspect="1"/>
                </p:cNvGrpSpPr>
                <p:nvPr/>
              </p:nvGrpSpPr>
              <p:grpSpPr>
                <a:xfrm>
                  <a:off x="6270000" y="3698425"/>
                  <a:ext cx="180000" cy="180000"/>
                  <a:chOff x="3172968" y="2304288"/>
                  <a:chExt cx="180000" cy="180000"/>
                </a:xfrm>
              </p:grpSpPr>
              <p:sp>
                <p:nvSpPr>
                  <p:cNvPr id="4185" name="Ellipse 4184">
                    <a:extLst>
                      <a:ext uri="{FF2B5EF4-FFF2-40B4-BE49-F238E27FC236}">
                        <a16:creationId xmlns:a16="http://schemas.microsoft.com/office/drawing/2014/main" id="{32818715-1C51-E659-4320-448CF389D4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86" name="Additionszeichen 4185">
                    <a:extLst>
                      <a:ext uri="{FF2B5EF4-FFF2-40B4-BE49-F238E27FC236}">
                        <a16:creationId xmlns:a16="http://schemas.microsoft.com/office/drawing/2014/main" id="{3503A19A-88A3-F0EB-4A09-59B14E1E8BB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43" name="Gruppieren 4142">
                  <a:extLst>
                    <a:ext uri="{FF2B5EF4-FFF2-40B4-BE49-F238E27FC236}">
                      <a16:creationId xmlns:a16="http://schemas.microsoft.com/office/drawing/2014/main" id="{FB529AF5-AAD8-505F-55AF-8268A4911B62}"/>
                    </a:ext>
                  </a:extLst>
                </p:cNvPr>
                <p:cNvGrpSpPr>
                  <a:grpSpLocks noChangeAspect="1"/>
                </p:cNvGrpSpPr>
                <p:nvPr/>
              </p:nvGrpSpPr>
              <p:grpSpPr>
                <a:xfrm>
                  <a:off x="5499300" y="3931942"/>
                  <a:ext cx="180000" cy="180000"/>
                  <a:chOff x="3172968" y="2304288"/>
                  <a:chExt cx="180000" cy="180000"/>
                </a:xfrm>
              </p:grpSpPr>
              <p:sp>
                <p:nvSpPr>
                  <p:cNvPr id="4183" name="Ellipse 4182">
                    <a:extLst>
                      <a:ext uri="{FF2B5EF4-FFF2-40B4-BE49-F238E27FC236}">
                        <a16:creationId xmlns:a16="http://schemas.microsoft.com/office/drawing/2014/main" id="{CDEA601A-DD9C-653A-5407-C75848090C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84" name="Additionszeichen 4183">
                    <a:extLst>
                      <a:ext uri="{FF2B5EF4-FFF2-40B4-BE49-F238E27FC236}">
                        <a16:creationId xmlns:a16="http://schemas.microsoft.com/office/drawing/2014/main" id="{E3806305-0592-6F30-639A-4679FED87D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44" name="Gruppieren 4143">
                  <a:extLst>
                    <a:ext uri="{FF2B5EF4-FFF2-40B4-BE49-F238E27FC236}">
                      <a16:creationId xmlns:a16="http://schemas.microsoft.com/office/drawing/2014/main" id="{249C5C1D-67D5-2443-55AB-D885A6ADDC08}"/>
                    </a:ext>
                  </a:extLst>
                </p:cNvPr>
                <p:cNvGrpSpPr>
                  <a:grpSpLocks noChangeAspect="1"/>
                </p:cNvGrpSpPr>
                <p:nvPr/>
              </p:nvGrpSpPr>
              <p:grpSpPr>
                <a:xfrm>
                  <a:off x="6030156" y="4086630"/>
                  <a:ext cx="180000" cy="180000"/>
                  <a:chOff x="3172968" y="2304288"/>
                  <a:chExt cx="180000" cy="180000"/>
                </a:xfrm>
              </p:grpSpPr>
              <p:sp>
                <p:nvSpPr>
                  <p:cNvPr id="4181" name="Ellipse 4180">
                    <a:extLst>
                      <a:ext uri="{FF2B5EF4-FFF2-40B4-BE49-F238E27FC236}">
                        <a16:creationId xmlns:a16="http://schemas.microsoft.com/office/drawing/2014/main" id="{1360294D-9463-1A6B-F3AF-C04155BAB2C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82" name="Additionszeichen 4181">
                    <a:extLst>
                      <a:ext uri="{FF2B5EF4-FFF2-40B4-BE49-F238E27FC236}">
                        <a16:creationId xmlns:a16="http://schemas.microsoft.com/office/drawing/2014/main" id="{80D6C8ED-8A79-75CF-C41B-C93ACD4182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45" name="Gruppieren 4144">
                  <a:extLst>
                    <a:ext uri="{FF2B5EF4-FFF2-40B4-BE49-F238E27FC236}">
                      <a16:creationId xmlns:a16="http://schemas.microsoft.com/office/drawing/2014/main" id="{0062A835-6BCF-1B0B-08D1-6A285F2CCB58}"/>
                    </a:ext>
                  </a:extLst>
                </p:cNvPr>
                <p:cNvGrpSpPr>
                  <a:grpSpLocks noChangeAspect="1"/>
                </p:cNvGrpSpPr>
                <p:nvPr/>
              </p:nvGrpSpPr>
              <p:grpSpPr>
                <a:xfrm>
                  <a:off x="6020438" y="3296696"/>
                  <a:ext cx="180000" cy="180000"/>
                  <a:chOff x="3172968" y="2304288"/>
                  <a:chExt cx="180000" cy="180000"/>
                </a:xfrm>
              </p:grpSpPr>
              <p:sp>
                <p:nvSpPr>
                  <p:cNvPr id="4179" name="Ellipse 4178">
                    <a:extLst>
                      <a:ext uri="{FF2B5EF4-FFF2-40B4-BE49-F238E27FC236}">
                        <a16:creationId xmlns:a16="http://schemas.microsoft.com/office/drawing/2014/main" id="{96BC35D3-EF84-CD74-EDDA-13BA5830C5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80" name="Additionszeichen 4179">
                    <a:extLst>
                      <a:ext uri="{FF2B5EF4-FFF2-40B4-BE49-F238E27FC236}">
                        <a16:creationId xmlns:a16="http://schemas.microsoft.com/office/drawing/2014/main" id="{40941401-E6AB-1617-E354-7697C814B64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46" name="Gruppieren 4145">
                  <a:extLst>
                    <a:ext uri="{FF2B5EF4-FFF2-40B4-BE49-F238E27FC236}">
                      <a16:creationId xmlns:a16="http://schemas.microsoft.com/office/drawing/2014/main" id="{7161ECBA-1C34-E879-4600-F5A41D3F8D17}"/>
                    </a:ext>
                  </a:extLst>
                </p:cNvPr>
                <p:cNvGrpSpPr>
                  <a:grpSpLocks noChangeAspect="1"/>
                </p:cNvGrpSpPr>
                <p:nvPr/>
              </p:nvGrpSpPr>
              <p:grpSpPr>
                <a:xfrm>
                  <a:off x="6540000" y="3667688"/>
                  <a:ext cx="180000" cy="180000"/>
                  <a:chOff x="3172968" y="2304288"/>
                  <a:chExt cx="180000" cy="180000"/>
                </a:xfrm>
              </p:grpSpPr>
              <p:sp>
                <p:nvSpPr>
                  <p:cNvPr id="4177" name="Ellipse 4176">
                    <a:extLst>
                      <a:ext uri="{FF2B5EF4-FFF2-40B4-BE49-F238E27FC236}">
                        <a16:creationId xmlns:a16="http://schemas.microsoft.com/office/drawing/2014/main" id="{2A5BBC74-88E2-493B-649E-1932FAA9357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78" name="Additionszeichen 4177">
                    <a:extLst>
                      <a:ext uri="{FF2B5EF4-FFF2-40B4-BE49-F238E27FC236}">
                        <a16:creationId xmlns:a16="http://schemas.microsoft.com/office/drawing/2014/main" id="{DBE06FE9-A972-3FD7-5E7F-B8DF8E8E6AC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47" name="Gruppieren 4146">
                  <a:extLst>
                    <a:ext uri="{FF2B5EF4-FFF2-40B4-BE49-F238E27FC236}">
                      <a16:creationId xmlns:a16="http://schemas.microsoft.com/office/drawing/2014/main" id="{E083CDED-E791-437C-0E76-89969E334E34}"/>
                    </a:ext>
                  </a:extLst>
                </p:cNvPr>
                <p:cNvGrpSpPr>
                  <a:grpSpLocks noChangeAspect="1"/>
                </p:cNvGrpSpPr>
                <p:nvPr/>
              </p:nvGrpSpPr>
              <p:grpSpPr>
                <a:xfrm>
                  <a:off x="6696374" y="3186376"/>
                  <a:ext cx="180000" cy="180000"/>
                  <a:chOff x="3172968" y="2304288"/>
                  <a:chExt cx="180000" cy="180000"/>
                </a:xfrm>
              </p:grpSpPr>
              <p:sp>
                <p:nvSpPr>
                  <p:cNvPr id="4175" name="Ellipse 4174">
                    <a:extLst>
                      <a:ext uri="{FF2B5EF4-FFF2-40B4-BE49-F238E27FC236}">
                        <a16:creationId xmlns:a16="http://schemas.microsoft.com/office/drawing/2014/main" id="{3192A613-CD31-BC61-8E11-559CD396FAF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76" name="Additionszeichen 4175">
                    <a:extLst>
                      <a:ext uri="{FF2B5EF4-FFF2-40B4-BE49-F238E27FC236}">
                        <a16:creationId xmlns:a16="http://schemas.microsoft.com/office/drawing/2014/main" id="{8D3D0E4E-8366-96EA-0505-F07CD0D1F23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48" name="Gruppieren 4147">
                  <a:extLst>
                    <a:ext uri="{FF2B5EF4-FFF2-40B4-BE49-F238E27FC236}">
                      <a16:creationId xmlns:a16="http://schemas.microsoft.com/office/drawing/2014/main" id="{6DAE550E-02F6-83D7-2F71-F91B66DE1550}"/>
                    </a:ext>
                  </a:extLst>
                </p:cNvPr>
                <p:cNvGrpSpPr>
                  <a:grpSpLocks noChangeAspect="1"/>
                </p:cNvGrpSpPr>
                <p:nvPr/>
              </p:nvGrpSpPr>
              <p:grpSpPr>
                <a:xfrm>
                  <a:off x="5577515" y="3084316"/>
                  <a:ext cx="180000" cy="180000"/>
                  <a:chOff x="3172968" y="2304288"/>
                  <a:chExt cx="180000" cy="180000"/>
                </a:xfrm>
              </p:grpSpPr>
              <p:sp>
                <p:nvSpPr>
                  <p:cNvPr id="4173" name="Ellipse 4172">
                    <a:extLst>
                      <a:ext uri="{FF2B5EF4-FFF2-40B4-BE49-F238E27FC236}">
                        <a16:creationId xmlns:a16="http://schemas.microsoft.com/office/drawing/2014/main" id="{E9C3336D-62EA-98FD-5C7E-5860E4BEF6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74" name="Additionszeichen 4173">
                    <a:extLst>
                      <a:ext uri="{FF2B5EF4-FFF2-40B4-BE49-F238E27FC236}">
                        <a16:creationId xmlns:a16="http://schemas.microsoft.com/office/drawing/2014/main" id="{9B8F3195-F963-A2A6-F610-8380C65C697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49" name="Gruppieren 4148">
                  <a:extLst>
                    <a:ext uri="{FF2B5EF4-FFF2-40B4-BE49-F238E27FC236}">
                      <a16:creationId xmlns:a16="http://schemas.microsoft.com/office/drawing/2014/main" id="{550EA356-A639-53DA-1CCC-31F41D5B29A0}"/>
                    </a:ext>
                  </a:extLst>
                </p:cNvPr>
                <p:cNvGrpSpPr>
                  <a:grpSpLocks noChangeAspect="1"/>
                </p:cNvGrpSpPr>
                <p:nvPr/>
              </p:nvGrpSpPr>
              <p:grpSpPr>
                <a:xfrm>
                  <a:off x="5940252" y="2903697"/>
                  <a:ext cx="180000" cy="180000"/>
                  <a:chOff x="3172968" y="2304288"/>
                  <a:chExt cx="180000" cy="180000"/>
                </a:xfrm>
              </p:grpSpPr>
              <p:sp>
                <p:nvSpPr>
                  <p:cNvPr id="4171" name="Ellipse 4170">
                    <a:extLst>
                      <a:ext uri="{FF2B5EF4-FFF2-40B4-BE49-F238E27FC236}">
                        <a16:creationId xmlns:a16="http://schemas.microsoft.com/office/drawing/2014/main" id="{CE5EEEDC-F11C-52BB-1F81-34BA28D0DD5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72" name="Additionszeichen 4171">
                    <a:extLst>
                      <a:ext uri="{FF2B5EF4-FFF2-40B4-BE49-F238E27FC236}">
                        <a16:creationId xmlns:a16="http://schemas.microsoft.com/office/drawing/2014/main" id="{A2A98EB7-C9E1-6346-3B9B-C2D9E559B3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50" name="Gruppieren 4149">
                  <a:extLst>
                    <a:ext uri="{FF2B5EF4-FFF2-40B4-BE49-F238E27FC236}">
                      <a16:creationId xmlns:a16="http://schemas.microsoft.com/office/drawing/2014/main" id="{F2D6F4E7-B568-E6D3-F137-3FE24B5DA0D0}"/>
                    </a:ext>
                  </a:extLst>
                </p:cNvPr>
                <p:cNvGrpSpPr>
                  <a:grpSpLocks noChangeAspect="1"/>
                </p:cNvGrpSpPr>
                <p:nvPr/>
              </p:nvGrpSpPr>
              <p:grpSpPr>
                <a:xfrm>
                  <a:off x="5597520" y="2746772"/>
                  <a:ext cx="180000" cy="180000"/>
                  <a:chOff x="3172968" y="2304288"/>
                  <a:chExt cx="180000" cy="180000"/>
                </a:xfrm>
              </p:grpSpPr>
              <p:sp>
                <p:nvSpPr>
                  <p:cNvPr id="4169" name="Ellipse 4168">
                    <a:extLst>
                      <a:ext uri="{FF2B5EF4-FFF2-40B4-BE49-F238E27FC236}">
                        <a16:creationId xmlns:a16="http://schemas.microsoft.com/office/drawing/2014/main" id="{BBC6CB4B-4869-729B-3D88-716CC70826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70" name="Additionszeichen 4169">
                    <a:extLst>
                      <a:ext uri="{FF2B5EF4-FFF2-40B4-BE49-F238E27FC236}">
                        <a16:creationId xmlns:a16="http://schemas.microsoft.com/office/drawing/2014/main" id="{42EC5BA8-2262-4BEC-B0C2-0F86D4EB0D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51" name="Gruppieren 4150">
                  <a:extLst>
                    <a:ext uri="{FF2B5EF4-FFF2-40B4-BE49-F238E27FC236}">
                      <a16:creationId xmlns:a16="http://schemas.microsoft.com/office/drawing/2014/main" id="{07E795D3-E7D8-33E4-4361-071498811048}"/>
                    </a:ext>
                  </a:extLst>
                </p:cNvPr>
                <p:cNvGrpSpPr>
                  <a:grpSpLocks noChangeAspect="1"/>
                </p:cNvGrpSpPr>
                <p:nvPr/>
              </p:nvGrpSpPr>
              <p:grpSpPr>
                <a:xfrm>
                  <a:off x="6310896" y="2729578"/>
                  <a:ext cx="180000" cy="180000"/>
                  <a:chOff x="3172968" y="2304288"/>
                  <a:chExt cx="180000" cy="180000"/>
                </a:xfrm>
              </p:grpSpPr>
              <p:sp>
                <p:nvSpPr>
                  <p:cNvPr id="4167" name="Ellipse 4166">
                    <a:extLst>
                      <a:ext uri="{FF2B5EF4-FFF2-40B4-BE49-F238E27FC236}">
                        <a16:creationId xmlns:a16="http://schemas.microsoft.com/office/drawing/2014/main" id="{4147A5B0-E5E7-CF4F-F67E-637110528A7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68" name="Additionszeichen 4167">
                    <a:extLst>
                      <a:ext uri="{FF2B5EF4-FFF2-40B4-BE49-F238E27FC236}">
                        <a16:creationId xmlns:a16="http://schemas.microsoft.com/office/drawing/2014/main" id="{B22616DA-4185-CB87-641A-5761F3792AE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52" name="Gruppieren 4151">
                  <a:extLst>
                    <a:ext uri="{FF2B5EF4-FFF2-40B4-BE49-F238E27FC236}">
                      <a16:creationId xmlns:a16="http://schemas.microsoft.com/office/drawing/2014/main" id="{A812DEE0-2F5E-55C2-0671-771DE657DF9E}"/>
                    </a:ext>
                  </a:extLst>
                </p:cNvPr>
                <p:cNvGrpSpPr>
                  <a:grpSpLocks noChangeAspect="1"/>
                </p:cNvGrpSpPr>
                <p:nvPr/>
              </p:nvGrpSpPr>
              <p:grpSpPr>
                <a:xfrm>
                  <a:off x="5311404" y="3346168"/>
                  <a:ext cx="180000" cy="180000"/>
                  <a:chOff x="3172968" y="2304288"/>
                  <a:chExt cx="180000" cy="180000"/>
                </a:xfrm>
              </p:grpSpPr>
              <p:sp>
                <p:nvSpPr>
                  <p:cNvPr id="4165" name="Ellipse 4164">
                    <a:extLst>
                      <a:ext uri="{FF2B5EF4-FFF2-40B4-BE49-F238E27FC236}">
                        <a16:creationId xmlns:a16="http://schemas.microsoft.com/office/drawing/2014/main" id="{9461F3B0-0049-BA8D-515F-48E5479EB5E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66" name="Additionszeichen 4165">
                    <a:extLst>
                      <a:ext uri="{FF2B5EF4-FFF2-40B4-BE49-F238E27FC236}">
                        <a16:creationId xmlns:a16="http://schemas.microsoft.com/office/drawing/2014/main" id="{4335CBEB-1F4C-0081-06F4-349834D8373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53" name="Ellipse 4152">
                  <a:extLst>
                    <a:ext uri="{FF2B5EF4-FFF2-40B4-BE49-F238E27FC236}">
                      <a16:creationId xmlns:a16="http://schemas.microsoft.com/office/drawing/2014/main" id="{9E9805F5-CD29-5FC3-9C9D-AFB6AF365D4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54" name="Ellipse 4153">
                  <a:extLst>
                    <a:ext uri="{FF2B5EF4-FFF2-40B4-BE49-F238E27FC236}">
                      <a16:creationId xmlns:a16="http://schemas.microsoft.com/office/drawing/2014/main" id="{5E5CD212-B83B-2502-9D5D-9B5016E65E9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55" name="Ellipse 4154">
                  <a:extLst>
                    <a:ext uri="{FF2B5EF4-FFF2-40B4-BE49-F238E27FC236}">
                      <a16:creationId xmlns:a16="http://schemas.microsoft.com/office/drawing/2014/main" id="{2F5BB6D7-A2D9-4F0D-6CA7-417F506BB6B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56" name="Ellipse 4155">
                  <a:extLst>
                    <a:ext uri="{FF2B5EF4-FFF2-40B4-BE49-F238E27FC236}">
                      <a16:creationId xmlns:a16="http://schemas.microsoft.com/office/drawing/2014/main" id="{966E8022-DD91-81F9-CDBA-4CB81BD2A8DD}"/>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57" name="Ellipse 4156">
                  <a:extLst>
                    <a:ext uri="{FF2B5EF4-FFF2-40B4-BE49-F238E27FC236}">
                      <a16:creationId xmlns:a16="http://schemas.microsoft.com/office/drawing/2014/main" id="{BE77CE30-C7E3-0EF2-80DB-227A6403E9E5}"/>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58" name="Ellipse 4157">
                  <a:extLst>
                    <a:ext uri="{FF2B5EF4-FFF2-40B4-BE49-F238E27FC236}">
                      <a16:creationId xmlns:a16="http://schemas.microsoft.com/office/drawing/2014/main" id="{00169B1E-3BD0-4B09-5D60-17A02320C83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59" name="Ellipse 4158">
                  <a:extLst>
                    <a:ext uri="{FF2B5EF4-FFF2-40B4-BE49-F238E27FC236}">
                      <a16:creationId xmlns:a16="http://schemas.microsoft.com/office/drawing/2014/main" id="{4201A756-668E-A655-B3FA-9411EC7A88D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60" name="Ellipse 4159">
                  <a:extLst>
                    <a:ext uri="{FF2B5EF4-FFF2-40B4-BE49-F238E27FC236}">
                      <a16:creationId xmlns:a16="http://schemas.microsoft.com/office/drawing/2014/main" id="{2037480B-9E0D-8B65-6830-157A1828F1A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61" name="Ellipse 4160">
                  <a:extLst>
                    <a:ext uri="{FF2B5EF4-FFF2-40B4-BE49-F238E27FC236}">
                      <a16:creationId xmlns:a16="http://schemas.microsoft.com/office/drawing/2014/main" id="{6482C2BE-90A6-E7F3-A1CB-30A03E62763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62" name="Ellipse 4161">
                  <a:extLst>
                    <a:ext uri="{FF2B5EF4-FFF2-40B4-BE49-F238E27FC236}">
                      <a16:creationId xmlns:a16="http://schemas.microsoft.com/office/drawing/2014/main" id="{3B745D46-EE81-7E3F-2402-E5A135DE321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63" name="Ellipse 4162">
                  <a:extLst>
                    <a:ext uri="{FF2B5EF4-FFF2-40B4-BE49-F238E27FC236}">
                      <a16:creationId xmlns:a16="http://schemas.microsoft.com/office/drawing/2014/main" id="{3896B326-08BA-3C47-F359-1262E274EB6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64" name="Ellipse 4163">
                  <a:extLst>
                    <a:ext uri="{FF2B5EF4-FFF2-40B4-BE49-F238E27FC236}">
                      <a16:creationId xmlns:a16="http://schemas.microsoft.com/office/drawing/2014/main" id="{74855B9C-2FD3-1738-2754-687A0AB78724}"/>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38" name="L-Schale">
                <a:extLst>
                  <a:ext uri="{FF2B5EF4-FFF2-40B4-BE49-F238E27FC236}">
                    <a16:creationId xmlns:a16="http://schemas.microsoft.com/office/drawing/2014/main" id="{C1AA76B7-A46A-6B19-B23D-CEFE5BAE9EC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139" name="M-Schale">
                <a:extLst>
                  <a:ext uri="{FF2B5EF4-FFF2-40B4-BE49-F238E27FC236}">
                    <a16:creationId xmlns:a16="http://schemas.microsoft.com/office/drawing/2014/main" id="{CA753A09-E226-B7C7-182E-2D44BAD5514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4100" name="Gruppieren 4099">
              <a:extLst>
                <a:ext uri="{FF2B5EF4-FFF2-40B4-BE49-F238E27FC236}">
                  <a16:creationId xmlns:a16="http://schemas.microsoft.com/office/drawing/2014/main" id="{7BE2DFD5-1E3E-88DC-ADC6-64ED3C571B95}"/>
                </a:ext>
              </a:extLst>
            </p:cNvPr>
            <p:cNvGrpSpPr/>
            <p:nvPr/>
          </p:nvGrpSpPr>
          <p:grpSpPr>
            <a:xfrm>
              <a:off x="6006000" y="816426"/>
              <a:ext cx="180000" cy="180000"/>
              <a:chOff x="2537136" y="1269000"/>
              <a:chExt cx="180000" cy="180000"/>
            </a:xfrm>
          </p:grpSpPr>
          <p:sp>
            <p:nvSpPr>
              <p:cNvPr id="4134" name="Ellipse 4133">
                <a:extLst>
                  <a:ext uri="{FF2B5EF4-FFF2-40B4-BE49-F238E27FC236}">
                    <a16:creationId xmlns:a16="http://schemas.microsoft.com/office/drawing/2014/main" id="{EE7BF271-024C-141E-F359-D0621FF1C03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35" name="Minuszeichen 4134">
                <a:extLst>
                  <a:ext uri="{FF2B5EF4-FFF2-40B4-BE49-F238E27FC236}">
                    <a16:creationId xmlns:a16="http://schemas.microsoft.com/office/drawing/2014/main" id="{0D121179-9196-D561-84BD-87AFCB6738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01" name="Gruppieren 4100">
              <a:extLst>
                <a:ext uri="{FF2B5EF4-FFF2-40B4-BE49-F238E27FC236}">
                  <a16:creationId xmlns:a16="http://schemas.microsoft.com/office/drawing/2014/main" id="{A93F7C23-2797-E1B9-91E8-53FC62964684}"/>
                </a:ext>
              </a:extLst>
            </p:cNvPr>
            <p:cNvGrpSpPr/>
            <p:nvPr/>
          </p:nvGrpSpPr>
          <p:grpSpPr>
            <a:xfrm>
              <a:off x="6003948" y="5865553"/>
              <a:ext cx="180000" cy="180000"/>
              <a:chOff x="2537136" y="1269000"/>
              <a:chExt cx="180000" cy="180000"/>
            </a:xfrm>
          </p:grpSpPr>
          <p:sp>
            <p:nvSpPr>
              <p:cNvPr id="4132" name="Ellipse 4131">
                <a:extLst>
                  <a:ext uri="{FF2B5EF4-FFF2-40B4-BE49-F238E27FC236}">
                    <a16:creationId xmlns:a16="http://schemas.microsoft.com/office/drawing/2014/main" id="{6555A441-233A-A284-FF34-CEBC104BA8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33" name="Minuszeichen 4132">
                <a:extLst>
                  <a:ext uri="{FF2B5EF4-FFF2-40B4-BE49-F238E27FC236}">
                    <a16:creationId xmlns:a16="http://schemas.microsoft.com/office/drawing/2014/main" id="{A193D6BA-ABFF-691B-039B-C1B35540D49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02" name="Gruppieren 4101">
              <a:extLst>
                <a:ext uri="{FF2B5EF4-FFF2-40B4-BE49-F238E27FC236}">
                  <a16:creationId xmlns:a16="http://schemas.microsoft.com/office/drawing/2014/main" id="{E6159529-CDDC-3437-9E8D-CDA77E66705A}"/>
                </a:ext>
              </a:extLst>
            </p:cNvPr>
            <p:cNvGrpSpPr/>
            <p:nvPr/>
          </p:nvGrpSpPr>
          <p:grpSpPr>
            <a:xfrm>
              <a:off x="7989107" y="3335661"/>
              <a:ext cx="180000" cy="180000"/>
              <a:chOff x="2537136" y="1269000"/>
              <a:chExt cx="180000" cy="180000"/>
            </a:xfrm>
          </p:grpSpPr>
          <p:sp>
            <p:nvSpPr>
              <p:cNvPr id="4130" name="Ellipse 4129">
                <a:extLst>
                  <a:ext uri="{FF2B5EF4-FFF2-40B4-BE49-F238E27FC236}">
                    <a16:creationId xmlns:a16="http://schemas.microsoft.com/office/drawing/2014/main" id="{3B0FCED4-2729-5EE3-BA5C-DDDEEBA823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31" name="Minuszeichen 4130">
                <a:extLst>
                  <a:ext uri="{FF2B5EF4-FFF2-40B4-BE49-F238E27FC236}">
                    <a16:creationId xmlns:a16="http://schemas.microsoft.com/office/drawing/2014/main" id="{0AA382B7-1E4D-F9EB-9CF7-7B96744DD1D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03" name="Gruppieren 4102">
              <a:extLst>
                <a:ext uri="{FF2B5EF4-FFF2-40B4-BE49-F238E27FC236}">
                  <a16:creationId xmlns:a16="http://schemas.microsoft.com/office/drawing/2014/main" id="{FB024249-6C04-654E-2E3E-75C5924188C9}"/>
                </a:ext>
              </a:extLst>
            </p:cNvPr>
            <p:cNvGrpSpPr/>
            <p:nvPr/>
          </p:nvGrpSpPr>
          <p:grpSpPr>
            <a:xfrm>
              <a:off x="4026000" y="3339000"/>
              <a:ext cx="180000" cy="180000"/>
              <a:chOff x="2537136" y="1269000"/>
              <a:chExt cx="180000" cy="180000"/>
            </a:xfrm>
          </p:grpSpPr>
          <p:sp>
            <p:nvSpPr>
              <p:cNvPr id="4128" name="Ellipse 4127">
                <a:extLst>
                  <a:ext uri="{FF2B5EF4-FFF2-40B4-BE49-F238E27FC236}">
                    <a16:creationId xmlns:a16="http://schemas.microsoft.com/office/drawing/2014/main" id="{23F54D4F-41B6-49A9-3EC0-F2768EA3EA0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29" name="Minuszeichen 4128">
                <a:extLst>
                  <a:ext uri="{FF2B5EF4-FFF2-40B4-BE49-F238E27FC236}">
                    <a16:creationId xmlns:a16="http://schemas.microsoft.com/office/drawing/2014/main" id="{A0D0FD57-F754-2ADA-28D1-0ACDD56CC5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04" name="Gruppieren 4103">
              <a:extLst>
                <a:ext uri="{FF2B5EF4-FFF2-40B4-BE49-F238E27FC236}">
                  <a16:creationId xmlns:a16="http://schemas.microsoft.com/office/drawing/2014/main" id="{71019DE0-71E5-9CC0-5A38-C38FB40F1132}"/>
                </a:ext>
              </a:extLst>
            </p:cNvPr>
            <p:cNvGrpSpPr/>
            <p:nvPr/>
          </p:nvGrpSpPr>
          <p:grpSpPr>
            <a:xfrm>
              <a:off x="4656000" y="4775520"/>
              <a:ext cx="180000" cy="180000"/>
              <a:chOff x="2537136" y="1269000"/>
              <a:chExt cx="180000" cy="180000"/>
            </a:xfrm>
          </p:grpSpPr>
          <p:sp>
            <p:nvSpPr>
              <p:cNvPr id="4126" name="Ellipse 4125">
                <a:extLst>
                  <a:ext uri="{FF2B5EF4-FFF2-40B4-BE49-F238E27FC236}">
                    <a16:creationId xmlns:a16="http://schemas.microsoft.com/office/drawing/2014/main" id="{66ED107A-AB8F-FA71-CE08-BC3DD2D606E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27" name="Minuszeichen 4126">
                <a:extLst>
                  <a:ext uri="{FF2B5EF4-FFF2-40B4-BE49-F238E27FC236}">
                    <a16:creationId xmlns:a16="http://schemas.microsoft.com/office/drawing/2014/main" id="{3E948C5F-053B-9598-DFA2-FFCC4CEB42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05" name="Gruppieren 4104">
              <a:extLst>
                <a:ext uri="{FF2B5EF4-FFF2-40B4-BE49-F238E27FC236}">
                  <a16:creationId xmlns:a16="http://schemas.microsoft.com/office/drawing/2014/main" id="{79DEC78C-A249-DAB9-A4D0-B55466906D06}"/>
                </a:ext>
              </a:extLst>
            </p:cNvPr>
            <p:cNvGrpSpPr/>
            <p:nvPr/>
          </p:nvGrpSpPr>
          <p:grpSpPr>
            <a:xfrm>
              <a:off x="7373256" y="4775520"/>
              <a:ext cx="180000" cy="180000"/>
              <a:chOff x="2537136" y="1269000"/>
              <a:chExt cx="180000" cy="180000"/>
            </a:xfrm>
          </p:grpSpPr>
          <p:sp>
            <p:nvSpPr>
              <p:cNvPr id="4124" name="Ellipse 4123">
                <a:extLst>
                  <a:ext uri="{FF2B5EF4-FFF2-40B4-BE49-F238E27FC236}">
                    <a16:creationId xmlns:a16="http://schemas.microsoft.com/office/drawing/2014/main" id="{310A5DD6-CA5C-86AF-541F-25907C0006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25" name="Minuszeichen 4124">
                <a:extLst>
                  <a:ext uri="{FF2B5EF4-FFF2-40B4-BE49-F238E27FC236}">
                    <a16:creationId xmlns:a16="http://schemas.microsoft.com/office/drawing/2014/main" id="{6953959B-C4C2-0D1D-B741-4C0199B1FEA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06" name="Gruppieren 4105">
              <a:extLst>
                <a:ext uri="{FF2B5EF4-FFF2-40B4-BE49-F238E27FC236}">
                  <a16:creationId xmlns:a16="http://schemas.microsoft.com/office/drawing/2014/main" id="{C92A0F65-C87D-E61B-C753-BA13038794DA}"/>
                </a:ext>
              </a:extLst>
            </p:cNvPr>
            <p:cNvGrpSpPr/>
            <p:nvPr/>
          </p:nvGrpSpPr>
          <p:grpSpPr>
            <a:xfrm>
              <a:off x="7373256" y="1900714"/>
              <a:ext cx="180000" cy="180000"/>
              <a:chOff x="2537136" y="1269000"/>
              <a:chExt cx="180000" cy="180000"/>
            </a:xfrm>
          </p:grpSpPr>
          <p:sp>
            <p:nvSpPr>
              <p:cNvPr id="4122" name="Ellipse 4121">
                <a:extLst>
                  <a:ext uri="{FF2B5EF4-FFF2-40B4-BE49-F238E27FC236}">
                    <a16:creationId xmlns:a16="http://schemas.microsoft.com/office/drawing/2014/main" id="{53DBCC6D-94E2-CB29-9F66-BA5B639B6B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23" name="Minuszeichen 4122">
                <a:extLst>
                  <a:ext uri="{FF2B5EF4-FFF2-40B4-BE49-F238E27FC236}">
                    <a16:creationId xmlns:a16="http://schemas.microsoft.com/office/drawing/2014/main" id="{27F9276D-DEE6-3E7C-09FC-3E9B94C6AA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07" name="Gruppieren 4106">
              <a:extLst>
                <a:ext uri="{FF2B5EF4-FFF2-40B4-BE49-F238E27FC236}">
                  <a16:creationId xmlns:a16="http://schemas.microsoft.com/office/drawing/2014/main" id="{E825F0F5-550A-6BB1-5250-C05132988E9A}"/>
                </a:ext>
              </a:extLst>
            </p:cNvPr>
            <p:cNvGrpSpPr/>
            <p:nvPr/>
          </p:nvGrpSpPr>
          <p:grpSpPr>
            <a:xfrm>
              <a:off x="4656000" y="1900714"/>
              <a:ext cx="180000" cy="180000"/>
              <a:chOff x="2537136" y="1269000"/>
              <a:chExt cx="180000" cy="180000"/>
            </a:xfrm>
          </p:grpSpPr>
          <p:sp>
            <p:nvSpPr>
              <p:cNvPr id="4120" name="Ellipse 4119">
                <a:extLst>
                  <a:ext uri="{FF2B5EF4-FFF2-40B4-BE49-F238E27FC236}">
                    <a16:creationId xmlns:a16="http://schemas.microsoft.com/office/drawing/2014/main" id="{FF1F243A-18C7-75C7-41F1-366EC8F2C6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21" name="Minuszeichen 4120">
                <a:extLst>
                  <a:ext uri="{FF2B5EF4-FFF2-40B4-BE49-F238E27FC236}">
                    <a16:creationId xmlns:a16="http://schemas.microsoft.com/office/drawing/2014/main" id="{33D2B1BA-0DE3-51EB-095F-5747E6DCA3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08" name="Gruppieren 4107">
              <a:extLst>
                <a:ext uri="{FF2B5EF4-FFF2-40B4-BE49-F238E27FC236}">
                  <a16:creationId xmlns:a16="http://schemas.microsoft.com/office/drawing/2014/main" id="{67E493A6-F97A-CCD6-0162-5C1832CDBF55}"/>
                </a:ext>
              </a:extLst>
            </p:cNvPr>
            <p:cNvGrpSpPr/>
            <p:nvPr/>
          </p:nvGrpSpPr>
          <p:grpSpPr>
            <a:xfrm>
              <a:off x="6006000" y="1339747"/>
              <a:ext cx="180000" cy="180000"/>
              <a:chOff x="2537136" y="1269000"/>
              <a:chExt cx="180000" cy="180000"/>
            </a:xfrm>
          </p:grpSpPr>
          <p:sp>
            <p:nvSpPr>
              <p:cNvPr id="4118" name="Ellipse 4117">
                <a:extLst>
                  <a:ext uri="{FF2B5EF4-FFF2-40B4-BE49-F238E27FC236}">
                    <a16:creationId xmlns:a16="http://schemas.microsoft.com/office/drawing/2014/main" id="{CE9F25DF-2DD2-4C4B-CBA6-9815E5625D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9" name="Minuszeichen 4118">
                <a:extLst>
                  <a:ext uri="{FF2B5EF4-FFF2-40B4-BE49-F238E27FC236}">
                    <a16:creationId xmlns:a16="http://schemas.microsoft.com/office/drawing/2014/main" id="{B2D6EBF9-C581-6A08-C5AF-713062D1AC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09" name="Gruppieren 4108">
              <a:extLst>
                <a:ext uri="{FF2B5EF4-FFF2-40B4-BE49-F238E27FC236}">
                  <a16:creationId xmlns:a16="http://schemas.microsoft.com/office/drawing/2014/main" id="{C2948EE7-0B86-5D8F-3B9C-B8F28046EC24}"/>
                </a:ext>
              </a:extLst>
            </p:cNvPr>
            <p:cNvGrpSpPr/>
            <p:nvPr/>
          </p:nvGrpSpPr>
          <p:grpSpPr>
            <a:xfrm>
              <a:off x="6006000" y="5312040"/>
              <a:ext cx="180000" cy="180000"/>
              <a:chOff x="2537136" y="1269000"/>
              <a:chExt cx="180000" cy="180000"/>
            </a:xfrm>
          </p:grpSpPr>
          <p:sp>
            <p:nvSpPr>
              <p:cNvPr id="4116" name="Ellipse 4115">
                <a:extLst>
                  <a:ext uri="{FF2B5EF4-FFF2-40B4-BE49-F238E27FC236}">
                    <a16:creationId xmlns:a16="http://schemas.microsoft.com/office/drawing/2014/main" id="{65A36FF0-0985-5FA1-6E25-4F539C5A16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7" name="Minuszeichen 4116">
                <a:extLst>
                  <a:ext uri="{FF2B5EF4-FFF2-40B4-BE49-F238E27FC236}">
                    <a16:creationId xmlns:a16="http://schemas.microsoft.com/office/drawing/2014/main" id="{696E7697-DAD1-E363-027A-708A4C04D9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10" name="Gruppieren 4109">
              <a:extLst>
                <a:ext uri="{FF2B5EF4-FFF2-40B4-BE49-F238E27FC236}">
                  <a16:creationId xmlns:a16="http://schemas.microsoft.com/office/drawing/2014/main" id="{F592BA9A-F9F3-827B-B796-29DF4C0E212A}"/>
                </a:ext>
              </a:extLst>
            </p:cNvPr>
            <p:cNvGrpSpPr/>
            <p:nvPr/>
          </p:nvGrpSpPr>
          <p:grpSpPr>
            <a:xfrm>
              <a:off x="6006000" y="1900714"/>
              <a:ext cx="180000" cy="180000"/>
              <a:chOff x="2537136" y="1269000"/>
              <a:chExt cx="180000" cy="180000"/>
            </a:xfrm>
          </p:grpSpPr>
          <p:sp>
            <p:nvSpPr>
              <p:cNvPr id="4114" name="Ellipse 4113">
                <a:extLst>
                  <a:ext uri="{FF2B5EF4-FFF2-40B4-BE49-F238E27FC236}">
                    <a16:creationId xmlns:a16="http://schemas.microsoft.com/office/drawing/2014/main" id="{46EFDABF-4769-798F-3969-2D4379661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5" name="Minuszeichen 4114">
                <a:extLst>
                  <a:ext uri="{FF2B5EF4-FFF2-40B4-BE49-F238E27FC236}">
                    <a16:creationId xmlns:a16="http://schemas.microsoft.com/office/drawing/2014/main" id="{CEDB88BA-117D-EB16-4FF7-5E67DD92CE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11" name="Gruppieren 4110">
              <a:extLst>
                <a:ext uri="{FF2B5EF4-FFF2-40B4-BE49-F238E27FC236}">
                  <a16:creationId xmlns:a16="http://schemas.microsoft.com/office/drawing/2014/main" id="{A7BCBB9F-A62E-0D0F-91FB-59B87F4A376A}"/>
                </a:ext>
              </a:extLst>
            </p:cNvPr>
            <p:cNvGrpSpPr/>
            <p:nvPr/>
          </p:nvGrpSpPr>
          <p:grpSpPr>
            <a:xfrm>
              <a:off x="6006000" y="4775520"/>
              <a:ext cx="180000" cy="180000"/>
              <a:chOff x="2537136" y="1269000"/>
              <a:chExt cx="180000" cy="180000"/>
            </a:xfrm>
          </p:grpSpPr>
          <p:sp>
            <p:nvSpPr>
              <p:cNvPr id="4112" name="Ellipse 4111">
                <a:extLst>
                  <a:ext uri="{FF2B5EF4-FFF2-40B4-BE49-F238E27FC236}">
                    <a16:creationId xmlns:a16="http://schemas.microsoft.com/office/drawing/2014/main" id="{CD92DED0-9531-FC3E-3AC2-F60EB700CB1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3" name="Minuszeichen 4112">
                <a:extLst>
                  <a:ext uri="{FF2B5EF4-FFF2-40B4-BE49-F238E27FC236}">
                    <a16:creationId xmlns:a16="http://schemas.microsoft.com/office/drawing/2014/main" id="{CEA5A7E9-000D-8ABD-3C89-A6BFC02C3A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189" name="Gruppieren 4188">
            <a:extLst>
              <a:ext uri="{FF2B5EF4-FFF2-40B4-BE49-F238E27FC236}">
                <a16:creationId xmlns:a16="http://schemas.microsoft.com/office/drawing/2014/main" id="{A8348F62-7500-266B-CB25-3B32249DEEC4}"/>
              </a:ext>
            </a:extLst>
          </p:cNvPr>
          <p:cNvGrpSpPr>
            <a:grpSpLocks noChangeAspect="1"/>
          </p:cNvGrpSpPr>
          <p:nvPr/>
        </p:nvGrpSpPr>
        <p:grpSpPr>
          <a:xfrm>
            <a:off x="280852" y="6415621"/>
            <a:ext cx="1258865" cy="1306104"/>
            <a:chOff x="3576000" y="816426"/>
            <a:chExt cx="5040000" cy="5229127"/>
          </a:xfrm>
        </p:grpSpPr>
        <p:grpSp>
          <p:nvGrpSpPr>
            <p:cNvPr id="4190" name="Magnesium ohne e-">
              <a:extLst>
                <a:ext uri="{FF2B5EF4-FFF2-40B4-BE49-F238E27FC236}">
                  <a16:creationId xmlns:a16="http://schemas.microsoft.com/office/drawing/2014/main" id="{E522E9BF-B153-A8C8-6DB5-DAF049F9BBA7}"/>
                </a:ext>
              </a:extLst>
            </p:cNvPr>
            <p:cNvGrpSpPr/>
            <p:nvPr/>
          </p:nvGrpSpPr>
          <p:grpSpPr>
            <a:xfrm>
              <a:off x="3576000" y="909000"/>
              <a:ext cx="5040000" cy="5040000"/>
              <a:chOff x="3576000" y="909000"/>
              <a:chExt cx="5040000" cy="5040000"/>
            </a:xfrm>
          </p:grpSpPr>
          <p:sp>
            <p:nvSpPr>
              <p:cNvPr id="4227" name="K-Schale">
                <a:extLst>
                  <a:ext uri="{FF2B5EF4-FFF2-40B4-BE49-F238E27FC236}">
                    <a16:creationId xmlns:a16="http://schemas.microsoft.com/office/drawing/2014/main" id="{82F2730A-BFAF-A5D4-708E-BC8F73E7A4CA}"/>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228" name="Atomkern mit Protonen und Neutronen">
                <a:extLst>
                  <a:ext uri="{FF2B5EF4-FFF2-40B4-BE49-F238E27FC236}">
                    <a16:creationId xmlns:a16="http://schemas.microsoft.com/office/drawing/2014/main" id="{59D3CBAA-DA5C-5BCC-C9BC-C43BE19024C6}"/>
                  </a:ext>
                </a:extLst>
              </p:cNvPr>
              <p:cNvGrpSpPr/>
              <p:nvPr/>
            </p:nvGrpSpPr>
            <p:grpSpPr>
              <a:xfrm>
                <a:off x="5196000" y="2529000"/>
                <a:ext cx="1800000" cy="1800000"/>
                <a:chOff x="5196000" y="2529000"/>
                <a:chExt cx="1800000" cy="1800000"/>
              </a:xfrm>
            </p:grpSpPr>
            <p:sp>
              <p:nvSpPr>
                <p:cNvPr id="4231" name="Atomkern">
                  <a:extLst>
                    <a:ext uri="{FF2B5EF4-FFF2-40B4-BE49-F238E27FC236}">
                      <a16:creationId xmlns:a16="http://schemas.microsoft.com/office/drawing/2014/main" id="{EFA16CF1-2438-0786-8ABA-97775AD57FE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232" name="Gruppieren 4231">
                  <a:extLst>
                    <a:ext uri="{FF2B5EF4-FFF2-40B4-BE49-F238E27FC236}">
                      <a16:creationId xmlns:a16="http://schemas.microsoft.com/office/drawing/2014/main" id="{50F51144-20BF-AAF0-E0D4-74D541B06A72}"/>
                    </a:ext>
                  </a:extLst>
                </p:cNvPr>
                <p:cNvGrpSpPr>
                  <a:grpSpLocks noChangeAspect="1"/>
                </p:cNvGrpSpPr>
                <p:nvPr/>
              </p:nvGrpSpPr>
              <p:grpSpPr>
                <a:xfrm>
                  <a:off x="5848033" y="3791651"/>
                  <a:ext cx="180000" cy="180000"/>
                  <a:chOff x="3172968" y="2304288"/>
                  <a:chExt cx="180000" cy="180000"/>
                </a:xfrm>
              </p:grpSpPr>
              <p:sp>
                <p:nvSpPr>
                  <p:cNvPr id="4278" name="Ellipse 4277">
                    <a:extLst>
                      <a:ext uri="{FF2B5EF4-FFF2-40B4-BE49-F238E27FC236}">
                        <a16:creationId xmlns:a16="http://schemas.microsoft.com/office/drawing/2014/main" id="{70599FD6-BF4B-7750-8CCC-94279F1537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79" name="Additionszeichen 4278">
                    <a:extLst>
                      <a:ext uri="{FF2B5EF4-FFF2-40B4-BE49-F238E27FC236}">
                        <a16:creationId xmlns:a16="http://schemas.microsoft.com/office/drawing/2014/main" id="{E7620C54-8E76-9FF3-6DD5-E72DE64BCF9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33" name="Gruppieren 4232">
                  <a:extLst>
                    <a:ext uri="{FF2B5EF4-FFF2-40B4-BE49-F238E27FC236}">
                      <a16:creationId xmlns:a16="http://schemas.microsoft.com/office/drawing/2014/main" id="{D1D56C64-0D97-B5A9-E210-663C966D90FF}"/>
                    </a:ext>
                  </a:extLst>
                </p:cNvPr>
                <p:cNvGrpSpPr>
                  <a:grpSpLocks noChangeAspect="1"/>
                </p:cNvGrpSpPr>
                <p:nvPr/>
              </p:nvGrpSpPr>
              <p:grpSpPr>
                <a:xfrm>
                  <a:off x="6270000" y="3698425"/>
                  <a:ext cx="180000" cy="180000"/>
                  <a:chOff x="3172968" y="2304288"/>
                  <a:chExt cx="180000" cy="180000"/>
                </a:xfrm>
              </p:grpSpPr>
              <p:sp>
                <p:nvSpPr>
                  <p:cNvPr id="4276" name="Ellipse 4275">
                    <a:extLst>
                      <a:ext uri="{FF2B5EF4-FFF2-40B4-BE49-F238E27FC236}">
                        <a16:creationId xmlns:a16="http://schemas.microsoft.com/office/drawing/2014/main" id="{F54BFB3D-BC52-32BE-5F07-D116B1883D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77" name="Additionszeichen 4276">
                    <a:extLst>
                      <a:ext uri="{FF2B5EF4-FFF2-40B4-BE49-F238E27FC236}">
                        <a16:creationId xmlns:a16="http://schemas.microsoft.com/office/drawing/2014/main" id="{DE4D271B-DC9D-82EA-66C6-3AF84F978E0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34" name="Gruppieren 4233">
                  <a:extLst>
                    <a:ext uri="{FF2B5EF4-FFF2-40B4-BE49-F238E27FC236}">
                      <a16:creationId xmlns:a16="http://schemas.microsoft.com/office/drawing/2014/main" id="{E1E22096-B7D6-EB18-4220-45B853FE7997}"/>
                    </a:ext>
                  </a:extLst>
                </p:cNvPr>
                <p:cNvGrpSpPr>
                  <a:grpSpLocks noChangeAspect="1"/>
                </p:cNvGrpSpPr>
                <p:nvPr/>
              </p:nvGrpSpPr>
              <p:grpSpPr>
                <a:xfrm>
                  <a:off x="5499300" y="3931942"/>
                  <a:ext cx="180000" cy="180000"/>
                  <a:chOff x="3172968" y="2304288"/>
                  <a:chExt cx="180000" cy="180000"/>
                </a:xfrm>
              </p:grpSpPr>
              <p:sp>
                <p:nvSpPr>
                  <p:cNvPr id="4274" name="Ellipse 4273">
                    <a:extLst>
                      <a:ext uri="{FF2B5EF4-FFF2-40B4-BE49-F238E27FC236}">
                        <a16:creationId xmlns:a16="http://schemas.microsoft.com/office/drawing/2014/main" id="{59807D6D-C3EA-CB1B-1E30-F69C5B9E2B4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75" name="Additionszeichen 4274">
                    <a:extLst>
                      <a:ext uri="{FF2B5EF4-FFF2-40B4-BE49-F238E27FC236}">
                        <a16:creationId xmlns:a16="http://schemas.microsoft.com/office/drawing/2014/main" id="{7CC78AB1-E6E5-9722-98AB-EE8CA42B18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35" name="Gruppieren 4234">
                  <a:extLst>
                    <a:ext uri="{FF2B5EF4-FFF2-40B4-BE49-F238E27FC236}">
                      <a16:creationId xmlns:a16="http://schemas.microsoft.com/office/drawing/2014/main" id="{7A84930B-FFB1-875D-4057-132C0991AC91}"/>
                    </a:ext>
                  </a:extLst>
                </p:cNvPr>
                <p:cNvGrpSpPr>
                  <a:grpSpLocks noChangeAspect="1"/>
                </p:cNvGrpSpPr>
                <p:nvPr/>
              </p:nvGrpSpPr>
              <p:grpSpPr>
                <a:xfrm>
                  <a:off x="6030156" y="4086630"/>
                  <a:ext cx="180000" cy="180000"/>
                  <a:chOff x="3172968" y="2304288"/>
                  <a:chExt cx="180000" cy="180000"/>
                </a:xfrm>
              </p:grpSpPr>
              <p:sp>
                <p:nvSpPr>
                  <p:cNvPr id="4272" name="Ellipse 4271">
                    <a:extLst>
                      <a:ext uri="{FF2B5EF4-FFF2-40B4-BE49-F238E27FC236}">
                        <a16:creationId xmlns:a16="http://schemas.microsoft.com/office/drawing/2014/main" id="{28838AD0-67D8-41F5-7A15-7F8F114B3FB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73" name="Additionszeichen 4272">
                    <a:extLst>
                      <a:ext uri="{FF2B5EF4-FFF2-40B4-BE49-F238E27FC236}">
                        <a16:creationId xmlns:a16="http://schemas.microsoft.com/office/drawing/2014/main" id="{32A5FDEE-999D-F4D0-155B-713581FF27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36" name="Gruppieren 4235">
                  <a:extLst>
                    <a:ext uri="{FF2B5EF4-FFF2-40B4-BE49-F238E27FC236}">
                      <a16:creationId xmlns:a16="http://schemas.microsoft.com/office/drawing/2014/main" id="{E6A277B4-B259-5AA8-52DE-9AF353BC7676}"/>
                    </a:ext>
                  </a:extLst>
                </p:cNvPr>
                <p:cNvGrpSpPr>
                  <a:grpSpLocks noChangeAspect="1"/>
                </p:cNvGrpSpPr>
                <p:nvPr/>
              </p:nvGrpSpPr>
              <p:grpSpPr>
                <a:xfrm>
                  <a:off x="6020438" y="3296696"/>
                  <a:ext cx="180000" cy="180000"/>
                  <a:chOff x="3172968" y="2304288"/>
                  <a:chExt cx="180000" cy="180000"/>
                </a:xfrm>
              </p:grpSpPr>
              <p:sp>
                <p:nvSpPr>
                  <p:cNvPr id="4270" name="Ellipse 4269">
                    <a:extLst>
                      <a:ext uri="{FF2B5EF4-FFF2-40B4-BE49-F238E27FC236}">
                        <a16:creationId xmlns:a16="http://schemas.microsoft.com/office/drawing/2014/main" id="{B51B4119-0ADA-9B0A-9109-BDD20E662E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71" name="Additionszeichen 4270">
                    <a:extLst>
                      <a:ext uri="{FF2B5EF4-FFF2-40B4-BE49-F238E27FC236}">
                        <a16:creationId xmlns:a16="http://schemas.microsoft.com/office/drawing/2014/main" id="{B25001C7-B6A0-7915-2DCD-09E1FCDD5EF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37" name="Gruppieren 4236">
                  <a:extLst>
                    <a:ext uri="{FF2B5EF4-FFF2-40B4-BE49-F238E27FC236}">
                      <a16:creationId xmlns:a16="http://schemas.microsoft.com/office/drawing/2014/main" id="{B7D2A28A-0CC4-5928-F87A-57E1951795AF}"/>
                    </a:ext>
                  </a:extLst>
                </p:cNvPr>
                <p:cNvGrpSpPr>
                  <a:grpSpLocks noChangeAspect="1"/>
                </p:cNvGrpSpPr>
                <p:nvPr/>
              </p:nvGrpSpPr>
              <p:grpSpPr>
                <a:xfrm>
                  <a:off x="6540000" y="3667688"/>
                  <a:ext cx="180000" cy="180000"/>
                  <a:chOff x="3172968" y="2304288"/>
                  <a:chExt cx="180000" cy="180000"/>
                </a:xfrm>
              </p:grpSpPr>
              <p:sp>
                <p:nvSpPr>
                  <p:cNvPr id="4268" name="Ellipse 4267">
                    <a:extLst>
                      <a:ext uri="{FF2B5EF4-FFF2-40B4-BE49-F238E27FC236}">
                        <a16:creationId xmlns:a16="http://schemas.microsoft.com/office/drawing/2014/main" id="{5881B0E1-B6AE-F85E-5302-21BEFCAE5E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69" name="Additionszeichen 4268">
                    <a:extLst>
                      <a:ext uri="{FF2B5EF4-FFF2-40B4-BE49-F238E27FC236}">
                        <a16:creationId xmlns:a16="http://schemas.microsoft.com/office/drawing/2014/main" id="{88E4B0E7-382B-B5EF-0987-A9BC205CFA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38" name="Gruppieren 4237">
                  <a:extLst>
                    <a:ext uri="{FF2B5EF4-FFF2-40B4-BE49-F238E27FC236}">
                      <a16:creationId xmlns:a16="http://schemas.microsoft.com/office/drawing/2014/main" id="{50BAFC25-CD01-106B-8E98-3CE3674B53D5}"/>
                    </a:ext>
                  </a:extLst>
                </p:cNvPr>
                <p:cNvGrpSpPr>
                  <a:grpSpLocks noChangeAspect="1"/>
                </p:cNvGrpSpPr>
                <p:nvPr/>
              </p:nvGrpSpPr>
              <p:grpSpPr>
                <a:xfrm>
                  <a:off x="6696374" y="3186376"/>
                  <a:ext cx="180000" cy="180000"/>
                  <a:chOff x="3172968" y="2304288"/>
                  <a:chExt cx="180000" cy="180000"/>
                </a:xfrm>
              </p:grpSpPr>
              <p:sp>
                <p:nvSpPr>
                  <p:cNvPr id="4266" name="Ellipse 4265">
                    <a:extLst>
                      <a:ext uri="{FF2B5EF4-FFF2-40B4-BE49-F238E27FC236}">
                        <a16:creationId xmlns:a16="http://schemas.microsoft.com/office/drawing/2014/main" id="{755FBE32-DFE6-DECB-15CE-7C638FA139A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67" name="Additionszeichen 4266">
                    <a:extLst>
                      <a:ext uri="{FF2B5EF4-FFF2-40B4-BE49-F238E27FC236}">
                        <a16:creationId xmlns:a16="http://schemas.microsoft.com/office/drawing/2014/main" id="{CAEC9ECD-2002-37FA-4997-10438B63A4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39" name="Gruppieren 4238">
                  <a:extLst>
                    <a:ext uri="{FF2B5EF4-FFF2-40B4-BE49-F238E27FC236}">
                      <a16:creationId xmlns:a16="http://schemas.microsoft.com/office/drawing/2014/main" id="{D2AE56EC-DD62-B8B8-DAE0-F4F1673A5A54}"/>
                    </a:ext>
                  </a:extLst>
                </p:cNvPr>
                <p:cNvGrpSpPr>
                  <a:grpSpLocks noChangeAspect="1"/>
                </p:cNvGrpSpPr>
                <p:nvPr/>
              </p:nvGrpSpPr>
              <p:grpSpPr>
                <a:xfrm>
                  <a:off x="5577515" y="3084316"/>
                  <a:ext cx="180000" cy="180000"/>
                  <a:chOff x="3172968" y="2304288"/>
                  <a:chExt cx="180000" cy="180000"/>
                </a:xfrm>
              </p:grpSpPr>
              <p:sp>
                <p:nvSpPr>
                  <p:cNvPr id="4264" name="Ellipse 4263">
                    <a:extLst>
                      <a:ext uri="{FF2B5EF4-FFF2-40B4-BE49-F238E27FC236}">
                        <a16:creationId xmlns:a16="http://schemas.microsoft.com/office/drawing/2014/main" id="{C8142781-73C3-67D4-17A1-04A9605F5E6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65" name="Additionszeichen 4264">
                    <a:extLst>
                      <a:ext uri="{FF2B5EF4-FFF2-40B4-BE49-F238E27FC236}">
                        <a16:creationId xmlns:a16="http://schemas.microsoft.com/office/drawing/2014/main" id="{96C17277-7F68-15C8-14DC-868595BCB26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40" name="Gruppieren 4239">
                  <a:extLst>
                    <a:ext uri="{FF2B5EF4-FFF2-40B4-BE49-F238E27FC236}">
                      <a16:creationId xmlns:a16="http://schemas.microsoft.com/office/drawing/2014/main" id="{36804750-6B43-4376-631C-9D2C51395B76}"/>
                    </a:ext>
                  </a:extLst>
                </p:cNvPr>
                <p:cNvGrpSpPr>
                  <a:grpSpLocks noChangeAspect="1"/>
                </p:cNvGrpSpPr>
                <p:nvPr/>
              </p:nvGrpSpPr>
              <p:grpSpPr>
                <a:xfrm>
                  <a:off x="5940252" y="2903697"/>
                  <a:ext cx="180000" cy="180000"/>
                  <a:chOff x="3172968" y="2304288"/>
                  <a:chExt cx="180000" cy="180000"/>
                </a:xfrm>
              </p:grpSpPr>
              <p:sp>
                <p:nvSpPr>
                  <p:cNvPr id="4262" name="Ellipse 4261">
                    <a:extLst>
                      <a:ext uri="{FF2B5EF4-FFF2-40B4-BE49-F238E27FC236}">
                        <a16:creationId xmlns:a16="http://schemas.microsoft.com/office/drawing/2014/main" id="{30734033-0106-DA44-46A1-76D3B7CB5F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63" name="Additionszeichen 4262">
                    <a:extLst>
                      <a:ext uri="{FF2B5EF4-FFF2-40B4-BE49-F238E27FC236}">
                        <a16:creationId xmlns:a16="http://schemas.microsoft.com/office/drawing/2014/main" id="{19072D97-4DD6-96E4-07FD-76D96ED011D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41" name="Gruppieren 4240">
                  <a:extLst>
                    <a:ext uri="{FF2B5EF4-FFF2-40B4-BE49-F238E27FC236}">
                      <a16:creationId xmlns:a16="http://schemas.microsoft.com/office/drawing/2014/main" id="{5B661A6A-2E5F-09E6-DF8E-644D04B55DAC}"/>
                    </a:ext>
                  </a:extLst>
                </p:cNvPr>
                <p:cNvGrpSpPr>
                  <a:grpSpLocks noChangeAspect="1"/>
                </p:cNvGrpSpPr>
                <p:nvPr/>
              </p:nvGrpSpPr>
              <p:grpSpPr>
                <a:xfrm>
                  <a:off x="5597520" y="2746772"/>
                  <a:ext cx="180000" cy="180000"/>
                  <a:chOff x="3172968" y="2304288"/>
                  <a:chExt cx="180000" cy="180000"/>
                </a:xfrm>
              </p:grpSpPr>
              <p:sp>
                <p:nvSpPr>
                  <p:cNvPr id="4260" name="Ellipse 4259">
                    <a:extLst>
                      <a:ext uri="{FF2B5EF4-FFF2-40B4-BE49-F238E27FC236}">
                        <a16:creationId xmlns:a16="http://schemas.microsoft.com/office/drawing/2014/main" id="{2EF18174-F60A-0277-C8CA-D599772D4D6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61" name="Additionszeichen 4260">
                    <a:extLst>
                      <a:ext uri="{FF2B5EF4-FFF2-40B4-BE49-F238E27FC236}">
                        <a16:creationId xmlns:a16="http://schemas.microsoft.com/office/drawing/2014/main" id="{D6082FF8-1B11-E686-6142-CD040EB8F7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42" name="Gruppieren 4241">
                  <a:extLst>
                    <a:ext uri="{FF2B5EF4-FFF2-40B4-BE49-F238E27FC236}">
                      <a16:creationId xmlns:a16="http://schemas.microsoft.com/office/drawing/2014/main" id="{94835D9D-DF57-F1B9-C511-90DA6D4AEDAA}"/>
                    </a:ext>
                  </a:extLst>
                </p:cNvPr>
                <p:cNvGrpSpPr>
                  <a:grpSpLocks noChangeAspect="1"/>
                </p:cNvGrpSpPr>
                <p:nvPr/>
              </p:nvGrpSpPr>
              <p:grpSpPr>
                <a:xfrm>
                  <a:off x="6310896" y="2729578"/>
                  <a:ext cx="180000" cy="180000"/>
                  <a:chOff x="3172968" y="2304288"/>
                  <a:chExt cx="180000" cy="180000"/>
                </a:xfrm>
              </p:grpSpPr>
              <p:sp>
                <p:nvSpPr>
                  <p:cNvPr id="4258" name="Ellipse 4257">
                    <a:extLst>
                      <a:ext uri="{FF2B5EF4-FFF2-40B4-BE49-F238E27FC236}">
                        <a16:creationId xmlns:a16="http://schemas.microsoft.com/office/drawing/2014/main" id="{9D9E017F-0E5C-5998-3F4C-2C99FA3EA3C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59" name="Additionszeichen 4258">
                    <a:extLst>
                      <a:ext uri="{FF2B5EF4-FFF2-40B4-BE49-F238E27FC236}">
                        <a16:creationId xmlns:a16="http://schemas.microsoft.com/office/drawing/2014/main" id="{62FAA717-416C-F8BC-0F15-7DBBCB72AA7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43" name="Gruppieren 4242">
                  <a:extLst>
                    <a:ext uri="{FF2B5EF4-FFF2-40B4-BE49-F238E27FC236}">
                      <a16:creationId xmlns:a16="http://schemas.microsoft.com/office/drawing/2014/main" id="{4B96840C-0847-624A-690E-5FBB7B4B401E}"/>
                    </a:ext>
                  </a:extLst>
                </p:cNvPr>
                <p:cNvGrpSpPr>
                  <a:grpSpLocks noChangeAspect="1"/>
                </p:cNvGrpSpPr>
                <p:nvPr/>
              </p:nvGrpSpPr>
              <p:grpSpPr>
                <a:xfrm>
                  <a:off x="5311404" y="3346168"/>
                  <a:ext cx="180000" cy="180000"/>
                  <a:chOff x="3172968" y="2304288"/>
                  <a:chExt cx="180000" cy="180000"/>
                </a:xfrm>
              </p:grpSpPr>
              <p:sp>
                <p:nvSpPr>
                  <p:cNvPr id="4256" name="Ellipse 4255">
                    <a:extLst>
                      <a:ext uri="{FF2B5EF4-FFF2-40B4-BE49-F238E27FC236}">
                        <a16:creationId xmlns:a16="http://schemas.microsoft.com/office/drawing/2014/main" id="{27E229FF-08E0-1D7B-1C3D-216C6378483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57" name="Additionszeichen 4256">
                    <a:extLst>
                      <a:ext uri="{FF2B5EF4-FFF2-40B4-BE49-F238E27FC236}">
                        <a16:creationId xmlns:a16="http://schemas.microsoft.com/office/drawing/2014/main" id="{21088335-EE97-4796-8D3D-94D835ADD4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244" name="Ellipse 4243">
                  <a:extLst>
                    <a:ext uri="{FF2B5EF4-FFF2-40B4-BE49-F238E27FC236}">
                      <a16:creationId xmlns:a16="http://schemas.microsoft.com/office/drawing/2014/main" id="{C2454D27-273F-67BF-F95B-208A0307278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45" name="Ellipse 4244">
                  <a:extLst>
                    <a:ext uri="{FF2B5EF4-FFF2-40B4-BE49-F238E27FC236}">
                      <a16:creationId xmlns:a16="http://schemas.microsoft.com/office/drawing/2014/main" id="{CE80AE39-3CC2-3B6C-34D8-4D4E9AF8516D}"/>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46" name="Ellipse 4245">
                  <a:extLst>
                    <a:ext uri="{FF2B5EF4-FFF2-40B4-BE49-F238E27FC236}">
                      <a16:creationId xmlns:a16="http://schemas.microsoft.com/office/drawing/2014/main" id="{38E7CE95-5851-1668-6544-0E038BA9C98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47" name="Ellipse 4246">
                  <a:extLst>
                    <a:ext uri="{FF2B5EF4-FFF2-40B4-BE49-F238E27FC236}">
                      <a16:creationId xmlns:a16="http://schemas.microsoft.com/office/drawing/2014/main" id="{3AB98BDD-A7FE-9E8F-538A-EAF9EC93FD1D}"/>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48" name="Ellipse 4247">
                  <a:extLst>
                    <a:ext uri="{FF2B5EF4-FFF2-40B4-BE49-F238E27FC236}">
                      <a16:creationId xmlns:a16="http://schemas.microsoft.com/office/drawing/2014/main" id="{01BC4849-C424-810D-71DA-EFBC5768B3A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49" name="Ellipse 4248">
                  <a:extLst>
                    <a:ext uri="{FF2B5EF4-FFF2-40B4-BE49-F238E27FC236}">
                      <a16:creationId xmlns:a16="http://schemas.microsoft.com/office/drawing/2014/main" id="{74297D9B-A088-B30E-3234-0B34EC54F4D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50" name="Ellipse 4249">
                  <a:extLst>
                    <a:ext uri="{FF2B5EF4-FFF2-40B4-BE49-F238E27FC236}">
                      <a16:creationId xmlns:a16="http://schemas.microsoft.com/office/drawing/2014/main" id="{DE2AF8B1-64A9-9648-D2DB-3B87800E039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51" name="Ellipse 4250">
                  <a:extLst>
                    <a:ext uri="{FF2B5EF4-FFF2-40B4-BE49-F238E27FC236}">
                      <a16:creationId xmlns:a16="http://schemas.microsoft.com/office/drawing/2014/main" id="{6625F75A-48CD-DD0E-4285-9705EC5CD59C}"/>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52" name="Ellipse 4251">
                  <a:extLst>
                    <a:ext uri="{FF2B5EF4-FFF2-40B4-BE49-F238E27FC236}">
                      <a16:creationId xmlns:a16="http://schemas.microsoft.com/office/drawing/2014/main" id="{134F1C82-CBD4-F410-2494-58827F72919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53" name="Ellipse 4252">
                  <a:extLst>
                    <a:ext uri="{FF2B5EF4-FFF2-40B4-BE49-F238E27FC236}">
                      <a16:creationId xmlns:a16="http://schemas.microsoft.com/office/drawing/2014/main" id="{B05D0034-9E65-A402-FD80-9AD4595DBE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54" name="Ellipse 4253">
                  <a:extLst>
                    <a:ext uri="{FF2B5EF4-FFF2-40B4-BE49-F238E27FC236}">
                      <a16:creationId xmlns:a16="http://schemas.microsoft.com/office/drawing/2014/main" id="{F1531D48-D82F-8E72-8FAF-EA42B0AE8AAA}"/>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55" name="Ellipse 4254">
                  <a:extLst>
                    <a:ext uri="{FF2B5EF4-FFF2-40B4-BE49-F238E27FC236}">
                      <a16:creationId xmlns:a16="http://schemas.microsoft.com/office/drawing/2014/main" id="{92AC4730-1C5B-F1AD-36FC-850A8BACF983}"/>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229" name="L-Schale">
                <a:extLst>
                  <a:ext uri="{FF2B5EF4-FFF2-40B4-BE49-F238E27FC236}">
                    <a16:creationId xmlns:a16="http://schemas.microsoft.com/office/drawing/2014/main" id="{078EB7CE-2CF1-CE6E-0933-A137D8BD664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230" name="M-Schale">
                <a:extLst>
                  <a:ext uri="{FF2B5EF4-FFF2-40B4-BE49-F238E27FC236}">
                    <a16:creationId xmlns:a16="http://schemas.microsoft.com/office/drawing/2014/main" id="{C8C52FFE-78B0-BED1-DB0F-32B1A703BFD2}"/>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4191" name="Gruppieren 4190">
              <a:extLst>
                <a:ext uri="{FF2B5EF4-FFF2-40B4-BE49-F238E27FC236}">
                  <a16:creationId xmlns:a16="http://schemas.microsoft.com/office/drawing/2014/main" id="{D7D991DE-5D73-186D-E30A-6CFAA7246089}"/>
                </a:ext>
              </a:extLst>
            </p:cNvPr>
            <p:cNvGrpSpPr/>
            <p:nvPr/>
          </p:nvGrpSpPr>
          <p:grpSpPr>
            <a:xfrm>
              <a:off x="6006000" y="816426"/>
              <a:ext cx="180000" cy="180000"/>
              <a:chOff x="2537136" y="1269000"/>
              <a:chExt cx="180000" cy="180000"/>
            </a:xfrm>
          </p:grpSpPr>
          <p:sp>
            <p:nvSpPr>
              <p:cNvPr id="4225" name="Ellipse 4224">
                <a:extLst>
                  <a:ext uri="{FF2B5EF4-FFF2-40B4-BE49-F238E27FC236}">
                    <a16:creationId xmlns:a16="http://schemas.microsoft.com/office/drawing/2014/main" id="{130D49C8-2231-AEAA-2836-2ABC64BA6CE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26" name="Minuszeichen 4225">
                <a:extLst>
                  <a:ext uri="{FF2B5EF4-FFF2-40B4-BE49-F238E27FC236}">
                    <a16:creationId xmlns:a16="http://schemas.microsoft.com/office/drawing/2014/main" id="{603E6A8C-57C7-419E-C9C8-AA089F357A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92" name="Gruppieren 4191">
              <a:extLst>
                <a:ext uri="{FF2B5EF4-FFF2-40B4-BE49-F238E27FC236}">
                  <a16:creationId xmlns:a16="http://schemas.microsoft.com/office/drawing/2014/main" id="{26058C20-2DF0-9B71-0631-E20D8FDA6DB5}"/>
                </a:ext>
              </a:extLst>
            </p:cNvPr>
            <p:cNvGrpSpPr/>
            <p:nvPr/>
          </p:nvGrpSpPr>
          <p:grpSpPr>
            <a:xfrm>
              <a:off x="6003948" y="5865553"/>
              <a:ext cx="180000" cy="180000"/>
              <a:chOff x="2537136" y="1269000"/>
              <a:chExt cx="180000" cy="180000"/>
            </a:xfrm>
          </p:grpSpPr>
          <p:sp>
            <p:nvSpPr>
              <p:cNvPr id="4223" name="Ellipse 4222">
                <a:extLst>
                  <a:ext uri="{FF2B5EF4-FFF2-40B4-BE49-F238E27FC236}">
                    <a16:creationId xmlns:a16="http://schemas.microsoft.com/office/drawing/2014/main" id="{0B1E00F0-7EC0-6F02-6857-EA5DE170ED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24" name="Minuszeichen 4223">
                <a:extLst>
                  <a:ext uri="{FF2B5EF4-FFF2-40B4-BE49-F238E27FC236}">
                    <a16:creationId xmlns:a16="http://schemas.microsoft.com/office/drawing/2014/main" id="{D8CAFF01-81D0-C684-9CB0-BBCC65669AD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93" name="Gruppieren 4192">
              <a:extLst>
                <a:ext uri="{FF2B5EF4-FFF2-40B4-BE49-F238E27FC236}">
                  <a16:creationId xmlns:a16="http://schemas.microsoft.com/office/drawing/2014/main" id="{C6A8A341-8D30-6EEB-26D4-E723BEBC6D30}"/>
                </a:ext>
              </a:extLst>
            </p:cNvPr>
            <p:cNvGrpSpPr/>
            <p:nvPr/>
          </p:nvGrpSpPr>
          <p:grpSpPr>
            <a:xfrm>
              <a:off x="7989107" y="3335661"/>
              <a:ext cx="180000" cy="180000"/>
              <a:chOff x="2537136" y="1269000"/>
              <a:chExt cx="180000" cy="180000"/>
            </a:xfrm>
          </p:grpSpPr>
          <p:sp>
            <p:nvSpPr>
              <p:cNvPr id="4221" name="Ellipse 4220">
                <a:extLst>
                  <a:ext uri="{FF2B5EF4-FFF2-40B4-BE49-F238E27FC236}">
                    <a16:creationId xmlns:a16="http://schemas.microsoft.com/office/drawing/2014/main" id="{3F501702-4FD1-D422-24A8-40222B4B9B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22" name="Minuszeichen 4221">
                <a:extLst>
                  <a:ext uri="{FF2B5EF4-FFF2-40B4-BE49-F238E27FC236}">
                    <a16:creationId xmlns:a16="http://schemas.microsoft.com/office/drawing/2014/main" id="{600B7149-C23C-5FBE-CF53-C966B2D2DF8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94" name="Gruppieren 4193">
              <a:extLst>
                <a:ext uri="{FF2B5EF4-FFF2-40B4-BE49-F238E27FC236}">
                  <a16:creationId xmlns:a16="http://schemas.microsoft.com/office/drawing/2014/main" id="{27821B18-A38B-E8AB-A228-DEAA39D5F9DF}"/>
                </a:ext>
              </a:extLst>
            </p:cNvPr>
            <p:cNvGrpSpPr/>
            <p:nvPr/>
          </p:nvGrpSpPr>
          <p:grpSpPr>
            <a:xfrm>
              <a:off x="4026000" y="3339000"/>
              <a:ext cx="180000" cy="180000"/>
              <a:chOff x="2537136" y="1269000"/>
              <a:chExt cx="180000" cy="180000"/>
            </a:xfrm>
          </p:grpSpPr>
          <p:sp>
            <p:nvSpPr>
              <p:cNvPr id="4219" name="Ellipse 4218">
                <a:extLst>
                  <a:ext uri="{FF2B5EF4-FFF2-40B4-BE49-F238E27FC236}">
                    <a16:creationId xmlns:a16="http://schemas.microsoft.com/office/drawing/2014/main" id="{A87DB062-F68A-453E-F09E-416A00B2AA4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20" name="Minuszeichen 4219">
                <a:extLst>
                  <a:ext uri="{FF2B5EF4-FFF2-40B4-BE49-F238E27FC236}">
                    <a16:creationId xmlns:a16="http://schemas.microsoft.com/office/drawing/2014/main" id="{75A52B84-3B57-1508-3892-21DD026346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95" name="Gruppieren 4194">
              <a:extLst>
                <a:ext uri="{FF2B5EF4-FFF2-40B4-BE49-F238E27FC236}">
                  <a16:creationId xmlns:a16="http://schemas.microsoft.com/office/drawing/2014/main" id="{6B504343-CFC1-7432-595D-7CDEF7D41DC5}"/>
                </a:ext>
              </a:extLst>
            </p:cNvPr>
            <p:cNvGrpSpPr/>
            <p:nvPr/>
          </p:nvGrpSpPr>
          <p:grpSpPr>
            <a:xfrm>
              <a:off x="4656000" y="4775520"/>
              <a:ext cx="180000" cy="180000"/>
              <a:chOff x="2537136" y="1269000"/>
              <a:chExt cx="180000" cy="180000"/>
            </a:xfrm>
          </p:grpSpPr>
          <p:sp>
            <p:nvSpPr>
              <p:cNvPr id="4217" name="Ellipse 4216">
                <a:extLst>
                  <a:ext uri="{FF2B5EF4-FFF2-40B4-BE49-F238E27FC236}">
                    <a16:creationId xmlns:a16="http://schemas.microsoft.com/office/drawing/2014/main" id="{2B914134-5650-12BF-B470-422C892EC1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18" name="Minuszeichen 4217">
                <a:extLst>
                  <a:ext uri="{FF2B5EF4-FFF2-40B4-BE49-F238E27FC236}">
                    <a16:creationId xmlns:a16="http://schemas.microsoft.com/office/drawing/2014/main" id="{A119A766-938B-5BC0-0508-94983FFE0A6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96" name="Gruppieren 4195">
              <a:extLst>
                <a:ext uri="{FF2B5EF4-FFF2-40B4-BE49-F238E27FC236}">
                  <a16:creationId xmlns:a16="http://schemas.microsoft.com/office/drawing/2014/main" id="{F2EB5479-8FE0-2DA9-2D89-B9B61115D571}"/>
                </a:ext>
              </a:extLst>
            </p:cNvPr>
            <p:cNvGrpSpPr/>
            <p:nvPr/>
          </p:nvGrpSpPr>
          <p:grpSpPr>
            <a:xfrm>
              <a:off x="7373256" y="4775520"/>
              <a:ext cx="180000" cy="180000"/>
              <a:chOff x="2537136" y="1269000"/>
              <a:chExt cx="180000" cy="180000"/>
            </a:xfrm>
          </p:grpSpPr>
          <p:sp>
            <p:nvSpPr>
              <p:cNvPr id="4215" name="Ellipse 4214">
                <a:extLst>
                  <a:ext uri="{FF2B5EF4-FFF2-40B4-BE49-F238E27FC236}">
                    <a16:creationId xmlns:a16="http://schemas.microsoft.com/office/drawing/2014/main" id="{FDCE806E-AF15-9332-7A08-03F80F4AA16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16" name="Minuszeichen 4215">
                <a:extLst>
                  <a:ext uri="{FF2B5EF4-FFF2-40B4-BE49-F238E27FC236}">
                    <a16:creationId xmlns:a16="http://schemas.microsoft.com/office/drawing/2014/main" id="{B962AD53-E45A-F626-08E3-922324C2F91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97" name="Gruppieren 4196">
              <a:extLst>
                <a:ext uri="{FF2B5EF4-FFF2-40B4-BE49-F238E27FC236}">
                  <a16:creationId xmlns:a16="http://schemas.microsoft.com/office/drawing/2014/main" id="{1F8CB762-A6BC-DEB4-4672-E7B42CFB1FF9}"/>
                </a:ext>
              </a:extLst>
            </p:cNvPr>
            <p:cNvGrpSpPr/>
            <p:nvPr/>
          </p:nvGrpSpPr>
          <p:grpSpPr>
            <a:xfrm>
              <a:off x="7373256" y="1900714"/>
              <a:ext cx="180000" cy="180000"/>
              <a:chOff x="2537136" y="1269000"/>
              <a:chExt cx="180000" cy="180000"/>
            </a:xfrm>
          </p:grpSpPr>
          <p:sp>
            <p:nvSpPr>
              <p:cNvPr id="4213" name="Ellipse 4212">
                <a:extLst>
                  <a:ext uri="{FF2B5EF4-FFF2-40B4-BE49-F238E27FC236}">
                    <a16:creationId xmlns:a16="http://schemas.microsoft.com/office/drawing/2014/main" id="{F49F29E7-69E2-6FF2-6129-B31AB949A1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14" name="Minuszeichen 4213">
                <a:extLst>
                  <a:ext uri="{FF2B5EF4-FFF2-40B4-BE49-F238E27FC236}">
                    <a16:creationId xmlns:a16="http://schemas.microsoft.com/office/drawing/2014/main" id="{A911EC61-729C-3791-3A01-074C8EDC664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98" name="Gruppieren 4197">
              <a:extLst>
                <a:ext uri="{FF2B5EF4-FFF2-40B4-BE49-F238E27FC236}">
                  <a16:creationId xmlns:a16="http://schemas.microsoft.com/office/drawing/2014/main" id="{0EBBCB99-E82E-7476-7381-1E0972F3F52D}"/>
                </a:ext>
              </a:extLst>
            </p:cNvPr>
            <p:cNvGrpSpPr/>
            <p:nvPr/>
          </p:nvGrpSpPr>
          <p:grpSpPr>
            <a:xfrm>
              <a:off x="4656000" y="1900714"/>
              <a:ext cx="180000" cy="180000"/>
              <a:chOff x="2537136" y="1269000"/>
              <a:chExt cx="180000" cy="180000"/>
            </a:xfrm>
          </p:grpSpPr>
          <p:sp>
            <p:nvSpPr>
              <p:cNvPr id="4211" name="Ellipse 4210">
                <a:extLst>
                  <a:ext uri="{FF2B5EF4-FFF2-40B4-BE49-F238E27FC236}">
                    <a16:creationId xmlns:a16="http://schemas.microsoft.com/office/drawing/2014/main" id="{87BA0A63-4E15-A4DA-8240-5BFCCC09D0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12" name="Minuszeichen 4211">
                <a:extLst>
                  <a:ext uri="{FF2B5EF4-FFF2-40B4-BE49-F238E27FC236}">
                    <a16:creationId xmlns:a16="http://schemas.microsoft.com/office/drawing/2014/main" id="{567F795C-4751-AC62-8A09-303C8ABF85B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99" name="Gruppieren 4198">
              <a:extLst>
                <a:ext uri="{FF2B5EF4-FFF2-40B4-BE49-F238E27FC236}">
                  <a16:creationId xmlns:a16="http://schemas.microsoft.com/office/drawing/2014/main" id="{4AC8E475-ADB3-BE22-FBF4-28D5A6359CF8}"/>
                </a:ext>
              </a:extLst>
            </p:cNvPr>
            <p:cNvGrpSpPr/>
            <p:nvPr/>
          </p:nvGrpSpPr>
          <p:grpSpPr>
            <a:xfrm>
              <a:off x="6006000" y="1339747"/>
              <a:ext cx="180000" cy="180000"/>
              <a:chOff x="2537136" y="1269000"/>
              <a:chExt cx="180000" cy="180000"/>
            </a:xfrm>
          </p:grpSpPr>
          <p:sp>
            <p:nvSpPr>
              <p:cNvPr id="4209" name="Ellipse 4208">
                <a:extLst>
                  <a:ext uri="{FF2B5EF4-FFF2-40B4-BE49-F238E27FC236}">
                    <a16:creationId xmlns:a16="http://schemas.microsoft.com/office/drawing/2014/main" id="{ADAF5FED-BF7D-8118-2325-6BD51C29C82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10" name="Minuszeichen 4209">
                <a:extLst>
                  <a:ext uri="{FF2B5EF4-FFF2-40B4-BE49-F238E27FC236}">
                    <a16:creationId xmlns:a16="http://schemas.microsoft.com/office/drawing/2014/main" id="{C244ECE5-FA6F-3EE6-B703-7C61C699101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00" name="Gruppieren 4199">
              <a:extLst>
                <a:ext uri="{FF2B5EF4-FFF2-40B4-BE49-F238E27FC236}">
                  <a16:creationId xmlns:a16="http://schemas.microsoft.com/office/drawing/2014/main" id="{964C0A30-08E4-5197-B8A7-43AA01A5E82A}"/>
                </a:ext>
              </a:extLst>
            </p:cNvPr>
            <p:cNvGrpSpPr/>
            <p:nvPr/>
          </p:nvGrpSpPr>
          <p:grpSpPr>
            <a:xfrm>
              <a:off x="6006000" y="5312040"/>
              <a:ext cx="180000" cy="180000"/>
              <a:chOff x="2537136" y="1269000"/>
              <a:chExt cx="180000" cy="180000"/>
            </a:xfrm>
          </p:grpSpPr>
          <p:sp>
            <p:nvSpPr>
              <p:cNvPr id="4207" name="Ellipse 4206">
                <a:extLst>
                  <a:ext uri="{FF2B5EF4-FFF2-40B4-BE49-F238E27FC236}">
                    <a16:creationId xmlns:a16="http://schemas.microsoft.com/office/drawing/2014/main" id="{E7A59247-998D-8FCA-8AEB-3893E34C4CF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08" name="Minuszeichen 4207">
                <a:extLst>
                  <a:ext uri="{FF2B5EF4-FFF2-40B4-BE49-F238E27FC236}">
                    <a16:creationId xmlns:a16="http://schemas.microsoft.com/office/drawing/2014/main" id="{7B8550C8-58EB-F6C2-BAF8-FE665C165AE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01" name="Gruppieren 4200">
              <a:extLst>
                <a:ext uri="{FF2B5EF4-FFF2-40B4-BE49-F238E27FC236}">
                  <a16:creationId xmlns:a16="http://schemas.microsoft.com/office/drawing/2014/main" id="{F6F7EB37-5EC9-481C-AF31-CA828191425E}"/>
                </a:ext>
              </a:extLst>
            </p:cNvPr>
            <p:cNvGrpSpPr/>
            <p:nvPr/>
          </p:nvGrpSpPr>
          <p:grpSpPr>
            <a:xfrm>
              <a:off x="6006000" y="1900714"/>
              <a:ext cx="180000" cy="180000"/>
              <a:chOff x="2537136" y="1269000"/>
              <a:chExt cx="180000" cy="180000"/>
            </a:xfrm>
          </p:grpSpPr>
          <p:sp>
            <p:nvSpPr>
              <p:cNvPr id="4205" name="Ellipse 4204">
                <a:extLst>
                  <a:ext uri="{FF2B5EF4-FFF2-40B4-BE49-F238E27FC236}">
                    <a16:creationId xmlns:a16="http://schemas.microsoft.com/office/drawing/2014/main" id="{98456A7C-B126-A7C8-D0E4-7C0AB71795E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06" name="Minuszeichen 4205">
                <a:extLst>
                  <a:ext uri="{FF2B5EF4-FFF2-40B4-BE49-F238E27FC236}">
                    <a16:creationId xmlns:a16="http://schemas.microsoft.com/office/drawing/2014/main" id="{B35CE792-98C5-2854-904A-D3A5AEAA508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02" name="Gruppieren 4201">
              <a:extLst>
                <a:ext uri="{FF2B5EF4-FFF2-40B4-BE49-F238E27FC236}">
                  <a16:creationId xmlns:a16="http://schemas.microsoft.com/office/drawing/2014/main" id="{8BA18225-B2A3-135F-7A8E-8764639C79C5}"/>
                </a:ext>
              </a:extLst>
            </p:cNvPr>
            <p:cNvGrpSpPr/>
            <p:nvPr/>
          </p:nvGrpSpPr>
          <p:grpSpPr>
            <a:xfrm>
              <a:off x="6006000" y="4775520"/>
              <a:ext cx="180000" cy="180000"/>
              <a:chOff x="2537136" y="1269000"/>
              <a:chExt cx="180000" cy="180000"/>
            </a:xfrm>
          </p:grpSpPr>
          <p:sp>
            <p:nvSpPr>
              <p:cNvPr id="4203" name="Ellipse 4202">
                <a:extLst>
                  <a:ext uri="{FF2B5EF4-FFF2-40B4-BE49-F238E27FC236}">
                    <a16:creationId xmlns:a16="http://schemas.microsoft.com/office/drawing/2014/main" id="{688089D8-3885-3CC6-5573-6B72B69260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04" name="Minuszeichen 4203">
                <a:extLst>
                  <a:ext uri="{FF2B5EF4-FFF2-40B4-BE49-F238E27FC236}">
                    <a16:creationId xmlns:a16="http://schemas.microsoft.com/office/drawing/2014/main" id="{60E75326-7BBE-52FB-27AE-DFE0B3C1CE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280" name="Gruppieren 4279">
            <a:extLst>
              <a:ext uri="{FF2B5EF4-FFF2-40B4-BE49-F238E27FC236}">
                <a16:creationId xmlns:a16="http://schemas.microsoft.com/office/drawing/2014/main" id="{46AEF62F-9DF6-4A74-C759-ECA0AE982853}"/>
              </a:ext>
            </a:extLst>
          </p:cNvPr>
          <p:cNvGrpSpPr>
            <a:grpSpLocks noChangeAspect="1"/>
          </p:cNvGrpSpPr>
          <p:nvPr/>
        </p:nvGrpSpPr>
        <p:grpSpPr>
          <a:xfrm>
            <a:off x="299220" y="-653052"/>
            <a:ext cx="1258865" cy="1306104"/>
            <a:chOff x="3576000" y="816426"/>
            <a:chExt cx="5040000" cy="5229127"/>
          </a:xfrm>
        </p:grpSpPr>
        <p:grpSp>
          <p:nvGrpSpPr>
            <p:cNvPr id="4281" name="Magnesium ohne e-">
              <a:extLst>
                <a:ext uri="{FF2B5EF4-FFF2-40B4-BE49-F238E27FC236}">
                  <a16:creationId xmlns:a16="http://schemas.microsoft.com/office/drawing/2014/main" id="{CB284962-3F48-EC4F-C79E-23ED019236EE}"/>
                </a:ext>
              </a:extLst>
            </p:cNvPr>
            <p:cNvGrpSpPr/>
            <p:nvPr/>
          </p:nvGrpSpPr>
          <p:grpSpPr>
            <a:xfrm>
              <a:off x="3576000" y="909000"/>
              <a:ext cx="5040000" cy="5040000"/>
              <a:chOff x="3576000" y="909000"/>
              <a:chExt cx="5040000" cy="5040000"/>
            </a:xfrm>
          </p:grpSpPr>
          <p:sp>
            <p:nvSpPr>
              <p:cNvPr id="4318" name="K-Schale">
                <a:extLst>
                  <a:ext uri="{FF2B5EF4-FFF2-40B4-BE49-F238E27FC236}">
                    <a16:creationId xmlns:a16="http://schemas.microsoft.com/office/drawing/2014/main" id="{C3CE2D03-C7CB-9CA0-449F-0123898B625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319" name="Atomkern mit Protonen und Neutronen">
                <a:extLst>
                  <a:ext uri="{FF2B5EF4-FFF2-40B4-BE49-F238E27FC236}">
                    <a16:creationId xmlns:a16="http://schemas.microsoft.com/office/drawing/2014/main" id="{B7A494AA-CF70-1054-11EB-D7C3F571CC22}"/>
                  </a:ext>
                </a:extLst>
              </p:cNvPr>
              <p:cNvGrpSpPr/>
              <p:nvPr/>
            </p:nvGrpSpPr>
            <p:grpSpPr>
              <a:xfrm>
                <a:off x="5196000" y="2529000"/>
                <a:ext cx="1800000" cy="1800000"/>
                <a:chOff x="5196000" y="2529000"/>
                <a:chExt cx="1800000" cy="1800000"/>
              </a:xfrm>
            </p:grpSpPr>
            <p:sp>
              <p:nvSpPr>
                <p:cNvPr id="4322" name="Atomkern">
                  <a:extLst>
                    <a:ext uri="{FF2B5EF4-FFF2-40B4-BE49-F238E27FC236}">
                      <a16:creationId xmlns:a16="http://schemas.microsoft.com/office/drawing/2014/main" id="{0D8EA233-AC65-22A7-BEAE-BC1707B196F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323" name="Gruppieren 4322">
                  <a:extLst>
                    <a:ext uri="{FF2B5EF4-FFF2-40B4-BE49-F238E27FC236}">
                      <a16:creationId xmlns:a16="http://schemas.microsoft.com/office/drawing/2014/main" id="{E8EB9A8D-728C-C1D0-C6B6-2B614D282EFA}"/>
                    </a:ext>
                  </a:extLst>
                </p:cNvPr>
                <p:cNvGrpSpPr>
                  <a:grpSpLocks noChangeAspect="1"/>
                </p:cNvGrpSpPr>
                <p:nvPr/>
              </p:nvGrpSpPr>
              <p:grpSpPr>
                <a:xfrm>
                  <a:off x="5848033" y="3791651"/>
                  <a:ext cx="180000" cy="180000"/>
                  <a:chOff x="3172968" y="2304288"/>
                  <a:chExt cx="180000" cy="180000"/>
                </a:xfrm>
              </p:grpSpPr>
              <p:sp>
                <p:nvSpPr>
                  <p:cNvPr id="4369" name="Ellipse 4368">
                    <a:extLst>
                      <a:ext uri="{FF2B5EF4-FFF2-40B4-BE49-F238E27FC236}">
                        <a16:creationId xmlns:a16="http://schemas.microsoft.com/office/drawing/2014/main" id="{0DDF72F4-5DD2-60EC-8A9E-8F1C5265BF7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70" name="Additionszeichen 4369">
                    <a:extLst>
                      <a:ext uri="{FF2B5EF4-FFF2-40B4-BE49-F238E27FC236}">
                        <a16:creationId xmlns:a16="http://schemas.microsoft.com/office/drawing/2014/main" id="{747605F2-628F-473D-44FD-6007DC622C9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24" name="Gruppieren 4323">
                  <a:extLst>
                    <a:ext uri="{FF2B5EF4-FFF2-40B4-BE49-F238E27FC236}">
                      <a16:creationId xmlns:a16="http://schemas.microsoft.com/office/drawing/2014/main" id="{DAF9CDCD-1C08-1D10-1431-F2A092ED0165}"/>
                    </a:ext>
                  </a:extLst>
                </p:cNvPr>
                <p:cNvGrpSpPr>
                  <a:grpSpLocks noChangeAspect="1"/>
                </p:cNvGrpSpPr>
                <p:nvPr/>
              </p:nvGrpSpPr>
              <p:grpSpPr>
                <a:xfrm>
                  <a:off x="6270000" y="3698425"/>
                  <a:ext cx="180000" cy="180000"/>
                  <a:chOff x="3172968" y="2304288"/>
                  <a:chExt cx="180000" cy="180000"/>
                </a:xfrm>
              </p:grpSpPr>
              <p:sp>
                <p:nvSpPr>
                  <p:cNvPr id="4367" name="Ellipse 4366">
                    <a:extLst>
                      <a:ext uri="{FF2B5EF4-FFF2-40B4-BE49-F238E27FC236}">
                        <a16:creationId xmlns:a16="http://schemas.microsoft.com/office/drawing/2014/main" id="{5C76CF39-5FF9-7298-EBBF-178112321F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68" name="Additionszeichen 4367">
                    <a:extLst>
                      <a:ext uri="{FF2B5EF4-FFF2-40B4-BE49-F238E27FC236}">
                        <a16:creationId xmlns:a16="http://schemas.microsoft.com/office/drawing/2014/main" id="{B9CBCC73-452A-5A6A-3C3D-3CD9FD4259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25" name="Gruppieren 4324">
                  <a:extLst>
                    <a:ext uri="{FF2B5EF4-FFF2-40B4-BE49-F238E27FC236}">
                      <a16:creationId xmlns:a16="http://schemas.microsoft.com/office/drawing/2014/main" id="{AF841C9C-B9DD-9B08-1EED-84B2E55BEBC1}"/>
                    </a:ext>
                  </a:extLst>
                </p:cNvPr>
                <p:cNvGrpSpPr>
                  <a:grpSpLocks noChangeAspect="1"/>
                </p:cNvGrpSpPr>
                <p:nvPr/>
              </p:nvGrpSpPr>
              <p:grpSpPr>
                <a:xfrm>
                  <a:off x="5499300" y="3931942"/>
                  <a:ext cx="180000" cy="180000"/>
                  <a:chOff x="3172968" y="2304288"/>
                  <a:chExt cx="180000" cy="180000"/>
                </a:xfrm>
              </p:grpSpPr>
              <p:sp>
                <p:nvSpPr>
                  <p:cNvPr id="4365" name="Ellipse 4364">
                    <a:extLst>
                      <a:ext uri="{FF2B5EF4-FFF2-40B4-BE49-F238E27FC236}">
                        <a16:creationId xmlns:a16="http://schemas.microsoft.com/office/drawing/2014/main" id="{65972E02-7782-72E4-64FC-A2D69C3FE5C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66" name="Additionszeichen 4365">
                    <a:extLst>
                      <a:ext uri="{FF2B5EF4-FFF2-40B4-BE49-F238E27FC236}">
                        <a16:creationId xmlns:a16="http://schemas.microsoft.com/office/drawing/2014/main" id="{3FCEA117-358F-8B43-D4FA-6DD913C1137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26" name="Gruppieren 4325">
                  <a:extLst>
                    <a:ext uri="{FF2B5EF4-FFF2-40B4-BE49-F238E27FC236}">
                      <a16:creationId xmlns:a16="http://schemas.microsoft.com/office/drawing/2014/main" id="{C92ACE75-55D1-BAF7-BB0C-0706F29B9952}"/>
                    </a:ext>
                  </a:extLst>
                </p:cNvPr>
                <p:cNvGrpSpPr>
                  <a:grpSpLocks noChangeAspect="1"/>
                </p:cNvGrpSpPr>
                <p:nvPr/>
              </p:nvGrpSpPr>
              <p:grpSpPr>
                <a:xfrm>
                  <a:off x="6030156" y="4086630"/>
                  <a:ext cx="180000" cy="180000"/>
                  <a:chOff x="3172968" y="2304288"/>
                  <a:chExt cx="180000" cy="180000"/>
                </a:xfrm>
              </p:grpSpPr>
              <p:sp>
                <p:nvSpPr>
                  <p:cNvPr id="4363" name="Ellipse 4362">
                    <a:extLst>
                      <a:ext uri="{FF2B5EF4-FFF2-40B4-BE49-F238E27FC236}">
                        <a16:creationId xmlns:a16="http://schemas.microsoft.com/office/drawing/2014/main" id="{F40C36CC-E7B5-A317-FFAA-383C4C5075E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64" name="Additionszeichen 4363">
                    <a:extLst>
                      <a:ext uri="{FF2B5EF4-FFF2-40B4-BE49-F238E27FC236}">
                        <a16:creationId xmlns:a16="http://schemas.microsoft.com/office/drawing/2014/main" id="{941EE266-AA0A-6B7B-5E9C-3CF86DFED4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27" name="Gruppieren 4326">
                  <a:extLst>
                    <a:ext uri="{FF2B5EF4-FFF2-40B4-BE49-F238E27FC236}">
                      <a16:creationId xmlns:a16="http://schemas.microsoft.com/office/drawing/2014/main" id="{E3E2059F-DBDD-3790-48CA-C3DA957434C7}"/>
                    </a:ext>
                  </a:extLst>
                </p:cNvPr>
                <p:cNvGrpSpPr>
                  <a:grpSpLocks noChangeAspect="1"/>
                </p:cNvGrpSpPr>
                <p:nvPr/>
              </p:nvGrpSpPr>
              <p:grpSpPr>
                <a:xfrm>
                  <a:off x="6020438" y="3296696"/>
                  <a:ext cx="180000" cy="180000"/>
                  <a:chOff x="3172968" y="2304288"/>
                  <a:chExt cx="180000" cy="180000"/>
                </a:xfrm>
              </p:grpSpPr>
              <p:sp>
                <p:nvSpPr>
                  <p:cNvPr id="4361" name="Ellipse 4360">
                    <a:extLst>
                      <a:ext uri="{FF2B5EF4-FFF2-40B4-BE49-F238E27FC236}">
                        <a16:creationId xmlns:a16="http://schemas.microsoft.com/office/drawing/2014/main" id="{AB5D332D-EA55-B3B8-6289-69C6CB44DF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62" name="Additionszeichen 4361">
                    <a:extLst>
                      <a:ext uri="{FF2B5EF4-FFF2-40B4-BE49-F238E27FC236}">
                        <a16:creationId xmlns:a16="http://schemas.microsoft.com/office/drawing/2014/main" id="{681C418B-C5A6-F3A8-4E82-2E70AF25D8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28" name="Gruppieren 4327">
                  <a:extLst>
                    <a:ext uri="{FF2B5EF4-FFF2-40B4-BE49-F238E27FC236}">
                      <a16:creationId xmlns:a16="http://schemas.microsoft.com/office/drawing/2014/main" id="{F8C6FD25-7CE5-62DC-E721-E81015265BC9}"/>
                    </a:ext>
                  </a:extLst>
                </p:cNvPr>
                <p:cNvGrpSpPr>
                  <a:grpSpLocks noChangeAspect="1"/>
                </p:cNvGrpSpPr>
                <p:nvPr/>
              </p:nvGrpSpPr>
              <p:grpSpPr>
                <a:xfrm>
                  <a:off x="6540000" y="3667688"/>
                  <a:ext cx="180000" cy="180000"/>
                  <a:chOff x="3172968" y="2304288"/>
                  <a:chExt cx="180000" cy="180000"/>
                </a:xfrm>
              </p:grpSpPr>
              <p:sp>
                <p:nvSpPr>
                  <p:cNvPr id="4359" name="Ellipse 4358">
                    <a:extLst>
                      <a:ext uri="{FF2B5EF4-FFF2-40B4-BE49-F238E27FC236}">
                        <a16:creationId xmlns:a16="http://schemas.microsoft.com/office/drawing/2014/main" id="{95AF206D-D5E0-0C89-4CC4-476FE9CDA4D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60" name="Additionszeichen 4359">
                    <a:extLst>
                      <a:ext uri="{FF2B5EF4-FFF2-40B4-BE49-F238E27FC236}">
                        <a16:creationId xmlns:a16="http://schemas.microsoft.com/office/drawing/2014/main" id="{E10513EB-9B92-DC4D-626B-E1AB34B9BD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29" name="Gruppieren 4328">
                  <a:extLst>
                    <a:ext uri="{FF2B5EF4-FFF2-40B4-BE49-F238E27FC236}">
                      <a16:creationId xmlns:a16="http://schemas.microsoft.com/office/drawing/2014/main" id="{7509DD94-B2A4-BC28-9183-C8921434103E}"/>
                    </a:ext>
                  </a:extLst>
                </p:cNvPr>
                <p:cNvGrpSpPr>
                  <a:grpSpLocks noChangeAspect="1"/>
                </p:cNvGrpSpPr>
                <p:nvPr/>
              </p:nvGrpSpPr>
              <p:grpSpPr>
                <a:xfrm>
                  <a:off x="6696374" y="3186376"/>
                  <a:ext cx="180000" cy="180000"/>
                  <a:chOff x="3172968" y="2304288"/>
                  <a:chExt cx="180000" cy="180000"/>
                </a:xfrm>
              </p:grpSpPr>
              <p:sp>
                <p:nvSpPr>
                  <p:cNvPr id="4357" name="Ellipse 4356">
                    <a:extLst>
                      <a:ext uri="{FF2B5EF4-FFF2-40B4-BE49-F238E27FC236}">
                        <a16:creationId xmlns:a16="http://schemas.microsoft.com/office/drawing/2014/main" id="{E93C4983-9729-4D9C-E709-973A6BF5A8E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58" name="Additionszeichen 4357">
                    <a:extLst>
                      <a:ext uri="{FF2B5EF4-FFF2-40B4-BE49-F238E27FC236}">
                        <a16:creationId xmlns:a16="http://schemas.microsoft.com/office/drawing/2014/main" id="{E939A07A-F25C-30DD-8FB5-E55227EEAD0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30" name="Gruppieren 4329">
                  <a:extLst>
                    <a:ext uri="{FF2B5EF4-FFF2-40B4-BE49-F238E27FC236}">
                      <a16:creationId xmlns:a16="http://schemas.microsoft.com/office/drawing/2014/main" id="{366A5B8C-25BA-9178-8539-148574A89FEF}"/>
                    </a:ext>
                  </a:extLst>
                </p:cNvPr>
                <p:cNvGrpSpPr>
                  <a:grpSpLocks noChangeAspect="1"/>
                </p:cNvGrpSpPr>
                <p:nvPr/>
              </p:nvGrpSpPr>
              <p:grpSpPr>
                <a:xfrm>
                  <a:off x="5577515" y="3084316"/>
                  <a:ext cx="180000" cy="180000"/>
                  <a:chOff x="3172968" y="2304288"/>
                  <a:chExt cx="180000" cy="180000"/>
                </a:xfrm>
              </p:grpSpPr>
              <p:sp>
                <p:nvSpPr>
                  <p:cNvPr id="4355" name="Ellipse 4354">
                    <a:extLst>
                      <a:ext uri="{FF2B5EF4-FFF2-40B4-BE49-F238E27FC236}">
                        <a16:creationId xmlns:a16="http://schemas.microsoft.com/office/drawing/2014/main" id="{135A7316-26D0-15BF-1BDD-E705B47B83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56" name="Additionszeichen 4355">
                    <a:extLst>
                      <a:ext uri="{FF2B5EF4-FFF2-40B4-BE49-F238E27FC236}">
                        <a16:creationId xmlns:a16="http://schemas.microsoft.com/office/drawing/2014/main" id="{412F0392-8008-EBCC-12FE-F7A7929B33D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31" name="Gruppieren 4330">
                  <a:extLst>
                    <a:ext uri="{FF2B5EF4-FFF2-40B4-BE49-F238E27FC236}">
                      <a16:creationId xmlns:a16="http://schemas.microsoft.com/office/drawing/2014/main" id="{CF4E5731-E741-051F-21D5-1724B7D5A841}"/>
                    </a:ext>
                  </a:extLst>
                </p:cNvPr>
                <p:cNvGrpSpPr>
                  <a:grpSpLocks noChangeAspect="1"/>
                </p:cNvGrpSpPr>
                <p:nvPr/>
              </p:nvGrpSpPr>
              <p:grpSpPr>
                <a:xfrm>
                  <a:off x="5940252" y="2903697"/>
                  <a:ext cx="180000" cy="180000"/>
                  <a:chOff x="3172968" y="2304288"/>
                  <a:chExt cx="180000" cy="180000"/>
                </a:xfrm>
              </p:grpSpPr>
              <p:sp>
                <p:nvSpPr>
                  <p:cNvPr id="4353" name="Ellipse 4352">
                    <a:extLst>
                      <a:ext uri="{FF2B5EF4-FFF2-40B4-BE49-F238E27FC236}">
                        <a16:creationId xmlns:a16="http://schemas.microsoft.com/office/drawing/2014/main" id="{8BF8F8CC-97A6-B551-D22E-942721F48B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54" name="Additionszeichen 4353">
                    <a:extLst>
                      <a:ext uri="{FF2B5EF4-FFF2-40B4-BE49-F238E27FC236}">
                        <a16:creationId xmlns:a16="http://schemas.microsoft.com/office/drawing/2014/main" id="{955A5182-2E92-1859-BE1E-51C384F3C61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32" name="Gruppieren 4331">
                  <a:extLst>
                    <a:ext uri="{FF2B5EF4-FFF2-40B4-BE49-F238E27FC236}">
                      <a16:creationId xmlns:a16="http://schemas.microsoft.com/office/drawing/2014/main" id="{70D21528-BC1B-CC2A-2BD1-4E808CC9784E}"/>
                    </a:ext>
                  </a:extLst>
                </p:cNvPr>
                <p:cNvGrpSpPr>
                  <a:grpSpLocks noChangeAspect="1"/>
                </p:cNvGrpSpPr>
                <p:nvPr/>
              </p:nvGrpSpPr>
              <p:grpSpPr>
                <a:xfrm>
                  <a:off x="5597520" y="2746772"/>
                  <a:ext cx="180000" cy="180000"/>
                  <a:chOff x="3172968" y="2304288"/>
                  <a:chExt cx="180000" cy="180000"/>
                </a:xfrm>
              </p:grpSpPr>
              <p:sp>
                <p:nvSpPr>
                  <p:cNvPr id="4351" name="Ellipse 4350">
                    <a:extLst>
                      <a:ext uri="{FF2B5EF4-FFF2-40B4-BE49-F238E27FC236}">
                        <a16:creationId xmlns:a16="http://schemas.microsoft.com/office/drawing/2014/main" id="{69E3008D-D01C-067B-927E-297454AD18A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52" name="Additionszeichen 4351">
                    <a:extLst>
                      <a:ext uri="{FF2B5EF4-FFF2-40B4-BE49-F238E27FC236}">
                        <a16:creationId xmlns:a16="http://schemas.microsoft.com/office/drawing/2014/main" id="{1D2C6F71-89F1-3BB9-4D50-B5F9D70F1FE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33" name="Gruppieren 4332">
                  <a:extLst>
                    <a:ext uri="{FF2B5EF4-FFF2-40B4-BE49-F238E27FC236}">
                      <a16:creationId xmlns:a16="http://schemas.microsoft.com/office/drawing/2014/main" id="{167245EA-5D2A-D8D8-9317-BAEDD8401883}"/>
                    </a:ext>
                  </a:extLst>
                </p:cNvPr>
                <p:cNvGrpSpPr>
                  <a:grpSpLocks noChangeAspect="1"/>
                </p:cNvGrpSpPr>
                <p:nvPr/>
              </p:nvGrpSpPr>
              <p:grpSpPr>
                <a:xfrm>
                  <a:off x="6310896" y="2729578"/>
                  <a:ext cx="180000" cy="180000"/>
                  <a:chOff x="3172968" y="2304288"/>
                  <a:chExt cx="180000" cy="180000"/>
                </a:xfrm>
              </p:grpSpPr>
              <p:sp>
                <p:nvSpPr>
                  <p:cNvPr id="4349" name="Ellipse 4348">
                    <a:extLst>
                      <a:ext uri="{FF2B5EF4-FFF2-40B4-BE49-F238E27FC236}">
                        <a16:creationId xmlns:a16="http://schemas.microsoft.com/office/drawing/2014/main" id="{5055A274-C3E4-7517-ACAC-83708C44BA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50" name="Additionszeichen 4349">
                    <a:extLst>
                      <a:ext uri="{FF2B5EF4-FFF2-40B4-BE49-F238E27FC236}">
                        <a16:creationId xmlns:a16="http://schemas.microsoft.com/office/drawing/2014/main" id="{296BC6C3-F3EC-E569-6902-E56379DBCCB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34" name="Gruppieren 4333">
                  <a:extLst>
                    <a:ext uri="{FF2B5EF4-FFF2-40B4-BE49-F238E27FC236}">
                      <a16:creationId xmlns:a16="http://schemas.microsoft.com/office/drawing/2014/main" id="{617D253D-9CFA-B498-5E1B-6C9CBFC06D5B}"/>
                    </a:ext>
                  </a:extLst>
                </p:cNvPr>
                <p:cNvGrpSpPr>
                  <a:grpSpLocks noChangeAspect="1"/>
                </p:cNvGrpSpPr>
                <p:nvPr/>
              </p:nvGrpSpPr>
              <p:grpSpPr>
                <a:xfrm>
                  <a:off x="5311404" y="3346168"/>
                  <a:ext cx="180000" cy="180000"/>
                  <a:chOff x="3172968" y="2304288"/>
                  <a:chExt cx="180000" cy="180000"/>
                </a:xfrm>
              </p:grpSpPr>
              <p:sp>
                <p:nvSpPr>
                  <p:cNvPr id="4347" name="Ellipse 4346">
                    <a:extLst>
                      <a:ext uri="{FF2B5EF4-FFF2-40B4-BE49-F238E27FC236}">
                        <a16:creationId xmlns:a16="http://schemas.microsoft.com/office/drawing/2014/main" id="{F75A1A8C-4D26-C3B7-2937-05EE3E222A7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48" name="Additionszeichen 4347">
                    <a:extLst>
                      <a:ext uri="{FF2B5EF4-FFF2-40B4-BE49-F238E27FC236}">
                        <a16:creationId xmlns:a16="http://schemas.microsoft.com/office/drawing/2014/main" id="{411FB48F-0C54-B129-5401-1F11F8A5763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35" name="Ellipse 4334">
                  <a:extLst>
                    <a:ext uri="{FF2B5EF4-FFF2-40B4-BE49-F238E27FC236}">
                      <a16:creationId xmlns:a16="http://schemas.microsoft.com/office/drawing/2014/main" id="{A8D01454-99ED-F531-BD47-B69F36D0625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36" name="Ellipse 4335">
                  <a:extLst>
                    <a:ext uri="{FF2B5EF4-FFF2-40B4-BE49-F238E27FC236}">
                      <a16:creationId xmlns:a16="http://schemas.microsoft.com/office/drawing/2014/main" id="{F6A719E7-9B3C-8570-AAAB-B2CF5E0AF953}"/>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37" name="Ellipse 4336">
                  <a:extLst>
                    <a:ext uri="{FF2B5EF4-FFF2-40B4-BE49-F238E27FC236}">
                      <a16:creationId xmlns:a16="http://schemas.microsoft.com/office/drawing/2014/main" id="{FF4E3CBD-FBAC-AE76-065E-9F3F5B5D669F}"/>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38" name="Ellipse 4337">
                  <a:extLst>
                    <a:ext uri="{FF2B5EF4-FFF2-40B4-BE49-F238E27FC236}">
                      <a16:creationId xmlns:a16="http://schemas.microsoft.com/office/drawing/2014/main" id="{CBBAC9E4-19F7-5B77-AE1A-8781C4A12E8C}"/>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39" name="Ellipse 4338">
                  <a:extLst>
                    <a:ext uri="{FF2B5EF4-FFF2-40B4-BE49-F238E27FC236}">
                      <a16:creationId xmlns:a16="http://schemas.microsoft.com/office/drawing/2014/main" id="{1111534A-577C-D86E-9CB4-A0568459E1E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40" name="Ellipse 4339">
                  <a:extLst>
                    <a:ext uri="{FF2B5EF4-FFF2-40B4-BE49-F238E27FC236}">
                      <a16:creationId xmlns:a16="http://schemas.microsoft.com/office/drawing/2014/main" id="{F1E874B0-4B3B-FDF2-6A7C-E1427239F841}"/>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41" name="Ellipse 4340">
                  <a:extLst>
                    <a:ext uri="{FF2B5EF4-FFF2-40B4-BE49-F238E27FC236}">
                      <a16:creationId xmlns:a16="http://schemas.microsoft.com/office/drawing/2014/main" id="{3250A023-4067-D92C-79A8-CD9989DA604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42" name="Ellipse 4341">
                  <a:extLst>
                    <a:ext uri="{FF2B5EF4-FFF2-40B4-BE49-F238E27FC236}">
                      <a16:creationId xmlns:a16="http://schemas.microsoft.com/office/drawing/2014/main" id="{FCB0AC3A-1170-04A6-543C-EBFF9E24EF7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43" name="Ellipse 4342">
                  <a:extLst>
                    <a:ext uri="{FF2B5EF4-FFF2-40B4-BE49-F238E27FC236}">
                      <a16:creationId xmlns:a16="http://schemas.microsoft.com/office/drawing/2014/main" id="{9A2D84CD-F536-38F5-0AB1-E48D70301C9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44" name="Ellipse 4343">
                  <a:extLst>
                    <a:ext uri="{FF2B5EF4-FFF2-40B4-BE49-F238E27FC236}">
                      <a16:creationId xmlns:a16="http://schemas.microsoft.com/office/drawing/2014/main" id="{7A6662CA-A9E5-4563-7960-FC18B97FCA5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45" name="Ellipse 4344">
                  <a:extLst>
                    <a:ext uri="{FF2B5EF4-FFF2-40B4-BE49-F238E27FC236}">
                      <a16:creationId xmlns:a16="http://schemas.microsoft.com/office/drawing/2014/main" id="{4DD3D4D9-E865-6507-E86A-2DCC1BE1DA8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46" name="Ellipse 4345">
                  <a:extLst>
                    <a:ext uri="{FF2B5EF4-FFF2-40B4-BE49-F238E27FC236}">
                      <a16:creationId xmlns:a16="http://schemas.microsoft.com/office/drawing/2014/main" id="{FCE22B3E-E5FE-44E8-5746-F9335E1C203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20" name="L-Schale">
                <a:extLst>
                  <a:ext uri="{FF2B5EF4-FFF2-40B4-BE49-F238E27FC236}">
                    <a16:creationId xmlns:a16="http://schemas.microsoft.com/office/drawing/2014/main" id="{9403D8AF-594A-1F0F-1BA3-6BAAC04CAEE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321" name="M-Schale">
                <a:extLst>
                  <a:ext uri="{FF2B5EF4-FFF2-40B4-BE49-F238E27FC236}">
                    <a16:creationId xmlns:a16="http://schemas.microsoft.com/office/drawing/2014/main" id="{90B3CB12-CF1F-24DF-3B76-935924BAD91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4282" name="Gruppieren 4281">
              <a:extLst>
                <a:ext uri="{FF2B5EF4-FFF2-40B4-BE49-F238E27FC236}">
                  <a16:creationId xmlns:a16="http://schemas.microsoft.com/office/drawing/2014/main" id="{05BE146E-E0A4-E65F-0C89-A8923347AC83}"/>
                </a:ext>
              </a:extLst>
            </p:cNvPr>
            <p:cNvGrpSpPr/>
            <p:nvPr/>
          </p:nvGrpSpPr>
          <p:grpSpPr>
            <a:xfrm>
              <a:off x="6006000" y="816426"/>
              <a:ext cx="180000" cy="180000"/>
              <a:chOff x="2537136" y="1269000"/>
              <a:chExt cx="180000" cy="180000"/>
            </a:xfrm>
          </p:grpSpPr>
          <p:sp>
            <p:nvSpPr>
              <p:cNvPr id="4316" name="Ellipse 4315">
                <a:extLst>
                  <a:ext uri="{FF2B5EF4-FFF2-40B4-BE49-F238E27FC236}">
                    <a16:creationId xmlns:a16="http://schemas.microsoft.com/office/drawing/2014/main" id="{72DC34FA-A2B5-896C-A20E-6B3813E355C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17" name="Minuszeichen 4316">
                <a:extLst>
                  <a:ext uri="{FF2B5EF4-FFF2-40B4-BE49-F238E27FC236}">
                    <a16:creationId xmlns:a16="http://schemas.microsoft.com/office/drawing/2014/main" id="{8E5DE545-BD31-2B43-CBC1-511A91DA64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83" name="Gruppieren 4282">
              <a:extLst>
                <a:ext uri="{FF2B5EF4-FFF2-40B4-BE49-F238E27FC236}">
                  <a16:creationId xmlns:a16="http://schemas.microsoft.com/office/drawing/2014/main" id="{68B36973-7A92-DD5B-CE3C-63BE0F7905EA}"/>
                </a:ext>
              </a:extLst>
            </p:cNvPr>
            <p:cNvGrpSpPr/>
            <p:nvPr/>
          </p:nvGrpSpPr>
          <p:grpSpPr>
            <a:xfrm>
              <a:off x="6003948" y="5865553"/>
              <a:ext cx="180000" cy="180000"/>
              <a:chOff x="2537136" y="1269000"/>
              <a:chExt cx="180000" cy="180000"/>
            </a:xfrm>
          </p:grpSpPr>
          <p:sp>
            <p:nvSpPr>
              <p:cNvPr id="4314" name="Ellipse 4313">
                <a:extLst>
                  <a:ext uri="{FF2B5EF4-FFF2-40B4-BE49-F238E27FC236}">
                    <a16:creationId xmlns:a16="http://schemas.microsoft.com/office/drawing/2014/main" id="{E7DB894C-6D8D-C6EF-5B99-6CE367D703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15" name="Minuszeichen 4314">
                <a:extLst>
                  <a:ext uri="{FF2B5EF4-FFF2-40B4-BE49-F238E27FC236}">
                    <a16:creationId xmlns:a16="http://schemas.microsoft.com/office/drawing/2014/main" id="{CD0D9C9A-B11D-AD39-D3A9-CF9ABB8B7F0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84" name="Gruppieren 4283">
              <a:extLst>
                <a:ext uri="{FF2B5EF4-FFF2-40B4-BE49-F238E27FC236}">
                  <a16:creationId xmlns:a16="http://schemas.microsoft.com/office/drawing/2014/main" id="{488A915A-10C5-7EF9-D972-DA68F7D44814}"/>
                </a:ext>
              </a:extLst>
            </p:cNvPr>
            <p:cNvGrpSpPr/>
            <p:nvPr/>
          </p:nvGrpSpPr>
          <p:grpSpPr>
            <a:xfrm>
              <a:off x="7989107" y="3335661"/>
              <a:ext cx="180000" cy="180000"/>
              <a:chOff x="2537136" y="1269000"/>
              <a:chExt cx="180000" cy="180000"/>
            </a:xfrm>
          </p:grpSpPr>
          <p:sp>
            <p:nvSpPr>
              <p:cNvPr id="4312" name="Ellipse 4311">
                <a:extLst>
                  <a:ext uri="{FF2B5EF4-FFF2-40B4-BE49-F238E27FC236}">
                    <a16:creationId xmlns:a16="http://schemas.microsoft.com/office/drawing/2014/main" id="{D0E27E5D-66DC-E2D7-7241-9E3E48CAA5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13" name="Minuszeichen 4312">
                <a:extLst>
                  <a:ext uri="{FF2B5EF4-FFF2-40B4-BE49-F238E27FC236}">
                    <a16:creationId xmlns:a16="http://schemas.microsoft.com/office/drawing/2014/main" id="{DD18C793-9893-36B1-ADB3-A6FF9A605D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85" name="Gruppieren 4284">
              <a:extLst>
                <a:ext uri="{FF2B5EF4-FFF2-40B4-BE49-F238E27FC236}">
                  <a16:creationId xmlns:a16="http://schemas.microsoft.com/office/drawing/2014/main" id="{05F0EFD8-93F2-9560-519B-B5B1E7021FBA}"/>
                </a:ext>
              </a:extLst>
            </p:cNvPr>
            <p:cNvGrpSpPr/>
            <p:nvPr/>
          </p:nvGrpSpPr>
          <p:grpSpPr>
            <a:xfrm>
              <a:off x="4026000" y="3339000"/>
              <a:ext cx="180000" cy="180000"/>
              <a:chOff x="2537136" y="1269000"/>
              <a:chExt cx="180000" cy="180000"/>
            </a:xfrm>
          </p:grpSpPr>
          <p:sp>
            <p:nvSpPr>
              <p:cNvPr id="4310" name="Ellipse 4309">
                <a:extLst>
                  <a:ext uri="{FF2B5EF4-FFF2-40B4-BE49-F238E27FC236}">
                    <a16:creationId xmlns:a16="http://schemas.microsoft.com/office/drawing/2014/main" id="{DBEE0B14-C832-342A-8107-E44A6F519E3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11" name="Minuszeichen 4310">
                <a:extLst>
                  <a:ext uri="{FF2B5EF4-FFF2-40B4-BE49-F238E27FC236}">
                    <a16:creationId xmlns:a16="http://schemas.microsoft.com/office/drawing/2014/main" id="{E35B49D9-8E7F-2065-70A8-06E54937643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86" name="Gruppieren 4285">
              <a:extLst>
                <a:ext uri="{FF2B5EF4-FFF2-40B4-BE49-F238E27FC236}">
                  <a16:creationId xmlns:a16="http://schemas.microsoft.com/office/drawing/2014/main" id="{78BC3E72-E369-5532-6A81-B7624451FC02}"/>
                </a:ext>
              </a:extLst>
            </p:cNvPr>
            <p:cNvGrpSpPr/>
            <p:nvPr/>
          </p:nvGrpSpPr>
          <p:grpSpPr>
            <a:xfrm>
              <a:off x="4656000" y="4775520"/>
              <a:ext cx="180000" cy="180000"/>
              <a:chOff x="2537136" y="1269000"/>
              <a:chExt cx="180000" cy="180000"/>
            </a:xfrm>
          </p:grpSpPr>
          <p:sp>
            <p:nvSpPr>
              <p:cNvPr id="4308" name="Ellipse 4307">
                <a:extLst>
                  <a:ext uri="{FF2B5EF4-FFF2-40B4-BE49-F238E27FC236}">
                    <a16:creationId xmlns:a16="http://schemas.microsoft.com/office/drawing/2014/main" id="{0F0D3ED1-7D8F-DEAB-F049-0F2135C132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9" name="Minuszeichen 4308">
                <a:extLst>
                  <a:ext uri="{FF2B5EF4-FFF2-40B4-BE49-F238E27FC236}">
                    <a16:creationId xmlns:a16="http://schemas.microsoft.com/office/drawing/2014/main" id="{CE796653-5D64-E241-798B-0D13AB0583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87" name="Gruppieren 4286">
              <a:extLst>
                <a:ext uri="{FF2B5EF4-FFF2-40B4-BE49-F238E27FC236}">
                  <a16:creationId xmlns:a16="http://schemas.microsoft.com/office/drawing/2014/main" id="{1151D277-92FD-747B-6012-E977220B8FD9}"/>
                </a:ext>
              </a:extLst>
            </p:cNvPr>
            <p:cNvGrpSpPr/>
            <p:nvPr/>
          </p:nvGrpSpPr>
          <p:grpSpPr>
            <a:xfrm>
              <a:off x="7373256" y="4775520"/>
              <a:ext cx="180000" cy="180000"/>
              <a:chOff x="2537136" y="1269000"/>
              <a:chExt cx="180000" cy="180000"/>
            </a:xfrm>
          </p:grpSpPr>
          <p:sp>
            <p:nvSpPr>
              <p:cNvPr id="4306" name="Ellipse 4305">
                <a:extLst>
                  <a:ext uri="{FF2B5EF4-FFF2-40B4-BE49-F238E27FC236}">
                    <a16:creationId xmlns:a16="http://schemas.microsoft.com/office/drawing/2014/main" id="{DA3AAD3D-A6F5-21B9-2497-9C633AD7FD3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7" name="Minuszeichen 4306">
                <a:extLst>
                  <a:ext uri="{FF2B5EF4-FFF2-40B4-BE49-F238E27FC236}">
                    <a16:creationId xmlns:a16="http://schemas.microsoft.com/office/drawing/2014/main" id="{0542ED33-814D-7C33-562D-38771AA58FC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88" name="Gruppieren 4287">
              <a:extLst>
                <a:ext uri="{FF2B5EF4-FFF2-40B4-BE49-F238E27FC236}">
                  <a16:creationId xmlns:a16="http://schemas.microsoft.com/office/drawing/2014/main" id="{A3507972-8A0E-14BA-3048-434935CEC101}"/>
                </a:ext>
              </a:extLst>
            </p:cNvPr>
            <p:cNvGrpSpPr/>
            <p:nvPr/>
          </p:nvGrpSpPr>
          <p:grpSpPr>
            <a:xfrm>
              <a:off x="7373256" y="1900714"/>
              <a:ext cx="180000" cy="180000"/>
              <a:chOff x="2537136" y="1269000"/>
              <a:chExt cx="180000" cy="180000"/>
            </a:xfrm>
          </p:grpSpPr>
          <p:sp>
            <p:nvSpPr>
              <p:cNvPr id="4304" name="Ellipse 4303">
                <a:extLst>
                  <a:ext uri="{FF2B5EF4-FFF2-40B4-BE49-F238E27FC236}">
                    <a16:creationId xmlns:a16="http://schemas.microsoft.com/office/drawing/2014/main" id="{4E21BC42-147D-56A0-BFB7-B8E6CBDC7A7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5" name="Minuszeichen 4304">
                <a:extLst>
                  <a:ext uri="{FF2B5EF4-FFF2-40B4-BE49-F238E27FC236}">
                    <a16:creationId xmlns:a16="http://schemas.microsoft.com/office/drawing/2014/main" id="{477BD062-0218-D250-78EC-F02B091F49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89" name="Gruppieren 4288">
              <a:extLst>
                <a:ext uri="{FF2B5EF4-FFF2-40B4-BE49-F238E27FC236}">
                  <a16:creationId xmlns:a16="http://schemas.microsoft.com/office/drawing/2014/main" id="{5765AFC5-2096-33DD-EA33-12370A96A805}"/>
                </a:ext>
              </a:extLst>
            </p:cNvPr>
            <p:cNvGrpSpPr/>
            <p:nvPr/>
          </p:nvGrpSpPr>
          <p:grpSpPr>
            <a:xfrm>
              <a:off x="4656000" y="1900714"/>
              <a:ext cx="180000" cy="180000"/>
              <a:chOff x="2537136" y="1269000"/>
              <a:chExt cx="180000" cy="180000"/>
            </a:xfrm>
          </p:grpSpPr>
          <p:sp>
            <p:nvSpPr>
              <p:cNvPr id="4302" name="Ellipse 4301">
                <a:extLst>
                  <a:ext uri="{FF2B5EF4-FFF2-40B4-BE49-F238E27FC236}">
                    <a16:creationId xmlns:a16="http://schemas.microsoft.com/office/drawing/2014/main" id="{24AA1C5D-6242-5A98-04A1-05A28023CCD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3" name="Minuszeichen 4302">
                <a:extLst>
                  <a:ext uri="{FF2B5EF4-FFF2-40B4-BE49-F238E27FC236}">
                    <a16:creationId xmlns:a16="http://schemas.microsoft.com/office/drawing/2014/main" id="{B1BD8E5F-AE7B-0170-6D2D-7AC42052ED4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90" name="Gruppieren 4289">
              <a:extLst>
                <a:ext uri="{FF2B5EF4-FFF2-40B4-BE49-F238E27FC236}">
                  <a16:creationId xmlns:a16="http://schemas.microsoft.com/office/drawing/2014/main" id="{698F16EF-D7B4-1F37-486F-97E38DEA9C18}"/>
                </a:ext>
              </a:extLst>
            </p:cNvPr>
            <p:cNvGrpSpPr/>
            <p:nvPr/>
          </p:nvGrpSpPr>
          <p:grpSpPr>
            <a:xfrm>
              <a:off x="6006000" y="1339747"/>
              <a:ext cx="180000" cy="180000"/>
              <a:chOff x="2537136" y="1269000"/>
              <a:chExt cx="180000" cy="180000"/>
            </a:xfrm>
          </p:grpSpPr>
          <p:sp>
            <p:nvSpPr>
              <p:cNvPr id="4300" name="Ellipse 4299">
                <a:extLst>
                  <a:ext uri="{FF2B5EF4-FFF2-40B4-BE49-F238E27FC236}">
                    <a16:creationId xmlns:a16="http://schemas.microsoft.com/office/drawing/2014/main" id="{499F3705-E924-7311-35DE-60484E8AECD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1" name="Minuszeichen 4300">
                <a:extLst>
                  <a:ext uri="{FF2B5EF4-FFF2-40B4-BE49-F238E27FC236}">
                    <a16:creationId xmlns:a16="http://schemas.microsoft.com/office/drawing/2014/main" id="{48A2BBFA-A48C-87D8-BACD-CB16BFA778C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91" name="Gruppieren 4290">
              <a:extLst>
                <a:ext uri="{FF2B5EF4-FFF2-40B4-BE49-F238E27FC236}">
                  <a16:creationId xmlns:a16="http://schemas.microsoft.com/office/drawing/2014/main" id="{0544C502-1EBC-9523-5201-D2FC8CADDA7D}"/>
                </a:ext>
              </a:extLst>
            </p:cNvPr>
            <p:cNvGrpSpPr/>
            <p:nvPr/>
          </p:nvGrpSpPr>
          <p:grpSpPr>
            <a:xfrm>
              <a:off x="6006000" y="5312040"/>
              <a:ext cx="180000" cy="180000"/>
              <a:chOff x="2537136" y="1269000"/>
              <a:chExt cx="180000" cy="180000"/>
            </a:xfrm>
          </p:grpSpPr>
          <p:sp>
            <p:nvSpPr>
              <p:cNvPr id="4298" name="Ellipse 4297">
                <a:extLst>
                  <a:ext uri="{FF2B5EF4-FFF2-40B4-BE49-F238E27FC236}">
                    <a16:creationId xmlns:a16="http://schemas.microsoft.com/office/drawing/2014/main" id="{E9FE1597-C03D-ED44-1110-534980ACD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99" name="Minuszeichen 4298">
                <a:extLst>
                  <a:ext uri="{FF2B5EF4-FFF2-40B4-BE49-F238E27FC236}">
                    <a16:creationId xmlns:a16="http://schemas.microsoft.com/office/drawing/2014/main" id="{F061FB89-BA62-B5FF-D214-F40DC56942C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92" name="Gruppieren 4291">
              <a:extLst>
                <a:ext uri="{FF2B5EF4-FFF2-40B4-BE49-F238E27FC236}">
                  <a16:creationId xmlns:a16="http://schemas.microsoft.com/office/drawing/2014/main" id="{136AA047-6896-EF70-82A3-FD85060A0009}"/>
                </a:ext>
              </a:extLst>
            </p:cNvPr>
            <p:cNvGrpSpPr/>
            <p:nvPr/>
          </p:nvGrpSpPr>
          <p:grpSpPr>
            <a:xfrm>
              <a:off x="6006000" y="1900714"/>
              <a:ext cx="180000" cy="180000"/>
              <a:chOff x="2537136" y="1269000"/>
              <a:chExt cx="180000" cy="180000"/>
            </a:xfrm>
          </p:grpSpPr>
          <p:sp>
            <p:nvSpPr>
              <p:cNvPr id="4296" name="Ellipse 4295">
                <a:extLst>
                  <a:ext uri="{FF2B5EF4-FFF2-40B4-BE49-F238E27FC236}">
                    <a16:creationId xmlns:a16="http://schemas.microsoft.com/office/drawing/2014/main" id="{D009EB08-B0BB-468F-BAEB-60716B29461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97" name="Minuszeichen 4296">
                <a:extLst>
                  <a:ext uri="{FF2B5EF4-FFF2-40B4-BE49-F238E27FC236}">
                    <a16:creationId xmlns:a16="http://schemas.microsoft.com/office/drawing/2014/main" id="{39B46728-87D0-7A39-64FA-BE213A45D5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93" name="Gruppieren 4292">
              <a:extLst>
                <a:ext uri="{FF2B5EF4-FFF2-40B4-BE49-F238E27FC236}">
                  <a16:creationId xmlns:a16="http://schemas.microsoft.com/office/drawing/2014/main" id="{97C7F8EB-499C-5330-6952-169391EACC2E}"/>
                </a:ext>
              </a:extLst>
            </p:cNvPr>
            <p:cNvGrpSpPr/>
            <p:nvPr/>
          </p:nvGrpSpPr>
          <p:grpSpPr>
            <a:xfrm>
              <a:off x="6006000" y="4775520"/>
              <a:ext cx="180000" cy="180000"/>
              <a:chOff x="2537136" y="1269000"/>
              <a:chExt cx="180000" cy="180000"/>
            </a:xfrm>
          </p:grpSpPr>
          <p:sp>
            <p:nvSpPr>
              <p:cNvPr id="4294" name="Ellipse 4293">
                <a:extLst>
                  <a:ext uri="{FF2B5EF4-FFF2-40B4-BE49-F238E27FC236}">
                    <a16:creationId xmlns:a16="http://schemas.microsoft.com/office/drawing/2014/main" id="{88658A23-A73D-E3D8-765D-4F07F2A418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95" name="Minuszeichen 4294">
                <a:extLst>
                  <a:ext uri="{FF2B5EF4-FFF2-40B4-BE49-F238E27FC236}">
                    <a16:creationId xmlns:a16="http://schemas.microsoft.com/office/drawing/2014/main" id="{834EF77A-594D-6EF0-0CF9-D785B0C3CEF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371" name="Gruppieren 4370">
            <a:extLst>
              <a:ext uri="{FF2B5EF4-FFF2-40B4-BE49-F238E27FC236}">
                <a16:creationId xmlns:a16="http://schemas.microsoft.com/office/drawing/2014/main" id="{2D8F640E-43C4-AD47-2281-D48B5FD8E251}"/>
              </a:ext>
            </a:extLst>
          </p:cNvPr>
          <p:cNvGrpSpPr>
            <a:grpSpLocks noChangeAspect="1"/>
          </p:cNvGrpSpPr>
          <p:nvPr/>
        </p:nvGrpSpPr>
        <p:grpSpPr>
          <a:xfrm>
            <a:off x="10659372" y="-653052"/>
            <a:ext cx="1258865" cy="1306104"/>
            <a:chOff x="3576000" y="816426"/>
            <a:chExt cx="5040000" cy="5229127"/>
          </a:xfrm>
        </p:grpSpPr>
        <p:grpSp>
          <p:nvGrpSpPr>
            <p:cNvPr id="4372" name="Magnesium ohne e-">
              <a:extLst>
                <a:ext uri="{FF2B5EF4-FFF2-40B4-BE49-F238E27FC236}">
                  <a16:creationId xmlns:a16="http://schemas.microsoft.com/office/drawing/2014/main" id="{18738930-E0A1-78D7-AE20-140F500A337E}"/>
                </a:ext>
              </a:extLst>
            </p:cNvPr>
            <p:cNvGrpSpPr/>
            <p:nvPr/>
          </p:nvGrpSpPr>
          <p:grpSpPr>
            <a:xfrm>
              <a:off x="3576000" y="909000"/>
              <a:ext cx="5040000" cy="5040000"/>
              <a:chOff x="3576000" y="909000"/>
              <a:chExt cx="5040000" cy="5040000"/>
            </a:xfrm>
          </p:grpSpPr>
          <p:sp>
            <p:nvSpPr>
              <p:cNvPr id="4409" name="K-Schale">
                <a:extLst>
                  <a:ext uri="{FF2B5EF4-FFF2-40B4-BE49-F238E27FC236}">
                    <a16:creationId xmlns:a16="http://schemas.microsoft.com/office/drawing/2014/main" id="{C1E4EF9F-73D4-64CD-F23A-06114EAA891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410" name="Atomkern mit Protonen und Neutronen">
                <a:extLst>
                  <a:ext uri="{FF2B5EF4-FFF2-40B4-BE49-F238E27FC236}">
                    <a16:creationId xmlns:a16="http://schemas.microsoft.com/office/drawing/2014/main" id="{5EDBE827-6543-23D0-7360-3E871A41C78C}"/>
                  </a:ext>
                </a:extLst>
              </p:cNvPr>
              <p:cNvGrpSpPr/>
              <p:nvPr/>
            </p:nvGrpSpPr>
            <p:grpSpPr>
              <a:xfrm>
                <a:off x="5196000" y="2529000"/>
                <a:ext cx="1800000" cy="1800000"/>
                <a:chOff x="5196000" y="2529000"/>
                <a:chExt cx="1800000" cy="1800000"/>
              </a:xfrm>
            </p:grpSpPr>
            <p:sp>
              <p:nvSpPr>
                <p:cNvPr id="4413" name="Atomkern">
                  <a:extLst>
                    <a:ext uri="{FF2B5EF4-FFF2-40B4-BE49-F238E27FC236}">
                      <a16:creationId xmlns:a16="http://schemas.microsoft.com/office/drawing/2014/main" id="{7F864F40-2418-A5F8-BB50-8284E09ACDC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414" name="Gruppieren 4413">
                  <a:extLst>
                    <a:ext uri="{FF2B5EF4-FFF2-40B4-BE49-F238E27FC236}">
                      <a16:creationId xmlns:a16="http://schemas.microsoft.com/office/drawing/2014/main" id="{F4435A3C-1581-1CBD-A91C-C26686EED41C}"/>
                    </a:ext>
                  </a:extLst>
                </p:cNvPr>
                <p:cNvGrpSpPr>
                  <a:grpSpLocks noChangeAspect="1"/>
                </p:cNvGrpSpPr>
                <p:nvPr/>
              </p:nvGrpSpPr>
              <p:grpSpPr>
                <a:xfrm>
                  <a:off x="5848033" y="3791651"/>
                  <a:ext cx="180000" cy="180000"/>
                  <a:chOff x="3172968" y="2304288"/>
                  <a:chExt cx="180000" cy="180000"/>
                </a:xfrm>
              </p:grpSpPr>
              <p:sp>
                <p:nvSpPr>
                  <p:cNvPr id="4460" name="Ellipse 4459">
                    <a:extLst>
                      <a:ext uri="{FF2B5EF4-FFF2-40B4-BE49-F238E27FC236}">
                        <a16:creationId xmlns:a16="http://schemas.microsoft.com/office/drawing/2014/main" id="{D6E730E6-8B11-3D38-8009-97D39DE9AC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61" name="Additionszeichen 4460">
                    <a:extLst>
                      <a:ext uri="{FF2B5EF4-FFF2-40B4-BE49-F238E27FC236}">
                        <a16:creationId xmlns:a16="http://schemas.microsoft.com/office/drawing/2014/main" id="{99CE33D1-D691-F444-47F8-77F4C4EE56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15" name="Gruppieren 4414">
                  <a:extLst>
                    <a:ext uri="{FF2B5EF4-FFF2-40B4-BE49-F238E27FC236}">
                      <a16:creationId xmlns:a16="http://schemas.microsoft.com/office/drawing/2014/main" id="{3002838E-E641-F937-D3D5-E89E0B67C33E}"/>
                    </a:ext>
                  </a:extLst>
                </p:cNvPr>
                <p:cNvGrpSpPr>
                  <a:grpSpLocks noChangeAspect="1"/>
                </p:cNvGrpSpPr>
                <p:nvPr/>
              </p:nvGrpSpPr>
              <p:grpSpPr>
                <a:xfrm>
                  <a:off x="6270000" y="3698425"/>
                  <a:ext cx="180000" cy="180000"/>
                  <a:chOff x="3172968" y="2304288"/>
                  <a:chExt cx="180000" cy="180000"/>
                </a:xfrm>
              </p:grpSpPr>
              <p:sp>
                <p:nvSpPr>
                  <p:cNvPr id="4458" name="Ellipse 4457">
                    <a:extLst>
                      <a:ext uri="{FF2B5EF4-FFF2-40B4-BE49-F238E27FC236}">
                        <a16:creationId xmlns:a16="http://schemas.microsoft.com/office/drawing/2014/main" id="{97557EA5-B7EF-5724-0192-8C61D2D8B9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59" name="Additionszeichen 4458">
                    <a:extLst>
                      <a:ext uri="{FF2B5EF4-FFF2-40B4-BE49-F238E27FC236}">
                        <a16:creationId xmlns:a16="http://schemas.microsoft.com/office/drawing/2014/main" id="{333A13FC-3DFD-14D0-C3A1-057D6A325B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16" name="Gruppieren 4415">
                  <a:extLst>
                    <a:ext uri="{FF2B5EF4-FFF2-40B4-BE49-F238E27FC236}">
                      <a16:creationId xmlns:a16="http://schemas.microsoft.com/office/drawing/2014/main" id="{4D830A09-521E-0D64-9404-5E2B225ACC38}"/>
                    </a:ext>
                  </a:extLst>
                </p:cNvPr>
                <p:cNvGrpSpPr>
                  <a:grpSpLocks noChangeAspect="1"/>
                </p:cNvGrpSpPr>
                <p:nvPr/>
              </p:nvGrpSpPr>
              <p:grpSpPr>
                <a:xfrm>
                  <a:off x="5499300" y="3931942"/>
                  <a:ext cx="180000" cy="180000"/>
                  <a:chOff x="3172968" y="2304288"/>
                  <a:chExt cx="180000" cy="180000"/>
                </a:xfrm>
              </p:grpSpPr>
              <p:sp>
                <p:nvSpPr>
                  <p:cNvPr id="4456" name="Ellipse 4455">
                    <a:extLst>
                      <a:ext uri="{FF2B5EF4-FFF2-40B4-BE49-F238E27FC236}">
                        <a16:creationId xmlns:a16="http://schemas.microsoft.com/office/drawing/2014/main" id="{CAFE00C7-7656-2C3D-79A4-7107DDE8F10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57" name="Additionszeichen 4456">
                    <a:extLst>
                      <a:ext uri="{FF2B5EF4-FFF2-40B4-BE49-F238E27FC236}">
                        <a16:creationId xmlns:a16="http://schemas.microsoft.com/office/drawing/2014/main" id="{69C9A520-7CE2-9720-5EBD-C05D9F0EBC0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17" name="Gruppieren 4416">
                  <a:extLst>
                    <a:ext uri="{FF2B5EF4-FFF2-40B4-BE49-F238E27FC236}">
                      <a16:creationId xmlns:a16="http://schemas.microsoft.com/office/drawing/2014/main" id="{1A041F00-9821-5FEC-F85A-25A34DA0DDF8}"/>
                    </a:ext>
                  </a:extLst>
                </p:cNvPr>
                <p:cNvGrpSpPr>
                  <a:grpSpLocks noChangeAspect="1"/>
                </p:cNvGrpSpPr>
                <p:nvPr/>
              </p:nvGrpSpPr>
              <p:grpSpPr>
                <a:xfrm>
                  <a:off x="6030156" y="4086630"/>
                  <a:ext cx="180000" cy="180000"/>
                  <a:chOff x="3172968" y="2304288"/>
                  <a:chExt cx="180000" cy="180000"/>
                </a:xfrm>
              </p:grpSpPr>
              <p:sp>
                <p:nvSpPr>
                  <p:cNvPr id="4454" name="Ellipse 4453">
                    <a:extLst>
                      <a:ext uri="{FF2B5EF4-FFF2-40B4-BE49-F238E27FC236}">
                        <a16:creationId xmlns:a16="http://schemas.microsoft.com/office/drawing/2014/main" id="{100B3FA5-1AC5-F1A9-4E63-C3DB1AA978E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55" name="Additionszeichen 4454">
                    <a:extLst>
                      <a:ext uri="{FF2B5EF4-FFF2-40B4-BE49-F238E27FC236}">
                        <a16:creationId xmlns:a16="http://schemas.microsoft.com/office/drawing/2014/main" id="{0AFB1F2A-D529-DB98-9E77-8921E0BC75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18" name="Gruppieren 4417">
                  <a:extLst>
                    <a:ext uri="{FF2B5EF4-FFF2-40B4-BE49-F238E27FC236}">
                      <a16:creationId xmlns:a16="http://schemas.microsoft.com/office/drawing/2014/main" id="{3BCEE508-4B7A-A3A7-BF28-358811C4B6A1}"/>
                    </a:ext>
                  </a:extLst>
                </p:cNvPr>
                <p:cNvGrpSpPr>
                  <a:grpSpLocks noChangeAspect="1"/>
                </p:cNvGrpSpPr>
                <p:nvPr/>
              </p:nvGrpSpPr>
              <p:grpSpPr>
                <a:xfrm>
                  <a:off x="6020438" y="3296696"/>
                  <a:ext cx="180000" cy="180000"/>
                  <a:chOff x="3172968" y="2304288"/>
                  <a:chExt cx="180000" cy="180000"/>
                </a:xfrm>
              </p:grpSpPr>
              <p:sp>
                <p:nvSpPr>
                  <p:cNvPr id="4452" name="Ellipse 4451">
                    <a:extLst>
                      <a:ext uri="{FF2B5EF4-FFF2-40B4-BE49-F238E27FC236}">
                        <a16:creationId xmlns:a16="http://schemas.microsoft.com/office/drawing/2014/main" id="{8D293FDE-A93D-329F-DF1B-C6BDF181A5B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53" name="Additionszeichen 4452">
                    <a:extLst>
                      <a:ext uri="{FF2B5EF4-FFF2-40B4-BE49-F238E27FC236}">
                        <a16:creationId xmlns:a16="http://schemas.microsoft.com/office/drawing/2014/main" id="{A5A5C424-4384-21C4-CEC8-70ED72D595B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19" name="Gruppieren 4418">
                  <a:extLst>
                    <a:ext uri="{FF2B5EF4-FFF2-40B4-BE49-F238E27FC236}">
                      <a16:creationId xmlns:a16="http://schemas.microsoft.com/office/drawing/2014/main" id="{25E18DDE-243D-400E-8D0B-033D04C46373}"/>
                    </a:ext>
                  </a:extLst>
                </p:cNvPr>
                <p:cNvGrpSpPr>
                  <a:grpSpLocks noChangeAspect="1"/>
                </p:cNvGrpSpPr>
                <p:nvPr/>
              </p:nvGrpSpPr>
              <p:grpSpPr>
                <a:xfrm>
                  <a:off x="6540000" y="3667688"/>
                  <a:ext cx="180000" cy="180000"/>
                  <a:chOff x="3172968" y="2304288"/>
                  <a:chExt cx="180000" cy="180000"/>
                </a:xfrm>
              </p:grpSpPr>
              <p:sp>
                <p:nvSpPr>
                  <p:cNvPr id="4450" name="Ellipse 4449">
                    <a:extLst>
                      <a:ext uri="{FF2B5EF4-FFF2-40B4-BE49-F238E27FC236}">
                        <a16:creationId xmlns:a16="http://schemas.microsoft.com/office/drawing/2014/main" id="{E3CE51D5-D62C-45D5-C495-3A3D478D94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51" name="Additionszeichen 4450">
                    <a:extLst>
                      <a:ext uri="{FF2B5EF4-FFF2-40B4-BE49-F238E27FC236}">
                        <a16:creationId xmlns:a16="http://schemas.microsoft.com/office/drawing/2014/main" id="{32915C7A-F588-BA2D-6932-CFB714D7436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20" name="Gruppieren 4419">
                  <a:extLst>
                    <a:ext uri="{FF2B5EF4-FFF2-40B4-BE49-F238E27FC236}">
                      <a16:creationId xmlns:a16="http://schemas.microsoft.com/office/drawing/2014/main" id="{2773F130-84E1-B164-A2E5-CEA1D2F22DDF}"/>
                    </a:ext>
                  </a:extLst>
                </p:cNvPr>
                <p:cNvGrpSpPr>
                  <a:grpSpLocks noChangeAspect="1"/>
                </p:cNvGrpSpPr>
                <p:nvPr/>
              </p:nvGrpSpPr>
              <p:grpSpPr>
                <a:xfrm>
                  <a:off x="6696374" y="3186376"/>
                  <a:ext cx="180000" cy="180000"/>
                  <a:chOff x="3172968" y="2304288"/>
                  <a:chExt cx="180000" cy="180000"/>
                </a:xfrm>
              </p:grpSpPr>
              <p:sp>
                <p:nvSpPr>
                  <p:cNvPr id="4448" name="Ellipse 4447">
                    <a:extLst>
                      <a:ext uri="{FF2B5EF4-FFF2-40B4-BE49-F238E27FC236}">
                        <a16:creationId xmlns:a16="http://schemas.microsoft.com/office/drawing/2014/main" id="{76EF5AED-795A-0761-6052-42DEFA803F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49" name="Additionszeichen 4448">
                    <a:extLst>
                      <a:ext uri="{FF2B5EF4-FFF2-40B4-BE49-F238E27FC236}">
                        <a16:creationId xmlns:a16="http://schemas.microsoft.com/office/drawing/2014/main" id="{93FB9290-8E4B-F717-CDFA-B8F8313E85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21" name="Gruppieren 4420">
                  <a:extLst>
                    <a:ext uri="{FF2B5EF4-FFF2-40B4-BE49-F238E27FC236}">
                      <a16:creationId xmlns:a16="http://schemas.microsoft.com/office/drawing/2014/main" id="{BCAC176C-D511-2ED2-0808-066B3B614460}"/>
                    </a:ext>
                  </a:extLst>
                </p:cNvPr>
                <p:cNvGrpSpPr>
                  <a:grpSpLocks noChangeAspect="1"/>
                </p:cNvGrpSpPr>
                <p:nvPr/>
              </p:nvGrpSpPr>
              <p:grpSpPr>
                <a:xfrm>
                  <a:off x="5577515" y="3084316"/>
                  <a:ext cx="180000" cy="180000"/>
                  <a:chOff x="3172968" y="2304288"/>
                  <a:chExt cx="180000" cy="180000"/>
                </a:xfrm>
              </p:grpSpPr>
              <p:sp>
                <p:nvSpPr>
                  <p:cNvPr id="4446" name="Ellipse 4445">
                    <a:extLst>
                      <a:ext uri="{FF2B5EF4-FFF2-40B4-BE49-F238E27FC236}">
                        <a16:creationId xmlns:a16="http://schemas.microsoft.com/office/drawing/2014/main" id="{8557B332-46E1-DC4F-A62A-2D6ADBE3E4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47" name="Additionszeichen 4446">
                    <a:extLst>
                      <a:ext uri="{FF2B5EF4-FFF2-40B4-BE49-F238E27FC236}">
                        <a16:creationId xmlns:a16="http://schemas.microsoft.com/office/drawing/2014/main" id="{D2E2AAD9-606C-D295-4718-2D775FE301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22" name="Gruppieren 4421">
                  <a:extLst>
                    <a:ext uri="{FF2B5EF4-FFF2-40B4-BE49-F238E27FC236}">
                      <a16:creationId xmlns:a16="http://schemas.microsoft.com/office/drawing/2014/main" id="{6408CC5F-B051-D9BA-5B73-5FB740C2661C}"/>
                    </a:ext>
                  </a:extLst>
                </p:cNvPr>
                <p:cNvGrpSpPr>
                  <a:grpSpLocks noChangeAspect="1"/>
                </p:cNvGrpSpPr>
                <p:nvPr/>
              </p:nvGrpSpPr>
              <p:grpSpPr>
                <a:xfrm>
                  <a:off x="5940252" y="2903697"/>
                  <a:ext cx="180000" cy="180000"/>
                  <a:chOff x="3172968" y="2304288"/>
                  <a:chExt cx="180000" cy="180000"/>
                </a:xfrm>
              </p:grpSpPr>
              <p:sp>
                <p:nvSpPr>
                  <p:cNvPr id="4444" name="Ellipse 4443">
                    <a:extLst>
                      <a:ext uri="{FF2B5EF4-FFF2-40B4-BE49-F238E27FC236}">
                        <a16:creationId xmlns:a16="http://schemas.microsoft.com/office/drawing/2014/main" id="{475C2D76-CACE-C0B7-FC6B-E2542C36B41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45" name="Additionszeichen 4444">
                    <a:extLst>
                      <a:ext uri="{FF2B5EF4-FFF2-40B4-BE49-F238E27FC236}">
                        <a16:creationId xmlns:a16="http://schemas.microsoft.com/office/drawing/2014/main" id="{C3F8FA90-9CEA-C056-52AE-B7DDD478CD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23" name="Gruppieren 4422">
                  <a:extLst>
                    <a:ext uri="{FF2B5EF4-FFF2-40B4-BE49-F238E27FC236}">
                      <a16:creationId xmlns:a16="http://schemas.microsoft.com/office/drawing/2014/main" id="{AB89C7CF-1AB6-04DE-D49B-F25B5A14E9F9}"/>
                    </a:ext>
                  </a:extLst>
                </p:cNvPr>
                <p:cNvGrpSpPr>
                  <a:grpSpLocks noChangeAspect="1"/>
                </p:cNvGrpSpPr>
                <p:nvPr/>
              </p:nvGrpSpPr>
              <p:grpSpPr>
                <a:xfrm>
                  <a:off x="5597520" y="2746772"/>
                  <a:ext cx="180000" cy="180000"/>
                  <a:chOff x="3172968" y="2304288"/>
                  <a:chExt cx="180000" cy="180000"/>
                </a:xfrm>
              </p:grpSpPr>
              <p:sp>
                <p:nvSpPr>
                  <p:cNvPr id="4442" name="Ellipse 4441">
                    <a:extLst>
                      <a:ext uri="{FF2B5EF4-FFF2-40B4-BE49-F238E27FC236}">
                        <a16:creationId xmlns:a16="http://schemas.microsoft.com/office/drawing/2014/main" id="{916A6091-416F-A268-FF9A-22B53D94B64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43" name="Additionszeichen 4442">
                    <a:extLst>
                      <a:ext uri="{FF2B5EF4-FFF2-40B4-BE49-F238E27FC236}">
                        <a16:creationId xmlns:a16="http://schemas.microsoft.com/office/drawing/2014/main" id="{09E3A9F9-A31A-FC08-FCEA-22E394D38CE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24" name="Gruppieren 4423">
                  <a:extLst>
                    <a:ext uri="{FF2B5EF4-FFF2-40B4-BE49-F238E27FC236}">
                      <a16:creationId xmlns:a16="http://schemas.microsoft.com/office/drawing/2014/main" id="{9E89405C-F11F-F1F6-81AF-6B355062F4B8}"/>
                    </a:ext>
                  </a:extLst>
                </p:cNvPr>
                <p:cNvGrpSpPr>
                  <a:grpSpLocks noChangeAspect="1"/>
                </p:cNvGrpSpPr>
                <p:nvPr/>
              </p:nvGrpSpPr>
              <p:grpSpPr>
                <a:xfrm>
                  <a:off x="6310896" y="2729578"/>
                  <a:ext cx="180000" cy="180000"/>
                  <a:chOff x="3172968" y="2304288"/>
                  <a:chExt cx="180000" cy="180000"/>
                </a:xfrm>
              </p:grpSpPr>
              <p:sp>
                <p:nvSpPr>
                  <p:cNvPr id="4440" name="Ellipse 4439">
                    <a:extLst>
                      <a:ext uri="{FF2B5EF4-FFF2-40B4-BE49-F238E27FC236}">
                        <a16:creationId xmlns:a16="http://schemas.microsoft.com/office/drawing/2014/main" id="{8B67AB0B-49A1-C2C9-2B5A-75F1087457D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41" name="Additionszeichen 4440">
                    <a:extLst>
                      <a:ext uri="{FF2B5EF4-FFF2-40B4-BE49-F238E27FC236}">
                        <a16:creationId xmlns:a16="http://schemas.microsoft.com/office/drawing/2014/main" id="{02F4157F-3E18-5318-AD6A-1B24866AF35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25" name="Gruppieren 4424">
                  <a:extLst>
                    <a:ext uri="{FF2B5EF4-FFF2-40B4-BE49-F238E27FC236}">
                      <a16:creationId xmlns:a16="http://schemas.microsoft.com/office/drawing/2014/main" id="{7D034CCA-F853-3A8E-1A48-F20B771BB840}"/>
                    </a:ext>
                  </a:extLst>
                </p:cNvPr>
                <p:cNvGrpSpPr>
                  <a:grpSpLocks noChangeAspect="1"/>
                </p:cNvGrpSpPr>
                <p:nvPr/>
              </p:nvGrpSpPr>
              <p:grpSpPr>
                <a:xfrm>
                  <a:off x="5311404" y="3346168"/>
                  <a:ext cx="180000" cy="180000"/>
                  <a:chOff x="3172968" y="2304288"/>
                  <a:chExt cx="180000" cy="180000"/>
                </a:xfrm>
              </p:grpSpPr>
              <p:sp>
                <p:nvSpPr>
                  <p:cNvPr id="4438" name="Ellipse 4437">
                    <a:extLst>
                      <a:ext uri="{FF2B5EF4-FFF2-40B4-BE49-F238E27FC236}">
                        <a16:creationId xmlns:a16="http://schemas.microsoft.com/office/drawing/2014/main" id="{9448FCBE-3DCE-6A1C-2403-04B8B2B67E3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39" name="Additionszeichen 4438">
                    <a:extLst>
                      <a:ext uri="{FF2B5EF4-FFF2-40B4-BE49-F238E27FC236}">
                        <a16:creationId xmlns:a16="http://schemas.microsoft.com/office/drawing/2014/main" id="{1678C5B9-F75C-2002-D65F-C6559A7920B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26" name="Ellipse 4425">
                  <a:extLst>
                    <a:ext uri="{FF2B5EF4-FFF2-40B4-BE49-F238E27FC236}">
                      <a16:creationId xmlns:a16="http://schemas.microsoft.com/office/drawing/2014/main" id="{48D0F156-B539-EDD1-F654-81AEF5CBDCFE}"/>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27" name="Ellipse 4426">
                  <a:extLst>
                    <a:ext uri="{FF2B5EF4-FFF2-40B4-BE49-F238E27FC236}">
                      <a16:creationId xmlns:a16="http://schemas.microsoft.com/office/drawing/2014/main" id="{0D1A303E-01F0-3F19-304B-0A33A70A3F6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28" name="Ellipse 4427">
                  <a:extLst>
                    <a:ext uri="{FF2B5EF4-FFF2-40B4-BE49-F238E27FC236}">
                      <a16:creationId xmlns:a16="http://schemas.microsoft.com/office/drawing/2014/main" id="{CC562104-CBCF-CB88-E828-4129C95B692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29" name="Ellipse 4428">
                  <a:extLst>
                    <a:ext uri="{FF2B5EF4-FFF2-40B4-BE49-F238E27FC236}">
                      <a16:creationId xmlns:a16="http://schemas.microsoft.com/office/drawing/2014/main" id="{BA0B24C1-D22A-EE0A-9904-310FBC1E7FF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30" name="Ellipse 4429">
                  <a:extLst>
                    <a:ext uri="{FF2B5EF4-FFF2-40B4-BE49-F238E27FC236}">
                      <a16:creationId xmlns:a16="http://schemas.microsoft.com/office/drawing/2014/main" id="{00C306CE-A285-5DCF-F3E1-6940DD1B4AA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31" name="Ellipse 4430">
                  <a:extLst>
                    <a:ext uri="{FF2B5EF4-FFF2-40B4-BE49-F238E27FC236}">
                      <a16:creationId xmlns:a16="http://schemas.microsoft.com/office/drawing/2014/main" id="{9D491FFB-B0FB-1B01-6D0A-09238D5355B1}"/>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32" name="Ellipse 4431">
                  <a:extLst>
                    <a:ext uri="{FF2B5EF4-FFF2-40B4-BE49-F238E27FC236}">
                      <a16:creationId xmlns:a16="http://schemas.microsoft.com/office/drawing/2014/main" id="{DA5023B7-FA8D-CDB7-F7B7-263DE9D32E4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33" name="Ellipse 4432">
                  <a:extLst>
                    <a:ext uri="{FF2B5EF4-FFF2-40B4-BE49-F238E27FC236}">
                      <a16:creationId xmlns:a16="http://schemas.microsoft.com/office/drawing/2014/main" id="{841ED51F-0B4C-0616-B0F8-2EB7EAA4797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34" name="Ellipse 4433">
                  <a:extLst>
                    <a:ext uri="{FF2B5EF4-FFF2-40B4-BE49-F238E27FC236}">
                      <a16:creationId xmlns:a16="http://schemas.microsoft.com/office/drawing/2014/main" id="{7B615EF6-266C-F3C6-B8C3-F10501198BD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35" name="Ellipse 4434">
                  <a:extLst>
                    <a:ext uri="{FF2B5EF4-FFF2-40B4-BE49-F238E27FC236}">
                      <a16:creationId xmlns:a16="http://schemas.microsoft.com/office/drawing/2014/main" id="{B4700837-D33D-4BC8-AB19-7C51C1C09DC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36" name="Ellipse 4435">
                  <a:extLst>
                    <a:ext uri="{FF2B5EF4-FFF2-40B4-BE49-F238E27FC236}">
                      <a16:creationId xmlns:a16="http://schemas.microsoft.com/office/drawing/2014/main" id="{B171DB05-F237-E267-0DEE-8A76994E11CE}"/>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37" name="Ellipse 4436">
                  <a:extLst>
                    <a:ext uri="{FF2B5EF4-FFF2-40B4-BE49-F238E27FC236}">
                      <a16:creationId xmlns:a16="http://schemas.microsoft.com/office/drawing/2014/main" id="{320ACB15-ABCA-6BC5-0BCD-65A5DAB51A4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11" name="L-Schale">
                <a:extLst>
                  <a:ext uri="{FF2B5EF4-FFF2-40B4-BE49-F238E27FC236}">
                    <a16:creationId xmlns:a16="http://schemas.microsoft.com/office/drawing/2014/main" id="{B7B90860-35BD-4F04-729B-788E783D129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412" name="M-Schale">
                <a:extLst>
                  <a:ext uri="{FF2B5EF4-FFF2-40B4-BE49-F238E27FC236}">
                    <a16:creationId xmlns:a16="http://schemas.microsoft.com/office/drawing/2014/main" id="{B460E854-788D-E8DE-D710-D3F904282323}"/>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4373" name="Gruppieren 4372">
              <a:extLst>
                <a:ext uri="{FF2B5EF4-FFF2-40B4-BE49-F238E27FC236}">
                  <a16:creationId xmlns:a16="http://schemas.microsoft.com/office/drawing/2014/main" id="{4A0CE71E-DEDC-71D3-F26B-88665B5BE64B}"/>
                </a:ext>
              </a:extLst>
            </p:cNvPr>
            <p:cNvGrpSpPr/>
            <p:nvPr/>
          </p:nvGrpSpPr>
          <p:grpSpPr>
            <a:xfrm>
              <a:off x="6006000" y="816426"/>
              <a:ext cx="180000" cy="180000"/>
              <a:chOff x="2537136" y="1269000"/>
              <a:chExt cx="180000" cy="180000"/>
            </a:xfrm>
          </p:grpSpPr>
          <p:sp>
            <p:nvSpPr>
              <p:cNvPr id="4407" name="Ellipse 4406">
                <a:extLst>
                  <a:ext uri="{FF2B5EF4-FFF2-40B4-BE49-F238E27FC236}">
                    <a16:creationId xmlns:a16="http://schemas.microsoft.com/office/drawing/2014/main" id="{02C94063-8956-C1D7-B53C-8362266F3E3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08" name="Minuszeichen 4407">
                <a:extLst>
                  <a:ext uri="{FF2B5EF4-FFF2-40B4-BE49-F238E27FC236}">
                    <a16:creationId xmlns:a16="http://schemas.microsoft.com/office/drawing/2014/main" id="{838FE997-9E03-2F22-3DE4-21AE8000D4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74" name="Gruppieren 4373">
              <a:extLst>
                <a:ext uri="{FF2B5EF4-FFF2-40B4-BE49-F238E27FC236}">
                  <a16:creationId xmlns:a16="http://schemas.microsoft.com/office/drawing/2014/main" id="{86EFDAF2-06D0-5C21-AC86-0C471B190F38}"/>
                </a:ext>
              </a:extLst>
            </p:cNvPr>
            <p:cNvGrpSpPr/>
            <p:nvPr/>
          </p:nvGrpSpPr>
          <p:grpSpPr>
            <a:xfrm>
              <a:off x="6003948" y="5865553"/>
              <a:ext cx="180000" cy="180000"/>
              <a:chOff x="2537136" y="1269000"/>
              <a:chExt cx="180000" cy="180000"/>
            </a:xfrm>
          </p:grpSpPr>
          <p:sp>
            <p:nvSpPr>
              <p:cNvPr id="4405" name="Ellipse 4404">
                <a:extLst>
                  <a:ext uri="{FF2B5EF4-FFF2-40B4-BE49-F238E27FC236}">
                    <a16:creationId xmlns:a16="http://schemas.microsoft.com/office/drawing/2014/main" id="{1461B0D6-1A69-70B8-0EDF-7770F1F3DB8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06" name="Minuszeichen 4405">
                <a:extLst>
                  <a:ext uri="{FF2B5EF4-FFF2-40B4-BE49-F238E27FC236}">
                    <a16:creationId xmlns:a16="http://schemas.microsoft.com/office/drawing/2014/main" id="{34B38A05-FFD4-6C43-A942-3566692035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75" name="Gruppieren 4374">
              <a:extLst>
                <a:ext uri="{FF2B5EF4-FFF2-40B4-BE49-F238E27FC236}">
                  <a16:creationId xmlns:a16="http://schemas.microsoft.com/office/drawing/2014/main" id="{57480293-4A6D-54C3-FB5A-A4F3E51AA05A}"/>
                </a:ext>
              </a:extLst>
            </p:cNvPr>
            <p:cNvGrpSpPr/>
            <p:nvPr/>
          </p:nvGrpSpPr>
          <p:grpSpPr>
            <a:xfrm>
              <a:off x="7989107" y="3335661"/>
              <a:ext cx="180000" cy="180000"/>
              <a:chOff x="2537136" y="1269000"/>
              <a:chExt cx="180000" cy="180000"/>
            </a:xfrm>
          </p:grpSpPr>
          <p:sp>
            <p:nvSpPr>
              <p:cNvPr id="4403" name="Ellipse 4402">
                <a:extLst>
                  <a:ext uri="{FF2B5EF4-FFF2-40B4-BE49-F238E27FC236}">
                    <a16:creationId xmlns:a16="http://schemas.microsoft.com/office/drawing/2014/main" id="{CAA7A762-9130-FB57-FB84-D06208EDAB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04" name="Minuszeichen 4403">
                <a:extLst>
                  <a:ext uri="{FF2B5EF4-FFF2-40B4-BE49-F238E27FC236}">
                    <a16:creationId xmlns:a16="http://schemas.microsoft.com/office/drawing/2014/main" id="{69F0F577-940A-E133-5CA6-AF140E7A228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76" name="Gruppieren 4375">
              <a:extLst>
                <a:ext uri="{FF2B5EF4-FFF2-40B4-BE49-F238E27FC236}">
                  <a16:creationId xmlns:a16="http://schemas.microsoft.com/office/drawing/2014/main" id="{2A358C9C-36EF-CFF2-E064-B952490412BF}"/>
                </a:ext>
              </a:extLst>
            </p:cNvPr>
            <p:cNvGrpSpPr/>
            <p:nvPr/>
          </p:nvGrpSpPr>
          <p:grpSpPr>
            <a:xfrm>
              <a:off x="4026000" y="3339000"/>
              <a:ext cx="180000" cy="180000"/>
              <a:chOff x="2537136" y="1269000"/>
              <a:chExt cx="180000" cy="180000"/>
            </a:xfrm>
          </p:grpSpPr>
          <p:sp>
            <p:nvSpPr>
              <p:cNvPr id="4401" name="Ellipse 4400">
                <a:extLst>
                  <a:ext uri="{FF2B5EF4-FFF2-40B4-BE49-F238E27FC236}">
                    <a16:creationId xmlns:a16="http://schemas.microsoft.com/office/drawing/2014/main" id="{0B20E339-353F-26A1-7224-69C1CD20655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02" name="Minuszeichen 4401">
                <a:extLst>
                  <a:ext uri="{FF2B5EF4-FFF2-40B4-BE49-F238E27FC236}">
                    <a16:creationId xmlns:a16="http://schemas.microsoft.com/office/drawing/2014/main" id="{8DE4A347-E1C2-88D9-017B-5AD53767DBF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77" name="Gruppieren 4376">
              <a:extLst>
                <a:ext uri="{FF2B5EF4-FFF2-40B4-BE49-F238E27FC236}">
                  <a16:creationId xmlns:a16="http://schemas.microsoft.com/office/drawing/2014/main" id="{07C39487-5517-8724-D972-C493AE2668CA}"/>
                </a:ext>
              </a:extLst>
            </p:cNvPr>
            <p:cNvGrpSpPr/>
            <p:nvPr/>
          </p:nvGrpSpPr>
          <p:grpSpPr>
            <a:xfrm>
              <a:off x="4656000" y="4775520"/>
              <a:ext cx="180000" cy="180000"/>
              <a:chOff x="2537136" y="1269000"/>
              <a:chExt cx="180000" cy="180000"/>
            </a:xfrm>
          </p:grpSpPr>
          <p:sp>
            <p:nvSpPr>
              <p:cNvPr id="4399" name="Ellipse 4398">
                <a:extLst>
                  <a:ext uri="{FF2B5EF4-FFF2-40B4-BE49-F238E27FC236}">
                    <a16:creationId xmlns:a16="http://schemas.microsoft.com/office/drawing/2014/main" id="{CAF335FA-5C02-5030-B65E-06043122870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00" name="Minuszeichen 4399">
                <a:extLst>
                  <a:ext uri="{FF2B5EF4-FFF2-40B4-BE49-F238E27FC236}">
                    <a16:creationId xmlns:a16="http://schemas.microsoft.com/office/drawing/2014/main" id="{4894284B-AE72-8DF5-9E19-22257ED05F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78" name="Gruppieren 4377">
              <a:extLst>
                <a:ext uri="{FF2B5EF4-FFF2-40B4-BE49-F238E27FC236}">
                  <a16:creationId xmlns:a16="http://schemas.microsoft.com/office/drawing/2014/main" id="{C61F2A94-2866-8F56-CACF-8E4217862A21}"/>
                </a:ext>
              </a:extLst>
            </p:cNvPr>
            <p:cNvGrpSpPr/>
            <p:nvPr/>
          </p:nvGrpSpPr>
          <p:grpSpPr>
            <a:xfrm>
              <a:off x="7373256" y="4775520"/>
              <a:ext cx="180000" cy="180000"/>
              <a:chOff x="2537136" y="1269000"/>
              <a:chExt cx="180000" cy="180000"/>
            </a:xfrm>
          </p:grpSpPr>
          <p:sp>
            <p:nvSpPr>
              <p:cNvPr id="4397" name="Ellipse 4396">
                <a:extLst>
                  <a:ext uri="{FF2B5EF4-FFF2-40B4-BE49-F238E27FC236}">
                    <a16:creationId xmlns:a16="http://schemas.microsoft.com/office/drawing/2014/main" id="{95C522C9-2866-7E3C-0087-FD20A97656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98" name="Minuszeichen 4397">
                <a:extLst>
                  <a:ext uri="{FF2B5EF4-FFF2-40B4-BE49-F238E27FC236}">
                    <a16:creationId xmlns:a16="http://schemas.microsoft.com/office/drawing/2014/main" id="{8FF63880-BED3-021C-0CE6-CCAC72E02B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79" name="Gruppieren 4378">
              <a:extLst>
                <a:ext uri="{FF2B5EF4-FFF2-40B4-BE49-F238E27FC236}">
                  <a16:creationId xmlns:a16="http://schemas.microsoft.com/office/drawing/2014/main" id="{7A72FC30-3B78-4000-5730-13F905EE874C}"/>
                </a:ext>
              </a:extLst>
            </p:cNvPr>
            <p:cNvGrpSpPr/>
            <p:nvPr/>
          </p:nvGrpSpPr>
          <p:grpSpPr>
            <a:xfrm>
              <a:off x="7373256" y="1900714"/>
              <a:ext cx="180000" cy="180000"/>
              <a:chOff x="2537136" y="1269000"/>
              <a:chExt cx="180000" cy="180000"/>
            </a:xfrm>
          </p:grpSpPr>
          <p:sp>
            <p:nvSpPr>
              <p:cNvPr id="4395" name="Ellipse 4394">
                <a:extLst>
                  <a:ext uri="{FF2B5EF4-FFF2-40B4-BE49-F238E27FC236}">
                    <a16:creationId xmlns:a16="http://schemas.microsoft.com/office/drawing/2014/main" id="{D3E1AA90-05C1-6635-7E08-D7609BD812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96" name="Minuszeichen 4395">
                <a:extLst>
                  <a:ext uri="{FF2B5EF4-FFF2-40B4-BE49-F238E27FC236}">
                    <a16:creationId xmlns:a16="http://schemas.microsoft.com/office/drawing/2014/main" id="{80259E5F-E8C1-726F-3377-0568C3C2D2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80" name="Gruppieren 4379">
              <a:extLst>
                <a:ext uri="{FF2B5EF4-FFF2-40B4-BE49-F238E27FC236}">
                  <a16:creationId xmlns:a16="http://schemas.microsoft.com/office/drawing/2014/main" id="{94F8701C-F944-6AF2-1389-D42C4E030AED}"/>
                </a:ext>
              </a:extLst>
            </p:cNvPr>
            <p:cNvGrpSpPr/>
            <p:nvPr/>
          </p:nvGrpSpPr>
          <p:grpSpPr>
            <a:xfrm>
              <a:off x="4656000" y="1900714"/>
              <a:ext cx="180000" cy="180000"/>
              <a:chOff x="2537136" y="1269000"/>
              <a:chExt cx="180000" cy="180000"/>
            </a:xfrm>
          </p:grpSpPr>
          <p:sp>
            <p:nvSpPr>
              <p:cNvPr id="4393" name="Ellipse 4392">
                <a:extLst>
                  <a:ext uri="{FF2B5EF4-FFF2-40B4-BE49-F238E27FC236}">
                    <a16:creationId xmlns:a16="http://schemas.microsoft.com/office/drawing/2014/main" id="{F8A7A0D0-6A74-24C5-DE0A-2E4161F650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94" name="Minuszeichen 4393">
                <a:extLst>
                  <a:ext uri="{FF2B5EF4-FFF2-40B4-BE49-F238E27FC236}">
                    <a16:creationId xmlns:a16="http://schemas.microsoft.com/office/drawing/2014/main" id="{DB8AA842-686E-92CB-9FF5-B0DF74B928E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81" name="Gruppieren 4380">
              <a:extLst>
                <a:ext uri="{FF2B5EF4-FFF2-40B4-BE49-F238E27FC236}">
                  <a16:creationId xmlns:a16="http://schemas.microsoft.com/office/drawing/2014/main" id="{52D5BCFB-35A8-1AFB-C44F-A1A80AAC9DF8}"/>
                </a:ext>
              </a:extLst>
            </p:cNvPr>
            <p:cNvGrpSpPr/>
            <p:nvPr/>
          </p:nvGrpSpPr>
          <p:grpSpPr>
            <a:xfrm>
              <a:off x="6006000" y="1339747"/>
              <a:ext cx="180000" cy="180000"/>
              <a:chOff x="2537136" y="1269000"/>
              <a:chExt cx="180000" cy="180000"/>
            </a:xfrm>
          </p:grpSpPr>
          <p:sp>
            <p:nvSpPr>
              <p:cNvPr id="4391" name="Ellipse 4390">
                <a:extLst>
                  <a:ext uri="{FF2B5EF4-FFF2-40B4-BE49-F238E27FC236}">
                    <a16:creationId xmlns:a16="http://schemas.microsoft.com/office/drawing/2014/main" id="{FE9C1A75-9F3B-FACE-7147-02C8FA652A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92" name="Minuszeichen 4391">
                <a:extLst>
                  <a:ext uri="{FF2B5EF4-FFF2-40B4-BE49-F238E27FC236}">
                    <a16:creationId xmlns:a16="http://schemas.microsoft.com/office/drawing/2014/main" id="{981EEBA3-C93A-00DC-152A-CFDBA58686E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82" name="Gruppieren 4381">
              <a:extLst>
                <a:ext uri="{FF2B5EF4-FFF2-40B4-BE49-F238E27FC236}">
                  <a16:creationId xmlns:a16="http://schemas.microsoft.com/office/drawing/2014/main" id="{909E4BA1-65EF-BE0F-2880-7193C9FB8E4F}"/>
                </a:ext>
              </a:extLst>
            </p:cNvPr>
            <p:cNvGrpSpPr/>
            <p:nvPr/>
          </p:nvGrpSpPr>
          <p:grpSpPr>
            <a:xfrm>
              <a:off x="6006000" y="5312040"/>
              <a:ext cx="180000" cy="180000"/>
              <a:chOff x="2537136" y="1269000"/>
              <a:chExt cx="180000" cy="180000"/>
            </a:xfrm>
          </p:grpSpPr>
          <p:sp>
            <p:nvSpPr>
              <p:cNvPr id="4389" name="Ellipse 4388">
                <a:extLst>
                  <a:ext uri="{FF2B5EF4-FFF2-40B4-BE49-F238E27FC236}">
                    <a16:creationId xmlns:a16="http://schemas.microsoft.com/office/drawing/2014/main" id="{C609DCD9-F2F0-C76C-3FED-8611DCBF11D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90" name="Minuszeichen 4389">
                <a:extLst>
                  <a:ext uri="{FF2B5EF4-FFF2-40B4-BE49-F238E27FC236}">
                    <a16:creationId xmlns:a16="http://schemas.microsoft.com/office/drawing/2014/main" id="{C78EF4E6-8B32-6B26-A9E5-1C4F375056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83" name="Gruppieren 4382">
              <a:extLst>
                <a:ext uri="{FF2B5EF4-FFF2-40B4-BE49-F238E27FC236}">
                  <a16:creationId xmlns:a16="http://schemas.microsoft.com/office/drawing/2014/main" id="{94CB9533-6BB9-4A3A-1858-4C0D07B58713}"/>
                </a:ext>
              </a:extLst>
            </p:cNvPr>
            <p:cNvGrpSpPr/>
            <p:nvPr/>
          </p:nvGrpSpPr>
          <p:grpSpPr>
            <a:xfrm>
              <a:off x="6006000" y="1900714"/>
              <a:ext cx="180000" cy="180000"/>
              <a:chOff x="2537136" y="1269000"/>
              <a:chExt cx="180000" cy="180000"/>
            </a:xfrm>
          </p:grpSpPr>
          <p:sp>
            <p:nvSpPr>
              <p:cNvPr id="4387" name="Ellipse 4386">
                <a:extLst>
                  <a:ext uri="{FF2B5EF4-FFF2-40B4-BE49-F238E27FC236}">
                    <a16:creationId xmlns:a16="http://schemas.microsoft.com/office/drawing/2014/main" id="{3B371F4B-B789-9D90-852B-B60C4E2AAF7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88" name="Minuszeichen 4387">
                <a:extLst>
                  <a:ext uri="{FF2B5EF4-FFF2-40B4-BE49-F238E27FC236}">
                    <a16:creationId xmlns:a16="http://schemas.microsoft.com/office/drawing/2014/main" id="{98331319-6979-C6ED-121B-91C41B9086D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84" name="Gruppieren 4383">
              <a:extLst>
                <a:ext uri="{FF2B5EF4-FFF2-40B4-BE49-F238E27FC236}">
                  <a16:creationId xmlns:a16="http://schemas.microsoft.com/office/drawing/2014/main" id="{727AA978-DBB6-5C86-FE8C-FACCC8518D1F}"/>
                </a:ext>
              </a:extLst>
            </p:cNvPr>
            <p:cNvGrpSpPr/>
            <p:nvPr/>
          </p:nvGrpSpPr>
          <p:grpSpPr>
            <a:xfrm>
              <a:off x="6006000" y="4775520"/>
              <a:ext cx="180000" cy="180000"/>
              <a:chOff x="2537136" y="1269000"/>
              <a:chExt cx="180000" cy="180000"/>
            </a:xfrm>
          </p:grpSpPr>
          <p:sp>
            <p:nvSpPr>
              <p:cNvPr id="4385" name="Ellipse 4384">
                <a:extLst>
                  <a:ext uri="{FF2B5EF4-FFF2-40B4-BE49-F238E27FC236}">
                    <a16:creationId xmlns:a16="http://schemas.microsoft.com/office/drawing/2014/main" id="{87411A5D-071C-D086-91AA-704818D1E3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86" name="Minuszeichen 4385">
                <a:extLst>
                  <a:ext uri="{FF2B5EF4-FFF2-40B4-BE49-F238E27FC236}">
                    <a16:creationId xmlns:a16="http://schemas.microsoft.com/office/drawing/2014/main" id="{B2820831-D8D6-30E5-BF67-0A4499F92EE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462" name="Gruppieren 4461">
            <a:extLst>
              <a:ext uri="{FF2B5EF4-FFF2-40B4-BE49-F238E27FC236}">
                <a16:creationId xmlns:a16="http://schemas.microsoft.com/office/drawing/2014/main" id="{3A0B8137-C4E4-9E1E-0A5F-28D2991029B6}"/>
              </a:ext>
            </a:extLst>
          </p:cNvPr>
          <p:cNvGrpSpPr>
            <a:grpSpLocks noChangeAspect="1"/>
          </p:cNvGrpSpPr>
          <p:nvPr/>
        </p:nvGrpSpPr>
        <p:grpSpPr>
          <a:xfrm>
            <a:off x="10641084" y="2775948"/>
            <a:ext cx="1258865" cy="1306104"/>
            <a:chOff x="3576000" y="816426"/>
            <a:chExt cx="5040000" cy="5229127"/>
          </a:xfrm>
        </p:grpSpPr>
        <p:grpSp>
          <p:nvGrpSpPr>
            <p:cNvPr id="4463" name="Magnesium ohne e-">
              <a:extLst>
                <a:ext uri="{FF2B5EF4-FFF2-40B4-BE49-F238E27FC236}">
                  <a16:creationId xmlns:a16="http://schemas.microsoft.com/office/drawing/2014/main" id="{9E6AED7A-6623-B847-F41A-DF9451ED26FB}"/>
                </a:ext>
              </a:extLst>
            </p:cNvPr>
            <p:cNvGrpSpPr/>
            <p:nvPr/>
          </p:nvGrpSpPr>
          <p:grpSpPr>
            <a:xfrm>
              <a:off x="3576000" y="909000"/>
              <a:ext cx="5040000" cy="5040000"/>
              <a:chOff x="3576000" y="909000"/>
              <a:chExt cx="5040000" cy="5040000"/>
            </a:xfrm>
          </p:grpSpPr>
          <p:sp>
            <p:nvSpPr>
              <p:cNvPr id="4500" name="K-Schale">
                <a:extLst>
                  <a:ext uri="{FF2B5EF4-FFF2-40B4-BE49-F238E27FC236}">
                    <a16:creationId xmlns:a16="http://schemas.microsoft.com/office/drawing/2014/main" id="{5A504B5E-D9AA-ED25-CC6A-9BD23BE8EDC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501" name="Atomkern mit Protonen und Neutronen">
                <a:extLst>
                  <a:ext uri="{FF2B5EF4-FFF2-40B4-BE49-F238E27FC236}">
                    <a16:creationId xmlns:a16="http://schemas.microsoft.com/office/drawing/2014/main" id="{76B56CE9-5749-3AC3-0457-4253CE85A5A2}"/>
                  </a:ext>
                </a:extLst>
              </p:cNvPr>
              <p:cNvGrpSpPr/>
              <p:nvPr/>
            </p:nvGrpSpPr>
            <p:grpSpPr>
              <a:xfrm>
                <a:off x="5196000" y="2529000"/>
                <a:ext cx="1800000" cy="1800000"/>
                <a:chOff x="5196000" y="2529000"/>
                <a:chExt cx="1800000" cy="1800000"/>
              </a:xfrm>
            </p:grpSpPr>
            <p:sp>
              <p:nvSpPr>
                <p:cNvPr id="4504" name="Atomkern">
                  <a:extLst>
                    <a:ext uri="{FF2B5EF4-FFF2-40B4-BE49-F238E27FC236}">
                      <a16:creationId xmlns:a16="http://schemas.microsoft.com/office/drawing/2014/main" id="{F2B86E81-2420-7AFB-6871-BA612CFECF2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505" name="Gruppieren 4504">
                  <a:extLst>
                    <a:ext uri="{FF2B5EF4-FFF2-40B4-BE49-F238E27FC236}">
                      <a16:creationId xmlns:a16="http://schemas.microsoft.com/office/drawing/2014/main" id="{85BE552D-7A1D-3246-D60F-702D0FC0D1C8}"/>
                    </a:ext>
                  </a:extLst>
                </p:cNvPr>
                <p:cNvGrpSpPr>
                  <a:grpSpLocks noChangeAspect="1"/>
                </p:cNvGrpSpPr>
                <p:nvPr/>
              </p:nvGrpSpPr>
              <p:grpSpPr>
                <a:xfrm>
                  <a:off x="5848033" y="3791651"/>
                  <a:ext cx="180000" cy="180000"/>
                  <a:chOff x="3172968" y="2304288"/>
                  <a:chExt cx="180000" cy="180000"/>
                </a:xfrm>
              </p:grpSpPr>
              <p:sp>
                <p:nvSpPr>
                  <p:cNvPr id="4551" name="Ellipse 4550">
                    <a:extLst>
                      <a:ext uri="{FF2B5EF4-FFF2-40B4-BE49-F238E27FC236}">
                        <a16:creationId xmlns:a16="http://schemas.microsoft.com/office/drawing/2014/main" id="{9FD61311-11E8-EE16-FA84-7723B2E673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52" name="Additionszeichen 4551">
                    <a:extLst>
                      <a:ext uri="{FF2B5EF4-FFF2-40B4-BE49-F238E27FC236}">
                        <a16:creationId xmlns:a16="http://schemas.microsoft.com/office/drawing/2014/main" id="{DED6BB2F-7C84-B648-5336-BFD54132A1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06" name="Gruppieren 4505">
                  <a:extLst>
                    <a:ext uri="{FF2B5EF4-FFF2-40B4-BE49-F238E27FC236}">
                      <a16:creationId xmlns:a16="http://schemas.microsoft.com/office/drawing/2014/main" id="{12248C6B-4B08-1BD6-E8AE-2B8F9CB14BE9}"/>
                    </a:ext>
                  </a:extLst>
                </p:cNvPr>
                <p:cNvGrpSpPr>
                  <a:grpSpLocks noChangeAspect="1"/>
                </p:cNvGrpSpPr>
                <p:nvPr/>
              </p:nvGrpSpPr>
              <p:grpSpPr>
                <a:xfrm>
                  <a:off x="6270000" y="3698425"/>
                  <a:ext cx="180000" cy="180000"/>
                  <a:chOff x="3172968" y="2304288"/>
                  <a:chExt cx="180000" cy="180000"/>
                </a:xfrm>
              </p:grpSpPr>
              <p:sp>
                <p:nvSpPr>
                  <p:cNvPr id="4549" name="Ellipse 4548">
                    <a:extLst>
                      <a:ext uri="{FF2B5EF4-FFF2-40B4-BE49-F238E27FC236}">
                        <a16:creationId xmlns:a16="http://schemas.microsoft.com/office/drawing/2014/main" id="{3A684100-B8E6-C95C-56A7-8D420FAD8F9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50" name="Additionszeichen 4549">
                    <a:extLst>
                      <a:ext uri="{FF2B5EF4-FFF2-40B4-BE49-F238E27FC236}">
                        <a16:creationId xmlns:a16="http://schemas.microsoft.com/office/drawing/2014/main" id="{DD9FDCC6-386E-6C4D-E327-81D38CD715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07" name="Gruppieren 4506">
                  <a:extLst>
                    <a:ext uri="{FF2B5EF4-FFF2-40B4-BE49-F238E27FC236}">
                      <a16:creationId xmlns:a16="http://schemas.microsoft.com/office/drawing/2014/main" id="{222BA5A5-CE73-2A7D-D056-67809C40B149}"/>
                    </a:ext>
                  </a:extLst>
                </p:cNvPr>
                <p:cNvGrpSpPr>
                  <a:grpSpLocks noChangeAspect="1"/>
                </p:cNvGrpSpPr>
                <p:nvPr/>
              </p:nvGrpSpPr>
              <p:grpSpPr>
                <a:xfrm>
                  <a:off x="5499300" y="3931942"/>
                  <a:ext cx="180000" cy="180000"/>
                  <a:chOff x="3172968" y="2304288"/>
                  <a:chExt cx="180000" cy="180000"/>
                </a:xfrm>
              </p:grpSpPr>
              <p:sp>
                <p:nvSpPr>
                  <p:cNvPr id="4547" name="Ellipse 4546">
                    <a:extLst>
                      <a:ext uri="{FF2B5EF4-FFF2-40B4-BE49-F238E27FC236}">
                        <a16:creationId xmlns:a16="http://schemas.microsoft.com/office/drawing/2014/main" id="{124E087C-9824-CB42-298D-BC07C4480E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8" name="Additionszeichen 4547">
                    <a:extLst>
                      <a:ext uri="{FF2B5EF4-FFF2-40B4-BE49-F238E27FC236}">
                        <a16:creationId xmlns:a16="http://schemas.microsoft.com/office/drawing/2014/main" id="{3DE89C44-3728-6271-976A-C8ADA7603A6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08" name="Gruppieren 4507">
                  <a:extLst>
                    <a:ext uri="{FF2B5EF4-FFF2-40B4-BE49-F238E27FC236}">
                      <a16:creationId xmlns:a16="http://schemas.microsoft.com/office/drawing/2014/main" id="{F6268666-2420-1292-92A9-839AEE09EA58}"/>
                    </a:ext>
                  </a:extLst>
                </p:cNvPr>
                <p:cNvGrpSpPr>
                  <a:grpSpLocks noChangeAspect="1"/>
                </p:cNvGrpSpPr>
                <p:nvPr/>
              </p:nvGrpSpPr>
              <p:grpSpPr>
                <a:xfrm>
                  <a:off x="6030156" y="4086630"/>
                  <a:ext cx="180000" cy="180000"/>
                  <a:chOff x="3172968" y="2304288"/>
                  <a:chExt cx="180000" cy="180000"/>
                </a:xfrm>
              </p:grpSpPr>
              <p:sp>
                <p:nvSpPr>
                  <p:cNvPr id="4545" name="Ellipse 4544">
                    <a:extLst>
                      <a:ext uri="{FF2B5EF4-FFF2-40B4-BE49-F238E27FC236}">
                        <a16:creationId xmlns:a16="http://schemas.microsoft.com/office/drawing/2014/main" id="{3F1B7D15-F8A0-21E9-BCC4-232B74B1C11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6" name="Additionszeichen 4545">
                    <a:extLst>
                      <a:ext uri="{FF2B5EF4-FFF2-40B4-BE49-F238E27FC236}">
                        <a16:creationId xmlns:a16="http://schemas.microsoft.com/office/drawing/2014/main" id="{CB7D4C6B-3728-3898-B949-248707329D8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09" name="Gruppieren 4508">
                  <a:extLst>
                    <a:ext uri="{FF2B5EF4-FFF2-40B4-BE49-F238E27FC236}">
                      <a16:creationId xmlns:a16="http://schemas.microsoft.com/office/drawing/2014/main" id="{F54CDFAA-2051-4065-50B5-D01F29345B06}"/>
                    </a:ext>
                  </a:extLst>
                </p:cNvPr>
                <p:cNvGrpSpPr>
                  <a:grpSpLocks noChangeAspect="1"/>
                </p:cNvGrpSpPr>
                <p:nvPr/>
              </p:nvGrpSpPr>
              <p:grpSpPr>
                <a:xfrm>
                  <a:off x="6020438" y="3296696"/>
                  <a:ext cx="180000" cy="180000"/>
                  <a:chOff x="3172968" y="2304288"/>
                  <a:chExt cx="180000" cy="180000"/>
                </a:xfrm>
              </p:grpSpPr>
              <p:sp>
                <p:nvSpPr>
                  <p:cNvPr id="4543" name="Ellipse 4542">
                    <a:extLst>
                      <a:ext uri="{FF2B5EF4-FFF2-40B4-BE49-F238E27FC236}">
                        <a16:creationId xmlns:a16="http://schemas.microsoft.com/office/drawing/2014/main" id="{EBF8CAAC-5113-157D-F5B8-FA0C44995D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4" name="Additionszeichen 4543">
                    <a:extLst>
                      <a:ext uri="{FF2B5EF4-FFF2-40B4-BE49-F238E27FC236}">
                        <a16:creationId xmlns:a16="http://schemas.microsoft.com/office/drawing/2014/main" id="{ED8D35FB-67D6-FE16-3AEF-A5895DDF52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10" name="Gruppieren 4509">
                  <a:extLst>
                    <a:ext uri="{FF2B5EF4-FFF2-40B4-BE49-F238E27FC236}">
                      <a16:creationId xmlns:a16="http://schemas.microsoft.com/office/drawing/2014/main" id="{F1A6FD57-AA90-5121-36C1-5D1783990D55}"/>
                    </a:ext>
                  </a:extLst>
                </p:cNvPr>
                <p:cNvGrpSpPr>
                  <a:grpSpLocks noChangeAspect="1"/>
                </p:cNvGrpSpPr>
                <p:nvPr/>
              </p:nvGrpSpPr>
              <p:grpSpPr>
                <a:xfrm>
                  <a:off x="6540000" y="3667688"/>
                  <a:ext cx="180000" cy="180000"/>
                  <a:chOff x="3172968" y="2304288"/>
                  <a:chExt cx="180000" cy="180000"/>
                </a:xfrm>
              </p:grpSpPr>
              <p:sp>
                <p:nvSpPr>
                  <p:cNvPr id="4541" name="Ellipse 4540">
                    <a:extLst>
                      <a:ext uri="{FF2B5EF4-FFF2-40B4-BE49-F238E27FC236}">
                        <a16:creationId xmlns:a16="http://schemas.microsoft.com/office/drawing/2014/main" id="{20D77239-DD24-F87E-BD65-A866AEC657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2" name="Additionszeichen 4541">
                    <a:extLst>
                      <a:ext uri="{FF2B5EF4-FFF2-40B4-BE49-F238E27FC236}">
                        <a16:creationId xmlns:a16="http://schemas.microsoft.com/office/drawing/2014/main" id="{9AD4C6FD-8D09-F37A-3480-381C5386EE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11" name="Gruppieren 4510">
                  <a:extLst>
                    <a:ext uri="{FF2B5EF4-FFF2-40B4-BE49-F238E27FC236}">
                      <a16:creationId xmlns:a16="http://schemas.microsoft.com/office/drawing/2014/main" id="{5FD02743-0427-DD0B-3B62-CF6BBF0BA13A}"/>
                    </a:ext>
                  </a:extLst>
                </p:cNvPr>
                <p:cNvGrpSpPr>
                  <a:grpSpLocks noChangeAspect="1"/>
                </p:cNvGrpSpPr>
                <p:nvPr/>
              </p:nvGrpSpPr>
              <p:grpSpPr>
                <a:xfrm>
                  <a:off x="6696374" y="3186376"/>
                  <a:ext cx="180000" cy="180000"/>
                  <a:chOff x="3172968" y="2304288"/>
                  <a:chExt cx="180000" cy="180000"/>
                </a:xfrm>
              </p:grpSpPr>
              <p:sp>
                <p:nvSpPr>
                  <p:cNvPr id="4539" name="Ellipse 4538">
                    <a:extLst>
                      <a:ext uri="{FF2B5EF4-FFF2-40B4-BE49-F238E27FC236}">
                        <a16:creationId xmlns:a16="http://schemas.microsoft.com/office/drawing/2014/main" id="{DB97DE07-FAA2-E021-F4E3-FBBDC257A7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0" name="Additionszeichen 4539">
                    <a:extLst>
                      <a:ext uri="{FF2B5EF4-FFF2-40B4-BE49-F238E27FC236}">
                        <a16:creationId xmlns:a16="http://schemas.microsoft.com/office/drawing/2014/main" id="{3839954D-5343-97DC-0117-8A92B9D38D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12" name="Gruppieren 4511">
                  <a:extLst>
                    <a:ext uri="{FF2B5EF4-FFF2-40B4-BE49-F238E27FC236}">
                      <a16:creationId xmlns:a16="http://schemas.microsoft.com/office/drawing/2014/main" id="{09EF1814-A86E-1555-BA87-5E162FB9946F}"/>
                    </a:ext>
                  </a:extLst>
                </p:cNvPr>
                <p:cNvGrpSpPr>
                  <a:grpSpLocks noChangeAspect="1"/>
                </p:cNvGrpSpPr>
                <p:nvPr/>
              </p:nvGrpSpPr>
              <p:grpSpPr>
                <a:xfrm>
                  <a:off x="5577515" y="3084316"/>
                  <a:ext cx="180000" cy="180000"/>
                  <a:chOff x="3172968" y="2304288"/>
                  <a:chExt cx="180000" cy="180000"/>
                </a:xfrm>
              </p:grpSpPr>
              <p:sp>
                <p:nvSpPr>
                  <p:cNvPr id="4537" name="Ellipse 4536">
                    <a:extLst>
                      <a:ext uri="{FF2B5EF4-FFF2-40B4-BE49-F238E27FC236}">
                        <a16:creationId xmlns:a16="http://schemas.microsoft.com/office/drawing/2014/main" id="{17CF1370-7529-43E6-640B-5AB6640239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8" name="Additionszeichen 4537">
                    <a:extLst>
                      <a:ext uri="{FF2B5EF4-FFF2-40B4-BE49-F238E27FC236}">
                        <a16:creationId xmlns:a16="http://schemas.microsoft.com/office/drawing/2014/main" id="{7681284B-7029-9156-7B2D-091F052914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13" name="Gruppieren 4512">
                  <a:extLst>
                    <a:ext uri="{FF2B5EF4-FFF2-40B4-BE49-F238E27FC236}">
                      <a16:creationId xmlns:a16="http://schemas.microsoft.com/office/drawing/2014/main" id="{2FF4E9F9-7C22-0BD2-90B2-6B78DC147E77}"/>
                    </a:ext>
                  </a:extLst>
                </p:cNvPr>
                <p:cNvGrpSpPr>
                  <a:grpSpLocks noChangeAspect="1"/>
                </p:cNvGrpSpPr>
                <p:nvPr/>
              </p:nvGrpSpPr>
              <p:grpSpPr>
                <a:xfrm>
                  <a:off x="5940252" y="2903697"/>
                  <a:ext cx="180000" cy="180000"/>
                  <a:chOff x="3172968" y="2304288"/>
                  <a:chExt cx="180000" cy="180000"/>
                </a:xfrm>
              </p:grpSpPr>
              <p:sp>
                <p:nvSpPr>
                  <p:cNvPr id="4535" name="Ellipse 4534">
                    <a:extLst>
                      <a:ext uri="{FF2B5EF4-FFF2-40B4-BE49-F238E27FC236}">
                        <a16:creationId xmlns:a16="http://schemas.microsoft.com/office/drawing/2014/main" id="{66377099-AF4B-8061-C994-0784BD9AF0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6" name="Additionszeichen 4535">
                    <a:extLst>
                      <a:ext uri="{FF2B5EF4-FFF2-40B4-BE49-F238E27FC236}">
                        <a16:creationId xmlns:a16="http://schemas.microsoft.com/office/drawing/2014/main" id="{6A7BB632-A6F8-E600-3070-AFE55CB0A9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14" name="Gruppieren 4513">
                  <a:extLst>
                    <a:ext uri="{FF2B5EF4-FFF2-40B4-BE49-F238E27FC236}">
                      <a16:creationId xmlns:a16="http://schemas.microsoft.com/office/drawing/2014/main" id="{F3901B6C-520C-794A-6002-EC617C68B71C}"/>
                    </a:ext>
                  </a:extLst>
                </p:cNvPr>
                <p:cNvGrpSpPr>
                  <a:grpSpLocks noChangeAspect="1"/>
                </p:cNvGrpSpPr>
                <p:nvPr/>
              </p:nvGrpSpPr>
              <p:grpSpPr>
                <a:xfrm>
                  <a:off x="5597520" y="2746772"/>
                  <a:ext cx="180000" cy="180000"/>
                  <a:chOff x="3172968" y="2304288"/>
                  <a:chExt cx="180000" cy="180000"/>
                </a:xfrm>
              </p:grpSpPr>
              <p:sp>
                <p:nvSpPr>
                  <p:cNvPr id="4533" name="Ellipse 4532">
                    <a:extLst>
                      <a:ext uri="{FF2B5EF4-FFF2-40B4-BE49-F238E27FC236}">
                        <a16:creationId xmlns:a16="http://schemas.microsoft.com/office/drawing/2014/main" id="{94881570-411C-4347-8C83-5D7B7DF536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4" name="Additionszeichen 4533">
                    <a:extLst>
                      <a:ext uri="{FF2B5EF4-FFF2-40B4-BE49-F238E27FC236}">
                        <a16:creationId xmlns:a16="http://schemas.microsoft.com/office/drawing/2014/main" id="{738268B2-347F-CAE3-424A-492405CFD53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15" name="Gruppieren 4514">
                  <a:extLst>
                    <a:ext uri="{FF2B5EF4-FFF2-40B4-BE49-F238E27FC236}">
                      <a16:creationId xmlns:a16="http://schemas.microsoft.com/office/drawing/2014/main" id="{ADECFF5D-1410-403E-4963-9941487E50D5}"/>
                    </a:ext>
                  </a:extLst>
                </p:cNvPr>
                <p:cNvGrpSpPr>
                  <a:grpSpLocks noChangeAspect="1"/>
                </p:cNvGrpSpPr>
                <p:nvPr/>
              </p:nvGrpSpPr>
              <p:grpSpPr>
                <a:xfrm>
                  <a:off x="6310896" y="2729578"/>
                  <a:ext cx="180000" cy="180000"/>
                  <a:chOff x="3172968" y="2304288"/>
                  <a:chExt cx="180000" cy="180000"/>
                </a:xfrm>
              </p:grpSpPr>
              <p:sp>
                <p:nvSpPr>
                  <p:cNvPr id="4531" name="Ellipse 4530">
                    <a:extLst>
                      <a:ext uri="{FF2B5EF4-FFF2-40B4-BE49-F238E27FC236}">
                        <a16:creationId xmlns:a16="http://schemas.microsoft.com/office/drawing/2014/main" id="{3C80DA90-FD4E-1422-AFB3-180F205743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2" name="Additionszeichen 4531">
                    <a:extLst>
                      <a:ext uri="{FF2B5EF4-FFF2-40B4-BE49-F238E27FC236}">
                        <a16:creationId xmlns:a16="http://schemas.microsoft.com/office/drawing/2014/main" id="{3C7E4614-D4EC-5FEB-42BD-73426D0469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16" name="Gruppieren 4515">
                  <a:extLst>
                    <a:ext uri="{FF2B5EF4-FFF2-40B4-BE49-F238E27FC236}">
                      <a16:creationId xmlns:a16="http://schemas.microsoft.com/office/drawing/2014/main" id="{5549D1A3-59EE-A326-6509-5C398FEB1FA5}"/>
                    </a:ext>
                  </a:extLst>
                </p:cNvPr>
                <p:cNvGrpSpPr>
                  <a:grpSpLocks noChangeAspect="1"/>
                </p:cNvGrpSpPr>
                <p:nvPr/>
              </p:nvGrpSpPr>
              <p:grpSpPr>
                <a:xfrm>
                  <a:off x="5311404" y="3346168"/>
                  <a:ext cx="180000" cy="180000"/>
                  <a:chOff x="3172968" y="2304288"/>
                  <a:chExt cx="180000" cy="180000"/>
                </a:xfrm>
              </p:grpSpPr>
              <p:sp>
                <p:nvSpPr>
                  <p:cNvPr id="4529" name="Ellipse 4528">
                    <a:extLst>
                      <a:ext uri="{FF2B5EF4-FFF2-40B4-BE49-F238E27FC236}">
                        <a16:creationId xmlns:a16="http://schemas.microsoft.com/office/drawing/2014/main" id="{42234BC2-2A84-8EFD-AA48-B32D9879115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0" name="Additionszeichen 4529">
                    <a:extLst>
                      <a:ext uri="{FF2B5EF4-FFF2-40B4-BE49-F238E27FC236}">
                        <a16:creationId xmlns:a16="http://schemas.microsoft.com/office/drawing/2014/main" id="{DFDDE684-D3B8-1BAA-DF9A-2ECDF25562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17" name="Ellipse 4516">
                  <a:extLst>
                    <a:ext uri="{FF2B5EF4-FFF2-40B4-BE49-F238E27FC236}">
                      <a16:creationId xmlns:a16="http://schemas.microsoft.com/office/drawing/2014/main" id="{E3EE588F-B6EA-5706-8759-4E810466BD8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18" name="Ellipse 4517">
                  <a:extLst>
                    <a:ext uri="{FF2B5EF4-FFF2-40B4-BE49-F238E27FC236}">
                      <a16:creationId xmlns:a16="http://schemas.microsoft.com/office/drawing/2014/main" id="{F3960DCF-767D-3879-D56F-86097D5FEDC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19" name="Ellipse 4518">
                  <a:extLst>
                    <a:ext uri="{FF2B5EF4-FFF2-40B4-BE49-F238E27FC236}">
                      <a16:creationId xmlns:a16="http://schemas.microsoft.com/office/drawing/2014/main" id="{D99C7E78-454A-867D-36E7-73682C3140A9}"/>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20" name="Ellipse 4519">
                  <a:extLst>
                    <a:ext uri="{FF2B5EF4-FFF2-40B4-BE49-F238E27FC236}">
                      <a16:creationId xmlns:a16="http://schemas.microsoft.com/office/drawing/2014/main" id="{3E0D5624-E70E-CB75-EF6C-96F8A1F930C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21" name="Ellipse 4520">
                  <a:extLst>
                    <a:ext uri="{FF2B5EF4-FFF2-40B4-BE49-F238E27FC236}">
                      <a16:creationId xmlns:a16="http://schemas.microsoft.com/office/drawing/2014/main" id="{48310F30-B14C-73AC-78A8-57A80AD41EC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22" name="Ellipse 4521">
                  <a:extLst>
                    <a:ext uri="{FF2B5EF4-FFF2-40B4-BE49-F238E27FC236}">
                      <a16:creationId xmlns:a16="http://schemas.microsoft.com/office/drawing/2014/main" id="{E6295F51-054A-6937-7612-26A14C29B43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23" name="Ellipse 4522">
                  <a:extLst>
                    <a:ext uri="{FF2B5EF4-FFF2-40B4-BE49-F238E27FC236}">
                      <a16:creationId xmlns:a16="http://schemas.microsoft.com/office/drawing/2014/main" id="{750E74C8-0B8B-A3B2-CD23-295C85530DF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24" name="Ellipse 4523">
                  <a:extLst>
                    <a:ext uri="{FF2B5EF4-FFF2-40B4-BE49-F238E27FC236}">
                      <a16:creationId xmlns:a16="http://schemas.microsoft.com/office/drawing/2014/main" id="{93A6579F-3C55-F108-D9AF-A8CB58C37B9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25" name="Ellipse 4524">
                  <a:extLst>
                    <a:ext uri="{FF2B5EF4-FFF2-40B4-BE49-F238E27FC236}">
                      <a16:creationId xmlns:a16="http://schemas.microsoft.com/office/drawing/2014/main" id="{D08E425F-72B5-7A34-CFE6-7C1E1D86518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26" name="Ellipse 4525">
                  <a:extLst>
                    <a:ext uri="{FF2B5EF4-FFF2-40B4-BE49-F238E27FC236}">
                      <a16:creationId xmlns:a16="http://schemas.microsoft.com/office/drawing/2014/main" id="{A211154A-EC2A-90BD-945C-E92AA6F53D4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27" name="Ellipse 4526">
                  <a:extLst>
                    <a:ext uri="{FF2B5EF4-FFF2-40B4-BE49-F238E27FC236}">
                      <a16:creationId xmlns:a16="http://schemas.microsoft.com/office/drawing/2014/main" id="{C35A4002-2A8D-3407-E5E0-81577D26A57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28" name="Ellipse 4527">
                  <a:extLst>
                    <a:ext uri="{FF2B5EF4-FFF2-40B4-BE49-F238E27FC236}">
                      <a16:creationId xmlns:a16="http://schemas.microsoft.com/office/drawing/2014/main" id="{33BC67CA-C837-A1BB-6BC5-835ECEF4CC0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02" name="L-Schale">
                <a:extLst>
                  <a:ext uri="{FF2B5EF4-FFF2-40B4-BE49-F238E27FC236}">
                    <a16:creationId xmlns:a16="http://schemas.microsoft.com/office/drawing/2014/main" id="{B08F0863-9E46-0B79-838C-85BC6D412E8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503" name="M-Schale">
                <a:extLst>
                  <a:ext uri="{FF2B5EF4-FFF2-40B4-BE49-F238E27FC236}">
                    <a16:creationId xmlns:a16="http://schemas.microsoft.com/office/drawing/2014/main" id="{22B10BD1-DF47-D647-5B42-19B1ED20D0E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4464" name="Gruppieren 4463">
              <a:extLst>
                <a:ext uri="{FF2B5EF4-FFF2-40B4-BE49-F238E27FC236}">
                  <a16:creationId xmlns:a16="http://schemas.microsoft.com/office/drawing/2014/main" id="{400BF206-3171-5E23-B19C-0FFDEDFD7403}"/>
                </a:ext>
              </a:extLst>
            </p:cNvPr>
            <p:cNvGrpSpPr/>
            <p:nvPr/>
          </p:nvGrpSpPr>
          <p:grpSpPr>
            <a:xfrm>
              <a:off x="6006000" y="816426"/>
              <a:ext cx="180000" cy="180000"/>
              <a:chOff x="2537136" y="1269000"/>
              <a:chExt cx="180000" cy="180000"/>
            </a:xfrm>
          </p:grpSpPr>
          <p:sp>
            <p:nvSpPr>
              <p:cNvPr id="4498" name="Ellipse 4497">
                <a:extLst>
                  <a:ext uri="{FF2B5EF4-FFF2-40B4-BE49-F238E27FC236}">
                    <a16:creationId xmlns:a16="http://schemas.microsoft.com/office/drawing/2014/main" id="{779381CC-314F-D134-71CB-07175783ED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99" name="Minuszeichen 4498">
                <a:extLst>
                  <a:ext uri="{FF2B5EF4-FFF2-40B4-BE49-F238E27FC236}">
                    <a16:creationId xmlns:a16="http://schemas.microsoft.com/office/drawing/2014/main" id="{3BB55C1F-5BF5-534C-A472-177DEDA8841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65" name="Gruppieren 4464">
              <a:extLst>
                <a:ext uri="{FF2B5EF4-FFF2-40B4-BE49-F238E27FC236}">
                  <a16:creationId xmlns:a16="http://schemas.microsoft.com/office/drawing/2014/main" id="{37B7B998-B900-49FA-9A21-1B2EA6A2C305}"/>
                </a:ext>
              </a:extLst>
            </p:cNvPr>
            <p:cNvGrpSpPr/>
            <p:nvPr/>
          </p:nvGrpSpPr>
          <p:grpSpPr>
            <a:xfrm>
              <a:off x="6003948" y="5865553"/>
              <a:ext cx="180000" cy="180000"/>
              <a:chOff x="2537136" y="1269000"/>
              <a:chExt cx="180000" cy="180000"/>
            </a:xfrm>
          </p:grpSpPr>
          <p:sp>
            <p:nvSpPr>
              <p:cNvPr id="4496" name="Ellipse 4495">
                <a:extLst>
                  <a:ext uri="{FF2B5EF4-FFF2-40B4-BE49-F238E27FC236}">
                    <a16:creationId xmlns:a16="http://schemas.microsoft.com/office/drawing/2014/main" id="{E01A3F2F-C78E-0168-80CC-46B362B58F9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97" name="Minuszeichen 4496">
                <a:extLst>
                  <a:ext uri="{FF2B5EF4-FFF2-40B4-BE49-F238E27FC236}">
                    <a16:creationId xmlns:a16="http://schemas.microsoft.com/office/drawing/2014/main" id="{49AB5171-D957-3D5A-F9F8-31E8031F1B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66" name="Gruppieren 4465">
              <a:extLst>
                <a:ext uri="{FF2B5EF4-FFF2-40B4-BE49-F238E27FC236}">
                  <a16:creationId xmlns:a16="http://schemas.microsoft.com/office/drawing/2014/main" id="{856E4F6D-8B11-B892-5A46-EBBBC6AA3BB9}"/>
                </a:ext>
              </a:extLst>
            </p:cNvPr>
            <p:cNvGrpSpPr/>
            <p:nvPr/>
          </p:nvGrpSpPr>
          <p:grpSpPr>
            <a:xfrm>
              <a:off x="7989107" y="3335661"/>
              <a:ext cx="180000" cy="180000"/>
              <a:chOff x="2537136" y="1269000"/>
              <a:chExt cx="180000" cy="180000"/>
            </a:xfrm>
          </p:grpSpPr>
          <p:sp>
            <p:nvSpPr>
              <p:cNvPr id="4494" name="Ellipse 4493">
                <a:extLst>
                  <a:ext uri="{FF2B5EF4-FFF2-40B4-BE49-F238E27FC236}">
                    <a16:creationId xmlns:a16="http://schemas.microsoft.com/office/drawing/2014/main" id="{905EAE5A-7CB5-A703-68F9-B5F02DDFAF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95" name="Minuszeichen 4494">
                <a:extLst>
                  <a:ext uri="{FF2B5EF4-FFF2-40B4-BE49-F238E27FC236}">
                    <a16:creationId xmlns:a16="http://schemas.microsoft.com/office/drawing/2014/main" id="{DE62F659-CD49-32AC-A8AD-591AC6EDCF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67" name="Gruppieren 4466">
              <a:extLst>
                <a:ext uri="{FF2B5EF4-FFF2-40B4-BE49-F238E27FC236}">
                  <a16:creationId xmlns:a16="http://schemas.microsoft.com/office/drawing/2014/main" id="{F55058A1-5FA1-8D15-3088-A9679DF17FBC}"/>
                </a:ext>
              </a:extLst>
            </p:cNvPr>
            <p:cNvGrpSpPr/>
            <p:nvPr/>
          </p:nvGrpSpPr>
          <p:grpSpPr>
            <a:xfrm>
              <a:off x="4026000" y="3339000"/>
              <a:ext cx="180000" cy="180000"/>
              <a:chOff x="2537136" y="1269000"/>
              <a:chExt cx="180000" cy="180000"/>
            </a:xfrm>
          </p:grpSpPr>
          <p:sp>
            <p:nvSpPr>
              <p:cNvPr id="4492" name="Ellipse 4491">
                <a:extLst>
                  <a:ext uri="{FF2B5EF4-FFF2-40B4-BE49-F238E27FC236}">
                    <a16:creationId xmlns:a16="http://schemas.microsoft.com/office/drawing/2014/main" id="{6B2BFE29-E07B-6FFE-EA12-7D041D8F3B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93" name="Minuszeichen 4492">
                <a:extLst>
                  <a:ext uri="{FF2B5EF4-FFF2-40B4-BE49-F238E27FC236}">
                    <a16:creationId xmlns:a16="http://schemas.microsoft.com/office/drawing/2014/main" id="{DC520AEE-7988-4308-2D7D-C858455C36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68" name="Gruppieren 4467">
              <a:extLst>
                <a:ext uri="{FF2B5EF4-FFF2-40B4-BE49-F238E27FC236}">
                  <a16:creationId xmlns:a16="http://schemas.microsoft.com/office/drawing/2014/main" id="{332792E6-42CF-F9B3-0F92-C71D648AB753}"/>
                </a:ext>
              </a:extLst>
            </p:cNvPr>
            <p:cNvGrpSpPr/>
            <p:nvPr/>
          </p:nvGrpSpPr>
          <p:grpSpPr>
            <a:xfrm>
              <a:off x="4656000" y="4775520"/>
              <a:ext cx="180000" cy="180000"/>
              <a:chOff x="2537136" y="1269000"/>
              <a:chExt cx="180000" cy="180000"/>
            </a:xfrm>
          </p:grpSpPr>
          <p:sp>
            <p:nvSpPr>
              <p:cNvPr id="4490" name="Ellipse 4489">
                <a:extLst>
                  <a:ext uri="{FF2B5EF4-FFF2-40B4-BE49-F238E27FC236}">
                    <a16:creationId xmlns:a16="http://schemas.microsoft.com/office/drawing/2014/main" id="{53CC5579-70EF-755A-67CD-98E0DC41A39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91" name="Minuszeichen 4490">
                <a:extLst>
                  <a:ext uri="{FF2B5EF4-FFF2-40B4-BE49-F238E27FC236}">
                    <a16:creationId xmlns:a16="http://schemas.microsoft.com/office/drawing/2014/main" id="{A9ED772A-F92B-5037-C5F6-BD609D1A36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69" name="Gruppieren 4468">
              <a:extLst>
                <a:ext uri="{FF2B5EF4-FFF2-40B4-BE49-F238E27FC236}">
                  <a16:creationId xmlns:a16="http://schemas.microsoft.com/office/drawing/2014/main" id="{00458722-CDAF-355A-88AD-6B84BB4D1EA4}"/>
                </a:ext>
              </a:extLst>
            </p:cNvPr>
            <p:cNvGrpSpPr/>
            <p:nvPr/>
          </p:nvGrpSpPr>
          <p:grpSpPr>
            <a:xfrm>
              <a:off x="7373256" y="4775520"/>
              <a:ext cx="180000" cy="180000"/>
              <a:chOff x="2537136" y="1269000"/>
              <a:chExt cx="180000" cy="180000"/>
            </a:xfrm>
          </p:grpSpPr>
          <p:sp>
            <p:nvSpPr>
              <p:cNvPr id="4488" name="Ellipse 4487">
                <a:extLst>
                  <a:ext uri="{FF2B5EF4-FFF2-40B4-BE49-F238E27FC236}">
                    <a16:creationId xmlns:a16="http://schemas.microsoft.com/office/drawing/2014/main" id="{517C55DC-DAB1-36AD-8F6C-8BE12675460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9" name="Minuszeichen 4488">
                <a:extLst>
                  <a:ext uri="{FF2B5EF4-FFF2-40B4-BE49-F238E27FC236}">
                    <a16:creationId xmlns:a16="http://schemas.microsoft.com/office/drawing/2014/main" id="{1C0391A2-FF2F-943D-ED23-0DAFB9DAB35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70" name="Gruppieren 4469">
              <a:extLst>
                <a:ext uri="{FF2B5EF4-FFF2-40B4-BE49-F238E27FC236}">
                  <a16:creationId xmlns:a16="http://schemas.microsoft.com/office/drawing/2014/main" id="{E7CE3C25-5260-AB57-919F-01EC7D0F5C0A}"/>
                </a:ext>
              </a:extLst>
            </p:cNvPr>
            <p:cNvGrpSpPr/>
            <p:nvPr/>
          </p:nvGrpSpPr>
          <p:grpSpPr>
            <a:xfrm>
              <a:off x="7373256" y="1900714"/>
              <a:ext cx="180000" cy="180000"/>
              <a:chOff x="2537136" y="1269000"/>
              <a:chExt cx="180000" cy="180000"/>
            </a:xfrm>
          </p:grpSpPr>
          <p:sp>
            <p:nvSpPr>
              <p:cNvPr id="4486" name="Ellipse 4485">
                <a:extLst>
                  <a:ext uri="{FF2B5EF4-FFF2-40B4-BE49-F238E27FC236}">
                    <a16:creationId xmlns:a16="http://schemas.microsoft.com/office/drawing/2014/main" id="{2965B89D-8538-04F1-9F1D-446D79B9BC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7" name="Minuszeichen 4486">
                <a:extLst>
                  <a:ext uri="{FF2B5EF4-FFF2-40B4-BE49-F238E27FC236}">
                    <a16:creationId xmlns:a16="http://schemas.microsoft.com/office/drawing/2014/main" id="{2417DFC7-823B-8CAC-8E9D-34C0C1E646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71" name="Gruppieren 4470">
              <a:extLst>
                <a:ext uri="{FF2B5EF4-FFF2-40B4-BE49-F238E27FC236}">
                  <a16:creationId xmlns:a16="http://schemas.microsoft.com/office/drawing/2014/main" id="{991F130B-0210-7552-19A4-0F10AC1E9A3C}"/>
                </a:ext>
              </a:extLst>
            </p:cNvPr>
            <p:cNvGrpSpPr/>
            <p:nvPr/>
          </p:nvGrpSpPr>
          <p:grpSpPr>
            <a:xfrm>
              <a:off x="4656000" y="1900714"/>
              <a:ext cx="180000" cy="180000"/>
              <a:chOff x="2537136" y="1269000"/>
              <a:chExt cx="180000" cy="180000"/>
            </a:xfrm>
          </p:grpSpPr>
          <p:sp>
            <p:nvSpPr>
              <p:cNvPr id="4484" name="Ellipse 4483">
                <a:extLst>
                  <a:ext uri="{FF2B5EF4-FFF2-40B4-BE49-F238E27FC236}">
                    <a16:creationId xmlns:a16="http://schemas.microsoft.com/office/drawing/2014/main" id="{765872B8-716A-EE4F-2B4D-4C3CD99292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5" name="Minuszeichen 4484">
                <a:extLst>
                  <a:ext uri="{FF2B5EF4-FFF2-40B4-BE49-F238E27FC236}">
                    <a16:creationId xmlns:a16="http://schemas.microsoft.com/office/drawing/2014/main" id="{06E2B351-875F-31BF-E1B5-0950E33196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72" name="Gruppieren 4471">
              <a:extLst>
                <a:ext uri="{FF2B5EF4-FFF2-40B4-BE49-F238E27FC236}">
                  <a16:creationId xmlns:a16="http://schemas.microsoft.com/office/drawing/2014/main" id="{6AB26FC8-8985-F939-BF95-9391D99226D4}"/>
                </a:ext>
              </a:extLst>
            </p:cNvPr>
            <p:cNvGrpSpPr/>
            <p:nvPr/>
          </p:nvGrpSpPr>
          <p:grpSpPr>
            <a:xfrm>
              <a:off x="6006000" y="1339747"/>
              <a:ext cx="180000" cy="180000"/>
              <a:chOff x="2537136" y="1269000"/>
              <a:chExt cx="180000" cy="180000"/>
            </a:xfrm>
          </p:grpSpPr>
          <p:sp>
            <p:nvSpPr>
              <p:cNvPr id="4482" name="Ellipse 4481">
                <a:extLst>
                  <a:ext uri="{FF2B5EF4-FFF2-40B4-BE49-F238E27FC236}">
                    <a16:creationId xmlns:a16="http://schemas.microsoft.com/office/drawing/2014/main" id="{A7C29154-CD31-38DA-DB18-5D43E0FF9B5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3" name="Minuszeichen 4482">
                <a:extLst>
                  <a:ext uri="{FF2B5EF4-FFF2-40B4-BE49-F238E27FC236}">
                    <a16:creationId xmlns:a16="http://schemas.microsoft.com/office/drawing/2014/main" id="{63D1F6C6-AA98-FDA8-31B7-BF675272E2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73" name="Gruppieren 4472">
              <a:extLst>
                <a:ext uri="{FF2B5EF4-FFF2-40B4-BE49-F238E27FC236}">
                  <a16:creationId xmlns:a16="http://schemas.microsoft.com/office/drawing/2014/main" id="{118A8E31-251B-9476-63F0-1394BA83F55D}"/>
                </a:ext>
              </a:extLst>
            </p:cNvPr>
            <p:cNvGrpSpPr/>
            <p:nvPr/>
          </p:nvGrpSpPr>
          <p:grpSpPr>
            <a:xfrm>
              <a:off x="6006000" y="5312040"/>
              <a:ext cx="180000" cy="180000"/>
              <a:chOff x="2537136" y="1269000"/>
              <a:chExt cx="180000" cy="180000"/>
            </a:xfrm>
          </p:grpSpPr>
          <p:sp>
            <p:nvSpPr>
              <p:cNvPr id="4480" name="Ellipse 4479">
                <a:extLst>
                  <a:ext uri="{FF2B5EF4-FFF2-40B4-BE49-F238E27FC236}">
                    <a16:creationId xmlns:a16="http://schemas.microsoft.com/office/drawing/2014/main" id="{6518725F-3509-2712-81A9-06B674FCCE3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1" name="Minuszeichen 4480">
                <a:extLst>
                  <a:ext uri="{FF2B5EF4-FFF2-40B4-BE49-F238E27FC236}">
                    <a16:creationId xmlns:a16="http://schemas.microsoft.com/office/drawing/2014/main" id="{31305BEF-F1DB-401E-822F-ECA4FB11E80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74" name="Gruppieren 4473">
              <a:extLst>
                <a:ext uri="{FF2B5EF4-FFF2-40B4-BE49-F238E27FC236}">
                  <a16:creationId xmlns:a16="http://schemas.microsoft.com/office/drawing/2014/main" id="{27C44C34-21D2-6559-FB9B-A6759E57ABFB}"/>
                </a:ext>
              </a:extLst>
            </p:cNvPr>
            <p:cNvGrpSpPr/>
            <p:nvPr/>
          </p:nvGrpSpPr>
          <p:grpSpPr>
            <a:xfrm>
              <a:off x="6006000" y="1900714"/>
              <a:ext cx="180000" cy="180000"/>
              <a:chOff x="2537136" y="1269000"/>
              <a:chExt cx="180000" cy="180000"/>
            </a:xfrm>
          </p:grpSpPr>
          <p:sp>
            <p:nvSpPr>
              <p:cNvPr id="4478" name="Ellipse 4477">
                <a:extLst>
                  <a:ext uri="{FF2B5EF4-FFF2-40B4-BE49-F238E27FC236}">
                    <a16:creationId xmlns:a16="http://schemas.microsoft.com/office/drawing/2014/main" id="{F93EE50F-23EA-64C3-B0BC-780B92B8AAA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79" name="Minuszeichen 4478">
                <a:extLst>
                  <a:ext uri="{FF2B5EF4-FFF2-40B4-BE49-F238E27FC236}">
                    <a16:creationId xmlns:a16="http://schemas.microsoft.com/office/drawing/2014/main" id="{1968B411-C31F-C04F-2D81-381F616A22D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75" name="Gruppieren 4474">
              <a:extLst>
                <a:ext uri="{FF2B5EF4-FFF2-40B4-BE49-F238E27FC236}">
                  <a16:creationId xmlns:a16="http://schemas.microsoft.com/office/drawing/2014/main" id="{4F8D793E-6E12-6F35-CF19-18D0FBD36E86}"/>
                </a:ext>
              </a:extLst>
            </p:cNvPr>
            <p:cNvGrpSpPr/>
            <p:nvPr/>
          </p:nvGrpSpPr>
          <p:grpSpPr>
            <a:xfrm>
              <a:off x="6006000" y="4775520"/>
              <a:ext cx="180000" cy="180000"/>
              <a:chOff x="2537136" y="1269000"/>
              <a:chExt cx="180000" cy="180000"/>
            </a:xfrm>
          </p:grpSpPr>
          <p:sp>
            <p:nvSpPr>
              <p:cNvPr id="4476" name="Ellipse 4475">
                <a:extLst>
                  <a:ext uri="{FF2B5EF4-FFF2-40B4-BE49-F238E27FC236}">
                    <a16:creationId xmlns:a16="http://schemas.microsoft.com/office/drawing/2014/main" id="{2484B0F8-630C-CF4D-5189-36379F7153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77" name="Minuszeichen 4476">
                <a:extLst>
                  <a:ext uri="{FF2B5EF4-FFF2-40B4-BE49-F238E27FC236}">
                    <a16:creationId xmlns:a16="http://schemas.microsoft.com/office/drawing/2014/main" id="{19DC5CD6-7516-D281-5D1B-7B5B0506546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553" name="Gruppieren 4552">
            <a:extLst>
              <a:ext uri="{FF2B5EF4-FFF2-40B4-BE49-F238E27FC236}">
                <a16:creationId xmlns:a16="http://schemas.microsoft.com/office/drawing/2014/main" id="{4C613640-8BCA-89CD-40F0-99807B96DBF0}"/>
              </a:ext>
            </a:extLst>
          </p:cNvPr>
          <p:cNvGrpSpPr>
            <a:grpSpLocks noChangeAspect="1"/>
          </p:cNvGrpSpPr>
          <p:nvPr/>
        </p:nvGrpSpPr>
        <p:grpSpPr>
          <a:xfrm>
            <a:off x="10659372" y="4458359"/>
            <a:ext cx="1258865" cy="1306104"/>
            <a:chOff x="3576000" y="816426"/>
            <a:chExt cx="5040000" cy="5229127"/>
          </a:xfrm>
        </p:grpSpPr>
        <p:grpSp>
          <p:nvGrpSpPr>
            <p:cNvPr id="4554" name="Magnesium ohne e-">
              <a:extLst>
                <a:ext uri="{FF2B5EF4-FFF2-40B4-BE49-F238E27FC236}">
                  <a16:creationId xmlns:a16="http://schemas.microsoft.com/office/drawing/2014/main" id="{E0BD16E5-C63D-5D94-B13E-B954F840B600}"/>
                </a:ext>
              </a:extLst>
            </p:cNvPr>
            <p:cNvGrpSpPr/>
            <p:nvPr/>
          </p:nvGrpSpPr>
          <p:grpSpPr>
            <a:xfrm>
              <a:off x="3576000" y="909000"/>
              <a:ext cx="5040000" cy="5040000"/>
              <a:chOff x="3576000" y="909000"/>
              <a:chExt cx="5040000" cy="5040000"/>
            </a:xfrm>
          </p:grpSpPr>
          <p:sp>
            <p:nvSpPr>
              <p:cNvPr id="4591" name="K-Schale">
                <a:extLst>
                  <a:ext uri="{FF2B5EF4-FFF2-40B4-BE49-F238E27FC236}">
                    <a16:creationId xmlns:a16="http://schemas.microsoft.com/office/drawing/2014/main" id="{255FDA51-284C-7DDC-3206-7A15DD239B08}"/>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592" name="Atomkern mit Protonen und Neutronen">
                <a:extLst>
                  <a:ext uri="{FF2B5EF4-FFF2-40B4-BE49-F238E27FC236}">
                    <a16:creationId xmlns:a16="http://schemas.microsoft.com/office/drawing/2014/main" id="{F388378A-94E7-6DE3-253A-BD3D399CC4B6}"/>
                  </a:ext>
                </a:extLst>
              </p:cNvPr>
              <p:cNvGrpSpPr/>
              <p:nvPr/>
            </p:nvGrpSpPr>
            <p:grpSpPr>
              <a:xfrm>
                <a:off x="5196000" y="2529000"/>
                <a:ext cx="1800000" cy="1800000"/>
                <a:chOff x="5196000" y="2529000"/>
                <a:chExt cx="1800000" cy="1800000"/>
              </a:xfrm>
            </p:grpSpPr>
            <p:sp>
              <p:nvSpPr>
                <p:cNvPr id="4595" name="Atomkern">
                  <a:extLst>
                    <a:ext uri="{FF2B5EF4-FFF2-40B4-BE49-F238E27FC236}">
                      <a16:creationId xmlns:a16="http://schemas.microsoft.com/office/drawing/2014/main" id="{28AAF991-9CC5-825C-BB93-A4D2B2F0279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596" name="Gruppieren 4595">
                  <a:extLst>
                    <a:ext uri="{FF2B5EF4-FFF2-40B4-BE49-F238E27FC236}">
                      <a16:creationId xmlns:a16="http://schemas.microsoft.com/office/drawing/2014/main" id="{F4737178-84D4-8A01-299F-1C5DB6F927D9}"/>
                    </a:ext>
                  </a:extLst>
                </p:cNvPr>
                <p:cNvGrpSpPr>
                  <a:grpSpLocks noChangeAspect="1"/>
                </p:cNvGrpSpPr>
                <p:nvPr/>
              </p:nvGrpSpPr>
              <p:grpSpPr>
                <a:xfrm>
                  <a:off x="5848033" y="3791651"/>
                  <a:ext cx="180000" cy="180000"/>
                  <a:chOff x="3172968" y="2304288"/>
                  <a:chExt cx="180000" cy="180000"/>
                </a:xfrm>
              </p:grpSpPr>
              <p:sp>
                <p:nvSpPr>
                  <p:cNvPr id="4642" name="Ellipse 4641">
                    <a:extLst>
                      <a:ext uri="{FF2B5EF4-FFF2-40B4-BE49-F238E27FC236}">
                        <a16:creationId xmlns:a16="http://schemas.microsoft.com/office/drawing/2014/main" id="{D62DE481-D693-60B0-9F09-D0BF1BDBCFC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43" name="Additionszeichen 4642">
                    <a:extLst>
                      <a:ext uri="{FF2B5EF4-FFF2-40B4-BE49-F238E27FC236}">
                        <a16:creationId xmlns:a16="http://schemas.microsoft.com/office/drawing/2014/main" id="{166C0C25-712B-F2F7-CA62-708428AC5D6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97" name="Gruppieren 4596">
                  <a:extLst>
                    <a:ext uri="{FF2B5EF4-FFF2-40B4-BE49-F238E27FC236}">
                      <a16:creationId xmlns:a16="http://schemas.microsoft.com/office/drawing/2014/main" id="{1DF4AA97-9946-D082-1769-74E5C8AF324A}"/>
                    </a:ext>
                  </a:extLst>
                </p:cNvPr>
                <p:cNvGrpSpPr>
                  <a:grpSpLocks noChangeAspect="1"/>
                </p:cNvGrpSpPr>
                <p:nvPr/>
              </p:nvGrpSpPr>
              <p:grpSpPr>
                <a:xfrm>
                  <a:off x="6270000" y="3698425"/>
                  <a:ext cx="180000" cy="180000"/>
                  <a:chOff x="3172968" y="2304288"/>
                  <a:chExt cx="180000" cy="180000"/>
                </a:xfrm>
              </p:grpSpPr>
              <p:sp>
                <p:nvSpPr>
                  <p:cNvPr id="4640" name="Ellipse 4639">
                    <a:extLst>
                      <a:ext uri="{FF2B5EF4-FFF2-40B4-BE49-F238E27FC236}">
                        <a16:creationId xmlns:a16="http://schemas.microsoft.com/office/drawing/2014/main" id="{36B211BA-AF3E-25B8-9E9B-7163542AB4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41" name="Additionszeichen 4640">
                    <a:extLst>
                      <a:ext uri="{FF2B5EF4-FFF2-40B4-BE49-F238E27FC236}">
                        <a16:creationId xmlns:a16="http://schemas.microsoft.com/office/drawing/2014/main" id="{670C6E55-3071-4672-A6F3-5C5465B42FA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98" name="Gruppieren 4597">
                  <a:extLst>
                    <a:ext uri="{FF2B5EF4-FFF2-40B4-BE49-F238E27FC236}">
                      <a16:creationId xmlns:a16="http://schemas.microsoft.com/office/drawing/2014/main" id="{28770F88-FF9D-9052-0A90-390CF47892C9}"/>
                    </a:ext>
                  </a:extLst>
                </p:cNvPr>
                <p:cNvGrpSpPr>
                  <a:grpSpLocks noChangeAspect="1"/>
                </p:cNvGrpSpPr>
                <p:nvPr/>
              </p:nvGrpSpPr>
              <p:grpSpPr>
                <a:xfrm>
                  <a:off x="5499300" y="3931942"/>
                  <a:ext cx="180000" cy="180000"/>
                  <a:chOff x="3172968" y="2304288"/>
                  <a:chExt cx="180000" cy="180000"/>
                </a:xfrm>
              </p:grpSpPr>
              <p:sp>
                <p:nvSpPr>
                  <p:cNvPr id="4638" name="Ellipse 4637">
                    <a:extLst>
                      <a:ext uri="{FF2B5EF4-FFF2-40B4-BE49-F238E27FC236}">
                        <a16:creationId xmlns:a16="http://schemas.microsoft.com/office/drawing/2014/main" id="{BFC01777-1FB3-DC1C-B089-BEE9192A2B4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9" name="Additionszeichen 4638">
                    <a:extLst>
                      <a:ext uri="{FF2B5EF4-FFF2-40B4-BE49-F238E27FC236}">
                        <a16:creationId xmlns:a16="http://schemas.microsoft.com/office/drawing/2014/main" id="{3D964B19-5F50-0FB0-5917-89D14EA8181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99" name="Gruppieren 4598">
                  <a:extLst>
                    <a:ext uri="{FF2B5EF4-FFF2-40B4-BE49-F238E27FC236}">
                      <a16:creationId xmlns:a16="http://schemas.microsoft.com/office/drawing/2014/main" id="{F524C5B2-994B-8B27-4539-029EFB8AA208}"/>
                    </a:ext>
                  </a:extLst>
                </p:cNvPr>
                <p:cNvGrpSpPr>
                  <a:grpSpLocks noChangeAspect="1"/>
                </p:cNvGrpSpPr>
                <p:nvPr/>
              </p:nvGrpSpPr>
              <p:grpSpPr>
                <a:xfrm>
                  <a:off x="6030156" y="4086630"/>
                  <a:ext cx="180000" cy="180000"/>
                  <a:chOff x="3172968" y="2304288"/>
                  <a:chExt cx="180000" cy="180000"/>
                </a:xfrm>
              </p:grpSpPr>
              <p:sp>
                <p:nvSpPr>
                  <p:cNvPr id="4636" name="Ellipse 4635">
                    <a:extLst>
                      <a:ext uri="{FF2B5EF4-FFF2-40B4-BE49-F238E27FC236}">
                        <a16:creationId xmlns:a16="http://schemas.microsoft.com/office/drawing/2014/main" id="{08126DE4-6B3A-B8DF-0434-01E536D4A2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7" name="Additionszeichen 4636">
                    <a:extLst>
                      <a:ext uri="{FF2B5EF4-FFF2-40B4-BE49-F238E27FC236}">
                        <a16:creationId xmlns:a16="http://schemas.microsoft.com/office/drawing/2014/main" id="{3384BC61-ED81-2126-100E-1DE5C2491E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00" name="Gruppieren 4599">
                  <a:extLst>
                    <a:ext uri="{FF2B5EF4-FFF2-40B4-BE49-F238E27FC236}">
                      <a16:creationId xmlns:a16="http://schemas.microsoft.com/office/drawing/2014/main" id="{BD3B656D-9557-CEA8-DA9E-ABC5FB65DD1B}"/>
                    </a:ext>
                  </a:extLst>
                </p:cNvPr>
                <p:cNvGrpSpPr>
                  <a:grpSpLocks noChangeAspect="1"/>
                </p:cNvGrpSpPr>
                <p:nvPr/>
              </p:nvGrpSpPr>
              <p:grpSpPr>
                <a:xfrm>
                  <a:off x="6020438" y="3296696"/>
                  <a:ext cx="180000" cy="180000"/>
                  <a:chOff x="3172968" y="2304288"/>
                  <a:chExt cx="180000" cy="180000"/>
                </a:xfrm>
              </p:grpSpPr>
              <p:sp>
                <p:nvSpPr>
                  <p:cNvPr id="4634" name="Ellipse 4633">
                    <a:extLst>
                      <a:ext uri="{FF2B5EF4-FFF2-40B4-BE49-F238E27FC236}">
                        <a16:creationId xmlns:a16="http://schemas.microsoft.com/office/drawing/2014/main" id="{664462B0-E9C8-0971-653B-A434431BB28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5" name="Additionszeichen 4634">
                    <a:extLst>
                      <a:ext uri="{FF2B5EF4-FFF2-40B4-BE49-F238E27FC236}">
                        <a16:creationId xmlns:a16="http://schemas.microsoft.com/office/drawing/2014/main" id="{F0205161-B36A-A942-C17C-EEF276D00F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01" name="Gruppieren 4600">
                  <a:extLst>
                    <a:ext uri="{FF2B5EF4-FFF2-40B4-BE49-F238E27FC236}">
                      <a16:creationId xmlns:a16="http://schemas.microsoft.com/office/drawing/2014/main" id="{5A41CE76-485E-967E-1B82-5A3F65051C0F}"/>
                    </a:ext>
                  </a:extLst>
                </p:cNvPr>
                <p:cNvGrpSpPr>
                  <a:grpSpLocks noChangeAspect="1"/>
                </p:cNvGrpSpPr>
                <p:nvPr/>
              </p:nvGrpSpPr>
              <p:grpSpPr>
                <a:xfrm>
                  <a:off x="6540000" y="3667688"/>
                  <a:ext cx="180000" cy="180000"/>
                  <a:chOff x="3172968" y="2304288"/>
                  <a:chExt cx="180000" cy="180000"/>
                </a:xfrm>
              </p:grpSpPr>
              <p:sp>
                <p:nvSpPr>
                  <p:cNvPr id="4632" name="Ellipse 4631">
                    <a:extLst>
                      <a:ext uri="{FF2B5EF4-FFF2-40B4-BE49-F238E27FC236}">
                        <a16:creationId xmlns:a16="http://schemas.microsoft.com/office/drawing/2014/main" id="{0FEF6336-7695-8B38-708E-D503690468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3" name="Additionszeichen 4632">
                    <a:extLst>
                      <a:ext uri="{FF2B5EF4-FFF2-40B4-BE49-F238E27FC236}">
                        <a16:creationId xmlns:a16="http://schemas.microsoft.com/office/drawing/2014/main" id="{D81BF982-55D0-FB80-F75D-A9182DC639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02" name="Gruppieren 4601">
                  <a:extLst>
                    <a:ext uri="{FF2B5EF4-FFF2-40B4-BE49-F238E27FC236}">
                      <a16:creationId xmlns:a16="http://schemas.microsoft.com/office/drawing/2014/main" id="{C52FA43F-1F39-C3DB-0890-37870EA7CB66}"/>
                    </a:ext>
                  </a:extLst>
                </p:cNvPr>
                <p:cNvGrpSpPr>
                  <a:grpSpLocks noChangeAspect="1"/>
                </p:cNvGrpSpPr>
                <p:nvPr/>
              </p:nvGrpSpPr>
              <p:grpSpPr>
                <a:xfrm>
                  <a:off x="6696374" y="3186376"/>
                  <a:ext cx="180000" cy="180000"/>
                  <a:chOff x="3172968" y="2304288"/>
                  <a:chExt cx="180000" cy="180000"/>
                </a:xfrm>
              </p:grpSpPr>
              <p:sp>
                <p:nvSpPr>
                  <p:cNvPr id="4630" name="Ellipse 4629">
                    <a:extLst>
                      <a:ext uri="{FF2B5EF4-FFF2-40B4-BE49-F238E27FC236}">
                        <a16:creationId xmlns:a16="http://schemas.microsoft.com/office/drawing/2014/main" id="{B7A70C85-5F1E-C39C-112B-632B1F5F05B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1" name="Additionszeichen 4630">
                    <a:extLst>
                      <a:ext uri="{FF2B5EF4-FFF2-40B4-BE49-F238E27FC236}">
                        <a16:creationId xmlns:a16="http://schemas.microsoft.com/office/drawing/2014/main" id="{210BA080-ADE5-0284-70DF-3DA3F3F764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03" name="Gruppieren 4602">
                  <a:extLst>
                    <a:ext uri="{FF2B5EF4-FFF2-40B4-BE49-F238E27FC236}">
                      <a16:creationId xmlns:a16="http://schemas.microsoft.com/office/drawing/2014/main" id="{4A0C6C05-4E61-21B0-25B7-C37F17DC4C5F}"/>
                    </a:ext>
                  </a:extLst>
                </p:cNvPr>
                <p:cNvGrpSpPr>
                  <a:grpSpLocks noChangeAspect="1"/>
                </p:cNvGrpSpPr>
                <p:nvPr/>
              </p:nvGrpSpPr>
              <p:grpSpPr>
                <a:xfrm>
                  <a:off x="5577515" y="3084316"/>
                  <a:ext cx="180000" cy="180000"/>
                  <a:chOff x="3172968" y="2304288"/>
                  <a:chExt cx="180000" cy="180000"/>
                </a:xfrm>
              </p:grpSpPr>
              <p:sp>
                <p:nvSpPr>
                  <p:cNvPr id="4628" name="Ellipse 4627">
                    <a:extLst>
                      <a:ext uri="{FF2B5EF4-FFF2-40B4-BE49-F238E27FC236}">
                        <a16:creationId xmlns:a16="http://schemas.microsoft.com/office/drawing/2014/main" id="{A8B4F186-5C7E-B2EC-C18D-FE7A0B04BAE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9" name="Additionszeichen 4628">
                    <a:extLst>
                      <a:ext uri="{FF2B5EF4-FFF2-40B4-BE49-F238E27FC236}">
                        <a16:creationId xmlns:a16="http://schemas.microsoft.com/office/drawing/2014/main" id="{3AAAD9C2-EBAE-6025-0270-FC65F954AD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04" name="Gruppieren 4603">
                  <a:extLst>
                    <a:ext uri="{FF2B5EF4-FFF2-40B4-BE49-F238E27FC236}">
                      <a16:creationId xmlns:a16="http://schemas.microsoft.com/office/drawing/2014/main" id="{3514FEE7-77D5-2341-CB8C-48B2892589E6}"/>
                    </a:ext>
                  </a:extLst>
                </p:cNvPr>
                <p:cNvGrpSpPr>
                  <a:grpSpLocks noChangeAspect="1"/>
                </p:cNvGrpSpPr>
                <p:nvPr/>
              </p:nvGrpSpPr>
              <p:grpSpPr>
                <a:xfrm>
                  <a:off x="5940252" y="2903697"/>
                  <a:ext cx="180000" cy="180000"/>
                  <a:chOff x="3172968" y="2304288"/>
                  <a:chExt cx="180000" cy="180000"/>
                </a:xfrm>
              </p:grpSpPr>
              <p:sp>
                <p:nvSpPr>
                  <p:cNvPr id="4626" name="Ellipse 4625">
                    <a:extLst>
                      <a:ext uri="{FF2B5EF4-FFF2-40B4-BE49-F238E27FC236}">
                        <a16:creationId xmlns:a16="http://schemas.microsoft.com/office/drawing/2014/main" id="{F0982D6D-A055-205D-9904-948239550C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7" name="Additionszeichen 4626">
                    <a:extLst>
                      <a:ext uri="{FF2B5EF4-FFF2-40B4-BE49-F238E27FC236}">
                        <a16:creationId xmlns:a16="http://schemas.microsoft.com/office/drawing/2014/main" id="{83BDCED4-451B-1CCC-9CBD-BC29314378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05" name="Gruppieren 4604">
                  <a:extLst>
                    <a:ext uri="{FF2B5EF4-FFF2-40B4-BE49-F238E27FC236}">
                      <a16:creationId xmlns:a16="http://schemas.microsoft.com/office/drawing/2014/main" id="{BF0846B9-6B25-983E-D850-FBE9CDF77383}"/>
                    </a:ext>
                  </a:extLst>
                </p:cNvPr>
                <p:cNvGrpSpPr>
                  <a:grpSpLocks noChangeAspect="1"/>
                </p:cNvGrpSpPr>
                <p:nvPr/>
              </p:nvGrpSpPr>
              <p:grpSpPr>
                <a:xfrm>
                  <a:off x="5597520" y="2746772"/>
                  <a:ext cx="180000" cy="180000"/>
                  <a:chOff x="3172968" y="2304288"/>
                  <a:chExt cx="180000" cy="180000"/>
                </a:xfrm>
              </p:grpSpPr>
              <p:sp>
                <p:nvSpPr>
                  <p:cNvPr id="4624" name="Ellipse 4623">
                    <a:extLst>
                      <a:ext uri="{FF2B5EF4-FFF2-40B4-BE49-F238E27FC236}">
                        <a16:creationId xmlns:a16="http://schemas.microsoft.com/office/drawing/2014/main" id="{E69335E0-B787-BBBD-F49A-B5E76B7A78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5" name="Additionszeichen 4624">
                    <a:extLst>
                      <a:ext uri="{FF2B5EF4-FFF2-40B4-BE49-F238E27FC236}">
                        <a16:creationId xmlns:a16="http://schemas.microsoft.com/office/drawing/2014/main" id="{ACA7E918-BC28-D8DE-B974-D9B1FCBEC7D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06" name="Gruppieren 4605">
                  <a:extLst>
                    <a:ext uri="{FF2B5EF4-FFF2-40B4-BE49-F238E27FC236}">
                      <a16:creationId xmlns:a16="http://schemas.microsoft.com/office/drawing/2014/main" id="{58CFEE56-F542-9C85-D22F-ED9ABE4953F4}"/>
                    </a:ext>
                  </a:extLst>
                </p:cNvPr>
                <p:cNvGrpSpPr>
                  <a:grpSpLocks noChangeAspect="1"/>
                </p:cNvGrpSpPr>
                <p:nvPr/>
              </p:nvGrpSpPr>
              <p:grpSpPr>
                <a:xfrm>
                  <a:off x="6310896" y="2729578"/>
                  <a:ext cx="180000" cy="180000"/>
                  <a:chOff x="3172968" y="2304288"/>
                  <a:chExt cx="180000" cy="180000"/>
                </a:xfrm>
              </p:grpSpPr>
              <p:sp>
                <p:nvSpPr>
                  <p:cNvPr id="4622" name="Ellipse 4621">
                    <a:extLst>
                      <a:ext uri="{FF2B5EF4-FFF2-40B4-BE49-F238E27FC236}">
                        <a16:creationId xmlns:a16="http://schemas.microsoft.com/office/drawing/2014/main" id="{731DDFDA-B8A7-6A1F-1C5F-003867830A3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3" name="Additionszeichen 4622">
                    <a:extLst>
                      <a:ext uri="{FF2B5EF4-FFF2-40B4-BE49-F238E27FC236}">
                        <a16:creationId xmlns:a16="http://schemas.microsoft.com/office/drawing/2014/main" id="{FEE347A3-57E9-0210-49CC-BE5F8C1BC63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07" name="Gruppieren 4606">
                  <a:extLst>
                    <a:ext uri="{FF2B5EF4-FFF2-40B4-BE49-F238E27FC236}">
                      <a16:creationId xmlns:a16="http://schemas.microsoft.com/office/drawing/2014/main" id="{B679280E-0CBD-24CF-CB1E-54BBC73F2172}"/>
                    </a:ext>
                  </a:extLst>
                </p:cNvPr>
                <p:cNvGrpSpPr>
                  <a:grpSpLocks noChangeAspect="1"/>
                </p:cNvGrpSpPr>
                <p:nvPr/>
              </p:nvGrpSpPr>
              <p:grpSpPr>
                <a:xfrm>
                  <a:off x="5311404" y="3346168"/>
                  <a:ext cx="180000" cy="180000"/>
                  <a:chOff x="3172968" y="2304288"/>
                  <a:chExt cx="180000" cy="180000"/>
                </a:xfrm>
              </p:grpSpPr>
              <p:sp>
                <p:nvSpPr>
                  <p:cNvPr id="4620" name="Ellipse 4619">
                    <a:extLst>
                      <a:ext uri="{FF2B5EF4-FFF2-40B4-BE49-F238E27FC236}">
                        <a16:creationId xmlns:a16="http://schemas.microsoft.com/office/drawing/2014/main" id="{E837EC33-D7FF-E46E-A506-CDB9D9A8BA8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1" name="Additionszeichen 4620">
                    <a:extLst>
                      <a:ext uri="{FF2B5EF4-FFF2-40B4-BE49-F238E27FC236}">
                        <a16:creationId xmlns:a16="http://schemas.microsoft.com/office/drawing/2014/main" id="{C2754FC7-829B-E1C4-BEA6-1A2457D0E6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08" name="Ellipse 4607">
                  <a:extLst>
                    <a:ext uri="{FF2B5EF4-FFF2-40B4-BE49-F238E27FC236}">
                      <a16:creationId xmlns:a16="http://schemas.microsoft.com/office/drawing/2014/main" id="{0D9B951A-DE55-191F-B34B-143C6A9D43CF}"/>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09" name="Ellipse 4608">
                  <a:extLst>
                    <a:ext uri="{FF2B5EF4-FFF2-40B4-BE49-F238E27FC236}">
                      <a16:creationId xmlns:a16="http://schemas.microsoft.com/office/drawing/2014/main" id="{D898A6F3-4ACD-0BE2-AA60-3FF58EF00ED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0" name="Ellipse 4609">
                  <a:extLst>
                    <a:ext uri="{FF2B5EF4-FFF2-40B4-BE49-F238E27FC236}">
                      <a16:creationId xmlns:a16="http://schemas.microsoft.com/office/drawing/2014/main" id="{2B2727A7-6308-C218-78CA-4FB1D75E4F3F}"/>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1" name="Ellipse 4610">
                  <a:extLst>
                    <a:ext uri="{FF2B5EF4-FFF2-40B4-BE49-F238E27FC236}">
                      <a16:creationId xmlns:a16="http://schemas.microsoft.com/office/drawing/2014/main" id="{F112F46C-0F1C-DCAC-06B3-6A6A0B85F777}"/>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2" name="Ellipse 4611">
                  <a:extLst>
                    <a:ext uri="{FF2B5EF4-FFF2-40B4-BE49-F238E27FC236}">
                      <a16:creationId xmlns:a16="http://schemas.microsoft.com/office/drawing/2014/main" id="{63FA862E-1999-6121-AB3F-2E09EB40E67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3" name="Ellipse 4612">
                  <a:extLst>
                    <a:ext uri="{FF2B5EF4-FFF2-40B4-BE49-F238E27FC236}">
                      <a16:creationId xmlns:a16="http://schemas.microsoft.com/office/drawing/2014/main" id="{B23E7930-B90E-BE63-3EC9-F6140528607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4" name="Ellipse 4613">
                  <a:extLst>
                    <a:ext uri="{FF2B5EF4-FFF2-40B4-BE49-F238E27FC236}">
                      <a16:creationId xmlns:a16="http://schemas.microsoft.com/office/drawing/2014/main" id="{EF259BCC-DA38-16E5-8EB5-4877C1AF395F}"/>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5" name="Ellipse 4614">
                  <a:extLst>
                    <a:ext uri="{FF2B5EF4-FFF2-40B4-BE49-F238E27FC236}">
                      <a16:creationId xmlns:a16="http://schemas.microsoft.com/office/drawing/2014/main" id="{1CC88B04-AFCB-6DA8-B3A8-E7D2D43472A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6" name="Ellipse 4615">
                  <a:extLst>
                    <a:ext uri="{FF2B5EF4-FFF2-40B4-BE49-F238E27FC236}">
                      <a16:creationId xmlns:a16="http://schemas.microsoft.com/office/drawing/2014/main" id="{09A3992D-DAEA-E1BD-889A-DF95B7F4F4B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7" name="Ellipse 4616">
                  <a:extLst>
                    <a:ext uri="{FF2B5EF4-FFF2-40B4-BE49-F238E27FC236}">
                      <a16:creationId xmlns:a16="http://schemas.microsoft.com/office/drawing/2014/main" id="{3C967899-D089-C069-0151-6F5D4ED7261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8" name="Ellipse 4617">
                  <a:extLst>
                    <a:ext uri="{FF2B5EF4-FFF2-40B4-BE49-F238E27FC236}">
                      <a16:creationId xmlns:a16="http://schemas.microsoft.com/office/drawing/2014/main" id="{29CAA21B-310B-3305-3065-46A06C2AC701}"/>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9" name="Ellipse 4618">
                  <a:extLst>
                    <a:ext uri="{FF2B5EF4-FFF2-40B4-BE49-F238E27FC236}">
                      <a16:creationId xmlns:a16="http://schemas.microsoft.com/office/drawing/2014/main" id="{F8A69A16-4BEB-E890-A50B-7D2074B5AE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93" name="L-Schale">
                <a:extLst>
                  <a:ext uri="{FF2B5EF4-FFF2-40B4-BE49-F238E27FC236}">
                    <a16:creationId xmlns:a16="http://schemas.microsoft.com/office/drawing/2014/main" id="{5C19207B-E73E-3B52-23BA-8966F445CAD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594" name="M-Schale">
                <a:extLst>
                  <a:ext uri="{FF2B5EF4-FFF2-40B4-BE49-F238E27FC236}">
                    <a16:creationId xmlns:a16="http://schemas.microsoft.com/office/drawing/2014/main" id="{8C012CFF-C93F-F5A4-EF7F-0D2F1CA6C8E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4555" name="Gruppieren 4554">
              <a:extLst>
                <a:ext uri="{FF2B5EF4-FFF2-40B4-BE49-F238E27FC236}">
                  <a16:creationId xmlns:a16="http://schemas.microsoft.com/office/drawing/2014/main" id="{0A05D5F7-3751-25A7-4FDF-511A7EEA44EB}"/>
                </a:ext>
              </a:extLst>
            </p:cNvPr>
            <p:cNvGrpSpPr/>
            <p:nvPr/>
          </p:nvGrpSpPr>
          <p:grpSpPr>
            <a:xfrm>
              <a:off x="6006000" y="816426"/>
              <a:ext cx="180000" cy="180000"/>
              <a:chOff x="2537136" y="1269000"/>
              <a:chExt cx="180000" cy="180000"/>
            </a:xfrm>
          </p:grpSpPr>
          <p:sp>
            <p:nvSpPr>
              <p:cNvPr id="4589" name="Ellipse 4588">
                <a:extLst>
                  <a:ext uri="{FF2B5EF4-FFF2-40B4-BE49-F238E27FC236}">
                    <a16:creationId xmlns:a16="http://schemas.microsoft.com/office/drawing/2014/main" id="{F07F8EE2-AE21-9429-0CCF-CFE81C29609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90" name="Minuszeichen 4589">
                <a:extLst>
                  <a:ext uri="{FF2B5EF4-FFF2-40B4-BE49-F238E27FC236}">
                    <a16:creationId xmlns:a16="http://schemas.microsoft.com/office/drawing/2014/main" id="{8EB54949-CB38-AEA4-7523-F94F93E0E0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56" name="Gruppieren 4555">
              <a:extLst>
                <a:ext uri="{FF2B5EF4-FFF2-40B4-BE49-F238E27FC236}">
                  <a16:creationId xmlns:a16="http://schemas.microsoft.com/office/drawing/2014/main" id="{6FE8D0AA-B199-36C2-DA7A-751DFBA57A92}"/>
                </a:ext>
              </a:extLst>
            </p:cNvPr>
            <p:cNvGrpSpPr/>
            <p:nvPr/>
          </p:nvGrpSpPr>
          <p:grpSpPr>
            <a:xfrm>
              <a:off x="6003948" y="5865553"/>
              <a:ext cx="180000" cy="180000"/>
              <a:chOff x="2537136" y="1269000"/>
              <a:chExt cx="180000" cy="180000"/>
            </a:xfrm>
          </p:grpSpPr>
          <p:sp>
            <p:nvSpPr>
              <p:cNvPr id="4587" name="Ellipse 4586">
                <a:extLst>
                  <a:ext uri="{FF2B5EF4-FFF2-40B4-BE49-F238E27FC236}">
                    <a16:creationId xmlns:a16="http://schemas.microsoft.com/office/drawing/2014/main" id="{E3673AB3-D2CA-1F1A-A773-21492C5E86D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8" name="Minuszeichen 4587">
                <a:extLst>
                  <a:ext uri="{FF2B5EF4-FFF2-40B4-BE49-F238E27FC236}">
                    <a16:creationId xmlns:a16="http://schemas.microsoft.com/office/drawing/2014/main" id="{6C0EF591-CE25-C31A-5C4B-BC99D76EAB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57" name="Gruppieren 4556">
              <a:extLst>
                <a:ext uri="{FF2B5EF4-FFF2-40B4-BE49-F238E27FC236}">
                  <a16:creationId xmlns:a16="http://schemas.microsoft.com/office/drawing/2014/main" id="{A2634FE2-1E37-ACE0-CBD4-3BB28D35B2B7}"/>
                </a:ext>
              </a:extLst>
            </p:cNvPr>
            <p:cNvGrpSpPr/>
            <p:nvPr/>
          </p:nvGrpSpPr>
          <p:grpSpPr>
            <a:xfrm>
              <a:off x="7989107" y="3335661"/>
              <a:ext cx="180000" cy="180000"/>
              <a:chOff x="2537136" y="1269000"/>
              <a:chExt cx="180000" cy="180000"/>
            </a:xfrm>
          </p:grpSpPr>
          <p:sp>
            <p:nvSpPr>
              <p:cNvPr id="4585" name="Ellipse 4584">
                <a:extLst>
                  <a:ext uri="{FF2B5EF4-FFF2-40B4-BE49-F238E27FC236}">
                    <a16:creationId xmlns:a16="http://schemas.microsoft.com/office/drawing/2014/main" id="{E25E9590-B95C-883F-09F9-332B61991B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6" name="Minuszeichen 4585">
                <a:extLst>
                  <a:ext uri="{FF2B5EF4-FFF2-40B4-BE49-F238E27FC236}">
                    <a16:creationId xmlns:a16="http://schemas.microsoft.com/office/drawing/2014/main" id="{27423ED2-8127-5F8E-EA15-E726645337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58" name="Gruppieren 4557">
              <a:extLst>
                <a:ext uri="{FF2B5EF4-FFF2-40B4-BE49-F238E27FC236}">
                  <a16:creationId xmlns:a16="http://schemas.microsoft.com/office/drawing/2014/main" id="{FB29114D-0F7B-97CA-F989-F4D044D1F6AC}"/>
                </a:ext>
              </a:extLst>
            </p:cNvPr>
            <p:cNvGrpSpPr/>
            <p:nvPr/>
          </p:nvGrpSpPr>
          <p:grpSpPr>
            <a:xfrm>
              <a:off x="4026000" y="3339000"/>
              <a:ext cx="180000" cy="180000"/>
              <a:chOff x="2537136" y="1269000"/>
              <a:chExt cx="180000" cy="180000"/>
            </a:xfrm>
          </p:grpSpPr>
          <p:sp>
            <p:nvSpPr>
              <p:cNvPr id="4583" name="Ellipse 4582">
                <a:extLst>
                  <a:ext uri="{FF2B5EF4-FFF2-40B4-BE49-F238E27FC236}">
                    <a16:creationId xmlns:a16="http://schemas.microsoft.com/office/drawing/2014/main" id="{9D384BB3-6E81-3278-9AA5-C7B536D1A6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4" name="Minuszeichen 4583">
                <a:extLst>
                  <a:ext uri="{FF2B5EF4-FFF2-40B4-BE49-F238E27FC236}">
                    <a16:creationId xmlns:a16="http://schemas.microsoft.com/office/drawing/2014/main" id="{EB081B19-8D62-2495-EC00-B1ACF42569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59" name="Gruppieren 4558">
              <a:extLst>
                <a:ext uri="{FF2B5EF4-FFF2-40B4-BE49-F238E27FC236}">
                  <a16:creationId xmlns:a16="http://schemas.microsoft.com/office/drawing/2014/main" id="{7462B94A-C54F-33E6-3F5E-94E6C1873BF4}"/>
                </a:ext>
              </a:extLst>
            </p:cNvPr>
            <p:cNvGrpSpPr/>
            <p:nvPr/>
          </p:nvGrpSpPr>
          <p:grpSpPr>
            <a:xfrm>
              <a:off x="4656000" y="4775520"/>
              <a:ext cx="180000" cy="180000"/>
              <a:chOff x="2537136" y="1269000"/>
              <a:chExt cx="180000" cy="180000"/>
            </a:xfrm>
          </p:grpSpPr>
          <p:sp>
            <p:nvSpPr>
              <p:cNvPr id="4581" name="Ellipse 4580">
                <a:extLst>
                  <a:ext uri="{FF2B5EF4-FFF2-40B4-BE49-F238E27FC236}">
                    <a16:creationId xmlns:a16="http://schemas.microsoft.com/office/drawing/2014/main" id="{D9096EDC-8C82-1FB0-ED7F-FC37AC0B8F9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2" name="Minuszeichen 4581">
                <a:extLst>
                  <a:ext uri="{FF2B5EF4-FFF2-40B4-BE49-F238E27FC236}">
                    <a16:creationId xmlns:a16="http://schemas.microsoft.com/office/drawing/2014/main" id="{1197506D-7019-BEA0-139A-BCE2B228D5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60" name="Gruppieren 4559">
              <a:extLst>
                <a:ext uri="{FF2B5EF4-FFF2-40B4-BE49-F238E27FC236}">
                  <a16:creationId xmlns:a16="http://schemas.microsoft.com/office/drawing/2014/main" id="{510EE19F-DED2-9D5D-FBAA-25500510CEC7}"/>
                </a:ext>
              </a:extLst>
            </p:cNvPr>
            <p:cNvGrpSpPr/>
            <p:nvPr/>
          </p:nvGrpSpPr>
          <p:grpSpPr>
            <a:xfrm>
              <a:off x="7373256" y="4775520"/>
              <a:ext cx="180000" cy="180000"/>
              <a:chOff x="2537136" y="1269000"/>
              <a:chExt cx="180000" cy="180000"/>
            </a:xfrm>
          </p:grpSpPr>
          <p:sp>
            <p:nvSpPr>
              <p:cNvPr id="4579" name="Ellipse 4578">
                <a:extLst>
                  <a:ext uri="{FF2B5EF4-FFF2-40B4-BE49-F238E27FC236}">
                    <a16:creationId xmlns:a16="http://schemas.microsoft.com/office/drawing/2014/main" id="{25FB957F-D4A5-7314-FA1C-D0CCDAC386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0" name="Minuszeichen 4579">
                <a:extLst>
                  <a:ext uri="{FF2B5EF4-FFF2-40B4-BE49-F238E27FC236}">
                    <a16:creationId xmlns:a16="http://schemas.microsoft.com/office/drawing/2014/main" id="{071F9956-D5F6-1DF3-0CCF-094082277B7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61" name="Gruppieren 4560">
              <a:extLst>
                <a:ext uri="{FF2B5EF4-FFF2-40B4-BE49-F238E27FC236}">
                  <a16:creationId xmlns:a16="http://schemas.microsoft.com/office/drawing/2014/main" id="{B2E2BEB1-2307-6503-FD7D-DB4CA8CD3F78}"/>
                </a:ext>
              </a:extLst>
            </p:cNvPr>
            <p:cNvGrpSpPr/>
            <p:nvPr/>
          </p:nvGrpSpPr>
          <p:grpSpPr>
            <a:xfrm>
              <a:off x="7373256" y="1900714"/>
              <a:ext cx="180000" cy="180000"/>
              <a:chOff x="2537136" y="1269000"/>
              <a:chExt cx="180000" cy="180000"/>
            </a:xfrm>
          </p:grpSpPr>
          <p:sp>
            <p:nvSpPr>
              <p:cNvPr id="4577" name="Ellipse 4576">
                <a:extLst>
                  <a:ext uri="{FF2B5EF4-FFF2-40B4-BE49-F238E27FC236}">
                    <a16:creationId xmlns:a16="http://schemas.microsoft.com/office/drawing/2014/main" id="{D1005E2B-A4B2-0A48-BADD-482D8A4A94F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8" name="Minuszeichen 4577">
                <a:extLst>
                  <a:ext uri="{FF2B5EF4-FFF2-40B4-BE49-F238E27FC236}">
                    <a16:creationId xmlns:a16="http://schemas.microsoft.com/office/drawing/2014/main" id="{9AE9D6F9-F379-BACC-3086-DD7492CB079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62" name="Gruppieren 4561">
              <a:extLst>
                <a:ext uri="{FF2B5EF4-FFF2-40B4-BE49-F238E27FC236}">
                  <a16:creationId xmlns:a16="http://schemas.microsoft.com/office/drawing/2014/main" id="{8A2470EA-6FE6-D1CA-4444-87BF545071C6}"/>
                </a:ext>
              </a:extLst>
            </p:cNvPr>
            <p:cNvGrpSpPr/>
            <p:nvPr/>
          </p:nvGrpSpPr>
          <p:grpSpPr>
            <a:xfrm>
              <a:off x="4656000" y="1900714"/>
              <a:ext cx="180000" cy="180000"/>
              <a:chOff x="2537136" y="1269000"/>
              <a:chExt cx="180000" cy="180000"/>
            </a:xfrm>
          </p:grpSpPr>
          <p:sp>
            <p:nvSpPr>
              <p:cNvPr id="4575" name="Ellipse 4574">
                <a:extLst>
                  <a:ext uri="{FF2B5EF4-FFF2-40B4-BE49-F238E27FC236}">
                    <a16:creationId xmlns:a16="http://schemas.microsoft.com/office/drawing/2014/main" id="{8F3AED1C-3756-D708-14FF-FBA9C9CA6D4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6" name="Minuszeichen 4575">
                <a:extLst>
                  <a:ext uri="{FF2B5EF4-FFF2-40B4-BE49-F238E27FC236}">
                    <a16:creationId xmlns:a16="http://schemas.microsoft.com/office/drawing/2014/main" id="{16699FBF-C43F-8A37-3C0C-4ECCED9624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63" name="Gruppieren 4562">
              <a:extLst>
                <a:ext uri="{FF2B5EF4-FFF2-40B4-BE49-F238E27FC236}">
                  <a16:creationId xmlns:a16="http://schemas.microsoft.com/office/drawing/2014/main" id="{80FED95B-A64E-B733-F8ED-05BB544E868A}"/>
                </a:ext>
              </a:extLst>
            </p:cNvPr>
            <p:cNvGrpSpPr/>
            <p:nvPr/>
          </p:nvGrpSpPr>
          <p:grpSpPr>
            <a:xfrm>
              <a:off x="6006000" y="1339747"/>
              <a:ext cx="180000" cy="180000"/>
              <a:chOff x="2537136" y="1269000"/>
              <a:chExt cx="180000" cy="180000"/>
            </a:xfrm>
          </p:grpSpPr>
          <p:sp>
            <p:nvSpPr>
              <p:cNvPr id="4573" name="Ellipse 4572">
                <a:extLst>
                  <a:ext uri="{FF2B5EF4-FFF2-40B4-BE49-F238E27FC236}">
                    <a16:creationId xmlns:a16="http://schemas.microsoft.com/office/drawing/2014/main" id="{BC2186C2-D818-978E-69CA-0E87B3709D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4" name="Minuszeichen 4573">
                <a:extLst>
                  <a:ext uri="{FF2B5EF4-FFF2-40B4-BE49-F238E27FC236}">
                    <a16:creationId xmlns:a16="http://schemas.microsoft.com/office/drawing/2014/main" id="{E97269E3-5A35-967E-54E3-8F221E68F6C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64" name="Gruppieren 4563">
              <a:extLst>
                <a:ext uri="{FF2B5EF4-FFF2-40B4-BE49-F238E27FC236}">
                  <a16:creationId xmlns:a16="http://schemas.microsoft.com/office/drawing/2014/main" id="{020EF2B4-C836-50AE-7A5A-253D5FEFD4D6}"/>
                </a:ext>
              </a:extLst>
            </p:cNvPr>
            <p:cNvGrpSpPr/>
            <p:nvPr/>
          </p:nvGrpSpPr>
          <p:grpSpPr>
            <a:xfrm>
              <a:off x="6006000" y="5312040"/>
              <a:ext cx="180000" cy="180000"/>
              <a:chOff x="2537136" y="1269000"/>
              <a:chExt cx="180000" cy="180000"/>
            </a:xfrm>
          </p:grpSpPr>
          <p:sp>
            <p:nvSpPr>
              <p:cNvPr id="4571" name="Ellipse 4570">
                <a:extLst>
                  <a:ext uri="{FF2B5EF4-FFF2-40B4-BE49-F238E27FC236}">
                    <a16:creationId xmlns:a16="http://schemas.microsoft.com/office/drawing/2014/main" id="{D829E3CF-8DDD-B7A5-B62E-0E955202D4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2" name="Minuszeichen 4571">
                <a:extLst>
                  <a:ext uri="{FF2B5EF4-FFF2-40B4-BE49-F238E27FC236}">
                    <a16:creationId xmlns:a16="http://schemas.microsoft.com/office/drawing/2014/main" id="{655DFA8C-270C-2C00-7403-99A59EA8A44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65" name="Gruppieren 4564">
              <a:extLst>
                <a:ext uri="{FF2B5EF4-FFF2-40B4-BE49-F238E27FC236}">
                  <a16:creationId xmlns:a16="http://schemas.microsoft.com/office/drawing/2014/main" id="{82B2CAE9-0E8A-E6D9-C332-BEDDF1D376A7}"/>
                </a:ext>
              </a:extLst>
            </p:cNvPr>
            <p:cNvGrpSpPr/>
            <p:nvPr/>
          </p:nvGrpSpPr>
          <p:grpSpPr>
            <a:xfrm>
              <a:off x="6006000" y="1900714"/>
              <a:ext cx="180000" cy="180000"/>
              <a:chOff x="2537136" y="1269000"/>
              <a:chExt cx="180000" cy="180000"/>
            </a:xfrm>
          </p:grpSpPr>
          <p:sp>
            <p:nvSpPr>
              <p:cNvPr id="4569" name="Ellipse 4568">
                <a:extLst>
                  <a:ext uri="{FF2B5EF4-FFF2-40B4-BE49-F238E27FC236}">
                    <a16:creationId xmlns:a16="http://schemas.microsoft.com/office/drawing/2014/main" id="{F8F71E4A-9A03-A6E6-43E6-496A955810A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0" name="Minuszeichen 4569">
                <a:extLst>
                  <a:ext uri="{FF2B5EF4-FFF2-40B4-BE49-F238E27FC236}">
                    <a16:creationId xmlns:a16="http://schemas.microsoft.com/office/drawing/2014/main" id="{AE661B2E-AAB0-7B68-570F-4AE4C3FBF1E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66" name="Gruppieren 4565">
              <a:extLst>
                <a:ext uri="{FF2B5EF4-FFF2-40B4-BE49-F238E27FC236}">
                  <a16:creationId xmlns:a16="http://schemas.microsoft.com/office/drawing/2014/main" id="{9D9E7139-ED8C-9257-264E-D56EB2D3180D}"/>
                </a:ext>
              </a:extLst>
            </p:cNvPr>
            <p:cNvGrpSpPr/>
            <p:nvPr/>
          </p:nvGrpSpPr>
          <p:grpSpPr>
            <a:xfrm>
              <a:off x="6006000" y="4775520"/>
              <a:ext cx="180000" cy="180000"/>
              <a:chOff x="2537136" y="1269000"/>
              <a:chExt cx="180000" cy="180000"/>
            </a:xfrm>
          </p:grpSpPr>
          <p:sp>
            <p:nvSpPr>
              <p:cNvPr id="4567" name="Ellipse 4566">
                <a:extLst>
                  <a:ext uri="{FF2B5EF4-FFF2-40B4-BE49-F238E27FC236}">
                    <a16:creationId xmlns:a16="http://schemas.microsoft.com/office/drawing/2014/main" id="{CA5448FE-571E-C284-0835-EABC217515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68" name="Minuszeichen 4567">
                <a:extLst>
                  <a:ext uri="{FF2B5EF4-FFF2-40B4-BE49-F238E27FC236}">
                    <a16:creationId xmlns:a16="http://schemas.microsoft.com/office/drawing/2014/main" id="{AAEC197F-ABC5-975F-224C-D6DFCC95737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644" name="Gruppieren 4643">
            <a:extLst>
              <a:ext uri="{FF2B5EF4-FFF2-40B4-BE49-F238E27FC236}">
                <a16:creationId xmlns:a16="http://schemas.microsoft.com/office/drawing/2014/main" id="{551C243F-93D5-0E90-D0A1-CFAA63FE2527}"/>
              </a:ext>
            </a:extLst>
          </p:cNvPr>
          <p:cNvGrpSpPr>
            <a:grpSpLocks noChangeAspect="1"/>
          </p:cNvGrpSpPr>
          <p:nvPr/>
        </p:nvGrpSpPr>
        <p:grpSpPr>
          <a:xfrm>
            <a:off x="10677660" y="6204948"/>
            <a:ext cx="1258865" cy="1306104"/>
            <a:chOff x="3576000" y="816426"/>
            <a:chExt cx="5040000" cy="5229127"/>
          </a:xfrm>
        </p:grpSpPr>
        <p:grpSp>
          <p:nvGrpSpPr>
            <p:cNvPr id="4645" name="Magnesium ohne e-">
              <a:extLst>
                <a:ext uri="{FF2B5EF4-FFF2-40B4-BE49-F238E27FC236}">
                  <a16:creationId xmlns:a16="http://schemas.microsoft.com/office/drawing/2014/main" id="{666E1341-4AB5-1241-40A8-E75D1749267F}"/>
                </a:ext>
              </a:extLst>
            </p:cNvPr>
            <p:cNvGrpSpPr/>
            <p:nvPr/>
          </p:nvGrpSpPr>
          <p:grpSpPr>
            <a:xfrm>
              <a:off x="3576000" y="909000"/>
              <a:ext cx="5040000" cy="5040000"/>
              <a:chOff x="3576000" y="909000"/>
              <a:chExt cx="5040000" cy="5040000"/>
            </a:xfrm>
          </p:grpSpPr>
          <p:sp>
            <p:nvSpPr>
              <p:cNvPr id="4682" name="K-Schale">
                <a:extLst>
                  <a:ext uri="{FF2B5EF4-FFF2-40B4-BE49-F238E27FC236}">
                    <a16:creationId xmlns:a16="http://schemas.microsoft.com/office/drawing/2014/main" id="{EE1B15DB-CEBB-3D71-E517-50A9189B8FE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683" name="Atomkern mit Protonen und Neutronen">
                <a:extLst>
                  <a:ext uri="{FF2B5EF4-FFF2-40B4-BE49-F238E27FC236}">
                    <a16:creationId xmlns:a16="http://schemas.microsoft.com/office/drawing/2014/main" id="{30C3CC09-EFD0-EEA2-1A8D-E848B47D9C34}"/>
                  </a:ext>
                </a:extLst>
              </p:cNvPr>
              <p:cNvGrpSpPr/>
              <p:nvPr/>
            </p:nvGrpSpPr>
            <p:grpSpPr>
              <a:xfrm>
                <a:off x="5196000" y="2529000"/>
                <a:ext cx="1800000" cy="1800000"/>
                <a:chOff x="5196000" y="2529000"/>
                <a:chExt cx="1800000" cy="1800000"/>
              </a:xfrm>
            </p:grpSpPr>
            <p:sp>
              <p:nvSpPr>
                <p:cNvPr id="4686" name="Atomkern">
                  <a:extLst>
                    <a:ext uri="{FF2B5EF4-FFF2-40B4-BE49-F238E27FC236}">
                      <a16:creationId xmlns:a16="http://schemas.microsoft.com/office/drawing/2014/main" id="{DF3BF06B-F820-CEA4-D47F-6566D40FED57}"/>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687" name="Gruppieren 4686">
                  <a:extLst>
                    <a:ext uri="{FF2B5EF4-FFF2-40B4-BE49-F238E27FC236}">
                      <a16:creationId xmlns:a16="http://schemas.microsoft.com/office/drawing/2014/main" id="{343A8E67-94CF-795A-481F-5B9B693A82AA}"/>
                    </a:ext>
                  </a:extLst>
                </p:cNvPr>
                <p:cNvGrpSpPr>
                  <a:grpSpLocks noChangeAspect="1"/>
                </p:cNvGrpSpPr>
                <p:nvPr/>
              </p:nvGrpSpPr>
              <p:grpSpPr>
                <a:xfrm>
                  <a:off x="5848033" y="3791651"/>
                  <a:ext cx="180000" cy="180000"/>
                  <a:chOff x="3172968" y="2304288"/>
                  <a:chExt cx="180000" cy="180000"/>
                </a:xfrm>
              </p:grpSpPr>
              <p:sp>
                <p:nvSpPr>
                  <p:cNvPr id="4733" name="Ellipse 4732">
                    <a:extLst>
                      <a:ext uri="{FF2B5EF4-FFF2-40B4-BE49-F238E27FC236}">
                        <a16:creationId xmlns:a16="http://schemas.microsoft.com/office/drawing/2014/main" id="{4D158340-812A-77C1-17BF-DFCC5B1CB3B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34" name="Additionszeichen 4733">
                    <a:extLst>
                      <a:ext uri="{FF2B5EF4-FFF2-40B4-BE49-F238E27FC236}">
                        <a16:creationId xmlns:a16="http://schemas.microsoft.com/office/drawing/2014/main" id="{873B440F-301D-2C9A-55FC-1AEE65AD9C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88" name="Gruppieren 4687">
                  <a:extLst>
                    <a:ext uri="{FF2B5EF4-FFF2-40B4-BE49-F238E27FC236}">
                      <a16:creationId xmlns:a16="http://schemas.microsoft.com/office/drawing/2014/main" id="{430AC484-7BE6-2021-69C2-41D0256EE037}"/>
                    </a:ext>
                  </a:extLst>
                </p:cNvPr>
                <p:cNvGrpSpPr>
                  <a:grpSpLocks noChangeAspect="1"/>
                </p:cNvGrpSpPr>
                <p:nvPr/>
              </p:nvGrpSpPr>
              <p:grpSpPr>
                <a:xfrm>
                  <a:off x="6270000" y="3698425"/>
                  <a:ext cx="180000" cy="180000"/>
                  <a:chOff x="3172968" y="2304288"/>
                  <a:chExt cx="180000" cy="180000"/>
                </a:xfrm>
              </p:grpSpPr>
              <p:sp>
                <p:nvSpPr>
                  <p:cNvPr id="4731" name="Ellipse 4730">
                    <a:extLst>
                      <a:ext uri="{FF2B5EF4-FFF2-40B4-BE49-F238E27FC236}">
                        <a16:creationId xmlns:a16="http://schemas.microsoft.com/office/drawing/2014/main" id="{6CBFB682-BB15-3103-5EDF-D286183040B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32" name="Additionszeichen 4731">
                    <a:extLst>
                      <a:ext uri="{FF2B5EF4-FFF2-40B4-BE49-F238E27FC236}">
                        <a16:creationId xmlns:a16="http://schemas.microsoft.com/office/drawing/2014/main" id="{D670ECC7-60FB-973D-DD42-B7DFD2646FB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89" name="Gruppieren 4688">
                  <a:extLst>
                    <a:ext uri="{FF2B5EF4-FFF2-40B4-BE49-F238E27FC236}">
                      <a16:creationId xmlns:a16="http://schemas.microsoft.com/office/drawing/2014/main" id="{EAB90259-F1AD-2494-8495-F03D683E098E}"/>
                    </a:ext>
                  </a:extLst>
                </p:cNvPr>
                <p:cNvGrpSpPr>
                  <a:grpSpLocks noChangeAspect="1"/>
                </p:cNvGrpSpPr>
                <p:nvPr/>
              </p:nvGrpSpPr>
              <p:grpSpPr>
                <a:xfrm>
                  <a:off x="5499300" y="3931942"/>
                  <a:ext cx="180000" cy="180000"/>
                  <a:chOff x="3172968" y="2304288"/>
                  <a:chExt cx="180000" cy="180000"/>
                </a:xfrm>
              </p:grpSpPr>
              <p:sp>
                <p:nvSpPr>
                  <p:cNvPr id="4729" name="Ellipse 4728">
                    <a:extLst>
                      <a:ext uri="{FF2B5EF4-FFF2-40B4-BE49-F238E27FC236}">
                        <a16:creationId xmlns:a16="http://schemas.microsoft.com/office/drawing/2014/main" id="{4D3330F5-C485-CA01-B9DB-192533B53B4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30" name="Additionszeichen 4729">
                    <a:extLst>
                      <a:ext uri="{FF2B5EF4-FFF2-40B4-BE49-F238E27FC236}">
                        <a16:creationId xmlns:a16="http://schemas.microsoft.com/office/drawing/2014/main" id="{1DCFE395-3FF0-8801-321C-86E1D5926FB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90" name="Gruppieren 4689">
                  <a:extLst>
                    <a:ext uri="{FF2B5EF4-FFF2-40B4-BE49-F238E27FC236}">
                      <a16:creationId xmlns:a16="http://schemas.microsoft.com/office/drawing/2014/main" id="{D11D6D51-1122-7EAE-4F56-42632BD5F4DF}"/>
                    </a:ext>
                  </a:extLst>
                </p:cNvPr>
                <p:cNvGrpSpPr>
                  <a:grpSpLocks noChangeAspect="1"/>
                </p:cNvGrpSpPr>
                <p:nvPr/>
              </p:nvGrpSpPr>
              <p:grpSpPr>
                <a:xfrm>
                  <a:off x="6030156" y="4086630"/>
                  <a:ext cx="180000" cy="180000"/>
                  <a:chOff x="3172968" y="2304288"/>
                  <a:chExt cx="180000" cy="180000"/>
                </a:xfrm>
              </p:grpSpPr>
              <p:sp>
                <p:nvSpPr>
                  <p:cNvPr id="4727" name="Ellipse 4726">
                    <a:extLst>
                      <a:ext uri="{FF2B5EF4-FFF2-40B4-BE49-F238E27FC236}">
                        <a16:creationId xmlns:a16="http://schemas.microsoft.com/office/drawing/2014/main" id="{FDB23FD4-49D9-B2CE-B6FE-96355A580CD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8" name="Additionszeichen 4727">
                    <a:extLst>
                      <a:ext uri="{FF2B5EF4-FFF2-40B4-BE49-F238E27FC236}">
                        <a16:creationId xmlns:a16="http://schemas.microsoft.com/office/drawing/2014/main" id="{35454189-64E5-D321-607B-2B56E64AB61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91" name="Gruppieren 4690">
                  <a:extLst>
                    <a:ext uri="{FF2B5EF4-FFF2-40B4-BE49-F238E27FC236}">
                      <a16:creationId xmlns:a16="http://schemas.microsoft.com/office/drawing/2014/main" id="{37A070AC-E848-938B-2CAA-F96305043BE8}"/>
                    </a:ext>
                  </a:extLst>
                </p:cNvPr>
                <p:cNvGrpSpPr>
                  <a:grpSpLocks noChangeAspect="1"/>
                </p:cNvGrpSpPr>
                <p:nvPr/>
              </p:nvGrpSpPr>
              <p:grpSpPr>
                <a:xfrm>
                  <a:off x="6020438" y="3296696"/>
                  <a:ext cx="180000" cy="180000"/>
                  <a:chOff x="3172968" y="2304288"/>
                  <a:chExt cx="180000" cy="180000"/>
                </a:xfrm>
              </p:grpSpPr>
              <p:sp>
                <p:nvSpPr>
                  <p:cNvPr id="4725" name="Ellipse 4724">
                    <a:extLst>
                      <a:ext uri="{FF2B5EF4-FFF2-40B4-BE49-F238E27FC236}">
                        <a16:creationId xmlns:a16="http://schemas.microsoft.com/office/drawing/2014/main" id="{1E6CF17C-D457-C1CC-1FC7-394B76DA3F7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6" name="Additionszeichen 4725">
                    <a:extLst>
                      <a:ext uri="{FF2B5EF4-FFF2-40B4-BE49-F238E27FC236}">
                        <a16:creationId xmlns:a16="http://schemas.microsoft.com/office/drawing/2014/main" id="{2065F180-2893-3173-F782-6589FE06506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92" name="Gruppieren 4691">
                  <a:extLst>
                    <a:ext uri="{FF2B5EF4-FFF2-40B4-BE49-F238E27FC236}">
                      <a16:creationId xmlns:a16="http://schemas.microsoft.com/office/drawing/2014/main" id="{1F565961-415A-8C9B-2482-9CFE6CEA583A}"/>
                    </a:ext>
                  </a:extLst>
                </p:cNvPr>
                <p:cNvGrpSpPr>
                  <a:grpSpLocks noChangeAspect="1"/>
                </p:cNvGrpSpPr>
                <p:nvPr/>
              </p:nvGrpSpPr>
              <p:grpSpPr>
                <a:xfrm>
                  <a:off x="6540000" y="3667688"/>
                  <a:ext cx="180000" cy="180000"/>
                  <a:chOff x="3172968" y="2304288"/>
                  <a:chExt cx="180000" cy="180000"/>
                </a:xfrm>
              </p:grpSpPr>
              <p:sp>
                <p:nvSpPr>
                  <p:cNvPr id="4723" name="Ellipse 4722">
                    <a:extLst>
                      <a:ext uri="{FF2B5EF4-FFF2-40B4-BE49-F238E27FC236}">
                        <a16:creationId xmlns:a16="http://schemas.microsoft.com/office/drawing/2014/main" id="{50470C34-A4DB-F369-7ED6-4027B5FA2A5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4" name="Additionszeichen 4723">
                    <a:extLst>
                      <a:ext uri="{FF2B5EF4-FFF2-40B4-BE49-F238E27FC236}">
                        <a16:creationId xmlns:a16="http://schemas.microsoft.com/office/drawing/2014/main" id="{18BCD81E-ABAF-65B4-73B5-EF2E5F45F6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93" name="Gruppieren 4692">
                  <a:extLst>
                    <a:ext uri="{FF2B5EF4-FFF2-40B4-BE49-F238E27FC236}">
                      <a16:creationId xmlns:a16="http://schemas.microsoft.com/office/drawing/2014/main" id="{F24CFBBC-7BED-654B-F65E-CE077401079F}"/>
                    </a:ext>
                  </a:extLst>
                </p:cNvPr>
                <p:cNvGrpSpPr>
                  <a:grpSpLocks noChangeAspect="1"/>
                </p:cNvGrpSpPr>
                <p:nvPr/>
              </p:nvGrpSpPr>
              <p:grpSpPr>
                <a:xfrm>
                  <a:off x="6696374" y="3186376"/>
                  <a:ext cx="180000" cy="180000"/>
                  <a:chOff x="3172968" y="2304288"/>
                  <a:chExt cx="180000" cy="180000"/>
                </a:xfrm>
              </p:grpSpPr>
              <p:sp>
                <p:nvSpPr>
                  <p:cNvPr id="4721" name="Ellipse 4720">
                    <a:extLst>
                      <a:ext uri="{FF2B5EF4-FFF2-40B4-BE49-F238E27FC236}">
                        <a16:creationId xmlns:a16="http://schemas.microsoft.com/office/drawing/2014/main" id="{B5C6240A-177F-22A9-918B-73940D9548C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2" name="Additionszeichen 4721">
                    <a:extLst>
                      <a:ext uri="{FF2B5EF4-FFF2-40B4-BE49-F238E27FC236}">
                        <a16:creationId xmlns:a16="http://schemas.microsoft.com/office/drawing/2014/main" id="{CC6D2973-4152-693D-17CE-A2DA6F6A066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94" name="Gruppieren 4693">
                  <a:extLst>
                    <a:ext uri="{FF2B5EF4-FFF2-40B4-BE49-F238E27FC236}">
                      <a16:creationId xmlns:a16="http://schemas.microsoft.com/office/drawing/2014/main" id="{B66E4329-236B-D7EA-0F26-4B8E281654A3}"/>
                    </a:ext>
                  </a:extLst>
                </p:cNvPr>
                <p:cNvGrpSpPr>
                  <a:grpSpLocks noChangeAspect="1"/>
                </p:cNvGrpSpPr>
                <p:nvPr/>
              </p:nvGrpSpPr>
              <p:grpSpPr>
                <a:xfrm>
                  <a:off x="5577515" y="3084316"/>
                  <a:ext cx="180000" cy="180000"/>
                  <a:chOff x="3172968" y="2304288"/>
                  <a:chExt cx="180000" cy="180000"/>
                </a:xfrm>
              </p:grpSpPr>
              <p:sp>
                <p:nvSpPr>
                  <p:cNvPr id="4719" name="Ellipse 4718">
                    <a:extLst>
                      <a:ext uri="{FF2B5EF4-FFF2-40B4-BE49-F238E27FC236}">
                        <a16:creationId xmlns:a16="http://schemas.microsoft.com/office/drawing/2014/main" id="{CB649659-0C4F-06BD-0A7C-6D5A513A4A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0" name="Additionszeichen 4719">
                    <a:extLst>
                      <a:ext uri="{FF2B5EF4-FFF2-40B4-BE49-F238E27FC236}">
                        <a16:creationId xmlns:a16="http://schemas.microsoft.com/office/drawing/2014/main" id="{07D33659-6BD8-8CFF-802A-924E47771C1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95" name="Gruppieren 4694">
                  <a:extLst>
                    <a:ext uri="{FF2B5EF4-FFF2-40B4-BE49-F238E27FC236}">
                      <a16:creationId xmlns:a16="http://schemas.microsoft.com/office/drawing/2014/main" id="{D3BEBDF7-0CC1-B37C-79A8-C316A4AB67D6}"/>
                    </a:ext>
                  </a:extLst>
                </p:cNvPr>
                <p:cNvGrpSpPr>
                  <a:grpSpLocks noChangeAspect="1"/>
                </p:cNvGrpSpPr>
                <p:nvPr/>
              </p:nvGrpSpPr>
              <p:grpSpPr>
                <a:xfrm>
                  <a:off x="5940252" y="2903697"/>
                  <a:ext cx="180000" cy="180000"/>
                  <a:chOff x="3172968" y="2304288"/>
                  <a:chExt cx="180000" cy="180000"/>
                </a:xfrm>
              </p:grpSpPr>
              <p:sp>
                <p:nvSpPr>
                  <p:cNvPr id="4717" name="Ellipse 4716">
                    <a:extLst>
                      <a:ext uri="{FF2B5EF4-FFF2-40B4-BE49-F238E27FC236}">
                        <a16:creationId xmlns:a16="http://schemas.microsoft.com/office/drawing/2014/main" id="{35DD19C3-532A-6E2F-32B9-2C9D584F33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8" name="Additionszeichen 4717">
                    <a:extLst>
                      <a:ext uri="{FF2B5EF4-FFF2-40B4-BE49-F238E27FC236}">
                        <a16:creationId xmlns:a16="http://schemas.microsoft.com/office/drawing/2014/main" id="{6FDFD24F-2E83-14D2-428F-D01C7BA5CC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96" name="Gruppieren 4695">
                  <a:extLst>
                    <a:ext uri="{FF2B5EF4-FFF2-40B4-BE49-F238E27FC236}">
                      <a16:creationId xmlns:a16="http://schemas.microsoft.com/office/drawing/2014/main" id="{59ADA7A0-2E76-D7DF-479F-C9685A6246E7}"/>
                    </a:ext>
                  </a:extLst>
                </p:cNvPr>
                <p:cNvGrpSpPr>
                  <a:grpSpLocks noChangeAspect="1"/>
                </p:cNvGrpSpPr>
                <p:nvPr/>
              </p:nvGrpSpPr>
              <p:grpSpPr>
                <a:xfrm>
                  <a:off x="5597520" y="2746772"/>
                  <a:ext cx="180000" cy="180000"/>
                  <a:chOff x="3172968" y="2304288"/>
                  <a:chExt cx="180000" cy="180000"/>
                </a:xfrm>
              </p:grpSpPr>
              <p:sp>
                <p:nvSpPr>
                  <p:cNvPr id="4715" name="Ellipse 4714">
                    <a:extLst>
                      <a:ext uri="{FF2B5EF4-FFF2-40B4-BE49-F238E27FC236}">
                        <a16:creationId xmlns:a16="http://schemas.microsoft.com/office/drawing/2014/main" id="{E4D42273-61A8-6930-47BF-AA5716BB4A9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6" name="Additionszeichen 4715">
                    <a:extLst>
                      <a:ext uri="{FF2B5EF4-FFF2-40B4-BE49-F238E27FC236}">
                        <a16:creationId xmlns:a16="http://schemas.microsoft.com/office/drawing/2014/main" id="{3A7E5366-6987-EBA9-087F-316717C732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97" name="Gruppieren 4696">
                  <a:extLst>
                    <a:ext uri="{FF2B5EF4-FFF2-40B4-BE49-F238E27FC236}">
                      <a16:creationId xmlns:a16="http://schemas.microsoft.com/office/drawing/2014/main" id="{8D6CF0AB-2B55-D7E8-056E-DD6A4927A21C}"/>
                    </a:ext>
                  </a:extLst>
                </p:cNvPr>
                <p:cNvGrpSpPr>
                  <a:grpSpLocks noChangeAspect="1"/>
                </p:cNvGrpSpPr>
                <p:nvPr/>
              </p:nvGrpSpPr>
              <p:grpSpPr>
                <a:xfrm>
                  <a:off x="6310896" y="2729578"/>
                  <a:ext cx="180000" cy="180000"/>
                  <a:chOff x="3172968" y="2304288"/>
                  <a:chExt cx="180000" cy="180000"/>
                </a:xfrm>
              </p:grpSpPr>
              <p:sp>
                <p:nvSpPr>
                  <p:cNvPr id="4713" name="Ellipse 4712">
                    <a:extLst>
                      <a:ext uri="{FF2B5EF4-FFF2-40B4-BE49-F238E27FC236}">
                        <a16:creationId xmlns:a16="http://schemas.microsoft.com/office/drawing/2014/main" id="{5CA2503A-72B4-95B9-EFAB-2A495B7982D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4" name="Additionszeichen 4713">
                    <a:extLst>
                      <a:ext uri="{FF2B5EF4-FFF2-40B4-BE49-F238E27FC236}">
                        <a16:creationId xmlns:a16="http://schemas.microsoft.com/office/drawing/2014/main" id="{268FA110-81EC-A096-03A4-85FA0521DF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98" name="Gruppieren 4697">
                  <a:extLst>
                    <a:ext uri="{FF2B5EF4-FFF2-40B4-BE49-F238E27FC236}">
                      <a16:creationId xmlns:a16="http://schemas.microsoft.com/office/drawing/2014/main" id="{48019B97-8F62-9972-7B0C-6E9964E9E2E1}"/>
                    </a:ext>
                  </a:extLst>
                </p:cNvPr>
                <p:cNvGrpSpPr>
                  <a:grpSpLocks noChangeAspect="1"/>
                </p:cNvGrpSpPr>
                <p:nvPr/>
              </p:nvGrpSpPr>
              <p:grpSpPr>
                <a:xfrm>
                  <a:off x="5311404" y="3346168"/>
                  <a:ext cx="180000" cy="180000"/>
                  <a:chOff x="3172968" y="2304288"/>
                  <a:chExt cx="180000" cy="180000"/>
                </a:xfrm>
              </p:grpSpPr>
              <p:sp>
                <p:nvSpPr>
                  <p:cNvPr id="4711" name="Ellipse 4710">
                    <a:extLst>
                      <a:ext uri="{FF2B5EF4-FFF2-40B4-BE49-F238E27FC236}">
                        <a16:creationId xmlns:a16="http://schemas.microsoft.com/office/drawing/2014/main" id="{8C12D487-AC1C-2FE6-E6AC-19DBD194E31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2" name="Additionszeichen 4711">
                    <a:extLst>
                      <a:ext uri="{FF2B5EF4-FFF2-40B4-BE49-F238E27FC236}">
                        <a16:creationId xmlns:a16="http://schemas.microsoft.com/office/drawing/2014/main" id="{55D91186-B5A3-537C-33FC-C55AAD381C5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99" name="Ellipse 4698">
                  <a:extLst>
                    <a:ext uri="{FF2B5EF4-FFF2-40B4-BE49-F238E27FC236}">
                      <a16:creationId xmlns:a16="http://schemas.microsoft.com/office/drawing/2014/main" id="{81DD3170-C538-2C0C-1A30-E096412368E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0" name="Ellipse 4699">
                  <a:extLst>
                    <a:ext uri="{FF2B5EF4-FFF2-40B4-BE49-F238E27FC236}">
                      <a16:creationId xmlns:a16="http://schemas.microsoft.com/office/drawing/2014/main" id="{B305C653-9349-A91A-E3C7-86635C4FE7C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1" name="Ellipse 4700">
                  <a:extLst>
                    <a:ext uri="{FF2B5EF4-FFF2-40B4-BE49-F238E27FC236}">
                      <a16:creationId xmlns:a16="http://schemas.microsoft.com/office/drawing/2014/main" id="{67803A4E-0044-4799-42A5-6BE344EEC94D}"/>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2" name="Ellipse 4701">
                  <a:extLst>
                    <a:ext uri="{FF2B5EF4-FFF2-40B4-BE49-F238E27FC236}">
                      <a16:creationId xmlns:a16="http://schemas.microsoft.com/office/drawing/2014/main" id="{784B10D6-66E3-BADD-2F24-07C2987C066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3" name="Ellipse 4702">
                  <a:extLst>
                    <a:ext uri="{FF2B5EF4-FFF2-40B4-BE49-F238E27FC236}">
                      <a16:creationId xmlns:a16="http://schemas.microsoft.com/office/drawing/2014/main" id="{11BC41C3-50AB-6554-5970-4969CE74B40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4" name="Ellipse 4703">
                  <a:extLst>
                    <a:ext uri="{FF2B5EF4-FFF2-40B4-BE49-F238E27FC236}">
                      <a16:creationId xmlns:a16="http://schemas.microsoft.com/office/drawing/2014/main" id="{406A5735-BBE4-242A-9AC9-1C457517BB01}"/>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5" name="Ellipse 4704">
                  <a:extLst>
                    <a:ext uri="{FF2B5EF4-FFF2-40B4-BE49-F238E27FC236}">
                      <a16:creationId xmlns:a16="http://schemas.microsoft.com/office/drawing/2014/main" id="{E64EC011-5AAD-B63E-A1C4-71FA3DA1886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6" name="Ellipse 4705">
                  <a:extLst>
                    <a:ext uri="{FF2B5EF4-FFF2-40B4-BE49-F238E27FC236}">
                      <a16:creationId xmlns:a16="http://schemas.microsoft.com/office/drawing/2014/main" id="{CDB21621-51A8-DAEC-03D6-721115142E2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7" name="Ellipse 4706">
                  <a:extLst>
                    <a:ext uri="{FF2B5EF4-FFF2-40B4-BE49-F238E27FC236}">
                      <a16:creationId xmlns:a16="http://schemas.microsoft.com/office/drawing/2014/main" id="{8CA6155F-AAB9-EE23-FB74-12820019431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8" name="Ellipse 4707">
                  <a:extLst>
                    <a:ext uri="{FF2B5EF4-FFF2-40B4-BE49-F238E27FC236}">
                      <a16:creationId xmlns:a16="http://schemas.microsoft.com/office/drawing/2014/main" id="{5A97CDDE-1DCD-317F-F818-867C54149D0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9" name="Ellipse 4708">
                  <a:extLst>
                    <a:ext uri="{FF2B5EF4-FFF2-40B4-BE49-F238E27FC236}">
                      <a16:creationId xmlns:a16="http://schemas.microsoft.com/office/drawing/2014/main" id="{0C842E4C-9DA1-52EA-47BB-A665A1BBBAE3}"/>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0" name="Ellipse 4709">
                  <a:extLst>
                    <a:ext uri="{FF2B5EF4-FFF2-40B4-BE49-F238E27FC236}">
                      <a16:creationId xmlns:a16="http://schemas.microsoft.com/office/drawing/2014/main" id="{5FC2E480-F3D9-AF06-852B-0FB36C62033E}"/>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4" name="L-Schale">
                <a:extLst>
                  <a:ext uri="{FF2B5EF4-FFF2-40B4-BE49-F238E27FC236}">
                    <a16:creationId xmlns:a16="http://schemas.microsoft.com/office/drawing/2014/main" id="{C96CE282-F608-BE38-F87C-0BE9ED5BCDC6}"/>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685" name="M-Schale">
                <a:extLst>
                  <a:ext uri="{FF2B5EF4-FFF2-40B4-BE49-F238E27FC236}">
                    <a16:creationId xmlns:a16="http://schemas.microsoft.com/office/drawing/2014/main" id="{23C8569D-0FD8-2A40-9FD1-00F6DAEFB79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4646" name="Gruppieren 4645">
              <a:extLst>
                <a:ext uri="{FF2B5EF4-FFF2-40B4-BE49-F238E27FC236}">
                  <a16:creationId xmlns:a16="http://schemas.microsoft.com/office/drawing/2014/main" id="{97DE1F4E-0972-CEFD-0BCF-5E54B87622BA}"/>
                </a:ext>
              </a:extLst>
            </p:cNvPr>
            <p:cNvGrpSpPr/>
            <p:nvPr/>
          </p:nvGrpSpPr>
          <p:grpSpPr>
            <a:xfrm>
              <a:off x="6006000" y="816426"/>
              <a:ext cx="180000" cy="180000"/>
              <a:chOff x="2537136" y="1269000"/>
              <a:chExt cx="180000" cy="180000"/>
            </a:xfrm>
          </p:grpSpPr>
          <p:sp>
            <p:nvSpPr>
              <p:cNvPr id="4680" name="Ellipse 4679">
                <a:extLst>
                  <a:ext uri="{FF2B5EF4-FFF2-40B4-BE49-F238E27FC236}">
                    <a16:creationId xmlns:a16="http://schemas.microsoft.com/office/drawing/2014/main" id="{7AE5253F-E39A-12C9-59BF-5C53D12F5C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81" name="Minuszeichen 4680">
                <a:extLst>
                  <a:ext uri="{FF2B5EF4-FFF2-40B4-BE49-F238E27FC236}">
                    <a16:creationId xmlns:a16="http://schemas.microsoft.com/office/drawing/2014/main" id="{5A0464C3-0DA0-E0C8-BCB5-435A347CF0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47" name="Gruppieren 4646">
              <a:extLst>
                <a:ext uri="{FF2B5EF4-FFF2-40B4-BE49-F238E27FC236}">
                  <a16:creationId xmlns:a16="http://schemas.microsoft.com/office/drawing/2014/main" id="{08A1D433-C246-40A8-E22C-2AA8BCC66624}"/>
                </a:ext>
              </a:extLst>
            </p:cNvPr>
            <p:cNvGrpSpPr/>
            <p:nvPr/>
          </p:nvGrpSpPr>
          <p:grpSpPr>
            <a:xfrm>
              <a:off x="6003948" y="5865553"/>
              <a:ext cx="180000" cy="180000"/>
              <a:chOff x="2537136" y="1269000"/>
              <a:chExt cx="180000" cy="180000"/>
            </a:xfrm>
          </p:grpSpPr>
          <p:sp>
            <p:nvSpPr>
              <p:cNvPr id="4678" name="Ellipse 4677">
                <a:extLst>
                  <a:ext uri="{FF2B5EF4-FFF2-40B4-BE49-F238E27FC236}">
                    <a16:creationId xmlns:a16="http://schemas.microsoft.com/office/drawing/2014/main" id="{37BC5B16-C872-4E22-A871-E8D6DCEB86B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79" name="Minuszeichen 4678">
                <a:extLst>
                  <a:ext uri="{FF2B5EF4-FFF2-40B4-BE49-F238E27FC236}">
                    <a16:creationId xmlns:a16="http://schemas.microsoft.com/office/drawing/2014/main" id="{C617DA4E-C4F1-D548-772B-870DC06222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48" name="Gruppieren 4647">
              <a:extLst>
                <a:ext uri="{FF2B5EF4-FFF2-40B4-BE49-F238E27FC236}">
                  <a16:creationId xmlns:a16="http://schemas.microsoft.com/office/drawing/2014/main" id="{509697AF-9075-1FC9-073A-DC52C7664CE9}"/>
                </a:ext>
              </a:extLst>
            </p:cNvPr>
            <p:cNvGrpSpPr/>
            <p:nvPr/>
          </p:nvGrpSpPr>
          <p:grpSpPr>
            <a:xfrm>
              <a:off x="7989107" y="3335661"/>
              <a:ext cx="180000" cy="180000"/>
              <a:chOff x="2537136" y="1269000"/>
              <a:chExt cx="180000" cy="180000"/>
            </a:xfrm>
          </p:grpSpPr>
          <p:sp>
            <p:nvSpPr>
              <p:cNvPr id="4676" name="Ellipse 4675">
                <a:extLst>
                  <a:ext uri="{FF2B5EF4-FFF2-40B4-BE49-F238E27FC236}">
                    <a16:creationId xmlns:a16="http://schemas.microsoft.com/office/drawing/2014/main" id="{8C407D41-6969-3077-BEF4-F29B7D774B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77" name="Minuszeichen 4676">
                <a:extLst>
                  <a:ext uri="{FF2B5EF4-FFF2-40B4-BE49-F238E27FC236}">
                    <a16:creationId xmlns:a16="http://schemas.microsoft.com/office/drawing/2014/main" id="{2860FBD5-3C54-ADF3-7551-9EAFFF164E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49" name="Gruppieren 4648">
              <a:extLst>
                <a:ext uri="{FF2B5EF4-FFF2-40B4-BE49-F238E27FC236}">
                  <a16:creationId xmlns:a16="http://schemas.microsoft.com/office/drawing/2014/main" id="{446DA528-7C4E-1EBA-4F66-5A7F62DF4C2B}"/>
                </a:ext>
              </a:extLst>
            </p:cNvPr>
            <p:cNvGrpSpPr/>
            <p:nvPr/>
          </p:nvGrpSpPr>
          <p:grpSpPr>
            <a:xfrm>
              <a:off x="4026000" y="3339000"/>
              <a:ext cx="180000" cy="180000"/>
              <a:chOff x="2537136" y="1269000"/>
              <a:chExt cx="180000" cy="180000"/>
            </a:xfrm>
          </p:grpSpPr>
          <p:sp>
            <p:nvSpPr>
              <p:cNvPr id="4674" name="Ellipse 4673">
                <a:extLst>
                  <a:ext uri="{FF2B5EF4-FFF2-40B4-BE49-F238E27FC236}">
                    <a16:creationId xmlns:a16="http://schemas.microsoft.com/office/drawing/2014/main" id="{9C89AF2B-93BD-92D6-04B0-06FC56911D0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75" name="Minuszeichen 4674">
                <a:extLst>
                  <a:ext uri="{FF2B5EF4-FFF2-40B4-BE49-F238E27FC236}">
                    <a16:creationId xmlns:a16="http://schemas.microsoft.com/office/drawing/2014/main" id="{AC3BF721-E1B4-06FC-AF8E-1E83F8EB914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50" name="Gruppieren 4649">
              <a:extLst>
                <a:ext uri="{FF2B5EF4-FFF2-40B4-BE49-F238E27FC236}">
                  <a16:creationId xmlns:a16="http://schemas.microsoft.com/office/drawing/2014/main" id="{4BB2B9BB-9F84-3824-9106-71579BC50255}"/>
                </a:ext>
              </a:extLst>
            </p:cNvPr>
            <p:cNvGrpSpPr/>
            <p:nvPr/>
          </p:nvGrpSpPr>
          <p:grpSpPr>
            <a:xfrm>
              <a:off x="4656000" y="4775520"/>
              <a:ext cx="180000" cy="180000"/>
              <a:chOff x="2537136" y="1269000"/>
              <a:chExt cx="180000" cy="180000"/>
            </a:xfrm>
          </p:grpSpPr>
          <p:sp>
            <p:nvSpPr>
              <p:cNvPr id="4672" name="Ellipse 4671">
                <a:extLst>
                  <a:ext uri="{FF2B5EF4-FFF2-40B4-BE49-F238E27FC236}">
                    <a16:creationId xmlns:a16="http://schemas.microsoft.com/office/drawing/2014/main" id="{2D142FA6-A11F-5343-1560-F81CAA2D6C4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73" name="Minuszeichen 4672">
                <a:extLst>
                  <a:ext uri="{FF2B5EF4-FFF2-40B4-BE49-F238E27FC236}">
                    <a16:creationId xmlns:a16="http://schemas.microsoft.com/office/drawing/2014/main" id="{2745BDF5-2162-B9BB-3220-7794D5E757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51" name="Gruppieren 4650">
              <a:extLst>
                <a:ext uri="{FF2B5EF4-FFF2-40B4-BE49-F238E27FC236}">
                  <a16:creationId xmlns:a16="http://schemas.microsoft.com/office/drawing/2014/main" id="{7767A447-9624-1CBF-EDFE-0BC1C6D9C5FE}"/>
                </a:ext>
              </a:extLst>
            </p:cNvPr>
            <p:cNvGrpSpPr/>
            <p:nvPr/>
          </p:nvGrpSpPr>
          <p:grpSpPr>
            <a:xfrm>
              <a:off x="7373256" y="4775520"/>
              <a:ext cx="180000" cy="180000"/>
              <a:chOff x="2537136" y="1269000"/>
              <a:chExt cx="180000" cy="180000"/>
            </a:xfrm>
          </p:grpSpPr>
          <p:sp>
            <p:nvSpPr>
              <p:cNvPr id="4670" name="Ellipse 4669">
                <a:extLst>
                  <a:ext uri="{FF2B5EF4-FFF2-40B4-BE49-F238E27FC236}">
                    <a16:creationId xmlns:a16="http://schemas.microsoft.com/office/drawing/2014/main" id="{2C364CC3-F999-74D3-C612-76F1D8866C2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71" name="Minuszeichen 4670">
                <a:extLst>
                  <a:ext uri="{FF2B5EF4-FFF2-40B4-BE49-F238E27FC236}">
                    <a16:creationId xmlns:a16="http://schemas.microsoft.com/office/drawing/2014/main" id="{5F5D5139-C0CE-00B2-6BEE-788FC15391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52" name="Gruppieren 4651">
              <a:extLst>
                <a:ext uri="{FF2B5EF4-FFF2-40B4-BE49-F238E27FC236}">
                  <a16:creationId xmlns:a16="http://schemas.microsoft.com/office/drawing/2014/main" id="{CFA033C8-744B-2B33-16AA-09DDEE5B47DC}"/>
                </a:ext>
              </a:extLst>
            </p:cNvPr>
            <p:cNvGrpSpPr/>
            <p:nvPr/>
          </p:nvGrpSpPr>
          <p:grpSpPr>
            <a:xfrm>
              <a:off x="7373256" y="1900714"/>
              <a:ext cx="180000" cy="180000"/>
              <a:chOff x="2537136" y="1269000"/>
              <a:chExt cx="180000" cy="180000"/>
            </a:xfrm>
          </p:grpSpPr>
          <p:sp>
            <p:nvSpPr>
              <p:cNvPr id="4668" name="Ellipse 4667">
                <a:extLst>
                  <a:ext uri="{FF2B5EF4-FFF2-40B4-BE49-F238E27FC236}">
                    <a16:creationId xmlns:a16="http://schemas.microsoft.com/office/drawing/2014/main" id="{7F4BF6CC-D4D0-C7F4-F1FF-DBA13EE254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69" name="Minuszeichen 4668">
                <a:extLst>
                  <a:ext uri="{FF2B5EF4-FFF2-40B4-BE49-F238E27FC236}">
                    <a16:creationId xmlns:a16="http://schemas.microsoft.com/office/drawing/2014/main" id="{5800FEC8-CA41-D7DB-F517-318621A9F49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53" name="Gruppieren 4652">
              <a:extLst>
                <a:ext uri="{FF2B5EF4-FFF2-40B4-BE49-F238E27FC236}">
                  <a16:creationId xmlns:a16="http://schemas.microsoft.com/office/drawing/2014/main" id="{FCCCE4B3-FD67-9BA1-769D-B0F6F38E7012}"/>
                </a:ext>
              </a:extLst>
            </p:cNvPr>
            <p:cNvGrpSpPr/>
            <p:nvPr/>
          </p:nvGrpSpPr>
          <p:grpSpPr>
            <a:xfrm>
              <a:off x="4656000" y="1900714"/>
              <a:ext cx="180000" cy="180000"/>
              <a:chOff x="2537136" y="1269000"/>
              <a:chExt cx="180000" cy="180000"/>
            </a:xfrm>
          </p:grpSpPr>
          <p:sp>
            <p:nvSpPr>
              <p:cNvPr id="4666" name="Ellipse 4665">
                <a:extLst>
                  <a:ext uri="{FF2B5EF4-FFF2-40B4-BE49-F238E27FC236}">
                    <a16:creationId xmlns:a16="http://schemas.microsoft.com/office/drawing/2014/main" id="{B93ECAFF-8CAE-DF57-AF45-B6480FF49A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67" name="Minuszeichen 4666">
                <a:extLst>
                  <a:ext uri="{FF2B5EF4-FFF2-40B4-BE49-F238E27FC236}">
                    <a16:creationId xmlns:a16="http://schemas.microsoft.com/office/drawing/2014/main" id="{0F952DD0-4E85-DBC0-A84B-817B617FB43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54" name="Gruppieren 4653">
              <a:extLst>
                <a:ext uri="{FF2B5EF4-FFF2-40B4-BE49-F238E27FC236}">
                  <a16:creationId xmlns:a16="http://schemas.microsoft.com/office/drawing/2014/main" id="{EB09839F-31D0-1572-6F87-8303D736E6AD}"/>
                </a:ext>
              </a:extLst>
            </p:cNvPr>
            <p:cNvGrpSpPr/>
            <p:nvPr/>
          </p:nvGrpSpPr>
          <p:grpSpPr>
            <a:xfrm>
              <a:off x="6006000" y="1339747"/>
              <a:ext cx="180000" cy="180000"/>
              <a:chOff x="2537136" y="1269000"/>
              <a:chExt cx="180000" cy="180000"/>
            </a:xfrm>
          </p:grpSpPr>
          <p:sp>
            <p:nvSpPr>
              <p:cNvPr id="4664" name="Ellipse 4663">
                <a:extLst>
                  <a:ext uri="{FF2B5EF4-FFF2-40B4-BE49-F238E27FC236}">
                    <a16:creationId xmlns:a16="http://schemas.microsoft.com/office/drawing/2014/main" id="{6EB95542-2A1A-52A5-4A4F-06008963028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65" name="Minuszeichen 4664">
                <a:extLst>
                  <a:ext uri="{FF2B5EF4-FFF2-40B4-BE49-F238E27FC236}">
                    <a16:creationId xmlns:a16="http://schemas.microsoft.com/office/drawing/2014/main" id="{0A45316F-D8FC-095B-7727-BE1B276BA45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55" name="Gruppieren 4654">
              <a:extLst>
                <a:ext uri="{FF2B5EF4-FFF2-40B4-BE49-F238E27FC236}">
                  <a16:creationId xmlns:a16="http://schemas.microsoft.com/office/drawing/2014/main" id="{CE8CDF76-5DE6-878F-13F5-FF29DF767486}"/>
                </a:ext>
              </a:extLst>
            </p:cNvPr>
            <p:cNvGrpSpPr/>
            <p:nvPr/>
          </p:nvGrpSpPr>
          <p:grpSpPr>
            <a:xfrm>
              <a:off x="6006000" y="5312040"/>
              <a:ext cx="180000" cy="180000"/>
              <a:chOff x="2537136" y="1269000"/>
              <a:chExt cx="180000" cy="180000"/>
            </a:xfrm>
          </p:grpSpPr>
          <p:sp>
            <p:nvSpPr>
              <p:cNvPr id="4662" name="Ellipse 4661">
                <a:extLst>
                  <a:ext uri="{FF2B5EF4-FFF2-40B4-BE49-F238E27FC236}">
                    <a16:creationId xmlns:a16="http://schemas.microsoft.com/office/drawing/2014/main" id="{C0393494-CD5C-4772-CE1A-C71C1E0438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63" name="Minuszeichen 4662">
                <a:extLst>
                  <a:ext uri="{FF2B5EF4-FFF2-40B4-BE49-F238E27FC236}">
                    <a16:creationId xmlns:a16="http://schemas.microsoft.com/office/drawing/2014/main" id="{1A833CD6-1713-0993-4139-3462E4DCC3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56" name="Gruppieren 4655">
              <a:extLst>
                <a:ext uri="{FF2B5EF4-FFF2-40B4-BE49-F238E27FC236}">
                  <a16:creationId xmlns:a16="http://schemas.microsoft.com/office/drawing/2014/main" id="{E77B0AAA-78C9-7DCF-312D-61D29CF3220D}"/>
                </a:ext>
              </a:extLst>
            </p:cNvPr>
            <p:cNvGrpSpPr/>
            <p:nvPr/>
          </p:nvGrpSpPr>
          <p:grpSpPr>
            <a:xfrm>
              <a:off x="6006000" y="1900714"/>
              <a:ext cx="180000" cy="180000"/>
              <a:chOff x="2537136" y="1269000"/>
              <a:chExt cx="180000" cy="180000"/>
            </a:xfrm>
          </p:grpSpPr>
          <p:sp>
            <p:nvSpPr>
              <p:cNvPr id="4660" name="Ellipse 4659">
                <a:extLst>
                  <a:ext uri="{FF2B5EF4-FFF2-40B4-BE49-F238E27FC236}">
                    <a16:creationId xmlns:a16="http://schemas.microsoft.com/office/drawing/2014/main" id="{D29F6C99-B203-55FA-9A9F-4B229DBCBE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61" name="Minuszeichen 4660">
                <a:extLst>
                  <a:ext uri="{FF2B5EF4-FFF2-40B4-BE49-F238E27FC236}">
                    <a16:creationId xmlns:a16="http://schemas.microsoft.com/office/drawing/2014/main" id="{FD3AA91C-30B7-E50A-856C-02FE56A36A5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57" name="Gruppieren 4656">
              <a:extLst>
                <a:ext uri="{FF2B5EF4-FFF2-40B4-BE49-F238E27FC236}">
                  <a16:creationId xmlns:a16="http://schemas.microsoft.com/office/drawing/2014/main" id="{4BB01959-0207-8A69-E1B8-ECC311B7CE90}"/>
                </a:ext>
              </a:extLst>
            </p:cNvPr>
            <p:cNvGrpSpPr/>
            <p:nvPr/>
          </p:nvGrpSpPr>
          <p:grpSpPr>
            <a:xfrm>
              <a:off x="6006000" y="4775520"/>
              <a:ext cx="180000" cy="180000"/>
              <a:chOff x="2537136" y="1269000"/>
              <a:chExt cx="180000" cy="180000"/>
            </a:xfrm>
          </p:grpSpPr>
          <p:sp>
            <p:nvSpPr>
              <p:cNvPr id="4658" name="Ellipse 4657">
                <a:extLst>
                  <a:ext uri="{FF2B5EF4-FFF2-40B4-BE49-F238E27FC236}">
                    <a16:creationId xmlns:a16="http://schemas.microsoft.com/office/drawing/2014/main" id="{D2141809-96FF-E539-AF4B-816C4487533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59" name="Minuszeichen 4658">
                <a:extLst>
                  <a:ext uri="{FF2B5EF4-FFF2-40B4-BE49-F238E27FC236}">
                    <a16:creationId xmlns:a16="http://schemas.microsoft.com/office/drawing/2014/main" id="{2F833A7D-A8B7-13D7-A125-94C3138F3F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735" name="Gruppieren 4734">
            <a:extLst>
              <a:ext uri="{FF2B5EF4-FFF2-40B4-BE49-F238E27FC236}">
                <a16:creationId xmlns:a16="http://schemas.microsoft.com/office/drawing/2014/main" id="{0F961F27-8474-B650-C4FB-7FFEA94AAB89}"/>
              </a:ext>
            </a:extLst>
          </p:cNvPr>
          <p:cNvGrpSpPr>
            <a:grpSpLocks noChangeAspect="1"/>
          </p:cNvGrpSpPr>
          <p:nvPr/>
        </p:nvGrpSpPr>
        <p:grpSpPr>
          <a:xfrm>
            <a:off x="10631940" y="1001927"/>
            <a:ext cx="1258865" cy="1306104"/>
            <a:chOff x="3576000" y="816426"/>
            <a:chExt cx="5040000" cy="5229127"/>
          </a:xfrm>
        </p:grpSpPr>
        <p:grpSp>
          <p:nvGrpSpPr>
            <p:cNvPr id="4736" name="Magnesium ohne e-">
              <a:extLst>
                <a:ext uri="{FF2B5EF4-FFF2-40B4-BE49-F238E27FC236}">
                  <a16:creationId xmlns:a16="http://schemas.microsoft.com/office/drawing/2014/main" id="{94E2D249-8B22-B457-DF8F-D51110711357}"/>
                </a:ext>
              </a:extLst>
            </p:cNvPr>
            <p:cNvGrpSpPr/>
            <p:nvPr/>
          </p:nvGrpSpPr>
          <p:grpSpPr>
            <a:xfrm>
              <a:off x="3576000" y="909000"/>
              <a:ext cx="5040000" cy="5040000"/>
              <a:chOff x="3576000" y="909000"/>
              <a:chExt cx="5040000" cy="5040000"/>
            </a:xfrm>
          </p:grpSpPr>
          <p:sp>
            <p:nvSpPr>
              <p:cNvPr id="4773" name="K-Schale">
                <a:extLst>
                  <a:ext uri="{FF2B5EF4-FFF2-40B4-BE49-F238E27FC236}">
                    <a16:creationId xmlns:a16="http://schemas.microsoft.com/office/drawing/2014/main" id="{535B75AE-44C5-7177-0658-9C324A1B9E77}"/>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774" name="Atomkern mit Protonen und Neutronen">
                <a:extLst>
                  <a:ext uri="{FF2B5EF4-FFF2-40B4-BE49-F238E27FC236}">
                    <a16:creationId xmlns:a16="http://schemas.microsoft.com/office/drawing/2014/main" id="{D1412AEB-043D-1023-9A3A-19A77C221A87}"/>
                  </a:ext>
                </a:extLst>
              </p:cNvPr>
              <p:cNvGrpSpPr/>
              <p:nvPr/>
            </p:nvGrpSpPr>
            <p:grpSpPr>
              <a:xfrm>
                <a:off x="5196000" y="2529000"/>
                <a:ext cx="1800000" cy="1800000"/>
                <a:chOff x="5196000" y="2529000"/>
                <a:chExt cx="1800000" cy="1800000"/>
              </a:xfrm>
            </p:grpSpPr>
            <p:sp>
              <p:nvSpPr>
                <p:cNvPr id="4777" name="Atomkern">
                  <a:extLst>
                    <a:ext uri="{FF2B5EF4-FFF2-40B4-BE49-F238E27FC236}">
                      <a16:creationId xmlns:a16="http://schemas.microsoft.com/office/drawing/2014/main" id="{23AECD8D-A699-07F7-2FAB-29DDC00441C6}"/>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4778" name="Gruppieren 4777">
                  <a:extLst>
                    <a:ext uri="{FF2B5EF4-FFF2-40B4-BE49-F238E27FC236}">
                      <a16:creationId xmlns:a16="http://schemas.microsoft.com/office/drawing/2014/main" id="{3855C223-E9C0-B543-347B-EC1B9F300BBB}"/>
                    </a:ext>
                  </a:extLst>
                </p:cNvPr>
                <p:cNvGrpSpPr>
                  <a:grpSpLocks noChangeAspect="1"/>
                </p:cNvGrpSpPr>
                <p:nvPr/>
              </p:nvGrpSpPr>
              <p:grpSpPr>
                <a:xfrm>
                  <a:off x="5848033" y="3791651"/>
                  <a:ext cx="180000" cy="180000"/>
                  <a:chOff x="3172968" y="2304288"/>
                  <a:chExt cx="180000" cy="180000"/>
                </a:xfrm>
              </p:grpSpPr>
              <p:sp>
                <p:nvSpPr>
                  <p:cNvPr id="4824" name="Ellipse 4823">
                    <a:extLst>
                      <a:ext uri="{FF2B5EF4-FFF2-40B4-BE49-F238E27FC236}">
                        <a16:creationId xmlns:a16="http://schemas.microsoft.com/office/drawing/2014/main" id="{8B69AFFE-4E5F-6783-FA59-73E28A017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25" name="Additionszeichen 4824">
                    <a:extLst>
                      <a:ext uri="{FF2B5EF4-FFF2-40B4-BE49-F238E27FC236}">
                        <a16:creationId xmlns:a16="http://schemas.microsoft.com/office/drawing/2014/main" id="{61846431-78F4-3289-8461-5FC140A157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79" name="Gruppieren 4778">
                  <a:extLst>
                    <a:ext uri="{FF2B5EF4-FFF2-40B4-BE49-F238E27FC236}">
                      <a16:creationId xmlns:a16="http://schemas.microsoft.com/office/drawing/2014/main" id="{E13BB7F5-171C-96D6-6BDC-7058FE3DDCA5}"/>
                    </a:ext>
                  </a:extLst>
                </p:cNvPr>
                <p:cNvGrpSpPr>
                  <a:grpSpLocks noChangeAspect="1"/>
                </p:cNvGrpSpPr>
                <p:nvPr/>
              </p:nvGrpSpPr>
              <p:grpSpPr>
                <a:xfrm>
                  <a:off x="6270000" y="3698425"/>
                  <a:ext cx="180000" cy="180000"/>
                  <a:chOff x="3172968" y="2304288"/>
                  <a:chExt cx="180000" cy="180000"/>
                </a:xfrm>
              </p:grpSpPr>
              <p:sp>
                <p:nvSpPr>
                  <p:cNvPr id="4822" name="Ellipse 4821">
                    <a:extLst>
                      <a:ext uri="{FF2B5EF4-FFF2-40B4-BE49-F238E27FC236}">
                        <a16:creationId xmlns:a16="http://schemas.microsoft.com/office/drawing/2014/main" id="{BC9A2939-2D35-A9BE-42DB-91812ED4A42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23" name="Additionszeichen 4822">
                    <a:extLst>
                      <a:ext uri="{FF2B5EF4-FFF2-40B4-BE49-F238E27FC236}">
                        <a16:creationId xmlns:a16="http://schemas.microsoft.com/office/drawing/2014/main" id="{08CEEA23-9AA0-42FE-4584-21A336B06C2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80" name="Gruppieren 4779">
                  <a:extLst>
                    <a:ext uri="{FF2B5EF4-FFF2-40B4-BE49-F238E27FC236}">
                      <a16:creationId xmlns:a16="http://schemas.microsoft.com/office/drawing/2014/main" id="{8E820AA7-F7DB-DEEB-A5D8-CE2F6C0B632F}"/>
                    </a:ext>
                  </a:extLst>
                </p:cNvPr>
                <p:cNvGrpSpPr>
                  <a:grpSpLocks noChangeAspect="1"/>
                </p:cNvGrpSpPr>
                <p:nvPr/>
              </p:nvGrpSpPr>
              <p:grpSpPr>
                <a:xfrm>
                  <a:off x="5499300" y="3931942"/>
                  <a:ext cx="180000" cy="180000"/>
                  <a:chOff x="3172968" y="2304288"/>
                  <a:chExt cx="180000" cy="180000"/>
                </a:xfrm>
              </p:grpSpPr>
              <p:sp>
                <p:nvSpPr>
                  <p:cNvPr id="4820" name="Ellipse 4819">
                    <a:extLst>
                      <a:ext uri="{FF2B5EF4-FFF2-40B4-BE49-F238E27FC236}">
                        <a16:creationId xmlns:a16="http://schemas.microsoft.com/office/drawing/2014/main" id="{14383F1B-CCEB-6534-3128-03D64003EB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21" name="Additionszeichen 4820">
                    <a:extLst>
                      <a:ext uri="{FF2B5EF4-FFF2-40B4-BE49-F238E27FC236}">
                        <a16:creationId xmlns:a16="http://schemas.microsoft.com/office/drawing/2014/main" id="{A0EC66E6-0D72-8565-3FB8-6AE1DD4DFE7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81" name="Gruppieren 4780">
                  <a:extLst>
                    <a:ext uri="{FF2B5EF4-FFF2-40B4-BE49-F238E27FC236}">
                      <a16:creationId xmlns:a16="http://schemas.microsoft.com/office/drawing/2014/main" id="{6147B0B5-E3A1-5C0E-2FCA-D3191F9D0622}"/>
                    </a:ext>
                  </a:extLst>
                </p:cNvPr>
                <p:cNvGrpSpPr>
                  <a:grpSpLocks noChangeAspect="1"/>
                </p:cNvGrpSpPr>
                <p:nvPr/>
              </p:nvGrpSpPr>
              <p:grpSpPr>
                <a:xfrm>
                  <a:off x="6030156" y="4086630"/>
                  <a:ext cx="180000" cy="180000"/>
                  <a:chOff x="3172968" y="2304288"/>
                  <a:chExt cx="180000" cy="180000"/>
                </a:xfrm>
              </p:grpSpPr>
              <p:sp>
                <p:nvSpPr>
                  <p:cNvPr id="4818" name="Ellipse 4817">
                    <a:extLst>
                      <a:ext uri="{FF2B5EF4-FFF2-40B4-BE49-F238E27FC236}">
                        <a16:creationId xmlns:a16="http://schemas.microsoft.com/office/drawing/2014/main" id="{43D65510-E3F6-83B2-47D9-BEA38C2D77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9" name="Additionszeichen 4818">
                    <a:extLst>
                      <a:ext uri="{FF2B5EF4-FFF2-40B4-BE49-F238E27FC236}">
                        <a16:creationId xmlns:a16="http://schemas.microsoft.com/office/drawing/2014/main" id="{D0B7A1A8-E1AF-B562-9050-55EDCDD501E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82" name="Gruppieren 4781">
                  <a:extLst>
                    <a:ext uri="{FF2B5EF4-FFF2-40B4-BE49-F238E27FC236}">
                      <a16:creationId xmlns:a16="http://schemas.microsoft.com/office/drawing/2014/main" id="{3744F507-5A66-70EF-7378-7D487B9BB0C3}"/>
                    </a:ext>
                  </a:extLst>
                </p:cNvPr>
                <p:cNvGrpSpPr>
                  <a:grpSpLocks noChangeAspect="1"/>
                </p:cNvGrpSpPr>
                <p:nvPr/>
              </p:nvGrpSpPr>
              <p:grpSpPr>
                <a:xfrm>
                  <a:off x="6020438" y="3296696"/>
                  <a:ext cx="180000" cy="180000"/>
                  <a:chOff x="3172968" y="2304288"/>
                  <a:chExt cx="180000" cy="180000"/>
                </a:xfrm>
              </p:grpSpPr>
              <p:sp>
                <p:nvSpPr>
                  <p:cNvPr id="4816" name="Ellipse 4815">
                    <a:extLst>
                      <a:ext uri="{FF2B5EF4-FFF2-40B4-BE49-F238E27FC236}">
                        <a16:creationId xmlns:a16="http://schemas.microsoft.com/office/drawing/2014/main" id="{7C64E8CD-5D2F-3FA7-6964-DFF27B231E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7" name="Additionszeichen 4816">
                    <a:extLst>
                      <a:ext uri="{FF2B5EF4-FFF2-40B4-BE49-F238E27FC236}">
                        <a16:creationId xmlns:a16="http://schemas.microsoft.com/office/drawing/2014/main" id="{76E13FCB-B4F6-5832-0EB3-3BC7B74B9F4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83" name="Gruppieren 4782">
                  <a:extLst>
                    <a:ext uri="{FF2B5EF4-FFF2-40B4-BE49-F238E27FC236}">
                      <a16:creationId xmlns:a16="http://schemas.microsoft.com/office/drawing/2014/main" id="{2AEB4C55-73AF-A10C-EF77-B017EC2492A3}"/>
                    </a:ext>
                  </a:extLst>
                </p:cNvPr>
                <p:cNvGrpSpPr>
                  <a:grpSpLocks noChangeAspect="1"/>
                </p:cNvGrpSpPr>
                <p:nvPr/>
              </p:nvGrpSpPr>
              <p:grpSpPr>
                <a:xfrm>
                  <a:off x="6540000" y="3667688"/>
                  <a:ext cx="180000" cy="180000"/>
                  <a:chOff x="3172968" y="2304288"/>
                  <a:chExt cx="180000" cy="180000"/>
                </a:xfrm>
              </p:grpSpPr>
              <p:sp>
                <p:nvSpPr>
                  <p:cNvPr id="4814" name="Ellipse 4813">
                    <a:extLst>
                      <a:ext uri="{FF2B5EF4-FFF2-40B4-BE49-F238E27FC236}">
                        <a16:creationId xmlns:a16="http://schemas.microsoft.com/office/drawing/2014/main" id="{56D0D2FC-41F9-478C-7401-0167F8A1955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5" name="Additionszeichen 4814">
                    <a:extLst>
                      <a:ext uri="{FF2B5EF4-FFF2-40B4-BE49-F238E27FC236}">
                        <a16:creationId xmlns:a16="http://schemas.microsoft.com/office/drawing/2014/main" id="{8A4B3CDA-8FD5-FA62-E03E-D57CF9EA67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84" name="Gruppieren 4783">
                  <a:extLst>
                    <a:ext uri="{FF2B5EF4-FFF2-40B4-BE49-F238E27FC236}">
                      <a16:creationId xmlns:a16="http://schemas.microsoft.com/office/drawing/2014/main" id="{47F8E0F9-2840-AE36-B7A2-D179AF8E354A}"/>
                    </a:ext>
                  </a:extLst>
                </p:cNvPr>
                <p:cNvGrpSpPr>
                  <a:grpSpLocks noChangeAspect="1"/>
                </p:cNvGrpSpPr>
                <p:nvPr/>
              </p:nvGrpSpPr>
              <p:grpSpPr>
                <a:xfrm>
                  <a:off x="6696374" y="3186376"/>
                  <a:ext cx="180000" cy="180000"/>
                  <a:chOff x="3172968" y="2304288"/>
                  <a:chExt cx="180000" cy="180000"/>
                </a:xfrm>
              </p:grpSpPr>
              <p:sp>
                <p:nvSpPr>
                  <p:cNvPr id="4812" name="Ellipse 4811">
                    <a:extLst>
                      <a:ext uri="{FF2B5EF4-FFF2-40B4-BE49-F238E27FC236}">
                        <a16:creationId xmlns:a16="http://schemas.microsoft.com/office/drawing/2014/main" id="{4B5CB029-4670-3C60-C1DC-537CC1DC42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3" name="Additionszeichen 4812">
                    <a:extLst>
                      <a:ext uri="{FF2B5EF4-FFF2-40B4-BE49-F238E27FC236}">
                        <a16:creationId xmlns:a16="http://schemas.microsoft.com/office/drawing/2014/main" id="{540A15A4-ADB6-8A93-CA69-94BBF7DF8F8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85" name="Gruppieren 4784">
                  <a:extLst>
                    <a:ext uri="{FF2B5EF4-FFF2-40B4-BE49-F238E27FC236}">
                      <a16:creationId xmlns:a16="http://schemas.microsoft.com/office/drawing/2014/main" id="{78288D16-1F2F-BBAC-8EC0-21ECC91E3891}"/>
                    </a:ext>
                  </a:extLst>
                </p:cNvPr>
                <p:cNvGrpSpPr>
                  <a:grpSpLocks noChangeAspect="1"/>
                </p:cNvGrpSpPr>
                <p:nvPr/>
              </p:nvGrpSpPr>
              <p:grpSpPr>
                <a:xfrm>
                  <a:off x="5577515" y="3084316"/>
                  <a:ext cx="180000" cy="180000"/>
                  <a:chOff x="3172968" y="2304288"/>
                  <a:chExt cx="180000" cy="180000"/>
                </a:xfrm>
              </p:grpSpPr>
              <p:sp>
                <p:nvSpPr>
                  <p:cNvPr id="4810" name="Ellipse 4809">
                    <a:extLst>
                      <a:ext uri="{FF2B5EF4-FFF2-40B4-BE49-F238E27FC236}">
                        <a16:creationId xmlns:a16="http://schemas.microsoft.com/office/drawing/2014/main" id="{44D7ACA5-CDFD-4F2B-6F95-0CB79A45DB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1" name="Additionszeichen 4810">
                    <a:extLst>
                      <a:ext uri="{FF2B5EF4-FFF2-40B4-BE49-F238E27FC236}">
                        <a16:creationId xmlns:a16="http://schemas.microsoft.com/office/drawing/2014/main" id="{E2BBCF1D-842E-6FF4-0502-CBE19F5BAC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86" name="Gruppieren 4785">
                  <a:extLst>
                    <a:ext uri="{FF2B5EF4-FFF2-40B4-BE49-F238E27FC236}">
                      <a16:creationId xmlns:a16="http://schemas.microsoft.com/office/drawing/2014/main" id="{386C38E4-3F1A-00D6-15E8-2A78D5AF313F}"/>
                    </a:ext>
                  </a:extLst>
                </p:cNvPr>
                <p:cNvGrpSpPr>
                  <a:grpSpLocks noChangeAspect="1"/>
                </p:cNvGrpSpPr>
                <p:nvPr/>
              </p:nvGrpSpPr>
              <p:grpSpPr>
                <a:xfrm>
                  <a:off x="5940252" y="2903697"/>
                  <a:ext cx="180000" cy="180000"/>
                  <a:chOff x="3172968" y="2304288"/>
                  <a:chExt cx="180000" cy="180000"/>
                </a:xfrm>
              </p:grpSpPr>
              <p:sp>
                <p:nvSpPr>
                  <p:cNvPr id="4808" name="Ellipse 4807">
                    <a:extLst>
                      <a:ext uri="{FF2B5EF4-FFF2-40B4-BE49-F238E27FC236}">
                        <a16:creationId xmlns:a16="http://schemas.microsoft.com/office/drawing/2014/main" id="{AAE90E45-5871-D9EE-873A-47D63269D7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09" name="Additionszeichen 4808">
                    <a:extLst>
                      <a:ext uri="{FF2B5EF4-FFF2-40B4-BE49-F238E27FC236}">
                        <a16:creationId xmlns:a16="http://schemas.microsoft.com/office/drawing/2014/main" id="{8B4B4668-BA5D-1065-92E4-2C4B995DE5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87" name="Gruppieren 4786">
                  <a:extLst>
                    <a:ext uri="{FF2B5EF4-FFF2-40B4-BE49-F238E27FC236}">
                      <a16:creationId xmlns:a16="http://schemas.microsoft.com/office/drawing/2014/main" id="{71CE8DB6-EE91-E45A-11C0-09D11EFFCDD1}"/>
                    </a:ext>
                  </a:extLst>
                </p:cNvPr>
                <p:cNvGrpSpPr>
                  <a:grpSpLocks noChangeAspect="1"/>
                </p:cNvGrpSpPr>
                <p:nvPr/>
              </p:nvGrpSpPr>
              <p:grpSpPr>
                <a:xfrm>
                  <a:off x="5597520" y="2746772"/>
                  <a:ext cx="180000" cy="180000"/>
                  <a:chOff x="3172968" y="2304288"/>
                  <a:chExt cx="180000" cy="180000"/>
                </a:xfrm>
              </p:grpSpPr>
              <p:sp>
                <p:nvSpPr>
                  <p:cNvPr id="4806" name="Ellipse 4805">
                    <a:extLst>
                      <a:ext uri="{FF2B5EF4-FFF2-40B4-BE49-F238E27FC236}">
                        <a16:creationId xmlns:a16="http://schemas.microsoft.com/office/drawing/2014/main" id="{44D7A7B5-947E-20A0-5F82-8C06D8AA02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07" name="Additionszeichen 4806">
                    <a:extLst>
                      <a:ext uri="{FF2B5EF4-FFF2-40B4-BE49-F238E27FC236}">
                        <a16:creationId xmlns:a16="http://schemas.microsoft.com/office/drawing/2014/main" id="{60ED85C3-2B56-7AA9-3FAA-BCF13485D4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88" name="Gruppieren 4787">
                  <a:extLst>
                    <a:ext uri="{FF2B5EF4-FFF2-40B4-BE49-F238E27FC236}">
                      <a16:creationId xmlns:a16="http://schemas.microsoft.com/office/drawing/2014/main" id="{19272315-CF7A-938F-3918-73C8DBF0BF20}"/>
                    </a:ext>
                  </a:extLst>
                </p:cNvPr>
                <p:cNvGrpSpPr>
                  <a:grpSpLocks noChangeAspect="1"/>
                </p:cNvGrpSpPr>
                <p:nvPr/>
              </p:nvGrpSpPr>
              <p:grpSpPr>
                <a:xfrm>
                  <a:off x="6310896" y="2729578"/>
                  <a:ext cx="180000" cy="180000"/>
                  <a:chOff x="3172968" y="2304288"/>
                  <a:chExt cx="180000" cy="180000"/>
                </a:xfrm>
              </p:grpSpPr>
              <p:sp>
                <p:nvSpPr>
                  <p:cNvPr id="4804" name="Ellipse 4803">
                    <a:extLst>
                      <a:ext uri="{FF2B5EF4-FFF2-40B4-BE49-F238E27FC236}">
                        <a16:creationId xmlns:a16="http://schemas.microsoft.com/office/drawing/2014/main" id="{250F083C-A5ED-ADAE-8FD9-7F4F898BF2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05" name="Additionszeichen 4804">
                    <a:extLst>
                      <a:ext uri="{FF2B5EF4-FFF2-40B4-BE49-F238E27FC236}">
                        <a16:creationId xmlns:a16="http://schemas.microsoft.com/office/drawing/2014/main" id="{7554447C-748F-3757-3A9C-3359286E87A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89" name="Gruppieren 4788">
                  <a:extLst>
                    <a:ext uri="{FF2B5EF4-FFF2-40B4-BE49-F238E27FC236}">
                      <a16:creationId xmlns:a16="http://schemas.microsoft.com/office/drawing/2014/main" id="{5C489706-22B3-9556-A4EF-EBBCB506BAD6}"/>
                    </a:ext>
                  </a:extLst>
                </p:cNvPr>
                <p:cNvGrpSpPr>
                  <a:grpSpLocks noChangeAspect="1"/>
                </p:cNvGrpSpPr>
                <p:nvPr/>
              </p:nvGrpSpPr>
              <p:grpSpPr>
                <a:xfrm>
                  <a:off x="5311404" y="3346168"/>
                  <a:ext cx="180000" cy="180000"/>
                  <a:chOff x="3172968" y="2304288"/>
                  <a:chExt cx="180000" cy="180000"/>
                </a:xfrm>
              </p:grpSpPr>
              <p:sp>
                <p:nvSpPr>
                  <p:cNvPr id="4802" name="Ellipse 4801">
                    <a:extLst>
                      <a:ext uri="{FF2B5EF4-FFF2-40B4-BE49-F238E27FC236}">
                        <a16:creationId xmlns:a16="http://schemas.microsoft.com/office/drawing/2014/main" id="{A5CC9D26-081A-DAB9-95D3-4D3848D315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03" name="Additionszeichen 4802">
                    <a:extLst>
                      <a:ext uri="{FF2B5EF4-FFF2-40B4-BE49-F238E27FC236}">
                        <a16:creationId xmlns:a16="http://schemas.microsoft.com/office/drawing/2014/main" id="{75EF12FD-400D-46A4-1106-6A18A1B414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790" name="Ellipse 4789">
                  <a:extLst>
                    <a:ext uri="{FF2B5EF4-FFF2-40B4-BE49-F238E27FC236}">
                      <a16:creationId xmlns:a16="http://schemas.microsoft.com/office/drawing/2014/main" id="{C859E057-64F6-8BB6-0B90-AC6BE9B7A38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1" name="Ellipse 4790">
                  <a:extLst>
                    <a:ext uri="{FF2B5EF4-FFF2-40B4-BE49-F238E27FC236}">
                      <a16:creationId xmlns:a16="http://schemas.microsoft.com/office/drawing/2014/main" id="{4F04D871-63AB-2757-9692-B99B5618CE8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2" name="Ellipse 4791">
                  <a:extLst>
                    <a:ext uri="{FF2B5EF4-FFF2-40B4-BE49-F238E27FC236}">
                      <a16:creationId xmlns:a16="http://schemas.microsoft.com/office/drawing/2014/main" id="{A5F0807E-D1D4-3231-84CA-8F3C2C9464FE}"/>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3" name="Ellipse 4792">
                  <a:extLst>
                    <a:ext uri="{FF2B5EF4-FFF2-40B4-BE49-F238E27FC236}">
                      <a16:creationId xmlns:a16="http://schemas.microsoft.com/office/drawing/2014/main" id="{73E77DBD-5AFC-303E-418D-7674222783E8}"/>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4" name="Ellipse 4793">
                  <a:extLst>
                    <a:ext uri="{FF2B5EF4-FFF2-40B4-BE49-F238E27FC236}">
                      <a16:creationId xmlns:a16="http://schemas.microsoft.com/office/drawing/2014/main" id="{0E163FC5-E831-161A-259C-BDDE83411CB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5" name="Ellipse 4794">
                  <a:extLst>
                    <a:ext uri="{FF2B5EF4-FFF2-40B4-BE49-F238E27FC236}">
                      <a16:creationId xmlns:a16="http://schemas.microsoft.com/office/drawing/2014/main" id="{2EB80A9C-582C-07C8-2446-A54C3DA0D5A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6" name="Ellipse 4795">
                  <a:extLst>
                    <a:ext uri="{FF2B5EF4-FFF2-40B4-BE49-F238E27FC236}">
                      <a16:creationId xmlns:a16="http://schemas.microsoft.com/office/drawing/2014/main" id="{D235964F-D3C2-14CC-1352-B7D6965FCC8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7" name="Ellipse 4796">
                  <a:extLst>
                    <a:ext uri="{FF2B5EF4-FFF2-40B4-BE49-F238E27FC236}">
                      <a16:creationId xmlns:a16="http://schemas.microsoft.com/office/drawing/2014/main" id="{7F776C1D-9B81-E5B0-0830-19EE81F6E05F}"/>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8" name="Ellipse 4797">
                  <a:extLst>
                    <a:ext uri="{FF2B5EF4-FFF2-40B4-BE49-F238E27FC236}">
                      <a16:creationId xmlns:a16="http://schemas.microsoft.com/office/drawing/2014/main" id="{3463F6B0-FA85-6D38-1148-3233B80E5DD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9" name="Ellipse 4798">
                  <a:extLst>
                    <a:ext uri="{FF2B5EF4-FFF2-40B4-BE49-F238E27FC236}">
                      <a16:creationId xmlns:a16="http://schemas.microsoft.com/office/drawing/2014/main" id="{E427294E-C906-FB43-81B7-E15594AF84E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00" name="Ellipse 4799">
                  <a:extLst>
                    <a:ext uri="{FF2B5EF4-FFF2-40B4-BE49-F238E27FC236}">
                      <a16:creationId xmlns:a16="http://schemas.microsoft.com/office/drawing/2014/main" id="{C8E5EC6E-5F3A-7301-F736-13B50203D32F}"/>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01" name="Ellipse 4800">
                  <a:extLst>
                    <a:ext uri="{FF2B5EF4-FFF2-40B4-BE49-F238E27FC236}">
                      <a16:creationId xmlns:a16="http://schemas.microsoft.com/office/drawing/2014/main" id="{211AA823-453E-AEC9-2B34-67B30D4AE7C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775" name="L-Schale">
                <a:extLst>
                  <a:ext uri="{FF2B5EF4-FFF2-40B4-BE49-F238E27FC236}">
                    <a16:creationId xmlns:a16="http://schemas.microsoft.com/office/drawing/2014/main" id="{A7D229AF-A15E-13D4-39C1-A432BFFD596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776" name="M-Schale">
                <a:extLst>
                  <a:ext uri="{FF2B5EF4-FFF2-40B4-BE49-F238E27FC236}">
                    <a16:creationId xmlns:a16="http://schemas.microsoft.com/office/drawing/2014/main" id="{7EE67630-E32C-F8DC-5DA7-2081ED98F56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grpSp>
          <p:nvGrpSpPr>
            <p:cNvPr id="4737" name="Gruppieren 4736">
              <a:extLst>
                <a:ext uri="{FF2B5EF4-FFF2-40B4-BE49-F238E27FC236}">
                  <a16:creationId xmlns:a16="http://schemas.microsoft.com/office/drawing/2014/main" id="{62065FF3-B06B-45B6-342F-CAF369908AA5}"/>
                </a:ext>
              </a:extLst>
            </p:cNvPr>
            <p:cNvGrpSpPr/>
            <p:nvPr/>
          </p:nvGrpSpPr>
          <p:grpSpPr>
            <a:xfrm>
              <a:off x="6006000" y="816426"/>
              <a:ext cx="180000" cy="180000"/>
              <a:chOff x="2537136" y="1269000"/>
              <a:chExt cx="180000" cy="180000"/>
            </a:xfrm>
          </p:grpSpPr>
          <p:sp>
            <p:nvSpPr>
              <p:cNvPr id="4771" name="Ellipse 4770">
                <a:extLst>
                  <a:ext uri="{FF2B5EF4-FFF2-40B4-BE49-F238E27FC236}">
                    <a16:creationId xmlns:a16="http://schemas.microsoft.com/office/drawing/2014/main" id="{F2053B2F-47F8-9596-F5EE-80743B425C7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72" name="Minuszeichen 4771">
                <a:extLst>
                  <a:ext uri="{FF2B5EF4-FFF2-40B4-BE49-F238E27FC236}">
                    <a16:creationId xmlns:a16="http://schemas.microsoft.com/office/drawing/2014/main" id="{D9B79F8E-3693-CBD4-CCD5-D36F9F395C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38" name="Gruppieren 4737">
              <a:extLst>
                <a:ext uri="{FF2B5EF4-FFF2-40B4-BE49-F238E27FC236}">
                  <a16:creationId xmlns:a16="http://schemas.microsoft.com/office/drawing/2014/main" id="{13B036C3-773A-7BCC-F8F5-1EE54341898E}"/>
                </a:ext>
              </a:extLst>
            </p:cNvPr>
            <p:cNvGrpSpPr/>
            <p:nvPr/>
          </p:nvGrpSpPr>
          <p:grpSpPr>
            <a:xfrm>
              <a:off x="6003948" y="5865553"/>
              <a:ext cx="180000" cy="180000"/>
              <a:chOff x="2537136" y="1269000"/>
              <a:chExt cx="180000" cy="180000"/>
            </a:xfrm>
          </p:grpSpPr>
          <p:sp>
            <p:nvSpPr>
              <p:cNvPr id="4769" name="Ellipse 4768">
                <a:extLst>
                  <a:ext uri="{FF2B5EF4-FFF2-40B4-BE49-F238E27FC236}">
                    <a16:creationId xmlns:a16="http://schemas.microsoft.com/office/drawing/2014/main" id="{9616654D-97E3-36F1-2A7E-65A00758E1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70" name="Minuszeichen 4769">
                <a:extLst>
                  <a:ext uri="{FF2B5EF4-FFF2-40B4-BE49-F238E27FC236}">
                    <a16:creationId xmlns:a16="http://schemas.microsoft.com/office/drawing/2014/main" id="{A491177C-7771-F769-B72F-317969B521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39" name="Gruppieren 4738">
              <a:extLst>
                <a:ext uri="{FF2B5EF4-FFF2-40B4-BE49-F238E27FC236}">
                  <a16:creationId xmlns:a16="http://schemas.microsoft.com/office/drawing/2014/main" id="{1323F299-D6B3-2FDF-5EC5-B8EF343B0E62}"/>
                </a:ext>
              </a:extLst>
            </p:cNvPr>
            <p:cNvGrpSpPr/>
            <p:nvPr/>
          </p:nvGrpSpPr>
          <p:grpSpPr>
            <a:xfrm>
              <a:off x="7989107" y="3335661"/>
              <a:ext cx="180000" cy="180000"/>
              <a:chOff x="2537136" y="1269000"/>
              <a:chExt cx="180000" cy="180000"/>
            </a:xfrm>
          </p:grpSpPr>
          <p:sp>
            <p:nvSpPr>
              <p:cNvPr id="4767" name="Ellipse 4766">
                <a:extLst>
                  <a:ext uri="{FF2B5EF4-FFF2-40B4-BE49-F238E27FC236}">
                    <a16:creationId xmlns:a16="http://schemas.microsoft.com/office/drawing/2014/main" id="{90539FF3-9A5E-74D6-7D1F-E8C3DA8D5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68" name="Minuszeichen 4767">
                <a:extLst>
                  <a:ext uri="{FF2B5EF4-FFF2-40B4-BE49-F238E27FC236}">
                    <a16:creationId xmlns:a16="http://schemas.microsoft.com/office/drawing/2014/main" id="{61FA0477-F729-1517-AA11-542B9149B1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40" name="Gruppieren 4739">
              <a:extLst>
                <a:ext uri="{FF2B5EF4-FFF2-40B4-BE49-F238E27FC236}">
                  <a16:creationId xmlns:a16="http://schemas.microsoft.com/office/drawing/2014/main" id="{B5B1ECE0-7432-67FE-264D-98F125D4E9CD}"/>
                </a:ext>
              </a:extLst>
            </p:cNvPr>
            <p:cNvGrpSpPr/>
            <p:nvPr/>
          </p:nvGrpSpPr>
          <p:grpSpPr>
            <a:xfrm>
              <a:off x="4026000" y="3339000"/>
              <a:ext cx="180000" cy="180000"/>
              <a:chOff x="2537136" y="1269000"/>
              <a:chExt cx="180000" cy="180000"/>
            </a:xfrm>
          </p:grpSpPr>
          <p:sp>
            <p:nvSpPr>
              <p:cNvPr id="4765" name="Ellipse 4764">
                <a:extLst>
                  <a:ext uri="{FF2B5EF4-FFF2-40B4-BE49-F238E27FC236}">
                    <a16:creationId xmlns:a16="http://schemas.microsoft.com/office/drawing/2014/main" id="{A6A3AD02-351D-0B56-5228-33FB304A2A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66" name="Minuszeichen 4765">
                <a:extLst>
                  <a:ext uri="{FF2B5EF4-FFF2-40B4-BE49-F238E27FC236}">
                    <a16:creationId xmlns:a16="http://schemas.microsoft.com/office/drawing/2014/main" id="{B05B43D6-AD3E-5311-78A0-A97AD084D32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41" name="Gruppieren 4740">
              <a:extLst>
                <a:ext uri="{FF2B5EF4-FFF2-40B4-BE49-F238E27FC236}">
                  <a16:creationId xmlns:a16="http://schemas.microsoft.com/office/drawing/2014/main" id="{1916F0DC-B5A7-8E0D-4DD4-3D067C2FD9BE}"/>
                </a:ext>
              </a:extLst>
            </p:cNvPr>
            <p:cNvGrpSpPr/>
            <p:nvPr/>
          </p:nvGrpSpPr>
          <p:grpSpPr>
            <a:xfrm>
              <a:off x="4656000" y="4775520"/>
              <a:ext cx="180000" cy="180000"/>
              <a:chOff x="2537136" y="1269000"/>
              <a:chExt cx="180000" cy="180000"/>
            </a:xfrm>
          </p:grpSpPr>
          <p:sp>
            <p:nvSpPr>
              <p:cNvPr id="4763" name="Ellipse 4762">
                <a:extLst>
                  <a:ext uri="{FF2B5EF4-FFF2-40B4-BE49-F238E27FC236}">
                    <a16:creationId xmlns:a16="http://schemas.microsoft.com/office/drawing/2014/main" id="{D8FF5218-E357-5EC6-6795-49DC21E08A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64" name="Minuszeichen 4763">
                <a:extLst>
                  <a:ext uri="{FF2B5EF4-FFF2-40B4-BE49-F238E27FC236}">
                    <a16:creationId xmlns:a16="http://schemas.microsoft.com/office/drawing/2014/main" id="{502B89D9-79E1-2A41-E3E5-205671F360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42" name="Gruppieren 4741">
              <a:extLst>
                <a:ext uri="{FF2B5EF4-FFF2-40B4-BE49-F238E27FC236}">
                  <a16:creationId xmlns:a16="http://schemas.microsoft.com/office/drawing/2014/main" id="{24519D68-EB49-EBD1-ECF9-EC072EEA6135}"/>
                </a:ext>
              </a:extLst>
            </p:cNvPr>
            <p:cNvGrpSpPr/>
            <p:nvPr/>
          </p:nvGrpSpPr>
          <p:grpSpPr>
            <a:xfrm>
              <a:off x="7373256" y="4775520"/>
              <a:ext cx="180000" cy="180000"/>
              <a:chOff x="2537136" y="1269000"/>
              <a:chExt cx="180000" cy="180000"/>
            </a:xfrm>
          </p:grpSpPr>
          <p:sp>
            <p:nvSpPr>
              <p:cNvPr id="4761" name="Ellipse 4760">
                <a:extLst>
                  <a:ext uri="{FF2B5EF4-FFF2-40B4-BE49-F238E27FC236}">
                    <a16:creationId xmlns:a16="http://schemas.microsoft.com/office/drawing/2014/main" id="{F587E45C-E0CE-1941-E3A1-23EA1E7ED36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62" name="Minuszeichen 4761">
                <a:extLst>
                  <a:ext uri="{FF2B5EF4-FFF2-40B4-BE49-F238E27FC236}">
                    <a16:creationId xmlns:a16="http://schemas.microsoft.com/office/drawing/2014/main" id="{B15CA5F6-5A91-18AE-CE08-6572F6667BC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43" name="Gruppieren 4742">
              <a:extLst>
                <a:ext uri="{FF2B5EF4-FFF2-40B4-BE49-F238E27FC236}">
                  <a16:creationId xmlns:a16="http://schemas.microsoft.com/office/drawing/2014/main" id="{E36C6310-8E71-E23C-228B-8F4AE13032D3}"/>
                </a:ext>
              </a:extLst>
            </p:cNvPr>
            <p:cNvGrpSpPr/>
            <p:nvPr/>
          </p:nvGrpSpPr>
          <p:grpSpPr>
            <a:xfrm>
              <a:off x="7373256" y="1900714"/>
              <a:ext cx="180000" cy="180000"/>
              <a:chOff x="2537136" y="1269000"/>
              <a:chExt cx="180000" cy="180000"/>
            </a:xfrm>
          </p:grpSpPr>
          <p:sp>
            <p:nvSpPr>
              <p:cNvPr id="4759" name="Ellipse 4758">
                <a:extLst>
                  <a:ext uri="{FF2B5EF4-FFF2-40B4-BE49-F238E27FC236}">
                    <a16:creationId xmlns:a16="http://schemas.microsoft.com/office/drawing/2014/main" id="{CD1BD47A-A1C6-1D74-EA2B-05F6282639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60" name="Minuszeichen 4759">
                <a:extLst>
                  <a:ext uri="{FF2B5EF4-FFF2-40B4-BE49-F238E27FC236}">
                    <a16:creationId xmlns:a16="http://schemas.microsoft.com/office/drawing/2014/main" id="{0A15F844-6A94-CD51-7EFA-C6882C16DF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44" name="Gruppieren 4743">
              <a:extLst>
                <a:ext uri="{FF2B5EF4-FFF2-40B4-BE49-F238E27FC236}">
                  <a16:creationId xmlns:a16="http://schemas.microsoft.com/office/drawing/2014/main" id="{E58FDE1B-4CD9-FF64-CC3C-26BB0B348F2C}"/>
                </a:ext>
              </a:extLst>
            </p:cNvPr>
            <p:cNvGrpSpPr/>
            <p:nvPr/>
          </p:nvGrpSpPr>
          <p:grpSpPr>
            <a:xfrm>
              <a:off x="4656000" y="1900714"/>
              <a:ext cx="180000" cy="180000"/>
              <a:chOff x="2537136" y="1269000"/>
              <a:chExt cx="180000" cy="180000"/>
            </a:xfrm>
          </p:grpSpPr>
          <p:sp>
            <p:nvSpPr>
              <p:cNvPr id="4757" name="Ellipse 4756">
                <a:extLst>
                  <a:ext uri="{FF2B5EF4-FFF2-40B4-BE49-F238E27FC236}">
                    <a16:creationId xmlns:a16="http://schemas.microsoft.com/office/drawing/2014/main" id="{81CEDECF-11E7-AFE9-27B2-C7D71FC332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58" name="Minuszeichen 4757">
                <a:extLst>
                  <a:ext uri="{FF2B5EF4-FFF2-40B4-BE49-F238E27FC236}">
                    <a16:creationId xmlns:a16="http://schemas.microsoft.com/office/drawing/2014/main" id="{61F56781-5D9B-BEE5-86CC-E7FEBEDB473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45" name="Gruppieren 4744">
              <a:extLst>
                <a:ext uri="{FF2B5EF4-FFF2-40B4-BE49-F238E27FC236}">
                  <a16:creationId xmlns:a16="http://schemas.microsoft.com/office/drawing/2014/main" id="{A1F188B6-350B-77CA-F828-554CE8DDDC6A}"/>
                </a:ext>
              </a:extLst>
            </p:cNvPr>
            <p:cNvGrpSpPr/>
            <p:nvPr/>
          </p:nvGrpSpPr>
          <p:grpSpPr>
            <a:xfrm>
              <a:off x="6006000" y="1339747"/>
              <a:ext cx="180000" cy="180000"/>
              <a:chOff x="2537136" y="1269000"/>
              <a:chExt cx="180000" cy="180000"/>
            </a:xfrm>
          </p:grpSpPr>
          <p:sp>
            <p:nvSpPr>
              <p:cNvPr id="4755" name="Ellipse 4754">
                <a:extLst>
                  <a:ext uri="{FF2B5EF4-FFF2-40B4-BE49-F238E27FC236}">
                    <a16:creationId xmlns:a16="http://schemas.microsoft.com/office/drawing/2014/main" id="{DE2CACF6-5C6B-0D68-33C0-17B5F590DB9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56" name="Minuszeichen 4755">
                <a:extLst>
                  <a:ext uri="{FF2B5EF4-FFF2-40B4-BE49-F238E27FC236}">
                    <a16:creationId xmlns:a16="http://schemas.microsoft.com/office/drawing/2014/main" id="{ECD3D5A1-02EC-F91A-CBB4-58F763F551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46" name="Gruppieren 4745">
              <a:extLst>
                <a:ext uri="{FF2B5EF4-FFF2-40B4-BE49-F238E27FC236}">
                  <a16:creationId xmlns:a16="http://schemas.microsoft.com/office/drawing/2014/main" id="{C3D25563-A15D-6C7F-F1C7-F44EE7458F84}"/>
                </a:ext>
              </a:extLst>
            </p:cNvPr>
            <p:cNvGrpSpPr/>
            <p:nvPr/>
          </p:nvGrpSpPr>
          <p:grpSpPr>
            <a:xfrm>
              <a:off x="6006000" y="5312040"/>
              <a:ext cx="180000" cy="180000"/>
              <a:chOff x="2537136" y="1269000"/>
              <a:chExt cx="180000" cy="180000"/>
            </a:xfrm>
          </p:grpSpPr>
          <p:sp>
            <p:nvSpPr>
              <p:cNvPr id="4753" name="Ellipse 4752">
                <a:extLst>
                  <a:ext uri="{FF2B5EF4-FFF2-40B4-BE49-F238E27FC236}">
                    <a16:creationId xmlns:a16="http://schemas.microsoft.com/office/drawing/2014/main" id="{A15519D7-9AA2-3B8A-B4FB-682D93A4271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54" name="Minuszeichen 4753">
                <a:extLst>
                  <a:ext uri="{FF2B5EF4-FFF2-40B4-BE49-F238E27FC236}">
                    <a16:creationId xmlns:a16="http://schemas.microsoft.com/office/drawing/2014/main" id="{5171D5DA-9016-2BD7-2556-607BF220F3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47" name="Gruppieren 4746">
              <a:extLst>
                <a:ext uri="{FF2B5EF4-FFF2-40B4-BE49-F238E27FC236}">
                  <a16:creationId xmlns:a16="http://schemas.microsoft.com/office/drawing/2014/main" id="{FA1312F1-42BB-B010-361A-4AABBC95669D}"/>
                </a:ext>
              </a:extLst>
            </p:cNvPr>
            <p:cNvGrpSpPr/>
            <p:nvPr/>
          </p:nvGrpSpPr>
          <p:grpSpPr>
            <a:xfrm>
              <a:off x="6006000" y="1900714"/>
              <a:ext cx="180000" cy="180000"/>
              <a:chOff x="2537136" y="1269000"/>
              <a:chExt cx="180000" cy="180000"/>
            </a:xfrm>
          </p:grpSpPr>
          <p:sp>
            <p:nvSpPr>
              <p:cNvPr id="4751" name="Ellipse 4750">
                <a:extLst>
                  <a:ext uri="{FF2B5EF4-FFF2-40B4-BE49-F238E27FC236}">
                    <a16:creationId xmlns:a16="http://schemas.microsoft.com/office/drawing/2014/main" id="{1179C3F9-895E-1C70-FAF4-89270769125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52" name="Minuszeichen 4751">
                <a:extLst>
                  <a:ext uri="{FF2B5EF4-FFF2-40B4-BE49-F238E27FC236}">
                    <a16:creationId xmlns:a16="http://schemas.microsoft.com/office/drawing/2014/main" id="{505CEF61-7145-0077-AD5A-34E95180482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48" name="Gruppieren 4747">
              <a:extLst>
                <a:ext uri="{FF2B5EF4-FFF2-40B4-BE49-F238E27FC236}">
                  <a16:creationId xmlns:a16="http://schemas.microsoft.com/office/drawing/2014/main" id="{859050F5-E330-7D25-7F75-EE12604C3EDC}"/>
                </a:ext>
              </a:extLst>
            </p:cNvPr>
            <p:cNvGrpSpPr/>
            <p:nvPr/>
          </p:nvGrpSpPr>
          <p:grpSpPr>
            <a:xfrm>
              <a:off x="6006000" y="4775520"/>
              <a:ext cx="180000" cy="180000"/>
              <a:chOff x="2537136" y="1269000"/>
              <a:chExt cx="180000" cy="180000"/>
            </a:xfrm>
          </p:grpSpPr>
          <p:sp>
            <p:nvSpPr>
              <p:cNvPr id="4749" name="Ellipse 4748">
                <a:extLst>
                  <a:ext uri="{FF2B5EF4-FFF2-40B4-BE49-F238E27FC236}">
                    <a16:creationId xmlns:a16="http://schemas.microsoft.com/office/drawing/2014/main" id="{5F49D38B-8708-D072-E932-FD5DFAC2D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50" name="Minuszeichen 4749">
                <a:extLst>
                  <a:ext uri="{FF2B5EF4-FFF2-40B4-BE49-F238E27FC236}">
                    <a16:creationId xmlns:a16="http://schemas.microsoft.com/office/drawing/2014/main" id="{7089A7F7-5FC9-27BE-5F59-FD1B54FDCE3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13357728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 name="Gruppieren 276">
            <a:extLst>
              <a:ext uri="{FF2B5EF4-FFF2-40B4-BE49-F238E27FC236}">
                <a16:creationId xmlns:a16="http://schemas.microsoft.com/office/drawing/2014/main" id="{84686B0C-E8BC-24E1-A666-01D4249AA1E0}"/>
              </a:ext>
            </a:extLst>
          </p:cNvPr>
          <p:cNvGrpSpPr/>
          <p:nvPr/>
        </p:nvGrpSpPr>
        <p:grpSpPr>
          <a:xfrm>
            <a:off x="3576000" y="814437"/>
            <a:ext cx="5040000" cy="5229127"/>
            <a:chOff x="3576000" y="816426"/>
            <a:chExt cx="5040000" cy="5229127"/>
          </a:xfrm>
        </p:grpSpPr>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grpSp>
          <p:nvGrpSpPr>
            <p:cNvPr id="6" name="Gruppieren 5">
              <a:extLst>
                <a:ext uri="{FF2B5EF4-FFF2-40B4-BE49-F238E27FC236}">
                  <a16:creationId xmlns:a16="http://schemas.microsoft.com/office/drawing/2014/main" id="{E9C16CE1-8F1B-5B14-AE5F-084D217F3C1C}"/>
                </a:ext>
              </a:extLst>
            </p:cNvPr>
            <p:cNvGrpSpPr/>
            <p:nvPr/>
          </p:nvGrpSpPr>
          <p:grpSpPr>
            <a:xfrm>
              <a:off x="6006000" y="816426"/>
              <a:ext cx="180000" cy="180000"/>
              <a:chOff x="2537136" y="1269000"/>
              <a:chExt cx="180000" cy="180000"/>
            </a:xfrm>
          </p:grpSpPr>
          <p:sp>
            <p:nvSpPr>
              <p:cNvPr id="10" name="Ellipse 9">
                <a:extLst>
                  <a:ext uri="{FF2B5EF4-FFF2-40B4-BE49-F238E27FC236}">
                    <a16:creationId xmlns:a16="http://schemas.microsoft.com/office/drawing/2014/main" id="{9EE636CC-84DD-F762-9DE7-768E7F357A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Minuszeichen 90">
                <a:extLst>
                  <a:ext uri="{FF2B5EF4-FFF2-40B4-BE49-F238E27FC236}">
                    <a16:creationId xmlns:a16="http://schemas.microsoft.com/office/drawing/2014/main" id="{AF3A0DDE-FF13-E24C-30CA-E711FDD3E0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 name="Gruppieren 92">
              <a:extLst>
                <a:ext uri="{FF2B5EF4-FFF2-40B4-BE49-F238E27FC236}">
                  <a16:creationId xmlns:a16="http://schemas.microsoft.com/office/drawing/2014/main" id="{FD366FCE-0A81-60EC-9C6D-8616977BC667}"/>
                </a:ext>
              </a:extLst>
            </p:cNvPr>
            <p:cNvGrpSpPr/>
            <p:nvPr/>
          </p:nvGrpSpPr>
          <p:grpSpPr>
            <a:xfrm>
              <a:off x="6003948" y="5865553"/>
              <a:ext cx="180000" cy="180000"/>
              <a:chOff x="2537136" y="1269000"/>
              <a:chExt cx="180000" cy="180000"/>
            </a:xfrm>
          </p:grpSpPr>
          <p:sp>
            <p:nvSpPr>
              <p:cNvPr id="94" name="Ellipse 93">
                <a:extLst>
                  <a:ext uri="{FF2B5EF4-FFF2-40B4-BE49-F238E27FC236}">
                    <a16:creationId xmlns:a16="http://schemas.microsoft.com/office/drawing/2014/main" id="{67CF2266-B3CB-7893-EE80-BB879071ABE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Minuszeichen 94">
                <a:extLst>
                  <a:ext uri="{FF2B5EF4-FFF2-40B4-BE49-F238E27FC236}">
                    <a16:creationId xmlns:a16="http://schemas.microsoft.com/office/drawing/2014/main" id="{32177513-7235-3853-6200-7B2523C1CB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78" name="Gruppieren 277">
            <a:extLst>
              <a:ext uri="{FF2B5EF4-FFF2-40B4-BE49-F238E27FC236}">
                <a16:creationId xmlns:a16="http://schemas.microsoft.com/office/drawing/2014/main" id="{EE3B59F8-2A93-C659-B211-187D393CEC68}"/>
              </a:ext>
            </a:extLst>
          </p:cNvPr>
          <p:cNvGrpSpPr/>
          <p:nvPr/>
        </p:nvGrpSpPr>
        <p:grpSpPr>
          <a:xfrm>
            <a:off x="4026000" y="1339747"/>
            <a:ext cx="4143107" cy="4152293"/>
            <a:chOff x="4026000" y="1339747"/>
            <a:chExt cx="4143107" cy="4152293"/>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96" name="Gruppieren 95">
              <a:extLst>
                <a:ext uri="{FF2B5EF4-FFF2-40B4-BE49-F238E27FC236}">
                  <a16:creationId xmlns:a16="http://schemas.microsoft.com/office/drawing/2014/main" id="{699F8641-F6B5-32DB-A25F-186993E294C3}"/>
                </a:ext>
              </a:extLst>
            </p:cNvPr>
            <p:cNvGrpSpPr/>
            <p:nvPr/>
          </p:nvGrpSpPr>
          <p:grpSpPr>
            <a:xfrm>
              <a:off x="7989107" y="3335661"/>
              <a:ext cx="180000" cy="180000"/>
              <a:chOff x="2537136" y="1269000"/>
              <a:chExt cx="180000" cy="180000"/>
            </a:xfrm>
          </p:grpSpPr>
          <p:sp>
            <p:nvSpPr>
              <p:cNvPr id="97" name="Ellipse 96">
                <a:extLst>
                  <a:ext uri="{FF2B5EF4-FFF2-40B4-BE49-F238E27FC236}">
                    <a16:creationId xmlns:a16="http://schemas.microsoft.com/office/drawing/2014/main" id="{142793CD-B4EB-7D86-2ACB-F68941AFDF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Minuszeichen 97">
                <a:extLst>
                  <a:ext uri="{FF2B5EF4-FFF2-40B4-BE49-F238E27FC236}">
                    <a16:creationId xmlns:a16="http://schemas.microsoft.com/office/drawing/2014/main" id="{9191F789-27A4-16B0-09F8-5F056D00E9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uppieren 98">
              <a:extLst>
                <a:ext uri="{FF2B5EF4-FFF2-40B4-BE49-F238E27FC236}">
                  <a16:creationId xmlns:a16="http://schemas.microsoft.com/office/drawing/2014/main" id="{B6D2A6AF-5DDE-6E57-CACA-8C73FBA7AD8A}"/>
                </a:ext>
              </a:extLst>
            </p:cNvPr>
            <p:cNvGrpSpPr/>
            <p:nvPr/>
          </p:nvGrpSpPr>
          <p:grpSpPr>
            <a:xfrm>
              <a:off x="4026000" y="3339000"/>
              <a:ext cx="180000" cy="180000"/>
              <a:chOff x="2537136" y="1269000"/>
              <a:chExt cx="180000" cy="180000"/>
            </a:xfrm>
          </p:grpSpPr>
          <p:sp>
            <p:nvSpPr>
              <p:cNvPr id="100" name="Ellipse 99">
                <a:extLst>
                  <a:ext uri="{FF2B5EF4-FFF2-40B4-BE49-F238E27FC236}">
                    <a16:creationId xmlns:a16="http://schemas.microsoft.com/office/drawing/2014/main" id="{4229B575-4497-C848-6A19-B22B0A108B0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Minuszeichen 100">
                <a:extLst>
                  <a:ext uri="{FF2B5EF4-FFF2-40B4-BE49-F238E27FC236}">
                    <a16:creationId xmlns:a16="http://schemas.microsoft.com/office/drawing/2014/main" id="{21DF0C39-C025-B2A2-F4F8-7DCD3B90B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2" name="Gruppieren 101">
              <a:extLst>
                <a:ext uri="{FF2B5EF4-FFF2-40B4-BE49-F238E27FC236}">
                  <a16:creationId xmlns:a16="http://schemas.microsoft.com/office/drawing/2014/main" id="{BDD57E67-320A-DA5C-FB71-73793427D695}"/>
                </a:ext>
              </a:extLst>
            </p:cNvPr>
            <p:cNvGrpSpPr/>
            <p:nvPr/>
          </p:nvGrpSpPr>
          <p:grpSpPr>
            <a:xfrm>
              <a:off x="4656000" y="4775520"/>
              <a:ext cx="180000" cy="180000"/>
              <a:chOff x="2537136" y="1269000"/>
              <a:chExt cx="180000" cy="180000"/>
            </a:xfrm>
          </p:grpSpPr>
          <p:sp>
            <p:nvSpPr>
              <p:cNvPr id="103" name="Ellipse 102">
                <a:extLst>
                  <a:ext uri="{FF2B5EF4-FFF2-40B4-BE49-F238E27FC236}">
                    <a16:creationId xmlns:a16="http://schemas.microsoft.com/office/drawing/2014/main" id="{A9D93B27-6114-FF92-8AF1-6A6E331612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Minuszeichen 103">
                <a:extLst>
                  <a:ext uri="{FF2B5EF4-FFF2-40B4-BE49-F238E27FC236}">
                    <a16:creationId xmlns:a16="http://schemas.microsoft.com/office/drawing/2014/main" id="{797B5B7B-C168-DEB3-DE6B-6FC2963AB4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5" name="Gruppieren 104">
              <a:extLst>
                <a:ext uri="{FF2B5EF4-FFF2-40B4-BE49-F238E27FC236}">
                  <a16:creationId xmlns:a16="http://schemas.microsoft.com/office/drawing/2014/main" id="{DAC8AFDD-2195-9836-AF35-90F92A800C66}"/>
                </a:ext>
              </a:extLst>
            </p:cNvPr>
            <p:cNvGrpSpPr/>
            <p:nvPr/>
          </p:nvGrpSpPr>
          <p:grpSpPr>
            <a:xfrm>
              <a:off x="7373256" y="4775520"/>
              <a:ext cx="180000" cy="180000"/>
              <a:chOff x="2537136" y="1269000"/>
              <a:chExt cx="180000" cy="180000"/>
            </a:xfrm>
          </p:grpSpPr>
          <p:sp>
            <p:nvSpPr>
              <p:cNvPr id="106" name="Ellipse 105">
                <a:extLst>
                  <a:ext uri="{FF2B5EF4-FFF2-40B4-BE49-F238E27FC236}">
                    <a16:creationId xmlns:a16="http://schemas.microsoft.com/office/drawing/2014/main" id="{88643CAC-40F4-1AE1-E685-7AE1CD09C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Minuszeichen 106">
                <a:extLst>
                  <a:ext uri="{FF2B5EF4-FFF2-40B4-BE49-F238E27FC236}">
                    <a16:creationId xmlns:a16="http://schemas.microsoft.com/office/drawing/2014/main" id="{98B002CE-7ABB-8DC9-22BB-C006A6E636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8" name="Gruppieren 107">
              <a:extLst>
                <a:ext uri="{FF2B5EF4-FFF2-40B4-BE49-F238E27FC236}">
                  <a16:creationId xmlns:a16="http://schemas.microsoft.com/office/drawing/2014/main" id="{ABE190A4-2939-8701-9DF6-514499CC2194}"/>
                </a:ext>
              </a:extLst>
            </p:cNvPr>
            <p:cNvGrpSpPr/>
            <p:nvPr/>
          </p:nvGrpSpPr>
          <p:grpSpPr>
            <a:xfrm>
              <a:off x="7373256" y="1900714"/>
              <a:ext cx="180000" cy="180000"/>
              <a:chOff x="2537136" y="1269000"/>
              <a:chExt cx="180000" cy="180000"/>
            </a:xfrm>
          </p:grpSpPr>
          <p:sp>
            <p:nvSpPr>
              <p:cNvPr id="109" name="Ellipse 108">
                <a:extLst>
                  <a:ext uri="{FF2B5EF4-FFF2-40B4-BE49-F238E27FC236}">
                    <a16:creationId xmlns:a16="http://schemas.microsoft.com/office/drawing/2014/main" id="{4EE7AFA8-7C18-98E4-1B61-F0E358734A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Minuszeichen 109">
                <a:extLst>
                  <a:ext uri="{FF2B5EF4-FFF2-40B4-BE49-F238E27FC236}">
                    <a16:creationId xmlns:a16="http://schemas.microsoft.com/office/drawing/2014/main" id="{70CA990C-50E1-83A1-7D94-E0CB7BAD86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1" name="Gruppieren 110">
              <a:extLst>
                <a:ext uri="{FF2B5EF4-FFF2-40B4-BE49-F238E27FC236}">
                  <a16:creationId xmlns:a16="http://schemas.microsoft.com/office/drawing/2014/main" id="{379530FB-A0F1-765B-6294-54686923DC3C}"/>
                </a:ext>
              </a:extLst>
            </p:cNvPr>
            <p:cNvGrpSpPr/>
            <p:nvPr/>
          </p:nvGrpSpPr>
          <p:grpSpPr>
            <a:xfrm>
              <a:off x="4656000" y="1900714"/>
              <a:ext cx="180000" cy="180000"/>
              <a:chOff x="2537136" y="1269000"/>
              <a:chExt cx="180000" cy="180000"/>
            </a:xfrm>
          </p:grpSpPr>
          <p:sp>
            <p:nvSpPr>
              <p:cNvPr id="112" name="Ellipse 111">
                <a:extLst>
                  <a:ext uri="{FF2B5EF4-FFF2-40B4-BE49-F238E27FC236}">
                    <a16:creationId xmlns:a16="http://schemas.microsoft.com/office/drawing/2014/main" id="{2C1238CC-EE36-1B9B-7A52-0B466476ED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Minuszeichen 112">
                <a:extLst>
                  <a:ext uri="{FF2B5EF4-FFF2-40B4-BE49-F238E27FC236}">
                    <a16:creationId xmlns:a16="http://schemas.microsoft.com/office/drawing/2014/main" id="{CED7DBC4-B2C1-51BE-03F1-51F3FB04BA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 name="Gruppieren 113">
              <a:extLst>
                <a:ext uri="{FF2B5EF4-FFF2-40B4-BE49-F238E27FC236}">
                  <a16:creationId xmlns:a16="http://schemas.microsoft.com/office/drawing/2014/main" id="{4B4341E6-9836-9925-8100-0F109E90C10A}"/>
                </a:ext>
              </a:extLst>
            </p:cNvPr>
            <p:cNvGrpSpPr/>
            <p:nvPr/>
          </p:nvGrpSpPr>
          <p:grpSpPr>
            <a:xfrm>
              <a:off x="6006000" y="1339747"/>
              <a:ext cx="180000" cy="180000"/>
              <a:chOff x="2537136" y="1269000"/>
              <a:chExt cx="180000" cy="180000"/>
            </a:xfrm>
          </p:grpSpPr>
          <p:sp>
            <p:nvSpPr>
              <p:cNvPr id="115" name="Ellipse 114">
                <a:extLst>
                  <a:ext uri="{FF2B5EF4-FFF2-40B4-BE49-F238E27FC236}">
                    <a16:creationId xmlns:a16="http://schemas.microsoft.com/office/drawing/2014/main" id="{CAE10017-A203-E34F-BC68-4E716EEA2E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Minuszeichen 115">
                <a:extLst>
                  <a:ext uri="{FF2B5EF4-FFF2-40B4-BE49-F238E27FC236}">
                    <a16:creationId xmlns:a16="http://schemas.microsoft.com/office/drawing/2014/main" id="{66AA4B3B-10EB-1AF9-2A2C-736196B275C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7" name="Gruppieren 116">
              <a:extLst>
                <a:ext uri="{FF2B5EF4-FFF2-40B4-BE49-F238E27FC236}">
                  <a16:creationId xmlns:a16="http://schemas.microsoft.com/office/drawing/2014/main" id="{2C93366F-57FA-DB15-93C4-D98C49521C4C}"/>
                </a:ext>
              </a:extLst>
            </p:cNvPr>
            <p:cNvGrpSpPr/>
            <p:nvPr/>
          </p:nvGrpSpPr>
          <p:grpSpPr>
            <a:xfrm>
              <a:off x="6006000" y="5312040"/>
              <a:ext cx="180000" cy="180000"/>
              <a:chOff x="2537136" y="1269000"/>
              <a:chExt cx="180000" cy="180000"/>
            </a:xfrm>
          </p:grpSpPr>
          <p:sp>
            <p:nvSpPr>
              <p:cNvPr id="118" name="Ellipse 117">
                <a:extLst>
                  <a:ext uri="{FF2B5EF4-FFF2-40B4-BE49-F238E27FC236}">
                    <a16:creationId xmlns:a16="http://schemas.microsoft.com/office/drawing/2014/main" id="{03538003-CFDC-DD8B-0FF0-A93FA36359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Minuszeichen 118">
                <a:extLst>
                  <a:ext uri="{FF2B5EF4-FFF2-40B4-BE49-F238E27FC236}">
                    <a16:creationId xmlns:a16="http://schemas.microsoft.com/office/drawing/2014/main" id="{E6C068ED-1BDF-7918-BDF9-ED76495B59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uppieren 6">
              <a:extLst>
                <a:ext uri="{FF2B5EF4-FFF2-40B4-BE49-F238E27FC236}">
                  <a16:creationId xmlns:a16="http://schemas.microsoft.com/office/drawing/2014/main" id="{4A39BF7F-808E-A364-CC11-4A2A8E7D927B}"/>
                </a:ext>
              </a:extLst>
            </p:cNvPr>
            <p:cNvGrpSpPr/>
            <p:nvPr/>
          </p:nvGrpSpPr>
          <p:grpSpPr>
            <a:xfrm>
              <a:off x="6006000" y="1900714"/>
              <a:ext cx="180000" cy="180000"/>
              <a:chOff x="2537136" y="1269000"/>
              <a:chExt cx="180000" cy="180000"/>
            </a:xfrm>
          </p:grpSpPr>
          <p:sp>
            <p:nvSpPr>
              <p:cNvPr id="8" name="Ellipse 7">
                <a:extLst>
                  <a:ext uri="{FF2B5EF4-FFF2-40B4-BE49-F238E27FC236}">
                    <a16:creationId xmlns:a16="http://schemas.microsoft.com/office/drawing/2014/main" id="{DD14B478-41F0-506E-F49D-C10F3F03A0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Minuszeichen 8">
                <a:extLst>
                  <a:ext uri="{FF2B5EF4-FFF2-40B4-BE49-F238E27FC236}">
                    <a16:creationId xmlns:a16="http://schemas.microsoft.com/office/drawing/2014/main" id="{813E7EAE-08E5-5022-D79D-3E427E78EE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uppieren 12">
              <a:extLst>
                <a:ext uri="{FF2B5EF4-FFF2-40B4-BE49-F238E27FC236}">
                  <a16:creationId xmlns:a16="http://schemas.microsoft.com/office/drawing/2014/main" id="{B8847223-849E-5F34-BA94-46C30E898326}"/>
                </a:ext>
              </a:extLst>
            </p:cNvPr>
            <p:cNvGrpSpPr/>
            <p:nvPr/>
          </p:nvGrpSpPr>
          <p:grpSpPr>
            <a:xfrm>
              <a:off x="6006000" y="4775520"/>
              <a:ext cx="180000" cy="180000"/>
              <a:chOff x="2537136" y="1269000"/>
              <a:chExt cx="180000" cy="180000"/>
            </a:xfrm>
          </p:grpSpPr>
          <p:sp>
            <p:nvSpPr>
              <p:cNvPr id="14" name="Ellipse 13">
                <a:extLst>
                  <a:ext uri="{FF2B5EF4-FFF2-40B4-BE49-F238E27FC236}">
                    <a16:creationId xmlns:a16="http://schemas.microsoft.com/office/drawing/2014/main" id="{4CFDB31D-53EB-CD60-D460-49E289DB46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Minuszeichen 50">
                <a:extLst>
                  <a:ext uri="{FF2B5EF4-FFF2-40B4-BE49-F238E27FC236}">
                    <a16:creationId xmlns:a16="http://schemas.microsoft.com/office/drawing/2014/main" id="{C7F6688D-AD4C-8A23-C758-BE38BD9279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76" name="Atomkern">
            <a:extLst>
              <a:ext uri="{FF2B5EF4-FFF2-40B4-BE49-F238E27FC236}">
                <a16:creationId xmlns:a16="http://schemas.microsoft.com/office/drawing/2014/main" id="{ED722D03-B5F1-7327-54F7-6A358F69C04F}"/>
              </a:ext>
            </a:extLst>
          </p:cNvPr>
          <p:cNvSpPr/>
          <p:nvPr/>
        </p:nvSpPr>
        <p:spPr>
          <a:xfrm>
            <a:off x="4116000" y="1449000"/>
            <a:ext cx="3960000" cy="396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280" name="Additionszeichen 279">
            <a:extLst>
              <a:ext uri="{FF2B5EF4-FFF2-40B4-BE49-F238E27FC236}">
                <a16:creationId xmlns:a16="http://schemas.microsoft.com/office/drawing/2014/main" id="{C97CDBAA-A564-F4E4-3251-5A6641624D79}"/>
              </a:ext>
            </a:extLst>
          </p:cNvPr>
          <p:cNvSpPr/>
          <p:nvPr/>
        </p:nvSpPr>
        <p:spPr>
          <a:xfrm>
            <a:off x="5163787" y="2537765"/>
            <a:ext cx="1864427" cy="178247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091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par>
                                <p:cTn id="8" presetID="10" presetClass="exit" presetSubtype="0" fill="hold" nodeType="withEffect">
                                  <p:stCondLst>
                                    <p:cond delay="0"/>
                                  </p:stCondLst>
                                  <p:childTnLst>
                                    <p:animEffect transition="out" filter="fade">
                                      <p:cBhvr>
                                        <p:cTn id="9" dur="500"/>
                                        <p:tgtEl>
                                          <p:spTgt spid="278"/>
                                        </p:tgtEl>
                                      </p:cBhvr>
                                    </p:animEffect>
                                    <p:set>
                                      <p:cBhvr>
                                        <p:cTn id="10" dur="1" fill="hold">
                                          <p:stCondLst>
                                            <p:cond delay="499"/>
                                          </p:stCondLst>
                                        </p:cTn>
                                        <p:tgtEl>
                                          <p:spTgt spid="27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80"/>
                                        </p:tgtEl>
                                        <p:attrNameLst>
                                          <p:attrName>style.visibility</p:attrName>
                                        </p:attrNameLst>
                                      </p:cBhvr>
                                      <p:to>
                                        <p:strVal val="visible"/>
                                      </p:to>
                                    </p:set>
                                    <p:animEffect transition="in" filter="fade">
                                      <p:cBhvr>
                                        <p:cTn id="13"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P spid="2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tomkern">
            <a:extLst>
              <a:ext uri="{FF2B5EF4-FFF2-40B4-BE49-F238E27FC236}">
                <a16:creationId xmlns:a16="http://schemas.microsoft.com/office/drawing/2014/main" id="{BED48F0A-5ABC-58B8-BAA8-4308E92977D2}"/>
              </a:ext>
            </a:extLst>
          </p:cNvPr>
          <p:cNvSpPr/>
          <p:nvPr/>
        </p:nvSpPr>
        <p:spPr>
          <a:xfrm>
            <a:off x="5712493" y="3040490"/>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12" name="Additionszeichen 11">
            <a:extLst>
              <a:ext uri="{FF2B5EF4-FFF2-40B4-BE49-F238E27FC236}">
                <a16:creationId xmlns:a16="http://schemas.microsoft.com/office/drawing/2014/main" id="{00DB1208-FAA7-1C29-B89F-2B5CF933DDC9}"/>
              </a:ext>
            </a:extLst>
          </p:cNvPr>
          <p:cNvSpPr/>
          <p:nvPr/>
        </p:nvSpPr>
        <p:spPr>
          <a:xfrm>
            <a:off x="5856104" y="3184101"/>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M-Schale">
            <a:extLst>
              <a:ext uri="{FF2B5EF4-FFF2-40B4-BE49-F238E27FC236}">
                <a16:creationId xmlns:a16="http://schemas.microsoft.com/office/drawing/2014/main" id="{A52C0B07-CF94-B9FF-0C39-6444EA4F105D}"/>
              </a:ext>
            </a:extLst>
          </p:cNvPr>
          <p:cNvSpPr/>
          <p:nvPr/>
        </p:nvSpPr>
        <p:spPr>
          <a:xfrm>
            <a:off x="5425818" y="2753269"/>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76" name="Atomkern">
            <a:extLst>
              <a:ext uri="{FF2B5EF4-FFF2-40B4-BE49-F238E27FC236}">
                <a16:creationId xmlns:a16="http://schemas.microsoft.com/office/drawing/2014/main" id="{04B3F533-AEBC-83EE-6891-9AE2AD0CF7BA}"/>
              </a:ext>
            </a:extLst>
          </p:cNvPr>
          <p:cNvSpPr/>
          <p:nvPr/>
        </p:nvSpPr>
        <p:spPr>
          <a:xfrm>
            <a:off x="3916817" y="3034941"/>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77" name="Additionszeichen 76">
            <a:extLst>
              <a:ext uri="{FF2B5EF4-FFF2-40B4-BE49-F238E27FC236}">
                <a16:creationId xmlns:a16="http://schemas.microsoft.com/office/drawing/2014/main" id="{692BF7DE-4B4A-9A29-4CA6-5914FC4F30E5}"/>
              </a:ext>
            </a:extLst>
          </p:cNvPr>
          <p:cNvSpPr/>
          <p:nvPr/>
        </p:nvSpPr>
        <p:spPr>
          <a:xfrm>
            <a:off x="4060428" y="3178552"/>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M-Schale">
            <a:extLst>
              <a:ext uri="{FF2B5EF4-FFF2-40B4-BE49-F238E27FC236}">
                <a16:creationId xmlns:a16="http://schemas.microsoft.com/office/drawing/2014/main" id="{18FFCDD5-8B35-FAD0-7078-AD8C7359D87E}"/>
              </a:ext>
            </a:extLst>
          </p:cNvPr>
          <p:cNvSpPr/>
          <p:nvPr/>
        </p:nvSpPr>
        <p:spPr>
          <a:xfrm>
            <a:off x="3630142" y="2747720"/>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86" name="Atomkern">
            <a:extLst>
              <a:ext uri="{FF2B5EF4-FFF2-40B4-BE49-F238E27FC236}">
                <a16:creationId xmlns:a16="http://schemas.microsoft.com/office/drawing/2014/main" id="{E821E593-307B-647A-6CB9-E7EC30BF839C}"/>
              </a:ext>
            </a:extLst>
          </p:cNvPr>
          <p:cNvSpPr/>
          <p:nvPr/>
        </p:nvSpPr>
        <p:spPr>
          <a:xfrm>
            <a:off x="2121141" y="3029392"/>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87" name="Additionszeichen 86">
            <a:extLst>
              <a:ext uri="{FF2B5EF4-FFF2-40B4-BE49-F238E27FC236}">
                <a16:creationId xmlns:a16="http://schemas.microsoft.com/office/drawing/2014/main" id="{8AC50633-FDF0-4FE8-3050-094C40C2F68D}"/>
              </a:ext>
            </a:extLst>
          </p:cNvPr>
          <p:cNvSpPr/>
          <p:nvPr/>
        </p:nvSpPr>
        <p:spPr>
          <a:xfrm>
            <a:off x="2264752" y="3173003"/>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M-Schale">
            <a:extLst>
              <a:ext uri="{FF2B5EF4-FFF2-40B4-BE49-F238E27FC236}">
                <a16:creationId xmlns:a16="http://schemas.microsoft.com/office/drawing/2014/main" id="{33634875-E4F3-B795-23B0-8DB7F8AF1A43}"/>
              </a:ext>
            </a:extLst>
          </p:cNvPr>
          <p:cNvSpPr/>
          <p:nvPr/>
        </p:nvSpPr>
        <p:spPr>
          <a:xfrm>
            <a:off x="1834466" y="2742171"/>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24" name="Atomkern">
            <a:extLst>
              <a:ext uri="{FF2B5EF4-FFF2-40B4-BE49-F238E27FC236}">
                <a16:creationId xmlns:a16="http://schemas.microsoft.com/office/drawing/2014/main" id="{E4FCEA30-513A-F4BE-0DDF-4F3A03185BF5}"/>
              </a:ext>
            </a:extLst>
          </p:cNvPr>
          <p:cNvSpPr/>
          <p:nvPr/>
        </p:nvSpPr>
        <p:spPr>
          <a:xfrm>
            <a:off x="325465" y="3023843"/>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125" name="Additionszeichen 124">
            <a:extLst>
              <a:ext uri="{FF2B5EF4-FFF2-40B4-BE49-F238E27FC236}">
                <a16:creationId xmlns:a16="http://schemas.microsoft.com/office/drawing/2014/main" id="{6109DBB8-8C5E-08B2-2681-37D236273BF9}"/>
              </a:ext>
            </a:extLst>
          </p:cNvPr>
          <p:cNvSpPr/>
          <p:nvPr/>
        </p:nvSpPr>
        <p:spPr>
          <a:xfrm>
            <a:off x="469076" y="3167454"/>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M-Schale">
            <a:extLst>
              <a:ext uri="{FF2B5EF4-FFF2-40B4-BE49-F238E27FC236}">
                <a16:creationId xmlns:a16="http://schemas.microsoft.com/office/drawing/2014/main" id="{CE493BA2-D6B8-98FB-516E-AE1D8EB0C660}"/>
              </a:ext>
            </a:extLst>
          </p:cNvPr>
          <p:cNvSpPr/>
          <p:nvPr/>
        </p:nvSpPr>
        <p:spPr>
          <a:xfrm>
            <a:off x="38790" y="2736622"/>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832" name="Atomkern">
            <a:extLst>
              <a:ext uri="{FF2B5EF4-FFF2-40B4-BE49-F238E27FC236}">
                <a16:creationId xmlns:a16="http://schemas.microsoft.com/office/drawing/2014/main" id="{1623E507-06C8-484A-E81A-C5B51B71E90E}"/>
              </a:ext>
            </a:extLst>
          </p:cNvPr>
          <p:cNvSpPr/>
          <p:nvPr/>
        </p:nvSpPr>
        <p:spPr>
          <a:xfrm>
            <a:off x="7508169" y="3018294"/>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4833" name="Additionszeichen 4832">
            <a:extLst>
              <a:ext uri="{FF2B5EF4-FFF2-40B4-BE49-F238E27FC236}">
                <a16:creationId xmlns:a16="http://schemas.microsoft.com/office/drawing/2014/main" id="{C82749A2-8451-BFF3-E7CB-0B7E6B38336B}"/>
              </a:ext>
            </a:extLst>
          </p:cNvPr>
          <p:cNvSpPr/>
          <p:nvPr/>
        </p:nvSpPr>
        <p:spPr>
          <a:xfrm>
            <a:off x="7651780" y="3161905"/>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34" name="M-Schale">
            <a:extLst>
              <a:ext uri="{FF2B5EF4-FFF2-40B4-BE49-F238E27FC236}">
                <a16:creationId xmlns:a16="http://schemas.microsoft.com/office/drawing/2014/main" id="{AC02C83E-0796-7B65-0748-C758C4D7DDEE}"/>
              </a:ext>
            </a:extLst>
          </p:cNvPr>
          <p:cNvSpPr/>
          <p:nvPr/>
        </p:nvSpPr>
        <p:spPr>
          <a:xfrm>
            <a:off x="7221494" y="2731073"/>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842" name="Atomkern">
            <a:extLst>
              <a:ext uri="{FF2B5EF4-FFF2-40B4-BE49-F238E27FC236}">
                <a16:creationId xmlns:a16="http://schemas.microsoft.com/office/drawing/2014/main" id="{49BA4565-47E6-BC2A-6574-8BBE2D6FAAF2}"/>
              </a:ext>
            </a:extLst>
          </p:cNvPr>
          <p:cNvSpPr/>
          <p:nvPr/>
        </p:nvSpPr>
        <p:spPr>
          <a:xfrm>
            <a:off x="9303845" y="3012745"/>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4843" name="Additionszeichen 4842">
            <a:extLst>
              <a:ext uri="{FF2B5EF4-FFF2-40B4-BE49-F238E27FC236}">
                <a16:creationId xmlns:a16="http://schemas.microsoft.com/office/drawing/2014/main" id="{FD6706B1-F705-1576-3007-556CF5F1E66D}"/>
              </a:ext>
            </a:extLst>
          </p:cNvPr>
          <p:cNvSpPr/>
          <p:nvPr/>
        </p:nvSpPr>
        <p:spPr>
          <a:xfrm>
            <a:off x="9447456" y="3156356"/>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44" name="M-Schale">
            <a:extLst>
              <a:ext uri="{FF2B5EF4-FFF2-40B4-BE49-F238E27FC236}">
                <a16:creationId xmlns:a16="http://schemas.microsoft.com/office/drawing/2014/main" id="{A1E78836-F792-AB9B-6158-C605137C7273}"/>
              </a:ext>
            </a:extLst>
          </p:cNvPr>
          <p:cNvSpPr/>
          <p:nvPr/>
        </p:nvSpPr>
        <p:spPr>
          <a:xfrm>
            <a:off x="9017170" y="272552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852" name="Atomkern">
            <a:extLst>
              <a:ext uri="{FF2B5EF4-FFF2-40B4-BE49-F238E27FC236}">
                <a16:creationId xmlns:a16="http://schemas.microsoft.com/office/drawing/2014/main" id="{56BC24CC-A809-6191-5417-0484075C2540}"/>
              </a:ext>
            </a:extLst>
          </p:cNvPr>
          <p:cNvSpPr/>
          <p:nvPr/>
        </p:nvSpPr>
        <p:spPr>
          <a:xfrm>
            <a:off x="11095927" y="3007196"/>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4853" name="Additionszeichen 4852">
            <a:extLst>
              <a:ext uri="{FF2B5EF4-FFF2-40B4-BE49-F238E27FC236}">
                <a16:creationId xmlns:a16="http://schemas.microsoft.com/office/drawing/2014/main" id="{EE0E5658-9D8E-CEFC-C38A-31358E972772}"/>
              </a:ext>
            </a:extLst>
          </p:cNvPr>
          <p:cNvSpPr/>
          <p:nvPr/>
        </p:nvSpPr>
        <p:spPr>
          <a:xfrm>
            <a:off x="11239538" y="3150807"/>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54" name="M-Schale">
            <a:extLst>
              <a:ext uri="{FF2B5EF4-FFF2-40B4-BE49-F238E27FC236}">
                <a16:creationId xmlns:a16="http://schemas.microsoft.com/office/drawing/2014/main" id="{01DC074D-7987-175C-20D0-2BD6033C268A}"/>
              </a:ext>
            </a:extLst>
          </p:cNvPr>
          <p:cNvSpPr/>
          <p:nvPr/>
        </p:nvSpPr>
        <p:spPr>
          <a:xfrm>
            <a:off x="10809252" y="2719975"/>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862" name="Atomkern">
            <a:extLst>
              <a:ext uri="{FF2B5EF4-FFF2-40B4-BE49-F238E27FC236}">
                <a16:creationId xmlns:a16="http://schemas.microsoft.com/office/drawing/2014/main" id="{BB6CB609-4EEA-58E8-30C2-E8FDE774EAB0}"/>
              </a:ext>
            </a:extLst>
          </p:cNvPr>
          <p:cNvSpPr/>
          <p:nvPr/>
        </p:nvSpPr>
        <p:spPr>
          <a:xfrm>
            <a:off x="347814" y="1129465"/>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4863" name="Additionszeichen 4862">
            <a:extLst>
              <a:ext uri="{FF2B5EF4-FFF2-40B4-BE49-F238E27FC236}">
                <a16:creationId xmlns:a16="http://schemas.microsoft.com/office/drawing/2014/main" id="{982B24E7-F877-9144-4E2F-0DA1C12599D4}"/>
              </a:ext>
            </a:extLst>
          </p:cNvPr>
          <p:cNvSpPr/>
          <p:nvPr/>
        </p:nvSpPr>
        <p:spPr>
          <a:xfrm>
            <a:off x="491425" y="1273076"/>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4" name="M-Schale">
            <a:extLst>
              <a:ext uri="{FF2B5EF4-FFF2-40B4-BE49-F238E27FC236}">
                <a16:creationId xmlns:a16="http://schemas.microsoft.com/office/drawing/2014/main" id="{A10ADCDB-578D-9D86-DF36-806C3F01F237}"/>
              </a:ext>
            </a:extLst>
          </p:cNvPr>
          <p:cNvSpPr/>
          <p:nvPr/>
        </p:nvSpPr>
        <p:spPr>
          <a:xfrm>
            <a:off x="61139" y="84224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705" name="Gruppieren 704">
            <a:extLst>
              <a:ext uri="{FF2B5EF4-FFF2-40B4-BE49-F238E27FC236}">
                <a16:creationId xmlns:a16="http://schemas.microsoft.com/office/drawing/2014/main" id="{6B715058-E61C-F642-1205-75FA1D94EA2E}"/>
              </a:ext>
            </a:extLst>
          </p:cNvPr>
          <p:cNvGrpSpPr/>
          <p:nvPr/>
        </p:nvGrpSpPr>
        <p:grpSpPr>
          <a:xfrm>
            <a:off x="587165" y="709730"/>
            <a:ext cx="287221" cy="287221"/>
            <a:chOff x="5553948" y="410724"/>
            <a:chExt cx="1080000" cy="1080000"/>
          </a:xfrm>
        </p:grpSpPr>
        <p:sp>
          <p:nvSpPr>
            <p:cNvPr id="709" name="Ellipse 708">
              <a:extLst>
                <a:ext uri="{FF2B5EF4-FFF2-40B4-BE49-F238E27FC236}">
                  <a16:creationId xmlns:a16="http://schemas.microsoft.com/office/drawing/2014/main" id="{A82EDE9F-24FA-3438-1F89-F7B922B04AF6}"/>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0" name="Minuszeichen 709">
              <a:extLst>
                <a:ext uri="{FF2B5EF4-FFF2-40B4-BE49-F238E27FC236}">
                  <a16:creationId xmlns:a16="http://schemas.microsoft.com/office/drawing/2014/main" id="{0CF1CED3-F3C0-D130-A409-9E5E4016169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06" name="Gruppieren 705">
            <a:extLst>
              <a:ext uri="{FF2B5EF4-FFF2-40B4-BE49-F238E27FC236}">
                <a16:creationId xmlns:a16="http://schemas.microsoft.com/office/drawing/2014/main" id="{5B8E6B87-5215-35BD-AD49-CAB6DF48C6AA}"/>
              </a:ext>
            </a:extLst>
          </p:cNvPr>
          <p:cNvGrpSpPr/>
          <p:nvPr/>
        </p:nvGrpSpPr>
        <p:grpSpPr>
          <a:xfrm>
            <a:off x="587165" y="2038999"/>
            <a:ext cx="287221" cy="287221"/>
            <a:chOff x="6003948" y="5865553"/>
            <a:chExt cx="1080000" cy="1080000"/>
          </a:xfrm>
        </p:grpSpPr>
        <p:sp>
          <p:nvSpPr>
            <p:cNvPr id="707" name="Ellipse 706">
              <a:extLst>
                <a:ext uri="{FF2B5EF4-FFF2-40B4-BE49-F238E27FC236}">
                  <a16:creationId xmlns:a16="http://schemas.microsoft.com/office/drawing/2014/main" id="{17760E0F-2906-7C2E-FDFA-BB7C9694480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8" name="Minuszeichen 707">
              <a:extLst>
                <a:ext uri="{FF2B5EF4-FFF2-40B4-BE49-F238E27FC236}">
                  <a16:creationId xmlns:a16="http://schemas.microsoft.com/office/drawing/2014/main" id="{F256A7A9-7F9B-82C3-B546-57B48780087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12" name="Atomkern">
            <a:extLst>
              <a:ext uri="{FF2B5EF4-FFF2-40B4-BE49-F238E27FC236}">
                <a16:creationId xmlns:a16="http://schemas.microsoft.com/office/drawing/2014/main" id="{4718F0D0-A131-5B30-3DFB-C94BBAE854AC}"/>
              </a:ext>
            </a:extLst>
          </p:cNvPr>
          <p:cNvSpPr/>
          <p:nvPr/>
        </p:nvSpPr>
        <p:spPr>
          <a:xfrm>
            <a:off x="2120595" y="1129465"/>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713" name="Additionszeichen 712">
            <a:extLst>
              <a:ext uri="{FF2B5EF4-FFF2-40B4-BE49-F238E27FC236}">
                <a16:creationId xmlns:a16="http://schemas.microsoft.com/office/drawing/2014/main" id="{1DBD46FD-A2D4-F9F2-1D3F-9CAB46F257AB}"/>
              </a:ext>
            </a:extLst>
          </p:cNvPr>
          <p:cNvSpPr/>
          <p:nvPr/>
        </p:nvSpPr>
        <p:spPr>
          <a:xfrm>
            <a:off x="2264206" y="1273076"/>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4" name="M-Schale">
            <a:extLst>
              <a:ext uri="{FF2B5EF4-FFF2-40B4-BE49-F238E27FC236}">
                <a16:creationId xmlns:a16="http://schemas.microsoft.com/office/drawing/2014/main" id="{D2554407-16CF-52FE-F3EB-C2D84634B13C}"/>
              </a:ext>
            </a:extLst>
          </p:cNvPr>
          <p:cNvSpPr/>
          <p:nvPr/>
        </p:nvSpPr>
        <p:spPr>
          <a:xfrm>
            <a:off x="1833920" y="84224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715" name="Gruppieren 714">
            <a:extLst>
              <a:ext uri="{FF2B5EF4-FFF2-40B4-BE49-F238E27FC236}">
                <a16:creationId xmlns:a16="http://schemas.microsoft.com/office/drawing/2014/main" id="{63D1F621-B23B-9746-A83B-EA4715847F58}"/>
              </a:ext>
            </a:extLst>
          </p:cNvPr>
          <p:cNvGrpSpPr/>
          <p:nvPr/>
        </p:nvGrpSpPr>
        <p:grpSpPr>
          <a:xfrm>
            <a:off x="2359946" y="709730"/>
            <a:ext cx="287221" cy="287221"/>
            <a:chOff x="5553948" y="410724"/>
            <a:chExt cx="1080000" cy="1080000"/>
          </a:xfrm>
        </p:grpSpPr>
        <p:sp>
          <p:nvSpPr>
            <p:cNvPr id="719" name="Ellipse 718">
              <a:extLst>
                <a:ext uri="{FF2B5EF4-FFF2-40B4-BE49-F238E27FC236}">
                  <a16:creationId xmlns:a16="http://schemas.microsoft.com/office/drawing/2014/main" id="{EE12B5F0-9A94-5100-5AA8-EC29871B360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0" name="Minuszeichen 719">
              <a:extLst>
                <a:ext uri="{FF2B5EF4-FFF2-40B4-BE49-F238E27FC236}">
                  <a16:creationId xmlns:a16="http://schemas.microsoft.com/office/drawing/2014/main" id="{7C800197-243F-95E9-7474-2DDDDC98B428}"/>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16" name="Gruppieren 715">
            <a:extLst>
              <a:ext uri="{FF2B5EF4-FFF2-40B4-BE49-F238E27FC236}">
                <a16:creationId xmlns:a16="http://schemas.microsoft.com/office/drawing/2014/main" id="{05D03E70-6A96-5FBD-870B-E70C17815C28}"/>
              </a:ext>
            </a:extLst>
          </p:cNvPr>
          <p:cNvGrpSpPr/>
          <p:nvPr/>
        </p:nvGrpSpPr>
        <p:grpSpPr>
          <a:xfrm>
            <a:off x="2359946" y="2038999"/>
            <a:ext cx="287221" cy="287221"/>
            <a:chOff x="6003948" y="5865553"/>
            <a:chExt cx="1080000" cy="1080000"/>
          </a:xfrm>
        </p:grpSpPr>
        <p:sp>
          <p:nvSpPr>
            <p:cNvPr id="717" name="Ellipse 716">
              <a:extLst>
                <a:ext uri="{FF2B5EF4-FFF2-40B4-BE49-F238E27FC236}">
                  <a16:creationId xmlns:a16="http://schemas.microsoft.com/office/drawing/2014/main" id="{FF33DB20-98CF-C4C6-EE1D-7460256D71C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8" name="Minuszeichen 717">
              <a:extLst>
                <a:ext uri="{FF2B5EF4-FFF2-40B4-BE49-F238E27FC236}">
                  <a16:creationId xmlns:a16="http://schemas.microsoft.com/office/drawing/2014/main" id="{252E9529-5C8D-E14E-E48D-661382425E44}"/>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22" name="Atomkern">
            <a:extLst>
              <a:ext uri="{FF2B5EF4-FFF2-40B4-BE49-F238E27FC236}">
                <a16:creationId xmlns:a16="http://schemas.microsoft.com/office/drawing/2014/main" id="{D820914C-C7C9-8980-13CC-171D014A2095}"/>
              </a:ext>
            </a:extLst>
          </p:cNvPr>
          <p:cNvSpPr/>
          <p:nvPr/>
        </p:nvSpPr>
        <p:spPr>
          <a:xfrm>
            <a:off x="3916271" y="1129465"/>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723" name="Additionszeichen 722">
            <a:extLst>
              <a:ext uri="{FF2B5EF4-FFF2-40B4-BE49-F238E27FC236}">
                <a16:creationId xmlns:a16="http://schemas.microsoft.com/office/drawing/2014/main" id="{AEEA85C0-9687-AE21-6B92-8FEFA3419932}"/>
              </a:ext>
            </a:extLst>
          </p:cNvPr>
          <p:cNvSpPr/>
          <p:nvPr/>
        </p:nvSpPr>
        <p:spPr>
          <a:xfrm>
            <a:off x="4059882" y="1273076"/>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4" name="M-Schale">
            <a:extLst>
              <a:ext uri="{FF2B5EF4-FFF2-40B4-BE49-F238E27FC236}">
                <a16:creationId xmlns:a16="http://schemas.microsoft.com/office/drawing/2014/main" id="{E422B9DD-5580-C23D-26C7-7831C4D63227}"/>
              </a:ext>
            </a:extLst>
          </p:cNvPr>
          <p:cNvSpPr/>
          <p:nvPr/>
        </p:nvSpPr>
        <p:spPr>
          <a:xfrm>
            <a:off x="3629596" y="84224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725" name="Gruppieren 724">
            <a:extLst>
              <a:ext uri="{FF2B5EF4-FFF2-40B4-BE49-F238E27FC236}">
                <a16:creationId xmlns:a16="http://schemas.microsoft.com/office/drawing/2014/main" id="{A4BABE4A-5372-A500-8C46-62C181B86F78}"/>
              </a:ext>
            </a:extLst>
          </p:cNvPr>
          <p:cNvGrpSpPr/>
          <p:nvPr/>
        </p:nvGrpSpPr>
        <p:grpSpPr>
          <a:xfrm>
            <a:off x="4155622" y="709730"/>
            <a:ext cx="287221" cy="287221"/>
            <a:chOff x="5553948" y="410724"/>
            <a:chExt cx="1080000" cy="1080000"/>
          </a:xfrm>
        </p:grpSpPr>
        <p:sp>
          <p:nvSpPr>
            <p:cNvPr id="729" name="Ellipse 728">
              <a:extLst>
                <a:ext uri="{FF2B5EF4-FFF2-40B4-BE49-F238E27FC236}">
                  <a16:creationId xmlns:a16="http://schemas.microsoft.com/office/drawing/2014/main" id="{9568D71B-F70A-E29E-110E-55EBE773754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0" name="Minuszeichen 729">
              <a:extLst>
                <a:ext uri="{FF2B5EF4-FFF2-40B4-BE49-F238E27FC236}">
                  <a16:creationId xmlns:a16="http://schemas.microsoft.com/office/drawing/2014/main" id="{6034ED1E-667E-F09E-D894-F8FFA562472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26" name="Gruppieren 725">
            <a:extLst>
              <a:ext uri="{FF2B5EF4-FFF2-40B4-BE49-F238E27FC236}">
                <a16:creationId xmlns:a16="http://schemas.microsoft.com/office/drawing/2014/main" id="{34342AC9-6E34-D55A-9DBE-06E08F19B50B}"/>
              </a:ext>
            </a:extLst>
          </p:cNvPr>
          <p:cNvGrpSpPr/>
          <p:nvPr/>
        </p:nvGrpSpPr>
        <p:grpSpPr>
          <a:xfrm>
            <a:off x="4155622" y="2038999"/>
            <a:ext cx="287221" cy="287221"/>
            <a:chOff x="6003948" y="5865553"/>
            <a:chExt cx="1080000" cy="1080000"/>
          </a:xfrm>
        </p:grpSpPr>
        <p:sp>
          <p:nvSpPr>
            <p:cNvPr id="727" name="Ellipse 726">
              <a:extLst>
                <a:ext uri="{FF2B5EF4-FFF2-40B4-BE49-F238E27FC236}">
                  <a16:creationId xmlns:a16="http://schemas.microsoft.com/office/drawing/2014/main" id="{00AF07A0-210B-FD05-A5F8-794CD6A6D29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8" name="Minuszeichen 727">
              <a:extLst>
                <a:ext uri="{FF2B5EF4-FFF2-40B4-BE49-F238E27FC236}">
                  <a16:creationId xmlns:a16="http://schemas.microsoft.com/office/drawing/2014/main" id="{D00D6909-175D-F128-4DDC-AA03BECF070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06" name="Atomkern">
            <a:extLst>
              <a:ext uri="{FF2B5EF4-FFF2-40B4-BE49-F238E27FC236}">
                <a16:creationId xmlns:a16="http://schemas.microsoft.com/office/drawing/2014/main" id="{D9FC39A7-29F7-FF24-2D1F-CA5DE15A0C57}"/>
              </a:ext>
            </a:extLst>
          </p:cNvPr>
          <p:cNvSpPr/>
          <p:nvPr/>
        </p:nvSpPr>
        <p:spPr>
          <a:xfrm>
            <a:off x="5710856" y="1136779"/>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2007" name="Additionszeichen 2006">
            <a:extLst>
              <a:ext uri="{FF2B5EF4-FFF2-40B4-BE49-F238E27FC236}">
                <a16:creationId xmlns:a16="http://schemas.microsoft.com/office/drawing/2014/main" id="{AD04A92C-3661-1B65-9291-F1A1B5EA12A9}"/>
              </a:ext>
            </a:extLst>
          </p:cNvPr>
          <p:cNvSpPr/>
          <p:nvPr/>
        </p:nvSpPr>
        <p:spPr>
          <a:xfrm>
            <a:off x="5854467" y="1280390"/>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08" name="M-Schale">
            <a:extLst>
              <a:ext uri="{FF2B5EF4-FFF2-40B4-BE49-F238E27FC236}">
                <a16:creationId xmlns:a16="http://schemas.microsoft.com/office/drawing/2014/main" id="{4E1C27FD-41FA-78C2-B51F-CD7D05340665}"/>
              </a:ext>
            </a:extLst>
          </p:cNvPr>
          <p:cNvSpPr/>
          <p:nvPr/>
        </p:nvSpPr>
        <p:spPr>
          <a:xfrm>
            <a:off x="5424181" y="84955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2009" name="Gruppieren 2008">
            <a:extLst>
              <a:ext uri="{FF2B5EF4-FFF2-40B4-BE49-F238E27FC236}">
                <a16:creationId xmlns:a16="http://schemas.microsoft.com/office/drawing/2014/main" id="{B6E6B942-CC99-C4A4-B3ED-506B5637F134}"/>
              </a:ext>
            </a:extLst>
          </p:cNvPr>
          <p:cNvGrpSpPr/>
          <p:nvPr/>
        </p:nvGrpSpPr>
        <p:grpSpPr>
          <a:xfrm>
            <a:off x="5950207" y="717044"/>
            <a:ext cx="287221" cy="287221"/>
            <a:chOff x="5553948" y="410724"/>
            <a:chExt cx="1080000" cy="1080000"/>
          </a:xfrm>
        </p:grpSpPr>
        <p:sp>
          <p:nvSpPr>
            <p:cNvPr id="2013" name="Ellipse 2012">
              <a:extLst>
                <a:ext uri="{FF2B5EF4-FFF2-40B4-BE49-F238E27FC236}">
                  <a16:creationId xmlns:a16="http://schemas.microsoft.com/office/drawing/2014/main" id="{5F1B38FC-93FF-33C8-077C-42B549C52B70}"/>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4" name="Minuszeichen 2013">
              <a:extLst>
                <a:ext uri="{FF2B5EF4-FFF2-40B4-BE49-F238E27FC236}">
                  <a16:creationId xmlns:a16="http://schemas.microsoft.com/office/drawing/2014/main" id="{DE8EDDF2-0310-1D1D-538C-5102FD2C1F8A}"/>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10" name="Gruppieren 2009">
            <a:extLst>
              <a:ext uri="{FF2B5EF4-FFF2-40B4-BE49-F238E27FC236}">
                <a16:creationId xmlns:a16="http://schemas.microsoft.com/office/drawing/2014/main" id="{D5F21FA3-3C16-6AB1-2DD0-4A2038D4850C}"/>
              </a:ext>
            </a:extLst>
          </p:cNvPr>
          <p:cNvGrpSpPr/>
          <p:nvPr/>
        </p:nvGrpSpPr>
        <p:grpSpPr>
          <a:xfrm>
            <a:off x="5950207" y="2046313"/>
            <a:ext cx="287221" cy="287221"/>
            <a:chOff x="6003948" y="5865553"/>
            <a:chExt cx="1080000" cy="1080000"/>
          </a:xfrm>
        </p:grpSpPr>
        <p:sp>
          <p:nvSpPr>
            <p:cNvPr id="2011" name="Ellipse 2010">
              <a:extLst>
                <a:ext uri="{FF2B5EF4-FFF2-40B4-BE49-F238E27FC236}">
                  <a16:creationId xmlns:a16="http://schemas.microsoft.com/office/drawing/2014/main" id="{6536BA35-8235-8C46-B2D8-F7C6F18FCF04}"/>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2" name="Minuszeichen 2011">
              <a:extLst>
                <a:ext uri="{FF2B5EF4-FFF2-40B4-BE49-F238E27FC236}">
                  <a16:creationId xmlns:a16="http://schemas.microsoft.com/office/drawing/2014/main" id="{A5502E97-276F-84F8-C1F9-ED3E9AC61D12}"/>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16" name="Atomkern">
            <a:extLst>
              <a:ext uri="{FF2B5EF4-FFF2-40B4-BE49-F238E27FC236}">
                <a16:creationId xmlns:a16="http://schemas.microsoft.com/office/drawing/2014/main" id="{D2B8DBB9-4728-341B-388F-F99D81A24C93}"/>
              </a:ext>
            </a:extLst>
          </p:cNvPr>
          <p:cNvSpPr/>
          <p:nvPr/>
        </p:nvSpPr>
        <p:spPr>
          <a:xfrm>
            <a:off x="7508169" y="1129465"/>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2017" name="Additionszeichen 2016">
            <a:extLst>
              <a:ext uri="{FF2B5EF4-FFF2-40B4-BE49-F238E27FC236}">
                <a16:creationId xmlns:a16="http://schemas.microsoft.com/office/drawing/2014/main" id="{3547A50F-01AC-C93F-6874-9681FD968208}"/>
              </a:ext>
            </a:extLst>
          </p:cNvPr>
          <p:cNvSpPr/>
          <p:nvPr/>
        </p:nvSpPr>
        <p:spPr>
          <a:xfrm>
            <a:off x="7651780" y="1273076"/>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18" name="M-Schale">
            <a:extLst>
              <a:ext uri="{FF2B5EF4-FFF2-40B4-BE49-F238E27FC236}">
                <a16:creationId xmlns:a16="http://schemas.microsoft.com/office/drawing/2014/main" id="{98BA8C9D-EC31-5547-B53D-F66843A13211}"/>
              </a:ext>
            </a:extLst>
          </p:cNvPr>
          <p:cNvSpPr/>
          <p:nvPr/>
        </p:nvSpPr>
        <p:spPr>
          <a:xfrm>
            <a:off x="7221494" y="84224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2026" name="Atomkern">
            <a:extLst>
              <a:ext uri="{FF2B5EF4-FFF2-40B4-BE49-F238E27FC236}">
                <a16:creationId xmlns:a16="http://schemas.microsoft.com/office/drawing/2014/main" id="{90C75318-2600-8D9E-DF20-DA99180F5EE6}"/>
              </a:ext>
            </a:extLst>
          </p:cNvPr>
          <p:cNvSpPr/>
          <p:nvPr/>
        </p:nvSpPr>
        <p:spPr>
          <a:xfrm>
            <a:off x="9303845" y="1136779"/>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2027" name="Additionszeichen 2026">
            <a:extLst>
              <a:ext uri="{FF2B5EF4-FFF2-40B4-BE49-F238E27FC236}">
                <a16:creationId xmlns:a16="http://schemas.microsoft.com/office/drawing/2014/main" id="{ED2327E3-9A7D-8579-E7BF-E5603FADB04E}"/>
              </a:ext>
            </a:extLst>
          </p:cNvPr>
          <p:cNvSpPr/>
          <p:nvPr/>
        </p:nvSpPr>
        <p:spPr>
          <a:xfrm>
            <a:off x="9447456" y="1280390"/>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28" name="M-Schale">
            <a:extLst>
              <a:ext uri="{FF2B5EF4-FFF2-40B4-BE49-F238E27FC236}">
                <a16:creationId xmlns:a16="http://schemas.microsoft.com/office/drawing/2014/main" id="{542BE87C-2687-72FF-69B4-3DEE67A8C954}"/>
              </a:ext>
            </a:extLst>
          </p:cNvPr>
          <p:cNvSpPr/>
          <p:nvPr/>
        </p:nvSpPr>
        <p:spPr>
          <a:xfrm>
            <a:off x="9017170" y="84955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2036" name="Atomkern">
            <a:extLst>
              <a:ext uri="{FF2B5EF4-FFF2-40B4-BE49-F238E27FC236}">
                <a16:creationId xmlns:a16="http://schemas.microsoft.com/office/drawing/2014/main" id="{D0F0F9CC-3300-5896-068E-7E797B8881E0}"/>
              </a:ext>
            </a:extLst>
          </p:cNvPr>
          <p:cNvSpPr/>
          <p:nvPr/>
        </p:nvSpPr>
        <p:spPr>
          <a:xfrm>
            <a:off x="11095927" y="1149100"/>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2037" name="Additionszeichen 2036">
            <a:extLst>
              <a:ext uri="{FF2B5EF4-FFF2-40B4-BE49-F238E27FC236}">
                <a16:creationId xmlns:a16="http://schemas.microsoft.com/office/drawing/2014/main" id="{2801863C-21D4-0B88-3F23-2E4A09F3B5E0}"/>
              </a:ext>
            </a:extLst>
          </p:cNvPr>
          <p:cNvSpPr/>
          <p:nvPr/>
        </p:nvSpPr>
        <p:spPr>
          <a:xfrm>
            <a:off x="11239538" y="1292711"/>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38" name="M-Schale">
            <a:extLst>
              <a:ext uri="{FF2B5EF4-FFF2-40B4-BE49-F238E27FC236}">
                <a16:creationId xmlns:a16="http://schemas.microsoft.com/office/drawing/2014/main" id="{8F7C8831-2F3D-D4B5-D52B-E70E97378290}"/>
              </a:ext>
            </a:extLst>
          </p:cNvPr>
          <p:cNvSpPr/>
          <p:nvPr/>
        </p:nvSpPr>
        <p:spPr>
          <a:xfrm>
            <a:off x="10809252" y="861879"/>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2046" name="Atomkern">
            <a:extLst>
              <a:ext uri="{FF2B5EF4-FFF2-40B4-BE49-F238E27FC236}">
                <a16:creationId xmlns:a16="http://schemas.microsoft.com/office/drawing/2014/main" id="{C3C1A1E3-075C-FEED-3A83-DE079904C8F5}"/>
              </a:ext>
            </a:extLst>
          </p:cNvPr>
          <p:cNvSpPr/>
          <p:nvPr/>
        </p:nvSpPr>
        <p:spPr>
          <a:xfrm>
            <a:off x="324919" y="5068697"/>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2047" name="Additionszeichen 2046">
            <a:extLst>
              <a:ext uri="{FF2B5EF4-FFF2-40B4-BE49-F238E27FC236}">
                <a16:creationId xmlns:a16="http://schemas.microsoft.com/office/drawing/2014/main" id="{A473D988-F43F-3D84-AE0B-EE8196353304}"/>
              </a:ext>
            </a:extLst>
          </p:cNvPr>
          <p:cNvSpPr/>
          <p:nvPr/>
        </p:nvSpPr>
        <p:spPr>
          <a:xfrm>
            <a:off x="468530" y="5212308"/>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44" name="M-Schale">
            <a:extLst>
              <a:ext uri="{FF2B5EF4-FFF2-40B4-BE49-F238E27FC236}">
                <a16:creationId xmlns:a16="http://schemas.microsoft.com/office/drawing/2014/main" id="{9C0578B6-11B7-8F89-64D3-82B2D0B2EE39}"/>
              </a:ext>
            </a:extLst>
          </p:cNvPr>
          <p:cNvSpPr/>
          <p:nvPr/>
        </p:nvSpPr>
        <p:spPr>
          <a:xfrm>
            <a:off x="38244" y="478147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2952" name="Atomkern">
            <a:extLst>
              <a:ext uri="{FF2B5EF4-FFF2-40B4-BE49-F238E27FC236}">
                <a16:creationId xmlns:a16="http://schemas.microsoft.com/office/drawing/2014/main" id="{9254FA17-9B18-F681-ACA1-3CB376804FEC}"/>
              </a:ext>
            </a:extLst>
          </p:cNvPr>
          <p:cNvSpPr/>
          <p:nvPr/>
        </p:nvSpPr>
        <p:spPr>
          <a:xfrm>
            <a:off x="2120049" y="5045186"/>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2953" name="Additionszeichen 2952">
            <a:extLst>
              <a:ext uri="{FF2B5EF4-FFF2-40B4-BE49-F238E27FC236}">
                <a16:creationId xmlns:a16="http://schemas.microsoft.com/office/drawing/2014/main" id="{B20E12FF-BEBF-ED00-D229-F54852D91A91}"/>
              </a:ext>
            </a:extLst>
          </p:cNvPr>
          <p:cNvSpPr/>
          <p:nvPr/>
        </p:nvSpPr>
        <p:spPr>
          <a:xfrm>
            <a:off x="2263660" y="5188797"/>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54" name="M-Schale">
            <a:extLst>
              <a:ext uri="{FF2B5EF4-FFF2-40B4-BE49-F238E27FC236}">
                <a16:creationId xmlns:a16="http://schemas.microsoft.com/office/drawing/2014/main" id="{C932C469-70F0-DC0B-71F3-0A69BC743E16}"/>
              </a:ext>
            </a:extLst>
          </p:cNvPr>
          <p:cNvSpPr/>
          <p:nvPr/>
        </p:nvSpPr>
        <p:spPr>
          <a:xfrm>
            <a:off x="1833374" y="4757965"/>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2962" name="Atomkern">
            <a:extLst>
              <a:ext uri="{FF2B5EF4-FFF2-40B4-BE49-F238E27FC236}">
                <a16:creationId xmlns:a16="http://schemas.microsoft.com/office/drawing/2014/main" id="{55CDEDAB-CDE4-776F-8C87-2B98E5E0D922}"/>
              </a:ext>
            </a:extLst>
          </p:cNvPr>
          <p:cNvSpPr/>
          <p:nvPr/>
        </p:nvSpPr>
        <p:spPr>
          <a:xfrm>
            <a:off x="3915725" y="5067865"/>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2963" name="Additionszeichen 2962">
            <a:extLst>
              <a:ext uri="{FF2B5EF4-FFF2-40B4-BE49-F238E27FC236}">
                <a16:creationId xmlns:a16="http://schemas.microsoft.com/office/drawing/2014/main" id="{D93D6224-4B4D-430E-1996-5773D4B669A9}"/>
              </a:ext>
            </a:extLst>
          </p:cNvPr>
          <p:cNvSpPr/>
          <p:nvPr/>
        </p:nvSpPr>
        <p:spPr>
          <a:xfrm>
            <a:off x="4059336" y="5211476"/>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64" name="M-Schale">
            <a:extLst>
              <a:ext uri="{FF2B5EF4-FFF2-40B4-BE49-F238E27FC236}">
                <a16:creationId xmlns:a16="http://schemas.microsoft.com/office/drawing/2014/main" id="{331427A2-BEFF-C808-9A04-2767E0B4EF57}"/>
              </a:ext>
            </a:extLst>
          </p:cNvPr>
          <p:cNvSpPr/>
          <p:nvPr/>
        </p:nvSpPr>
        <p:spPr>
          <a:xfrm>
            <a:off x="3629050" y="478064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2965" name="Gruppieren 2964">
            <a:extLst>
              <a:ext uri="{FF2B5EF4-FFF2-40B4-BE49-F238E27FC236}">
                <a16:creationId xmlns:a16="http://schemas.microsoft.com/office/drawing/2014/main" id="{11583EBC-9744-26A4-91B8-DFD6DA29B002}"/>
              </a:ext>
            </a:extLst>
          </p:cNvPr>
          <p:cNvGrpSpPr/>
          <p:nvPr/>
        </p:nvGrpSpPr>
        <p:grpSpPr>
          <a:xfrm>
            <a:off x="4155076" y="4648130"/>
            <a:ext cx="287221" cy="287221"/>
            <a:chOff x="5553948" y="410724"/>
            <a:chExt cx="1080000" cy="1080000"/>
          </a:xfrm>
        </p:grpSpPr>
        <p:sp>
          <p:nvSpPr>
            <p:cNvPr id="2969" name="Ellipse 2968">
              <a:extLst>
                <a:ext uri="{FF2B5EF4-FFF2-40B4-BE49-F238E27FC236}">
                  <a16:creationId xmlns:a16="http://schemas.microsoft.com/office/drawing/2014/main" id="{F83D9CAE-8073-04F6-FE3E-1DFD433F175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0" name="Minuszeichen 2969">
              <a:extLst>
                <a:ext uri="{FF2B5EF4-FFF2-40B4-BE49-F238E27FC236}">
                  <a16:creationId xmlns:a16="http://schemas.microsoft.com/office/drawing/2014/main" id="{36BA5E38-26AE-6BCC-CFE3-E1CB3CE27924}"/>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66" name="Gruppieren 2965">
            <a:extLst>
              <a:ext uri="{FF2B5EF4-FFF2-40B4-BE49-F238E27FC236}">
                <a16:creationId xmlns:a16="http://schemas.microsoft.com/office/drawing/2014/main" id="{702E8455-EB89-B973-8C73-2373270AD154}"/>
              </a:ext>
            </a:extLst>
          </p:cNvPr>
          <p:cNvGrpSpPr/>
          <p:nvPr/>
        </p:nvGrpSpPr>
        <p:grpSpPr>
          <a:xfrm>
            <a:off x="4155076" y="5977399"/>
            <a:ext cx="287221" cy="287221"/>
            <a:chOff x="6003948" y="5865553"/>
            <a:chExt cx="1080000" cy="1080000"/>
          </a:xfrm>
        </p:grpSpPr>
        <p:sp>
          <p:nvSpPr>
            <p:cNvPr id="2967" name="Ellipse 2966">
              <a:extLst>
                <a:ext uri="{FF2B5EF4-FFF2-40B4-BE49-F238E27FC236}">
                  <a16:creationId xmlns:a16="http://schemas.microsoft.com/office/drawing/2014/main" id="{59F98352-1863-6479-AC6A-B5F50402654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8" name="Minuszeichen 2967">
              <a:extLst>
                <a:ext uri="{FF2B5EF4-FFF2-40B4-BE49-F238E27FC236}">
                  <a16:creationId xmlns:a16="http://schemas.microsoft.com/office/drawing/2014/main" id="{D684786E-EDAB-3E48-3DDD-A226C0A90D9E}"/>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72" name="Atomkern">
            <a:extLst>
              <a:ext uri="{FF2B5EF4-FFF2-40B4-BE49-F238E27FC236}">
                <a16:creationId xmlns:a16="http://schemas.microsoft.com/office/drawing/2014/main" id="{8A324D04-F371-76A7-442D-904C4B0630E1}"/>
              </a:ext>
            </a:extLst>
          </p:cNvPr>
          <p:cNvSpPr/>
          <p:nvPr/>
        </p:nvSpPr>
        <p:spPr>
          <a:xfrm>
            <a:off x="5710856" y="5039637"/>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2973" name="Additionszeichen 2972">
            <a:extLst>
              <a:ext uri="{FF2B5EF4-FFF2-40B4-BE49-F238E27FC236}">
                <a16:creationId xmlns:a16="http://schemas.microsoft.com/office/drawing/2014/main" id="{EF5721FB-632E-D4C0-2395-FEFC81D75291}"/>
              </a:ext>
            </a:extLst>
          </p:cNvPr>
          <p:cNvSpPr/>
          <p:nvPr/>
        </p:nvSpPr>
        <p:spPr>
          <a:xfrm>
            <a:off x="5854467" y="5183248"/>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74" name="M-Schale">
            <a:extLst>
              <a:ext uri="{FF2B5EF4-FFF2-40B4-BE49-F238E27FC236}">
                <a16:creationId xmlns:a16="http://schemas.microsoft.com/office/drawing/2014/main" id="{33AA5D54-2201-9CA4-114A-18C50623EB37}"/>
              </a:ext>
            </a:extLst>
          </p:cNvPr>
          <p:cNvSpPr/>
          <p:nvPr/>
        </p:nvSpPr>
        <p:spPr>
          <a:xfrm>
            <a:off x="5424181" y="475241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2976" name="Gruppieren 2975">
            <a:extLst>
              <a:ext uri="{FF2B5EF4-FFF2-40B4-BE49-F238E27FC236}">
                <a16:creationId xmlns:a16="http://schemas.microsoft.com/office/drawing/2014/main" id="{7578F490-1D91-20A9-9372-B6689E63F05E}"/>
              </a:ext>
            </a:extLst>
          </p:cNvPr>
          <p:cNvGrpSpPr/>
          <p:nvPr/>
        </p:nvGrpSpPr>
        <p:grpSpPr>
          <a:xfrm>
            <a:off x="5950207" y="5949171"/>
            <a:ext cx="287221" cy="287221"/>
            <a:chOff x="6003948" y="5865553"/>
            <a:chExt cx="1080000" cy="1080000"/>
          </a:xfrm>
        </p:grpSpPr>
        <p:sp>
          <p:nvSpPr>
            <p:cNvPr id="2977" name="Ellipse 2976">
              <a:extLst>
                <a:ext uri="{FF2B5EF4-FFF2-40B4-BE49-F238E27FC236}">
                  <a16:creationId xmlns:a16="http://schemas.microsoft.com/office/drawing/2014/main" id="{9E471FEA-BE3F-DCB6-2F86-FEA45DE344C0}"/>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8" name="Minuszeichen 2977">
              <a:extLst>
                <a:ext uri="{FF2B5EF4-FFF2-40B4-BE49-F238E27FC236}">
                  <a16:creationId xmlns:a16="http://schemas.microsoft.com/office/drawing/2014/main" id="{D5CB6750-1191-1FD8-9657-DA93B0477D6E}"/>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82" name="Atomkern">
            <a:extLst>
              <a:ext uri="{FF2B5EF4-FFF2-40B4-BE49-F238E27FC236}">
                <a16:creationId xmlns:a16="http://schemas.microsoft.com/office/drawing/2014/main" id="{E2BFAF0B-01ED-6B69-6D69-A1813C371DFF}"/>
              </a:ext>
            </a:extLst>
          </p:cNvPr>
          <p:cNvSpPr/>
          <p:nvPr/>
        </p:nvSpPr>
        <p:spPr>
          <a:xfrm>
            <a:off x="7508169" y="5067865"/>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2983" name="Additionszeichen 2982">
            <a:extLst>
              <a:ext uri="{FF2B5EF4-FFF2-40B4-BE49-F238E27FC236}">
                <a16:creationId xmlns:a16="http://schemas.microsoft.com/office/drawing/2014/main" id="{11D200E8-B8BD-157A-054B-16C47D06431C}"/>
              </a:ext>
            </a:extLst>
          </p:cNvPr>
          <p:cNvSpPr/>
          <p:nvPr/>
        </p:nvSpPr>
        <p:spPr>
          <a:xfrm>
            <a:off x="7651780" y="5211476"/>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84" name="M-Schale">
            <a:extLst>
              <a:ext uri="{FF2B5EF4-FFF2-40B4-BE49-F238E27FC236}">
                <a16:creationId xmlns:a16="http://schemas.microsoft.com/office/drawing/2014/main" id="{10016F1E-62AE-EB76-F185-F4247A25F814}"/>
              </a:ext>
            </a:extLst>
          </p:cNvPr>
          <p:cNvSpPr/>
          <p:nvPr/>
        </p:nvSpPr>
        <p:spPr>
          <a:xfrm>
            <a:off x="7221494" y="478064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2992" name="Atomkern">
            <a:extLst>
              <a:ext uri="{FF2B5EF4-FFF2-40B4-BE49-F238E27FC236}">
                <a16:creationId xmlns:a16="http://schemas.microsoft.com/office/drawing/2014/main" id="{26206AA1-0D7D-D99E-D288-B51B1BD09855}"/>
              </a:ext>
            </a:extLst>
          </p:cNvPr>
          <p:cNvSpPr/>
          <p:nvPr/>
        </p:nvSpPr>
        <p:spPr>
          <a:xfrm>
            <a:off x="9303845" y="5039637"/>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2993" name="Additionszeichen 2992">
            <a:extLst>
              <a:ext uri="{FF2B5EF4-FFF2-40B4-BE49-F238E27FC236}">
                <a16:creationId xmlns:a16="http://schemas.microsoft.com/office/drawing/2014/main" id="{8980D443-9F1B-FCDA-9682-F6B2762E8195}"/>
              </a:ext>
            </a:extLst>
          </p:cNvPr>
          <p:cNvSpPr/>
          <p:nvPr/>
        </p:nvSpPr>
        <p:spPr>
          <a:xfrm>
            <a:off x="9447456" y="5183248"/>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94" name="M-Schale">
            <a:extLst>
              <a:ext uri="{FF2B5EF4-FFF2-40B4-BE49-F238E27FC236}">
                <a16:creationId xmlns:a16="http://schemas.microsoft.com/office/drawing/2014/main" id="{9E0D44D2-E46A-8972-5399-4D3B4410F9DB}"/>
              </a:ext>
            </a:extLst>
          </p:cNvPr>
          <p:cNvSpPr/>
          <p:nvPr/>
        </p:nvSpPr>
        <p:spPr>
          <a:xfrm>
            <a:off x="9017170" y="475241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3002" name="Atomkern">
            <a:extLst>
              <a:ext uri="{FF2B5EF4-FFF2-40B4-BE49-F238E27FC236}">
                <a16:creationId xmlns:a16="http://schemas.microsoft.com/office/drawing/2014/main" id="{BAE143CC-D630-D4CC-6DC3-8668789FA101}"/>
              </a:ext>
            </a:extLst>
          </p:cNvPr>
          <p:cNvSpPr/>
          <p:nvPr/>
        </p:nvSpPr>
        <p:spPr>
          <a:xfrm>
            <a:off x="11099994" y="5039637"/>
            <a:ext cx="765922"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noFill/>
              <a:effectLst/>
              <a:uLnTx/>
              <a:uFillTx/>
              <a:latin typeface="Calibri" panose="020F0502020204030204"/>
              <a:ea typeface="+mn-ea"/>
              <a:cs typeface="+mn-cs"/>
            </a:endParaRPr>
          </a:p>
        </p:txBody>
      </p:sp>
      <p:sp>
        <p:nvSpPr>
          <p:cNvPr id="3003" name="Additionszeichen 3002">
            <a:extLst>
              <a:ext uri="{FF2B5EF4-FFF2-40B4-BE49-F238E27FC236}">
                <a16:creationId xmlns:a16="http://schemas.microsoft.com/office/drawing/2014/main" id="{86E7BF4F-51E7-E181-6033-216A4CA5BFC8}"/>
              </a:ext>
            </a:extLst>
          </p:cNvPr>
          <p:cNvSpPr/>
          <p:nvPr/>
        </p:nvSpPr>
        <p:spPr>
          <a:xfrm>
            <a:off x="11243605" y="5183248"/>
            <a:ext cx="478701" cy="478702"/>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04" name="M-Schale">
            <a:extLst>
              <a:ext uri="{FF2B5EF4-FFF2-40B4-BE49-F238E27FC236}">
                <a16:creationId xmlns:a16="http://schemas.microsoft.com/office/drawing/2014/main" id="{53C113A3-B640-6825-6322-FD2262D9D137}"/>
              </a:ext>
            </a:extLst>
          </p:cNvPr>
          <p:cNvSpPr/>
          <p:nvPr/>
        </p:nvSpPr>
        <p:spPr>
          <a:xfrm>
            <a:off x="10813319" y="475241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3" name="Gruppieren 2">
            <a:extLst>
              <a:ext uri="{FF2B5EF4-FFF2-40B4-BE49-F238E27FC236}">
                <a16:creationId xmlns:a16="http://schemas.microsoft.com/office/drawing/2014/main" id="{2EFEE2FB-5E67-21E9-25B3-C02AC707396E}"/>
              </a:ext>
            </a:extLst>
          </p:cNvPr>
          <p:cNvGrpSpPr/>
          <p:nvPr/>
        </p:nvGrpSpPr>
        <p:grpSpPr>
          <a:xfrm>
            <a:off x="7749159" y="698633"/>
            <a:ext cx="287221" cy="287221"/>
            <a:chOff x="5553948" y="410724"/>
            <a:chExt cx="1080000" cy="1080000"/>
          </a:xfrm>
        </p:grpSpPr>
        <p:sp>
          <p:nvSpPr>
            <p:cNvPr id="4" name="Ellipse 3">
              <a:extLst>
                <a:ext uri="{FF2B5EF4-FFF2-40B4-BE49-F238E27FC236}">
                  <a16:creationId xmlns:a16="http://schemas.microsoft.com/office/drawing/2014/main" id="{D28137D5-73CE-B71B-6C71-5D4F055BD289}"/>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inuszeichen 4">
              <a:extLst>
                <a:ext uri="{FF2B5EF4-FFF2-40B4-BE49-F238E27FC236}">
                  <a16:creationId xmlns:a16="http://schemas.microsoft.com/office/drawing/2014/main" id="{36C36EF7-D399-DE16-E25F-02F9F5BAE4EB}"/>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uppieren 8">
            <a:extLst>
              <a:ext uri="{FF2B5EF4-FFF2-40B4-BE49-F238E27FC236}">
                <a16:creationId xmlns:a16="http://schemas.microsoft.com/office/drawing/2014/main" id="{C289EFAB-86F8-44E3-7A55-F3E1456FB4EA}"/>
              </a:ext>
            </a:extLst>
          </p:cNvPr>
          <p:cNvGrpSpPr/>
          <p:nvPr/>
        </p:nvGrpSpPr>
        <p:grpSpPr>
          <a:xfrm>
            <a:off x="7749159" y="2046313"/>
            <a:ext cx="287221" cy="287221"/>
            <a:chOff x="6003948" y="5865553"/>
            <a:chExt cx="1080000" cy="1080000"/>
          </a:xfrm>
        </p:grpSpPr>
        <p:sp>
          <p:nvSpPr>
            <p:cNvPr id="10" name="Ellipse 9">
              <a:extLst>
                <a:ext uri="{FF2B5EF4-FFF2-40B4-BE49-F238E27FC236}">
                  <a16:creationId xmlns:a16="http://schemas.microsoft.com/office/drawing/2014/main" id="{3344A88C-6D0E-2B5D-C34C-762CE349222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Minuszeichen 12">
              <a:extLst>
                <a:ext uri="{FF2B5EF4-FFF2-40B4-BE49-F238E27FC236}">
                  <a16:creationId xmlns:a16="http://schemas.microsoft.com/office/drawing/2014/main" id="{C2B5E11F-BB3A-E002-5458-338411206338}"/>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uppieren 13">
            <a:extLst>
              <a:ext uri="{FF2B5EF4-FFF2-40B4-BE49-F238E27FC236}">
                <a16:creationId xmlns:a16="http://schemas.microsoft.com/office/drawing/2014/main" id="{4D8A1344-C01E-1BFE-61B1-1E9A06E26CB3}"/>
              </a:ext>
            </a:extLst>
          </p:cNvPr>
          <p:cNvGrpSpPr/>
          <p:nvPr/>
        </p:nvGrpSpPr>
        <p:grpSpPr>
          <a:xfrm>
            <a:off x="4160145" y="3916729"/>
            <a:ext cx="287221" cy="287221"/>
            <a:chOff x="5553948" y="410724"/>
            <a:chExt cx="1080000" cy="1080000"/>
          </a:xfrm>
        </p:grpSpPr>
        <p:sp>
          <p:nvSpPr>
            <p:cNvPr id="15" name="Ellipse 14">
              <a:extLst>
                <a:ext uri="{FF2B5EF4-FFF2-40B4-BE49-F238E27FC236}">
                  <a16:creationId xmlns:a16="http://schemas.microsoft.com/office/drawing/2014/main" id="{1FC50A10-F42E-A99A-E9D3-47B0E1B89550}"/>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Minuszeichen 15">
              <a:extLst>
                <a:ext uri="{FF2B5EF4-FFF2-40B4-BE49-F238E27FC236}">
                  <a16:creationId xmlns:a16="http://schemas.microsoft.com/office/drawing/2014/main" id="{97F91837-00A3-0195-F741-A1C6988D4A24}"/>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uppieren 16">
            <a:extLst>
              <a:ext uri="{FF2B5EF4-FFF2-40B4-BE49-F238E27FC236}">
                <a16:creationId xmlns:a16="http://schemas.microsoft.com/office/drawing/2014/main" id="{57898547-8DD3-AD9C-3700-DDCEC581FB36}"/>
              </a:ext>
            </a:extLst>
          </p:cNvPr>
          <p:cNvGrpSpPr/>
          <p:nvPr/>
        </p:nvGrpSpPr>
        <p:grpSpPr>
          <a:xfrm>
            <a:off x="564269" y="2576364"/>
            <a:ext cx="287221" cy="287221"/>
            <a:chOff x="5553948" y="410724"/>
            <a:chExt cx="1080000" cy="1080000"/>
          </a:xfrm>
        </p:grpSpPr>
        <p:sp>
          <p:nvSpPr>
            <p:cNvPr id="18" name="Ellipse 17">
              <a:extLst>
                <a:ext uri="{FF2B5EF4-FFF2-40B4-BE49-F238E27FC236}">
                  <a16:creationId xmlns:a16="http://schemas.microsoft.com/office/drawing/2014/main" id="{FFE500DE-FC4A-518E-9CC0-38D0479DC6A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Minuszeichen 18">
              <a:extLst>
                <a:ext uri="{FF2B5EF4-FFF2-40B4-BE49-F238E27FC236}">
                  <a16:creationId xmlns:a16="http://schemas.microsoft.com/office/drawing/2014/main" id="{10C65F31-0795-FBBC-3CC8-A0EE97CE3E8C}"/>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uppieren 19">
            <a:extLst>
              <a:ext uri="{FF2B5EF4-FFF2-40B4-BE49-F238E27FC236}">
                <a16:creationId xmlns:a16="http://schemas.microsoft.com/office/drawing/2014/main" id="{8476C6BB-93BE-C22F-C987-C50017DE7E3D}"/>
              </a:ext>
            </a:extLst>
          </p:cNvPr>
          <p:cNvGrpSpPr/>
          <p:nvPr/>
        </p:nvGrpSpPr>
        <p:grpSpPr>
          <a:xfrm>
            <a:off x="5957783" y="2598560"/>
            <a:ext cx="287221" cy="287221"/>
            <a:chOff x="5553948" y="410724"/>
            <a:chExt cx="1080000" cy="1080000"/>
          </a:xfrm>
        </p:grpSpPr>
        <p:sp>
          <p:nvSpPr>
            <p:cNvPr id="21" name="Ellipse 20">
              <a:extLst>
                <a:ext uri="{FF2B5EF4-FFF2-40B4-BE49-F238E27FC236}">
                  <a16:creationId xmlns:a16="http://schemas.microsoft.com/office/drawing/2014/main" id="{17176C8F-31A1-1075-C2C1-65D1974CF61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Minuszeichen 21">
              <a:extLst>
                <a:ext uri="{FF2B5EF4-FFF2-40B4-BE49-F238E27FC236}">
                  <a16:creationId xmlns:a16="http://schemas.microsoft.com/office/drawing/2014/main" id="{B3EF874A-7EED-43BD-D815-55BA0D01C54A}"/>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uppieren 22">
            <a:extLst>
              <a:ext uri="{FF2B5EF4-FFF2-40B4-BE49-F238E27FC236}">
                <a16:creationId xmlns:a16="http://schemas.microsoft.com/office/drawing/2014/main" id="{A3D67031-2E5D-CD13-9B0B-5C68879243A9}"/>
              </a:ext>
            </a:extLst>
          </p:cNvPr>
          <p:cNvGrpSpPr/>
          <p:nvPr/>
        </p:nvGrpSpPr>
        <p:grpSpPr>
          <a:xfrm>
            <a:off x="9541944" y="2598559"/>
            <a:ext cx="287221" cy="287221"/>
            <a:chOff x="5553948" y="410724"/>
            <a:chExt cx="1080000" cy="1080000"/>
          </a:xfrm>
        </p:grpSpPr>
        <p:sp>
          <p:nvSpPr>
            <p:cNvPr id="24" name="Ellipse 23">
              <a:extLst>
                <a:ext uri="{FF2B5EF4-FFF2-40B4-BE49-F238E27FC236}">
                  <a16:creationId xmlns:a16="http://schemas.microsoft.com/office/drawing/2014/main" id="{3508076D-16BA-4EEC-7D05-E1A042716CA3}"/>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Minuszeichen 24">
              <a:extLst>
                <a:ext uri="{FF2B5EF4-FFF2-40B4-BE49-F238E27FC236}">
                  <a16:creationId xmlns:a16="http://schemas.microsoft.com/office/drawing/2014/main" id="{0C2CD91A-7DE0-7A5F-000C-B85166AF8E2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uppieren 25">
            <a:extLst>
              <a:ext uri="{FF2B5EF4-FFF2-40B4-BE49-F238E27FC236}">
                <a16:creationId xmlns:a16="http://schemas.microsoft.com/office/drawing/2014/main" id="{503DD6F0-1954-6A72-1C4D-AAD0C03B777A}"/>
              </a:ext>
            </a:extLst>
          </p:cNvPr>
          <p:cNvGrpSpPr/>
          <p:nvPr/>
        </p:nvGrpSpPr>
        <p:grpSpPr>
          <a:xfrm>
            <a:off x="7749159" y="5949171"/>
            <a:ext cx="287221" cy="287221"/>
            <a:chOff x="6003948" y="5865553"/>
            <a:chExt cx="1080000" cy="1080000"/>
          </a:xfrm>
        </p:grpSpPr>
        <p:sp>
          <p:nvSpPr>
            <p:cNvPr id="27" name="Ellipse 26">
              <a:extLst>
                <a:ext uri="{FF2B5EF4-FFF2-40B4-BE49-F238E27FC236}">
                  <a16:creationId xmlns:a16="http://schemas.microsoft.com/office/drawing/2014/main" id="{C3D7E302-5FB1-416D-C13A-7CCD637F2ABF}"/>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Minuszeichen 27">
              <a:extLst>
                <a:ext uri="{FF2B5EF4-FFF2-40B4-BE49-F238E27FC236}">
                  <a16:creationId xmlns:a16="http://schemas.microsoft.com/office/drawing/2014/main" id="{D8602D12-F6F8-3304-46FF-53F546CC440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 name="Gruppieren 28">
            <a:extLst>
              <a:ext uri="{FF2B5EF4-FFF2-40B4-BE49-F238E27FC236}">
                <a16:creationId xmlns:a16="http://schemas.microsoft.com/office/drawing/2014/main" id="{98009A4B-8C48-E180-45F9-1A10BC6C1CF2}"/>
              </a:ext>
            </a:extLst>
          </p:cNvPr>
          <p:cNvGrpSpPr/>
          <p:nvPr/>
        </p:nvGrpSpPr>
        <p:grpSpPr>
          <a:xfrm>
            <a:off x="9541944" y="3899774"/>
            <a:ext cx="287221" cy="287221"/>
            <a:chOff x="6003948" y="5865553"/>
            <a:chExt cx="1080000" cy="1080000"/>
          </a:xfrm>
        </p:grpSpPr>
        <p:sp>
          <p:nvSpPr>
            <p:cNvPr id="30" name="Ellipse 29">
              <a:extLst>
                <a:ext uri="{FF2B5EF4-FFF2-40B4-BE49-F238E27FC236}">
                  <a16:creationId xmlns:a16="http://schemas.microsoft.com/office/drawing/2014/main" id="{2BCC8B1B-FF87-9CE3-BD11-E3705B6E237B}"/>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Minuszeichen 30">
              <a:extLst>
                <a:ext uri="{FF2B5EF4-FFF2-40B4-BE49-F238E27FC236}">
                  <a16:creationId xmlns:a16="http://schemas.microsoft.com/office/drawing/2014/main" id="{32811DD9-3690-FA7F-1915-A01B5C70765B}"/>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Gruppieren 31">
            <a:extLst>
              <a:ext uri="{FF2B5EF4-FFF2-40B4-BE49-F238E27FC236}">
                <a16:creationId xmlns:a16="http://schemas.microsoft.com/office/drawing/2014/main" id="{36C65DD3-3BDB-9FA3-1EE8-284B2AA66327}"/>
              </a:ext>
            </a:extLst>
          </p:cNvPr>
          <p:cNvGrpSpPr/>
          <p:nvPr/>
        </p:nvGrpSpPr>
        <p:grpSpPr>
          <a:xfrm>
            <a:off x="2359399" y="5949171"/>
            <a:ext cx="287221" cy="287221"/>
            <a:chOff x="6003948" y="5865553"/>
            <a:chExt cx="1080000" cy="1080000"/>
          </a:xfrm>
        </p:grpSpPr>
        <p:sp>
          <p:nvSpPr>
            <p:cNvPr id="33" name="Ellipse 32">
              <a:extLst>
                <a:ext uri="{FF2B5EF4-FFF2-40B4-BE49-F238E27FC236}">
                  <a16:creationId xmlns:a16="http://schemas.microsoft.com/office/drawing/2014/main" id="{AC8F22A1-AB3C-71A9-E369-7D20ABB3320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Minuszeichen 33">
              <a:extLst>
                <a:ext uri="{FF2B5EF4-FFF2-40B4-BE49-F238E27FC236}">
                  <a16:creationId xmlns:a16="http://schemas.microsoft.com/office/drawing/2014/main" id="{CD251A94-28DF-4F05-A64F-034717022A8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 name="Gruppieren 34">
            <a:extLst>
              <a:ext uri="{FF2B5EF4-FFF2-40B4-BE49-F238E27FC236}">
                <a16:creationId xmlns:a16="http://schemas.microsoft.com/office/drawing/2014/main" id="{32717598-528B-E24E-CBBA-14106A2B3283}"/>
              </a:ext>
            </a:extLst>
          </p:cNvPr>
          <p:cNvGrpSpPr/>
          <p:nvPr/>
        </p:nvGrpSpPr>
        <p:grpSpPr>
          <a:xfrm>
            <a:off x="9541943" y="719352"/>
            <a:ext cx="287221" cy="287221"/>
            <a:chOff x="5553948" y="410724"/>
            <a:chExt cx="1080000" cy="1080000"/>
          </a:xfrm>
        </p:grpSpPr>
        <p:sp>
          <p:nvSpPr>
            <p:cNvPr id="36" name="Ellipse 35">
              <a:extLst>
                <a:ext uri="{FF2B5EF4-FFF2-40B4-BE49-F238E27FC236}">
                  <a16:creationId xmlns:a16="http://schemas.microsoft.com/office/drawing/2014/main" id="{7F12730A-CAC7-8829-76EC-2E1E011A76E7}"/>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Minuszeichen 36">
              <a:extLst>
                <a:ext uri="{FF2B5EF4-FFF2-40B4-BE49-F238E27FC236}">
                  <a16:creationId xmlns:a16="http://schemas.microsoft.com/office/drawing/2014/main" id="{043319A5-AA0B-14C6-58DA-88FE10F5A9FF}"/>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uppieren 37">
            <a:extLst>
              <a:ext uri="{FF2B5EF4-FFF2-40B4-BE49-F238E27FC236}">
                <a16:creationId xmlns:a16="http://schemas.microsoft.com/office/drawing/2014/main" id="{BBB6C7EF-B753-7D24-80E2-AA30739B0E16}"/>
              </a:ext>
            </a:extLst>
          </p:cNvPr>
          <p:cNvGrpSpPr/>
          <p:nvPr/>
        </p:nvGrpSpPr>
        <p:grpSpPr>
          <a:xfrm>
            <a:off x="9545924" y="2058633"/>
            <a:ext cx="287221" cy="287221"/>
            <a:chOff x="6003948" y="5865553"/>
            <a:chExt cx="1080000" cy="1080000"/>
          </a:xfrm>
        </p:grpSpPr>
        <p:sp>
          <p:nvSpPr>
            <p:cNvPr id="39" name="Ellipse 38">
              <a:extLst>
                <a:ext uri="{FF2B5EF4-FFF2-40B4-BE49-F238E27FC236}">
                  <a16:creationId xmlns:a16="http://schemas.microsoft.com/office/drawing/2014/main" id="{D77E885D-DED2-FB81-1DFF-A7DC1A984EF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Minuszeichen 39">
              <a:extLst>
                <a:ext uri="{FF2B5EF4-FFF2-40B4-BE49-F238E27FC236}">
                  <a16:creationId xmlns:a16="http://schemas.microsoft.com/office/drawing/2014/main" id="{688B7648-3C1E-9A06-6779-3C5284E5E1A9}"/>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Gruppieren 40">
            <a:extLst>
              <a:ext uri="{FF2B5EF4-FFF2-40B4-BE49-F238E27FC236}">
                <a16:creationId xmlns:a16="http://schemas.microsoft.com/office/drawing/2014/main" id="{E9F54AA2-D107-C5DF-FB79-7DAFFFBD474E}"/>
              </a:ext>
            </a:extLst>
          </p:cNvPr>
          <p:cNvGrpSpPr/>
          <p:nvPr/>
        </p:nvGrpSpPr>
        <p:grpSpPr>
          <a:xfrm>
            <a:off x="7749159" y="3938925"/>
            <a:ext cx="287221" cy="287221"/>
            <a:chOff x="6003948" y="5865553"/>
            <a:chExt cx="1080000" cy="1080000"/>
          </a:xfrm>
        </p:grpSpPr>
        <p:sp>
          <p:nvSpPr>
            <p:cNvPr id="42" name="Ellipse 41">
              <a:extLst>
                <a:ext uri="{FF2B5EF4-FFF2-40B4-BE49-F238E27FC236}">
                  <a16:creationId xmlns:a16="http://schemas.microsoft.com/office/drawing/2014/main" id="{7A6F8A75-2040-68B1-8696-755A65222CE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Minuszeichen 42">
              <a:extLst>
                <a:ext uri="{FF2B5EF4-FFF2-40B4-BE49-F238E27FC236}">
                  <a16:creationId xmlns:a16="http://schemas.microsoft.com/office/drawing/2014/main" id="{D6CDE70F-9D80-9356-9B1A-754DA13EB2D4}"/>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uppieren 43">
            <a:extLst>
              <a:ext uri="{FF2B5EF4-FFF2-40B4-BE49-F238E27FC236}">
                <a16:creationId xmlns:a16="http://schemas.microsoft.com/office/drawing/2014/main" id="{1B496F3F-B9B6-8FF2-60C2-040216FBB037}"/>
              </a:ext>
            </a:extLst>
          </p:cNvPr>
          <p:cNvGrpSpPr/>
          <p:nvPr/>
        </p:nvGrpSpPr>
        <p:grpSpPr>
          <a:xfrm>
            <a:off x="11342696" y="746803"/>
            <a:ext cx="287221" cy="287221"/>
            <a:chOff x="5553948" y="410724"/>
            <a:chExt cx="1080000" cy="1080000"/>
          </a:xfrm>
        </p:grpSpPr>
        <p:sp>
          <p:nvSpPr>
            <p:cNvPr id="45" name="Ellipse 44">
              <a:extLst>
                <a:ext uri="{FF2B5EF4-FFF2-40B4-BE49-F238E27FC236}">
                  <a16:creationId xmlns:a16="http://schemas.microsoft.com/office/drawing/2014/main" id="{F915AAB3-43EB-C6B8-62C0-3614DBC1485D}"/>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Minuszeichen 45">
              <a:extLst>
                <a:ext uri="{FF2B5EF4-FFF2-40B4-BE49-F238E27FC236}">
                  <a16:creationId xmlns:a16="http://schemas.microsoft.com/office/drawing/2014/main" id="{675A679C-6862-3A30-04C2-E81D037E4C37}"/>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 name="Gruppieren 46">
            <a:extLst>
              <a:ext uri="{FF2B5EF4-FFF2-40B4-BE49-F238E27FC236}">
                <a16:creationId xmlns:a16="http://schemas.microsoft.com/office/drawing/2014/main" id="{38BB1E87-3CF4-80D7-0292-FB48DBB40A00}"/>
              </a:ext>
            </a:extLst>
          </p:cNvPr>
          <p:cNvGrpSpPr/>
          <p:nvPr/>
        </p:nvGrpSpPr>
        <p:grpSpPr>
          <a:xfrm>
            <a:off x="11342696" y="2048158"/>
            <a:ext cx="287221" cy="287221"/>
            <a:chOff x="6003948" y="5865553"/>
            <a:chExt cx="1080000" cy="1080000"/>
          </a:xfrm>
        </p:grpSpPr>
        <p:sp>
          <p:nvSpPr>
            <p:cNvPr id="48" name="Ellipse 47">
              <a:extLst>
                <a:ext uri="{FF2B5EF4-FFF2-40B4-BE49-F238E27FC236}">
                  <a16:creationId xmlns:a16="http://schemas.microsoft.com/office/drawing/2014/main" id="{9122A94D-FFCE-6A02-B25F-7C320D85EB3B}"/>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Minuszeichen 48">
              <a:extLst>
                <a:ext uri="{FF2B5EF4-FFF2-40B4-BE49-F238E27FC236}">
                  <a16:creationId xmlns:a16="http://schemas.microsoft.com/office/drawing/2014/main" id="{EB383905-3454-B938-31F0-27BC1125E986}"/>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0" name="Gruppieren 49">
            <a:extLst>
              <a:ext uri="{FF2B5EF4-FFF2-40B4-BE49-F238E27FC236}">
                <a16:creationId xmlns:a16="http://schemas.microsoft.com/office/drawing/2014/main" id="{6D8999E6-EB9D-AD6A-C28B-8080AD7F74E1}"/>
              </a:ext>
            </a:extLst>
          </p:cNvPr>
          <p:cNvGrpSpPr/>
          <p:nvPr/>
        </p:nvGrpSpPr>
        <p:grpSpPr>
          <a:xfrm>
            <a:off x="564268" y="5955783"/>
            <a:ext cx="287221" cy="287221"/>
            <a:chOff x="6003948" y="5865553"/>
            <a:chExt cx="1080000" cy="1080000"/>
          </a:xfrm>
        </p:grpSpPr>
        <p:sp>
          <p:nvSpPr>
            <p:cNvPr id="51" name="Ellipse 50">
              <a:extLst>
                <a:ext uri="{FF2B5EF4-FFF2-40B4-BE49-F238E27FC236}">
                  <a16:creationId xmlns:a16="http://schemas.microsoft.com/office/drawing/2014/main" id="{FB5DD64C-31CE-3400-B034-3DB5B5B76D6A}"/>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Minuszeichen 51">
              <a:extLst>
                <a:ext uri="{FF2B5EF4-FFF2-40B4-BE49-F238E27FC236}">
                  <a16:creationId xmlns:a16="http://schemas.microsoft.com/office/drawing/2014/main" id="{264EB182-F66E-7293-F0EF-F9125C9528BC}"/>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3" name="Gruppieren 52">
            <a:extLst>
              <a:ext uri="{FF2B5EF4-FFF2-40B4-BE49-F238E27FC236}">
                <a16:creationId xmlns:a16="http://schemas.microsoft.com/office/drawing/2014/main" id="{BE77271B-9BB1-8070-AAE0-0D8E3850B445}"/>
              </a:ext>
            </a:extLst>
          </p:cNvPr>
          <p:cNvGrpSpPr/>
          <p:nvPr/>
        </p:nvGrpSpPr>
        <p:grpSpPr>
          <a:xfrm>
            <a:off x="5957783" y="4653656"/>
            <a:ext cx="287221" cy="287221"/>
            <a:chOff x="5553948" y="410724"/>
            <a:chExt cx="1080000" cy="1080000"/>
          </a:xfrm>
        </p:grpSpPr>
        <p:sp>
          <p:nvSpPr>
            <p:cNvPr id="54" name="Ellipse 53">
              <a:extLst>
                <a:ext uri="{FF2B5EF4-FFF2-40B4-BE49-F238E27FC236}">
                  <a16:creationId xmlns:a16="http://schemas.microsoft.com/office/drawing/2014/main" id="{BDCDF60F-C57B-A360-923D-8311C732E76A}"/>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Minuszeichen 54">
              <a:extLst>
                <a:ext uri="{FF2B5EF4-FFF2-40B4-BE49-F238E27FC236}">
                  <a16:creationId xmlns:a16="http://schemas.microsoft.com/office/drawing/2014/main" id="{7057784F-8750-5017-EFAB-A2996329D28A}"/>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6" name="Gruppieren 55">
            <a:extLst>
              <a:ext uri="{FF2B5EF4-FFF2-40B4-BE49-F238E27FC236}">
                <a16:creationId xmlns:a16="http://schemas.microsoft.com/office/drawing/2014/main" id="{53373D1A-06D0-C519-D2CF-1FA02037D47D}"/>
              </a:ext>
            </a:extLst>
          </p:cNvPr>
          <p:cNvGrpSpPr/>
          <p:nvPr/>
        </p:nvGrpSpPr>
        <p:grpSpPr>
          <a:xfrm>
            <a:off x="11342696" y="4637033"/>
            <a:ext cx="287221" cy="287221"/>
            <a:chOff x="5553948" y="410724"/>
            <a:chExt cx="1080000" cy="1080000"/>
          </a:xfrm>
        </p:grpSpPr>
        <p:sp>
          <p:nvSpPr>
            <p:cNvPr id="57" name="Ellipse 56">
              <a:extLst>
                <a:ext uri="{FF2B5EF4-FFF2-40B4-BE49-F238E27FC236}">
                  <a16:creationId xmlns:a16="http://schemas.microsoft.com/office/drawing/2014/main" id="{746B7512-BFB9-882B-9E5E-01213F7B2C17}"/>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Minuszeichen 57">
              <a:extLst>
                <a:ext uri="{FF2B5EF4-FFF2-40B4-BE49-F238E27FC236}">
                  <a16:creationId xmlns:a16="http://schemas.microsoft.com/office/drawing/2014/main" id="{6B0BA563-AD10-6B91-B62B-7619A5AD3D7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Gruppieren 58">
            <a:extLst>
              <a:ext uri="{FF2B5EF4-FFF2-40B4-BE49-F238E27FC236}">
                <a16:creationId xmlns:a16="http://schemas.microsoft.com/office/drawing/2014/main" id="{87DF051D-5207-B8B2-44F0-854BE703BE70}"/>
              </a:ext>
            </a:extLst>
          </p:cNvPr>
          <p:cNvGrpSpPr/>
          <p:nvPr/>
        </p:nvGrpSpPr>
        <p:grpSpPr>
          <a:xfrm>
            <a:off x="7749159" y="2597435"/>
            <a:ext cx="287221" cy="287221"/>
            <a:chOff x="5553948" y="410724"/>
            <a:chExt cx="1080000" cy="1080000"/>
          </a:xfrm>
        </p:grpSpPr>
        <p:sp>
          <p:nvSpPr>
            <p:cNvPr id="60" name="Ellipse 59">
              <a:extLst>
                <a:ext uri="{FF2B5EF4-FFF2-40B4-BE49-F238E27FC236}">
                  <a16:creationId xmlns:a16="http://schemas.microsoft.com/office/drawing/2014/main" id="{8DFA8826-18AD-70E3-D9E8-86AFE1057F53}"/>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Minuszeichen 60">
              <a:extLst>
                <a:ext uri="{FF2B5EF4-FFF2-40B4-BE49-F238E27FC236}">
                  <a16:creationId xmlns:a16="http://schemas.microsoft.com/office/drawing/2014/main" id="{BC77AE41-25D1-4D74-BFE7-9FA29986D83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2" name="Gruppieren 61">
            <a:extLst>
              <a:ext uri="{FF2B5EF4-FFF2-40B4-BE49-F238E27FC236}">
                <a16:creationId xmlns:a16="http://schemas.microsoft.com/office/drawing/2014/main" id="{F5073D2D-7B42-E5F0-F6F0-BFA367B7D21E}"/>
              </a:ext>
            </a:extLst>
          </p:cNvPr>
          <p:cNvGrpSpPr/>
          <p:nvPr/>
        </p:nvGrpSpPr>
        <p:grpSpPr>
          <a:xfrm>
            <a:off x="566455" y="3916728"/>
            <a:ext cx="287221" cy="287221"/>
            <a:chOff x="6003948" y="5865553"/>
            <a:chExt cx="1080000" cy="1080000"/>
          </a:xfrm>
        </p:grpSpPr>
        <p:sp>
          <p:nvSpPr>
            <p:cNvPr id="63" name="Ellipse 62">
              <a:extLst>
                <a:ext uri="{FF2B5EF4-FFF2-40B4-BE49-F238E27FC236}">
                  <a16:creationId xmlns:a16="http://schemas.microsoft.com/office/drawing/2014/main" id="{A84D954D-D1CD-3819-9DEC-AEC791444996}"/>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Minuszeichen 63">
              <a:extLst>
                <a:ext uri="{FF2B5EF4-FFF2-40B4-BE49-F238E27FC236}">
                  <a16:creationId xmlns:a16="http://schemas.microsoft.com/office/drawing/2014/main" id="{F709846E-ACF7-E911-46B1-7C8BEBF18C2F}"/>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uppieren 64">
            <a:extLst>
              <a:ext uri="{FF2B5EF4-FFF2-40B4-BE49-F238E27FC236}">
                <a16:creationId xmlns:a16="http://schemas.microsoft.com/office/drawing/2014/main" id="{2D19A9F1-2216-62F4-29C8-2E14CB61482E}"/>
              </a:ext>
            </a:extLst>
          </p:cNvPr>
          <p:cNvGrpSpPr/>
          <p:nvPr/>
        </p:nvGrpSpPr>
        <p:grpSpPr>
          <a:xfrm>
            <a:off x="9541943" y="5949170"/>
            <a:ext cx="287221" cy="287221"/>
            <a:chOff x="6003948" y="5865553"/>
            <a:chExt cx="1080000" cy="1080000"/>
          </a:xfrm>
        </p:grpSpPr>
        <p:sp>
          <p:nvSpPr>
            <p:cNvPr id="66" name="Ellipse 65">
              <a:extLst>
                <a:ext uri="{FF2B5EF4-FFF2-40B4-BE49-F238E27FC236}">
                  <a16:creationId xmlns:a16="http://schemas.microsoft.com/office/drawing/2014/main" id="{9E44ED05-E724-F42E-C71D-8AF591BC84C9}"/>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Minuszeichen 66">
              <a:extLst>
                <a:ext uri="{FF2B5EF4-FFF2-40B4-BE49-F238E27FC236}">
                  <a16:creationId xmlns:a16="http://schemas.microsoft.com/office/drawing/2014/main" id="{A6714B00-1855-A18C-3D40-B8BBF8EB992B}"/>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1" name="Gruppieren 90">
            <a:extLst>
              <a:ext uri="{FF2B5EF4-FFF2-40B4-BE49-F238E27FC236}">
                <a16:creationId xmlns:a16="http://schemas.microsoft.com/office/drawing/2014/main" id="{20316EA3-C208-7075-59DA-6D224E422D01}"/>
              </a:ext>
            </a:extLst>
          </p:cNvPr>
          <p:cNvGrpSpPr/>
          <p:nvPr/>
        </p:nvGrpSpPr>
        <p:grpSpPr>
          <a:xfrm>
            <a:off x="7760490" y="4637032"/>
            <a:ext cx="287221" cy="287221"/>
            <a:chOff x="5553948" y="410724"/>
            <a:chExt cx="1080000" cy="1080000"/>
          </a:xfrm>
        </p:grpSpPr>
        <p:sp>
          <p:nvSpPr>
            <p:cNvPr id="93" name="Ellipse 92">
              <a:extLst>
                <a:ext uri="{FF2B5EF4-FFF2-40B4-BE49-F238E27FC236}">
                  <a16:creationId xmlns:a16="http://schemas.microsoft.com/office/drawing/2014/main" id="{728BD73C-CD29-19A8-FE43-6459DB4B198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Minuszeichen 93">
              <a:extLst>
                <a:ext uri="{FF2B5EF4-FFF2-40B4-BE49-F238E27FC236}">
                  <a16:creationId xmlns:a16="http://schemas.microsoft.com/office/drawing/2014/main" id="{42265589-F9A8-C77E-9F66-C5045C519DE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 name="Gruppieren 94">
            <a:extLst>
              <a:ext uri="{FF2B5EF4-FFF2-40B4-BE49-F238E27FC236}">
                <a16:creationId xmlns:a16="http://schemas.microsoft.com/office/drawing/2014/main" id="{00F13749-2163-4EC9-67CC-B2A55F6C285D}"/>
              </a:ext>
            </a:extLst>
          </p:cNvPr>
          <p:cNvGrpSpPr/>
          <p:nvPr/>
        </p:nvGrpSpPr>
        <p:grpSpPr>
          <a:xfrm>
            <a:off x="2351593" y="2613441"/>
            <a:ext cx="287221" cy="287221"/>
            <a:chOff x="5553948" y="410724"/>
            <a:chExt cx="1080000" cy="1080000"/>
          </a:xfrm>
        </p:grpSpPr>
        <p:sp>
          <p:nvSpPr>
            <p:cNvPr id="96" name="Ellipse 95">
              <a:extLst>
                <a:ext uri="{FF2B5EF4-FFF2-40B4-BE49-F238E27FC236}">
                  <a16:creationId xmlns:a16="http://schemas.microsoft.com/office/drawing/2014/main" id="{5B54359E-FECE-6B41-2682-B3AC4603F51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Minuszeichen 96">
              <a:extLst>
                <a:ext uri="{FF2B5EF4-FFF2-40B4-BE49-F238E27FC236}">
                  <a16:creationId xmlns:a16="http://schemas.microsoft.com/office/drawing/2014/main" id="{9FFF3E34-5248-34A3-9060-56655A01888F}"/>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 name="Gruppieren 97">
            <a:extLst>
              <a:ext uri="{FF2B5EF4-FFF2-40B4-BE49-F238E27FC236}">
                <a16:creationId xmlns:a16="http://schemas.microsoft.com/office/drawing/2014/main" id="{D5DFB1D8-B7AB-FF96-017A-3FCDB0CD6C03}"/>
              </a:ext>
            </a:extLst>
          </p:cNvPr>
          <p:cNvGrpSpPr/>
          <p:nvPr/>
        </p:nvGrpSpPr>
        <p:grpSpPr>
          <a:xfrm>
            <a:off x="11344048" y="3898974"/>
            <a:ext cx="287221" cy="287221"/>
            <a:chOff x="6003948" y="5865553"/>
            <a:chExt cx="1080000" cy="1080000"/>
          </a:xfrm>
        </p:grpSpPr>
        <p:sp>
          <p:nvSpPr>
            <p:cNvPr id="99" name="Ellipse 98">
              <a:extLst>
                <a:ext uri="{FF2B5EF4-FFF2-40B4-BE49-F238E27FC236}">
                  <a16:creationId xmlns:a16="http://schemas.microsoft.com/office/drawing/2014/main" id="{06E933EE-D65C-1D56-BE26-1625F48B7D46}"/>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Minuszeichen 99">
              <a:extLst>
                <a:ext uri="{FF2B5EF4-FFF2-40B4-BE49-F238E27FC236}">
                  <a16:creationId xmlns:a16="http://schemas.microsoft.com/office/drawing/2014/main" id="{ECC4D3EE-717B-32FD-6B40-D88A54771B59}"/>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1" name="Gruppieren 100">
            <a:extLst>
              <a:ext uri="{FF2B5EF4-FFF2-40B4-BE49-F238E27FC236}">
                <a16:creationId xmlns:a16="http://schemas.microsoft.com/office/drawing/2014/main" id="{7C998032-4472-3D97-5ABF-4D90ED4D91CD}"/>
              </a:ext>
            </a:extLst>
          </p:cNvPr>
          <p:cNvGrpSpPr/>
          <p:nvPr/>
        </p:nvGrpSpPr>
        <p:grpSpPr>
          <a:xfrm>
            <a:off x="587165" y="4639519"/>
            <a:ext cx="287221" cy="287221"/>
            <a:chOff x="5553948" y="410724"/>
            <a:chExt cx="1080000" cy="1080000"/>
          </a:xfrm>
        </p:grpSpPr>
        <p:sp>
          <p:nvSpPr>
            <p:cNvPr id="102" name="Ellipse 101">
              <a:extLst>
                <a:ext uri="{FF2B5EF4-FFF2-40B4-BE49-F238E27FC236}">
                  <a16:creationId xmlns:a16="http://schemas.microsoft.com/office/drawing/2014/main" id="{1420DCBA-B3A7-F394-B80E-4F9CE6D4F4BF}"/>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Minuszeichen 102">
              <a:extLst>
                <a:ext uri="{FF2B5EF4-FFF2-40B4-BE49-F238E27FC236}">
                  <a16:creationId xmlns:a16="http://schemas.microsoft.com/office/drawing/2014/main" id="{7FCC4694-7817-040F-C86A-6698D97188F6}"/>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uppieren 103">
            <a:extLst>
              <a:ext uri="{FF2B5EF4-FFF2-40B4-BE49-F238E27FC236}">
                <a16:creationId xmlns:a16="http://schemas.microsoft.com/office/drawing/2014/main" id="{D4C4FE3C-D0B5-8C41-2EB8-87A7BA0224F4}"/>
              </a:ext>
            </a:extLst>
          </p:cNvPr>
          <p:cNvGrpSpPr/>
          <p:nvPr/>
        </p:nvGrpSpPr>
        <p:grpSpPr>
          <a:xfrm>
            <a:off x="2346481" y="4637793"/>
            <a:ext cx="287221" cy="287221"/>
            <a:chOff x="5553948" y="410724"/>
            <a:chExt cx="1080000" cy="1080000"/>
          </a:xfrm>
        </p:grpSpPr>
        <p:sp>
          <p:nvSpPr>
            <p:cNvPr id="105" name="Ellipse 104">
              <a:extLst>
                <a:ext uri="{FF2B5EF4-FFF2-40B4-BE49-F238E27FC236}">
                  <a16:creationId xmlns:a16="http://schemas.microsoft.com/office/drawing/2014/main" id="{1D26A1FB-349B-36EF-3A82-32BCE17BDEB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Minuszeichen 105">
              <a:extLst>
                <a:ext uri="{FF2B5EF4-FFF2-40B4-BE49-F238E27FC236}">
                  <a16:creationId xmlns:a16="http://schemas.microsoft.com/office/drawing/2014/main" id="{4C801539-D484-C025-97BA-9A0E918526B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7" name="Gruppieren 106">
            <a:extLst>
              <a:ext uri="{FF2B5EF4-FFF2-40B4-BE49-F238E27FC236}">
                <a16:creationId xmlns:a16="http://schemas.microsoft.com/office/drawing/2014/main" id="{599C99BC-03CA-A67E-B926-97C48947BED6}"/>
              </a:ext>
            </a:extLst>
          </p:cNvPr>
          <p:cNvGrpSpPr/>
          <p:nvPr/>
        </p:nvGrpSpPr>
        <p:grpSpPr>
          <a:xfrm>
            <a:off x="4157302" y="2576363"/>
            <a:ext cx="287221" cy="287221"/>
            <a:chOff x="5553948" y="410724"/>
            <a:chExt cx="1080000" cy="1080000"/>
          </a:xfrm>
        </p:grpSpPr>
        <p:sp>
          <p:nvSpPr>
            <p:cNvPr id="108" name="Ellipse 107">
              <a:extLst>
                <a:ext uri="{FF2B5EF4-FFF2-40B4-BE49-F238E27FC236}">
                  <a16:creationId xmlns:a16="http://schemas.microsoft.com/office/drawing/2014/main" id="{27E8B36A-F40F-027C-8AEB-50A1BAF4508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Minuszeichen 108">
              <a:extLst>
                <a:ext uri="{FF2B5EF4-FFF2-40B4-BE49-F238E27FC236}">
                  <a16:creationId xmlns:a16="http://schemas.microsoft.com/office/drawing/2014/main" id="{78969FDF-885E-33E8-5410-E6E92A80BB28}"/>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 name="Gruppieren 109">
            <a:extLst>
              <a:ext uri="{FF2B5EF4-FFF2-40B4-BE49-F238E27FC236}">
                <a16:creationId xmlns:a16="http://schemas.microsoft.com/office/drawing/2014/main" id="{E7106438-3ADF-FD36-174C-D0084230482E}"/>
              </a:ext>
            </a:extLst>
          </p:cNvPr>
          <p:cNvGrpSpPr/>
          <p:nvPr/>
        </p:nvGrpSpPr>
        <p:grpSpPr>
          <a:xfrm>
            <a:off x="5962249" y="3935604"/>
            <a:ext cx="287221" cy="287221"/>
            <a:chOff x="6003948" y="5865553"/>
            <a:chExt cx="1080000" cy="1080000"/>
          </a:xfrm>
        </p:grpSpPr>
        <p:sp>
          <p:nvSpPr>
            <p:cNvPr id="111" name="Ellipse 110">
              <a:extLst>
                <a:ext uri="{FF2B5EF4-FFF2-40B4-BE49-F238E27FC236}">
                  <a16:creationId xmlns:a16="http://schemas.microsoft.com/office/drawing/2014/main" id="{3D30EDF4-F603-A924-1885-47CF68440235}"/>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Minuszeichen 111">
              <a:extLst>
                <a:ext uri="{FF2B5EF4-FFF2-40B4-BE49-F238E27FC236}">
                  <a16:creationId xmlns:a16="http://schemas.microsoft.com/office/drawing/2014/main" id="{160E9F10-6179-6C0F-8703-6946CDBDBEEF}"/>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 name="Gruppieren 112">
            <a:extLst>
              <a:ext uri="{FF2B5EF4-FFF2-40B4-BE49-F238E27FC236}">
                <a16:creationId xmlns:a16="http://schemas.microsoft.com/office/drawing/2014/main" id="{6899F71C-2CC4-D4EB-78AA-F487189643D2}"/>
              </a:ext>
            </a:extLst>
          </p:cNvPr>
          <p:cNvGrpSpPr/>
          <p:nvPr/>
        </p:nvGrpSpPr>
        <p:grpSpPr>
          <a:xfrm>
            <a:off x="11335277" y="2606100"/>
            <a:ext cx="287221" cy="287221"/>
            <a:chOff x="5553948" y="410724"/>
            <a:chExt cx="1080000" cy="1080000"/>
          </a:xfrm>
        </p:grpSpPr>
        <p:sp>
          <p:nvSpPr>
            <p:cNvPr id="114" name="Ellipse 113">
              <a:extLst>
                <a:ext uri="{FF2B5EF4-FFF2-40B4-BE49-F238E27FC236}">
                  <a16:creationId xmlns:a16="http://schemas.microsoft.com/office/drawing/2014/main" id="{5BAAA7B2-0370-8A92-DF55-A1C3994DBBE4}"/>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Minuszeichen 114">
              <a:extLst>
                <a:ext uri="{FF2B5EF4-FFF2-40B4-BE49-F238E27FC236}">
                  <a16:creationId xmlns:a16="http://schemas.microsoft.com/office/drawing/2014/main" id="{F29411CF-51E3-5A6F-BB37-48981780F93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6" name="Gruppieren 115">
            <a:extLst>
              <a:ext uri="{FF2B5EF4-FFF2-40B4-BE49-F238E27FC236}">
                <a16:creationId xmlns:a16="http://schemas.microsoft.com/office/drawing/2014/main" id="{403913C6-BA50-986D-541F-D7C327C93931}"/>
              </a:ext>
            </a:extLst>
          </p:cNvPr>
          <p:cNvGrpSpPr/>
          <p:nvPr/>
        </p:nvGrpSpPr>
        <p:grpSpPr>
          <a:xfrm>
            <a:off x="9551547" y="4603602"/>
            <a:ext cx="287221" cy="287221"/>
            <a:chOff x="5553948" y="410724"/>
            <a:chExt cx="1080000" cy="1080000"/>
          </a:xfrm>
        </p:grpSpPr>
        <p:sp>
          <p:nvSpPr>
            <p:cNvPr id="117" name="Ellipse 116">
              <a:extLst>
                <a:ext uri="{FF2B5EF4-FFF2-40B4-BE49-F238E27FC236}">
                  <a16:creationId xmlns:a16="http://schemas.microsoft.com/office/drawing/2014/main" id="{5EEF6D3B-60D2-C071-B2BE-0D7C3961E42F}"/>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Minuszeichen 117">
              <a:extLst>
                <a:ext uri="{FF2B5EF4-FFF2-40B4-BE49-F238E27FC236}">
                  <a16:creationId xmlns:a16="http://schemas.microsoft.com/office/drawing/2014/main" id="{D2300C5A-F4C0-1621-0DFF-582BF293788D}"/>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 name="Gruppieren 118">
            <a:extLst>
              <a:ext uri="{FF2B5EF4-FFF2-40B4-BE49-F238E27FC236}">
                <a16:creationId xmlns:a16="http://schemas.microsoft.com/office/drawing/2014/main" id="{40AB0A4F-AA0C-3438-C818-0D1ECB6380C1}"/>
              </a:ext>
            </a:extLst>
          </p:cNvPr>
          <p:cNvGrpSpPr/>
          <p:nvPr/>
        </p:nvGrpSpPr>
        <p:grpSpPr>
          <a:xfrm>
            <a:off x="2347026" y="3944474"/>
            <a:ext cx="287221" cy="287221"/>
            <a:chOff x="6003948" y="5865553"/>
            <a:chExt cx="1080000" cy="1080000"/>
          </a:xfrm>
        </p:grpSpPr>
        <p:sp>
          <p:nvSpPr>
            <p:cNvPr id="1984" name="Ellipse 1983">
              <a:extLst>
                <a:ext uri="{FF2B5EF4-FFF2-40B4-BE49-F238E27FC236}">
                  <a16:creationId xmlns:a16="http://schemas.microsoft.com/office/drawing/2014/main" id="{F933B801-0FED-CCD0-943F-22260E6F3F3D}"/>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5" name="Minuszeichen 1984">
              <a:extLst>
                <a:ext uri="{FF2B5EF4-FFF2-40B4-BE49-F238E27FC236}">
                  <a16:creationId xmlns:a16="http://schemas.microsoft.com/office/drawing/2014/main" id="{66AD79DA-0243-33CD-2D96-D1100578939A}"/>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86" name="Gruppieren 1985">
            <a:extLst>
              <a:ext uri="{FF2B5EF4-FFF2-40B4-BE49-F238E27FC236}">
                <a16:creationId xmlns:a16="http://schemas.microsoft.com/office/drawing/2014/main" id="{7656CF72-87E6-96D4-64B2-0B6398004128}"/>
              </a:ext>
            </a:extLst>
          </p:cNvPr>
          <p:cNvGrpSpPr/>
          <p:nvPr/>
        </p:nvGrpSpPr>
        <p:grpSpPr>
          <a:xfrm>
            <a:off x="11342696" y="5952249"/>
            <a:ext cx="287221" cy="287221"/>
            <a:chOff x="6003948" y="5865553"/>
            <a:chExt cx="1080000" cy="1080000"/>
          </a:xfrm>
        </p:grpSpPr>
        <p:sp>
          <p:nvSpPr>
            <p:cNvPr id="1987" name="Ellipse 1986">
              <a:extLst>
                <a:ext uri="{FF2B5EF4-FFF2-40B4-BE49-F238E27FC236}">
                  <a16:creationId xmlns:a16="http://schemas.microsoft.com/office/drawing/2014/main" id="{A0880BED-B509-6191-B44F-100F884E0869}"/>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8" name="Minuszeichen 1987">
              <a:extLst>
                <a:ext uri="{FF2B5EF4-FFF2-40B4-BE49-F238E27FC236}">
                  <a16:creationId xmlns:a16="http://schemas.microsoft.com/office/drawing/2014/main" id="{5A348738-BC9B-1121-05CF-9108E44B8A39}"/>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89" name="Textfeld 1988">
            <a:extLst>
              <a:ext uri="{FF2B5EF4-FFF2-40B4-BE49-F238E27FC236}">
                <a16:creationId xmlns:a16="http://schemas.microsoft.com/office/drawing/2014/main" id="{BFA88F5D-3C0C-5F07-892C-740459D3BC60}"/>
              </a:ext>
            </a:extLst>
          </p:cNvPr>
          <p:cNvSpPr txBox="1"/>
          <p:nvPr/>
        </p:nvSpPr>
        <p:spPr>
          <a:xfrm>
            <a:off x="3223952" y="2705725"/>
            <a:ext cx="5744097" cy="144655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Das Elektronengasmodell</a:t>
            </a:r>
          </a:p>
        </p:txBody>
      </p:sp>
    </p:spTree>
    <p:extLst>
      <p:ext uri="{BB962C8B-B14F-4D97-AF65-F5344CB8AC3E}">
        <p14:creationId xmlns:p14="http://schemas.microsoft.com/office/powerpoint/2010/main" val="396395369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childTnLst>
                                    <p:animMotion origin="layout" path="M 0.02864 -0.01644 L 0.02864 -0.01644 C 0.03333 -0.0169 0.03802 -0.0176 0.04283 -0.0176 C 0.04739 -0.0176 0.05117 -0.01575 0.05559 -0.01366 C 0.05729 -0.01297 0.05911 -0.01204 0.0608 -0.01112 C 0.06198 -0.0095 0.07187 0.00324 0.07434 0.00763 C 0.07539 0.00972 0.07656 0.0118 0.07734 0.01435 C 0.07955 0.02129 0.08333 0.03564 0.08333 0.03564 C 0.08307 0.03912 0.0832 0.04282 0.08255 0.04629 C 0.08059 0.0574 0.0789 0.05717 0.07513 0.0662 C 0.07291 0.07129 0.07252 0.07407 0.07135 0.07963 C 0.06966 0.09745 0.07083 0.08263 0.06979 0.1155 C 0.06966 0.12222 0.0694 0.12893 0.06901 0.13564 C 0.06875 0.14097 0.06796 0.15 0.06757 0.15555 C 0.06731 0.15902 0.06705 0.16273 0.06679 0.1662 C 0.06731 0.17384 0.06705 0.18171 0.06836 0.18888 C 0.06914 0.19398 0.07109 0.19814 0.07278 0.20231 C 0.07408 0.20532 0.08138 0.21967 0.08333 0.22222 C 0.08541 0.225 0.08776 0.22662 0.0901 0.22893 L 0.12304 0.22361 C 0.17604 0.21666 0.125 0.22361 0.15455 0.21967 C 0.16106 0.22037 0.16796 0.21828 0.17408 0.22222 C 0.1789 0.22523 0.18294 0.23217 0.18606 0.23958 C 0.18906 0.24675 0.19336 0.25254 0.19505 0.26088 C 0.19961 0.28263 0.19466 0.26111 0.20026 0.28078 C 0.20143 0.28472 0.20221 0.28912 0.20325 0.29282 C 0.20442 0.29652 0.20599 0.29976 0.20703 0.30347 C 0.20794 0.30694 0.20846 0.31064 0.20924 0.31412 C 0.21015 0.31782 0.21132 0.32129 0.21224 0.325 C 0.2125 0.32893 0.21276 0.33287 0.21302 0.3368 C 0.21328 0.3405 0.2138 0.34398 0.2138 0.34745 C 0.2138 0.38796 0.21393 0.38379 0.21224 0.40879 C 0.2125 0.41203 0.21224 0.41527 0.21302 0.41828 C 0.21432 0.42268 0.2164 0.42638 0.21836 0.43009 C 0.22096 0.43564 0.22565 0.44305 0.22877 0.44745 C 0.23177 0.45162 0.23776 0.45949 0.23776 0.45949 C 0.23841 0.46365 0.24114 0.47916 0.24075 0.48217 C 0.23997 0.48981 0.23815 0.49745 0.23554 0.50347 C 0.23307 0.50925 0.21823 0.53356 0.21224 0.53958 C 0.20924 0.54259 0.20599 0.5449 0.2026 0.54606 C 0.19518 0.54884 0.1875 0.54976 0.18007 0.55162 C 0.15065 0.54097 0.17005 0.54838 0.12226 0.52615 C 0.11757 0.52384 0.11276 0.52222 0.10807 0.51944 C 0.09414 0.5118 0.10026 0.51365 0.0901 0.51157 C 0.08737 0.51018 0.08333 0.5118 0.08177 0.5074 C 0.07617 0.49213 0.06979 0.45694 0.06979 0.45694 C 0.06927 0.44791 0.06823 0.43912 0.06836 0.43009 C 0.06862 0.40879 0.07083 0.40833 0.07356 0.39027 C 0.07448 0.38402 0.07513 0.37777 0.07578 0.37152 C 0.07434 0.30208 0.07721 0.36388 0.07213 0.31828 C 0.06966 0.29652 0.07421 0.30787 0.06679 0.28356 C 0.06575 0.27986 0.06393 0.27731 0.06237 0.2743 C 0.0552 0.26064 0.06028 0.27129 0.05104 0.25694 C 0.04895 0.25347 0.04713 0.24976 0.04505 0.24629 C 0.0444 0.24282 0.04166 0.2324 0.04205 0.22754 C 0.04283 0.21736 0.04531 0.21273 0.04882 0.20486 C 0.05664 0.18773 0.05859 0.18402 0.06536 0.17013 L 0.07578 0.14884 C 0.07734 0.14583 0.08033 0.13958 0.08033 0.13958 C 0.08138 0.13148 0.08346 0.11643 0.08333 0.10902 C 0.0832 0.09421 0.08216 0.07963 0.08112 0.06504 C 0.08073 0.05972 0.07786 0.04722 0.07656 0.04351 C 0.07539 0.04004 0.07356 0.0375 0.07213 0.03425 C 0.07031 0.03032 0.06875 0.02615 0.06679 0.02222 C 0.06575 0.0199 0.05872 0.0074 0.05638 0.00486 C 0.05442 0.003 0.05234 0.00185 0.05039 0.00092 C 0.04921 0.00046 0.03984 -0.00139 0.03906 -0.00162 C 0.03658 -0.00255 0.03177 -0.00556 0.03007 -0.00695 C 0.02825 -0.00857 0.02877 -0.01482 0.02864 -0.01644 Z " pathEditMode="relative" ptsTypes="AAAAAAAAAAAAAAAAAAAAAAAAAAAAAAAAAAAAAAAAAAAAAAAAAAAAAAAAAAAAAAAAAAAAA">
                                      <p:cBhvr>
                                        <p:cTn id="6" dur="8000" fill="hold"/>
                                        <p:tgtEl>
                                          <p:spTgt spid="705"/>
                                        </p:tgtEl>
                                        <p:attrNameLst>
                                          <p:attrName>ppt_x</p:attrName>
                                          <p:attrName>ppt_y</p:attrName>
                                        </p:attrNameLst>
                                      </p:cBhvr>
                                    </p:animMotion>
                                  </p:childTnLst>
                                </p:cTn>
                              </p:par>
                              <p:par>
                                <p:cTn id="7" presetID="0" presetClass="path" presetSubtype="0" repeatCount="indefinite" fill="hold" nodeType="withEffect">
                                  <p:stCondLst>
                                    <p:cond delay="0"/>
                                  </p:stCondLst>
                                  <p:childTnLst>
                                    <p:animMotion origin="layout" path="M 0.0069 -0.01644 L 0.0069 -0.01644 C 0.01263 -0.02338 0.01888 -0.0294 0.02409 -0.03774 C 0.02943 -0.04607 0.03802 -0.06274 0.04583 -0.06829 C 0.0487 -0.07037 0.05182 -0.07107 0.05482 -0.07223 C 0.05729 -0.07061 0.06002 -0.06922 0.06237 -0.0669 C 0.07279 -0.05672 0.07409 -0.05162 0.08333 -0.04561 C 0.08529 -0.04445 0.08737 -0.04399 0.08932 -0.04306 C 0.09857 -0.04352 0.10781 -0.04306 0.11706 -0.04445 C 0.11992 -0.04468 0.12252 -0.04746 0.12539 -0.04838 C 0.12786 -0.04908 0.13034 -0.04931 0.13281 -0.04977 L 0.15989 -0.05232 C 0.16614 -0.05024 0.17265 -0.04977 0.17864 -0.04561 C 0.18086 -0.04422 0.18203 -0.03936 0.18385 -0.03635 C 0.18672 -0.03172 0.19414 -0.02084 0.19661 -0.01505 C 0.19818 -0.01135 0.19922 -0.00718 0.20039 -0.00301 C 0.20208 0.00324 0.20338 0.00925 0.20482 0.01574 C 0.20534 0.0206 0.20599 0.02546 0.20638 0.03032 C 0.20677 0.03564 0.20638 0.04097 0.20703 0.04629 C 0.20794 0.05324 0.21133 0.06458 0.2138 0.07037 C 0.21536 0.07361 0.21758 0.07615 0.21914 0.07963 C 0.2207 0.08333 0.22148 0.08773 0.22279 0.09166 C 0.22656 0.10277 0.22669 0.10231 0.23112 0.11296 C 0.23424 0.13171 0.23372 0.12291 0.23255 0.14629 C 0.23242 0.14976 0.23255 0.1537 0.2319 0.15694 C 0.23086 0.16134 0.2289 0.16481 0.22734 0.16898 C 0.22565 0.18078 0.22448 0.18425 0.22656 0.19814 C 0.22721 0.20254 0.2289 0.20648 0.23034 0.21018 C 0.23138 0.21273 0.23281 0.21481 0.23411 0.21689 C 0.23659 0.22083 0.23841 0.22222 0.24154 0.225 C 0.24336 0.22638 0.24505 0.22777 0.24687 0.22893 C 0.24857 0.22986 0.25039 0.23078 0.25208 0.23148 C 0.25404 0.2324 0.25612 0.2331 0.25807 0.23425 C 0.26914 0.2412 0.26042 0.23888 0.27083 0.24097 L 0.28581 0.24351 C 0.30351 0.24213 0.30872 0.24074 0.32786 0.2449 C 0.32995 0.24537 0.3319 0.24745 0.33385 0.24884 C 0.34831 0.26805 0.34088 0.26342 0.35482 0.26759 C 0.35924 0.26296 0.36445 0.25925 0.3668 0.25023 C 0.37174 0.23171 0.37279 0.21805 0.37591 0.19953 C 0.37708 0.19236 0.37838 0.18541 0.37956 0.17824 C 0.38021 0.16342 0.38151 0.14236 0.37956 0.12893 C 0.37877 0.12314 0.37552 0.11921 0.37357 0.11435 C 0.37226 0.11041 0.37096 0.10625 0.36979 0.10231 C 0.36445 0.0831 0.3651 0.08333 0.36081 0.06088 C 0.36159 0.04722 0.36055 0.03171 0.36536 0.01967 C 0.36797 0.01319 0.37279 0.00671 0.37656 0.00231 C 0.37825 0.00046 0.38021 -0.00093 0.3819 -0.00301 C 0.40872 -0.03982 0.3806 -0.00394 0.40065 -0.03241 C 0.40651 -0.04075 0.40859 -0.04422 0.41484 -0.05093 C 0.41758 -0.05394 0.42018 -0.05672 0.42305 -0.05903 C 0.42552 -0.06088 0.42812 -0.06158 0.4306 -0.06297 C 0.43542 -0.0595 0.44023 -0.05649 0.44479 -0.05232 C 0.44922 -0.04838 0.46159 -0.03241 0.46432 -0.02825 C 0.47305 -0.01598 0.47812 -0.00973 0.48542 0.00486 C 0.4944 0.02338 0.49453 0.02175 0.50039 0.03819 C 0.50143 0.04143 0.50247 0.04444 0.50338 0.04768 C 0.50456 0.05185 0.50534 0.05648 0.50638 0.06088 C 0.5069 0.0662 0.50703 0.07175 0.50781 0.07685 C 0.50833 0.07986 0.50976 0.08194 0.51015 0.08495 C 0.51575 0.12708 0.50508 0.07129 0.5138 0.11435 C 0.51523 0.1331 0.5151 0.12245 0.51159 0.15023 C 0.50976 0.16458 0.51055 0.15648 0.50937 0.16759 C 0.50911 0.17013 0.50911 0.17314 0.50859 0.17546 C 0.50833 0.17685 0.50469 0.1912 0.5026 0.19421 C 0.5 0.19791 0.49219 0.20902 0.48685 0.21296 C 0.48138 0.21689 0.47109 0.22291 0.46667 0.22361 C 0.46367 0.22407 0.46055 0.2243 0.45755 0.225 C 0.4526 0.22592 0.44258 0.22893 0.44258 0.22893 C 0.43529 0.23472 0.43346 0.23495 0.42682 0.24629 C 0.42474 0.24976 0.4237 0.25463 0.42161 0.2581 C 0.41966 0.26157 0.41693 0.26319 0.41484 0.2662 C 0.41289 0.26898 0.41159 0.27268 0.40963 0.27546 C 0.40482 0.28263 0.39987 0.28935 0.39466 0.2956 C 0.39232 0.29814 0.39023 0.30138 0.38789 0.30347 C 0.38594 0.30532 0.38385 0.30625 0.3819 0.30763 C 0.3793 0.30717 0.37656 0.3081 0.37435 0.30625 C 0.36328 0.29699 0.35495 0.28796 0.34661 0.2743 C 0.34505 0.27175 0.34349 0.26898 0.34206 0.2662 C 0.34049 0.26319 0.33932 0.25949 0.33763 0.25694 C 0.33385 0.25115 0.32982 0.24583 0.32565 0.24097 C 0.32409 0.23912 0.32265 0.23703 0.32109 0.23564 C 0.31523 0.22986 0.31367 0.23101 0.30612 0.22893 C 0.30234 0.22986 0.29844 0.22916 0.29479 0.23148 C 0.27917 0.24189 0.28841 0.24166 0.27682 0.25277 C 0.27435 0.25532 0.27135 0.25648 0.26862 0.2581 C 0.26211 0.2574 0.25547 0.25787 0.24909 0.25555 C 0.24557 0.25416 0.24271 0.24976 0.23932 0.24745 C 0.23489 0.24444 0.23021 0.24305 0.22578 0.23958 C 0.20325 0.22175 0.22148 0.2287 0.2026 0.22361 C 0.19687 0.2243 0.19206 0.22384 0.18685 0.22893 C 0.16276 0.25208 0.18893 0.2324 0.16953 0.24629 L 0.14557 0.2449 C 0.1414 0.24375 0.13763 0.23958 0.13359 0.2368 C 0.1306 0.23472 0.12747 0.23287 0.12461 0.23032 C 0.12252 0.22824 0.11497 0.21851 0.11263 0.21412 C 0.11042 0.21041 0.10859 0.20601 0.10664 0.20231 C 0.09765 0.18541 0.10325 0.19838 0.09687 0.18217 C 0.09661 0.1787 0.09635 0.17523 0.09609 0.17152 C 0.09557 0.16226 0.09518 0.15277 0.09453 0.14351 C 0.09427 0.13865 0.09414 0.13356 0.0931 0.12893 C 0.09206 0.12407 0.08997 0.12013 0.08854 0.1155 C 0.08346 0.09907 0.08229 0.09259 0.07656 0.07824 C 0.06419 0.04745 0.06927 0.06666 0.0638 0.04236 C 0.06237 0.02708 0.06367 0.04189 0.06237 0.02222 C 0.06211 0.01921 0.06211 0.01597 0.06159 0.01296 C 0.05976 0.00115 0.05781 0.00046 0.05182 -0.00834 C 0.04583 -0.01737 0.04739 -0.01551 0.04127 -0.01899 L 0.01953 -0.0176 C 0.01627 -0.01737 0.01302 -0.0169 0.00989 -0.01644 C 0.00833 -0.01598 0.00729 -0.01644 0.0069 -0.01644 Z " pathEditMode="relative" ptsTypes="AAAAAAAAAAAAAAAAAAAAAAAAAAAAAAAAAAAAAAAAAAAAAAAAAAAAAAAAAAAAAAAAAAAAAAAAAAAAAAAAAAAAAAAAAAAAAAAAAAAAAAAAAAAAAAA">
                                      <p:cBhvr>
                                        <p:cTn id="8" dur="10000" fill="hold"/>
                                        <p:tgtEl>
                                          <p:spTgt spid="715"/>
                                        </p:tgtEl>
                                        <p:attrNameLst>
                                          <p:attrName>ppt_x</p:attrName>
                                          <p:attrName>ppt_y</p:attrName>
                                        </p:attrNameLst>
                                      </p:cBhvr>
                                    </p:animMotion>
                                  </p:childTnLst>
                                </p:cTn>
                              </p:par>
                              <p:par>
                                <p:cTn id="9" presetID="0" presetClass="path" presetSubtype="0" repeatCount="indefinite" fill="hold" nodeType="withEffect">
                                  <p:stCondLst>
                                    <p:cond delay="0"/>
                                  </p:stCondLst>
                                  <p:childTnLst>
                                    <p:animMotion origin="layout" path="M -0.00365 0.00463 L -0.00365 0.00463 C -0.00521 0.01342 -0.00612 0.02268 -0.00821 0.03125 C -0.00925 0.03541 -0.01771 0.04884 -0.01875 0.04976 C -0.02188 0.05277 -0.02917 0.05509 -0.02917 0.05509 C -0.03073 0.05486 -0.03243 0.05532 -0.03373 0.05393 C -0.03907 0.04722 -0.0487 0.03125 -0.0487 0.03125 C -0.04974 0.02638 -0.05118 0.02175 -0.0517 0.01643 C -0.05456 -0.01065 -0.04935 -0.00325 -0.05547 -0.03403 C -0.05638 -0.03912 -0.06511 -0.0544 -0.06654 -0.05811 C -0.06941 -0.06575 -0.07409 -0.08218 -0.07409 -0.08218 C -0.07474 -0.09075 -0.07709 -0.11297 -0.07631 -0.12084 C -0.07539 -0.13056 -0.07292 -0.13959 -0.0711 -0.14885 C -0.07019 -0.15301 -0.06954 -0.15718 -0.0681 -0.16088 C -0.06667 -0.16436 -0.05638 -0.18149 -0.05391 -0.18473 C -0.05352 -0.18542 -0.0392 -0.20186 -0.03672 -0.20625 C -0.03542 -0.20834 -0.03477 -0.21158 -0.03373 -0.21412 C -0.03177 -0.21875 -0.02982 -0.22315 -0.02774 -0.22755 C -0.02579 -0.23125 -0.02383 -0.23473 -0.02175 -0.2382 C -0.01576 -0.24769 -0.0112 -0.25325 -0.00443 -0.26088 C -0.00222 -0.2632 4.16667E-6 -0.26528 0.00234 -0.26737 C 0.01458 -0.26505 0.01992 -0.26551 0.03229 -0.24352 C 0.03398 -0.24028 0.03541 -0.23635 0.0375 -0.23403 C 0.04049 -0.23125 0.04401 -0.23033 0.04726 -0.22871 C 0.06106 -0.222 0.05807 -0.22362 0.07278 -0.22084 C 0.07578 -0.22315 0.08255 -0.22825 0.08554 -0.23149 C 0.08737 -0.23334 0.0888 -0.23681 0.09075 -0.2382 C 0.09987 -0.24468 0.10273 -0.24514 0.11028 -0.24746 C 0.11302 -0.24931 0.11562 -0.25186 0.11849 -0.25278 C 0.12317 -0.2544 0.13958 -0.25602 0.14557 -0.25672 C 0.15221 -0.25463 0.15911 -0.25278 0.16575 -0.25024 C 0.16836 -0.24908 0.17083 -0.24746 0.1733 -0.24607 C 0.17474 -0.24537 0.17617 -0.24399 0.17773 -0.24352 C 0.18073 -0.2426 0.18372 -0.2426 0.18671 -0.24213 C 0.19895 -0.23774 0.20546 -0.23889 0.21445 -0.22477 C 0.21601 -0.22246 0.21653 -0.21852 0.21744 -0.21551 C 0.21809 -0.20857 0.21901 -0.19792 0.21901 -0.19144 C 0.21901 -0.1838 0.21849 -0.17639 0.21823 -0.16875 C 0.21875 -0.1625 0.21862 -0.15602 0.21979 -0.15024 C 0.22135 -0.14144 0.22916 -0.11621 0.23177 -0.10741 C 0.23203 -0.10394 0.23294 -0.10024 0.23255 -0.09676 C 0.23138 -0.08797 0.22942 -0.07963 0.22721 -0.07153 C 0.22135 -0.04931 0.21979 -0.047 0.21302 -0.03149 C 0.2125 -0.02871 0.21184 -0.02616 0.21145 -0.02338 C 0.20729 0.00879 0.20989 0.0199 0.19804 0.04189 C 0.19596 0.0456 0.19336 0.04861 0.19049 0.04976 C 0.18619 0.05185 0.18151 0.05069 0.17695 0.05115 C 0.16927 0.04768 0.16132 0.0449 0.15377 0.0405 C 0.14804 0.03726 0.14283 0.03217 0.13724 0.02847 C 0.13515 0.02708 0.12643 0.02268 0.12382 0.02175 C 0.12174 0.02129 0.11979 0.02106 0.1177 0.0206 C 0.11549 0.02152 0.11302 0.02129 0.11106 0.02314 C 0.10781 0.02615 0.10338 0.0331 0.1013 0.03912 C 0.09687 0.05185 0.09895 0.05416 0.09153 0.06713 C 0.08815 0.07314 0.07578 0.09351 0.072 0.10463 C 0.0707 0.10856 0.07005 0.11342 0.06901 0.11782 C 0.06927 0.12638 0.06888 0.13495 0.06979 0.14328 C 0.07018 0.14722 0.07187 0.15023 0.07278 0.15393 C 0.07382 0.15787 0.07474 0.1618 0.07578 0.16597 C 0.0776 0.19305 0.07981 0.19467 0.07578 0.21643 C 0.07513 0.22037 0.07421 0.22407 0.07278 0.22731 C 0.07083 0.23148 0.06823 0.23425 0.06601 0.23796 C 0.06419 0.24097 0.06237 0.24375 0.0608 0.24722 C 0.05911 0.25092 0.05807 0.25555 0.05625 0.25925 C 0.05377 0.26458 0.05065 0.26875 0.04804 0.27384 C 0.04531 0.27893 0.04153 0.28796 0.03828 0.29259 C 0.03619 0.2956 0.03398 0.29838 0.03151 0.30046 C 0.02825 0.3037 0.02461 0.3037 0.02109 0.30463 L -0.03373 0.32986 C -0.0362 0.33101 -0.03855 0.33425 -0.04115 0.33379 C -0.04857 0.33287 -0.05573 0.32847 -0.06276 0.32592 C -0.07435 0.30532 -0.06524 0.32314 -0.07553 0.29791 C -0.07813 0.29166 -0.08347 0.28171 -0.08529 0.27384 C -0.08737 0.26481 -0.08881 0.25532 -0.09063 0.24583 C -0.09037 0.23796 -0.0905 0.22986 -0.08985 0.22199 C -0.08737 0.19282 -0.0836 0.16898 -0.07709 0.14189 C -0.07474 0.13263 -0.07175 0.12384 -0.06875 0.11527 C -0.06029 0.08958 -0.06563 0.10324 -0.05769 0.08981 C -0.05534 0.08611 -0.05352 0.08125 -0.05092 0.07777 C -0.04831 0.07453 -0.04102 0.07222 -0.03816 0.07129 C -0.03086 0.06365 -0.03112 0.06504 -0.02396 0.04976 L -0.01641 0.03379 C -0.01615 0.03263 -0.01602 0.03101 -0.01576 0.02986 C -0.01537 0.02847 -0.01459 0.02731 -0.0142 0.02592 C -0.01381 0.02407 -0.01407 0.02199 -0.01342 0.0206 C -0.01276 0.01898 -0.01146 0.01875 -0.01042 0.01782 C -0.00534 0.01365 -0.00704 0.01388 -0.00443 0.01388 L -0.00365 0.00463 Z " pathEditMode="relative" ptsTypes="AAAAAAAAAAAAAAAAAAAAAAAAAAAAAAAAAAAAAAAAAAAAAAAAAAAAAAAAAAAAAAAAAAAAAAAAAAAAAAAAAAAAAAAA">
                                      <p:cBhvr>
                                        <p:cTn id="10" dur="8000" fill="hold"/>
                                        <p:tgtEl>
                                          <p:spTgt spid="706"/>
                                        </p:tgtEl>
                                        <p:attrNameLst>
                                          <p:attrName>ppt_x</p:attrName>
                                          <p:attrName>ppt_y</p:attrName>
                                        </p:attrNameLst>
                                      </p:cBhvr>
                                    </p:animMotion>
                                  </p:childTnLst>
                                </p:cTn>
                              </p:par>
                              <p:par>
                                <p:cTn id="11" presetID="0" presetClass="path" presetSubtype="0" repeatCount="indefinite" fill="hold" nodeType="withEffect">
                                  <p:stCondLst>
                                    <p:cond delay="0"/>
                                  </p:stCondLst>
                                  <p:childTnLst>
                                    <p:animMotion origin="layout" path="M 0.00377 0.00972 L 0.00377 0.00972 C 0.01081 0.00925 0.01784 0.00925 0.02487 0.00833 C 0.02786 0.0081 0.03073 0.00509 0.03385 0.00578 C 0.03841 0.00648 0.04284 0.01018 0.04726 0.0125 C 0.04935 0.01527 0.06354 0.03541 0.06836 0.0405 C 0.07044 0.04259 0.07279 0.04398 0.07513 0.04583 C 0.10534 0.0368 0.06966 0.04953 0.10664 0.02708 C 0.11068 0.02453 0.1151 0.02407 0.11927 0.02314 C 0.13607 0.01875 0.13607 0.01921 0.15078 0.01782 C 0.15703 0.02129 0.16367 0.02361 0.16953 0.02847 C 0.17904 0.03611 0.18815 0.0574 0.19505 0.06851 C 0.19739 0.07199 0.19974 0.07523 0.20182 0.07916 C 0.20625 0.08703 0.20924 0.09444 0.21315 0.103 C 0.21406 0.10833 0.21888 0.1331 0.21914 0.13773 C 0.21953 0.14629 0.21927 0.15486 0.21836 0.16319 C 0.21771 0.16875 0.21588 0.17384 0.21458 0.17916 C 0.21523 0.20046 0.2168 0.21504 0.21159 0.23657 C 0.20937 0.2456 0.19375 0.27986 0.18906 0.28726 C 0.18685 0.29074 0.18437 0.29398 0.18229 0.29791 C 0.1789 0.30416 0.17135 0.32222 0.16588 0.32847 C 0.16328 0.33148 0.16029 0.33287 0.15755 0.33518 C 0.14909 0.3324 0.11094 0.32731 0.09687 0.30717 C 0.09427 0.30347 0.09297 0.29768 0.09154 0.29259 C 0.08789 0.27916 0.08776 0.27523 0.08633 0.2618 C 0.08607 0.23773 0.08698 0.21365 0.08555 0.18981 C 0.08502 0.18032 0.0819 0.17222 0.08034 0.16319 C 0.07956 0.15879 0.0793 0.15416 0.07877 0.14976 C 0.0793 0.1405 0.07864 0.13078 0.08034 0.12175 C 0.08138 0.11574 0.08997 0.09976 0.0931 0.09513 C 0.09622 0.09027 0.09948 0.08588 0.10286 0.08171 C 0.10651 0.07731 0.11081 0.07476 0.11406 0.06967 C 0.1194 0.06157 0.12005 0.05856 0.12682 0.05509 C 0.13789 0.0493 0.14466 0.05069 0.1569 0.04976 C 0.16432 0.05069 0.17213 0.04907 0.1793 0.05231 C 0.23711 0.07963 0.18424 0.07199 0.22513 0.075 C 0.24596 0.05416 0.24987 0.04699 0.27383 0.03634 C 0.28021 0.03356 0.28685 0.03379 0.29336 0.0324 C 0.30065 0.03078 0.30781 0.02893 0.3151 0.02708 C 0.32943 0.02847 0.33203 0.02638 0.34661 0.04166 C 0.34948 0.04467 0.35117 0.05069 0.35338 0.05509 C 0.35612 0.06921 0.35989 0.0831 0.36159 0.09768 C 0.36198 0.10023 0.36354 0.15 0.36393 0.16041 C 0.35859 0.21273 0.35534 0.20694 0.36393 0.25509 C 0.36575 0.2655 0.36888 0.27476 0.37135 0.28449 C 0.37213 0.2875 0.3737 0.29375 0.3737 0.29375 C 0.37265 0.3 0.37279 0.3074 0.37057 0.3125 C 0.36523 0.32546 0.36015 0.32916 0.35338 0.33518 C 0.34818 0.33425 0.34284 0.33425 0.33763 0.3324 C 0.32148 0.32731 0.30599 0.31944 0.29114 0.30717 C 0.28607 0.303 0.28138 0.29814 0.27682 0.29259 C 0.26953 0.28356 0.27435 0.28148 0.26484 0.27916 C 0.25963 0.278 0.2543 0.27824 0.24909 0.27777 C 0.24531 0.28055 0.2414 0.2824 0.23789 0.28588 C 0.23568 0.28796 0.23385 0.2912 0.2319 0.29375 C 0.22995 0.29629 0.22773 0.29814 0.22591 0.30046 C 0.22018 0.3074 0.22044 0.30995 0.2138 0.3125 C 0.20534 0.31597 0.1987 0.31527 0.18984 0.31643 C 0.18489 0.31713 0.17982 0.31828 0.17487 0.31921 C 0.17239 0.31875 0.16979 0.31875 0.16732 0.31782 C 0.16484 0.31689 0.1625 0.31388 0.15989 0.31388 C 0.1543 0.31388 0.14883 0.31643 0.14336 0.31782 C 0.1388 0.32106 0.1345 0.32476 0.12982 0.32708 C 0.11289 0.33564 0.10872 0.33518 0.09232 0.33796 C 0.08086 0.33518 0.06914 0.33449 0.05781 0.32986 C 0.05573 0.32893 0.05325 0.32569 0.05325 0.32175 C 0.05325 0.30439 0.0556 0.2868 0.05781 0.2699 C 0.05911 0.26018 0.06133 0.25069 0.0638 0.24189 C 0.06536 0.23634 0.06797 0.23217 0.06979 0.22708 C 0.07239 0.22013 0.07513 0.21319 0.07734 0.20578 C 0.08138 0.19259 0.08203 0.18333 0.08411 0.16851 C 0.08437 0.16412 0.08502 0.15949 0.08476 0.15509 C 0.0845 0.1493 0.08385 0.14328 0.08255 0.13773 C 0.08073 0.13032 0.07487 0.12222 0.07213 0.11643 C 0.07044 0.11319 0.06927 0.10902 0.06758 0.10578 C 0.06575 0.10231 0.06354 0.09953 0.06159 0.09652 C 0.06002 0.09398 0.05872 0.09074 0.05703 0.08842 C 0.04948 0.07847 0.05182 0.08263 0.04583 0.07777 C 0.04284 0.07523 0.03984 0.07222 0.03685 0.06967 C 0.03281 0.06643 0.02877 0.06388 0.02487 0.06041 C 0.0181 0.05439 0.02096 0.05625 0.01654 0.0537 C 0.01458 0.05023 0.01029 0.04213 0.00833 0.04166 L 0.00234 0.0405 C 0.00052 0.04097 -0.00117 0.04097 -0.003 0.04166 C -0.00703 0.04351 -0.01081 0.04699 -0.01419 0.05115 C -0.01654 0.05393 -0.01862 0.0574 -0.02096 0.06041 C -0.02318 0.06319 -0.02552 0.0655 -0.02774 0.06851 C -0.04063 0.08634 -0.02878 0.07152 -0.03971 0.08981 C -0.04206 0.09375 -0.04492 0.09652 -0.04727 0.10046 C -0.05195 0.10856 -0.05599 0.11759 -0.06068 0.12569 C -0.06576 0.13449 -0.07188 0.14166 -0.07643 0.15115 C -0.08412 0.16689 -0.08516 0.18125 -0.08841 0.20046 C -0.08867 0.20763 -0.08985 0.21481 -0.08919 0.22175 C -0.08854 0.22963 -0.08672 0.23726 -0.08477 0.24444 C -0.08177 0.25486 -0.07852 0.26504 -0.07422 0.27384 C -0.0724 0.27731 -0.07123 0.28194 -0.06901 0.28449 C -0.06198 0.29282 -0.0418 0.30439 -0.03594 0.30856 C -0.03333 0.31041 -0.03125 0.31412 -0.02839 0.31527 C -0.02331 0.31689 -0.01797 0.31597 -0.01276 0.31643 C -0.01107 0.31574 0.0181 0.3037 0.02487 0.29652 C 0.0276 0.29351 0.02917 0.28819 0.03151 0.28449 C 0.03333 0.28194 0.03568 0.28055 0.0375 0.27777 C 0.03971 0.27476 0.04154 0.2706 0.04362 0.26713 C 0.04544 0.26388 0.04752 0.26088 0.04961 0.25787 C 0.05755 0.24606 0.0595 0.24699 0.0638 0.23379 C 0.06627 0.22638 0.06875 0.21898 0.07057 0.21111 C 0.07474 0.19375 0.08177 0.15787 0.08177 0.15787 C 0.08255 0.13912 0.08437 0.12037 0.08255 0.10185 C 0.08216 0.09722 0.08125 0.09282 0.08034 0.08842 C 0.07943 0.08402 0.07877 0.07916 0.07734 0.075 C 0.07617 0.07199 0.0681 0.05694 0.06601 0.0537 C 0.06393 0.05046 0.06185 0.04675 0.05937 0.04444 C 0.05742 0.04259 0.05039 0.04097 0.04805 0.0405 L 0.0263 0.03634 C 0.02096 0.03009 0.0276 0.03796 0.02109 0.02986 C 0.02031 0.0287 0.01953 0.028 0.01875 0.02708 C 0.01484 0.02106 0.0168 0.02291 0.01354 0.01643 C 0.01289 0.01504 0.01211 0.01365 0.01133 0.0125 L 0.00976 0.00972 L 0.00377 0.00972 Z " pathEditMode="relative" ptsTypes="AAAAAAAAAAAAAAAAAAAAAAAAAAAAAAAAAAAAAAAAAAAAAAAAAAAAAAAAAAAAAAAAAAAAAAAAAAAAAAAAAAAAAAAAAAAAAAAAAAAAAAAAAAAAAAAAAAAAAAAA">
                                      <p:cBhvr>
                                        <p:cTn id="12" dur="12000" fill="hold"/>
                                        <p:tgtEl>
                                          <p:spTgt spid="716"/>
                                        </p:tgtEl>
                                        <p:attrNameLst>
                                          <p:attrName>ppt_x</p:attrName>
                                          <p:attrName>ppt_y</p:attrName>
                                        </p:attrNameLst>
                                      </p:cBhvr>
                                    </p:animMotion>
                                  </p:childTnLst>
                                </p:cTn>
                              </p:par>
                              <p:par>
                                <p:cTn id="13" presetID="0" presetClass="path" presetSubtype="0" repeatCount="indefinite" fill="hold" nodeType="withEffect">
                                  <p:stCondLst>
                                    <p:cond delay="0"/>
                                  </p:stCondLst>
                                  <p:childTnLst>
                                    <p:animMotion origin="layout" path="M -0.0039 -0.01505 L -0.0039 -0.01505 C -0.00559 -0.0176 -0.00742 -0.02014 -0.00911 -0.02292 C -0.01093 -0.02593 -0.01263 -0.0294 -0.01432 -0.03241 C -0.01822 -0.03866 -0.02343 -0.04653 -0.02786 -0.05093 C -0.03242 -0.05556 -0.03489 -0.05533 -0.03984 -0.05625 C -0.04791 -0.05487 -0.05911 -0.05857 -0.06536 -0.04561 C -0.06731 -0.04167 -0.06836 -0.03681 -0.06992 -0.03241 C -0.06966 -0.01737 -0.0694 -0.00209 -0.06914 0.01296 C -0.06888 0.03032 -0.07005 0.04791 -0.06836 0.06504 C -0.06679 0.08148 -0.06132 0.09652 -0.05937 0.11296 L -0.05638 0.13842 C -0.05716 0.14814 -0.05677 0.15833 -0.05859 0.16759 C -0.06106 0.18009 -0.06562 0.18101 -0.07057 0.18773 C -0.07278 0.1905 -0.07447 0.19398 -0.07669 0.19699 C -0.07903 0.20023 -0.08177 0.203 -0.08411 0.20625 C -0.08671 0.20995 -0.08893 0.21481 -0.09166 0.21828 C -0.09414 0.22152 -0.09726 0.22338 -0.09987 0.22638 C -0.11224 0.23981 -0.10234 0.2324 -0.11341 0.23958 C -0.11731 0.23912 -0.12135 0.23935 -0.12539 0.23842 C -0.12838 0.2375 -0.13125 0.23402 -0.13437 0.23425 C -0.14166 0.23495 -0.14882 0.23865 -0.15612 0.24097 C -0.15794 0.24421 -0.15989 0.24675 -0.16132 0.25023 C -0.16315 0.25416 -0.17148 0.27754 -0.17487 0.28356 C -0.19023 0.31088 -0.17278 0.27916 -0.18841 0.31041 C -0.2013 0.33611 -0.18554 0.30138 -0.19882 0.33171 C -0.20117 0.34375 -0.20312 0.35231 -0.20416 0.36504 C -0.20468 0.37106 -0.20468 0.37754 -0.20481 0.38356 C -0.20234 0.40671 -0.20104 0.41481 -0.19961 0.43564 C -0.19908 0.44444 -0.19934 0.4537 -0.19817 0.46226 C -0.19752 0.46689 -0.1957 0.47037 -0.1944 0.4743 C -0.1914 0.48287 -0.1875 0.49074 -0.18307 0.49699 C -0.17955 0.50208 -0.17591 0.50694 -0.17187 0.51041 C -0.16015 0.52013 -0.15586 0.51967 -0.14414 0.52245 C -0.1276 0.51944 -0.11953 0.52013 -0.10442 0.51041 C -0.09622 0.50509 -0.08359 0.49768 -0.07734 0.48356 C -0.06679 0.45972 -0.06744 0.45578 -0.06158 0.42777 C -0.05963 0.3875 -0.05872 0.39259 -0.06393 0.34375 C -0.06458 0.3375 -0.06653 0.33217 -0.06757 0.32638 C -0.07005 0.31342 -0.07434 0.28773 -0.07434 0.28773 C -0.07291 0.2787 -0.07213 0.26944 -0.06992 0.26088 C -0.06822 0.25486 -0.06549 0.25023 -0.06315 0.2449 C -0.05937 0.2368 -0.05625 0.23032 -0.05117 0.225 C -0.05026 0.22407 -0.04908 0.22384 -0.04817 0.22361 C -0.04583 0.22314 -0.04362 0.22268 -0.0414 0.22222 C -0.03984 0.22245 0.00573 0.22824 0.01706 0.22222 C 0.02435 0.21851 0.03737 0.20509 0.03737 0.20509 C 0.03933 0.20092 0.04128 0.19675 0.04336 0.19305 C 0.04623 0.18796 0.04961 0.18379 0.05235 0.17824 C 0.05782 0.16736 0.06654 0.14259 0.06967 0.13032 C 0.07214 0.12013 0.07357 0.10902 0.07566 0.09838 C 0.07618 0.09166 0.07735 0.08495 0.07709 0.07824 C 0.07657 0.06296 0.07357 0.02615 0.06888 0.00902 C 0.06602 -0.00162 0.06068 -0.00764 0.05534 -0.01366 C 0.04922 -0.02061 0.03907 -0.03102 0.03217 -0.03635 C 0.03047 -0.03774 0.02865 -0.0382 0.02683 -0.03912 C 0.01888 -0.0382 0.01068 -0.03936 0.00287 -0.03635 C -0.00156 -0.03473 0.00092 -0.02825 -0.00091 -0.02431 C -0.00273 -0.02037 -0.00338 -0.01667 -0.0039 -0.01505 Z " pathEditMode="relative" ptsTypes="AAAAAAAAAAAAAAAAAAAAAAAAAAAAAAAAAAAAAAAAAAAAAAAAAAAAAAAAAAA">
                                      <p:cBhvr>
                                        <p:cTn id="14" dur="8000" fill="hold"/>
                                        <p:tgtEl>
                                          <p:spTgt spid="725"/>
                                        </p:tgtEl>
                                        <p:attrNameLst>
                                          <p:attrName>ppt_x</p:attrName>
                                          <p:attrName>ppt_y</p:attrName>
                                        </p:attrNameLst>
                                      </p:cBhvr>
                                    </p:animMotion>
                                  </p:childTnLst>
                                </p:cTn>
                              </p:par>
                              <p:par>
                                <p:cTn id="15" presetID="0" presetClass="path" presetSubtype="0" repeatCount="indefinite" fill="hold" nodeType="withEffect">
                                  <p:stCondLst>
                                    <p:cond delay="0"/>
                                  </p:stCondLst>
                                  <p:childTnLst>
                                    <p:animMotion origin="layout" path="M -0.00234 0.00185 L -0.00234 0.00185 C -0.00742 0.00856 -0.01197 0.0162 -0.01731 0.02175 C -0.022 0.02662 -0.02734 0.02916 -0.03242 0.0324 C -0.03737 0.03588 -0.04218 0.03958 -0.04739 0.04189 C -0.05403 0.04444 -0.07304 0.04537 -0.0789 0.04583 C -0.08151 0.0449 -0.09856 0.03842 -0.10143 0.03912 C -0.11067 0.04166 -0.1194 0.04838 -0.12838 0.05254 C -0.13112 0.0537 -0.13385 0.05416 -0.13658 0.05509 L -0.14791 0.05925 C -0.14961 0.05972 -0.15143 0.06018 -0.15312 0.06041 L -0.17565 0.06458 C -0.18645 0.08148 -0.18541 0.07847 -0.19661 0.10856 L -0.20859 0.1405 C -0.20963 0.14722 -0.21158 0.15347 -0.21171 0.16041 C -0.21211 0.19282 -0.21015 0.22546 -0.21015 0.25787 C -0.21015 0.26412 -0.21067 0.27037 -0.21171 0.27638 C -0.21432 0.29213 -0.21822 0.30162 -0.22291 0.31504 C -0.22343 0.31875 -0.22343 0.32268 -0.22434 0.32592 C -0.22539 0.32916 -0.23489 0.34629 -0.23567 0.34722 C -0.23854 0.35046 -0.24218 0.35162 -0.24544 0.35393 C -0.25442 0.35208 -0.26341 0.35092 -0.27239 0.34838 C -0.27447 0.34791 -0.2763 0.34467 -0.27838 0.34444 C -0.28294 0.34398 -0.28737 0.34537 -0.29192 0.34583 C -0.29648 0.35 -0.29739 0.35185 -0.30312 0.35115 C -0.30494 0.35092 -0.30664 0.3493 -0.30846 0.34838 C -0.30911 0.34722 -0.30989 0.34583 -0.31067 0.34444 C -0.31458 0.33819 -0.31914 0.33287 -0.32265 0.32592 C -0.32669 0.31782 -0.3302 0.30902 -0.33463 0.30185 C -0.33958 0.29398 -0.34505 0.28611 -0.34895 0.27638 C -0.35208 0.26875 -0.35286 0.25833 -0.35481 0.24976 C -0.35612 0.24398 -0.35781 0.23819 -0.35924 0.2324 C -0.36002 0.21782 -0.36028 0.203 -0.36158 0.18842 C -0.36237 0.17893 -0.36536 0.16041 -0.36536 0.16041 C -0.36432 0.15555 -0.3638 0.15023 -0.36224 0.14583 C -0.35885 0.13518 -0.35468 0.13032 -0.35039 0.12175 C -0.34661 0.11435 -0.34414 0.10393 -0.33919 0.09907 C -0.33112 0.09166 -0.32395 0.08078 -0.31523 0.07638 C -0.29791 0.06805 -0.31289 0.075 -0.28294 0.06458 C -0.27695 0.06226 -0.27083 0.06064 -0.26497 0.05787 C -0.26171 0.05625 -0.25898 0.05324 -0.25586 0.05115 C -0.24921 0.04652 -0.25026 0.04745 -0.24388 0.04583 C -0.24309 0.04398 -0.24257 0.04213 -0.24166 0.0405 C -0.23958 0.0368 -0.23671 0.03402 -0.23489 0.02986 C -0.22682 0.01157 -0.22591 0.00092 -0.2207 -0.02084 C -0.21901 -0.02755 -0.21718 -0.03426 -0.21536 -0.04075 C -0.21484 -0.04491 -0.21419 -0.04885 -0.21393 -0.05278 C -0.21184 -0.07686 -0.21419 -0.09352 -0.21536 -0.12084 C -0.21341 -0.13866 -0.21406 -0.15811 -0.20937 -0.17408 C -0.20638 -0.18473 -0.19908 -0.18866 -0.19362 -0.19561 C -0.18632 -0.20487 -0.16653 -0.23056 -0.15533 -0.23681 C -0.15039 -0.23982 -0.14492 -0.23959 -0.13958 -0.24075 C -0.13333 -0.24005 -0.12682 -0.2419 -0.12083 -0.2382 C -0.11718 -0.23588 -0.11171 -0.21366 -0.11041 -0.2088 C -0.10572 -0.15903 -0.11132 -0.21274 -0.10286 -0.15417 C -0.10091 -0.14028 -0.10143 -0.12987 -0.09987 -0.11551 C -0.09843 -0.10278 -0.09583 -0.09098 -0.09244 -0.07963 C -0.09088 -0.07454 -0.08932 -0.06922 -0.08711 -0.06482 C -0.06211 -0.01343 -0.08281 -0.0595 -0.06692 -0.0301 C -0.0625 -0.022 -0.05833 -0.0132 -0.05416 -0.00487 L -0.04817 0.00717 C -0.04713 0.01435 -0.04583 0.02129 -0.04518 0.02847 C -0.04492 0.03125 -0.04492 0.03402 -0.0444 0.03657 C -0.04257 0.04629 -0.03658 0.0574 -0.03164 0.06041 C -0.03007 0.06134 -0.02864 0.06273 -0.02708 0.06319 C -0.02291 0.06412 -0.01862 0.06412 -0.01432 0.06458 C -0.01158 0.0618 -0.00846 0.06018 -0.00612 0.05648 C -0.00507 0.05486 -0.0052 0.05185 -0.00468 0.04976 C -0.00377 0.04652 -0.0026 0.04351 -0.00156 0.0405 C -0.00026 0.03101 -0.00052 0.03518 -0.00156 0.02037 C -0.00182 0.01875 -0.00195 0.01689 -0.00234 0.01504 C -0.00494 0.00509 -0.00234 0.00393 -0.00234 0.00185 Z " pathEditMode="relative" ptsTypes="AAAAAAAAAAAAAAAAAAAAAAAAAAAAAAAAAAAAAAAAAAAAAAAAAAAAAAAAAAAAAAAAAAAAAAAA">
                                      <p:cBhvr>
                                        <p:cTn id="16" dur="8000" fill="hold"/>
                                        <p:tgtEl>
                                          <p:spTgt spid="726"/>
                                        </p:tgtEl>
                                        <p:attrNameLst>
                                          <p:attrName>ppt_x</p:attrName>
                                          <p:attrName>ppt_y</p:attrName>
                                        </p:attrNameLst>
                                      </p:cBhvr>
                                    </p:animMotion>
                                  </p:childTnLst>
                                </p:cTn>
                              </p:par>
                              <p:par>
                                <p:cTn id="17" presetID="0" presetClass="path" presetSubtype="0" repeatCount="indefinite" fill="hold" nodeType="withEffect">
                                  <p:stCondLst>
                                    <p:cond delay="0"/>
                                  </p:stCondLst>
                                  <p:childTnLst>
                                    <p:animMotion origin="layout" path="M -0.00326 0.00996 L -0.00326 0.00996 C -0.01719 0.02246 -0.02643 0.03565 -0.04297 0.03125 C -0.05221 0.02894 -0.06055 0.0206 -0.06927 0.01528 C -0.07227 0.01135 -0.07591 0.00857 -0.07826 0.00324 C -0.08242 -0.00532 -0.07995 -0.02014 -0.07826 -0.0287 C -0.07422 -0.0493 -0.07018 -0.06157 -0.06471 -0.0794 C -0.05938 -0.12754 -0.05925 -0.11412 -0.06784 -0.18865 C -0.06888 -0.19861 -0.07253 -0.20717 -0.07448 -0.21666 C -0.07578 -0.22315 -0.07656 -0.23009 -0.07747 -0.23657 C -0.07721 -0.24236 -0.07786 -0.24861 -0.07682 -0.25393 C -0.07513 -0.2625 -0.0638 -0.28217 -0.06107 -0.28472 C -0.04023 -0.30324 -0.03711 -0.29861 -0.02122 -0.30879 C -0.01198 -0.31458 -0.00169 -0.31736 0.00651 -0.32708 C 0.00977 -0.33102 0.01315 -0.33472 0.01628 -0.33912 C 0.02096 -0.34629 0.02357 -0.36041 0.02969 -0.3618 L 0.04167 -0.36458 C 0.05482 -0.35856 0.05872 -0.35902 0.07018 -0.34583 C 0.07305 -0.34259 0.07526 -0.33773 0.07773 -0.33379 C 0.07969 -0.32662 0.08164 -0.31944 0.08372 -0.31273 C 0.08581 -0.30578 0.08867 -0.29977 0.09049 -0.29259 C 0.09219 -0.28588 0.09297 -0.27847 0.09427 -0.27129 C 0.09271 -0.26504 0.09115 -0.25902 0.08971 -0.25277 C 0.0888 -0.24884 0.08828 -0.24467 0.0875 -0.24074 C 0.08607 -0.23402 0.0845 -0.22731 0.08294 -0.2206 C 0.09479 -0.19074 0.08776 -0.20092 0.12578 -0.20463 C 0.1332 -0.20532 0.15794 -0.22338 0.16328 -0.22592 C 0.1845 -0.23703 0.18281 -0.23588 0.19844 -0.23796 C 0.20078 -0.23634 0.20339 -0.23565 0.20521 -0.23264 C 0.2082 -0.22777 0.21185 -0.20648 0.21276 -0.20208 C 0.21328 -0.1949 0.21341 -0.18773 0.21419 -0.18078 C 0.21549 -0.17037 0.21875 -0.15 0.21875 -0.15 C 0.21771 -0.13935 0.21693 -0.1287 0.21575 -0.11805 C 0.2151 -0.1125 0.21393 -0.1074 0.21354 -0.10208 C 0.21289 -0.09583 0.21302 -0.08958 0.21276 -0.08333 C 0.22487 -0.03009 0.22083 -0.05092 0.2263 -0.02199 C 0.22187 -0.00046 0.22292 0.00718 0.21354 0.01945 C 0.20495 0.03033 0.19544 0.03357 0.18503 0.03658 C 0.18034 0.0382 0.13307 0.04815 0.12721 0.04861 C 0.11094 0.05 0.09479 0.04954 0.07852 0.05 C 0.07695 0.05394 0.07526 0.05787 0.07396 0.06204 C 0.07096 0.07223 0.06758 0.08704 0.06497 0.09792 C 0.06523 0.10787 0.0651 0.1176 0.06575 0.12732 C 0.06719 0.14723 0.07122 0.13635 0.06719 0.16204 C 0.06628 0.16829 0.06393 0.17385 0.06198 0.1794 C 0.05846 0.18912 0.05521 0.19422 0.05078 0.20209 C 0.05 0.20556 0.04818 0.20903 0.04844 0.21273 C 0.04883 0.21736 0.0543 0.24144 0.05599 0.24861 C 0.05573 0.2544 0.05638 0.26065 0.05521 0.26598 C 0.05339 0.27547 0.04609 0.28959 0.04102 0.29398 C 0.03802 0.29653 0.01497 0.31204 0.00716 0.31412 C 0.00221 0.31528 -0.00273 0.31505 -0.00781 0.31551 C -0.01159 0.31297 -0.03268 0.3007 -0.03633 0.29537 C -0.04128 0.2882 -0.04427 0.27755 -0.04831 0.26875 C -0.05625 0.2213 -0.05807 0.22315 -0.05352 0.16065 C -0.05273 0.14977 -0.04857 0.14051 -0.04675 0.1301 C -0.04258 0.1044 -0.04102 0.07755 -0.03555 0.05278 C -0.03333 0.04236 -0.03229 0.03102 -0.02878 0.02199 C -0.02435 0.01042 -0.01641 0.0051 -0.00925 0.00209 C -0.00534 0.00023 -0.0013 -0.00046 0.00273 -0.00208 C 0.0043 -0.00254 0.00573 -0.0037 0.00716 -0.00463 C 0.00625 -0.00208 0.00508 0.00047 0.00417 0.00324 C 0.00391 0.00463 0.00404 0.00625 0.00352 0.00741 C 0.00273 0.0088 -0.00221 0.00949 -0.00326 0.00996 Z " pathEditMode="relative" ptsTypes="AAAAAAAAAAAAAAAAAAAAAAAAAAAAAAAAAAAAAAAAAAAAAAAAAAAAAAAAAAAAAAAA">
                                      <p:cBhvr>
                                        <p:cTn id="18" dur="10000" fill="hold"/>
                                        <p:tgtEl>
                                          <p:spTgt spid="2010"/>
                                        </p:tgtEl>
                                        <p:attrNameLst>
                                          <p:attrName>ppt_x</p:attrName>
                                          <p:attrName>ppt_y</p:attrName>
                                        </p:attrNameLst>
                                      </p:cBhvr>
                                    </p:animMotion>
                                  </p:childTnLst>
                                </p:cTn>
                              </p:par>
                              <p:par>
                                <p:cTn id="19" presetID="0" presetClass="path" presetSubtype="0" repeatCount="indefinite" fill="hold" nodeType="withEffect">
                                  <p:stCondLst>
                                    <p:cond delay="0"/>
                                  </p:stCondLst>
                                  <p:childTnLst>
                                    <p:animMotion origin="layout" path="M -0.00326 -0.01481 L -0.00326 -0.01481 C -0.00625 -0.02014 -0.00898 -0.02615 -0.01224 -0.03078 C -0.01354 -0.03264 -0.0207 -0.03865 -0.02357 -0.04027 C -0.02526 -0.0412 -0.02708 -0.04166 -0.02878 -0.04282 C -0.03737 -0.04838 -0.0263 -0.04305 -0.03477 -0.04699 C -0.03984 -0.04606 -0.04492 -0.04629 -0.04974 -0.04421 C -0.0513 -0.04352 -0.05234 -0.04097 -0.05352 -0.03889 C -0.05768 -0.03148 -0.05755 -0.02986 -0.06029 -0.02014 C -0.06055 -0.01666 -0.06068 -0.01296 -0.06107 -0.00949 C -0.06185 -0.00231 -0.06406 0.01181 -0.06406 0.01181 C -0.06432 0.025 -0.06367 0.03866 -0.06484 0.05185 C -0.0651 0.05579 -0.06732 0.0588 -0.06849 0.0625 C -0.07917 0.09514 -0.07656 0.08565 -0.08203 0.10764 C -0.08177 0.11875 -0.08164 0.12986 -0.08125 0.14098 C -0.08099 0.14954 -0.07943 0.15625 -0.08125 0.16505 C -0.08216 0.16898 -0.09063 0.18565 -0.0918 0.18773 C -0.09518 0.19398 -0.09753 0.20371 -0.10234 0.20648 L -0.11576 0.21435 C -0.11875 0.21621 -0.12175 0.21829 -0.12474 0.21968 L -0.13073 0.22246 C -0.13503 0.22153 -0.13932 0.2213 -0.14349 0.21968 C -0.14635 0.21852 -0.14909 0.21644 -0.15182 0.21435 C -0.15599 0.21111 -0.16406 0.20463 -0.16823 0.19977 C -0.17031 0.19723 -0.17227 0.19422 -0.17422 0.19167 C -0.17578 0.18982 -0.17734 0.1882 -0.17878 0.18635 C -0.18307 0.18079 -0.18724 0.17477 -0.19154 0.16898 C -0.19427 0.16551 -0.19753 0.16297 -0.19974 0.15834 C -0.21263 0.1331 -0.20065 0.1581 -0.21328 0.12639 C -0.23503 0.07176 -0.2056 0.14954 -0.22383 0.10116 C -0.22448 0.09306 -0.22539 0.08519 -0.22604 0.07709 C -0.22669 0.06829 -0.22643 0.05903 -0.22747 0.05047 C -0.22917 0.0382 -0.23307 0.03519 -0.23646 0.025 C -0.23776 0.0213 -0.23854 0.01713 -0.23945 0.0132 C -0.23971 0.00949 -0.24023 0.00602 -0.24023 0.00255 C -0.24023 -0.00324 -0.23984 -0.00902 -0.23945 -0.01481 C -0.23919 -0.02152 -0.23867 -0.02477 -0.23802 -0.03078 C -0.24023 -0.0375 -0.24089 -0.04375 -0.24479 -0.04699 C -0.24622 -0.04791 -0.24779 -0.04861 -0.24922 -0.04953 C -0.25456 -0.04861 -0.25977 -0.04815 -0.26497 -0.04699 C -0.27617 -0.04444 -0.27005 -0.04375 -0.28073 -0.04282 C -0.28828 -0.04213 -0.2957 -0.0419 -0.30326 -0.04143 C -0.30846 -0.03842 -0.31393 -0.03611 -0.31901 -0.03217 C -0.32839 -0.02523 -0.34089 -0.01319 -0.34896 -0.00162 C -0.35104 0.00139 -0.35247 0.00556 -0.3543 0.00903 C -0.36341 0.02639 -0.35755 0.0125 -0.36471 0.03172 C -0.36641 0.04607 -0.36849 0.0581 -0.36771 0.07315 C -0.36719 0.08496 -0.36315 0.1044 -0.36094 0.11574 C -0.36029 0.1257 -0.35964 0.12824 -0.36094 0.13843 C -0.36146 0.14213 -0.3625 0.14537 -0.36328 0.14908 C -0.36576 0.16181 -0.36563 0.16204 -0.36771 0.1757 C -0.36823 0.18241 -0.36927 0.19283 -0.36771 0.19977 C -0.3668 0.20394 -0.36484 0.20695 -0.36328 0.21042 C -0.3612 0.21459 -0.35898 0.21875 -0.35651 0.22246 C -0.35521 0.22431 -0.35365 0.22547 -0.35195 0.22639 C -0.34531 0.2301 -0.32448 0.23264 -0.32279 0.2331 L -0.30547 0.23565 C -0.26823 0.23148 -0.29492 0.2331 -0.2582 0.23426 L -0.19974 0.23565 L -0.1668 0.23704 L -0.15404 0.23843 C -0.15104 0.23866 -0.14805 0.23982 -0.14505 0.23982 C -0.13581 0.23982 -0.12656 0.23889 -0.11732 0.23843 C -0.11706 0.23843 -0.1056 0.23727 -0.103 0.23565 C -0.09948 0.23357 -0.09596 0.23079 -0.09258 0.22778 C -0.08763 0.22315 -0.08203 0.20648 -0.07982 0.20232 C -0.0655 0.17685 -0.07083 0.18959 -0.0625 0.16644 C -0.06185 0.16111 -0.06042 0.15579 -0.06029 0.15047 C -0.0599 0.1294 -0.06888 0.09445 -0.07148 0.08102 C -0.07383 0.06945 -0.07617 0.0581 -0.07826 0.04653 C -0.08294 0.02037 -0.08099 0.03218 -0.08425 0.01042 C -0.08529 -0.0044 -0.08594 -0.00694 -0.08359 -0.02546 C -0.08281 -0.03102 -0.07565 -0.04606 -0.07448 -0.04815 C -0.07292 -0.05162 -0.07096 -0.0544 -0.06927 -0.05764 C -0.06719 -0.06134 -0.06563 -0.0662 -0.06328 -0.06944 C -0.06003 -0.07407 -0.053 -0.08148 -0.04831 -0.08426 C -0.04714 -0.08495 -0.04583 -0.08518 -0.04453 -0.08541 C -0.03242 -0.08287 -0.0276 -0.08217 -0.01458 -0.07754 C 0.01107 -0.06875 -0.01068 -0.07453 0.00352 -0.07083 C 0.0095 -0.06551 0.01042 -0.06527 0.01615 -0.05764 C 0.01901 -0.0537 0.02174 -0.04977 0.02448 -0.0456 C 0.0388 -0.02291 0.02266 -0.04629 0.03346 -0.03078 C 0.0345 -0.02685 0.03607 -0.02315 0.03646 -0.01898 C 0.03737 -0.00949 0.03503 -0.0044 0.03047 -0.00023 C 0.02812 0.00185 0.02539 0.00255 0.02292 0.00371 C 0.01263 0.00255 0.01055 0.00324 0.00052 -0.00162 C -0.00065 -0.00208 -0.00156 -0.00347 -0.0026 -0.00416 C -0.00378 -0.00509 -0.00508 -0.00602 -0.00625 -0.00694 C -0.00716 -0.01134 -0.00378 -0.01365 -0.00326 -0.01481 Z " pathEditMode="relative" ptsTypes="AAAAAAAAAAAAAAAAAAAAAAAAAAAAAAAAAAAAAAAAAAAAAAAAAAAAAAAAAAAAAAAAAAAAAAAAAAAAAAAAAAAAAAAAA">
                                      <p:cBhvr>
                                        <p:cTn id="20" dur="10000" fill="hold"/>
                                        <p:tgtEl>
                                          <p:spTgt spid="2009"/>
                                        </p:tgtEl>
                                        <p:attrNameLst>
                                          <p:attrName>ppt_x</p:attrName>
                                          <p:attrName>ppt_y</p:attrName>
                                        </p:attrNameLst>
                                      </p:cBhvr>
                                    </p:animMotion>
                                  </p:childTnLst>
                                </p:cTn>
                              </p:par>
                              <p:par>
                                <p:cTn id="21" presetID="0" presetClass="path" presetSubtype="0" repeatCount="indefinite" fill="hold" nodeType="withEffect">
                                  <p:stCondLst>
                                    <p:cond delay="0"/>
                                  </p:stCondLst>
                                  <p:childTnLst>
                                    <p:animMotion origin="layout" path="M 0.0069 -0.01644 L 0.0069 -0.01621 C 0.01263 -0.02338 0.01888 -0.0294 0.02408 -0.03774 C 0.02942 -0.04607 0.03802 -0.06274 0.04583 -0.06829 C 0.04869 -0.07038 0.05182 -0.07107 0.05481 -0.07223 C 0.05729 -0.07061 0.06002 -0.06922 0.06237 -0.0669 C 0.07278 -0.05672 0.07408 -0.05163 0.08333 -0.04561 C 0.08528 -0.04445 0.08737 -0.04399 0.08932 -0.04306 C 0.09856 -0.04352 0.10781 -0.04306 0.11705 -0.04445 C 0.11992 -0.04468 0.12252 -0.04746 0.12539 -0.04838 C 0.12786 -0.04908 0.13033 -0.04931 0.13281 -0.04977 L 0.15989 -0.05232 C 0.16614 -0.05024 0.17265 -0.04977 0.17864 -0.04561 C 0.18086 -0.04422 0.18203 -0.03936 0.18385 -0.03635 C 0.18671 -0.03172 0.19414 -0.02084 0.19661 -0.01505 C 0.19817 -0.01135 0.19921 -0.00718 0.20039 -0.00301 C 0.20208 0.00324 0.20338 0.00925 0.20481 0.01574 C 0.20533 0.0206 0.20599 0.02546 0.20638 0.03032 C 0.20677 0.03564 0.20638 0.04097 0.20703 0.04629 C 0.20794 0.05324 0.21132 0.06458 0.2138 0.07037 C 0.21536 0.07361 0.21757 0.07615 0.21914 0.07962 C 0.2207 0.08333 0.22148 0.08773 0.22278 0.09166 C 0.22656 0.10277 0.22669 0.10231 0.23112 0.11296 C 0.23424 0.13171 0.23372 0.12291 0.23255 0.14629 C 0.23242 0.14976 0.23255 0.1537 0.2319 0.15694 C 0.23086 0.16134 0.2289 0.16481 0.22734 0.16898 C 0.22565 0.18078 0.22447 0.18425 0.22656 0.19814 C 0.22721 0.20254 0.2289 0.20648 0.23033 0.21018 C 0.23138 0.21273 0.23281 0.21481 0.23411 0.21689 C 0.23658 0.22083 0.23841 0.22222 0.24153 0.225 C 0.24336 0.22638 0.24505 0.22777 0.24687 0.22893 C 0.24856 0.22986 0.25039 0.23078 0.25208 0.23148 C 0.25403 0.2324 0.25612 0.2331 0.25807 0.23425 C 0.26914 0.2412 0.26041 0.23888 0.27083 0.24097 L 0.2858 0.24351 C 0.30351 0.24212 0.30872 0.24074 0.32786 0.2449 C 0.32994 0.24537 0.3319 0.24745 0.33385 0.24884 C 0.3483 0.26805 0.34088 0.26342 0.35481 0.26759 C 0.35924 0.26296 0.36445 0.25925 0.36679 0.25023 C 0.37174 0.23171 0.37278 0.21805 0.37591 0.19953 C 0.37708 0.19236 0.37838 0.18541 0.37955 0.17824 C 0.3802 0.16342 0.38151 0.14236 0.37955 0.12893 C 0.37877 0.12314 0.37552 0.11921 0.37356 0.11435 C 0.37226 0.11041 0.37096 0.10625 0.36979 0.10231 C 0.36445 0.0831 0.3651 0.08333 0.3608 0.06087 C 0.36158 0.04722 0.36054 0.03171 0.36536 0.01967 C 0.36796 0.01319 0.37278 0.00671 0.37656 0.00231 C 0.37825 0.00046 0.3802 -0.00093 0.3819 -0.00301 C 0.40872 -0.03982 0.38059 -0.00394 0.40065 -0.03241 C 0.40651 -0.04075 0.40859 -0.04422 0.41484 -0.05093 C 0.41757 -0.05394 0.42018 -0.05672 0.42304 -0.05903 C 0.42552 -0.06088 0.42812 -0.06158 0.43059 -0.06297 C 0.43541 -0.0595 0.44023 -0.05649 0.44479 -0.05232 C 0.44921 -0.04838 0.46158 -0.03241 0.46432 -0.02825 C 0.47304 -0.01598 0.47812 -0.00973 0.48541 0.00486 C 0.4944 0.02337 0.49453 0.02175 0.50039 0.03819 C 0.50143 0.04143 0.50247 0.04444 0.50338 0.04768 C 0.50455 0.05185 0.50533 0.05648 0.50638 0.06087 C 0.5069 0.0662 0.50703 0.07175 0.50781 0.07685 C 0.50833 0.07986 0.50976 0.08194 0.51015 0.08495 C 0.51575 0.12708 0.50507 0.07129 0.5138 0.11435 C 0.51523 0.1331 0.5151 0.12245 0.51158 0.15023 C 0.50976 0.16458 0.51054 0.15648 0.50937 0.16759 C 0.50911 0.17013 0.50911 0.17314 0.50859 0.17546 C 0.50833 0.17685 0.50468 0.1912 0.5026 0.19421 C 0.5 0.19791 0.49218 0.20902 0.48684 0.21296 C 0.48138 0.21689 0.47109 0.22291 0.46666 0.22361 C 0.46367 0.22407 0.46054 0.2243 0.45755 0.225 C 0.4526 0.22592 0.44257 0.22893 0.44257 0.22916 C 0.43528 0.23472 0.43346 0.23495 0.42682 0.24629 C 0.42474 0.24976 0.42369 0.25462 0.42161 0.2581 C 0.41966 0.26157 0.41692 0.26319 0.41484 0.2662 C 0.41289 0.26898 0.41158 0.27268 0.40963 0.27546 C 0.40481 0.28263 0.39987 0.28935 0.39466 0.2956 C 0.39231 0.29814 0.39023 0.30138 0.38789 0.30347 C 0.38593 0.30532 0.38385 0.30625 0.3819 0.30763 C 0.37929 0.30717 0.37656 0.3081 0.37434 0.30625 C 0.36328 0.29699 0.35494 0.28796 0.34661 0.2743 C 0.34505 0.27175 0.34349 0.26898 0.34205 0.2662 C 0.34049 0.26319 0.33932 0.25949 0.33763 0.25694 C 0.33385 0.25115 0.32981 0.24583 0.32565 0.24097 C 0.32408 0.23912 0.32265 0.23703 0.32109 0.23564 C 0.31523 0.22986 0.31367 0.23101 0.30612 0.22893 C 0.30234 0.22986 0.29843 0.22916 0.29479 0.23148 C 0.27916 0.24189 0.28841 0.24166 0.27682 0.25277 C 0.27434 0.25532 0.27135 0.25648 0.26862 0.2581 C 0.26211 0.2574 0.25546 0.25787 0.24908 0.25555 C 0.24557 0.25416 0.2427 0.24976 0.23932 0.24745 C 0.23489 0.24444 0.2302 0.24305 0.22578 0.23958 C 0.20325 0.22175 0.22148 0.2287 0.2026 0.22361 C 0.19687 0.2243 0.19205 0.22384 0.18684 0.22893 C 0.16276 0.25208 0.18893 0.2324 0.16953 0.24629 L 0.14557 0.2449 C 0.1414 0.24375 0.13763 0.23958 0.13359 0.2368 C 0.13059 0.23472 0.12747 0.23287 0.12461 0.23032 C 0.12252 0.22824 0.11497 0.21851 0.11263 0.21412 C 0.11041 0.21041 0.10859 0.20601 0.10664 0.20231 C 0.09765 0.18541 0.10325 0.19837 0.09687 0.18217 C 0.09661 0.1787 0.09635 0.17523 0.09609 0.17152 C 0.09557 0.16226 0.09518 0.15277 0.09453 0.14351 C 0.09427 0.13865 0.09414 0.13356 0.09309 0.12893 C 0.09205 0.12407 0.08997 0.12013 0.08854 0.1155 C 0.08346 0.09907 0.08229 0.09259 0.07656 0.07824 C 0.06419 0.04745 0.06927 0.06666 0.0638 0.04236 C 0.06237 0.02708 0.06367 0.04189 0.06237 0.02222 C 0.06211 0.01921 0.06211 0.01597 0.06158 0.01296 C 0.05976 0.00115 0.05781 0.00046 0.05182 -0.00834 C 0.04583 -0.01737 0.04739 -0.01551 0.04127 -0.01899 L 0.01953 -0.0176 C 0.01627 -0.01737 0.01302 -0.0169 0.00989 -0.01644 C 0.00833 -0.01598 0.00729 -0.01644 0.0069 -0.01644 Z " pathEditMode="relative" rAng="0" ptsTypes="AAAAAAAAAAAAAAAAAAAAAAAAAAAAAAAAAAAAAAAAAAAAAAAAAAAAAAAAAAAAAAAAAAAAAAAAAAAAAAAAAAAAAAAAAAAAAAAAAAAAAAAAAAAAAAA">
                                      <p:cBhvr>
                                        <p:cTn id="22" dur="10000" fill="hold"/>
                                        <p:tgtEl>
                                          <p:spTgt spid="3"/>
                                        </p:tgtEl>
                                        <p:attrNameLst>
                                          <p:attrName>ppt_x</p:attrName>
                                          <p:attrName>ppt_y</p:attrName>
                                        </p:attrNameLst>
                                      </p:cBhvr>
                                      <p:rCtr x="25378" y="13403"/>
                                    </p:animMotion>
                                  </p:childTnLst>
                                </p:cTn>
                              </p:par>
                              <p:par>
                                <p:cTn id="23" presetID="0" presetClass="path" presetSubtype="0" repeatCount="indefinite" fill="hold" nodeType="withEffect">
                                  <p:stCondLst>
                                    <p:cond delay="0"/>
                                  </p:stCondLst>
                                  <p:childTnLst>
                                    <p:animMotion origin="layout" path="M -0.00365 0.00463 L -0.00365 0.00486 C -0.00521 0.01343 -0.00612 0.02269 -0.00821 0.03125 C -0.00925 0.03542 -0.01771 0.04861 -0.01875 0.04977 C -0.02188 0.05278 -0.02917 0.0551 -0.02917 0.05533 C -0.03073 0.05486 -0.03243 0.05533 -0.03373 0.05394 C -0.03907 0.04723 -0.0487 0.03125 -0.0487 0.03148 C -0.04974 0.02639 -0.05118 0.02176 -0.0517 0.01644 C -0.05456 -0.01065 -0.04935 -0.00324 -0.05547 -0.03402 C -0.05638 -0.03912 -0.06511 -0.0544 -0.06654 -0.0581 C -0.06941 -0.06574 -0.07409 -0.08217 -0.07409 -0.08194 C -0.07474 -0.09074 -0.07709 -0.11296 -0.07631 -0.12083 C -0.07539 -0.13055 -0.07292 -0.13958 -0.0711 -0.14884 C -0.07019 -0.15301 -0.06954 -0.15717 -0.0681 -0.16088 C -0.06667 -0.16435 -0.05638 -0.18148 -0.05391 -0.18472 C -0.05352 -0.18541 -0.0392 -0.20185 -0.03672 -0.20625 C -0.03542 -0.20833 -0.03477 -0.21157 -0.03373 -0.21412 C -0.03178 -0.21875 -0.02982 -0.22315 -0.02774 -0.22754 C -0.02579 -0.23125 -0.02383 -0.23472 -0.02175 -0.23819 C -0.01576 -0.24768 -0.0112 -0.25324 -0.00443 -0.26088 C -0.00222 -0.26319 4.375E-6 -0.26527 0.00234 -0.26736 C 0.01458 -0.26504 0.01992 -0.26551 0.03229 -0.24352 C 0.03398 -0.24027 0.03541 -0.23634 0.0375 -0.23402 C 0.04049 -0.23125 0.04401 -0.23032 0.04726 -0.2287 C 0.06106 -0.22199 0.05807 -0.22361 0.07278 -0.22083 C 0.07578 -0.22315 0.08255 -0.22824 0.08554 -0.23148 C 0.08737 -0.23333 0.0888 -0.2368 0.09075 -0.23819 C 0.09987 -0.24467 0.10273 -0.24514 0.11028 -0.24745 C 0.11302 -0.2493 0.11562 -0.25185 0.11849 -0.25277 C 0.12317 -0.2544 0.13958 -0.25602 0.14557 -0.25671 C 0.15221 -0.25463 0.15911 -0.25277 0.16575 -0.25023 C 0.16836 -0.24907 0.17083 -0.24745 0.1733 -0.24606 C 0.17474 -0.24537 0.17617 -0.24398 0.17773 -0.24352 C 0.18072 -0.24259 0.18372 -0.24259 0.18671 -0.24213 C 0.19895 -0.23773 0.20546 -0.23889 0.21445 -0.22477 C 0.21601 -0.22245 0.21653 -0.21852 0.21744 -0.21551 C 0.21809 -0.20856 0.21901 -0.19791 0.21901 -0.19143 C 0.21901 -0.18379 0.21849 -0.17639 0.21822 -0.16875 C 0.21875 -0.1625 0.21862 -0.15602 0.21979 -0.15023 C 0.22135 -0.14143 0.22916 -0.1162 0.23177 -0.10764 C 0.23203 -0.10393 0.23294 -0.10023 0.23255 -0.09676 C 0.23138 -0.08796 0.22942 -0.07963 0.22721 -0.07152 C 0.22135 -0.0493 0.21979 -0.04699 0.21302 -0.03148 C 0.2125 -0.0287 0.21184 -0.02615 0.21145 -0.02338 C 0.20729 0.0088 0.20989 0.01991 0.19804 0.0419 C 0.19596 0.0456 0.19336 0.04838 0.19049 0.04977 C 0.18619 0.05185 0.18151 0.0507 0.17695 0.05116 C 0.16927 0.04769 0.16132 0.04468 0.15377 0.04028 C 0.14804 0.03704 0.14283 0.03218 0.13724 0.02848 C 0.13515 0.02709 0.12643 0.02269 0.12382 0.02176 C 0.12174 0.0213 0.11979 0.02107 0.1177 0.0206 C 0.11549 0.02153 0.11302 0.0213 0.11106 0.02315 C 0.10781 0.02616 0.10338 0.0331 0.1013 0.03912 C 0.09687 0.05185 0.09895 0.05417 0.09153 0.06713 C 0.08815 0.07315 0.07578 0.09352 0.072 0.10463 C 0.0707 0.10857 0.07005 0.1132 0.06901 0.1176 C 0.06927 0.12639 0.06888 0.13496 0.06979 0.14329 C 0.07018 0.14723 0.07187 0.15023 0.07278 0.15394 C 0.07382 0.15787 0.07474 0.16181 0.07578 0.16598 C 0.0776 0.19306 0.07981 0.19468 0.07578 0.21644 C 0.07513 0.22037 0.07421 0.22408 0.07278 0.22732 C 0.07083 0.23148 0.06822 0.23426 0.06601 0.23797 C 0.06419 0.24098 0.06237 0.24375 0.0608 0.24723 C 0.05911 0.25093 0.05807 0.25556 0.05625 0.25926 C 0.05377 0.26459 0.05065 0.26875 0.04804 0.27385 C 0.04531 0.27894 0.04153 0.28797 0.03828 0.2926 C 0.03619 0.2956 0.03398 0.29838 0.03151 0.30047 C 0.02825 0.30371 0.02461 0.30371 0.02109 0.30463 L -0.03373 0.32986 C -0.0362 0.33102 -0.03855 0.33426 -0.04115 0.3338 C -0.04857 0.33287 -0.05573 0.32848 -0.06276 0.32593 C -0.07435 0.30533 -0.06524 0.32315 -0.07553 0.29792 C -0.07813 0.29167 -0.08347 0.28172 -0.08529 0.27385 C -0.08737 0.26482 -0.08881 0.25533 -0.09063 0.24584 C -0.09037 0.23797 -0.0905 0.22986 -0.08985 0.22199 C -0.08737 0.19283 -0.0836 0.16898 -0.07709 0.1419 C -0.07474 0.13241 -0.07175 0.12385 -0.06875 0.11528 C -0.06029 0.08959 -0.06563 0.10324 -0.05769 0.08982 C -0.05534 0.08611 -0.05352 0.08125 -0.05092 0.07778 C -0.04831 0.07454 -0.04102 0.07223 -0.03816 0.07107 C -0.03086 0.06343 -0.03112 0.06505 -0.02396 0.04977 L -0.01641 0.0338 C -0.01615 0.03264 -0.01602 0.03102 -0.01576 0.02986 C -0.01537 0.02848 -0.01459 0.02732 -0.0142 0.02593 C -0.01381 0.02408 -0.01407 0.02199 -0.01342 0.0206 C -0.01276 0.01898 -0.01146 0.01875 -0.01042 0.01783 C -0.00534 0.01366 -0.00704 0.01389 -0.00443 0.01389 L -0.00365 0.00463 Z " pathEditMode="relative" rAng="0" ptsTypes="AAAAAAAAAAAAAAAAAAAAAAAAAAAAAAAAAAAAAAAAAAAAAAAAAAAAAAAAAAAAAAAAAAAAAAAAAAAAAAAAAAAAAAAA">
                                      <p:cBhvr>
                                        <p:cTn id="24" dur="8000" fill="hold"/>
                                        <p:tgtEl>
                                          <p:spTgt spid="9"/>
                                        </p:tgtEl>
                                        <p:attrNameLst>
                                          <p:attrName>ppt_x</p:attrName>
                                          <p:attrName>ppt_y</p:attrName>
                                        </p:attrNameLst>
                                      </p:cBhvr>
                                      <p:rCtr x="7461" y="2847"/>
                                    </p:animMotion>
                                  </p:childTnLst>
                                </p:cTn>
                              </p:par>
                              <p:par>
                                <p:cTn id="25" presetID="0" presetClass="path" presetSubtype="0" repeatCount="indefinite" fill="hold" nodeType="withEffect">
                                  <p:stCondLst>
                                    <p:cond delay="0"/>
                                  </p:stCondLst>
                                  <p:childTnLst>
                                    <p:animMotion origin="layout" path="M 0.00691 -0.01644 L 0.00691 -0.01621 C 0.01264 -0.02338 0.01889 -0.0294 0.02409 -0.03773 C 0.02943 -0.04607 0.03803 -0.06273 0.04584 -0.06829 C 0.0487 -0.07037 0.05183 -0.07107 0.05482 -0.07222 C 0.0573 -0.0706 0.06003 -0.06921 0.06237 -0.0669 C 0.07279 -0.05671 0.07409 -0.05162 0.08334 -0.0456 C 0.08529 -0.04445 0.08737 -0.04398 0.08933 -0.04306 C 0.09857 -0.04352 0.10782 -0.04306 0.11706 -0.04445 C 0.11993 -0.04468 0.12253 -0.04746 0.1254 -0.04838 C 0.12787 -0.04908 0.13034 -0.04931 0.13282 -0.04977 L 0.1599 -0.05232 C 0.16615 -0.05023 0.17266 -0.04977 0.17865 -0.0456 C 0.18086 -0.04421 0.18204 -0.03935 0.18386 -0.03634 C 0.18672 -0.03171 0.19415 -0.02084 0.19662 -0.01505 C 0.19818 -0.01134 0.19922 -0.00718 0.2004 -0.00301 C 0.20209 0.00324 0.20339 0.00926 0.20482 0.01574 C 0.20534 0.0206 0.20599 0.02546 0.20639 0.03032 C 0.20678 0.03565 0.20639 0.04097 0.20704 0.04629 C 0.20795 0.05324 0.21133 0.06458 0.21381 0.07037 C 0.21537 0.07361 0.21758 0.07616 0.21915 0.07963 C 0.22071 0.08333 0.22149 0.08773 0.22279 0.09166 C 0.22657 0.10278 0.2267 0.10231 0.23112 0.11296 C 0.23425 0.13171 0.23373 0.12291 0.23256 0.14629 C 0.23243 0.14977 0.23256 0.1537 0.23191 0.15694 C 0.23086 0.16134 0.22891 0.16481 0.22735 0.16898 C 0.22566 0.18079 0.22448 0.18426 0.22657 0.19815 C 0.22722 0.20254 0.22891 0.20648 0.23034 0.21018 C 0.23139 0.21273 0.23282 0.21481 0.23412 0.2169 C 0.23659 0.22083 0.23842 0.22222 0.24154 0.225 C 0.24336 0.22639 0.24506 0.22778 0.24688 0.22893 C 0.24857 0.22986 0.2504 0.23079 0.25209 0.23148 C 0.25404 0.23241 0.25612 0.2331 0.25808 0.23426 C 0.26915 0.2412 0.26042 0.23889 0.27084 0.24097 L 0.28581 0.24352 C 0.30352 0.24213 0.30873 0.24074 0.32787 0.24491 C 0.32995 0.24537 0.33191 0.24745 0.33386 0.24884 C 0.34831 0.26805 0.34089 0.26342 0.35482 0.26759 C 0.35925 0.26296 0.36446 0.25926 0.3668 0.25023 C 0.37175 0.23171 0.37279 0.21805 0.37592 0.19954 C 0.37709 0.19236 0.37839 0.18541 0.37956 0.17824 C 0.38021 0.16342 0.38152 0.14236 0.37956 0.12893 C 0.37878 0.12315 0.37553 0.11921 0.37357 0.11435 C 0.37227 0.11041 0.37097 0.10625 0.3698 0.10231 C 0.36446 0.0831 0.36511 0.08333 0.36081 0.06088 C 0.36159 0.04722 0.36055 0.03171 0.36537 0.01967 C 0.36797 0.01319 0.37279 0.00671 0.37657 0.00231 C 0.37826 0.00046 0.38021 -0.00093 0.38191 -0.00301 C 0.40873 -0.03982 0.3806 -0.00394 0.40066 -0.03241 C 0.40652 -0.04074 0.4086 -0.04421 0.41485 -0.05093 C 0.41758 -0.05394 0.42019 -0.05671 0.42305 -0.05903 C 0.42553 -0.06088 0.42813 -0.06158 0.4306 -0.06296 C 0.43542 -0.05949 0.44024 -0.05648 0.4448 -0.05232 C 0.44922 -0.04838 0.46159 -0.03241 0.46433 -0.02824 C 0.47305 -0.01597 0.47813 -0.00972 0.48542 0.00486 C 0.49441 0.02338 0.49454 0.02176 0.5004 0.03819 C 0.50144 0.04143 0.50248 0.04444 0.50339 0.04768 C 0.50456 0.05185 0.50534 0.05648 0.50639 0.06088 C 0.50691 0.0662 0.50704 0.07176 0.50782 0.07685 C 0.50834 0.07986 0.50977 0.08194 0.51016 0.08495 C 0.51576 0.12708 0.50508 0.07129 0.51381 0.11435 C 0.51524 0.1331 0.51511 0.12245 0.51159 0.15023 C 0.50977 0.16458 0.51055 0.15648 0.50938 0.16759 C 0.50912 0.17014 0.50912 0.17315 0.5086 0.17546 C 0.50834 0.17685 0.50469 0.1912 0.50261 0.19421 C 0.5 0.19791 0.49219 0.20903 0.48685 0.21296 C 0.48139 0.2169 0.4711 0.22291 0.46667 0.22361 C 0.46368 0.22407 0.46055 0.2243 0.45756 0.225 C 0.45261 0.22592 0.44258 0.22893 0.44258 0.22916 C 0.43529 0.23472 0.43347 0.23495 0.42683 0.24629 C 0.42474 0.24977 0.4237 0.25463 0.42162 0.2581 C 0.41967 0.26157 0.41693 0.26319 0.41485 0.2662 C 0.4129 0.26898 0.41159 0.27268 0.40964 0.27546 C 0.40482 0.28264 0.39987 0.28935 0.39467 0.2956 C 0.39232 0.29815 0.39024 0.30139 0.3879 0.30347 C 0.38594 0.30532 0.38386 0.30625 0.38191 0.30764 C 0.3793 0.30717 0.37657 0.3081 0.37435 0.30625 C 0.36329 0.29699 0.35495 0.28796 0.34662 0.2743 C 0.34506 0.27176 0.34349 0.26898 0.34206 0.2662 C 0.3405 0.26319 0.33933 0.25949 0.33764 0.25694 C 0.33386 0.25116 0.32982 0.24583 0.32566 0.24097 C 0.32409 0.23912 0.32266 0.23704 0.3211 0.23565 C 0.31524 0.22986 0.31368 0.23102 0.30612 0.22893 C 0.30235 0.22986 0.29844 0.22916 0.2948 0.23148 C 0.27917 0.2419 0.28842 0.24166 0.27683 0.25278 C 0.27435 0.25532 0.27136 0.25648 0.26862 0.2581 C 0.26211 0.25741 0.25547 0.25787 0.24909 0.25555 C 0.24558 0.25416 0.24271 0.24977 0.23933 0.24745 C 0.2349 0.24444 0.23021 0.24305 0.22579 0.23958 C 0.20326 0.22176 0.22149 0.2287 0.20261 0.22361 C 0.19688 0.2243 0.19206 0.22384 0.18685 0.22893 C 0.16277 0.25208 0.18894 0.23241 0.16954 0.24629 L 0.14558 0.24491 C 0.14141 0.24375 0.13764 0.23958 0.1336 0.2368 C 0.1306 0.23472 0.12748 0.23287 0.12461 0.23032 C 0.12253 0.22824 0.11498 0.21852 0.11264 0.21412 C 0.11042 0.21041 0.1086 0.20602 0.10665 0.20231 C 0.09766 0.18541 0.10326 0.19838 0.09688 0.18217 C 0.09662 0.1787 0.09636 0.17523 0.0961 0.17153 C 0.09558 0.16227 0.09519 0.15278 0.09454 0.14352 C 0.09428 0.13866 0.09415 0.13356 0.0931 0.12893 C 0.09206 0.12407 0.08998 0.12014 0.08855 0.11551 C 0.08347 0.09907 0.0823 0.09259 0.07657 0.07824 C 0.0642 0.04745 0.06928 0.06666 0.06381 0.04236 C 0.06237 0.02708 0.06368 0.0419 0.06237 0.02222 C 0.06211 0.01921 0.06211 0.01597 0.06159 0.01296 C 0.05977 0.00116 0.05782 0.00046 0.05183 -0.00834 C 0.04584 -0.01736 0.0474 -0.01551 0.04128 -0.01898 L 0.01954 -0.01759 C 0.01628 -0.01736 0.01303 -0.0169 0.0099 -0.01644 C 0.00834 -0.01597 0.0073 -0.01644 0.00691 -0.01644 Z " pathEditMode="relative" rAng="0" ptsTypes="AAAAAAAAAAAAAAAAAAAAAAAAAAAAAAAAAAAAAAAAAAAAAAAAAAAAAAAAAAAAAAAAAAAAAAAAAAAAAAAAAAAAAAAAAAAAAAAAAAAAAAAAAAAAAAA">
                                      <p:cBhvr>
                                        <p:cTn id="26" dur="10000" fill="hold"/>
                                        <p:tgtEl>
                                          <p:spTgt spid="14"/>
                                        </p:tgtEl>
                                        <p:attrNameLst>
                                          <p:attrName>ppt_x</p:attrName>
                                          <p:attrName>ppt_y</p:attrName>
                                        </p:attrNameLst>
                                      </p:cBhvr>
                                      <p:rCtr x="25378" y="13403"/>
                                    </p:animMotion>
                                  </p:childTnLst>
                                </p:cTn>
                              </p:par>
                              <p:par>
                                <p:cTn id="27" presetID="0" presetClass="path" presetSubtype="0" repeatCount="indefinite" fill="hold" nodeType="withEffect">
                                  <p:stCondLst>
                                    <p:cond delay="0"/>
                                  </p:stCondLst>
                                  <p:childTnLst>
                                    <p:animMotion origin="layout" path="M 0.0069 -0.01644 L 0.0069 -0.01621 C 0.01263 -0.02338 0.01888 -0.0294 0.02409 -0.03773 C 0.02943 -0.04607 0.03802 -0.06273 0.04584 -0.06829 C 0.0487 -0.07037 0.05183 -0.07107 0.05482 -0.07222 C 0.05729 -0.0706 0.06003 -0.06922 0.06237 -0.0669 C 0.07279 -0.05672 0.07409 -0.05162 0.08334 -0.0456 C 0.08529 -0.04445 0.08737 -0.04398 0.08933 -0.04306 C 0.09857 -0.04352 0.10782 -0.04306 0.11706 -0.04445 C 0.11992 -0.04468 0.12253 -0.04746 0.12539 -0.04838 C 0.12787 -0.04908 0.13034 -0.04931 0.13282 -0.04977 L 0.1599 -0.05232 C 0.16615 -0.05023 0.17266 -0.04977 0.17852 -0.0456 C 0.18073 -0.04422 0.1819 -0.03935 0.18386 -0.03634 C 0.18659 -0.03172 0.19401 -0.02084 0.19649 -0.01505 C 0.19805 -0.01134 0.19922 -0.00718 0.20026 -0.00301 C 0.20196 0.00324 0.20339 0.00926 0.20469 0.01574 C 0.20521 0.0206 0.20599 0.02546 0.20625 0.03032 C 0.20664 0.03565 0.20625 0.04097 0.20703 0.04629 C 0.20782 0.05324 0.21133 0.06458 0.2138 0.07037 C 0.21537 0.07361 0.21758 0.07616 0.21914 0.07963 C 0.22071 0.08333 0.22149 0.08773 0.22279 0.09166 C 0.22657 0.10278 0.2267 0.10231 0.23112 0.11296 C 0.23425 0.13171 0.23373 0.12291 0.23255 0.14629 C 0.23242 0.14977 0.23255 0.1537 0.2319 0.15694 C 0.23086 0.16134 0.22891 0.16481 0.22735 0.16898 C 0.22565 0.18078 0.22448 0.18426 0.22657 0.19815 C 0.22722 0.20254 0.22891 0.20648 0.23034 0.21018 C 0.23138 0.21273 0.23282 0.21481 0.23412 0.2169 C 0.23659 0.22083 0.23841 0.22222 0.24154 0.225 C 0.24336 0.22639 0.24505 0.22778 0.24688 0.22893 C 0.24857 0.22986 0.25039 0.23078 0.25209 0.23148 C 0.25404 0.23241 0.25612 0.2331 0.25808 0.23426 C 0.26914 0.2412 0.26042 0.23889 0.27084 0.24097 L 0.28568 0.24352 C 0.30352 0.24213 0.30873 0.24074 0.32787 0.24491 C 0.32995 0.24537 0.3319 0.24745 0.33386 0.24884 C 0.34818 0.26805 0.34076 0.26342 0.35469 0.26759 C 0.35912 0.26296 0.36433 0.25926 0.3668 0.25023 C 0.37162 0.23171 0.37266 0.21805 0.37578 0.19953 C 0.37696 0.19236 0.37839 0.18541 0.37956 0.17824 C 0.38008 0.16342 0.38138 0.14236 0.37956 0.12893 C 0.37878 0.12315 0.37552 0.11921 0.37357 0.11435 C 0.37227 0.11041 0.37097 0.10625 0.36966 0.10231 C 0.36433 0.0831 0.36498 0.08333 0.36081 0.06088 C 0.36159 0.04722 0.36055 0.03171 0.36524 0.01967 C 0.36797 0.01319 0.37266 0.00671 0.37657 0.00231 C 0.37813 0.00046 0.38008 -0.00093 0.3819 -0.00301 C 0.4086 -0.03982 0.3806 -0.00394 0.40065 -0.03241 C 0.40638 -0.04074 0.40847 -0.04422 0.41472 -0.05093 C 0.41758 -0.05394 0.42005 -0.05672 0.42305 -0.05903 C 0.42539 -0.06088 0.428 -0.06158 0.4306 -0.06297 C 0.43529 -0.05949 0.44011 -0.05648 0.44466 -0.05232 C 0.44909 -0.04838 0.46146 -0.03241 0.46433 -0.02824 C 0.47292 -0.01597 0.47813 -0.00972 0.48542 0.00486 C 0.4944 0.02338 0.49453 0.02176 0.50039 0.03819 C 0.50144 0.04143 0.50248 0.04444 0.50339 0.04768 C 0.50456 0.05185 0.50534 0.05648 0.50638 0.06088 C 0.5069 0.0662 0.50703 0.07176 0.50782 0.07685 C 0.50834 0.07986 0.50977 0.08194 0.51016 0.08495 C 0.51576 0.12708 0.50508 0.07129 0.5138 0.11435 C 0.51524 0.1331 0.51511 0.12245 0.51159 0.15023 C 0.50977 0.16458 0.51055 0.15648 0.50938 0.16759 C 0.50912 0.17014 0.50912 0.17315 0.5086 0.17546 C 0.50834 0.17685 0.50469 0.1912 0.50261 0.19421 C 0.5 0.19791 0.49219 0.20903 0.48685 0.21296 C 0.48138 0.2169 0.47097 0.22291 0.46667 0.22361 C 0.46354 0.22407 0.46042 0.2243 0.45742 0.225 C 0.45261 0.22592 0.44245 0.22893 0.44245 0.22916 C 0.43516 0.23472 0.43334 0.23495 0.4267 0.24629 C 0.42461 0.24977 0.42357 0.25463 0.42149 0.2581 C 0.41953 0.26157 0.41693 0.26319 0.41472 0.2662 C 0.41276 0.26898 0.41159 0.27268 0.40951 0.27546 C 0.40469 0.28264 0.39987 0.28935 0.39466 0.2956 C 0.39232 0.29815 0.39024 0.30139 0.38776 0.30347 C 0.38594 0.30532 0.38386 0.30625 0.3819 0.30764 C 0.37917 0.30717 0.37657 0.3081 0.37435 0.30625 C 0.36315 0.29699 0.35482 0.28796 0.34662 0.2743 C 0.34492 0.27176 0.34349 0.26898 0.34193 0.2662 C 0.3405 0.26319 0.33933 0.25949 0.3375 0.25694 C 0.33386 0.25116 0.32982 0.24583 0.32565 0.24097 C 0.32396 0.23912 0.32266 0.23703 0.32097 0.23565 C 0.31524 0.22986 0.31354 0.23102 0.30599 0.22893 C 0.30235 0.22986 0.29831 0.22916 0.29479 0.23148 C 0.27917 0.2419 0.28841 0.24166 0.27683 0.25278 C 0.27422 0.25532 0.27136 0.25648 0.26862 0.2581 C 0.26211 0.25741 0.25547 0.25787 0.24909 0.25555 C 0.24558 0.25416 0.24271 0.24977 0.23933 0.24745 C 0.2349 0.24444 0.23021 0.24305 0.22578 0.23958 C 0.20326 0.22176 0.22149 0.2287 0.20248 0.22361 C 0.19688 0.2243 0.19193 0.22384 0.18685 0.22893 C 0.16263 0.25208 0.18894 0.23241 0.16953 0.24629 L 0.14558 0.24491 C 0.14141 0.24375 0.13763 0.23958 0.1336 0.2368 C 0.1306 0.23472 0.12748 0.23287 0.12461 0.23032 C 0.12253 0.22824 0.11498 0.21852 0.11263 0.21412 C 0.11042 0.21041 0.1086 0.20602 0.10664 0.20231 C 0.09766 0.18541 0.10326 0.19838 0.09688 0.18217 C 0.09662 0.1787 0.09636 0.17523 0.0961 0.17153 C 0.09558 0.16227 0.09519 0.15278 0.09453 0.14352 C 0.09427 0.13866 0.09414 0.13356 0.0931 0.12893 C 0.09206 0.12407 0.08998 0.12014 0.08854 0.11551 C 0.08347 0.09907 0.08229 0.09259 0.07657 0.07824 C 0.0642 0.04745 0.06927 0.06666 0.0638 0.04236 C 0.06237 0.02708 0.06367 0.0419 0.06237 0.02222 C 0.06211 0.01921 0.06211 0.01597 0.06159 0.01296 C 0.05977 0.00116 0.05782 0.00046 0.05183 -0.00834 C 0.04584 -0.01736 0.0474 -0.01551 0.04128 -0.01898 L 0.01953 -0.01759 C 0.01628 -0.01736 0.01302 -0.0169 0.0099 -0.01644 C 0.00834 -0.01597 0.00729 -0.01644 0.0069 -0.01644 Z " pathEditMode="relative" rAng="0" ptsTypes="AAAAAAAAAAAAAAAAAAAAAAAAAAAAAAAAAAAAAAAAAAAAAAAAAAAAAAAAAAAAAAAAAAAAAAAAAAAAAAAAAAAAAAAAAAAAAAAAAAAAAAAAAAAAAAA">
                                      <p:cBhvr>
                                        <p:cTn id="28" dur="10000" fill="hold"/>
                                        <p:tgtEl>
                                          <p:spTgt spid="17"/>
                                        </p:tgtEl>
                                        <p:attrNameLst>
                                          <p:attrName>ppt_x</p:attrName>
                                          <p:attrName>ppt_y</p:attrName>
                                        </p:attrNameLst>
                                      </p:cBhvr>
                                      <p:rCtr x="25378" y="13403"/>
                                    </p:animMotion>
                                  </p:childTnLst>
                                </p:cTn>
                              </p:par>
                              <p:par>
                                <p:cTn id="29" presetID="0" presetClass="path" presetSubtype="0" repeatCount="indefinite" fill="hold" nodeType="withEffect">
                                  <p:stCondLst>
                                    <p:cond delay="0"/>
                                  </p:stCondLst>
                                  <p:childTnLst>
                                    <p:animMotion origin="layout" path="M -0.00391 -0.01505 L -0.00391 -0.01482 C -0.0056 -0.01759 -0.00742 -0.02014 -0.00911 -0.02292 C -0.01094 -0.02593 -0.01263 -0.0294 -0.01432 -0.03241 C -0.01823 -0.03866 -0.02344 -0.04653 -0.02786 -0.05093 C -0.03242 -0.05556 -0.0349 -0.05533 -0.03984 -0.05625 C -0.04792 -0.05486 -0.05911 -0.05857 -0.06536 -0.0456 C -0.06732 -0.04167 -0.06836 -0.03681 -0.06992 -0.03241 C -0.06966 -0.01736 -0.0694 -0.00208 -0.06914 0.01296 C -0.06888 0.03032 -0.07005 0.04792 -0.06836 0.06504 C -0.0668 0.08148 -0.06133 0.09653 -0.05937 0.11296 L -0.05638 0.13842 C -0.05716 0.14815 -0.05677 0.15833 -0.05859 0.16759 C -0.06107 0.18009 -0.06562 0.18102 -0.07057 0.18773 C -0.07279 0.19051 -0.07448 0.19398 -0.07669 0.19699 C -0.07904 0.20023 -0.08177 0.20301 -0.08411 0.20625 C -0.08672 0.20995 -0.08893 0.21481 -0.09167 0.21829 C -0.09414 0.22153 -0.09726 0.22338 -0.09987 0.22639 C -0.11224 0.23981 -0.10234 0.23241 -0.11341 0.23958 C -0.11732 0.23912 -0.12135 0.23935 -0.12539 0.23842 C -0.12838 0.2375 -0.13125 0.23403 -0.13437 0.23426 C -0.14167 0.23495 -0.14883 0.23866 -0.15612 0.24097 C -0.15794 0.24421 -0.1599 0.24676 -0.16133 0.25023 C -0.16315 0.25417 -0.17148 0.27754 -0.17487 0.28356 C -0.19023 0.31088 -0.17279 0.27917 -0.18841 0.31042 C -0.2013 0.33611 -0.18555 0.30139 -0.19883 0.33171 C -0.20117 0.34375 -0.20312 0.35231 -0.20417 0.36504 C -0.20469 0.37106 -0.20469 0.37754 -0.20482 0.38356 C -0.20234 0.40671 -0.20104 0.41481 -0.19961 0.43565 C -0.19909 0.44444 -0.19935 0.4537 -0.19818 0.46227 C -0.19753 0.4669 -0.1957 0.47037 -0.1944 0.4743 C -0.19141 0.48287 -0.1875 0.49074 -0.18307 0.49699 C -0.17956 0.50208 -0.17591 0.50694 -0.17187 0.51042 C -0.16016 0.52014 -0.15586 0.51967 -0.14414 0.52245 C -0.1276 0.51944 -0.11953 0.52014 -0.10443 0.51042 C -0.09622 0.50509 -0.08359 0.49768 -0.07734 0.48356 C -0.0668 0.45972 -0.06745 0.45579 -0.06159 0.42778 C -0.05963 0.3875 -0.05872 0.39259 -0.06393 0.34375 C -0.06458 0.3375 -0.06654 0.33217 -0.06758 0.32639 C -0.07005 0.31342 -0.07435 0.28773 -0.07435 0.28796 C -0.07292 0.2787 -0.07213 0.26944 -0.06992 0.26088 C -0.06823 0.25486 -0.06549 0.25023 -0.06315 0.24491 C -0.05937 0.2368 -0.05625 0.23032 -0.05117 0.225 C -0.05026 0.22407 -0.04909 0.22384 -0.04818 0.22361 C -0.04583 0.22315 -0.04362 0.22268 -0.04141 0.22222 C -0.03984 0.22245 0.00573 0.22824 0.01706 0.22222 C 0.02435 0.21852 0.03737 0.20509 0.03737 0.20532 C 0.03932 0.20092 0.04128 0.19676 0.04336 0.19305 C 0.04622 0.18796 0.04961 0.18379 0.05234 0.17824 C 0.05781 0.16736 0.06654 0.14259 0.06966 0.13032 C 0.07214 0.12014 0.07357 0.10903 0.07565 0.09838 C 0.07617 0.09167 0.07734 0.08495 0.07708 0.07824 C 0.07656 0.06296 0.07357 0.02616 0.06888 0.00903 C 0.06602 -0.00162 0.06068 -0.00764 0.05534 -0.01366 C 0.04922 -0.0206 0.03906 -0.03102 0.03216 -0.03634 C 0.03047 -0.03773 0.02865 -0.0382 0.02682 -0.03912 C 0.01888 -0.0382 0.01068 -0.03935 0.00287 -0.03634 C -0.00156 -0.03472 0.00091 -0.02824 -0.00091 -0.02431 C -0.00273 -0.02037 -0.00338 -0.01667 -0.00391 -0.01505 Z " pathEditMode="relative" rAng="0" ptsTypes="AAAAAAAAAAAAAAAAAAAAAAAAAAAAAAAAAAAAAAAAAAAAAAAAAAAAAAAAAAA">
                                      <p:cBhvr>
                                        <p:cTn id="30" dur="8000" fill="hold"/>
                                        <p:tgtEl>
                                          <p:spTgt spid="20"/>
                                        </p:tgtEl>
                                        <p:attrNameLst>
                                          <p:attrName>ppt_x</p:attrName>
                                          <p:attrName>ppt_y</p:attrName>
                                        </p:attrNameLst>
                                      </p:cBhvr>
                                      <p:rCtr x="-6003" y="24815"/>
                                    </p:animMotion>
                                  </p:childTnLst>
                                </p:cTn>
                              </p:par>
                              <p:par>
                                <p:cTn id="31" presetID="0" presetClass="path" presetSubtype="0" repeatCount="indefinite" fill="hold" nodeType="withEffect">
                                  <p:stCondLst>
                                    <p:cond delay="0"/>
                                  </p:stCondLst>
                                  <p:childTnLst>
                                    <p:animMotion origin="layout" path="M -0.00391 -0.01505 L -0.00391 -0.01482 C -0.0056 -0.01759 -0.00742 -0.02014 -0.00911 -0.02292 C -0.01094 -0.02593 -0.01263 -0.0294 -0.01432 -0.03241 C -0.01823 -0.03866 -0.02344 -0.04653 -0.02786 -0.05093 C -0.03242 -0.05556 -0.03489 -0.05533 -0.03984 -0.05625 C -0.04792 -0.05486 -0.05911 -0.05857 -0.06536 -0.0456 C -0.06732 -0.04167 -0.06836 -0.03681 -0.06992 -0.03241 C -0.06966 -0.01736 -0.0694 -0.00208 -0.06914 0.01296 C -0.06888 0.03032 -0.07005 0.04792 -0.06836 0.06504 C -0.0668 0.08148 -0.06133 0.09653 -0.05937 0.11296 L -0.05638 0.13842 C -0.05716 0.14815 -0.05677 0.15833 -0.05859 0.16759 C -0.06107 0.18009 -0.06562 0.18102 -0.07057 0.18773 C -0.07279 0.19051 -0.07448 0.19398 -0.07669 0.19699 C -0.07904 0.20023 -0.08177 0.20301 -0.08411 0.20625 C -0.08672 0.20995 -0.08893 0.21481 -0.09167 0.21829 C -0.09414 0.22153 -0.09726 0.22338 -0.09987 0.22639 C -0.11224 0.23981 -0.10234 0.23241 -0.11341 0.23958 C -0.11732 0.23912 -0.12135 0.23935 -0.12539 0.23842 C -0.12838 0.2375 -0.13125 0.23403 -0.13437 0.23426 C -0.14167 0.23495 -0.14883 0.23866 -0.15612 0.24097 C -0.15794 0.24421 -0.15989 0.24676 -0.16133 0.25023 C -0.16315 0.25417 -0.17148 0.27754 -0.17487 0.28356 C -0.19023 0.31088 -0.17279 0.27917 -0.18841 0.31042 C -0.2013 0.33611 -0.18555 0.30139 -0.19883 0.33171 C -0.20117 0.34375 -0.20312 0.35231 -0.20417 0.36504 C -0.20469 0.37106 -0.20469 0.37754 -0.20482 0.38356 C -0.20234 0.40671 -0.20104 0.41481 -0.19961 0.43565 C -0.19909 0.44444 -0.19935 0.4537 -0.19818 0.46227 C -0.19752 0.4669 -0.1957 0.47037 -0.1944 0.4743 C -0.19141 0.48287 -0.1875 0.49074 -0.18307 0.49699 C -0.17956 0.50208 -0.17591 0.50694 -0.17187 0.51042 C -0.16016 0.52014 -0.15586 0.51967 -0.14414 0.52245 C -0.1276 0.51944 -0.11953 0.52014 -0.10443 0.51042 C -0.09622 0.50509 -0.08359 0.49768 -0.07734 0.48356 C -0.0668 0.45972 -0.06745 0.45579 -0.06159 0.42778 C -0.05963 0.3875 -0.05872 0.39259 -0.06393 0.34375 C -0.06458 0.3375 -0.06654 0.33217 -0.06758 0.32639 C -0.07005 0.31342 -0.07435 0.28773 -0.07435 0.28796 C -0.07292 0.2787 -0.07213 0.26944 -0.06992 0.26088 C -0.06823 0.25486 -0.06549 0.25023 -0.06315 0.24491 C -0.05937 0.2368 -0.05625 0.23032 -0.05117 0.225 C -0.05026 0.22407 -0.04909 0.22384 -0.04818 0.22361 C -0.04583 0.22315 -0.04362 0.22268 -0.04141 0.22222 C -0.03984 0.22245 0.00573 0.22824 0.01706 0.22222 C 0.02435 0.21852 0.03737 0.20509 0.03737 0.20532 C 0.03932 0.20092 0.04128 0.19676 0.04336 0.19305 C 0.04623 0.18796 0.04961 0.18379 0.05234 0.17824 C 0.05781 0.16736 0.06654 0.14259 0.06966 0.13032 C 0.07214 0.12014 0.07357 0.10903 0.07565 0.09838 C 0.07617 0.09167 0.07734 0.08495 0.07708 0.07824 C 0.07656 0.06296 0.07357 0.02616 0.06888 0.00903 C 0.06602 -0.00162 0.06068 -0.00764 0.05534 -0.01366 C 0.04922 -0.0206 0.03906 -0.03102 0.03216 -0.03634 C 0.03047 -0.03773 0.02865 -0.0382 0.02682 -0.03912 C 0.01888 -0.0382 0.01068 -0.03935 0.00287 -0.03634 C -0.00156 -0.03472 0.00091 -0.02824 -0.00091 -0.02431 C -0.00273 -0.02037 -0.00338 -0.01667 -0.00391 -0.01505 Z " pathEditMode="relative" rAng="0" ptsTypes="AAAAAAAAAAAAAAAAAAAAAAAAAAAAAAAAAAAAAAAAAAAAAAAAAAAAAAAAAAA">
                                      <p:cBhvr>
                                        <p:cTn id="32" dur="8000" fill="hold"/>
                                        <p:tgtEl>
                                          <p:spTgt spid="23"/>
                                        </p:tgtEl>
                                        <p:attrNameLst>
                                          <p:attrName>ppt_x</p:attrName>
                                          <p:attrName>ppt_y</p:attrName>
                                        </p:attrNameLst>
                                      </p:cBhvr>
                                      <p:rCtr x="-6003" y="24815"/>
                                    </p:animMotion>
                                  </p:childTnLst>
                                </p:cTn>
                              </p:par>
                              <p:par>
                                <p:cTn id="33" presetID="0" presetClass="path" presetSubtype="0" repeatCount="indefinite" fill="hold" nodeType="withEffect">
                                  <p:stCondLst>
                                    <p:cond delay="0"/>
                                  </p:stCondLst>
                                  <p:childTnLst>
                                    <p:animMotion origin="layout" path="M 0.00469 -0.01273 L 0.00469 -0.01273 C -0.00208 -0.01643 -0.00872 -0.0206 -0.01549 -0.02384 C -0.02343 -0.02755 -0.03528 -0.02755 -0.04257 -0.0294 L -0.06497 -0.03472 C -0.07109 -0.0338 -0.07734 -0.03356 -0.08346 -0.03194 C -0.08489 -0.03171 -0.08632 -0.03079 -0.08737 -0.0294 C -0.08893 -0.02708 -0.0901 -0.02407 -0.09127 -0.02106 C -0.09323 -0.01574 -0.09479 -0.00995 -0.09661 -0.00463 C -0.09557 0.00232 -0.09557 0.00995 -0.09362 0.01597 C -0.09036 0.02546 -0.08528 0.03264 -0.08125 0.04074 C -0.07916 0.04491 -0.07643 0.04815 -0.075 0.05324 L -0.07187 0.06412 C -0.06979 0.09421 -0.0694 0.0882 -0.07187 0.12593 C -0.07356 0.15185 -0.07461 0.17778 -0.07812 0.20301 C -0.07877 0.20833 -0.0819 0.21181 -0.08424 0.21528 C -0.09088 0.22523 -0.10091 0.23171 -0.10898 0.23472 C -0.11406 0.23634 -0.1194 0.23542 -0.12448 0.23588 C -0.13099 0.23495 -0.1375 0.23588 -0.14388 0.23333 C -0.14674 0.23195 -0.14882 0.22732 -0.15156 0.225 C -0.15742 0.21991 -0.16354 0.2162 -0.1694 0.21134 C -0.17825 0.20347 -0.18372 0.19537 -0.19101 0.18241 C -0.19362 0.17778 -0.19622 0.17338 -0.19869 0.16875 C -0.20091 0.16435 -0.20325 0.15995 -0.20494 0.15486 C -0.21588 0.12037 -0.21497 0.11945 -0.22031 0.08611 C -0.21914 0.06412 -0.21875 0.0419 -0.21653 0.02014 C -0.21614 0.01597 -0.21419 0.0125 -0.21263 0.00926 C -0.20677 -0.00278 -0.20573 -0.00092 -0.19869 -0.00856 C -0.19635 -0.01134 -0.1944 -0.01505 -0.19179 -0.0169 C -0.17291 -0.03055 -0.17461 -0.0287 -0.15924 -0.03055 C -0.15416 -0.03194 -0.14895 -0.0338 -0.14388 -0.03472 C -0.13711 -0.03611 -0.13046 -0.03657 -0.12369 -0.0375 C -0.12135 -0.03796 -0.11914 -0.03842 -0.11679 -0.03889 L -0.08971 -0.03611 C -0.0819 -0.03542 -0.07421 -0.03356 -0.06653 -0.03333 L -0.03242 -0.03472 C -0.00052 -0.0412 0.00326 -0.04074 0.03399 -0.05139 C 0.07487 -0.06551 0.04779 -0.06134 0.08347 -0.06366 C 0.09011 -0.05486 0.09401 -0.05301 0.09362 -0.03333 C 0.09297 -0.00393 0.09154 0.02593 0.08737 0.05463 C 0.08555 0.06759 0.07969 0.07755 0.07579 0.08889 C 0.06563 0.11806 0.07162 0.09745 0.0642 0.12593 C 0.06394 0.13009 0.06329 0.13426 0.06342 0.13843 C 0.06355 0.14213 0.0642 0.14583 0.06498 0.14931 C 0.06967 0.1706 0.07136 0.19514 0.07969 0.21273 C 0.08646 0.22685 0.0862 0.23009 0.09441 0.23727 C 0.09636 0.23912 0.09831 0.2412 0.10052 0.24144 C 0.11524 0.24352 0.14467 0.24421 0.14467 0.24421 C 0.1586 0.24676 0.16302 0.24908 0.17787 0.2456 C 0.19245 0.24236 0.19493 0.23912 0.2073 0.23056 C 0.21316 0.21898 0.22071 0.20972 0.225 0.19607 C 0.23438 0.16736 0.23373 0.14421 0.23503 0.11366 C 0.23151 0.00787 0.23672 0.11991 0.22891 0.02986 C 0.22657 0.00301 0.22539 -0.0331 0.22422 -0.06088 C 0.225 -0.09792 0.22566 -0.13518 0.22657 -0.17222 C 0.22696 -0.18518 0.22683 -0.19815 0.22813 -0.21065 C 0.22943 -0.22477 0.2362 -0.25972 0.2405 -0.27268 C 0.24805 -0.29537 0.25235 -0.29768 0.26211 -0.31528 C 0.26576 -0.32153 0.27019 -0.33356 0.27526 -0.33727 C 0.27787 -0.33912 0.28099 -0.33819 0.28373 -0.33866 C 0.28789 -0.33912 0.29206 -0.33958 0.29623 -0.33981 L 0.31784 -0.33866 C 0.32474 -0.33634 0.34037 -0.32778 0.34714 -0.31667 C 0.35066 -0.31088 0.35339 -0.3037 0.35651 -0.29722 C 0.35886 -0.28264 0.36211 -0.26829 0.36342 -0.25324 C 0.36524 -0.23426 0.36433 -0.21481 0.36576 -0.1956 C 0.36693 -0.17986 0.36941 -0.16435 0.37123 -0.14884 C 0.37149 -0.13657 0.37279 -0.12407 0.37188 -0.1118 C 0.37123 -0.10046 0.36914 -0.08935 0.36654 -0.0787 C 0.36472 -0.0713 0.36198 -0.06435 0.35886 -0.0581 C 0.353 -0.04676 0.3375 -0.03889 0.33177 -0.03611 C 0.32058 -0.03102 0.30899 -0.02801 0.29766 -0.02384 L 0.25443 -0.02662 L 0.21498 -0.02801 C 0.1293 -0.04051 0.25704 -0.0331 0.15625 -0.04305 C 0.13894 -0.04467 0.12162 -0.04398 0.10443 -0.04444 C 0.09662 -0.04491 0.08894 -0.04606 0.08125 -0.04583 C 0.07526 -0.0456 0.06941 -0.04375 0.06342 -0.04305 C 0.05677 -0.04236 0.05 -0.04213 0.04336 -0.04167 C 0.03868 -0.0412 0.03399 -0.04074 0.02943 -0.04028 C 0.02735 -0.03935 0.02513 -0.03912 0.02318 -0.0375 C 0.00521 -0.02222 0.01784 -0.02708 0.00691 -0.02384 C 0.00105 -0.0243 -0.00494 -0.02546 -0.0108 -0.02523 C -0.01575 -0.02477 -0.01211 -0.01991 -0.0108 -0.01967 C 0.00651 -0.01505 0.00209 -0.01389 0.00469 -0.01273 Z " pathEditMode="relative" ptsTypes="AAAAAAAAAAAAAAAAAAAAAAAAAAAAAAAAAAAAAAAAAAAAAAAAAAAAAAAAAAAAAAAAAAAAAAAAAAAAAAAAAAAAA">
                                      <p:cBhvr>
                                        <p:cTn id="34" dur="14000" fill="hold"/>
                                        <p:tgtEl>
                                          <p:spTgt spid="2965"/>
                                        </p:tgtEl>
                                        <p:attrNameLst>
                                          <p:attrName>ppt_x</p:attrName>
                                          <p:attrName>ppt_y</p:attrName>
                                        </p:attrNameLst>
                                      </p:cBhvr>
                                    </p:animMotion>
                                  </p:childTnLst>
                                </p:cTn>
                              </p:par>
                              <p:par>
                                <p:cTn id="35" presetID="0" presetClass="path" presetSubtype="0" repeatCount="indefinite" fill="hold" nodeType="withEffect">
                                  <p:stCondLst>
                                    <p:cond delay="0"/>
                                  </p:stCondLst>
                                  <p:childTnLst>
                                    <p:animMotion origin="layout" path="M -0.00143 0.00926 L -0.00143 0.00926 C 0.0056 0.02292 0.00756 0.03195 0.01784 0.03542 C 0.02552 0.03796 0.04102 0.03958 0.04102 0.03958 C 0.04336 0.03866 0.04597 0.03889 0.04792 0.03681 C 0.05586 0.02894 0.0556 0.01296 0.05886 -0.00046 C 0.05964 -0.0037 0.06029 -0.00694 0.06107 -0.00995 C 0.06237 -0.01458 0.06394 -0.01898 0.06498 -0.02384 C 0.08008 -0.08819 0.05547 0.00926 0.07422 -0.06643 C 0.09011 -0.13009 0.0698 -0.04329 0.08737 -0.11991 C 0.08894 -0.1544 0.09115 -0.14861 0.08503 -0.17639 C 0.08151 -0.19305 0.07344 -0.22592 0.07344 -0.22592 C 0.07266 -0.23495 0.07097 -0.24398 0.07123 -0.25347 C 0.07188 -0.2838 0.075 -0.29699 0.07891 -0.32338 C 0.07969 -0.32893 0.08047 -0.33449 0.08125 -0.34005 C 0.08099 -0.34583 0.08073 -0.35185 0.08047 -0.35787 C 0.07995 -0.36782 0.0793 -0.37801 0.07891 -0.38819 C 0.07852 -0.4 0.07839 -0.4118 0.07813 -0.42384 C 0.07995 -0.43264 0.08112 -0.44167 0.0836 -0.45 C 0.08763 -0.46366 0.0931 -0.47106 0.09974 -0.48009 C 0.1056 -0.48819 0.1112 -0.49676 0.11758 -0.50347 C 0.12266 -0.50903 0.12709 -0.51898 0.13308 -0.52014 L 0.15469 -0.52407 C 0.16081 -0.52384 0.16706 -0.52454 0.17318 -0.52292 C 0.17552 -0.52222 0.17735 -0.51898 0.17943 -0.51736 C 0.18399 -0.51342 0.18894 -0.51088 0.19336 -0.50625 C 0.19753 -0.50208 0.20261 -0.49028 0.20573 -0.48426 C 0.20795 -0.48009 0.21068 -0.47662 0.21263 -0.47199 C 0.21875 -0.45741 0.22292 -0.43958 0.22579 -0.42245 C 0.23191 -0.38588 0.23204 -0.37569 0.23503 -0.34005 C 0.23477 -0.33125 0.23568 -0.32222 0.23425 -0.31389 C 0.23256 -0.30255 0.22904 -0.29236 0.22579 -0.28217 C 0.22266 -0.27268 0.21576 -0.26088 0.21029 -0.25602 C 0.20625 -0.25255 0.2017 -0.25092 0.19714 -0.2493 C 0.17943 -0.24213 0.16784 -0.24444 0.14766 -0.24375 C 0.14076 -0.24282 0.13386 -0.24074 0.12683 -0.24097 C 0.11133 -0.24167 0.09597 -0.24444 0.08047 -0.24653 C 0.07305 -0.24745 0.07292 -0.24768 0.06654 -0.2493 C 0.0642 -0.24699 0.06133 -0.24606 0.05964 -0.24236 C 0.05847 -0.23981 0.05886 -0.23588 0.05886 -0.23264 C 0.05886 -0.22986 0.05977 -0.19699 0.06029 -0.19005 C 0.06068 -0.18634 0.06133 -0.18287 0.06185 -0.17917 C 0.06381 -0.15278 0.06107 -0.18449 0.06498 -0.15579 C 0.06693 -0.1412 0.06771 -0.12801 0.06888 -0.11319 C 0.06967 -0.08657 0.07006 -0.05995 0.07123 -0.03333 C 0.07162 -0.02361 0.07292 -0.01412 0.07344 -0.00463 C 0.07383 0.00139 0.07396 0.00741 0.07422 0.01343 C 0.07318 0.0206 0.07292 0.02847 0.07123 0.03542 C 0.0681 0.04792 0.06329 0.05 0.0573 0.05741 C 0.05131 0.06458 0.04532 0.07384 0.03868 0.0794 C 0.03555 0.08195 0.03204 0.0831 0.02865 0.08495 C 0.02266 0.08357 0.01472 0.08495 0.01016 0.07523 C 0.00873 0.07222 0.0086 0.06783 0.00782 0.06412 C 0.00756 0.06158 0.00717 0.0588 0.00704 0.05602 C 0.00625 0.04491 0.00677 0.04005 0.00469 0.02986 C 0.00443 0.02824 0.00365 0.02708 0.00313 0.0257 C 0.00209 0.01852 0.00235 0.02222 0.00235 0.01482 L -0.00143 0.00926 Z " pathEditMode="relative" ptsTypes="AAAAAAAAAAAAAAAAAAAAAAAAAAAAAAAAAAAAAAAAAAAAAAAAAAAAAAAAAA">
                                      <p:cBhvr>
                                        <p:cTn id="36" dur="8000" fill="hold"/>
                                        <p:tgtEl>
                                          <p:spTgt spid="2966"/>
                                        </p:tgtEl>
                                        <p:attrNameLst>
                                          <p:attrName>ppt_x</p:attrName>
                                          <p:attrName>ppt_y</p:attrName>
                                        </p:attrNameLst>
                                      </p:cBhvr>
                                    </p:animMotion>
                                  </p:childTnLst>
                                </p:cTn>
                              </p:par>
                              <p:par>
                                <p:cTn id="37" presetID="0" presetClass="path" presetSubtype="0" repeatCount="indefinite" fill="hold" nodeType="withEffect">
                                  <p:stCondLst>
                                    <p:cond delay="0"/>
                                  </p:stCondLst>
                                  <p:childTnLst>
                                    <p:animMotion origin="layout" path="M -0.00039 0.01041 L -0.00039 0.01041 C -0.00339 0.01226 -0.00638 0.01458 -0.00964 0.01597 C -0.01133 0.01666 -0.02695 0.01875 -0.02734 0.01875 L -0.05443 0.02291 C -0.06771 0.03217 -0.04036 0.01226 -0.07227 0.04074 C -0.07435 0.04259 -0.07617 0.04537 -0.07839 0.04629 C -0.08372 0.04814 -0.08919 0.04814 -0.09466 0.04907 C -0.10339 0.04861 -0.11224 0.04699 -0.12096 0.04768 C -0.12982 0.04838 -0.13841 0.05347 -0.14727 0.05301 C -0.17591 0.05208 -0.19518 0.04699 -0.2207 0.04074 C -0.29349 0.04467 -0.20039 0.03912 -0.26784 0.0449 C -0.27643 0.0456 -0.2849 0.04583 -0.29336 0.04629 C -0.29622 0.04583 -0.29922 0.04629 -0.30195 0.0449 C -0.30547 0.04305 -0.30872 0.03981 -0.31198 0.03657 C -0.31615 0.0324 -0.32005 0.02592 -0.32279 0.01875 C -0.32474 0.01342 -0.32617 0.0074 -0.32826 0.00231 C -0.33294 -0.00996 -0.33919 -0.02037 -0.34284 -0.03357 C -0.35599 -0.08033 -0.35195 -0.06019 -0.35755 -0.0926 C -0.35794 -0.1007 -0.35925 -0.11875 -0.35755 -0.12709 C -0.35625 -0.13357 -0.35365 -0.13936 -0.35143 -0.14491 C -0.34805 -0.15324 -0.34349 -0.16065 -0.33906 -0.1669 C -0.33333 -0.17524 -0.33086 -0.17801 -0.32357 -0.18357 C -0.28828 -0.20973 -0.30026 -0.20371 -0.27253 -0.21227 L -0.26094 -0.21088 C -0.25807 -0.20926 -0.25625 -0.20463 -0.25391 -0.20139 C -0.24596 -0.18936 -0.24779 -0.19237 -0.24154 -0.17801 C -0.23255 -0.10973 -0.2431 -0.19607 -0.2362 -0.03774 C -0.23581 -0.02917 -0.23425 -0.02084 -0.23229 -0.01297 C -0.2306 -0.00602 -0.22813 0.00046 -0.22539 0.00625 C -0.22409 0.00902 -0.21107 0.03402 -0.20521 0.03935 C -0.20104 0.04328 -0.19675 0.04722 -0.19206 0.04907 C -0.18425 0.05185 -0.17617 0.05185 -0.1681 0.05301 C -0.15443 0.04953 -0.14089 0.04421 -0.12708 0.04213 C -0.11276 0.04004 -0.09818 0.04444 -0.08385 0.04074 C -0.07734 0.03888 -0.06393 0.02523 -0.05755 0.01597 C -0.05586 0.01342 -0.05443 0.01041 -0.05286 0.00763 C -0.05208 0.0037 -0.05078 -0.00024 -0.05065 -0.00463 C -0.05039 -0.00973 -0.05417 -0.02153 -0.05521 -0.02524 C -0.05573 -0.02894 -0.05612 -0.03264 -0.05677 -0.03635 C -0.05768 -0.04098 -0.05911 -0.04537 -0.0599 -0.05 C -0.06094 -0.05718 -0.06146 -0.06482 -0.06224 -0.07199 C -0.0625 -0.07801 -0.06341 -0.08403 -0.06302 -0.09005 C -0.06263 -0.09445 -0.06081 -0.09815 -0.0599 -0.10232 C -0.0582 -0.10996 -0.0569 -0.11806 -0.05521 -0.1257 C -0.04974 -0.15139 -0.04948 -0.15394 -0.04128 -0.17662 C -0.03945 -0.18195 -0.0375 -0.18727 -0.03516 -0.19167 C -0.03047 -0.20047 -0.02617 -0.21019 -0.02044 -0.21644 C -0.00807 -0.2301 0.00443 -0.2301 0.01823 -0.23287 C 0.0332 -0.2294 0.04857 -0.22963 0.06302 -0.22199 C 0.06758 -0.21968 0.07096 -0.21158 0.07318 -0.20417 C 0.07969 -0.18125 0.08411 -0.13704 0.08711 -0.11204 C 0.08685 -0.09815 0.08711 -0.08426 0.08633 -0.07061 C 0.08581 -0.0625 0.08268 -0.05371 0.08008 -0.04723 C 0.07839 -0.04306 0.07669 -0.03866 0.07461 -0.03496 C 0.0694 -0.02547 0.06159 -0.01922 0.05534 -0.01297 C 0.05352 -0.00926 0.05195 -0.0051 0.04987 -0.00186 C 0.04753 0.00185 0.04492 0.00509 0.04219 0.00763 C 0.04023 0.00972 0.03815 0.01064 0.03607 0.0118 C 0.02995 0.01527 0.01328 0.01458 0.01276 0.01458 C 0.00078 0.02222 0.00573 0.02013 -0.00182 0.02291 L -0.00417 0.01597 L -0.00039 0.01041 Z " pathEditMode="relative" ptsTypes="AAAAAAAAAAAAAAAAAAAAAAAAAAAAAAAAAAAAAAAAAAAAAAAAAAAAAAAAAAAAAAA">
                                      <p:cBhvr>
                                        <p:cTn id="38" dur="8000" fill="hold"/>
                                        <p:tgtEl>
                                          <p:spTgt spid="2976"/>
                                        </p:tgtEl>
                                        <p:attrNameLst>
                                          <p:attrName>ppt_x</p:attrName>
                                          <p:attrName>ppt_y</p:attrName>
                                        </p:attrNameLst>
                                      </p:cBhvr>
                                    </p:animMotion>
                                  </p:childTnLst>
                                </p:cTn>
                              </p:par>
                              <p:par>
                                <p:cTn id="39" presetID="0" presetClass="path" presetSubtype="0" repeatCount="indefinite" fill="hold" nodeType="withEffect">
                                  <p:stCondLst>
                                    <p:cond delay="0"/>
                                  </p:stCondLst>
                                  <p:childTnLst>
                                    <p:animMotion origin="layout" path="M -0.00365 0.00463 L -0.00365 0.00486 C -0.00521 0.01342 -0.00612 0.02268 -0.00821 0.03125 C -0.00925 0.03541 -0.01771 0.04861 -0.01875 0.04976 C -0.02188 0.05277 -0.02917 0.05509 -0.02917 0.05532 C -0.03073 0.05486 -0.03243 0.05532 -0.03373 0.05393 C -0.03907 0.04722 -0.0487 0.03125 -0.0487 0.03148 C -0.04974 0.02638 -0.05118 0.02176 -0.0517 0.01643 C -0.05456 -0.01065 -0.04935 -0.00324 -0.05547 -0.03403 C -0.05638 -0.03912 -0.06511 -0.0544 -0.06654 -0.05811 C -0.06941 -0.06574 -0.07409 -0.08218 -0.07409 -0.08195 C -0.07474 -0.09074 -0.07709 -0.11297 -0.07631 -0.12084 C -0.07539 -0.13056 -0.07292 -0.13959 -0.0711 -0.14885 C -0.07019 -0.15301 -0.06954 -0.15718 -0.0681 -0.16088 C -0.06667 -0.16436 -0.05638 -0.18149 -0.05391 -0.18473 C -0.05352 -0.18542 -0.0392 -0.20186 -0.03672 -0.20625 C -0.03542 -0.20834 -0.03477 -0.21158 -0.03373 -0.21412 C -0.03178 -0.21875 -0.02982 -0.22315 -0.02774 -0.22755 C -0.02579 -0.23125 -0.02383 -0.23473 -0.02175 -0.2382 C -0.01576 -0.24769 -0.0112 -0.25324 -0.00443 -0.26088 C -0.00222 -0.2632 4.375E-6 -0.26528 0.00234 -0.26737 C 0.01458 -0.26505 0.01992 -0.26551 0.03229 -0.24352 C 0.03398 -0.24028 0.03541 -0.23635 0.0375 -0.23403 C 0.04049 -0.23125 0.04401 -0.23033 0.04726 -0.22871 C 0.06106 -0.22199 0.05807 -0.22362 0.07278 -0.22084 C 0.07578 -0.22315 0.08255 -0.22824 0.08554 -0.23149 C 0.08737 -0.23334 0.0888 -0.23681 0.09075 -0.2382 C 0.09987 -0.24468 0.10273 -0.24514 0.11028 -0.24746 C 0.11302 -0.24931 0.11562 -0.25186 0.11849 -0.25278 C 0.12317 -0.2544 0.13958 -0.25602 0.14557 -0.25672 C 0.15221 -0.25463 0.15911 -0.25278 0.16575 -0.25024 C 0.16836 -0.24908 0.17083 -0.24746 0.1733 -0.24607 C 0.17474 -0.24537 0.17617 -0.24399 0.17773 -0.24352 C 0.18072 -0.2426 0.18372 -0.2426 0.18671 -0.24213 C 0.19895 -0.23774 0.20546 -0.23889 0.21445 -0.22477 C 0.21601 -0.22246 0.21653 -0.21852 0.21744 -0.21551 C 0.21809 -0.20857 0.21901 -0.19792 0.21901 -0.19144 C 0.21901 -0.1838 0.21849 -0.17639 0.21822 -0.16875 C 0.21875 -0.1625 0.21862 -0.15602 0.21979 -0.15024 C 0.22135 -0.14144 0.22916 -0.11621 0.23177 -0.10764 C 0.23203 -0.10394 0.23294 -0.10024 0.23255 -0.09676 C 0.23138 -0.08797 0.22942 -0.07963 0.22721 -0.07153 C 0.22135 -0.04931 0.21979 -0.04699 0.21302 -0.03149 C 0.2125 -0.02871 0.21184 -0.02616 0.21145 -0.02338 C 0.20729 0.00879 0.20989 0.0199 0.19804 0.04189 C 0.19596 0.0456 0.19336 0.04838 0.19049 0.04976 C 0.18619 0.05185 0.18151 0.05069 0.17695 0.05115 C 0.16927 0.04768 0.16132 0.04467 0.15377 0.04027 C 0.14804 0.03703 0.14283 0.03217 0.13724 0.02847 C 0.13515 0.02708 0.12643 0.02268 0.12382 0.02176 C 0.12174 0.02129 0.11979 0.02106 0.1177 0.0206 C 0.11549 0.02152 0.11302 0.02129 0.11106 0.02314 C 0.10781 0.02615 0.10338 0.0331 0.1013 0.03912 C 0.09687 0.05185 0.09895 0.05416 0.09153 0.06713 C 0.08815 0.07314 0.07578 0.09351 0.072 0.10463 C 0.0707 0.10856 0.07005 0.11319 0.06901 0.11759 C 0.06927 0.12638 0.06888 0.13495 0.06979 0.14328 C 0.07018 0.14722 0.07187 0.15023 0.07278 0.15393 C 0.07382 0.15787 0.07474 0.1618 0.07578 0.16597 C 0.0776 0.19305 0.07981 0.19467 0.07578 0.21643 C 0.07513 0.22037 0.07421 0.22407 0.07278 0.22731 C 0.07083 0.23148 0.06822 0.23426 0.06601 0.23796 C 0.06419 0.24097 0.06237 0.24375 0.0608 0.24722 C 0.05911 0.25092 0.05807 0.25555 0.05625 0.25926 C 0.05377 0.26458 0.05065 0.26875 0.04804 0.27384 C 0.04531 0.27893 0.04153 0.28796 0.03828 0.29259 C 0.03619 0.2956 0.03398 0.29838 0.03151 0.30046 C 0.02825 0.3037 0.02461 0.3037 0.02109 0.30463 L -0.03373 0.32986 C -0.0362 0.33101 -0.03855 0.33426 -0.04115 0.33379 C -0.04857 0.33287 -0.05573 0.32847 -0.06276 0.32592 C -0.07435 0.30532 -0.06524 0.32314 -0.07553 0.29791 C -0.07813 0.29166 -0.08347 0.28171 -0.08529 0.27384 C -0.08737 0.26481 -0.08881 0.25532 -0.09063 0.24583 C -0.09037 0.23796 -0.0905 0.22986 -0.08985 0.22199 C -0.08737 0.19282 -0.0836 0.16898 -0.07709 0.14189 C -0.07474 0.1324 -0.07175 0.12384 -0.06875 0.11527 C -0.06029 0.08958 -0.06563 0.10324 -0.05769 0.08981 C -0.05534 0.08611 -0.05352 0.08125 -0.05092 0.07777 C -0.04831 0.07453 -0.04102 0.07222 -0.03816 0.07106 C -0.03086 0.06342 -0.03112 0.06504 -0.02396 0.04976 L -0.01641 0.03379 C -0.01615 0.03263 -0.01602 0.03101 -0.01576 0.02986 C -0.01537 0.02847 -0.01459 0.02731 -0.0142 0.02592 C -0.01381 0.02407 -0.01407 0.02199 -0.01342 0.0206 C -0.01276 0.01898 -0.01146 0.01875 -0.01042 0.01782 C -0.00534 0.01365 -0.00704 0.01388 -0.00443 0.01388 L -0.00365 0.00463 Z " pathEditMode="relative" rAng="0" ptsTypes="AAAAAAAAAAAAAAAAAAAAAAAAAAAAAAAAAAAAAAAAAAAAAAAAAAAAAAAAAAAAAAAAAAAAAAAAAAAAAAAAAAAAAAAA">
                                      <p:cBhvr>
                                        <p:cTn id="40" dur="8000" fill="hold"/>
                                        <p:tgtEl>
                                          <p:spTgt spid="26"/>
                                        </p:tgtEl>
                                        <p:attrNameLst>
                                          <p:attrName>ppt_x</p:attrName>
                                          <p:attrName>ppt_y</p:attrName>
                                        </p:attrNameLst>
                                      </p:cBhvr>
                                      <p:rCtr x="7461" y="2847"/>
                                    </p:animMotion>
                                  </p:childTnLst>
                                </p:cTn>
                              </p:par>
                              <p:par>
                                <p:cTn id="41" presetID="0" presetClass="path" presetSubtype="0" repeatCount="indefinite" fill="hold" nodeType="withEffect">
                                  <p:stCondLst>
                                    <p:cond delay="0"/>
                                  </p:stCondLst>
                                  <p:childTnLst>
                                    <p:animMotion origin="layout" path="M -0.00039 0.01042 L -0.00039 0.01065 C -0.00338 0.01227 -0.00638 0.01459 -0.00963 0.01598 C -0.01133 0.01667 -0.02695 0.01875 -0.02734 0.01875 L -0.05443 0.02292 C -0.06771 0.03218 -0.04036 0.01227 -0.07226 0.04074 C -0.07435 0.0426 -0.07617 0.04537 -0.07838 0.0463 C -0.08372 0.04815 -0.08919 0.04815 -0.09466 0.04908 C -0.10338 0.04861 -0.11224 0.04699 -0.12096 0.04769 C -0.12982 0.04838 -0.13841 0.05348 -0.14726 0.05301 C -0.17591 0.05209 -0.19518 0.04699 -0.2207 0.04074 C -0.29349 0.04468 -0.20039 0.03912 -0.26784 0.04491 C -0.27643 0.04561 -0.28489 0.04584 -0.29336 0.0463 C -0.29622 0.04584 -0.29922 0.0463 -0.30195 0.04491 C -0.30547 0.04306 -0.30872 0.03982 -0.31198 0.03658 C -0.31614 0.03241 -0.32005 0.02593 -0.32279 0.01875 C -0.32474 0.01343 -0.32617 0.00741 -0.32825 0.00232 C -0.33294 -0.00995 -0.33919 -0.02037 -0.34284 -0.03356 C -0.35599 -0.08032 -0.35195 -0.06018 -0.35755 -0.09259 C -0.35794 -0.10069 -0.35924 -0.11875 -0.35755 -0.12708 C -0.35625 -0.13356 -0.35364 -0.13935 -0.35143 -0.1449 C -0.34805 -0.15324 -0.34349 -0.16064 -0.33906 -0.16689 C -0.33333 -0.17523 -0.33086 -0.17801 -0.32357 -0.18356 C -0.28828 -0.20972 -0.30026 -0.2037 -0.27252 -0.21227 L -0.26094 -0.21088 C -0.25807 -0.20926 -0.25625 -0.20463 -0.25391 -0.20139 C -0.24596 -0.18935 -0.24779 -0.19236 -0.24154 -0.17801 C -0.23255 -0.10972 -0.2431 -0.19606 -0.2362 -0.03773 C -0.23581 -0.02916 -0.23424 -0.02083 -0.23229 -0.01296 C -0.2306 -0.00602 -0.22812 0.00047 -0.22539 0.00625 C -0.22409 0.00903 -0.21107 0.03403 -0.20521 0.03936 C -0.20104 0.04329 -0.19674 0.04723 -0.19206 0.04908 C -0.18424 0.05186 -0.17617 0.05186 -0.1681 0.05301 C -0.15443 0.04954 -0.14088 0.04422 -0.12708 0.04213 C -0.11276 0.04005 -0.09818 0.04445 -0.08385 0.04074 C -0.07734 0.03889 -0.06393 0.02523 -0.05755 0.01598 C -0.05586 0.01343 -0.05443 0.01042 -0.05286 0.00764 C -0.05208 0.00371 -0.05078 -0.00023 -0.05065 -0.00463 C -0.05039 -0.00972 -0.05417 -0.02152 -0.05521 -0.02523 C -0.05573 -0.02893 -0.05612 -0.03264 -0.05677 -0.03634 C -0.05768 -0.04097 -0.05911 -0.04537 -0.05989 -0.05 C -0.06094 -0.05717 -0.06146 -0.06481 -0.06224 -0.07199 C -0.0625 -0.07801 -0.06341 -0.08402 -0.06302 -0.09004 C -0.06263 -0.09444 -0.06081 -0.09814 -0.05989 -0.10231 C -0.0582 -0.10995 -0.0569 -0.11805 -0.05521 -0.12569 C -0.04974 -0.15139 -0.04948 -0.15393 -0.04127 -0.17662 C -0.03945 -0.18194 -0.0375 -0.18727 -0.03516 -0.19166 C -0.03047 -0.20046 -0.02617 -0.21018 -0.02044 -0.21643 C -0.00807 -0.23009 0.00443 -0.23009 0.01823 -0.23287 C 0.0332 -0.22939 0.04857 -0.22963 0.06302 -0.22199 C 0.06758 -0.21967 0.07096 -0.21157 0.07318 -0.20416 C 0.07969 -0.18125 0.08412 -0.13703 0.08711 -0.11203 C 0.08685 -0.09814 0.08711 -0.08426 0.08633 -0.0706 C 0.08581 -0.0625 0.08268 -0.0537 0.08008 -0.04722 C 0.07839 -0.04305 0.07669 -0.03865 0.07461 -0.03495 C 0.0694 -0.02546 0.06159 -0.01921 0.05534 -0.01296 C 0.05352 -0.00926 0.05195 -0.00509 0.04987 -0.00185 C 0.04753 0.00186 0.04492 0.0051 0.04219 0.00764 C 0.04024 0.00973 0.03815 0.01065 0.03607 0.01181 C 0.02995 0.01528 0.01328 0.01459 0.01276 0.01459 C 0.00078 0.02223 0.00573 0.02014 -0.00182 0.02292 L -0.00417 0.01598 L -0.00039 0.01042 Z " pathEditMode="relative" rAng="0" ptsTypes="AAAAAAAAAAAAAAAAAAAAAAAAAAAAAAAAAAAAAAAAAAAAAAAAAAAAAAAAAAAAAAA">
                                      <p:cBhvr>
                                        <p:cTn id="42" dur="8000" fill="hold"/>
                                        <p:tgtEl>
                                          <p:spTgt spid="29"/>
                                        </p:tgtEl>
                                        <p:attrNameLst>
                                          <p:attrName>ppt_x</p:attrName>
                                          <p:attrName>ppt_y</p:attrName>
                                        </p:attrNameLst>
                                      </p:cBhvr>
                                      <p:rCtr x="-13529" y="-10046"/>
                                    </p:animMotion>
                                  </p:childTnLst>
                                </p:cTn>
                              </p:par>
                              <p:par>
                                <p:cTn id="43" presetID="0" presetClass="path" presetSubtype="0" repeatCount="indefinite" fill="hold" nodeType="withEffect">
                                  <p:stCondLst>
                                    <p:cond delay="0"/>
                                  </p:stCondLst>
                                  <p:childTnLst>
                                    <p:animMotion origin="layout" path="M 0.00377 0.00972 L 0.00377 0.00995 C 0.01081 0.00926 0.01784 0.00926 0.02487 0.00833 C 0.02786 0.0081 0.03073 0.00509 0.03385 0.00578 C 0.03841 0.00648 0.04284 0.01018 0.04726 0.0125 C 0.04935 0.01527 0.06354 0.03541 0.06836 0.04051 C 0.07044 0.04259 0.07278 0.04398 0.07513 0.04583 C 0.10534 0.0368 0.06966 0.04953 0.10664 0.02708 C 0.11068 0.02453 0.1151 0.02407 0.11927 0.02314 C 0.13607 0.01875 0.13607 0.01921 0.15078 0.01782 C 0.15703 0.02129 0.16367 0.02361 0.16953 0.02847 C 0.17903 0.03611 0.18815 0.0574 0.19505 0.06851 C 0.19739 0.07199 0.19974 0.07523 0.20182 0.07916 C 0.20625 0.08703 0.20924 0.09444 0.21315 0.10301 C 0.21406 0.10833 0.21888 0.1331 0.21914 0.13773 C 0.21953 0.14629 0.21927 0.15486 0.21836 0.16319 C 0.21771 0.16875 0.21588 0.17384 0.21458 0.17916 C 0.21523 0.20046 0.2168 0.21504 0.21159 0.23657 C 0.20937 0.2456 0.19375 0.27986 0.18906 0.28726 C 0.18685 0.29074 0.18437 0.29398 0.18229 0.29791 C 0.1789 0.30416 0.17135 0.32222 0.16588 0.32847 C 0.16328 0.33148 0.16028 0.33287 0.15755 0.33518 C 0.14909 0.3324 0.11094 0.32731 0.09687 0.30717 C 0.09427 0.30347 0.09297 0.29768 0.09153 0.29259 C 0.08789 0.27916 0.08776 0.27523 0.08633 0.2618 C 0.08607 0.23773 0.08698 0.21365 0.08555 0.18981 C 0.08502 0.18032 0.0819 0.17222 0.08034 0.16319 C 0.07956 0.15879 0.0793 0.15416 0.07877 0.14976 C 0.0793 0.14051 0.07864 0.13078 0.08034 0.12176 C 0.08138 0.11574 0.08997 0.09976 0.0931 0.09513 C 0.09622 0.09027 0.09948 0.08588 0.10286 0.08171 C 0.10651 0.07731 0.11081 0.07476 0.11406 0.06967 C 0.1194 0.06157 0.12005 0.05856 0.12682 0.05509 C 0.13789 0.0493 0.14466 0.05069 0.1569 0.04976 C 0.16432 0.05069 0.17213 0.04907 0.1793 0.05231 C 0.23711 0.07963 0.18424 0.07199 0.22513 0.075 C 0.24596 0.05416 0.24987 0.04699 0.27383 0.03634 C 0.28021 0.03356 0.28685 0.03379 0.29323 0.0324 C 0.30065 0.03078 0.30781 0.02893 0.3151 0.02708 C 0.32943 0.02847 0.33203 0.02638 0.34661 0.04166 C 0.34948 0.04467 0.35117 0.05069 0.35338 0.05509 C 0.35612 0.06921 0.35989 0.0831 0.36159 0.09768 C 0.36198 0.10023 0.36354 0.15 0.36393 0.16041 C 0.35859 0.21273 0.35534 0.20694 0.36393 0.25509 C 0.36575 0.26551 0.36888 0.27476 0.37135 0.28449 C 0.37213 0.2875 0.3737 0.29375 0.3737 0.29398 C 0.37265 0.3 0.37278 0.3074 0.37057 0.3125 C 0.36523 0.32546 0.36015 0.32916 0.35338 0.33518 C 0.34818 0.33426 0.34284 0.33426 0.33763 0.3324 C 0.32148 0.32731 0.30599 0.31944 0.29101 0.30717 C 0.28594 0.30301 0.28138 0.29814 0.27682 0.29259 C 0.26953 0.28356 0.27435 0.28148 0.26484 0.27916 C 0.2595 0.27801 0.2543 0.27824 0.24909 0.27777 C 0.24531 0.28055 0.2414 0.2824 0.23789 0.28588 C 0.23568 0.28796 0.23385 0.2912 0.2319 0.29375 C 0.22995 0.29629 0.22773 0.29814 0.22591 0.30046 C 0.22018 0.3074 0.22044 0.30995 0.2138 0.3125 C 0.20534 0.31597 0.1987 0.31527 0.18984 0.31643 C 0.18489 0.31713 0.17982 0.31828 0.17487 0.31921 C 0.17239 0.31875 0.16979 0.31875 0.16732 0.31782 C 0.16484 0.31689 0.1625 0.31388 0.15989 0.31388 C 0.1543 0.31388 0.14883 0.31643 0.14336 0.31782 C 0.1388 0.32106 0.1345 0.32476 0.12982 0.32708 C 0.11289 0.33564 0.10872 0.33518 0.09232 0.33796 C 0.08086 0.33518 0.06914 0.33449 0.05781 0.32986 C 0.05573 0.32893 0.05325 0.32569 0.05325 0.32176 C 0.05325 0.30439 0.0556 0.2868 0.05781 0.2699 C 0.05911 0.26018 0.06133 0.25069 0.0638 0.24189 C 0.06536 0.23634 0.06797 0.23217 0.06979 0.22708 C 0.07239 0.22013 0.07513 0.21319 0.07734 0.20578 C 0.08138 0.19259 0.08203 0.18333 0.08411 0.16851 C 0.08437 0.16412 0.08502 0.15949 0.08476 0.15509 C 0.0845 0.1493 0.08385 0.14328 0.08255 0.13773 C 0.08073 0.13032 0.07487 0.12222 0.07213 0.11643 C 0.07044 0.11319 0.06927 0.10902 0.06758 0.10578 C 0.06575 0.10231 0.06354 0.09953 0.06159 0.09652 C 0.06002 0.09398 0.05859 0.09074 0.05703 0.08842 C 0.04948 0.07847 0.05182 0.08263 0.04583 0.07777 C 0.04284 0.07523 0.03984 0.07222 0.03685 0.06967 C 0.03281 0.06643 0.02877 0.06388 0.02487 0.06041 C 0.0181 0.05439 0.02096 0.05625 0.01653 0.0537 C 0.01458 0.05023 0.01028 0.04213 0.00833 0.04166 L 0.00234 0.04051 C 0.00052 0.04097 -0.00117 0.04097 -0.003 0.04166 C -0.00703 0.04351 -0.01081 0.04699 -0.01419 0.05115 C -0.01654 0.05393 -0.01862 0.0574 -0.02097 0.06041 C -0.02318 0.06319 -0.02552 0.06551 -0.02774 0.06851 C -0.04063 0.08634 -0.02878 0.07152 -0.03972 0.08981 C -0.04206 0.09375 -0.04492 0.09652 -0.04727 0.10046 C -0.05195 0.10856 -0.05599 0.11759 -0.06068 0.12569 C -0.06576 0.13449 -0.07188 0.14166 -0.07643 0.15115 C -0.08412 0.16689 -0.08516 0.18125 -0.08841 0.20046 C -0.08867 0.20763 -0.08985 0.21481 -0.08919 0.22176 C -0.08854 0.22963 -0.08672 0.23726 -0.08477 0.24444 C -0.08177 0.25486 -0.07852 0.26504 -0.07422 0.27384 C -0.0724 0.27731 -0.07123 0.28194 -0.06901 0.28449 C -0.06198 0.29282 -0.0418 0.30439 -0.03594 0.30856 C -0.03333 0.31041 -0.03125 0.31412 -0.02839 0.31527 C -0.02331 0.31689 -0.01797 0.31597 -0.01276 0.31643 C -0.01107 0.31574 0.0181 0.3037 0.02487 0.29652 C 0.0276 0.29351 0.02917 0.28819 0.03151 0.28449 C 0.03333 0.28194 0.03568 0.28055 0.0375 0.27777 C 0.03971 0.27476 0.04153 0.2706 0.04362 0.26713 C 0.04544 0.26388 0.04752 0.26088 0.04961 0.25787 C 0.05755 0.24606 0.0595 0.24699 0.0638 0.23379 C 0.06627 0.22638 0.06875 0.21898 0.07057 0.21111 C 0.07474 0.19375 0.08177 0.15787 0.08177 0.1581 C 0.08255 0.13912 0.08437 0.12037 0.08255 0.10185 C 0.08216 0.09722 0.08125 0.09282 0.08034 0.08842 C 0.07943 0.08402 0.07877 0.07916 0.07734 0.075 C 0.07617 0.07199 0.0681 0.05694 0.06601 0.0537 C 0.06393 0.05046 0.06185 0.04676 0.05937 0.04444 C 0.05742 0.04259 0.05039 0.04097 0.04805 0.04051 L 0.0263 0.03634 C 0.02096 0.03009 0.0276 0.03796 0.02109 0.02986 C 0.02031 0.0287 0.01953 0.02801 0.01875 0.02708 C 0.01484 0.02106 0.0168 0.02291 0.01354 0.01643 C 0.01289 0.01504 0.01211 0.01365 0.01133 0.0125 L 0.00976 0.00972 L 0.00377 0.00972 Z " pathEditMode="relative" rAng="0" ptsTypes="AAAAAAAAAAAAAAAAAAAAAAAAAAAAAAAAAAAAAAAAAAAAAAAAAAAAAAAAAAAAAAAAAAAAAAAAAAAAAAAAAAAAAAAAAAAAAAAAAAAAAAAAAAAAAAAAAAAAAAAA">
                                      <p:cBhvr>
                                        <p:cTn id="44" dur="12000" fill="hold"/>
                                        <p:tgtEl>
                                          <p:spTgt spid="32"/>
                                        </p:tgtEl>
                                        <p:attrNameLst>
                                          <p:attrName>ppt_x</p:attrName>
                                          <p:attrName>ppt_y</p:attrName>
                                        </p:attrNameLst>
                                      </p:cBhvr>
                                      <p:rCtr x="13828" y="16204"/>
                                    </p:animMotion>
                                  </p:childTnLst>
                                </p:cTn>
                              </p:par>
                              <p:par>
                                <p:cTn id="45" presetID="0" presetClass="path" presetSubtype="0" repeatCount="indefinite" fill="hold" nodeType="withEffect">
                                  <p:stCondLst>
                                    <p:cond delay="0"/>
                                  </p:stCondLst>
                                  <p:childTnLst>
                                    <p:animMotion origin="layout" path="M 0.0069 -0.01643 L 0.0069 -0.0162 C 0.01263 -0.02338 0.01888 -0.02939 0.02409 -0.03773 C 0.02943 -0.04606 0.03802 -0.06273 0.04583 -0.06828 C 0.0487 -0.07037 0.05182 -0.07106 0.05482 -0.07222 C 0.05729 -0.0706 0.06003 -0.06921 0.06237 -0.06689 C 0.07279 -0.05671 0.07409 -0.05162 0.08333 -0.0456 C 0.08529 -0.04444 0.08737 -0.04398 0.08932 -0.04305 C 0.09857 -0.04351 0.10781 -0.04305 0.11706 -0.04444 C 0.11992 -0.04467 0.12253 -0.04745 0.12539 -0.04838 C 0.12787 -0.04907 0.13034 -0.0493 0.13281 -0.04976 L 0.1599 -0.05231 C 0.16615 -0.05023 0.17266 -0.04976 0.17865 -0.0456 C 0.18086 -0.04421 0.18203 -0.03935 0.18386 -0.03634 C 0.18672 -0.03171 0.19414 -0.02083 0.19662 -0.01504 C 0.19818 -0.01134 0.19922 -0.00717 0.20039 -0.003 C 0.20208 0.00325 0.20339 0.00926 0.20482 0.01575 C 0.20534 0.02061 0.20599 0.02547 0.20638 0.03033 C 0.20677 0.03565 0.20638 0.04098 0.20703 0.0463 C 0.20794 0.05325 0.21133 0.06459 0.2138 0.07037 C 0.21537 0.07362 0.21758 0.07616 0.21914 0.07963 C 0.2207 0.08334 0.22149 0.08774 0.22279 0.09167 C 0.22656 0.10278 0.22669 0.10232 0.23112 0.11297 C 0.23425 0.13172 0.23373 0.12292 0.23255 0.1463 C 0.23242 0.14977 0.23255 0.15371 0.2319 0.15695 C 0.23086 0.16135 0.22891 0.16482 0.22734 0.16899 C 0.22565 0.18079 0.22448 0.18426 0.22656 0.19815 C 0.22721 0.20255 0.22891 0.20649 0.23034 0.21019 C 0.23138 0.21274 0.23281 0.21482 0.23412 0.2169 C 0.23659 0.22084 0.23841 0.22223 0.24154 0.225 C 0.24336 0.22639 0.24505 0.22778 0.24688 0.22894 C 0.24857 0.22987 0.25039 0.23079 0.25208 0.23149 C 0.25404 0.23241 0.25612 0.23311 0.25807 0.23426 C 0.26914 0.24121 0.26042 0.23889 0.27083 0.24098 L 0.28581 0.24352 C 0.30352 0.24213 0.30873 0.24075 0.32787 0.24491 C 0.32995 0.24537 0.3319 0.24746 0.33386 0.24885 C 0.34831 0.26806 0.34089 0.26343 0.35482 0.2676 C 0.35925 0.26297 0.36445 0.25926 0.3668 0.25024 C 0.37175 0.23172 0.37279 0.21806 0.37591 0.19954 C 0.37708 0.19237 0.37839 0.18542 0.37956 0.17825 C 0.38021 0.16343 0.38151 0.14237 0.37956 0.12894 C 0.37878 0.12315 0.37552 0.11922 0.37357 0.11436 C 0.37227 0.11042 0.37096 0.10625 0.36979 0.10232 C 0.36445 0.08311 0.36511 0.08334 0.36081 0.06088 C 0.36159 0.04723 0.36055 0.03172 0.36537 0.01968 C 0.36797 0.0132 0.37279 0.00672 0.37656 0.00232 C 0.37826 0.00047 0.38021 -0.00092 0.3819 -0.003 C 0.40873 -0.03981 0.3806 -0.00393 0.40065 -0.0324 C 0.40651 -0.04074 0.40859 -0.04421 0.41484 -0.05092 C 0.41758 -0.05393 0.42018 -0.05671 0.42305 -0.05902 C 0.42552 -0.06088 0.42813 -0.06157 0.4306 -0.06296 C 0.43542 -0.05949 0.44024 -0.05648 0.44479 -0.05231 C 0.44922 -0.04838 0.46159 -0.0324 0.46432 -0.02824 C 0.47305 -0.01597 0.47813 -0.00972 0.48542 0.00487 C 0.4944 0.02338 0.49453 0.02176 0.50039 0.0382 C 0.50143 0.04144 0.50248 0.04445 0.50339 0.04769 C 0.50456 0.05186 0.50534 0.05649 0.50638 0.06088 C 0.5069 0.06621 0.50703 0.07176 0.50781 0.07686 C 0.50833 0.07987 0.50977 0.08195 0.51016 0.08496 C 0.51576 0.12709 0.50508 0.0713 0.5138 0.11436 C 0.51524 0.13311 0.51511 0.12246 0.51159 0.15024 C 0.50977 0.16459 0.51055 0.15649 0.50938 0.1676 C 0.50912 0.17014 0.50912 0.17315 0.50859 0.17547 C 0.50833 0.17686 0.50469 0.19121 0.50261 0.19422 C 0.5 0.19792 0.49219 0.20903 0.48685 0.21297 C 0.48138 0.2169 0.47109 0.22292 0.46667 0.22362 C 0.46367 0.22408 0.46055 0.22431 0.45755 0.225 C 0.45261 0.22593 0.44258 0.22894 0.44258 0.22917 C 0.43529 0.23473 0.43346 0.23496 0.42682 0.2463 C 0.42474 0.24977 0.4237 0.25463 0.42162 0.25811 C 0.41966 0.26158 0.41693 0.2632 0.41484 0.26621 C 0.41289 0.26899 0.41159 0.27269 0.40964 0.27547 C 0.40482 0.28264 0.39987 0.28936 0.39466 0.29561 C 0.39232 0.29815 0.39024 0.30139 0.38789 0.30348 C 0.38594 0.30533 0.38386 0.30625 0.3819 0.30764 C 0.3793 0.30718 0.37656 0.30811 0.37435 0.30625 C 0.36328 0.297 0.35495 0.28797 0.34662 0.27431 C 0.34505 0.27176 0.34349 0.26899 0.34206 0.26621 C 0.3405 0.2632 0.33932 0.2595 0.33763 0.25695 C 0.33386 0.25116 0.32982 0.24584 0.32565 0.24098 C 0.32409 0.23912 0.32266 0.23704 0.32109 0.23565 C 0.31524 0.22987 0.31367 0.23102 0.30612 0.22894 C 0.30234 0.22987 0.29844 0.22917 0.29479 0.23149 C 0.27917 0.2419 0.28841 0.24167 0.27682 0.25278 C 0.27435 0.25533 0.27136 0.25649 0.26862 0.25811 C 0.26211 0.25741 0.25547 0.25787 0.24909 0.25556 C 0.24557 0.25417 0.24271 0.24977 0.23932 0.24746 C 0.2349 0.24445 0.23021 0.24306 0.22578 0.23959 C 0.20326 0.22176 0.22149 0.22871 0.20261 0.22362 C 0.19688 0.22431 0.19206 0.22385 0.18685 0.22894 C 0.16276 0.25209 0.18893 0.23241 0.16953 0.2463 L 0.14557 0.24491 C 0.14141 0.24375 0.13763 0.23959 0.13359 0.23681 C 0.1306 0.23473 0.12748 0.23287 0.12461 0.23033 C 0.12253 0.22825 0.11498 0.21852 0.11263 0.21412 C 0.11042 0.21042 0.10859 0.20602 0.10664 0.20232 C 0.09766 0.18542 0.10326 0.19838 0.09688 0.18218 C 0.09662 0.17871 0.09636 0.17524 0.09609 0.17153 C 0.09557 0.16227 0.09518 0.15278 0.09453 0.14352 C 0.09427 0.13866 0.09414 0.13357 0.0931 0.12894 C 0.09206 0.12408 0.08998 0.12014 0.08854 0.11551 C 0.08346 0.09908 0.08229 0.0926 0.07656 0.07825 C 0.06419 0.04746 0.06927 0.06667 0.0638 0.04237 C 0.06237 0.02709 0.06367 0.0419 0.06237 0.02223 C 0.06211 0.01922 0.06211 0.01598 0.06159 0.01297 C 0.05977 0.00116 0.05781 0.00047 0.05182 -0.00833 C 0.04583 -0.01736 0.0474 -0.0155 0.04128 -0.01898 L 0.01953 -0.01759 C 0.01628 -0.01736 0.01302 -0.01689 0.0099 -0.01643 C 0.00833 -0.01597 0.00729 -0.01643 0.0069 -0.01643 Z " pathEditMode="relative" rAng="0" ptsTypes="AAAAAAAAAAAAAAAAAAAAAAAAAAAAAAAAAAAAAAAAAAAAAAAAAAAAAAAAAAAAAAAAAAAAAAAAAAAAAAAAAAAAAAAAAAAAAAAAAAAAAAAAAAAAAAA">
                                      <p:cBhvr>
                                        <p:cTn id="46" dur="10000" fill="hold"/>
                                        <p:tgtEl>
                                          <p:spTgt spid="35"/>
                                        </p:tgtEl>
                                        <p:attrNameLst>
                                          <p:attrName>ppt_x</p:attrName>
                                          <p:attrName>ppt_y</p:attrName>
                                        </p:attrNameLst>
                                      </p:cBhvr>
                                      <p:rCtr x="25378" y="13403"/>
                                    </p:animMotion>
                                  </p:childTnLst>
                                </p:cTn>
                              </p:par>
                              <p:par>
                                <p:cTn id="47" presetID="0" presetClass="path" presetSubtype="0" repeatCount="indefinite" fill="hold" nodeType="withEffect">
                                  <p:stCondLst>
                                    <p:cond delay="0"/>
                                  </p:stCondLst>
                                  <p:childTnLst>
                                    <p:animMotion origin="layout" path="M -0.00325 0.00996 L -0.00325 0.00996 C -0.01719 0.02223 -0.02643 0.03542 -0.04297 0.03125 C -0.05221 0.02894 -0.06055 0.02061 -0.06927 0.01528 C -0.07226 0.01135 -0.07591 0.00857 -0.07825 0.00301 C -0.08242 -0.00532 -0.07995 -0.02037 -0.07825 -0.0287 C -0.07422 -0.0493 -0.07018 -0.06157 -0.06471 -0.07939 C -0.05937 -0.12777 -0.05924 -0.11412 -0.06784 -0.18888 C -0.06888 -0.19884 -0.07252 -0.2074 -0.07448 -0.21666 C -0.07578 -0.22314 -0.07656 -0.23009 -0.07747 -0.23657 C -0.07721 -0.24259 -0.07786 -0.24861 -0.07682 -0.25393 C -0.07513 -0.26273 -0.0638 -0.2824 -0.06107 -0.28472 C -0.04023 -0.30324 -0.03711 -0.29861 -0.02122 -0.30879 C -0.01198 -0.31481 -0.00169 -0.31759 0.00651 -0.32708 C 0.00977 -0.33101 0.01315 -0.33472 0.01628 -0.33912 C 0.02097 -0.34629 0.02357 -0.36041 0.02969 -0.3618 L 0.04167 -0.36458 C 0.05482 -0.35856 0.05873 -0.35902 0.07018 -0.34583 C 0.07305 -0.34259 0.07526 -0.33773 0.07774 -0.33379 C 0.07969 -0.32662 0.08164 -0.31967 0.08373 -0.31296 C 0.08581 -0.30601 0.08867 -0.29976 0.0905 -0.29259 C 0.09219 -0.28611 0.09297 -0.2787 0.09427 -0.27129 C 0.09271 -0.26504 0.09115 -0.25925 0.08972 -0.25277 C 0.0888 -0.24907 0.08828 -0.24467 0.0875 -0.24074 C 0.08607 -0.23402 0.08451 -0.22731 0.08294 -0.2206 C 0.09479 -0.19074 0.08776 -0.20092 0.12578 -0.20462 C 0.1332 -0.20532 0.15794 -0.22337 0.16328 -0.22615 C 0.18451 -0.23703 0.18281 -0.23611 0.19844 -0.23819 C 0.20078 -0.23634 0.20339 -0.23587 0.20521 -0.23263 C 0.2082 -0.22777 0.21185 -0.20648 0.21276 -0.20208 C 0.21328 -0.1949 0.21341 -0.18773 0.21419 -0.18078 C 0.2155 -0.17037 0.21875 -0.15023 0.21875 -0.14976 C 0.21771 -0.13958 0.21693 -0.12893 0.21576 -0.11805 C 0.21511 -0.11273 0.21393 -0.1074 0.21354 -0.10208 C 0.21289 -0.09583 0.21302 -0.08981 0.21276 -0.08333 C 0.22487 -0.03009 0.22083 -0.05115 0.2263 -0.02199 C 0.22188 -0.00069 0.22292 0.00695 0.21354 0.01922 C 0.20495 0.0301 0.19544 0.03357 0.18503 0.03658 C 0.18034 0.0382 0.13307 0.04815 0.12722 0.04838 C 0.11094 0.04977 0.09479 0.04954 0.07852 0.04977 C 0.07695 0.05371 0.07526 0.05764 0.07396 0.06204 C 0.07097 0.072 0.06758 0.08704 0.06498 0.09792 C 0.06524 0.10788 0.06511 0.1176 0.06576 0.12709 C 0.06719 0.147 0.07123 0.13635 0.06719 0.16204 C 0.06628 0.16829 0.06393 0.17385 0.06198 0.17917 C 0.05847 0.18913 0.05521 0.19422 0.05078 0.20209 C 0.05 0.20556 0.04818 0.20903 0.04844 0.21274 C 0.04883 0.21737 0.0543 0.24144 0.05599 0.24862 C 0.05573 0.2544 0.05638 0.26065 0.05521 0.26598 C 0.05339 0.27547 0.0461 0.28959 0.04102 0.29375 C 0.03802 0.29653 0.01498 0.31204 0.00716 0.31413 C 0.00222 0.31528 -0.00273 0.31505 -0.00781 0.31528 C -0.01159 0.31297 -0.03268 0.3007 -0.03633 0.29538 C -0.04127 0.2882 -0.04427 0.27755 -0.04831 0.26852 C -0.05625 0.22107 -0.05807 0.22315 -0.05351 0.16065 C -0.05273 0.14977 -0.04857 0.14051 -0.04674 0.1301 C -0.04258 0.10417 -0.04101 0.07732 -0.03555 0.05278 C -0.03333 0.04213 -0.03229 0.03079 -0.02877 0.022 C -0.02435 0.01019 -0.0164 0.00487 -0.00924 0.00209 C -0.00534 -4.81481E-6 -0.0013 -0.00069 0.00274 -0.00231 C 0.0043 -0.00277 0.00573 -0.0037 0.00716 -0.00462 C 0.00625 -0.00231 0.00508 0.00024 0.00417 0.00301 C 0.00391 0.00463 0.00404 0.00625 0.00352 0.00718 C 0.00274 0.00857 -0.00221 0.00926 -0.00325 0.00996 Z " pathEditMode="relative" rAng="0" ptsTypes="AAAAAAAAAAAAAAAAAAAAAAAAAAAAAAAAAAAAAAAAAAAAAAAAAAAAAAAAAAAAAAAA">
                                      <p:cBhvr>
                                        <p:cTn id="48" dur="10000" fill="hold"/>
                                        <p:tgtEl>
                                          <p:spTgt spid="38"/>
                                        </p:tgtEl>
                                        <p:attrNameLst>
                                          <p:attrName>ppt_x</p:attrName>
                                          <p:attrName>ppt_y</p:attrName>
                                        </p:attrNameLst>
                                      </p:cBhvr>
                                      <p:rCtr x="7604" y="-3449"/>
                                    </p:animMotion>
                                  </p:childTnLst>
                                </p:cTn>
                              </p:par>
                              <p:par>
                                <p:cTn id="49" presetID="0" presetClass="path" presetSubtype="0" repeatCount="indefinite" fill="hold" nodeType="withEffect">
                                  <p:stCondLst>
                                    <p:cond delay="0"/>
                                  </p:stCondLst>
                                  <p:childTnLst>
                                    <p:animMotion origin="layout" path="M -0.00039 0.01042 L -0.00039 0.01065 C -0.00339 0.01227 -0.00638 0.01458 -0.00964 0.01597 C -0.01133 0.01667 -0.02696 0.01875 -0.02735 0.01875 L -0.05443 0.02292 C -0.06771 0.03217 -0.04037 0.01227 -0.07227 0.04074 C -0.07435 0.04259 -0.07618 0.04537 -0.07839 0.0463 C -0.08373 0.04815 -0.0892 0.04815 -0.09467 0.04907 C -0.10339 0.04861 -0.11224 0.04699 -0.12097 0.04768 C -0.12982 0.04838 -0.13842 0.05347 -0.14727 0.05301 C -0.17592 0.05208 -0.19519 0.04699 -0.22071 0.04074 C -0.29349 0.04467 -0.20039 0.03912 -0.26784 0.04491 C -0.27644 0.0456 -0.2849 0.04583 -0.29336 0.0463 C -0.29623 0.04583 -0.29922 0.0463 -0.30196 0.04491 C -0.30547 0.04305 -0.30873 0.03981 -0.31198 0.03657 C -0.31615 0.03241 -0.32006 0.02592 -0.32279 0.01875 C -0.32474 0.01342 -0.32618 0.00741 -0.32826 0.00231 C -0.33295 -0.00995 -0.3392 -0.02037 -0.34284 -0.03357 C -0.35599 -0.08033 -0.35196 -0.06019 -0.35756 -0.09259 C -0.35795 -0.1007 -0.35925 -0.11875 -0.35756 -0.12708 C -0.35625 -0.13357 -0.35365 -0.13935 -0.35144 -0.14491 C -0.34805 -0.15324 -0.34349 -0.16065 -0.33907 -0.1669 C -0.33334 -0.17523 -0.33086 -0.17801 -0.32357 -0.18357 C -0.28829 -0.20972 -0.30026 -0.2037 -0.27253 -0.21227 L -0.26094 -0.21088 C -0.25808 -0.20926 -0.25625 -0.20463 -0.25391 -0.20139 C -0.24597 -0.18935 -0.24779 -0.19236 -0.24154 -0.17801 C -0.23256 -0.10972 -0.2431 -0.19607 -0.2362 -0.03773 C -0.23581 -0.02917 -0.23425 -0.02083 -0.2323 -0.01296 C -0.2306 -0.00602 -0.22813 0.00046 -0.22539 0.00625 C -0.22409 0.00903 -0.21107 0.03403 -0.20521 0.03935 C -0.20105 0.04329 -0.19675 0.04722 -0.19206 0.04907 C -0.18425 0.05185 -0.17618 0.05185 -0.1681 0.05301 C -0.15443 0.04954 -0.14089 0.04421 -0.12709 0.04213 C -0.11276 0.04005 -0.09818 0.04444 -0.08386 0.04074 C -0.07735 0.03889 -0.06394 0.02523 -0.05756 0.01597 C -0.05586 0.01342 -0.05443 0.01042 -0.05287 0.00764 C -0.05209 0.0037 -0.05079 -0.00023 -0.05066 -0.00463 C -0.05039 -0.00972 -0.05417 -0.02153 -0.05521 -0.02523 C -0.05573 -0.02894 -0.05612 -0.03264 -0.05678 -0.03634 C -0.05769 -0.04097 -0.05912 -0.04537 -0.0599 -0.05 C -0.06094 -0.05718 -0.06146 -0.06482 -0.06224 -0.07199 C -0.0625 -0.07801 -0.06342 -0.08403 -0.06303 -0.09005 C -0.06263 -0.09445 -0.06081 -0.09815 -0.0599 -0.10232 C -0.05821 -0.10995 -0.05691 -0.11806 -0.05521 -0.1257 C -0.04974 -0.15139 -0.04948 -0.15394 -0.04128 -0.17662 C -0.03946 -0.18195 -0.0375 -0.18727 -0.03516 -0.19167 C -0.03047 -0.20046 -0.02618 -0.21019 -0.02045 -0.21644 C -0.00808 -0.23009 0.00442 -0.23009 0.01822 -0.23287 C 0.0332 -0.2294 0.04856 -0.22963 0.06302 -0.22199 C 0.06757 -0.21968 0.07096 -0.21158 0.07317 -0.20417 C 0.07968 -0.18125 0.08411 -0.13704 0.08711 -0.11204 C 0.08684 -0.09815 0.08711 -0.08426 0.08632 -0.0706 C 0.0858 -0.0625 0.08268 -0.0537 0.08007 -0.04722 C 0.07838 -0.04306 0.07669 -0.03866 0.07461 -0.03495 C 0.0694 -0.02546 0.06158 -0.01921 0.05533 -0.01296 C 0.05351 -0.00926 0.05195 -0.00509 0.04987 -0.00185 C 0.04752 0.00185 0.04492 0.00509 0.04218 0.00764 C 0.04023 0.00972 0.03815 0.01065 0.03606 0.0118 C 0.02994 0.01528 0.01328 0.01458 0.01276 0.01458 C 0.00078 0.02222 0.00572 0.02014 -0.00183 0.02292 L -0.00417 0.01597 L -0.00039 0.01042 Z " pathEditMode="relative" rAng="0" ptsTypes="AAAAAAAAAAAAAAAAAAAAAAAAAAAAAAAAAAAAAAAAAAAAAAAAAAAAAAAAAAAAAAA">
                                      <p:cBhvr>
                                        <p:cTn id="50" dur="8000" fill="hold"/>
                                        <p:tgtEl>
                                          <p:spTgt spid="41"/>
                                        </p:tgtEl>
                                        <p:attrNameLst>
                                          <p:attrName>ppt_x</p:attrName>
                                          <p:attrName>ppt_y</p:attrName>
                                        </p:attrNameLst>
                                      </p:cBhvr>
                                      <p:rCtr x="-13529" y="-10046"/>
                                    </p:animMotion>
                                  </p:childTnLst>
                                </p:cTn>
                              </p:par>
                              <p:par>
                                <p:cTn id="51" presetID="0" presetClass="path" presetSubtype="0" repeatCount="indefinite" fill="hold" nodeType="withEffect">
                                  <p:stCondLst>
                                    <p:cond delay="0"/>
                                  </p:stCondLst>
                                  <p:childTnLst>
                                    <p:animMotion origin="layout" path="M -0.00391 -0.01505 L -0.00391 -0.01482 C -0.0056 -0.01759 -0.00742 -0.02014 -0.00912 -0.02292 C -0.01094 -0.02593 -0.01263 -0.0294 -0.01433 -0.03241 C -0.01823 -0.03866 -0.02344 -0.04653 -0.02787 -0.05093 C -0.03242 -0.05556 -0.0349 -0.05532 -0.03985 -0.05625 C -0.04792 -0.05486 -0.05912 -0.05857 -0.06537 -0.0456 C -0.06732 -0.04167 -0.06836 -0.03681 -0.06992 -0.03241 C -0.06966 -0.01736 -0.0694 -0.00208 -0.06914 0.01296 C -0.06888 0.03032 -0.07005 0.04792 -0.06836 0.06505 C -0.0668 0.08148 -0.06133 0.09653 -0.05938 0.11296 L -0.05638 0.13843 C -0.05716 0.14815 -0.05677 0.15833 -0.0586 0.16759 C -0.06107 0.18009 -0.06563 0.18102 -0.07058 0.18773 C -0.07279 0.19051 -0.07448 0.19398 -0.0767 0.19699 C -0.07904 0.20023 -0.08177 0.20301 -0.08412 0.20625 C -0.08672 0.20995 -0.08893 0.21481 -0.09167 0.21829 C -0.09414 0.22153 -0.09727 0.22338 -0.09987 0.22639 C -0.11224 0.23981 -0.10235 0.23241 -0.11341 0.23958 C -0.11732 0.23912 -0.12136 0.23935 -0.12539 0.23843 C -0.12839 0.2375 -0.13125 0.23403 -0.13438 0.23426 C -0.14167 0.23495 -0.14883 0.23866 -0.15612 0.24097 C -0.15795 0.24421 -0.1599 0.24676 -0.16133 0.25023 C -0.16315 0.25417 -0.17149 0.27755 -0.17487 0.28356 C -0.19024 0.31088 -0.17279 0.27917 -0.18841 0.31042 C -0.2013 0.33611 -0.18555 0.30139 -0.19883 0.33171 C -0.20117 0.34375 -0.20313 0.35231 -0.20417 0.36505 C -0.20469 0.37106 -0.20469 0.37755 -0.20482 0.38356 C -0.20235 0.40671 -0.20104 0.41481 -0.19961 0.43565 C -0.19909 0.44444 -0.19935 0.4537 -0.19818 0.46227 C -0.19753 0.4669 -0.19571 0.47037 -0.1944 0.47431 C -0.19141 0.48287 -0.1875 0.49074 -0.18308 0.49699 C -0.17956 0.50208 -0.17591 0.50694 -0.17188 0.51042 C -0.16016 0.52014 -0.15586 0.51968 -0.14414 0.52245 C -0.12761 0.51944 -0.11953 0.52014 -0.10443 0.51042 C -0.09623 0.50509 -0.0836 0.49768 -0.07735 0.48356 C -0.0668 0.45972 -0.06745 0.45579 -0.06159 0.42778 C -0.05964 0.3875 -0.05873 0.39259 -0.06393 0.34375 C -0.06459 0.3375 -0.06654 0.33218 -0.06758 0.32639 C -0.07005 0.31343 -0.07435 0.28773 -0.07435 0.28796 C -0.07292 0.2787 -0.07214 0.26944 -0.06992 0.26088 C -0.06823 0.25486 -0.0655 0.25023 -0.06315 0.24491 C -0.05938 0.23681 -0.05625 0.23032 -0.05117 0.225 C -0.05026 0.22407 -0.04909 0.22384 -0.04818 0.22361 C -0.04584 0.22315 -0.04362 0.22268 -0.04141 0.22222 C -0.03985 0.22245 0.00573 0.22824 0.01705 0.22222 C 0.02435 0.21852 0.03737 0.20509 0.03737 0.20532 C 0.03932 0.20093 0.04127 0.19676 0.04336 0.19306 C 0.04622 0.18796 0.04961 0.1838 0.05234 0.17824 C 0.05781 0.16736 0.06653 0.14259 0.06966 0.13032 C 0.07213 0.12014 0.07357 0.10903 0.07565 0.09838 C 0.07617 0.09167 0.07734 0.08495 0.07708 0.07824 C 0.07656 0.06296 0.07357 0.02616 0.06888 0.00903 C 0.06601 -0.00162 0.06067 -0.00764 0.05534 -0.01366 C 0.04922 -0.0206 0.03906 -0.03102 0.03216 -0.03634 C 0.03047 -0.03773 0.02864 -0.03819 0.02682 -0.03912 C 0.01888 -0.03819 0.01067 -0.03935 0.00286 -0.03634 C -0.00157 -0.03472 0.00091 -0.02824 -0.00091 -0.02431 C -0.00274 -0.02037 -0.00339 -0.01667 -0.00391 -0.01505 Z " pathEditMode="relative" rAng="0" ptsTypes="AAAAAAAAAAAAAAAAAAAAAAAAAAAAAAAAAAAAAAAAAAAAAAAAAAAAAAAAAAA">
                                      <p:cBhvr>
                                        <p:cTn id="52" dur="8000" fill="hold"/>
                                        <p:tgtEl>
                                          <p:spTgt spid="44"/>
                                        </p:tgtEl>
                                        <p:attrNameLst>
                                          <p:attrName>ppt_x</p:attrName>
                                          <p:attrName>ppt_y</p:attrName>
                                        </p:attrNameLst>
                                      </p:cBhvr>
                                      <p:rCtr x="-6003" y="24815"/>
                                    </p:animMotion>
                                  </p:childTnLst>
                                </p:cTn>
                              </p:par>
                              <p:par>
                                <p:cTn id="53" presetID="0" presetClass="path" presetSubtype="0" repeatCount="indefinite" fill="hold" nodeType="withEffect">
                                  <p:stCondLst>
                                    <p:cond delay="0"/>
                                  </p:stCondLst>
                                  <p:childTnLst>
                                    <p:animMotion origin="layout" path="M -0.00365 0.00463 L -0.00365 0.00487 C -0.00521 0.01343 -0.00612 0.02269 -0.00821 0.03125 C -0.00925 0.03542 -0.01771 0.04862 -0.01875 0.04977 C -0.02188 0.05278 -0.02917 0.0551 -0.02917 0.05533 C -0.03073 0.05487 -0.03242 0.05533 -0.03373 0.05394 C -0.03907 0.04723 -0.0487 0.03125 -0.0487 0.03149 C -0.04974 0.02639 -0.05117 0.02176 -0.0517 0.01644 C -0.05456 -0.01064 -0.04935 -0.00324 -0.05547 -0.03402 C -0.05638 -0.03912 -0.06511 -0.05439 -0.06654 -0.0581 C -0.0694 -0.06574 -0.07409 -0.08217 -0.07409 -0.08194 C -0.07474 -0.09074 -0.07709 -0.11296 -0.0763 -0.12083 C -0.07539 -0.13055 -0.07292 -0.13958 -0.0711 -0.14884 C -0.07018 -0.153 -0.06953 -0.15717 -0.0681 -0.16088 C -0.06667 -0.16435 -0.05638 -0.18148 -0.05391 -0.18472 C -0.05352 -0.18541 -0.0392 -0.20185 -0.03672 -0.20625 C -0.03542 -0.20833 -0.03477 -0.21157 -0.03373 -0.21412 C -0.03177 -0.21875 -0.02982 -0.22314 -0.02774 -0.22754 C -0.02578 -0.23125 -0.02383 -0.23472 -0.02175 -0.23819 C -0.01576 -0.24768 -0.0112 -0.25324 -0.00443 -0.26088 C -0.00222 -0.26319 2.70833E-6 -0.26527 0.00234 -0.26736 C 0.01458 -0.26504 0.01992 -0.2655 0.03229 -0.24351 C 0.03398 -0.24027 0.03541 -0.23634 0.0375 -0.23402 C 0.04049 -0.23125 0.04401 -0.23032 0.04726 -0.2287 C 0.06107 -0.22199 0.05807 -0.22361 0.07278 -0.22083 C 0.07578 -0.22314 0.08255 -0.22824 0.08554 -0.23148 C 0.08737 -0.23333 0.0888 -0.2368 0.09075 -0.23819 C 0.09987 -0.24467 0.10273 -0.24513 0.11028 -0.24745 C 0.11302 -0.2493 0.11562 -0.25185 0.11849 -0.25277 C 0.12317 -0.25439 0.13958 -0.25601 0.14557 -0.25671 C 0.15221 -0.25463 0.15911 -0.25277 0.16575 -0.25023 C 0.16836 -0.24907 0.17083 -0.24745 0.1733 -0.24606 C 0.17474 -0.24537 0.17617 -0.24398 0.17773 -0.24351 C 0.18073 -0.24259 0.18372 -0.24259 0.18672 -0.24213 C 0.19896 -0.23773 0.20547 -0.23888 0.21445 -0.22476 C 0.21601 -0.22245 0.21653 -0.21851 0.21745 -0.2155 C 0.2181 -0.20856 0.21901 -0.19791 0.21901 -0.19143 C 0.21901 -0.18379 0.21849 -0.17638 0.21823 -0.16875 C 0.21875 -0.1625 0.21862 -0.15601 0.21979 -0.15023 C 0.22135 -0.14143 0.22916 -0.1162 0.23177 -0.10763 C 0.23203 -0.10393 0.23294 -0.10023 0.23255 -0.09675 C 0.23138 -0.08796 0.22942 -0.07963 0.22721 -0.07152 C 0.22135 -0.0493 0.21979 -0.04699 0.21302 -0.03148 C 0.2125 -0.0287 0.21185 -0.02615 0.21146 -0.02338 C 0.20729 0.0088 0.20989 0.01991 0.19804 0.0419 C 0.19596 0.04561 0.19336 0.04838 0.19049 0.04977 C 0.1862 0.05186 0.18151 0.0507 0.17695 0.05116 C 0.16927 0.04769 0.16133 0.04468 0.15377 0.04028 C 0.14804 0.03704 0.14284 0.03218 0.13724 0.02848 C 0.13515 0.02709 0.12643 0.02269 0.12383 0.02176 C 0.12174 0.0213 0.11979 0.02107 0.11771 0.02061 C 0.11549 0.02153 0.11302 0.0213 0.11107 0.02315 C 0.10781 0.02616 0.10338 0.03311 0.1013 0.03912 C 0.09687 0.05186 0.09896 0.05417 0.09153 0.06713 C 0.08815 0.07315 0.07578 0.09352 0.072 0.10463 C 0.0707 0.10857 0.07005 0.1132 0.06901 0.1176 C 0.06927 0.12639 0.06888 0.13496 0.06979 0.14329 C 0.07018 0.14723 0.07187 0.15024 0.07278 0.15394 C 0.07383 0.15787 0.07474 0.16181 0.07578 0.16598 C 0.0776 0.19306 0.07982 0.19468 0.07578 0.21644 C 0.07513 0.22037 0.07422 0.22408 0.07278 0.22732 C 0.07083 0.23149 0.06823 0.23426 0.06601 0.23797 C 0.06419 0.24098 0.06237 0.24375 0.0608 0.24723 C 0.05911 0.25093 0.05807 0.25556 0.05625 0.25926 C 0.05377 0.26459 0.05065 0.26875 0.04804 0.27385 C 0.04531 0.27894 0.04153 0.28797 0.03828 0.2926 C 0.0362 0.29561 0.03398 0.29838 0.03151 0.30047 C 0.02825 0.30371 0.02461 0.30371 0.02109 0.30463 L -0.03373 0.32987 C -0.0362 0.33102 -0.03854 0.33426 -0.04115 0.3338 C -0.04857 0.33287 -0.05573 0.32848 -0.06276 0.32593 C -0.07435 0.30533 -0.06524 0.32315 -0.07552 0.29792 C -0.07813 0.29167 -0.08347 0.28172 -0.08529 0.27385 C -0.08737 0.26482 -0.0888 0.25533 -0.09063 0.24584 C -0.09037 0.23797 -0.0905 0.22987 -0.08985 0.222 C -0.08737 0.19283 -0.0836 0.16899 -0.07709 0.1419 C -0.07474 0.13241 -0.07175 0.12385 -0.06875 0.11528 C -0.06029 0.08959 -0.06563 0.10325 -0.05768 0.08982 C -0.05534 0.08612 -0.05352 0.08125 -0.05091 0.07778 C -0.04831 0.07454 -0.04102 0.07223 -0.03815 0.07107 C -0.03086 0.06343 -0.03112 0.06505 -0.02396 0.04977 L -0.01641 0.0338 C -0.01615 0.03264 -0.01602 0.03102 -0.01576 0.02987 C -0.01537 0.02848 -0.01459 0.02732 -0.0142 0.02593 C -0.0138 0.02408 -0.01407 0.022 -0.01341 0.02061 C -0.01276 0.01899 -0.01146 0.01875 -0.01042 0.01783 C -0.00534 0.01366 -0.00703 0.01389 -0.00443 0.01389 L -0.00365 0.00463 Z " pathEditMode="relative" rAng="0" ptsTypes="AAAAAAAAAAAAAAAAAAAAAAAAAAAAAAAAAAAAAAAAAAAAAAAAAAAAAAAAAAAAAAAAAAAAAAAAAAAAAAAAAAAAAAAA">
                                      <p:cBhvr>
                                        <p:cTn id="54" dur="8000" fill="hold"/>
                                        <p:tgtEl>
                                          <p:spTgt spid="47"/>
                                        </p:tgtEl>
                                        <p:attrNameLst>
                                          <p:attrName>ppt_x</p:attrName>
                                          <p:attrName>ppt_y</p:attrName>
                                        </p:attrNameLst>
                                      </p:cBhvr>
                                      <p:rCtr x="7461" y="2847"/>
                                    </p:animMotion>
                                  </p:childTnLst>
                                </p:cTn>
                              </p:par>
                              <p:par>
                                <p:cTn id="55" presetID="0" presetClass="path" presetSubtype="0" repeatCount="indefinite" fill="hold" nodeType="withEffect">
                                  <p:stCondLst>
                                    <p:cond delay="0"/>
                                  </p:stCondLst>
                                  <p:childTnLst>
                                    <p:animMotion origin="layout" path="M -0.00377 0.00463 L -0.00377 0.00486 C -0.00521 0.01343 -0.00612 0.02269 -0.00833 0.03125 C -0.00924 0.03542 -0.01771 0.04884 -0.01875 0.04977 C -0.02187 0.05278 -0.02929 0.05509 -0.02929 0.05533 C -0.03073 0.05486 -0.03242 0.05533 -0.03385 0.05394 C -0.03906 0.04722 -0.0487 0.03125 -0.0487 0.03148 C -0.04974 0.02639 -0.0513 0.02176 -0.05169 0.01644 C -0.05455 -0.01065 -0.04948 -0.00324 -0.05547 -0.03403 C -0.05638 -0.03912 -0.0651 -0.0544 -0.06653 -0.0581 C -0.0694 -0.06574 -0.07409 -0.08217 -0.07409 -0.08194 C -0.07474 -0.09074 -0.07708 -0.11296 -0.0763 -0.12083 C -0.07539 -0.13055 -0.07291 -0.13958 -0.07109 -0.14884 C -0.07018 -0.15301 -0.06953 -0.15717 -0.0681 -0.16088 C -0.06666 -0.16435 -0.05638 -0.18148 -0.0539 -0.18472 C -0.05351 -0.18541 -0.03919 -0.20185 -0.03672 -0.20625 C -0.03541 -0.20833 -0.03476 -0.21157 -0.03385 -0.21412 C -0.03177 -0.21875 -0.02981 -0.22315 -0.02773 -0.22754 C -0.02578 -0.23125 -0.02383 -0.23472 -0.02174 -0.23819 C -0.01575 -0.24768 -0.0112 -0.25324 -0.00442 -0.26088 C -0.00221 -0.26319 -2.70833E-6 -0.26528 0.00235 -0.26736 C 0.01446 -0.26504 0.01992 -0.26551 0.03216 -0.24352 C 0.03399 -0.24028 0.03542 -0.23634 0.03737 -0.23403 C 0.04037 -0.23125 0.04401 -0.23032 0.04727 -0.2287 C 0.06107 -0.22199 0.05808 -0.22361 0.07279 -0.22083 C 0.07565 -0.22315 0.08255 -0.22824 0.08555 -0.23148 C 0.08737 -0.23333 0.0888 -0.2368 0.09076 -0.23819 C 0.09987 -0.24467 0.10261 -0.24514 0.11016 -0.24745 C 0.11302 -0.2493 0.11563 -0.25185 0.11836 -0.25278 C 0.12318 -0.2544 0.13959 -0.25602 0.14545 -0.25671 C 0.15222 -0.25463 0.15912 -0.25278 0.16563 -0.25023 C 0.16836 -0.24907 0.17084 -0.24745 0.17318 -0.24606 C 0.17461 -0.24537 0.17617 -0.24398 0.17774 -0.24352 C 0.18073 -0.24259 0.18373 -0.24259 0.18672 -0.24213 C 0.19896 -0.23773 0.20547 -0.23889 0.21446 -0.22477 C 0.21602 -0.22245 0.21654 -0.21852 0.21745 -0.21551 C 0.2181 -0.20856 0.21901 -0.19791 0.21901 -0.19143 C 0.21901 -0.18379 0.21849 -0.17639 0.21823 -0.16875 C 0.21875 -0.1625 0.21862 -0.15602 0.21979 -0.15023 C 0.22136 -0.14143 0.22917 -0.1162 0.23177 -0.10741 C 0.23203 -0.10393 0.23295 -0.10023 0.23255 -0.09676 C 0.23138 -0.08796 0.22943 -0.07963 0.22722 -0.07153 C 0.22136 -0.0493 0.21979 -0.04699 0.21302 -0.03148 C 0.2125 -0.0287 0.21185 -0.02616 0.21146 -0.02338 C 0.20729 0.0088 0.2099 0.01991 0.19805 0.0419 C 0.19597 0.0456 0.19336 0.04861 0.1905 0.04977 C 0.1862 0.05185 0.18151 0.0507 0.17696 0.05116 C 0.16927 0.04769 0.16133 0.04491 0.15378 0.04051 C 0.14792 0.03727 0.14284 0.03218 0.13711 0.02847 C 0.13516 0.02709 0.12644 0.02269 0.12383 0.02176 C 0.12175 0.0213 0.11966 0.02107 0.11771 0.0206 C 0.1155 0.02153 0.11302 0.0213 0.11094 0.02315 C 0.10782 0.02616 0.10339 0.0331 0.10117 0.03912 C 0.09688 0.05185 0.09896 0.05417 0.09154 0.06713 C 0.08815 0.07315 0.07565 0.09352 0.07201 0.10463 C 0.07071 0.10857 0.07005 0.11343 0.06901 0.11783 C 0.06927 0.12639 0.06888 0.13496 0.06979 0.14329 C 0.07019 0.14722 0.07188 0.15023 0.07279 0.15394 C 0.0737 0.15787 0.07461 0.16181 0.07565 0.16597 C 0.07761 0.19306 0.07982 0.19468 0.07565 0.21644 C 0.075 0.22037 0.07409 0.22408 0.07279 0.22732 C 0.07084 0.23148 0.06823 0.23426 0.06602 0.23796 C 0.0642 0.24097 0.06237 0.24375 0.06081 0.24722 C 0.05912 0.25093 0.05808 0.25556 0.05625 0.25926 C 0.05378 0.26459 0.05065 0.26875 0.04805 0.27384 C 0.04532 0.27894 0.04141 0.28796 0.03828 0.29259 C 0.03607 0.2956 0.03399 0.29838 0.03151 0.30046 C 0.02813 0.30371 0.02461 0.30371 0.0211 0.30463 L -0.03385 0.32986 C -0.0362 0.33102 -0.03854 0.33426 -0.04114 0.3338 C -0.04856 0.33287 -0.05573 0.32847 -0.06276 0.32593 C -0.07435 0.30533 -0.06523 0.32315 -0.07552 0.29792 C -0.07812 0.29167 -0.08346 0.28171 -0.08528 0.27384 C -0.08737 0.26482 -0.0888 0.25533 -0.09062 0.24584 C -0.09036 0.23796 -0.09049 0.22986 -0.08984 0.22199 C -0.08737 0.19283 -0.08359 0.16898 -0.07708 0.1419 C -0.07474 0.13264 -0.07174 0.12384 -0.06875 0.11528 C -0.06028 0.08959 -0.06562 0.10324 -0.05781 0.08982 C -0.05534 0.08611 -0.05351 0.08125 -0.05091 0.07778 C -0.0483 0.07454 -0.04101 0.07222 -0.03828 0.0713 C -0.03086 0.06366 -0.03125 0.06505 -0.02396 0.04977 L -0.0164 0.0338 C -0.01614 0.03264 -0.01601 0.03102 -0.01575 0.02986 C -0.01536 0.02847 -0.01458 0.02732 -0.01419 0.02593 C -0.0138 0.02408 -0.01406 0.02199 -0.01341 0.0206 C -0.01276 0.01898 -0.01146 0.01875 -0.01041 0.01783 C -0.00534 0.01366 -0.00703 0.01389 -0.00442 0.01389 L -0.00377 0.00463 Z " pathEditMode="relative" rAng="0" ptsTypes="AAAAAAAAAAAAAAAAAAAAAAAAAAAAAAAAAAAAAAAAAAAAAAAAAAAAAAAAAAAAAAAAAAAAAAAAAAAAAAAAAAAAAAAA">
                                      <p:cBhvr>
                                        <p:cTn id="56" dur="8000" fill="hold"/>
                                        <p:tgtEl>
                                          <p:spTgt spid="50"/>
                                        </p:tgtEl>
                                        <p:attrNameLst>
                                          <p:attrName>ppt_x</p:attrName>
                                          <p:attrName>ppt_y</p:attrName>
                                        </p:attrNameLst>
                                      </p:cBhvr>
                                      <p:rCtr x="7474" y="2847"/>
                                    </p:animMotion>
                                  </p:childTnLst>
                                </p:cTn>
                              </p:par>
                              <p:par>
                                <p:cTn id="57" presetID="0" presetClass="path" presetSubtype="0" repeatCount="indefinite" fill="hold" nodeType="withEffect">
                                  <p:stCondLst>
                                    <p:cond delay="0"/>
                                  </p:stCondLst>
                                  <p:childTnLst>
                                    <p:animMotion origin="layout" path="M 0.0069 -0.01644 L 0.0069 -0.01621 C 0.01263 -0.02338 0.01888 -0.0294 0.02409 -0.03774 C 0.02943 -0.04607 0.03802 -0.06274 0.04583 -0.06829 C 0.0487 -0.07037 0.05182 -0.07107 0.05482 -0.07223 C 0.05729 -0.07061 0.06003 -0.06922 0.06237 -0.0669 C 0.07279 -0.05672 0.07409 -0.05162 0.08333 -0.04561 C 0.08529 -0.04445 0.08737 -0.04399 0.08932 -0.04306 C 0.09857 -0.04352 0.10781 -0.04306 0.11706 -0.04445 C 0.11992 -0.04468 0.12253 -0.04746 0.12539 -0.04838 C 0.12787 -0.04908 0.13034 -0.04931 0.13281 -0.04977 L 0.1599 -0.05232 C 0.16615 -0.05024 0.17266 -0.04977 0.17865 -0.04561 C 0.18086 -0.04422 0.18203 -0.03936 0.18385 -0.03635 C 0.18672 -0.03172 0.19414 -0.02084 0.19662 -0.01505 C 0.19818 -0.01135 0.19922 -0.00718 0.20039 -0.00301 C 0.20208 0.00324 0.20339 0.00925 0.20482 0.01574 C 0.20534 0.0206 0.20599 0.02546 0.20638 0.03032 C 0.20677 0.03564 0.20638 0.04097 0.20703 0.04629 C 0.20794 0.05324 0.21133 0.06458 0.2138 0.07037 C 0.21537 0.07361 0.21758 0.07615 0.21914 0.07963 C 0.2207 0.08333 0.22149 0.08773 0.22279 0.09166 C 0.22656 0.10277 0.22669 0.10231 0.23112 0.11296 C 0.23425 0.13171 0.23372 0.12291 0.23255 0.14629 C 0.23242 0.14976 0.23255 0.1537 0.2319 0.15694 C 0.23086 0.16134 0.22891 0.16481 0.22734 0.16898 C 0.22565 0.18078 0.22448 0.18425 0.22656 0.19814 C 0.22721 0.20254 0.22891 0.20648 0.23034 0.21018 C 0.23138 0.21273 0.23281 0.21481 0.23412 0.21689 C 0.23659 0.22083 0.23841 0.22222 0.24154 0.225 C 0.24336 0.22638 0.24505 0.22777 0.24688 0.22893 C 0.24857 0.22986 0.25039 0.23078 0.25208 0.23148 C 0.25404 0.2324 0.25612 0.2331 0.25807 0.23425 C 0.26914 0.2412 0.26042 0.23888 0.27083 0.24097 L 0.28581 0.24351 C 0.30352 0.24213 0.30872 0.24074 0.32787 0.2449 C 0.32995 0.24537 0.3319 0.24745 0.33385 0.24884 C 0.34831 0.26805 0.34089 0.26342 0.35482 0.26759 C 0.35925 0.26296 0.36445 0.25925 0.3668 0.25023 C 0.37175 0.23171 0.37279 0.21805 0.37591 0.19953 C 0.37708 0.19236 0.37839 0.18541 0.37956 0.17824 C 0.38021 0.16342 0.38151 0.14236 0.37956 0.12893 C 0.37878 0.12314 0.37552 0.11921 0.37357 0.11435 C 0.37227 0.11041 0.37096 0.10625 0.36979 0.10231 C 0.36445 0.0831 0.3651 0.08333 0.36081 0.06088 C 0.36159 0.04722 0.36055 0.03171 0.36537 0.01967 C 0.36797 0.01319 0.37279 0.00671 0.37656 0.00231 C 0.37826 0.00046 0.38021 -0.00093 0.3819 -0.00301 C 0.40872 -0.03982 0.3806 -0.00394 0.40065 -0.03241 C 0.40651 -0.04075 0.40859 -0.04422 0.41484 -0.05093 C 0.41758 -0.05394 0.42018 -0.05672 0.42305 -0.05903 C 0.42552 -0.06088 0.42813 -0.06158 0.4306 -0.06297 C 0.43542 -0.0595 0.44024 -0.05649 0.44479 -0.05232 C 0.44922 -0.04838 0.46159 -0.03241 0.46432 -0.02825 C 0.47305 -0.01598 0.47813 -0.00973 0.48542 0.00486 C 0.4944 0.02338 0.49453 0.02175 0.50039 0.03819 C 0.50143 0.04143 0.50247 0.04444 0.50339 0.04768 C 0.50456 0.05185 0.50534 0.05648 0.50638 0.06088 C 0.5069 0.0662 0.50703 0.07175 0.50781 0.07685 C 0.50833 0.07986 0.50977 0.08194 0.51016 0.08495 C 0.51576 0.12708 0.50508 0.07129 0.5138 0.11435 C 0.51524 0.1331 0.5151 0.12245 0.51159 0.15023 C 0.50977 0.16458 0.51055 0.15648 0.50938 0.16759 C 0.50912 0.17013 0.50912 0.17314 0.50859 0.17546 C 0.50833 0.17685 0.50469 0.1912 0.5026 0.19421 C 0.5 0.19791 0.49219 0.20902 0.48685 0.21296 C 0.48138 0.21689 0.47109 0.22291 0.46667 0.22361 C 0.46367 0.22407 0.46055 0.2243 0.45755 0.225 C 0.4526 0.22592 0.44258 0.22893 0.44258 0.22916 C 0.43529 0.23472 0.43346 0.23495 0.42682 0.24629 C 0.42474 0.24976 0.4237 0.25463 0.42162 0.2581 C 0.41966 0.26157 0.41693 0.26319 0.41484 0.2662 C 0.41289 0.26898 0.41159 0.27268 0.40964 0.27546 C 0.40482 0.28263 0.39987 0.28935 0.39466 0.2956 C 0.39232 0.29814 0.39024 0.30138 0.38789 0.30347 C 0.38594 0.30532 0.38385 0.30625 0.3819 0.30763 C 0.3793 0.30717 0.37656 0.3081 0.37435 0.30625 C 0.36328 0.29699 0.35495 0.28796 0.34662 0.2743 C 0.34505 0.27175 0.34349 0.26898 0.34206 0.2662 C 0.3405 0.26319 0.33932 0.25949 0.33763 0.25694 C 0.33385 0.25115 0.32982 0.24583 0.32565 0.24097 C 0.32409 0.23912 0.32266 0.23703 0.32109 0.23564 C 0.31524 0.22986 0.31367 0.23101 0.30612 0.22893 C 0.30234 0.22986 0.29844 0.22916 0.29479 0.23148 C 0.27917 0.24189 0.28841 0.24166 0.27682 0.25277 C 0.27435 0.25532 0.27135 0.25648 0.26862 0.2581 C 0.26211 0.2574 0.25547 0.25787 0.24909 0.25555 C 0.24557 0.25416 0.24271 0.24976 0.23932 0.24745 C 0.2349 0.24444 0.23021 0.24305 0.22578 0.23958 C 0.20326 0.22175 0.22149 0.2287 0.2026 0.22361 C 0.19688 0.2243 0.19206 0.22384 0.18685 0.22893 C 0.16276 0.25208 0.18893 0.2324 0.16953 0.24629 L 0.14557 0.2449 C 0.14141 0.24375 0.13763 0.23958 0.13359 0.2368 C 0.1306 0.23472 0.12747 0.23287 0.12461 0.23032 C 0.12253 0.22824 0.11497 0.21851 0.11263 0.21412 C 0.11042 0.21041 0.10859 0.20601 0.10664 0.20231 C 0.09766 0.18541 0.10326 0.19838 0.09688 0.18217 C 0.09662 0.1787 0.09635 0.17523 0.09609 0.17152 C 0.09557 0.16226 0.09518 0.15277 0.09453 0.14351 C 0.09427 0.13865 0.09414 0.13356 0.0931 0.12893 C 0.09206 0.12407 0.08997 0.12013 0.08854 0.1155 C 0.08346 0.09907 0.08229 0.09259 0.07656 0.07824 C 0.06419 0.04745 0.06927 0.06666 0.0638 0.04236 C 0.06237 0.02708 0.06367 0.04189 0.06237 0.02222 C 0.06211 0.01921 0.06211 0.01597 0.06159 0.01296 C 0.05977 0.00115 0.05781 0.00046 0.05182 -0.00834 C 0.04583 -0.01737 0.0474 -0.01551 0.04128 -0.01899 L 0.01953 -0.0176 C 0.01628 -0.01737 0.01302 -0.0169 0.0099 -0.01644 C 0.00833 -0.01598 0.00729 -0.01644 0.0069 -0.01644 Z " pathEditMode="relative" rAng="0" ptsTypes="AAAAAAAAAAAAAAAAAAAAAAAAAAAAAAAAAAAAAAAAAAAAAAAAAAAAAAAAAAAAAAAAAAAAAAAAAAAAAAAAAAAAAAAAAAAAAAAAAAAAAAAAAAAAAAA">
                                      <p:cBhvr>
                                        <p:cTn id="58" dur="10000" fill="hold"/>
                                        <p:tgtEl>
                                          <p:spTgt spid="53"/>
                                        </p:tgtEl>
                                        <p:attrNameLst>
                                          <p:attrName>ppt_x</p:attrName>
                                          <p:attrName>ppt_y</p:attrName>
                                        </p:attrNameLst>
                                      </p:cBhvr>
                                      <p:rCtr x="25378" y="13403"/>
                                    </p:animMotion>
                                  </p:childTnLst>
                                </p:cTn>
                              </p:par>
                              <p:par>
                                <p:cTn id="59" presetID="0" presetClass="path" presetSubtype="0" repeatCount="indefinite" fill="hold" nodeType="withEffect">
                                  <p:stCondLst>
                                    <p:cond delay="0"/>
                                  </p:stCondLst>
                                  <p:childTnLst>
                                    <p:animMotion origin="layout" path="M 0.0069 -0.01643 L 0.0069 -0.0162 C 0.01263 -0.02338 0.01888 -0.0294 0.02409 -0.03773 C 0.02942 -0.04606 0.03802 -0.06273 0.04583 -0.06829 C 0.0487 -0.07037 0.05182 -0.07106 0.05482 -0.07222 C 0.05729 -0.0706 0.06002 -0.06921 0.06237 -0.0669 C 0.07278 -0.05671 0.07409 -0.05162 0.08333 -0.0456 C 0.08528 -0.04444 0.08737 -0.04398 0.08932 -0.04305 C 0.09857 -0.04352 0.10781 -0.04305 0.11705 -0.04444 C 0.11992 -0.04468 0.12252 -0.04745 0.12539 -0.04838 C 0.12786 -0.04907 0.13034 -0.0493 0.13281 -0.04977 L 0.15989 -0.05231 C 0.16614 -0.05023 0.17265 -0.04977 0.17864 -0.0456 C 0.18086 -0.04421 0.18203 -0.03935 0.18385 -0.03634 C 0.18672 -0.03171 0.19414 -0.02083 0.19661 -0.01505 C 0.19817 -0.01134 0.19922 -0.00718 0.20039 -0.00301 C 0.20208 0.00324 0.20338 0.00926 0.20482 0.01574 C 0.20534 0.0206 0.20599 0.02546 0.20638 0.03032 C 0.20677 0.03565 0.20638 0.04097 0.20703 0.0463 C 0.20794 0.05324 0.21133 0.06458 0.2138 0.07037 C 0.21536 0.07361 0.21758 0.07616 0.21914 0.07963 C 0.2207 0.08333 0.22148 0.08773 0.22278 0.09167 C 0.22656 0.10278 0.22669 0.10232 0.23112 0.11296 C 0.23424 0.13171 0.23372 0.12292 0.23255 0.1463 C 0.23242 0.14977 0.23255 0.1537 0.2319 0.15695 C 0.23086 0.16134 0.2289 0.16482 0.22734 0.16898 C 0.22565 0.18079 0.22448 0.18426 0.22656 0.19815 C 0.22721 0.20255 0.2289 0.20648 0.23034 0.21019 C 0.23138 0.21273 0.23281 0.21482 0.23411 0.2169 C 0.23659 0.22083 0.23841 0.22222 0.24153 0.225 C 0.24336 0.22639 0.24505 0.22778 0.24687 0.22894 C 0.24857 0.22986 0.25039 0.23079 0.25208 0.23148 C 0.25403 0.23241 0.25612 0.2331 0.25807 0.23426 C 0.26914 0.2412 0.26041 0.23889 0.27083 0.24097 L 0.2858 0.24352 C 0.30351 0.24213 0.30872 0.24074 0.32786 0.24491 C 0.32995 0.24537 0.3319 0.24745 0.33385 0.24884 C 0.3483 0.26806 0.34088 0.26343 0.35482 0.26759 C 0.35924 0.26296 0.36445 0.25926 0.36679 0.25023 C 0.37174 0.23171 0.37278 0.21806 0.37591 0.19954 C 0.37708 0.19236 0.37838 0.18542 0.37955 0.17824 C 0.38021 0.16343 0.38151 0.14236 0.37955 0.12894 C 0.37877 0.12315 0.37552 0.11921 0.37357 0.11435 C 0.37226 0.11042 0.37096 0.10625 0.36979 0.10232 C 0.36445 0.0831 0.3651 0.08333 0.3608 0.06088 C 0.36159 0.04722 0.36054 0.03171 0.36536 0.01968 C 0.36797 0.0132 0.37278 0.00671 0.37656 0.00232 C 0.37825 0.00046 0.38021 -0.00093 0.3819 -0.00301 C 0.40872 -0.03981 0.3806 -0.00393 0.40065 -0.03241 C 0.40651 -0.04074 0.40859 -0.04421 0.41484 -0.05093 C 0.41758 -0.05393 0.42018 -0.05671 0.42304 -0.05903 C 0.42552 -0.06088 0.42812 -0.06157 0.4306 -0.06296 C 0.43541 -0.05949 0.44023 -0.05648 0.44479 -0.05231 C 0.44922 -0.04838 0.46159 -0.03241 0.46432 -0.02824 C 0.47304 -0.01597 0.47812 -0.00972 0.48541 0.00486 C 0.4944 0.02338 0.49453 0.02176 0.50039 0.0382 C 0.50143 0.04144 0.50247 0.04445 0.50338 0.04769 C 0.50455 0.05185 0.50534 0.05648 0.50638 0.06088 C 0.5069 0.0662 0.50703 0.07176 0.50781 0.07685 C 0.50833 0.07986 0.50976 0.08195 0.51015 0.08495 C 0.51575 0.12708 0.50508 0.0713 0.5138 0.11435 C 0.51523 0.1331 0.5151 0.12245 0.51159 0.15023 C 0.50976 0.16458 0.51054 0.15648 0.50937 0.16759 C 0.50911 0.17014 0.50911 0.17315 0.50859 0.17546 C 0.50833 0.17685 0.50468 0.1912 0.5026 0.19421 C 0.5 0.19792 0.49218 0.20903 0.48685 0.21296 C 0.48138 0.2169 0.47109 0.22292 0.46666 0.22361 C 0.46367 0.22407 0.46054 0.22431 0.45755 0.225 C 0.4526 0.22593 0.44258 0.22894 0.44258 0.22917 C 0.43528 0.23472 0.43346 0.23495 0.42682 0.2463 C 0.42474 0.24977 0.4237 0.25463 0.42161 0.2581 C 0.41966 0.26157 0.41692 0.2632 0.41484 0.2662 C 0.41289 0.26898 0.41159 0.27269 0.40963 0.27546 C 0.40482 0.28264 0.39987 0.28935 0.39466 0.2956 C 0.39232 0.29815 0.39023 0.30139 0.38789 0.30347 C 0.38593 0.30532 0.38385 0.30625 0.3819 0.30764 C 0.37929 0.30718 0.37656 0.3081 0.37435 0.30625 C 0.36328 0.29699 0.35495 0.28796 0.34661 0.27431 C 0.34505 0.27176 0.34349 0.26898 0.34205 0.2662 C 0.34049 0.2632 0.33932 0.25949 0.33763 0.25695 C 0.33385 0.25116 0.32982 0.24583 0.32565 0.24097 C 0.32409 0.23912 0.32265 0.23704 0.32109 0.23565 C 0.31523 0.22986 0.31367 0.23102 0.30612 0.22894 C 0.30234 0.22986 0.29843 0.22917 0.29479 0.23148 C 0.27916 0.2419 0.28841 0.24167 0.27682 0.25278 C 0.27435 0.25532 0.27135 0.25648 0.26862 0.2581 C 0.26211 0.25741 0.25547 0.25787 0.24909 0.25556 C 0.24557 0.25417 0.24271 0.24977 0.23932 0.24745 C 0.23489 0.24445 0.23021 0.24306 0.22578 0.23958 C 0.20325 0.22176 0.22148 0.2287 0.2026 0.22361 C 0.19687 0.22431 0.19205 0.22384 0.18685 0.22894 C 0.16276 0.25208 0.18893 0.23241 0.16953 0.2463 L 0.14557 0.24491 C 0.1414 0.24375 0.13763 0.23958 0.13359 0.23681 C 0.1306 0.23472 0.12747 0.23287 0.12461 0.23032 C 0.12252 0.22824 0.11497 0.21852 0.11263 0.21412 C 0.11041 0.21042 0.10859 0.20602 0.10664 0.20232 C 0.09765 0.18542 0.10325 0.19838 0.09687 0.18218 C 0.09661 0.1787 0.09635 0.17523 0.09609 0.17153 C 0.09557 0.16227 0.09518 0.15278 0.09453 0.14352 C 0.09427 0.13866 0.09414 0.13357 0.0931 0.12894 C 0.09205 0.12407 0.08997 0.12014 0.08854 0.11551 C 0.08346 0.09907 0.08229 0.09259 0.07656 0.07824 C 0.06419 0.04745 0.06927 0.06667 0.0638 0.04236 C 0.06237 0.02708 0.06367 0.0419 0.06237 0.02222 C 0.06211 0.01921 0.06211 0.01597 0.06159 0.01296 C 0.05976 0.00116 0.05781 0.00046 0.05182 -0.00833 C 0.04583 -0.01736 0.04739 -0.01551 0.04127 -0.01898 L 0.01953 -0.01759 C 0.01627 -0.01736 0.01302 -0.0169 0.00989 -0.01643 C 0.00833 -0.01597 0.00729 -0.01643 0.0069 -0.01643 Z " pathEditMode="relative" rAng="0" ptsTypes="AAAAAAAAAAAAAAAAAAAAAAAAAAAAAAAAAAAAAAAAAAAAAAAAAAAAAAAAAAAAAAAAAAAAAAAAAAAAAAAAAAAAAAAAAAAAAAAAAAAAAAAAAAAAAAA">
                                      <p:cBhvr>
                                        <p:cTn id="60" dur="10000" fill="hold"/>
                                        <p:tgtEl>
                                          <p:spTgt spid="56"/>
                                        </p:tgtEl>
                                        <p:attrNameLst>
                                          <p:attrName>ppt_x</p:attrName>
                                          <p:attrName>ppt_y</p:attrName>
                                        </p:attrNameLst>
                                      </p:cBhvr>
                                      <p:rCtr x="25378" y="13403"/>
                                    </p:animMotion>
                                  </p:childTnLst>
                                </p:cTn>
                              </p:par>
                              <p:par>
                                <p:cTn id="61" presetID="0" presetClass="path" presetSubtype="0" repeatCount="indefinite" fill="hold" nodeType="withEffect">
                                  <p:stCondLst>
                                    <p:cond delay="0"/>
                                  </p:stCondLst>
                                  <p:childTnLst>
                                    <p:animMotion origin="layout" path="M 0.0069 -0.01644 L 0.0069 -0.01621 C 0.01263 -0.02338 0.01888 -0.0294 0.02408 -0.03773 C 0.02942 -0.04607 0.03802 -0.06273 0.04583 -0.06829 C 0.04869 -0.07037 0.05182 -0.07107 0.05481 -0.07223 C 0.05729 -0.0706 0.06002 -0.06922 0.06237 -0.0669 C 0.07278 -0.05672 0.07408 -0.05162 0.08333 -0.0456 C 0.08528 -0.04445 0.08737 -0.04398 0.08932 -0.04306 C 0.09856 -0.04352 0.10781 -0.04306 0.11705 -0.04445 C 0.11992 -0.04468 0.12252 -0.04746 0.12539 -0.04838 C 0.12786 -0.04908 0.13033 -0.04931 0.13281 -0.04977 L 0.15989 -0.05232 C 0.16614 -0.05023 0.17265 -0.04977 0.17864 -0.0456 C 0.18086 -0.04422 0.18203 -0.03935 0.18385 -0.03635 C 0.18671 -0.03172 0.19414 -0.02084 0.19661 -0.01505 C 0.19817 -0.01135 0.19921 -0.00718 0.20039 -0.00301 C 0.20208 0.00324 0.20338 0.00926 0.20481 0.01574 C 0.20533 0.0206 0.20599 0.02546 0.20638 0.03032 C 0.20677 0.03565 0.20638 0.04097 0.20703 0.04629 C 0.20794 0.05324 0.21132 0.06458 0.2138 0.07037 C 0.21536 0.07361 0.21757 0.07615 0.21914 0.07963 C 0.2207 0.08333 0.22148 0.08773 0.22278 0.09166 C 0.22656 0.10277 0.22669 0.10231 0.23112 0.11296 C 0.23424 0.13171 0.23372 0.12291 0.23255 0.14629 C 0.23242 0.14977 0.23255 0.1537 0.2319 0.15694 C 0.23086 0.16134 0.2289 0.16481 0.22734 0.16898 C 0.22565 0.18078 0.22447 0.18426 0.22656 0.19815 C 0.22721 0.20254 0.2289 0.20648 0.23033 0.21018 C 0.23138 0.21273 0.23281 0.21481 0.23411 0.2169 C 0.23658 0.22083 0.23841 0.22222 0.24153 0.225 C 0.24336 0.22639 0.24505 0.22777 0.24687 0.22893 C 0.24856 0.22986 0.25039 0.23078 0.25208 0.23148 C 0.25403 0.2324 0.25612 0.2331 0.25807 0.23426 C 0.26914 0.2412 0.26041 0.23889 0.27083 0.24097 L 0.2858 0.24352 C 0.30351 0.24213 0.30872 0.24074 0.32786 0.2449 C 0.32994 0.24537 0.3319 0.24745 0.33385 0.24884 C 0.3483 0.26805 0.34088 0.26342 0.35481 0.26759 C 0.35924 0.26296 0.36445 0.25926 0.36679 0.25023 C 0.37174 0.23171 0.37278 0.21805 0.37591 0.19953 C 0.37708 0.19236 0.37838 0.18541 0.37955 0.17824 C 0.3802 0.16342 0.38151 0.14236 0.37955 0.12893 C 0.37877 0.12315 0.37552 0.11921 0.37356 0.11435 C 0.37226 0.11041 0.37096 0.10625 0.36979 0.10231 C 0.36445 0.0831 0.3651 0.08333 0.3608 0.06088 C 0.36158 0.04722 0.36054 0.03171 0.36536 0.01967 C 0.36796 0.01319 0.37278 0.00671 0.37656 0.00231 C 0.37825 0.00046 0.3802 -0.00093 0.3819 -0.00301 C 0.40872 -0.03982 0.38059 -0.00394 0.40065 -0.03241 C 0.40651 -0.04074 0.40859 -0.04422 0.41484 -0.05093 C 0.41757 -0.05394 0.42018 -0.05672 0.42304 -0.05903 C 0.42552 -0.06088 0.42812 -0.06158 0.43059 -0.06297 C 0.43541 -0.05949 0.44023 -0.05648 0.44479 -0.05232 C 0.44921 -0.04838 0.46158 -0.03241 0.46432 -0.02824 C 0.47304 -0.01598 0.47812 -0.00973 0.48541 0.00486 C 0.4944 0.02338 0.49453 0.02176 0.50039 0.03819 C 0.50143 0.04143 0.50247 0.04444 0.50338 0.04768 C 0.50455 0.05185 0.50533 0.05648 0.50638 0.06088 C 0.5069 0.0662 0.50703 0.07176 0.50781 0.07685 C 0.50833 0.07986 0.50976 0.08194 0.51015 0.08495 C 0.51575 0.12708 0.50507 0.07129 0.5138 0.11435 C 0.51523 0.1331 0.5151 0.12245 0.51158 0.15023 C 0.50976 0.16458 0.51054 0.15648 0.50937 0.16759 C 0.50911 0.17014 0.50911 0.17315 0.50859 0.17546 C 0.50833 0.17685 0.50468 0.1912 0.5026 0.19421 C 0.5 0.19791 0.49218 0.20902 0.48684 0.21296 C 0.48138 0.2169 0.47109 0.22291 0.46666 0.22361 C 0.46367 0.22407 0.46054 0.2243 0.45755 0.225 C 0.4526 0.22592 0.44257 0.22893 0.44257 0.22916 C 0.43528 0.23472 0.43346 0.23495 0.42682 0.24629 C 0.42474 0.24977 0.42369 0.25463 0.42161 0.2581 C 0.41966 0.26157 0.41692 0.26319 0.41484 0.2662 C 0.41289 0.26898 0.41158 0.27268 0.40963 0.27546 C 0.40481 0.28264 0.39987 0.28935 0.39466 0.2956 C 0.39231 0.29815 0.39023 0.30139 0.38789 0.30347 C 0.38593 0.30532 0.38385 0.30625 0.3819 0.30764 C 0.37929 0.30717 0.37656 0.3081 0.37434 0.30625 C 0.36328 0.29699 0.35494 0.28796 0.34661 0.2743 C 0.34505 0.27176 0.34349 0.26898 0.34205 0.2662 C 0.34049 0.26319 0.33932 0.25949 0.33763 0.25694 C 0.33385 0.25115 0.32981 0.24583 0.32565 0.24097 C 0.32408 0.23912 0.32265 0.23703 0.32109 0.23565 C 0.31523 0.22986 0.31367 0.23102 0.30612 0.22893 C 0.30234 0.22986 0.29843 0.22916 0.29479 0.23148 C 0.27916 0.2419 0.28841 0.24166 0.27682 0.25277 C 0.27434 0.25532 0.27135 0.25648 0.26862 0.2581 C 0.26211 0.2574 0.25546 0.25787 0.24908 0.25555 C 0.24557 0.25416 0.2427 0.24977 0.23932 0.24745 C 0.23489 0.24444 0.2302 0.24305 0.22578 0.23958 C 0.20325 0.22176 0.22148 0.2287 0.2026 0.22361 C 0.19687 0.2243 0.19205 0.22384 0.18684 0.22893 C 0.16276 0.25208 0.18893 0.2324 0.16953 0.24629 L 0.14557 0.2449 C 0.1414 0.24375 0.13763 0.23958 0.13359 0.2368 C 0.13059 0.23472 0.12747 0.23287 0.12461 0.23032 C 0.12252 0.22824 0.11497 0.21852 0.11263 0.21412 C 0.11041 0.21041 0.10859 0.20602 0.10664 0.20231 C 0.09765 0.18541 0.10325 0.19838 0.09687 0.18217 C 0.09661 0.1787 0.09635 0.17523 0.09609 0.17152 C 0.09557 0.16227 0.09518 0.15277 0.09453 0.14352 C 0.09427 0.13865 0.09414 0.13356 0.09309 0.12893 C 0.09205 0.12407 0.08997 0.12014 0.08854 0.11551 C 0.08346 0.09907 0.08229 0.09259 0.07656 0.07824 C 0.06419 0.04745 0.06927 0.06666 0.0638 0.04236 C 0.06237 0.02708 0.06367 0.0419 0.06237 0.02222 C 0.06211 0.01921 0.06211 0.01597 0.06158 0.01296 C 0.05976 0.00115 0.05781 0.00046 0.05182 -0.00834 C 0.04583 -0.01736 0.04739 -0.01551 0.04127 -0.01898 L 0.01953 -0.0176 C 0.01627 -0.01736 0.01302 -0.0169 0.00989 -0.01644 C 0.00833 -0.01598 0.00729 -0.01644 0.0069 -0.01644 Z " pathEditMode="relative" rAng="0" ptsTypes="AAAAAAAAAAAAAAAAAAAAAAAAAAAAAAAAAAAAAAAAAAAAAAAAAAAAAAAAAAAAAAAAAAAAAAAAAAAAAAAAAAAAAAAAAAAAAAAAAAAAAAAAAAAAAAA">
                                      <p:cBhvr>
                                        <p:cTn id="62" dur="10000" fill="hold"/>
                                        <p:tgtEl>
                                          <p:spTgt spid="59"/>
                                        </p:tgtEl>
                                        <p:attrNameLst>
                                          <p:attrName>ppt_x</p:attrName>
                                          <p:attrName>ppt_y</p:attrName>
                                        </p:attrNameLst>
                                      </p:cBhvr>
                                      <p:rCtr x="25378" y="13403"/>
                                    </p:animMotion>
                                  </p:childTnLst>
                                </p:cTn>
                              </p:par>
                              <p:par>
                                <p:cTn id="63" presetID="0" presetClass="path" presetSubtype="0" repeatCount="indefinite" fill="hold" nodeType="withEffect">
                                  <p:stCondLst>
                                    <p:cond delay="0"/>
                                  </p:stCondLst>
                                  <p:childTnLst>
                                    <p:animMotion origin="layout" path="M -0.00052 0.01041 L -0.00052 0.01065 C -0.00338 0.01227 -0.00651 0.01458 -0.00976 0.01597 C -0.01132 0.01666 -0.02695 0.01875 -0.02734 0.01875 L -0.05442 0.02291 C -0.06771 0.03217 -0.04036 0.01227 -0.07226 0.04074 C -0.07435 0.04259 -0.07617 0.04537 -0.07838 0.04629 C -0.08372 0.04815 -0.08919 0.04815 -0.09466 0.04907 C -0.10338 0.04861 -0.11224 0.04699 -0.12096 0.04768 C -0.12981 0.04838 -0.13841 0.05347 -0.14726 0.05301 C -0.17591 0.05208 -0.19518 0.04699 -0.2207 0.04074 C -0.29349 0.04467 -0.20039 0.03912 -0.26784 0.04491 C -0.27643 0.0456 -0.28489 0.04583 -0.29336 0.04629 C -0.29622 0.04583 -0.29922 0.04629 -0.30195 0.04491 C -0.30547 0.04305 -0.30872 0.03981 -0.31198 0.03657 C -0.31614 0.03241 -0.32005 0.02592 -0.32278 0.01875 C -0.32474 0.01342 -0.32617 0.00741 -0.32825 0.00231 C -0.33294 -0.00996 -0.33919 -0.02037 -0.34284 -0.03357 C -0.35599 -0.08033 -0.35195 -0.06019 -0.35755 -0.09259 C -0.35794 -0.1007 -0.35924 -0.11875 -0.35755 -0.12709 C -0.35625 -0.13357 -0.35364 -0.13935 -0.35143 -0.14491 C -0.34804 -0.15324 -0.34349 -0.16065 -0.33906 -0.1669 C -0.33333 -0.17523 -0.33086 -0.17801 -0.32356 -0.18357 C -0.28828 -0.20972 -0.30026 -0.20371 -0.27252 -0.21227 L -0.26093 -0.21088 C -0.25807 -0.20926 -0.25625 -0.20463 -0.2539 -0.20139 C -0.24596 -0.18935 -0.24778 -0.19236 -0.24153 -0.17801 C -0.23255 -0.10972 -0.2431 -0.19607 -0.23619 -0.03773 C -0.2358 -0.02917 -0.23424 -0.02084 -0.23229 -0.01296 C -0.2306 -0.00602 -0.22812 0.00046 -0.22539 0.00625 C -0.22409 0.00903 -0.21106 0.03403 -0.20521 0.03935 C -0.20104 0.04329 -0.19674 0.04722 -0.19205 0.04907 C -0.18424 0.05185 -0.17617 0.05185 -0.1681 0.05301 C -0.15442 0.04954 -0.14088 0.04421 -0.12708 0.04213 C -0.11276 0.04004 -0.09817 0.04444 -0.08385 0.04074 C -0.07734 0.03889 -0.06393 0.02523 -0.05768 0.01597 C -0.05586 0.01342 -0.05442 0.01041 -0.05286 0.00764 C -0.05221 0.0037 -0.05078 -0.00023 -0.05078 -0.00463 C -0.05039 -0.00972 -0.05416 -0.02153 -0.05534 -0.02523 C -0.05586 -0.02894 -0.05625 -0.03264 -0.05677 -0.03634 C -0.05768 -0.04097 -0.05911 -0.04537 -0.05989 -0.05 C -0.06093 -0.05718 -0.06146 -0.06482 -0.06224 -0.07199 C -0.0625 -0.07801 -0.06341 -0.08403 -0.06302 -0.09005 C -0.06263 -0.09445 -0.0608 -0.09815 -0.05989 -0.10232 C -0.0582 -0.10996 -0.0569 -0.11806 -0.05534 -0.1257 C -0.04987 -0.15139 -0.04948 -0.15394 -0.04127 -0.17662 C -0.03945 -0.18195 -0.0375 -0.18727 -0.03515 -0.19167 C -0.03047 -0.20046 -0.0263 -0.21019 -0.02044 -0.21644 C -0.00807 -0.23009 0.00443 -0.23009 0.01823 -0.23287 C 0.03308 -0.2294 0.04857 -0.22963 0.06289 -0.22199 C 0.06758 -0.21968 0.07084 -0.21158 0.07305 -0.20417 C 0.07956 -0.18125 0.08412 -0.13704 0.08698 -0.11204 C 0.08685 -0.09815 0.08698 -0.08426 0.08633 -0.0706 C 0.08581 -0.0625 0.08269 -0.05371 0.07995 -0.04722 C 0.07839 -0.04306 0.0767 -0.03866 0.07448 -0.03496 C 0.0694 -0.02546 0.06159 -0.01921 0.05521 -0.01296 C 0.05352 -0.00926 0.05183 -0.00509 0.04987 -0.00185 C 0.04753 0.00185 0.04493 0.00509 0.04219 0.00764 C 0.04024 0.00972 0.03802 0.01065 0.03607 0.0118 C 0.02982 0.01528 0.01315 0.01458 0.01276 0.01458 C 0.00078 0.02222 0.00573 0.02014 -0.00195 0.02291 L -0.00429 0.01597 L -0.00052 0.01041 Z " pathEditMode="relative" rAng="0" ptsTypes="AAAAAAAAAAAAAAAAAAAAAAAAAAAAAAAAAAAAAAAAAAAAAAAAAAAAAAAAAAAAAAA">
                                      <p:cBhvr>
                                        <p:cTn id="64" dur="8000" fill="hold"/>
                                        <p:tgtEl>
                                          <p:spTgt spid="62"/>
                                        </p:tgtEl>
                                        <p:attrNameLst>
                                          <p:attrName>ppt_x</p:attrName>
                                          <p:attrName>ppt_y</p:attrName>
                                        </p:attrNameLst>
                                      </p:cBhvr>
                                      <p:rCtr x="-13516" y="-10046"/>
                                    </p:animMotion>
                                  </p:childTnLst>
                                </p:cTn>
                              </p:par>
                              <p:par>
                                <p:cTn id="65" presetID="0" presetClass="path" presetSubtype="0" repeatCount="indefinite" fill="hold" nodeType="withEffect">
                                  <p:stCondLst>
                                    <p:cond delay="0"/>
                                  </p:stCondLst>
                                  <p:childTnLst>
                                    <p:animMotion origin="layout" path="M -0.00039 0.01041 L -0.00039 0.01064 C -0.00338 0.01226 -0.00638 0.01458 -0.00963 0.01597 C -0.01133 0.01666 -0.02695 0.01875 -0.02734 0.01875 L -0.05443 0.02291 C -0.06771 0.03217 -0.04036 0.01226 -0.07226 0.04074 C -0.07435 0.04259 -0.07617 0.04537 -0.07838 0.04629 C -0.08372 0.04814 -0.08919 0.04814 -0.09466 0.04907 C -0.10338 0.04861 -0.11224 0.04699 -0.12096 0.04768 C -0.12982 0.04838 -0.13841 0.05347 -0.14726 0.05301 C -0.17591 0.05208 -0.19518 0.04699 -0.2207 0.04074 C -0.29349 0.04467 -0.20039 0.03912 -0.26784 0.0449 C -0.27643 0.0456 -0.28489 0.04583 -0.29336 0.04629 C -0.29622 0.04583 -0.29922 0.04629 -0.30195 0.0449 C -0.30547 0.04305 -0.30872 0.03981 -0.31198 0.03657 C -0.31614 0.0324 -0.32005 0.02592 -0.32279 0.01875 C -0.32474 0.01342 -0.32617 0.0074 -0.32825 0.00231 C -0.33294 -0.00996 -0.33919 -0.02037 -0.34284 -0.03357 C -0.35599 -0.08033 -0.35195 -0.06019 -0.35755 -0.0926 C -0.35794 -0.1007 -0.35924 -0.11875 -0.35755 -0.12709 C -0.35625 -0.13357 -0.35364 -0.13936 -0.35143 -0.14491 C -0.34805 -0.15324 -0.34349 -0.16065 -0.33906 -0.1669 C -0.33333 -0.17524 -0.33086 -0.17801 -0.32357 -0.18357 C -0.28828 -0.20973 -0.30026 -0.20371 -0.27252 -0.21227 L -0.26094 -0.21088 C -0.25807 -0.20926 -0.25625 -0.20463 -0.25391 -0.20139 C -0.24596 -0.18936 -0.24779 -0.19237 -0.24154 -0.17801 C -0.23255 -0.10973 -0.2431 -0.19607 -0.2362 -0.03774 C -0.23581 -0.02917 -0.23424 -0.02084 -0.23229 -0.01297 C -0.2306 -0.00602 -0.22812 0.00046 -0.22539 0.00625 C -0.22409 0.00902 -0.21107 0.03402 -0.20521 0.03935 C -0.20104 0.04328 -0.19674 0.04722 -0.19206 0.04907 C -0.18424 0.05185 -0.17617 0.05185 -0.1681 0.05301 C -0.15443 0.04953 -0.14088 0.04421 -0.12708 0.04213 C -0.11276 0.04004 -0.09818 0.04444 -0.08385 0.04074 C -0.07734 0.03888 -0.06393 0.02523 -0.05755 0.01597 C -0.05586 0.01342 -0.05443 0.01041 -0.05286 0.00763 C -0.05208 0.0037 -0.05078 -0.00024 -0.05065 -0.00463 C -0.05039 -0.00973 -0.05417 -0.02153 -0.05521 -0.02524 C -0.05573 -0.02894 -0.05612 -0.03264 -0.05677 -0.03635 C -0.05768 -0.04098 -0.05911 -0.04537 -0.05989 -0.05 C -0.06094 -0.05718 -0.06146 -0.06482 -0.06224 -0.07199 C -0.0625 -0.07801 -0.06341 -0.08403 -0.06302 -0.09005 C -0.06263 -0.09445 -0.06081 -0.09815 -0.05989 -0.10232 C -0.0582 -0.10996 -0.0569 -0.11806 -0.05521 -0.1257 C -0.04974 -0.15139 -0.04948 -0.15394 -0.04127 -0.17662 C -0.03945 -0.18195 -0.0375 -0.18727 -0.03516 -0.19167 C -0.03047 -0.20047 -0.02617 -0.21019 -0.02044 -0.21644 C -0.00807 -0.2301 0.00443 -0.2301 0.01823 -0.23287 C 0.0332 -0.2294 0.04857 -0.22963 0.06302 -0.22199 C 0.06758 -0.21968 0.07096 -0.21158 0.07318 -0.20417 C 0.07969 -0.18125 0.08412 -0.13704 0.08711 -0.11204 C 0.08685 -0.09815 0.08711 -0.08426 0.08633 -0.07061 C 0.08581 -0.0625 0.08268 -0.05371 0.08008 -0.04723 C 0.07839 -0.04306 0.07669 -0.03866 0.07461 -0.03496 C 0.0694 -0.02547 0.06159 -0.01922 0.05534 -0.01297 C 0.05352 -0.00926 0.05195 -0.0051 0.04987 -0.00186 C 0.04753 0.00185 0.04492 0.00509 0.04219 0.00763 C 0.04024 0.00972 0.03815 0.01064 0.03607 0.0118 C 0.02995 0.01527 0.01328 0.01458 0.01276 0.01458 C 0.00078 0.02222 0.00573 0.02013 -0.00182 0.02291 L -0.00417 0.01597 L -0.00039 0.01041 Z " pathEditMode="relative" rAng="0" ptsTypes="AAAAAAAAAAAAAAAAAAAAAAAAAAAAAAAAAAAAAAAAAAAAAAAAAAAAAAAAAAAAAAA">
                                      <p:cBhvr>
                                        <p:cTn id="66" dur="8000" fill="hold"/>
                                        <p:tgtEl>
                                          <p:spTgt spid="65"/>
                                        </p:tgtEl>
                                        <p:attrNameLst>
                                          <p:attrName>ppt_x</p:attrName>
                                          <p:attrName>ppt_y</p:attrName>
                                        </p:attrNameLst>
                                      </p:cBhvr>
                                      <p:rCtr x="-13529" y="-10046"/>
                                    </p:animMotion>
                                  </p:childTnLst>
                                </p:cTn>
                              </p:par>
                              <p:par>
                                <p:cTn id="67" presetID="0" presetClass="path" presetSubtype="0" repeatCount="indefinite" fill="hold" nodeType="withEffect">
                                  <p:stCondLst>
                                    <p:cond delay="0"/>
                                  </p:stCondLst>
                                  <p:childTnLst>
                                    <p:animMotion origin="layout" path="M -0.00391 -0.01505 L -0.00391 -0.01481 C -0.0056 -0.01759 -0.00742 -0.02014 -0.00912 -0.02292 C -0.01094 -0.02593 -0.01263 -0.0294 -0.01433 -0.03241 C -0.01823 -0.03866 -0.02344 -0.04653 -0.02787 -0.05093 C -0.03242 -0.05555 -0.0349 -0.05532 -0.03985 -0.05625 C -0.04792 -0.05486 -0.05912 -0.05856 -0.06537 -0.0456 C -0.06732 -0.04167 -0.06836 -0.0368 -0.06992 -0.03241 C -0.06966 -0.01736 -0.0694 -0.00208 -0.06914 0.01296 C -0.06888 0.03032 -0.07005 0.04792 -0.06836 0.06505 C -0.0668 0.08148 -0.06133 0.09653 -0.05938 0.11296 L -0.05638 0.13843 C -0.05716 0.14815 -0.05677 0.15833 -0.0586 0.16759 C -0.06107 0.18009 -0.06563 0.18102 -0.07058 0.18773 C -0.07279 0.19051 -0.07448 0.19398 -0.0767 0.19699 C -0.07904 0.20023 -0.08177 0.20301 -0.08412 0.20625 C -0.08672 0.20995 -0.08894 0.21482 -0.09167 0.21829 C -0.09414 0.22153 -0.09727 0.22338 -0.09987 0.22639 C -0.11224 0.23982 -0.10235 0.23241 -0.11341 0.23958 C -0.11732 0.23912 -0.12136 0.23935 -0.12539 0.23843 C -0.12839 0.2375 -0.13125 0.23403 -0.13438 0.23426 C -0.14167 0.23495 -0.14883 0.23866 -0.15612 0.24097 C -0.15795 0.24421 -0.1599 0.24676 -0.16133 0.25023 C -0.16315 0.25417 -0.17149 0.27755 -0.17487 0.28357 C -0.19024 0.31088 -0.17279 0.27917 -0.18841 0.31042 C -0.2013 0.33611 -0.18555 0.30139 -0.19883 0.33171 C -0.20117 0.34375 -0.20313 0.35232 -0.20417 0.36505 C -0.20469 0.37107 -0.20469 0.37755 -0.20482 0.38357 C -0.20235 0.40671 -0.20104 0.41482 -0.19961 0.43565 C -0.19909 0.44445 -0.19935 0.4537 -0.19818 0.46227 C -0.19753 0.4669 -0.19571 0.47037 -0.1944 0.47431 C -0.19141 0.48287 -0.1875 0.49074 -0.18308 0.49699 C -0.17956 0.50208 -0.17591 0.50695 -0.17188 0.51042 C -0.16016 0.52014 -0.15586 0.51968 -0.14414 0.52245 C -0.12761 0.51945 -0.11953 0.52014 -0.10443 0.51042 C -0.09623 0.50509 -0.0836 0.49769 -0.07735 0.48357 C -0.0668 0.45972 -0.06745 0.45579 -0.06159 0.42778 C -0.05964 0.3875 -0.05873 0.39259 -0.06394 0.34375 C -0.06459 0.3375 -0.06654 0.33218 -0.06758 0.32639 C -0.07005 0.31343 -0.07435 0.28773 -0.07435 0.28796 C -0.07292 0.2787 -0.07214 0.26945 -0.06992 0.26088 C -0.06823 0.25486 -0.0655 0.25023 -0.06315 0.24491 C -0.05938 0.23681 -0.05625 0.23032 -0.05117 0.225 C -0.05026 0.22407 -0.04909 0.22384 -0.04818 0.22361 C -0.04584 0.22315 -0.04362 0.22269 -0.04141 0.22222 C -0.03985 0.22245 0.00573 0.22824 0.01705 0.22222 C 0.02435 0.21852 0.03737 0.20509 0.03737 0.20532 C 0.03932 0.20093 0.04127 0.19676 0.04336 0.19306 C 0.04622 0.18796 0.04961 0.1838 0.05234 0.17824 C 0.05781 0.16736 0.06653 0.14259 0.06966 0.13032 C 0.07213 0.12014 0.07356 0.10903 0.07565 0.09838 C 0.07617 0.09167 0.07734 0.08495 0.07708 0.07824 C 0.07656 0.06296 0.07356 0.02616 0.06888 0.00903 C 0.06601 -0.00162 0.06067 -0.00764 0.05534 -0.01366 C 0.04922 -0.0206 0.03906 -0.03102 0.03216 -0.03634 C 0.03047 -0.03773 0.02864 -0.03819 0.02682 -0.03912 C 0.01888 -0.03819 0.01067 -0.03935 0.00286 -0.03634 C -0.00157 -0.03472 0.00091 -0.02824 -0.00091 -0.0243 C -0.00274 -0.02037 -0.00339 -0.01667 -0.00391 -0.01505 Z " pathEditMode="relative" rAng="0" ptsTypes="AAAAAAAAAAAAAAAAAAAAAAAAAAAAAAAAAAAAAAAAAAAAAAAAAAAAAAAAAAA">
                                      <p:cBhvr>
                                        <p:cTn id="68" dur="8000" fill="hold"/>
                                        <p:tgtEl>
                                          <p:spTgt spid="91"/>
                                        </p:tgtEl>
                                        <p:attrNameLst>
                                          <p:attrName>ppt_x</p:attrName>
                                          <p:attrName>ppt_y</p:attrName>
                                        </p:attrNameLst>
                                      </p:cBhvr>
                                      <p:rCtr x="-6003" y="24815"/>
                                    </p:animMotion>
                                  </p:childTnLst>
                                </p:cTn>
                              </p:par>
                              <p:par>
                                <p:cTn id="69" presetID="0" presetClass="path" presetSubtype="0" repeatCount="indefinite" fill="hold" nodeType="withEffect">
                                  <p:stCondLst>
                                    <p:cond delay="0"/>
                                  </p:stCondLst>
                                  <p:childTnLst>
                                    <p:animMotion origin="layout" path="M -0.00404 -0.01504 L -0.00404 -0.01481 C -0.0056 -0.01759 -0.00742 -0.02014 -0.00912 -0.02291 C -0.01094 -0.02592 -0.01276 -0.0294 -0.01433 -0.03241 C -0.01823 -0.03866 -0.02344 -0.04653 -0.02787 -0.05092 C -0.03242 -0.05555 -0.03503 -0.05532 -0.03985 -0.05625 C -0.04792 -0.05486 -0.05912 -0.05856 -0.06537 -0.0456 C -0.06732 -0.04166 -0.06836 -0.0368 -0.06992 -0.03241 C -0.06966 -0.01736 -0.0694 -0.00208 -0.06914 0.01296 C -0.06888 0.03033 -0.07005 0.04792 -0.06836 0.06505 C -0.0668 0.08148 -0.06133 0.09653 -0.05951 0.11296 L -0.05638 0.13843 C -0.05729 0.14815 -0.05677 0.15834 -0.0586 0.16759 C -0.06107 0.18009 -0.06563 0.18102 -0.07058 0.18773 C -0.07279 0.19051 -0.07448 0.19398 -0.0767 0.19699 C -0.07904 0.20023 -0.08177 0.20301 -0.08412 0.20625 C -0.08672 0.20996 -0.08893 0.21482 -0.09167 0.21829 C -0.09414 0.22153 -0.09727 0.22338 -0.1 0.22639 C -0.11224 0.23982 -0.10235 0.23241 -0.11341 0.23959 C -0.11732 0.23912 -0.12136 0.23935 -0.12552 0.23843 C -0.12839 0.2375 -0.13125 0.23403 -0.13438 0.23426 C -0.14167 0.23496 -0.14883 0.23866 -0.15612 0.24097 C -0.15795 0.24421 -0.1599 0.24676 -0.16133 0.25023 C -0.16315 0.25417 -0.17149 0.27755 -0.17487 0.28357 C -0.19024 0.31088 -0.17279 0.27917 -0.18841 0.31042 C -0.2013 0.33611 -0.18555 0.30139 -0.19883 0.33171 C -0.20117 0.34375 -0.20313 0.35232 -0.20417 0.36505 C -0.20469 0.37107 -0.20469 0.37755 -0.20482 0.38357 C -0.20235 0.40671 -0.20104 0.41482 -0.19961 0.43565 C -0.19922 0.44445 -0.19935 0.45371 -0.19818 0.46227 C -0.19753 0.4669 -0.19571 0.47037 -0.1944 0.47431 C -0.19141 0.48287 -0.1875 0.49074 -0.18308 0.49699 C -0.17956 0.50209 -0.17591 0.50695 -0.17188 0.51042 C -0.16029 0.52014 -0.15586 0.51968 -0.14414 0.52246 C -0.12774 0.51945 -0.11953 0.52014 -0.10443 0.51042 C -0.09623 0.50509 -0.0836 0.49769 -0.07735 0.48357 C -0.0668 0.45972 -0.06745 0.45579 -0.06172 0.42778 C -0.05964 0.3875 -0.05873 0.39259 -0.06393 0.34375 C -0.06459 0.3375 -0.06654 0.33218 -0.06758 0.32639 C -0.07005 0.31343 -0.07448 0.28773 -0.07448 0.28796 C -0.07292 0.27871 -0.07227 0.26945 -0.06992 0.26088 C -0.06823 0.25486 -0.0655 0.25023 -0.06315 0.24491 C -0.05951 0.23681 -0.05625 0.23033 -0.05117 0.225 C -0.05026 0.22408 -0.04909 0.22384 -0.04831 0.22361 C -0.04584 0.22315 -0.04362 0.22269 -0.04141 0.22222 C -0.03985 0.22246 0.00573 0.22824 0.01705 0.22222 C 0.02435 0.21852 0.03737 0.20509 0.03737 0.20533 C 0.03932 0.20093 0.04127 0.19676 0.04336 0.19306 C 0.04622 0.18796 0.04948 0.1838 0.05234 0.17824 C 0.05781 0.16736 0.06653 0.14259 0.06966 0.13033 C 0.07213 0.12014 0.07357 0.10903 0.07565 0.09838 C 0.07617 0.09167 0.07734 0.08496 0.07708 0.07824 C 0.07656 0.06296 0.07357 0.02616 0.06888 0.00903 C 0.06601 -0.00162 0.06054 -0.00764 0.05534 -0.01366 C 0.04922 -0.0206 0.03906 -0.03102 0.03216 -0.03634 C 0.03047 -0.03773 0.02864 -0.03819 0.02682 -0.03912 C 0.01888 -0.03819 0.01067 -0.03935 0.00273 -0.03634 C -0.0017 -0.03472 0.00091 -0.02824 -0.00091 -0.0243 C -0.00274 -0.02037 -0.00339 -0.01666 -0.00404 -0.01504 Z " pathEditMode="relative" rAng="0" ptsTypes="AAAAAAAAAAAAAAAAAAAAAAAAAAAAAAAAAAAAAAAAAAAAAAAAAAAAAAAAAAA">
                                      <p:cBhvr>
                                        <p:cTn id="70" dur="8000" fill="hold"/>
                                        <p:tgtEl>
                                          <p:spTgt spid="95"/>
                                        </p:tgtEl>
                                        <p:attrNameLst>
                                          <p:attrName>ppt_x</p:attrName>
                                          <p:attrName>ppt_y</p:attrName>
                                        </p:attrNameLst>
                                      </p:cBhvr>
                                      <p:rCtr x="-5990" y="24815"/>
                                    </p:animMotion>
                                  </p:childTnLst>
                                </p:cTn>
                              </p:par>
                              <p:par>
                                <p:cTn id="71" presetID="0" presetClass="path" presetSubtype="0" repeatCount="indefinite" fill="hold" nodeType="withEffect">
                                  <p:stCondLst>
                                    <p:cond delay="0"/>
                                  </p:stCondLst>
                                  <p:childTnLst>
                                    <p:animMotion origin="layout" path="M 0.00377 0.00972 L 0.00377 0.00996 C 0.0108 0.00926 0.01784 0.00926 0.02487 0.00834 C 0.02786 0.0081 0.03073 0.00509 0.03385 0.00579 C 0.03841 0.00648 0.04284 0.01019 0.04726 0.0125 C 0.04935 0.01528 0.06354 0.03542 0.06836 0.04051 C 0.07044 0.04259 0.07278 0.04398 0.07513 0.04584 C 0.10534 0.03681 0.06966 0.04954 0.10664 0.02709 C 0.11067 0.02454 0.1151 0.02408 0.11927 0.02315 C 0.13607 0.01875 0.13607 0.01921 0.15078 0.01783 C 0.15703 0.0213 0.16367 0.02361 0.16953 0.02847 C 0.17903 0.03611 0.18815 0.05741 0.19505 0.06852 C 0.19739 0.07199 0.19974 0.07523 0.20182 0.07917 C 0.20625 0.08704 0.20924 0.09445 0.21315 0.10301 C 0.21406 0.10834 0.21888 0.1331 0.21914 0.13773 C 0.21953 0.1463 0.21927 0.15486 0.21836 0.1632 C 0.21771 0.16875 0.21588 0.17384 0.21458 0.17917 C 0.21523 0.20046 0.21679 0.21505 0.21159 0.23658 C 0.20937 0.2456 0.19375 0.27986 0.18906 0.28727 C 0.18685 0.29074 0.18437 0.29398 0.18229 0.29792 C 0.1789 0.30417 0.17135 0.32222 0.16588 0.32847 C 0.16328 0.33148 0.16028 0.33287 0.15755 0.33519 C 0.14909 0.33241 0.11094 0.32732 0.09687 0.30718 C 0.09427 0.30347 0.09297 0.29769 0.09153 0.29259 C 0.08789 0.27917 0.08776 0.27523 0.08633 0.26181 C 0.08607 0.23773 0.08698 0.21366 0.08554 0.18982 C 0.08502 0.18033 0.0819 0.17222 0.08034 0.1632 C 0.07955 0.1588 0.07929 0.15417 0.07877 0.14977 C 0.07929 0.14051 0.07864 0.13079 0.08034 0.12176 C 0.08138 0.11574 0.08997 0.09977 0.0931 0.09514 C 0.09622 0.09028 0.09948 0.08588 0.10286 0.08171 C 0.10651 0.07732 0.1108 0.07477 0.11406 0.06968 C 0.1194 0.06158 0.12005 0.05857 0.12682 0.05509 C 0.13789 0.04931 0.14466 0.0507 0.1569 0.04977 C 0.16432 0.0507 0.17213 0.04908 0.17929 0.05232 C 0.23711 0.07963 0.18424 0.07199 0.22513 0.075 C 0.24596 0.05417 0.24987 0.04699 0.27383 0.03634 C 0.28021 0.03357 0.28685 0.0338 0.29336 0.03241 C 0.30065 0.03079 0.30781 0.02894 0.3151 0.02709 C 0.32942 0.02847 0.33203 0.02639 0.34661 0.04167 C 0.34948 0.04468 0.35117 0.0507 0.35338 0.05509 C 0.35612 0.06921 0.35989 0.0831 0.36159 0.09769 C 0.36198 0.10023 0.36354 0.15 0.36393 0.16042 C 0.35859 0.21273 0.35534 0.20695 0.36393 0.25509 C 0.36575 0.26551 0.36888 0.27477 0.37135 0.28449 C 0.37213 0.2875 0.3737 0.29375 0.3737 0.29398 C 0.37265 0.3 0.37278 0.30741 0.37057 0.3125 C 0.36523 0.32546 0.36015 0.32917 0.35338 0.33519 C 0.34817 0.33426 0.34284 0.33426 0.33763 0.33241 C 0.32148 0.32732 0.30599 0.31945 0.29114 0.30718 C 0.28607 0.30301 0.28138 0.29815 0.27682 0.29259 C 0.26953 0.28357 0.27435 0.28148 0.26484 0.27917 C 0.25963 0.27801 0.25429 0.27824 0.24909 0.27778 C 0.24531 0.28056 0.2414 0.28241 0.23789 0.28588 C 0.23567 0.28796 0.23385 0.29121 0.2319 0.29375 C 0.22995 0.2963 0.22773 0.29815 0.22591 0.30046 C 0.22018 0.30741 0.22044 0.30996 0.2138 0.3125 C 0.20534 0.31597 0.1987 0.31528 0.18984 0.31644 C 0.18489 0.31713 0.17982 0.31829 0.17487 0.31921 C 0.17239 0.31875 0.16979 0.31875 0.16732 0.31783 C 0.16484 0.3169 0.1625 0.31389 0.15989 0.31389 C 0.15429 0.31389 0.14883 0.31644 0.14336 0.31783 C 0.1388 0.32107 0.1345 0.32477 0.12982 0.32709 C 0.11289 0.33565 0.10872 0.33519 0.09232 0.33796 C 0.08086 0.33519 0.06914 0.33449 0.05781 0.32986 C 0.05573 0.32894 0.05325 0.3257 0.05325 0.32176 C 0.05325 0.3044 0.0556 0.28681 0.05781 0.26991 C 0.05911 0.26019 0.06133 0.2507 0.0638 0.2419 C 0.06536 0.23634 0.06797 0.23218 0.06979 0.22709 C 0.07239 0.22014 0.07513 0.2132 0.07734 0.20579 C 0.08138 0.19259 0.08203 0.18334 0.08411 0.16852 C 0.08437 0.16412 0.08502 0.15949 0.08476 0.15509 C 0.0845 0.14931 0.08385 0.14329 0.08255 0.13773 C 0.08073 0.13033 0.07487 0.12222 0.07213 0.11644 C 0.07044 0.1132 0.06927 0.10903 0.06758 0.10579 C 0.06575 0.10232 0.06354 0.09954 0.06159 0.09653 C 0.06002 0.09398 0.05872 0.09074 0.05703 0.08843 C 0.04948 0.07847 0.05182 0.08264 0.04583 0.07778 C 0.04284 0.07523 0.03984 0.07222 0.03685 0.06968 C 0.03281 0.06644 0.02877 0.06389 0.02487 0.06042 C 0.0181 0.0544 0.02096 0.05625 0.01653 0.05371 C 0.01458 0.05023 0.01028 0.04213 0.00833 0.04167 L 0.00234 0.04051 C 0.00052 0.04097 -0.00117 0.04097 -0.003 0.04167 C -0.00703 0.04352 -0.01081 0.04699 -0.0142 0.05116 C -0.01654 0.05394 -0.01862 0.05741 -0.02097 0.06042 C -0.02318 0.0632 -0.02552 0.06551 -0.02774 0.06852 C -0.04063 0.08634 -0.02878 0.07153 -0.03972 0.08982 C -0.04206 0.09375 -0.04492 0.09653 -0.04727 0.10046 C -0.05196 0.10857 -0.05599 0.11759 -0.06068 0.1257 C -0.06576 0.13449 -0.07188 0.14167 -0.07643 0.15116 C -0.08412 0.1669 -0.08516 0.18125 -0.08841 0.20046 C -0.08867 0.20764 -0.08985 0.21482 -0.0892 0.22176 C -0.08854 0.22963 -0.08672 0.23727 -0.08477 0.24445 C -0.08177 0.25486 -0.07852 0.26505 -0.07422 0.27384 C -0.0724 0.27732 -0.07123 0.28195 -0.06901 0.28449 C -0.06198 0.29283 -0.0418 0.3044 -0.03594 0.30857 C -0.03334 0.31042 -0.03125 0.31412 -0.02839 0.31528 C -0.02331 0.3169 -0.01797 0.31597 -0.01276 0.31644 C -0.01107 0.31574 0.0181 0.30371 0.02487 0.29653 C 0.0276 0.29352 0.02916 0.2882 0.03151 0.28449 C 0.03333 0.28195 0.03567 0.28056 0.0375 0.27778 C 0.03971 0.27477 0.04153 0.2706 0.04362 0.26713 C 0.04544 0.26389 0.04752 0.26088 0.04961 0.25787 C 0.05755 0.24607 0.0595 0.24699 0.0638 0.2338 C 0.06627 0.22639 0.06875 0.21898 0.07057 0.21111 C 0.07474 0.19375 0.08177 0.15787 0.08177 0.1581 C 0.08255 0.13912 0.08437 0.12037 0.08255 0.10185 C 0.08216 0.09722 0.08125 0.09283 0.08034 0.08843 C 0.07942 0.08403 0.07877 0.07917 0.07734 0.075 C 0.07617 0.07199 0.0681 0.05695 0.06601 0.05371 C 0.06393 0.05046 0.06185 0.04676 0.05937 0.04445 C 0.05742 0.04259 0.05039 0.04097 0.04804 0.04051 L 0.0263 0.03634 C 0.02096 0.03009 0.0276 0.03796 0.02109 0.02986 C 0.02031 0.02871 0.01953 0.02801 0.01875 0.02709 C 0.01484 0.02107 0.01679 0.02292 0.01354 0.01644 C 0.01289 0.01505 0.01211 0.01366 0.01133 0.0125 L 0.00976 0.00972 L 0.00377 0.00972 Z " pathEditMode="relative" rAng="0" ptsTypes="AAAAAAAAAAAAAAAAAAAAAAAAAAAAAAAAAAAAAAAAAAAAAAAAAAAAAAAAAAAAAAAAAAAAAAAAAAAAAAAAAAAAAAAAAAAAAAAAAAAAAAAAAAAAAAAAAAAAAAAA">
                                      <p:cBhvr>
                                        <p:cTn id="72" dur="12000" fill="hold"/>
                                        <p:tgtEl>
                                          <p:spTgt spid="98"/>
                                        </p:tgtEl>
                                        <p:attrNameLst>
                                          <p:attrName>ppt_x</p:attrName>
                                          <p:attrName>ppt_y</p:attrName>
                                        </p:attrNameLst>
                                      </p:cBhvr>
                                      <p:rCtr x="13828" y="16204"/>
                                    </p:animMotion>
                                  </p:childTnLst>
                                </p:cTn>
                              </p:par>
                              <p:par>
                                <p:cTn id="73" presetID="0" presetClass="path" presetSubtype="0" repeatCount="indefinite" fill="hold" nodeType="withEffect">
                                  <p:stCondLst>
                                    <p:cond delay="0"/>
                                  </p:stCondLst>
                                  <p:childTnLst>
                                    <p:animMotion origin="layout" path="M -0.00404 -0.01504 L -0.00404 -0.01481 C -0.0056 -0.01759 -0.00743 -0.02014 -0.00912 -0.02291 C -0.01094 -0.02592 -0.01276 -0.02939 -0.01433 -0.0324 C -0.01823 -0.03865 -0.02344 -0.04652 -0.02787 -0.05092 C -0.03243 -0.05555 -0.03503 -0.05532 -0.03985 -0.05625 C -0.04792 -0.05486 -0.05912 -0.05856 -0.06537 -0.0456 C -0.06732 -0.04166 -0.06836 -0.0368 -0.06993 -0.0324 C -0.06967 -0.01736 -0.06941 -0.00208 -0.06914 0.01297 C -0.06888 0.03033 -0.07006 0.04792 -0.06836 0.06505 C -0.0668 0.08149 -0.06133 0.09653 -0.05951 0.11297 L -0.05638 0.13843 C -0.0573 0.14815 -0.05677 0.15834 -0.0586 0.1676 C -0.06107 0.1801 -0.06563 0.18102 -0.07058 0.18774 C -0.07279 0.19051 -0.07448 0.19399 -0.0767 0.19699 C -0.07904 0.20024 -0.08178 0.20301 -0.08412 0.20625 C -0.08672 0.20996 -0.08894 0.21482 -0.09167 0.21829 C -0.09414 0.22153 -0.09727 0.22338 -0.09987 0.22639 C -0.11224 0.23982 -0.10235 0.23241 -0.11342 0.23959 C -0.11732 0.23912 -0.12136 0.23936 -0.12539 0.23843 C -0.12839 0.2375 -0.13125 0.23403 -0.13438 0.23426 C -0.14167 0.23496 -0.14883 0.23866 -0.15612 0.24098 C -0.15795 0.24422 -0.1599 0.24676 -0.16133 0.25024 C -0.16316 0.25417 -0.17149 0.27755 -0.17487 0.28357 C -0.19024 0.31088 -0.17279 0.27917 -0.18842 0.31042 C -0.20131 0.33611 -0.18555 0.30139 -0.19883 0.33172 C -0.20118 0.34375 -0.20313 0.35232 -0.20417 0.36505 C -0.20469 0.37107 -0.20469 0.37755 -0.20482 0.38357 C -0.20235 0.40672 -0.20105 0.41482 -0.19961 0.43565 C -0.19909 0.44445 -0.19935 0.45371 -0.19818 0.46227 C -0.19753 0.4669 -0.19571 0.47037 -0.19441 0.47431 C -0.19141 0.48287 -0.1875 0.49074 -0.18308 0.49699 C -0.17956 0.50209 -0.17592 0.50695 -0.17188 0.51042 C -0.16016 0.52014 -0.15586 0.51968 -0.14414 0.52246 C -0.12761 0.51945 -0.11954 0.52014 -0.10443 0.51042 C -0.09623 0.5051 -0.0836 0.49769 -0.07735 0.48357 C -0.0668 0.45973 -0.06745 0.45579 -0.06159 0.42778 C -0.05964 0.3875 -0.05873 0.3926 -0.06394 0.34375 C -0.06459 0.3375 -0.06654 0.33218 -0.06758 0.32639 C -0.07006 0.31343 -0.07435 0.28774 -0.07435 0.28797 C -0.07292 0.27871 -0.07214 0.26945 -0.06993 0.26088 C -0.06823 0.25486 -0.0655 0.25024 -0.06316 0.24491 C -0.05951 0.23681 -0.05625 0.23033 -0.05118 0.225 C -0.05026 0.22408 -0.04909 0.22385 -0.04831 0.22361 C -0.04584 0.22315 -0.04362 0.22269 -0.04141 0.22223 C -0.03985 0.22246 0.00573 0.22824 0.01705 0.22223 C 0.02434 0.21852 0.03737 0.2051 0.03737 0.20533 C 0.03932 0.20093 0.04127 0.19676 0.04336 0.19306 C 0.04622 0.18797 0.04948 0.1838 0.05234 0.17824 C 0.05781 0.16736 0.06653 0.1426 0.06966 0.13033 C 0.07213 0.12014 0.07356 0.10903 0.07565 0.09838 C 0.07617 0.09167 0.07734 0.08496 0.07708 0.07824 C 0.07656 0.06297 0.07356 0.02616 0.06888 0.00903 C 0.06601 -0.00162 0.06054 -0.00764 0.05533 -0.01365 C 0.04921 -0.0206 0.03906 -0.03101 0.03216 -0.03634 C 0.03046 -0.03773 0.02864 -0.03819 0.02682 -0.03912 C 0.01888 -0.03819 0.01067 -0.03935 0.00273 -0.03634 C -0.0017 -0.03472 0.00091 -0.02824 -0.00092 -0.0243 C -0.00274 -0.02037 -0.00339 -0.01666 -0.00404 -0.01504 Z " pathEditMode="relative" rAng="0" ptsTypes="AAAAAAAAAAAAAAAAAAAAAAAAAAAAAAAAAAAAAAAAAAAAAAAAAAAAAAAAAAA">
                                      <p:cBhvr>
                                        <p:cTn id="74" dur="8000" fill="hold"/>
                                        <p:tgtEl>
                                          <p:spTgt spid="101"/>
                                        </p:tgtEl>
                                        <p:attrNameLst>
                                          <p:attrName>ppt_x</p:attrName>
                                          <p:attrName>ppt_y</p:attrName>
                                        </p:attrNameLst>
                                      </p:cBhvr>
                                      <p:rCtr x="-5977" y="24815"/>
                                    </p:animMotion>
                                  </p:childTnLst>
                                </p:cTn>
                              </p:par>
                              <p:par>
                                <p:cTn id="75" presetID="0" presetClass="path" presetSubtype="0" repeatCount="indefinite" fill="hold" nodeType="withEffect">
                                  <p:stCondLst>
                                    <p:cond delay="0"/>
                                  </p:stCondLst>
                                  <p:childTnLst>
                                    <p:animMotion origin="layout" path="M -0.00404 -0.01505 L -0.00404 -0.01481 C -0.0056 -0.01759 -0.00743 -0.02014 -0.00912 -0.02292 C -0.01094 -0.02593 -0.01276 -0.0294 -0.01433 -0.03241 C -0.01823 -0.03866 -0.02344 -0.04653 -0.02787 -0.05093 C -0.03243 -0.05555 -0.03503 -0.05532 -0.03985 -0.05625 C -0.04792 -0.05486 -0.05912 -0.05856 -0.06537 -0.0456 C -0.06732 -0.04167 -0.06836 -0.0368 -0.06993 -0.03241 C -0.06966 -0.01736 -0.0694 -0.00208 -0.06914 0.01296 C -0.06888 0.03032 -0.07006 0.04792 -0.06836 0.06505 C -0.0668 0.08148 -0.06133 0.09653 -0.05951 0.11296 L -0.05638 0.13843 C -0.05729 0.14815 -0.05677 0.15833 -0.0586 0.16759 C -0.06107 0.18009 -0.06563 0.18102 -0.07058 0.18773 C -0.07279 0.19051 -0.07448 0.19398 -0.0767 0.19699 C -0.07904 0.20023 -0.08177 0.20301 -0.08412 0.20625 C -0.08672 0.20995 -0.08894 0.21482 -0.09167 0.21829 C -0.09414 0.22153 -0.09727 0.22338 -0.1 0.22639 C -0.11224 0.23982 -0.10235 0.23241 -0.11341 0.23958 C -0.11732 0.23912 -0.12136 0.23935 -0.12552 0.23843 C -0.12839 0.2375 -0.13125 0.23403 -0.13438 0.23426 C -0.14167 0.23495 -0.14883 0.23866 -0.15612 0.24097 C -0.15795 0.24421 -0.1599 0.24676 -0.16133 0.25023 C -0.16315 0.25417 -0.17149 0.27755 -0.17487 0.28357 C -0.19024 0.31088 -0.17279 0.27917 -0.18841 0.31042 C -0.20131 0.33611 -0.18555 0.30139 -0.19883 0.33171 C -0.20118 0.34375 -0.20313 0.35232 -0.20417 0.36505 C -0.20469 0.37107 -0.20469 0.37755 -0.20482 0.38357 C -0.20235 0.40671 -0.20104 0.41482 -0.19961 0.43565 C -0.19922 0.44445 -0.19935 0.4537 -0.19818 0.46227 C -0.19753 0.4669 -0.19571 0.47037 -0.1944 0.47431 C -0.19141 0.48287 -0.1875 0.49074 -0.18308 0.49699 C -0.17956 0.50208 -0.17591 0.50695 -0.17188 0.51042 C -0.16029 0.52014 -0.15586 0.51968 -0.14414 0.52245 C -0.12774 0.51945 -0.11953 0.52014 -0.10443 0.51042 C -0.09623 0.50509 -0.0836 0.49769 -0.07735 0.48357 C -0.0668 0.45972 -0.06745 0.45579 -0.06172 0.42778 C -0.05964 0.3875 -0.05873 0.39259 -0.06394 0.34375 C -0.06459 0.3375 -0.06654 0.33218 -0.06758 0.32639 C -0.07006 0.31343 -0.07448 0.28773 -0.07448 0.28796 C -0.07292 0.2787 -0.07227 0.26945 -0.06993 0.26088 C -0.06823 0.25486 -0.0655 0.25023 -0.06315 0.24491 C -0.05951 0.23681 -0.05625 0.23032 -0.05118 0.225 C -0.05026 0.22407 -0.04909 0.22384 -0.04831 0.22361 C -0.04584 0.22315 -0.04362 0.22269 -0.04141 0.22222 C -0.03985 0.22245 0.00573 0.22824 0.01705 0.22222 C 0.02435 0.21852 0.03737 0.20509 0.03737 0.20532 C 0.03932 0.20093 0.04127 0.19676 0.04336 0.19306 C 0.04622 0.18796 0.04948 0.1838 0.05234 0.17824 C 0.05781 0.16736 0.06653 0.14259 0.06966 0.13032 C 0.07213 0.12014 0.07356 0.10903 0.07565 0.09838 C 0.07617 0.09167 0.07734 0.08495 0.07708 0.07824 C 0.07656 0.06296 0.07356 0.02616 0.06888 0.00903 C 0.06601 -0.00162 0.06054 -0.00764 0.05534 -0.01366 C 0.04922 -0.0206 0.03906 -0.03102 0.03216 -0.03634 C 0.03047 -0.03773 0.02864 -0.03819 0.02682 -0.03912 C 0.01888 -0.03819 0.01067 -0.03935 0.00273 -0.03634 C -0.0017 -0.03472 0.00091 -0.02824 -0.00091 -0.0243 C -0.00274 -0.02037 -0.00339 -0.01667 -0.00404 -0.01505 Z " pathEditMode="relative" rAng="0" ptsTypes="AAAAAAAAAAAAAAAAAAAAAAAAAAAAAAAAAAAAAAAAAAAAAAAAAAAAAAAAAAA">
                                      <p:cBhvr>
                                        <p:cTn id="76" dur="8000" fill="hold"/>
                                        <p:tgtEl>
                                          <p:spTgt spid="104"/>
                                        </p:tgtEl>
                                        <p:attrNameLst>
                                          <p:attrName>ppt_x</p:attrName>
                                          <p:attrName>ppt_y</p:attrName>
                                        </p:attrNameLst>
                                      </p:cBhvr>
                                      <p:rCtr x="-5990" y="24815"/>
                                    </p:animMotion>
                                  </p:childTnLst>
                                </p:cTn>
                              </p:par>
                              <p:par>
                                <p:cTn id="77" presetID="0" presetClass="path" presetSubtype="0" repeatCount="indefinite" fill="hold" nodeType="withEffect">
                                  <p:stCondLst>
                                    <p:cond delay="0"/>
                                  </p:stCondLst>
                                  <p:childTnLst>
                                    <p:animMotion origin="layout" path="M 0.00469 -0.01273 L 0.00469 -0.0125 C -0.00208 -0.01644 -0.00872 -0.02084 -0.01549 -0.02384 C -0.02343 -0.02755 -0.03528 -0.02755 -0.04257 -0.02963 L -0.06497 -0.03472 C -0.07109 -0.0338 -0.07734 -0.03357 -0.08346 -0.03195 C -0.08489 -0.03172 -0.08632 -0.03102 -0.08737 -0.02963 C -0.08893 -0.02709 -0.0901 -0.02408 -0.09127 -0.0213 C -0.09322 -0.01574 -0.09479 -0.01019 -0.09661 -0.00463 C -0.09557 0.00208 -0.09557 0.00995 -0.09362 0.01597 C -0.09036 0.02546 -0.08528 0.03241 -0.08125 0.04074 C -0.07916 0.04491 -0.07643 0.04815 -0.075 0.05301 L -0.07187 0.06389 C -0.06979 0.09421 -0.0694 0.08819 -0.07187 0.12592 C -0.07356 0.15185 -0.0746 0.17778 -0.07812 0.20301 C -0.07877 0.20833 -0.0819 0.2118 -0.08424 0.21528 C -0.09088 0.22523 -0.10091 0.23171 -0.10898 0.23472 C -0.11406 0.23634 -0.1194 0.23541 -0.12447 0.23588 C -0.13099 0.23495 -0.1375 0.23588 -0.14388 0.23333 C -0.14674 0.23194 -0.14882 0.22731 -0.15156 0.225 C -0.15742 0.21991 -0.16354 0.2162 -0.1694 0.21134 C -0.17825 0.20347 -0.18372 0.19537 -0.19101 0.18241 C -0.19362 0.17778 -0.19622 0.17338 -0.19869 0.16875 C -0.20091 0.16435 -0.20325 0.15995 -0.20494 0.15486 C -0.21588 0.12037 -0.21497 0.11944 -0.22031 0.08611 C -0.21914 0.06389 -0.21875 0.04166 -0.21653 0.02014 C -0.21614 0.01597 -0.21419 0.01227 -0.21263 0.00926 C -0.20677 -0.00278 -0.20572 -0.00093 -0.19869 -0.0088 C -0.19635 -0.01134 -0.1944 -0.01505 -0.19179 -0.0169 C -0.17291 -0.03079 -0.1746 -0.02871 -0.15924 -0.03079 C -0.15416 -0.03195 -0.14895 -0.0338 -0.14388 -0.03472 C -0.1371 -0.03611 -0.13046 -0.03658 -0.12369 -0.0375 C -0.12135 -0.03797 -0.11914 -0.03843 -0.11679 -0.03889 L -0.08971 -0.03611 C -0.0819 -0.03542 -0.07421 -0.03357 -0.06653 -0.03334 L -0.03242 -0.03472 C -0.00052 -0.04144 0.00326 -0.04097 0.03399 -0.05139 C 0.07487 -0.06551 0.04779 -0.06134 0.08347 -0.06366 C 0.09011 -0.05486 0.09401 -0.05301 0.09362 -0.03334 C 0.09297 -0.00394 0.09154 0.02592 0.08737 0.0544 C 0.08555 0.06759 0.07969 0.07754 0.07579 0.08889 C 0.06563 0.11805 0.07162 0.09745 0.0642 0.12592 C 0.06394 0.13009 0.06329 0.13426 0.06342 0.13842 C 0.06355 0.14213 0.0642 0.14583 0.06498 0.1493 C 0.06967 0.1706 0.07136 0.19514 0.07969 0.21273 C 0.08646 0.22685 0.0862 0.23009 0.09441 0.23727 C 0.09636 0.23912 0.09831 0.2412 0.10053 0.24143 C 0.11524 0.24352 0.14467 0.24421 0.14467 0.24444 C 0.15847 0.24676 0.16303 0.24907 0.17787 0.2456 C 0.19245 0.24236 0.19493 0.23912 0.2073 0.23055 C 0.21316 0.21898 0.22071 0.20972 0.225 0.19606 C 0.23438 0.16736 0.23373 0.14421 0.23503 0.11366 C 0.23151 0.00787 0.23672 0.11991 0.22891 0.02986 C 0.22657 0.00301 0.2254 -0.0331 0.22422 -0.06088 C 0.225 -0.09792 0.22566 -0.13519 0.22657 -0.17222 C 0.22696 -0.18542 0.22683 -0.19815 0.22813 -0.21065 C 0.22943 -0.22477 0.2362 -0.25972 0.2405 -0.27269 C 0.24805 -0.29537 0.25235 -0.29769 0.26211 -0.31528 C 0.26576 -0.32153 0.27019 -0.33357 0.27526 -0.33727 C 0.27787 -0.33912 0.28099 -0.3382 0.28373 -0.33866 C 0.2879 -0.33912 0.29206 -0.33959 0.29623 -0.33982 L 0.31784 -0.33866 C 0.32474 -0.33634 0.34037 -0.32778 0.34714 -0.31667 C 0.35066 -0.31088 0.35339 -0.30371 0.35651 -0.29722 C 0.35886 -0.28264 0.36211 -0.26829 0.36342 -0.25324 C 0.36524 -0.23426 0.36433 -0.21482 0.36576 -0.1956 C 0.36693 -0.18009 0.36941 -0.16459 0.37123 -0.14884 C 0.37149 -0.13658 0.37279 -0.12408 0.37188 -0.11181 C 0.37123 -0.10047 0.36915 -0.08935 0.36654 -0.07871 C 0.36472 -0.0713 0.36198 -0.06435 0.35886 -0.0581 C 0.353 -0.04676 0.3375 -0.03889 0.33178 -0.03611 C 0.32058 -0.03125 0.30899 -0.02801 0.29766 -0.02384 L 0.25443 -0.02662 L 0.21498 -0.02801 C 0.1293 -0.04074 0.25704 -0.0331 0.15625 -0.04306 C 0.13894 -0.04468 0.12162 -0.04398 0.10443 -0.04445 C 0.09662 -0.04491 0.08894 -0.04607 0.08112 -0.04584 C 0.07526 -0.0456 0.06941 -0.04375 0.06342 -0.04306 C 0.05678 -0.04236 0.05 -0.04213 0.04336 -0.0419 C 0.03868 -0.04144 0.03399 -0.04097 0.02943 -0.04051 C 0.02735 -0.03935 0.02513 -0.03912 0.02318 -0.0375 C 0.00521 -0.02222 0.01784 -0.02709 0.00691 -0.02384 C 0.00105 -0.02431 -0.00494 -0.02547 -0.0108 -0.02523 C -0.01575 -0.02477 -0.0121 -0.02014 -0.0108 -0.01991 C 0.00651 -0.01505 0.00209 -0.01389 0.00469 -0.01273 Z " pathEditMode="relative" rAng="0" ptsTypes="AAAAAAAAAAAAAAAAAAAAAAAAAAAAAAAAAAAAAAAAAAAAAAAAAAAAAAAAAAAAAAAAAAAAAAAAAAAAAAAAAAAAA">
                                      <p:cBhvr>
                                        <p:cTn id="78" dur="14000" fill="hold"/>
                                        <p:tgtEl>
                                          <p:spTgt spid="107"/>
                                        </p:tgtEl>
                                        <p:attrNameLst>
                                          <p:attrName>ppt_x</p:attrName>
                                          <p:attrName>ppt_y</p:attrName>
                                        </p:attrNameLst>
                                      </p:cBhvr>
                                      <p:rCtr x="7122" y="-3356"/>
                                    </p:animMotion>
                                  </p:childTnLst>
                                </p:cTn>
                              </p:par>
                              <p:par>
                                <p:cTn id="79" presetID="0" presetClass="path" presetSubtype="0" repeatCount="indefinite" fill="hold" nodeType="withEffect">
                                  <p:stCondLst>
                                    <p:cond delay="0"/>
                                  </p:stCondLst>
                                  <p:childTnLst>
                                    <p:animMotion origin="layout" path="M -0.00364 0.00463 L -0.00364 0.00486 C -0.00521 0.01342 -0.00612 0.02268 -0.0082 0.03125 C -0.00924 0.03541 -0.01771 0.04861 -0.01875 0.04976 C -0.02187 0.05277 -0.02917 0.05509 -0.02917 0.05532 C -0.03073 0.05486 -0.03242 0.05532 -0.03372 0.05393 C -0.03906 0.04722 -0.0487 0.03125 -0.0487 0.03148 C -0.04974 0.02638 -0.05117 0.02176 -0.05169 0.01643 C -0.05456 -0.01065 -0.04935 -0.00324 -0.05547 -0.03403 C -0.05638 -0.03912 -0.0651 -0.0544 -0.06654 -0.05811 C -0.0694 -0.06574 -0.07409 -0.08218 -0.07409 -0.08195 C -0.07474 -0.09074 -0.07708 -0.11297 -0.0763 -0.12084 C -0.07539 -0.13056 -0.07292 -0.13959 -0.07109 -0.14885 C -0.07018 -0.15301 -0.06953 -0.15718 -0.0681 -0.16088 C -0.06667 -0.16436 -0.05638 -0.18149 -0.0539 -0.18473 C -0.05351 -0.18542 -0.03919 -0.20186 -0.03672 -0.20625 C -0.03542 -0.20834 -0.03476 -0.21158 -0.03372 -0.21412 C -0.03177 -0.21875 -0.02982 -0.22315 -0.02773 -0.22755 C -0.02578 -0.23125 -0.02383 -0.23473 -0.02174 -0.2382 C -0.01575 -0.24769 -0.0112 -0.25324 -0.00443 -0.26088 C -0.00221 -0.2632 -1.25E-6 -0.26528 0.00235 -0.26737 C 0.01458 -0.26505 0.01992 -0.26551 0.03229 -0.24352 C 0.03399 -0.24028 0.03542 -0.23635 0.0375 -0.23403 C 0.0405 -0.23125 0.04401 -0.23033 0.04727 -0.22871 C 0.06107 -0.22199 0.05807 -0.22362 0.07279 -0.22084 C 0.07578 -0.22315 0.08255 -0.22824 0.08555 -0.23149 C 0.08737 -0.23334 0.0888 -0.23681 0.09076 -0.2382 C 0.09987 -0.24468 0.10274 -0.24514 0.11029 -0.24746 C 0.11302 -0.24931 0.11563 -0.25186 0.11849 -0.25278 C 0.12318 -0.2544 0.13958 -0.25602 0.14557 -0.25672 C 0.15221 -0.25463 0.15912 -0.25278 0.16576 -0.25024 C 0.16836 -0.24908 0.17083 -0.24746 0.17331 -0.24607 C 0.17474 -0.24537 0.17617 -0.24399 0.17774 -0.24352 C 0.18073 -0.2426 0.18373 -0.2426 0.18672 -0.24213 C 0.19896 -0.23774 0.20547 -0.23889 0.21445 -0.22477 C 0.21602 -0.22246 0.21654 -0.21852 0.21745 -0.21551 C 0.2181 -0.20857 0.21901 -0.19792 0.21901 -0.19144 C 0.21901 -0.1838 0.21849 -0.17639 0.21823 -0.16875 C 0.21875 -0.1625 0.21862 -0.15602 0.21979 -0.15024 C 0.22136 -0.14144 0.22917 -0.11621 0.23177 -0.10764 C 0.23203 -0.10394 0.23294 -0.10024 0.23255 -0.09676 C 0.23138 -0.08797 0.22943 -0.07963 0.22721 -0.07153 C 0.22136 -0.04931 0.21979 -0.04699 0.21302 -0.03149 C 0.2125 -0.02871 0.21185 -0.02616 0.21146 -0.02338 C 0.20729 0.00879 0.2099 0.0199 0.19805 0.04189 C 0.19596 0.0456 0.19336 0.04838 0.1905 0.04976 C 0.1862 0.05185 0.18151 0.05069 0.17695 0.05115 C 0.16927 0.04768 0.16133 0.04467 0.15378 0.04027 C 0.14805 0.03703 0.14284 0.03217 0.13724 0.02847 C 0.13516 0.02708 0.12643 0.02268 0.12383 0.02176 C 0.12175 0.02129 0.11979 0.02106 0.11771 0.0206 C 0.1155 0.02152 0.11302 0.02129 0.11107 0.02314 C 0.10781 0.02615 0.10339 0.0331 0.1013 0.03912 C 0.09688 0.05185 0.09896 0.05416 0.09154 0.06713 C 0.08815 0.07314 0.07578 0.09351 0.07201 0.10463 C 0.0707 0.10856 0.07005 0.11319 0.06901 0.11759 C 0.06927 0.12638 0.06888 0.13495 0.06979 0.14328 C 0.07018 0.14722 0.07188 0.15023 0.07279 0.15393 C 0.07383 0.15787 0.07474 0.1618 0.07578 0.16597 C 0.07761 0.19305 0.07982 0.19467 0.07578 0.21643 C 0.07513 0.22037 0.07422 0.22407 0.07279 0.22731 C 0.07083 0.23148 0.06823 0.23426 0.06602 0.23796 C 0.06419 0.24097 0.06237 0.24375 0.06081 0.24722 C 0.05912 0.25092 0.05807 0.25555 0.05625 0.25926 C 0.05378 0.26458 0.05065 0.26875 0.04805 0.27384 C 0.04531 0.27893 0.04154 0.28796 0.03828 0.29259 C 0.0362 0.2956 0.03399 0.29838 0.03151 0.30046 C 0.02826 0.3037 0.02461 0.3037 0.0211 0.30463 L -0.03372 0.32986 C -0.0362 0.33101 -0.03854 0.33426 -0.04114 0.33379 C -0.04857 0.33287 -0.05573 0.32847 -0.06276 0.32592 C -0.07435 0.30532 -0.06523 0.32314 -0.07552 0.29791 C -0.07812 0.29166 -0.08346 0.28171 -0.08529 0.27384 C -0.08737 0.26481 -0.0888 0.25532 -0.09062 0.24583 C -0.09036 0.23796 -0.09049 0.22986 -0.08984 0.22199 C -0.08737 0.19282 -0.08359 0.16898 -0.07708 0.14189 C -0.07474 0.1324 -0.07174 0.12384 -0.06875 0.11527 C -0.06029 0.08958 -0.06562 0.10324 -0.05768 0.08981 C -0.05534 0.08611 -0.05351 0.08125 -0.05091 0.07777 C -0.04831 0.07453 -0.04101 0.07222 -0.03815 0.07106 C -0.03086 0.06342 -0.03112 0.06504 -0.02396 0.04976 L -0.0164 0.03379 C -0.01614 0.03263 -0.01601 0.03101 -0.01575 0.02986 C -0.01536 0.02847 -0.01458 0.02731 -0.01419 0.02592 C -0.0138 0.02407 -0.01406 0.02199 -0.01341 0.0206 C -0.01276 0.01898 -0.01146 0.01875 -0.01042 0.01782 C -0.00534 0.01365 -0.00703 0.01388 -0.00443 0.01388 L -0.00364 0.00463 Z " pathEditMode="relative" rAng="0" ptsTypes="AAAAAAAAAAAAAAAAAAAAAAAAAAAAAAAAAAAAAAAAAAAAAAAAAAAAAAAAAAAAAAAAAAAAAAAAAAAAAAAAAAAAAAAA">
                                      <p:cBhvr>
                                        <p:cTn id="80" dur="8000" fill="hold"/>
                                        <p:tgtEl>
                                          <p:spTgt spid="110"/>
                                        </p:tgtEl>
                                        <p:attrNameLst>
                                          <p:attrName>ppt_x</p:attrName>
                                          <p:attrName>ppt_y</p:attrName>
                                        </p:attrNameLst>
                                      </p:cBhvr>
                                      <p:rCtr x="7461" y="2847"/>
                                    </p:animMotion>
                                  </p:childTnLst>
                                </p:cTn>
                              </p:par>
                              <p:par>
                                <p:cTn id="81" presetID="0" presetClass="path" presetSubtype="0" repeatCount="indefinite" fill="hold" nodeType="withEffect">
                                  <p:stCondLst>
                                    <p:cond delay="0"/>
                                  </p:stCondLst>
                                  <p:childTnLst>
                                    <p:animMotion origin="layout" path="M 0.02864 -0.01644 L 0.02864 -0.01621 C 0.03333 -0.0169 0.03802 -0.0176 0.04283 -0.0176 C 0.04739 -0.0176 0.05117 -0.01574 0.0556 -0.01366 C 0.05729 -0.01297 0.05911 -0.01204 0.0608 -0.01112 C 0.06198 -0.00949 0.07187 0.00324 0.07435 0.00763 C 0.07539 0.00972 0.07656 0.0118 0.07734 0.01435 C 0.07955 0.02129 0.08333 0.03564 0.08333 0.03588 C 0.08307 0.03912 0.0832 0.04282 0.08255 0.04629 C 0.0806 0.0574 0.0789 0.05717 0.07513 0.0662 C 0.07291 0.07129 0.07252 0.07407 0.07135 0.07963 C 0.06966 0.09745 0.07083 0.08263 0.06979 0.11551 C 0.06966 0.12222 0.0694 0.12893 0.06901 0.13564 C 0.06875 0.14097 0.06797 0.15 0.06757 0.15555 C 0.06731 0.15902 0.06705 0.16273 0.06679 0.1662 C 0.06731 0.17384 0.06705 0.18171 0.06836 0.18888 C 0.06914 0.19398 0.07109 0.19814 0.07278 0.20231 C 0.07408 0.20532 0.08138 0.21967 0.08333 0.22222 C 0.08541 0.225 0.08776 0.22662 0.0901 0.22893 L 0.12304 0.22361 C 0.17604 0.21666 0.125 0.22361 0.15455 0.21967 C 0.16106 0.22037 0.16797 0.21828 0.17408 0.22222 C 0.1789 0.22523 0.18294 0.23217 0.18606 0.23958 C 0.18906 0.24676 0.19336 0.25254 0.19505 0.26088 C 0.19961 0.28263 0.19466 0.26111 0.20026 0.28078 C 0.20143 0.28472 0.20221 0.28912 0.20325 0.29282 C 0.20442 0.29652 0.20599 0.29976 0.20703 0.30347 C 0.20794 0.30694 0.20846 0.31064 0.20924 0.31412 C 0.21015 0.31782 0.21132 0.32129 0.21224 0.325 C 0.2125 0.32893 0.21276 0.33287 0.21302 0.3368 C 0.21328 0.34051 0.2138 0.34398 0.2138 0.34745 C 0.2138 0.38796 0.21393 0.38379 0.21224 0.40879 C 0.2125 0.41203 0.21224 0.41527 0.21302 0.41828 C 0.21432 0.42268 0.2164 0.42638 0.21836 0.43009 C 0.22096 0.43564 0.22565 0.44305 0.22877 0.44745 C 0.23177 0.45162 0.23776 0.45949 0.23776 0.45972 C 0.23841 0.46365 0.24114 0.47916 0.24075 0.48217 C 0.23997 0.48981 0.23815 0.49745 0.23554 0.50347 C 0.23307 0.50926 0.21823 0.53356 0.21224 0.53958 C 0.20924 0.54259 0.20599 0.5449 0.2026 0.54606 C 0.19518 0.54884 0.1875 0.54976 0.18007 0.55162 C 0.15065 0.54097 0.17005 0.54838 0.12226 0.52615 C 0.11757 0.52384 0.11276 0.52222 0.10807 0.51944 C 0.09414 0.5118 0.10026 0.51365 0.0901 0.51157 C 0.08737 0.51018 0.08333 0.5118 0.08177 0.5074 C 0.07617 0.49213 0.06979 0.45694 0.06979 0.45717 C 0.06927 0.44791 0.06823 0.43912 0.06836 0.43009 C 0.06862 0.40879 0.07083 0.40833 0.07356 0.39027 C 0.07448 0.38402 0.07513 0.37777 0.07578 0.37152 C 0.07435 0.30208 0.07721 0.36388 0.07213 0.31828 C 0.06966 0.29652 0.07422 0.30787 0.06679 0.28356 C 0.06575 0.27986 0.06393 0.27731 0.06237 0.2743 C 0.0552 0.26064 0.06028 0.27129 0.05104 0.25694 C 0.04895 0.25347 0.04713 0.24976 0.04505 0.24629 C 0.0444 0.24282 0.04166 0.2324 0.04205 0.22754 C 0.04283 0.21736 0.04531 0.21273 0.04882 0.20486 C 0.05664 0.18773 0.05859 0.18402 0.06536 0.17013 L 0.07578 0.14884 C 0.07734 0.14583 0.08033 0.13958 0.08033 0.13981 C 0.08138 0.13148 0.08346 0.11643 0.08333 0.10902 C 0.0832 0.09421 0.08216 0.07963 0.08112 0.06504 C 0.08073 0.05972 0.07786 0.04722 0.07656 0.04351 C 0.07539 0.04004 0.07356 0.0375 0.07213 0.03426 C 0.07031 0.03032 0.06875 0.02615 0.06679 0.02222 C 0.06575 0.0199 0.05872 0.0074 0.05638 0.00486 C 0.05442 0.00301 0.05234 0.00185 0.05039 0.00092 C 0.04922 0.00046 0.03984 -0.00139 0.03906 -0.00162 C 0.03658 -0.00255 0.03177 -0.00556 0.03007 -0.00695 C 0.02825 -0.00857 0.02877 -0.01482 0.02864 -0.01644 Z " pathEditMode="relative" rAng="0" ptsTypes="AAAAAAAAAAAAAAAAAAAAAAAAAAAAAAAAAAAAAAAAAAAAAAAAAAAAAAAAAAAAAAAAAAAAA">
                                      <p:cBhvr>
                                        <p:cTn id="82" dur="8000" fill="hold"/>
                                        <p:tgtEl>
                                          <p:spTgt spid="113"/>
                                        </p:tgtEl>
                                        <p:attrNameLst>
                                          <p:attrName>ppt_x</p:attrName>
                                          <p:attrName>ppt_y</p:attrName>
                                        </p:attrNameLst>
                                      </p:cBhvr>
                                      <p:rCtr x="10599" y="28333"/>
                                    </p:animMotion>
                                  </p:childTnLst>
                                </p:cTn>
                              </p:par>
                              <p:par>
                                <p:cTn id="83" presetID="0" presetClass="path" presetSubtype="0" repeatCount="indefinite" fill="hold" nodeType="withEffect">
                                  <p:stCondLst>
                                    <p:cond delay="0"/>
                                  </p:stCondLst>
                                  <p:childTnLst>
                                    <p:animMotion origin="layout" path="M 0.02865 -0.01644 L 0.02865 -0.0162 C 0.03334 -0.0169 0.03802 -0.01759 0.04284 -0.01759 C 0.0474 -0.01759 0.05117 -0.01574 0.0556 -0.01366 C 0.05729 -0.01296 0.05912 -0.01204 0.06081 -0.01111 C 0.06198 -0.00949 0.07188 0.00324 0.07435 0.00764 C 0.07539 0.00972 0.07656 0.01181 0.07735 0.01435 C 0.07956 0.0213 0.08334 0.03565 0.08334 0.03588 C 0.08308 0.03912 0.08321 0.04282 0.08255 0.0463 C 0.0806 0.05741 0.07891 0.05718 0.07513 0.0662 C 0.07292 0.0713 0.07253 0.07407 0.07136 0.07963 C 0.06966 0.09745 0.07084 0.08264 0.06979 0.11551 C 0.06966 0.12222 0.0694 0.12893 0.06901 0.13565 C 0.06875 0.14097 0.06797 0.15 0.06758 0.15556 C 0.06732 0.15903 0.06706 0.16273 0.0668 0.1662 C 0.06732 0.17384 0.06706 0.18171 0.06836 0.18889 C 0.06914 0.19398 0.0711 0.19815 0.07279 0.20231 C 0.07409 0.20532 0.08138 0.21968 0.08334 0.22222 C 0.08542 0.225 0.08776 0.22662 0.09011 0.22893 L 0.12305 0.22361 C 0.17604 0.21667 0.125 0.22361 0.15456 0.21968 C 0.16107 0.22037 0.16797 0.21829 0.17409 0.22222 C 0.17891 0.22523 0.18295 0.23218 0.18607 0.23958 C 0.18906 0.24676 0.19336 0.25255 0.19505 0.26088 C 0.19961 0.28264 0.19466 0.26111 0.20026 0.28079 C 0.20143 0.28472 0.20222 0.28912 0.20326 0.29282 C 0.20443 0.29653 0.20599 0.29977 0.20703 0.30347 C 0.20795 0.30694 0.20847 0.31065 0.20925 0.31412 C 0.21016 0.31782 0.21133 0.3213 0.21224 0.325 C 0.2125 0.32893 0.21276 0.33287 0.21302 0.33681 C 0.21328 0.34051 0.2138 0.34398 0.2138 0.34745 C 0.2138 0.38796 0.21393 0.3838 0.21224 0.4088 C 0.2125 0.41204 0.21224 0.41528 0.21302 0.41829 C 0.21433 0.42268 0.21641 0.42639 0.21836 0.43009 C 0.22097 0.43565 0.22565 0.44306 0.22878 0.44745 C 0.23177 0.45162 0.23776 0.45949 0.23776 0.45972 C 0.23841 0.46366 0.24115 0.47917 0.24076 0.48218 C 0.23998 0.48981 0.23815 0.49745 0.23555 0.50347 C 0.23308 0.50926 0.21823 0.53356 0.21224 0.53958 C 0.20925 0.54259 0.20599 0.54491 0.20261 0.54606 C 0.19518 0.54884 0.1875 0.54977 0.18008 0.55162 C 0.15065 0.54097 0.17005 0.54838 0.12227 0.52616 C 0.11758 0.52384 0.11276 0.52222 0.10808 0.51944 C 0.09414 0.51181 0.10026 0.51366 0.09011 0.51157 C 0.08737 0.51018 0.08334 0.51181 0.08177 0.50741 C 0.07617 0.49213 0.06979 0.45694 0.06979 0.45718 C 0.06927 0.44792 0.06823 0.43912 0.06836 0.43009 C 0.06862 0.4088 0.07084 0.40833 0.07357 0.39028 C 0.07448 0.38403 0.07513 0.37778 0.07578 0.37153 C 0.07435 0.30208 0.07722 0.36389 0.07214 0.31829 C 0.06966 0.29653 0.07422 0.30787 0.0668 0.28356 C 0.06576 0.27986 0.06393 0.27731 0.06237 0.27431 C 0.05521 0.26065 0.06029 0.2713 0.05104 0.25694 C 0.04896 0.25347 0.04714 0.24977 0.04505 0.2463 C 0.0444 0.24282 0.04167 0.23241 0.04206 0.22755 C 0.04284 0.21736 0.04531 0.21273 0.04883 0.20486 C 0.05664 0.18773 0.0586 0.18403 0.06537 0.17014 L 0.07578 0.14884 C 0.07735 0.14583 0.08034 0.13958 0.08034 0.13981 C 0.08138 0.13148 0.08347 0.11643 0.08334 0.10903 C 0.08321 0.09421 0.08216 0.07963 0.08112 0.06505 C 0.08073 0.05972 0.07787 0.04722 0.07656 0.04352 C 0.07539 0.04005 0.07357 0.0375 0.07214 0.03426 C 0.07031 0.03032 0.06875 0.02616 0.0668 0.02222 C 0.06576 0.01991 0.05873 0.00741 0.05638 0.00486 C 0.05443 0.00301 0.05235 0.00185 0.05039 0.00093 C 0.04922 0.00046 0.03985 -0.00139 0.03906 -0.00162 C 0.03659 -0.00255 0.03177 -0.00556 0.03008 -0.00694 C 0.02826 -0.00857 0.02878 -0.01482 0.02865 -0.01644 Z " pathEditMode="relative" rAng="0" ptsTypes="AAAAAAAAAAAAAAAAAAAAAAAAAAAAAAAAAAAAAAAAAAAAAAAAAAAAAAAAAAAAAAAAAAAAA">
                                      <p:cBhvr>
                                        <p:cTn id="84" dur="8000" fill="hold"/>
                                        <p:tgtEl>
                                          <p:spTgt spid="116"/>
                                        </p:tgtEl>
                                        <p:attrNameLst>
                                          <p:attrName>ppt_x</p:attrName>
                                          <p:attrName>ppt_y</p:attrName>
                                        </p:attrNameLst>
                                      </p:cBhvr>
                                      <p:rCtr x="10599" y="28333"/>
                                    </p:animMotion>
                                  </p:childTnLst>
                                </p:cTn>
                              </p:par>
                              <p:par>
                                <p:cTn id="85" presetID="0" presetClass="path" presetSubtype="0" repeatCount="indefinite" fill="hold" nodeType="withEffect">
                                  <p:stCondLst>
                                    <p:cond delay="0"/>
                                  </p:stCondLst>
                                  <p:childTnLst>
                                    <p:animMotion origin="layout" path="M -0.00235 0.00186 L -0.00235 0.00209 C -0.00743 0.00857 -0.01198 0.01621 -0.01732 0.02176 C -0.02201 0.02663 -0.02735 0.02917 -0.03243 0.03241 C -0.03737 0.03588 -0.04219 0.03959 -0.0474 0.0419 C -0.05404 0.04445 -0.07305 0.04538 -0.07891 0.04584 C -0.08151 0.04491 -0.09857 0.03843 -0.10144 0.03913 C -0.11068 0.04167 -0.11953 0.04838 -0.12839 0.05255 C -0.13112 0.05371 -0.13386 0.05417 -0.13672 0.0551 L -0.14792 0.05926 C -0.14961 0.05973 -0.15157 0.06019 -0.15313 0.06042 L -0.17565 0.06459 C -0.18646 0.08149 -0.18542 0.07848 -0.19662 0.10857 L -0.2086 0.14051 C -0.20964 0.14723 -0.21159 0.15348 -0.21172 0.16042 C -0.21211 0.19283 -0.21016 0.22547 -0.21016 0.25788 C -0.21016 0.26413 -0.21068 0.27038 -0.21172 0.27639 C -0.21433 0.29213 -0.21823 0.30163 -0.22292 0.31505 C -0.22344 0.31875 -0.22344 0.32269 -0.22435 0.32593 C -0.22539 0.32894 -0.2349 0.3463 -0.23568 0.34723 C -0.23855 0.35024 -0.24219 0.35139 -0.24545 0.35394 C -0.25443 0.35209 -0.26341 0.35093 -0.2724 0.34838 C -0.27448 0.34792 -0.27631 0.34468 -0.27839 0.34422 C -0.28295 0.34399 -0.28737 0.34538 -0.29193 0.34561 C -0.29649 0.35 -0.2974 0.35186 -0.30313 0.35116 C -0.30495 0.35093 -0.30664 0.34908 -0.30847 0.34838 C -0.30912 0.34723 -0.3099 0.34561 -0.31068 0.34422 C -0.31459 0.3382 -0.31914 0.33288 -0.32266 0.32593 C -0.3267 0.31783 -0.33021 0.30903 -0.33464 0.30186 C -0.33959 0.29399 -0.34506 0.28612 -0.34896 0.27639 C -0.35209 0.26875 -0.35287 0.25834 -0.35482 0.24977 C -0.35612 0.24399 -0.35782 0.2382 -0.35925 0.23241 C -0.36003 0.21783 -0.36029 0.20301 -0.36159 0.18843 C -0.36237 0.17894 -0.36537 0.16042 -0.36537 0.16065 C -0.36433 0.15556 -0.36381 0.15024 -0.36224 0.14584 C -0.35886 0.13519 -0.35469 0.13033 -0.35039 0.12176 C -0.34662 0.11436 -0.34414 0.10394 -0.3392 0.09908 C -0.33112 0.09167 -0.32396 0.08079 -0.31524 0.07639 C -0.29792 0.06806 -0.31289 0.075 -0.28295 0.06459 C -0.27696 0.06227 -0.27084 0.06065 -0.26498 0.05788 C -0.26159 0.05625 -0.25899 0.05325 -0.25573 0.05116 C -0.24922 0.04653 -0.25026 0.04746 -0.24375 0.04584 C -0.2431 0.04399 -0.24258 0.04213 -0.24167 0.04051 C -0.23959 0.03681 -0.23672 0.03403 -0.2349 0.02987 C -0.22683 0.01158 -0.22591 0.00093 -0.22071 -0.02083 C -0.21901 -0.02754 -0.21719 -0.03425 -0.21537 -0.04074 C -0.21485 -0.0449 -0.2142 -0.04884 -0.21394 -0.05277 C -0.21185 -0.07685 -0.2142 -0.09351 -0.21537 -0.12083 C -0.21341 -0.13865 -0.21407 -0.1581 -0.20938 -0.17407 C -0.20638 -0.18472 -0.19909 -0.18865 -0.19362 -0.1956 C -0.18633 -0.20486 -0.16654 -0.23055 -0.15534 -0.2368 C -0.15039 -0.23981 -0.14493 -0.23958 -0.13959 -0.24074 C -0.13334 -0.24004 -0.12683 -0.24189 -0.12084 -0.23819 C -0.11719 -0.23587 -0.11172 -0.21365 -0.11042 -0.20879 C -0.10573 -0.15902 -0.11146 -0.21273 -0.10287 -0.15416 C -0.10104 -0.14027 -0.10144 -0.12986 -0.09987 -0.1155 C -0.09844 -0.10277 -0.09584 -0.09097 -0.09245 -0.07962 C -0.09089 -0.07453 -0.08933 -0.06921 -0.08711 -0.06481 C -0.06211 -0.01342 -0.08282 -0.05949 -0.06693 -0.03009 C -0.0625 -0.02199 -0.05834 -0.01319 -0.05417 -0.00486 L -0.04818 0.00718 C -0.04714 0.01436 -0.04584 0.0213 -0.04519 0.02848 C -0.04493 0.03125 -0.04493 0.03403 -0.0444 0.03658 C -0.04258 0.0463 -0.03659 0.05741 -0.03164 0.06042 C -0.03008 0.06135 -0.02865 0.06274 -0.02709 0.0632 C -0.02292 0.06413 -0.01862 0.06413 -0.01433 0.06459 C -0.01159 0.06181 -0.00847 0.06019 -0.00612 0.05649 C -0.00508 0.05487 -0.00521 0.05186 -0.00469 0.04977 C -0.00378 0.04653 -0.00261 0.04352 -0.00157 0.04051 C -0.00039 0.03102 -0.00052 0.03519 -0.00157 0.02038 C -0.00183 0.01875 -0.00196 0.0169 -0.00235 0.01505 C -0.00495 0.0051 -0.00235 0.00394 -0.00235 0.00186 Z " pathEditMode="relative" rAng="0" ptsTypes="AAAAAAAAAAAAAAAAAAAAAAAAAAAAAAAAAAAAAAAAAAAAAAAAAAAAAAAAAAAAAAAAAAAAAAAA">
                                      <p:cBhvr>
                                        <p:cTn id="86" dur="8000" fill="hold"/>
                                        <p:tgtEl>
                                          <p:spTgt spid="119"/>
                                        </p:tgtEl>
                                        <p:attrNameLst>
                                          <p:attrName>ppt_x</p:attrName>
                                          <p:attrName>ppt_y</p:attrName>
                                        </p:attrNameLst>
                                      </p:cBhvr>
                                      <p:rCtr x="-18073" y="5463"/>
                                    </p:animMotion>
                                  </p:childTnLst>
                                </p:cTn>
                              </p:par>
                              <p:par>
                                <p:cTn id="87" presetID="0" presetClass="path" presetSubtype="0" repeatCount="indefinite" fill="hold" nodeType="withEffect">
                                  <p:stCondLst>
                                    <p:cond delay="0"/>
                                  </p:stCondLst>
                                  <p:childTnLst>
                                    <p:animMotion origin="layout" path="M -0.00235 0.00185 L -0.00235 0.00208 C -0.00742 0.00856 -0.01198 0.0162 -0.01732 0.02176 C -0.02201 0.02662 -0.02735 0.02916 -0.03242 0.0324 C -0.03737 0.03588 -0.04219 0.03958 -0.0474 0.0419 C -0.05404 0.04444 -0.07305 0.04537 -0.07891 0.04583 C -0.08151 0.0449 -0.09857 0.03842 -0.10143 0.03912 C -0.11068 0.04166 -0.1194 0.04838 -0.12839 0.05254 C -0.13112 0.0537 -0.13386 0.05416 -0.13659 0.05509 L -0.14792 0.05926 C -0.14961 0.05972 -0.15143 0.06018 -0.15313 0.06041 L -0.17565 0.06458 C -0.18646 0.08148 -0.18542 0.07847 -0.19662 0.10856 L -0.2086 0.14051 C -0.20964 0.14722 -0.21159 0.15347 -0.21172 0.16041 C -0.21211 0.19282 -0.21016 0.22546 -0.21016 0.25787 C -0.21016 0.26412 -0.21068 0.27037 -0.21172 0.27639 C -0.21433 0.29213 -0.21823 0.30162 -0.22292 0.31504 C -0.22344 0.31875 -0.22344 0.32268 -0.22435 0.32592 C -0.22539 0.32916 -0.2349 0.34629 -0.23568 0.34722 C -0.23854 0.35046 -0.24219 0.35162 -0.24545 0.35393 C -0.25443 0.35208 -0.26341 0.35092 -0.2724 0.34838 C -0.27448 0.34791 -0.2763 0.34467 -0.27839 0.34444 C -0.28295 0.34398 -0.28737 0.34537 -0.29193 0.34583 C -0.29649 0.35 -0.2974 0.35185 -0.30313 0.35115 C -0.30495 0.35092 -0.30664 0.3493 -0.30847 0.34838 C -0.30912 0.34722 -0.3099 0.34583 -0.31068 0.34444 C -0.31459 0.33819 -0.31914 0.33287 -0.32266 0.32592 C -0.3267 0.31782 -0.33021 0.30903 -0.33464 0.30185 C -0.33959 0.29398 -0.34505 0.28611 -0.34896 0.27639 C -0.35209 0.26875 -0.35287 0.25833 -0.35482 0.24977 C -0.35612 0.24398 -0.35782 0.23819 -0.35925 0.2324 C -0.36003 0.21782 -0.36029 0.20301 -0.36159 0.18842 C -0.36237 0.17893 -0.36537 0.16041 -0.36537 0.16065 C -0.36433 0.15555 -0.3638 0.15023 -0.36224 0.14583 C -0.35886 0.13518 -0.35469 0.13032 -0.35039 0.12176 C -0.34662 0.11435 -0.34414 0.10393 -0.3392 0.09907 C -0.33112 0.09166 -0.32396 0.08078 -0.31524 0.07639 C -0.29792 0.06805 -0.31289 0.075 -0.28295 0.06458 C -0.27696 0.06227 -0.27084 0.06065 -0.26498 0.05787 C -0.26172 0.05625 -0.25899 0.05324 -0.25586 0.05115 C -0.24922 0.04653 -0.25026 0.04745 -0.24388 0.04583 C -0.2431 0.04398 -0.24258 0.04213 -0.24167 0.04051 C -0.23959 0.0368 -0.23672 0.03403 -0.2349 0.02986 C -0.22683 0.01157 -0.22591 0.00092 -0.22071 -0.02084 C -0.21901 -0.02755 -0.21719 -0.03426 -0.21537 -0.04074 C -0.21485 -0.04491 -0.2142 -0.04885 -0.21393 -0.05278 C -0.21185 -0.07685 -0.2142 -0.09352 -0.21537 -0.12084 C -0.21341 -0.13866 -0.21407 -0.1581 -0.20938 -0.17408 C -0.20638 -0.18472 -0.19909 -0.18866 -0.19362 -0.1956 C -0.18633 -0.20486 -0.16654 -0.23056 -0.15534 -0.23681 C -0.15039 -0.23982 -0.14492 -0.23959 -0.13959 -0.24074 C -0.13334 -0.24005 -0.12683 -0.2419 -0.12084 -0.2382 C -0.11719 -0.23588 -0.11172 -0.21366 -0.11042 -0.2088 C -0.10573 -0.15903 -0.11133 -0.21273 -0.10287 -0.15417 C -0.10091 -0.14028 -0.10143 -0.12986 -0.09987 -0.11551 C -0.09844 -0.10278 -0.09584 -0.09097 -0.09245 -0.07963 C -0.09089 -0.07454 -0.08933 -0.06922 -0.08711 -0.06482 C -0.06211 -0.01343 -0.08282 -0.05949 -0.06693 -0.0301 C -0.0625 -0.02199 -0.05834 -0.0132 -0.05417 -0.00486 L -0.04818 0.00717 C -0.04714 0.01435 -0.04584 0.02129 -0.04518 0.02847 C -0.04492 0.03125 -0.04492 0.03403 -0.0444 0.03657 C -0.04258 0.04629 -0.03659 0.0574 -0.03164 0.06041 C -0.03008 0.06134 -0.02865 0.06273 -0.02709 0.06319 C -0.02292 0.06412 -0.01862 0.06412 -0.01433 0.06458 C -0.01159 0.0618 -0.00847 0.06018 -0.00612 0.05648 C -0.00508 0.05486 -0.00521 0.05185 -0.00469 0.04977 C -0.00378 0.04653 -0.00261 0.04352 -0.00157 0.04051 C -0.00026 0.03102 -0.00052 0.03518 -0.00157 0.02037 C -0.00183 0.01875 -0.00196 0.0169 -0.00235 0.01504 C -0.00495 0.00509 -0.00235 0.00393 -0.00235 0.00185 Z " pathEditMode="relative" rAng="0" ptsTypes="AAAAAAAAAAAAAAAAAAAAAAAAAAAAAAAAAAAAAAAAAAAAAAAAAAAAAAAAAAAAAAAAAAAAAAAA">
                                      <p:cBhvr>
                                        <p:cTn id="88" dur="8000" fill="hold"/>
                                        <p:tgtEl>
                                          <p:spTgt spid="1986"/>
                                        </p:tgtEl>
                                        <p:attrNameLst>
                                          <p:attrName>ppt_x</p:attrName>
                                          <p:attrName>ppt_y</p:attrName>
                                        </p:attrNameLst>
                                      </p:cBhvr>
                                      <p:rCtr x="-18073" y="5463"/>
                                    </p:animMotion>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989"/>
                                        </p:tgtEl>
                                        <p:attrNameLst>
                                          <p:attrName>style.visibility</p:attrName>
                                        </p:attrNameLst>
                                      </p:cBhvr>
                                      <p:to>
                                        <p:strVal val="visible"/>
                                      </p:to>
                                    </p:set>
                                    <p:animEffect transition="in" filter="fade">
                                      <p:cBhvr>
                                        <p:cTn id="93" dur="500"/>
                                        <p:tgtEl>
                                          <p:spTgt spid="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B7CE8989-D570-9EA6-140A-D5CCC9FD9B10}"/>
              </a:ext>
            </a:extLst>
          </p:cNvPr>
          <p:cNvSpPr>
            <a:spLocks noGrp="1"/>
          </p:cNvSpPr>
          <p:nvPr>
            <p:ph type="ctrTitle"/>
          </p:nvPr>
        </p:nvSpPr>
        <p:spPr>
          <a:xfrm>
            <a:off x="1524000" y="1122362"/>
            <a:ext cx="9144000" cy="2900518"/>
          </a:xfrm>
        </p:spPr>
        <p:txBody>
          <a:bodyPr>
            <a:normAutofit/>
          </a:bodyPr>
          <a:lstStyle/>
          <a:p>
            <a:r>
              <a:rPr lang="de-DE">
                <a:solidFill>
                  <a:srgbClr val="FFFFFF"/>
                </a:solidFill>
              </a:rPr>
              <a:t>Die Metallbindung</a:t>
            </a:r>
          </a:p>
        </p:txBody>
      </p:sp>
    </p:spTree>
    <p:extLst>
      <p:ext uri="{BB962C8B-B14F-4D97-AF65-F5344CB8AC3E}">
        <p14:creationId xmlns:p14="http://schemas.microsoft.com/office/powerpoint/2010/main" val="17876245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6">
            <a:extLst>
              <a:ext uri="{FF2B5EF4-FFF2-40B4-BE49-F238E27FC236}">
                <a16:creationId xmlns:a16="http://schemas.microsoft.com/office/drawing/2014/main" id="{6E31981C-1172-C26C-7EC1-EA5328281A45}"/>
              </a:ext>
            </a:extLst>
          </p:cNvPr>
          <p:cNvSpPr txBox="1">
            <a:spLocks/>
          </p:cNvSpPr>
          <p:nvPr/>
        </p:nvSpPr>
        <p:spPr>
          <a:xfrm>
            <a:off x="838200" y="24682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4400" b="0" i="0" u="none" strike="noStrike" kern="1200" cap="none" spc="0" normalizeH="0" baseline="0" noProof="0" dirty="0">
                <a:ln>
                  <a:noFill/>
                </a:ln>
                <a:solidFill>
                  <a:prstClr val="white"/>
                </a:solidFill>
                <a:effectLst/>
                <a:uLnTx/>
                <a:uFillTx/>
                <a:latin typeface="Calibri Light" panose="020F0302020204030204"/>
                <a:ea typeface="+mj-ea"/>
                <a:cs typeface="+mj-cs"/>
              </a:rPr>
              <a:t>Ein Atom besteht nach dem </a:t>
            </a:r>
            <a:r>
              <a:rPr kumimoji="0" lang="de-DE" sz="4400" b="0" i="0" u="none" strike="noStrike" kern="1200" cap="none" spc="0" normalizeH="0" baseline="0" noProof="0" dirty="0" err="1">
                <a:ln>
                  <a:noFill/>
                </a:ln>
                <a:solidFill>
                  <a:prstClr val="white"/>
                </a:solidFill>
                <a:effectLst/>
                <a:uLnTx/>
                <a:uFillTx/>
                <a:latin typeface="Calibri Light" panose="020F0302020204030204"/>
                <a:ea typeface="+mj-ea"/>
                <a:cs typeface="+mj-cs"/>
              </a:rPr>
              <a:t>Bohr‘schen</a:t>
            </a:r>
            <a:r>
              <a:rPr kumimoji="0" lang="de-DE" sz="4400" b="0" i="0" u="none" strike="noStrike" kern="1200" cap="none" spc="0" normalizeH="0" baseline="0" noProof="0" dirty="0">
                <a:ln>
                  <a:noFill/>
                </a:ln>
                <a:solidFill>
                  <a:prstClr val="white"/>
                </a:solidFill>
                <a:effectLst/>
                <a:uLnTx/>
                <a:uFillTx/>
                <a:latin typeface="Calibri Light" panose="020F0302020204030204"/>
                <a:ea typeface="+mj-ea"/>
                <a:cs typeface="+mj-cs"/>
              </a:rPr>
              <a:t> Atommodell aus Kern und </a:t>
            </a:r>
            <a:r>
              <a:rPr kumimoji="0" lang="de-DE" sz="4400" b="0" i="0" u="none" strike="noStrike" kern="1200" cap="none" spc="0" normalizeH="0" baseline="0" noProof="0" dirty="0">
                <a:ln>
                  <a:noFill/>
                </a:ln>
                <a:solidFill>
                  <a:prstClr val="black"/>
                </a:solidFill>
                <a:effectLst/>
                <a:uLnTx/>
                <a:uFillTx/>
                <a:latin typeface="Calibri Light" panose="020F0302020204030204"/>
                <a:ea typeface="+mj-ea"/>
                <a:cs typeface="+mj-cs"/>
              </a:rPr>
              <a:t>Hülle</a:t>
            </a:r>
            <a:r>
              <a:rPr kumimoji="0" lang="de-DE" sz="4400" b="0" i="0" u="none" strike="noStrike" kern="1200" cap="none" spc="0" normalizeH="0" baseline="0" noProof="0" dirty="0">
                <a:ln>
                  <a:noFill/>
                </a:ln>
                <a:solidFill>
                  <a:prstClr val="white"/>
                </a:solidFill>
                <a:effectLst/>
                <a:uLnTx/>
                <a:uFillTx/>
                <a:latin typeface="Calibri Light" panose="020F0302020204030204"/>
                <a:ea typeface="+mj-ea"/>
                <a:cs typeface="+mj-cs"/>
              </a:rPr>
              <a:t>.</a:t>
            </a:r>
          </a:p>
        </p:txBody>
      </p:sp>
      <p:sp>
        <p:nvSpPr>
          <p:cNvPr id="8" name="Titel 6">
            <a:extLst>
              <a:ext uri="{FF2B5EF4-FFF2-40B4-BE49-F238E27FC236}">
                <a16:creationId xmlns:a16="http://schemas.microsoft.com/office/drawing/2014/main" id="{0D02D810-E7D6-86C8-6D11-E483FED799C1}"/>
              </a:ext>
            </a:extLst>
          </p:cNvPr>
          <p:cNvSpPr txBox="1">
            <a:spLocks/>
          </p:cNvSpPr>
          <p:nvPr/>
        </p:nvSpPr>
        <p:spPr>
          <a:xfrm>
            <a:off x="838200" y="24682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4400" b="0" i="0" u="none" strike="noStrike" kern="1200" cap="none" spc="0" normalizeH="0" baseline="0" noProof="0" dirty="0">
                <a:ln>
                  <a:noFill/>
                </a:ln>
                <a:solidFill>
                  <a:prstClr val="white"/>
                </a:solidFill>
                <a:effectLst/>
                <a:uLnTx/>
                <a:uFillTx/>
                <a:latin typeface="Calibri Light" panose="020F0302020204030204"/>
                <a:ea typeface="+mj-ea"/>
                <a:cs typeface="+mj-cs"/>
              </a:rPr>
              <a:t>Ein Atom besteht nach dem </a:t>
            </a:r>
            <a:r>
              <a:rPr kumimoji="0" lang="de-DE" sz="4400" b="0" i="0" u="none" strike="noStrike" kern="1200" cap="none" spc="0" normalizeH="0" baseline="0" noProof="0" dirty="0" err="1">
                <a:ln>
                  <a:noFill/>
                </a:ln>
                <a:solidFill>
                  <a:prstClr val="white"/>
                </a:solidFill>
                <a:effectLst/>
                <a:uLnTx/>
                <a:uFillTx/>
                <a:latin typeface="Calibri Light" panose="020F0302020204030204"/>
                <a:ea typeface="+mj-ea"/>
                <a:cs typeface="+mj-cs"/>
              </a:rPr>
              <a:t>Bohr‘schen</a:t>
            </a:r>
            <a:r>
              <a:rPr kumimoji="0" lang="de-DE" sz="4400" b="0" i="0" u="none" strike="noStrike" kern="1200" cap="none" spc="0" normalizeH="0" baseline="0" noProof="0" dirty="0">
                <a:ln>
                  <a:noFill/>
                </a:ln>
                <a:solidFill>
                  <a:prstClr val="white"/>
                </a:solidFill>
                <a:effectLst/>
                <a:uLnTx/>
                <a:uFillTx/>
                <a:latin typeface="Calibri Light" panose="020F0302020204030204"/>
                <a:ea typeface="+mj-ea"/>
                <a:cs typeface="+mj-cs"/>
              </a:rPr>
              <a:t> Atommodell aus </a:t>
            </a:r>
            <a:r>
              <a:rPr kumimoji="0" lang="de-DE" sz="4400" b="0" i="0" u="none" strike="noStrike" kern="1200" cap="none" spc="0" normalizeH="0" baseline="0" noProof="0" dirty="0">
                <a:ln>
                  <a:noFill/>
                </a:ln>
                <a:solidFill>
                  <a:prstClr val="black"/>
                </a:solidFill>
                <a:effectLst/>
                <a:uLnTx/>
                <a:uFillTx/>
                <a:latin typeface="Calibri Light" panose="020F0302020204030204"/>
                <a:ea typeface="+mj-ea"/>
                <a:cs typeface="+mj-cs"/>
              </a:rPr>
              <a:t>Kern </a:t>
            </a:r>
            <a:r>
              <a:rPr kumimoji="0" lang="de-DE" sz="4400" b="0" i="0" u="none" strike="noStrike" kern="1200" cap="none" spc="0" normalizeH="0" baseline="0" noProof="0" dirty="0">
                <a:ln>
                  <a:noFill/>
                </a:ln>
                <a:solidFill>
                  <a:prstClr val="white"/>
                </a:solidFill>
                <a:effectLst/>
                <a:uLnTx/>
                <a:uFillTx/>
                <a:latin typeface="Calibri Light" panose="020F0302020204030204"/>
                <a:ea typeface="+mj-ea"/>
                <a:cs typeface="+mj-cs"/>
              </a:rPr>
              <a:t>und          .</a:t>
            </a:r>
          </a:p>
        </p:txBody>
      </p:sp>
      <p:sp>
        <p:nvSpPr>
          <p:cNvPr id="7" name="Titel 6">
            <a:extLst>
              <a:ext uri="{FF2B5EF4-FFF2-40B4-BE49-F238E27FC236}">
                <a16:creationId xmlns:a16="http://schemas.microsoft.com/office/drawing/2014/main" id="{3977906F-CCEC-6FEB-FB77-C7FE1F3122BA}"/>
              </a:ext>
            </a:extLst>
          </p:cNvPr>
          <p:cNvSpPr>
            <a:spLocks noGrp="1"/>
          </p:cNvSpPr>
          <p:nvPr>
            <p:ph type="title"/>
          </p:nvPr>
        </p:nvSpPr>
        <p:spPr>
          <a:xfrm>
            <a:off x="838200" y="2468244"/>
            <a:ext cx="10515600" cy="1325563"/>
          </a:xfrm>
        </p:spPr>
        <p:txBody>
          <a:bodyPr>
            <a:normAutofit/>
          </a:bodyPr>
          <a:lstStyle/>
          <a:p>
            <a:pPr algn="ctr"/>
            <a:r>
              <a:rPr lang="de-DE" dirty="0"/>
              <a:t>Ein Atom besteht nach dem </a:t>
            </a:r>
            <a:r>
              <a:rPr lang="de-DE" dirty="0" err="1"/>
              <a:t>Bohr‘schen</a:t>
            </a:r>
            <a:r>
              <a:rPr lang="de-DE" dirty="0"/>
              <a:t> Atommodell aus          und </a:t>
            </a:r>
            <a:r>
              <a:rPr lang="de-DE" dirty="0">
                <a:solidFill>
                  <a:schemeClr val="bg1"/>
                </a:solidFill>
              </a:rPr>
              <a:t>         </a:t>
            </a:r>
            <a:r>
              <a:rPr lang="de-DE" dirty="0"/>
              <a:t>.</a:t>
            </a:r>
          </a:p>
        </p:txBody>
      </p:sp>
    </p:spTree>
    <p:extLst>
      <p:ext uri="{BB962C8B-B14F-4D97-AF65-F5344CB8AC3E}">
        <p14:creationId xmlns:p14="http://schemas.microsoft.com/office/powerpoint/2010/main" val="143244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A307BEB7-E913-F5EB-6BA0-D1DAE0E7F378}"/>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3F022050-A372-6616-8E4E-6D30C7E0A8EB}"/>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Tree>
    <p:extLst>
      <p:ext uri="{BB962C8B-B14F-4D97-AF65-F5344CB8AC3E}">
        <p14:creationId xmlns:p14="http://schemas.microsoft.com/office/powerpoint/2010/main" val="113565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2" name="Magnesium">
            <a:extLst>
              <a:ext uri="{FF2B5EF4-FFF2-40B4-BE49-F238E27FC236}">
                <a16:creationId xmlns:a16="http://schemas.microsoft.com/office/drawing/2014/main" id="{9E548C07-53B5-5364-1538-C52AA8125563}"/>
              </a:ext>
            </a:extLst>
          </p:cNvPr>
          <p:cNvSpPr txBox="1"/>
          <p:nvPr/>
        </p:nvSpPr>
        <p:spPr>
          <a:xfrm>
            <a:off x="5321388" y="0"/>
            <a:ext cx="15492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Magnesium</a:t>
            </a:r>
          </a:p>
        </p:txBody>
      </p:sp>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1" name="Wie viele Protonen und Neutronen hat Magnesium?">
            <a:extLst>
              <a:ext uri="{FF2B5EF4-FFF2-40B4-BE49-F238E27FC236}">
                <a16:creationId xmlns:a16="http://schemas.microsoft.com/office/drawing/2014/main" id="{68294763-1F13-D2E4-B03D-9C8CDDC951BD}"/>
              </a:ext>
            </a:extLst>
          </p:cNvPr>
          <p:cNvSpPr txBox="1"/>
          <p:nvPr/>
        </p:nvSpPr>
        <p:spPr>
          <a:xfrm>
            <a:off x="0" y="603503"/>
            <a:ext cx="40965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Wie viele</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Protonen und Neutronen hat Magnesium?</a:t>
            </a:r>
          </a:p>
        </p:txBody>
      </p:sp>
      <p:sp>
        <p:nvSpPr>
          <p:cNvPr id="9" name="12 Protonen">
            <a:extLst>
              <a:ext uri="{FF2B5EF4-FFF2-40B4-BE49-F238E27FC236}">
                <a16:creationId xmlns:a16="http://schemas.microsoft.com/office/drawing/2014/main" id="{8316A2F6-77A4-B136-E230-3C5480E99572}"/>
              </a:ext>
            </a:extLst>
          </p:cNvPr>
          <p:cNvSpPr txBox="1"/>
          <p:nvPr/>
        </p:nvSpPr>
        <p:spPr>
          <a:xfrm>
            <a:off x="22872" y="2752344"/>
            <a:ext cx="1527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12 Protonen:</a:t>
            </a:r>
          </a:p>
        </p:txBody>
      </p:sp>
      <p:grpSp>
        <p:nvGrpSpPr>
          <p:cNvPr id="5" name="Gruppieren 4">
            <a:extLst>
              <a:ext uri="{FF2B5EF4-FFF2-40B4-BE49-F238E27FC236}">
                <a16:creationId xmlns:a16="http://schemas.microsoft.com/office/drawing/2014/main" id="{7EB93525-35AF-D6D4-EDDB-22695B22041A}"/>
              </a:ext>
            </a:extLst>
          </p:cNvPr>
          <p:cNvGrpSpPr>
            <a:grpSpLocks noChangeAspect="1"/>
          </p:cNvGrpSpPr>
          <p:nvPr/>
        </p:nvGrpSpPr>
        <p:grpSpPr>
          <a:xfrm>
            <a:off x="1549920" y="2719518"/>
            <a:ext cx="180000" cy="180000"/>
            <a:chOff x="3172968" y="2304288"/>
            <a:chExt cx="180000" cy="180000"/>
          </a:xfrm>
        </p:grpSpPr>
        <p:sp>
          <p:nvSpPr>
            <p:cNvPr id="6" name="Ellipse 5">
              <a:extLst>
                <a:ext uri="{FF2B5EF4-FFF2-40B4-BE49-F238E27FC236}">
                  <a16:creationId xmlns:a16="http://schemas.microsoft.com/office/drawing/2014/main" id="{6A501161-6052-07AF-342A-25DB8F96C9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dditionszeichen 6">
              <a:extLst>
                <a:ext uri="{FF2B5EF4-FFF2-40B4-BE49-F238E27FC236}">
                  <a16:creationId xmlns:a16="http://schemas.microsoft.com/office/drawing/2014/main" id="{5DFA037E-C1B6-494F-EA59-32E561AF10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uppieren 9">
            <a:extLst>
              <a:ext uri="{FF2B5EF4-FFF2-40B4-BE49-F238E27FC236}">
                <a16:creationId xmlns:a16="http://schemas.microsoft.com/office/drawing/2014/main" id="{F8F8AF9A-126D-1E04-553E-F3DA458CB329}"/>
              </a:ext>
            </a:extLst>
          </p:cNvPr>
          <p:cNvGrpSpPr>
            <a:grpSpLocks noChangeAspect="1"/>
          </p:cNvGrpSpPr>
          <p:nvPr/>
        </p:nvGrpSpPr>
        <p:grpSpPr>
          <a:xfrm>
            <a:off x="1549920" y="3031676"/>
            <a:ext cx="180000" cy="180000"/>
            <a:chOff x="3172968" y="2304288"/>
            <a:chExt cx="180000" cy="180000"/>
          </a:xfrm>
        </p:grpSpPr>
        <p:sp>
          <p:nvSpPr>
            <p:cNvPr id="87" name="Ellipse 86">
              <a:extLst>
                <a:ext uri="{FF2B5EF4-FFF2-40B4-BE49-F238E27FC236}">
                  <a16:creationId xmlns:a16="http://schemas.microsoft.com/office/drawing/2014/main" id="{2EF2268B-6FC7-2FEA-8C42-BABAD44398A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Additionszeichen 87">
              <a:extLst>
                <a:ext uri="{FF2B5EF4-FFF2-40B4-BE49-F238E27FC236}">
                  <a16:creationId xmlns:a16="http://schemas.microsoft.com/office/drawing/2014/main" id="{73731DF8-47F0-1D49-BCF7-C34ABEC68D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uppieren 88">
            <a:extLst>
              <a:ext uri="{FF2B5EF4-FFF2-40B4-BE49-F238E27FC236}">
                <a16:creationId xmlns:a16="http://schemas.microsoft.com/office/drawing/2014/main" id="{3EA41580-03DD-8C47-0F68-D74D55CE9783}"/>
              </a:ext>
            </a:extLst>
          </p:cNvPr>
          <p:cNvGrpSpPr>
            <a:grpSpLocks noChangeAspect="1"/>
          </p:cNvGrpSpPr>
          <p:nvPr/>
        </p:nvGrpSpPr>
        <p:grpSpPr>
          <a:xfrm>
            <a:off x="1854720" y="2719518"/>
            <a:ext cx="180000" cy="180000"/>
            <a:chOff x="3172968" y="2304288"/>
            <a:chExt cx="180000" cy="180000"/>
          </a:xfrm>
        </p:grpSpPr>
        <p:sp>
          <p:nvSpPr>
            <p:cNvPr id="95" name="Ellipse 94">
              <a:extLst>
                <a:ext uri="{FF2B5EF4-FFF2-40B4-BE49-F238E27FC236}">
                  <a16:creationId xmlns:a16="http://schemas.microsoft.com/office/drawing/2014/main" id="{D72CE599-B609-8DFC-1E70-BCF6F9B189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Additionszeichen 95">
              <a:extLst>
                <a:ext uri="{FF2B5EF4-FFF2-40B4-BE49-F238E27FC236}">
                  <a16:creationId xmlns:a16="http://schemas.microsoft.com/office/drawing/2014/main" id="{9B9A693C-A82D-1466-23E7-D13494FD5A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 name="Gruppieren 96">
            <a:extLst>
              <a:ext uri="{FF2B5EF4-FFF2-40B4-BE49-F238E27FC236}">
                <a16:creationId xmlns:a16="http://schemas.microsoft.com/office/drawing/2014/main" id="{ADA97CD7-A32E-4B02-4549-3E2C58C8325F}"/>
              </a:ext>
            </a:extLst>
          </p:cNvPr>
          <p:cNvGrpSpPr>
            <a:grpSpLocks noChangeAspect="1"/>
          </p:cNvGrpSpPr>
          <p:nvPr/>
        </p:nvGrpSpPr>
        <p:grpSpPr>
          <a:xfrm>
            <a:off x="1854720" y="3031676"/>
            <a:ext cx="180000" cy="180000"/>
            <a:chOff x="3172968" y="2304288"/>
            <a:chExt cx="180000" cy="180000"/>
          </a:xfrm>
        </p:grpSpPr>
        <p:sp>
          <p:nvSpPr>
            <p:cNvPr id="98" name="Ellipse 97">
              <a:extLst>
                <a:ext uri="{FF2B5EF4-FFF2-40B4-BE49-F238E27FC236}">
                  <a16:creationId xmlns:a16="http://schemas.microsoft.com/office/drawing/2014/main" id="{86CD46C4-AD57-8C09-3B75-217FAA0BCA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Additionszeichen 98">
              <a:extLst>
                <a:ext uri="{FF2B5EF4-FFF2-40B4-BE49-F238E27FC236}">
                  <a16:creationId xmlns:a16="http://schemas.microsoft.com/office/drawing/2014/main" id="{F421645D-0A8F-936D-E957-12A49C5899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uppieren 99">
            <a:extLst>
              <a:ext uri="{FF2B5EF4-FFF2-40B4-BE49-F238E27FC236}">
                <a16:creationId xmlns:a16="http://schemas.microsoft.com/office/drawing/2014/main" id="{22159FA7-C4A7-1FF7-0631-83EC2D4AD9EC}"/>
              </a:ext>
            </a:extLst>
          </p:cNvPr>
          <p:cNvGrpSpPr>
            <a:grpSpLocks noChangeAspect="1"/>
          </p:cNvGrpSpPr>
          <p:nvPr/>
        </p:nvGrpSpPr>
        <p:grpSpPr>
          <a:xfrm>
            <a:off x="2159520" y="2719518"/>
            <a:ext cx="180000" cy="180000"/>
            <a:chOff x="3172968" y="2304288"/>
            <a:chExt cx="180000" cy="180000"/>
          </a:xfrm>
        </p:grpSpPr>
        <p:sp>
          <p:nvSpPr>
            <p:cNvPr id="101" name="Ellipse 100">
              <a:extLst>
                <a:ext uri="{FF2B5EF4-FFF2-40B4-BE49-F238E27FC236}">
                  <a16:creationId xmlns:a16="http://schemas.microsoft.com/office/drawing/2014/main" id="{0708B77E-43A6-B576-8549-D3D91DA8E5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Additionszeichen 101">
              <a:extLst>
                <a:ext uri="{FF2B5EF4-FFF2-40B4-BE49-F238E27FC236}">
                  <a16:creationId xmlns:a16="http://schemas.microsoft.com/office/drawing/2014/main" id="{05DB3F7C-CD66-D500-ABBD-4EC38875520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uppieren 102">
            <a:extLst>
              <a:ext uri="{FF2B5EF4-FFF2-40B4-BE49-F238E27FC236}">
                <a16:creationId xmlns:a16="http://schemas.microsoft.com/office/drawing/2014/main" id="{3894C470-824C-DEDB-C6BE-E40312CBBC0E}"/>
              </a:ext>
            </a:extLst>
          </p:cNvPr>
          <p:cNvGrpSpPr>
            <a:grpSpLocks noChangeAspect="1"/>
          </p:cNvGrpSpPr>
          <p:nvPr/>
        </p:nvGrpSpPr>
        <p:grpSpPr>
          <a:xfrm>
            <a:off x="2153424" y="3031676"/>
            <a:ext cx="180000" cy="180000"/>
            <a:chOff x="3172968" y="2304288"/>
            <a:chExt cx="180000" cy="180000"/>
          </a:xfrm>
        </p:grpSpPr>
        <p:sp>
          <p:nvSpPr>
            <p:cNvPr id="104" name="Ellipse 103">
              <a:extLst>
                <a:ext uri="{FF2B5EF4-FFF2-40B4-BE49-F238E27FC236}">
                  <a16:creationId xmlns:a16="http://schemas.microsoft.com/office/drawing/2014/main" id="{FDDF12EC-9B5A-B3C5-962C-D6C8BD844A0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Additionszeichen 104">
              <a:extLst>
                <a:ext uri="{FF2B5EF4-FFF2-40B4-BE49-F238E27FC236}">
                  <a16:creationId xmlns:a16="http://schemas.microsoft.com/office/drawing/2014/main" id="{CE7766D4-A8E0-B71F-128F-CBFFB8D9778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6" name="Gruppieren 105">
            <a:extLst>
              <a:ext uri="{FF2B5EF4-FFF2-40B4-BE49-F238E27FC236}">
                <a16:creationId xmlns:a16="http://schemas.microsoft.com/office/drawing/2014/main" id="{EEB5956E-1B97-8AF5-E4AA-4BF28C20B2FE}"/>
              </a:ext>
            </a:extLst>
          </p:cNvPr>
          <p:cNvGrpSpPr>
            <a:grpSpLocks noChangeAspect="1"/>
          </p:cNvGrpSpPr>
          <p:nvPr/>
        </p:nvGrpSpPr>
        <p:grpSpPr>
          <a:xfrm>
            <a:off x="2464320" y="2719518"/>
            <a:ext cx="180000" cy="180000"/>
            <a:chOff x="3172968" y="2304288"/>
            <a:chExt cx="180000" cy="180000"/>
          </a:xfrm>
        </p:grpSpPr>
        <p:sp>
          <p:nvSpPr>
            <p:cNvPr id="107" name="Ellipse 106">
              <a:extLst>
                <a:ext uri="{FF2B5EF4-FFF2-40B4-BE49-F238E27FC236}">
                  <a16:creationId xmlns:a16="http://schemas.microsoft.com/office/drawing/2014/main" id="{9C4D5E5E-F5A8-0830-93A2-D50166F5265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Additionszeichen 107">
              <a:extLst>
                <a:ext uri="{FF2B5EF4-FFF2-40B4-BE49-F238E27FC236}">
                  <a16:creationId xmlns:a16="http://schemas.microsoft.com/office/drawing/2014/main" id="{D6B69072-BB07-8BA4-EEF0-32A0704A04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Gruppieren 108">
            <a:extLst>
              <a:ext uri="{FF2B5EF4-FFF2-40B4-BE49-F238E27FC236}">
                <a16:creationId xmlns:a16="http://schemas.microsoft.com/office/drawing/2014/main" id="{48AB4E05-529F-C261-9593-94277D32E260}"/>
              </a:ext>
            </a:extLst>
          </p:cNvPr>
          <p:cNvGrpSpPr>
            <a:grpSpLocks noChangeAspect="1"/>
          </p:cNvGrpSpPr>
          <p:nvPr/>
        </p:nvGrpSpPr>
        <p:grpSpPr>
          <a:xfrm>
            <a:off x="2464320" y="3031676"/>
            <a:ext cx="180000" cy="180000"/>
            <a:chOff x="3172968" y="2304288"/>
            <a:chExt cx="180000" cy="180000"/>
          </a:xfrm>
        </p:grpSpPr>
        <p:sp>
          <p:nvSpPr>
            <p:cNvPr id="110" name="Ellipse 109">
              <a:extLst>
                <a:ext uri="{FF2B5EF4-FFF2-40B4-BE49-F238E27FC236}">
                  <a16:creationId xmlns:a16="http://schemas.microsoft.com/office/drawing/2014/main" id="{7ADEDF81-4287-9FBB-DE31-072A5B965EE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Additionszeichen 110">
              <a:extLst>
                <a:ext uri="{FF2B5EF4-FFF2-40B4-BE49-F238E27FC236}">
                  <a16:creationId xmlns:a16="http://schemas.microsoft.com/office/drawing/2014/main" id="{1A7DEE71-0774-6C26-1433-4BAA617D2EB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2" name="Gruppieren 111">
            <a:extLst>
              <a:ext uri="{FF2B5EF4-FFF2-40B4-BE49-F238E27FC236}">
                <a16:creationId xmlns:a16="http://schemas.microsoft.com/office/drawing/2014/main" id="{1FAE61CE-EE49-69BB-96BC-35689E68E8AB}"/>
              </a:ext>
            </a:extLst>
          </p:cNvPr>
          <p:cNvGrpSpPr>
            <a:grpSpLocks noChangeAspect="1"/>
          </p:cNvGrpSpPr>
          <p:nvPr/>
        </p:nvGrpSpPr>
        <p:grpSpPr>
          <a:xfrm>
            <a:off x="2769120" y="2719518"/>
            <a:ext cx="180000" cy="180000"/>
            <a:chOff x="3172968" y="2304288"/>
            <a:chExt cx="180000" cy="180000"/>
          </a:xfrm>
        </p:grpSpPr>
        <p:sp>
          <p:nvSpPr>
            <p:cNvPr id="113" name="Ellipse 112">
              <a:extLst>
                <a:ext uri="{FF2B5EF4-FFF2-40B4-BE49-F238E27FC236}">
                  <a16:creationId xmlns:a16="http://schemas.microsoft.com/office/drawing/2014/main" id="{C91D78A4-E398-5DA9-D331-1896B26F7A0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Additionszeichen 113">
              <a:extLst>
                <a:ext uri="{FF2B5EF4-FFF2-40B4-BE49-F238E27FC236}">
                  <a16:creationId xmlns:a16="http://schemas.microsoft.com/office/drawing/2014/main" id="{46BDAB57-7A62-035D-D20C-0919A68A371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uppieren 114">
            <a:extLst>
              <a:ext uri="{FF2B5EF4-FFF2-40B4-BE49-F238E27FC236}">
                <a16:creationId xmlns:a16="http://schemas.microsoft.com/office/drawing/2014/main" id="{F2B2BF62-3258-2D10-794A-36CDD68D6FC7}"/>
              </a:ext>
            </a:extLst>
          </p:cNvPr>
          <p:cNvGrpSpPr>
            <a:grpSpLocks noChangeAspect="1"/>
          </p:cNvGrpSpPr>
          <p:nvPr/>
        </p:nvGrpSpPr>
        <p:grpSpPr>
          <a:xfrm>
            <a:off x="2769120" y="3031676"/>
            <a:ext cx="180000" cy="180000"/>
            <a:chOff x="3172968" y="2304288"/>
            <a:chExt cx="180000" cy="180000"/>
          </a:xfrm>
        </p:grpSpPr>
        <p:sp>
          <p:nvSpPr>
            <p:cNvPr id="116" name="Ellipse 115">
              <a:extLst>
                <a:ext uri="{FF2B5EF4-FFF2-40B4-BE49-F238E27FC236}">
                  <a16:creationId xmlns:a16="http://schemas.microsoft.com/office/drawing/2014/main" id="{CC0CAB8F-7425-4F25-8FFB-D18F72FDFEC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Additionszeichen 116">
              <a:extLst>
                <a:ext uri="{FF2B5EF4-FFF2-40B4-BE49-F238E27FC236}">
                  <a16:creationId xmlns:a16="http://schemas.microsoft.com/office/drawing/2014/main" id="{528B4B2E-D3A0-B580-D372-ACCD58AED3C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 name="Gruppieren 117">
            <a:extLst>
              <a:ext uri="{FF2B5EF4-FFF2-40B4-BE49-F238E27FC236}">
                <a16:creationId xmlns:a16="http://schemas.microsoft.com/office/drawing/2014/main" id="{19536F1A-00C9-C488-85A3-0FC841D8EF84}"/>
              </a:ext>
            </a:extLst>
          </p:cNvPr>
          <p:cNvGrpSpPr>
            <a:grpSpLocks noChangeAspect="1"/>
          </p:cNvGrpSpPr>
          <p:nvPr/>
        </p:nvGrpSpPr>
        <p:grpSpPr>
          <a:xfrm>
            <a:off x="3073920" y="2719518"/>
            <a:ext cx="180000" cy="180000"/>
            <a:chOff x="3172968" y="2304288"/>
            <a:chExt cx="180000" cy="180000"/>
          </a:xfrm>
        </p:grpSpPr>
        <p:sp>
          <p:nvSpPr>
            <p:cNvPr id="119" name="Ellipse 118">
              <a:extLst>
                <a:ext uri="{FF2B5EF4-FFF2-40B4-BE49-F238E27FC236}">
                  <a16:creationId xmlns:a16="http://schemas.microsoft.com/office/drawing/2014/main" id="{2CE9D2DC-83B0-C539-566D-8C02C062A76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Additionszeichen 119">
              <a:extLst>
                <a:ext uri="{FF2B5EF4-FFF2-40B4-BE49-F238E27FC236}">
                  <a16:creationId xmlns:a16="http://schemas.microsoft.com/office/drawing/2014/main" id="{53191EF4-E458-ACF2-C782-7DCDF510321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uppieren 120">
            <a:extLst>
              <a:ext uri="{FF2B5EF4-FFF2-40B4-BE49-F238E27FC236}">
                <a16:creationId xmlns:a16="http://schemas.microsoft.com/office/drawing/2014/main" id="{B1CA4070-5EF6-EFE7-C409-52AC798B1BE1}"/>
              </a:ext>
            </a:extLst>
          </p:cNvPr>
          <p:cNvGrpSpPr>
            <a:grpSpLocks noChangeAspect="1"/>
          </p:cNvGrpSpPr>
          <p:nvPr/>
        </p:nvGrpSpPr>
        <p:grpSpPr>
          <a:xfrm>
            <a:off x="3073920" y="3031676"/>
            <a:ext cx="180000" cy="180000"/>
            <a:chOff x="3172968" y="2304288"/>
            <a:chExt cx="180000" cy="180000"/>
          </a:xfrm>
        </p:grpSpPr>
        <p:sp>
          <p:nvSpPr>
            <p:cNvPr id="122" name="Ellipse 121">
              <a:extLst>
                <a:ext uri="{FF2B5EF4-FFF2-40B4-BE49-F238E27FC236}">
                  <a16:creationId xmlns:a16="http://schemas.microsoft.com/office/drawing/2014/main" id="{28BABEA5-866F-8885-1D3E-6FF2E35F95E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Additionszeichen 122">
              <a:extLst>
                <a:ext uri="{FF2B5EF4-FFF2-40B4-BE49-F238E27FC236}">
                  <a16:creationId xmlns:a16="http://schemas.microsoft.com/office/drawing/2014/main" id="{F06855C8-6D35-ADE3-647D-05C511D10A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4" name="12 Neutronen">
            <a:extLst>
              <a:ext uri="{FF2B5EF4-FFF2-40B4-BE49-F238E27FC236}">
                <a16:creationId xmlns:a16="http://schemas.microsoft.com/office/drawing/2014/main" id="{C26DA395-4FF9-F9BC-C93E-F019B8710937}"/>
              </a:ext>
            </a:extLst>
          </p:cNvPr>
          <p:cNvSpPr txBox="1"/>
          <p:nvPr/>
        </p:nvSpPr>
        <p:spPr>
          <a:xfrm>
            <a:off x="0" y="3526168"/>
            <a:ext cx="15499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12 Neutronen:</a:t>
            </a:r>
          </a:p>
        </p:txBody>
      </p:sp>
      <p:sp>
        <p:nvSpPr>
          <p:cNvPr id="8" name="Ellipse 7">
            <a:extLst>
              <a:ext uri="{FF2B5EF4-FFF2-40B4-BE49-F238E27FC236}">
                <a16:creationId xmlns:a16="http://schemas.microsoft.com/office/drawing/2014/main" id="{3DAEB587-EB8B-CBAC-4397-CE00BA2ED26E}"/>
              </a:ext>
            </a:extLst>
          </p:cNvPr>
          <p:cNvSpPr/>
          <p:nvPr/>
        </p:nvSpPr>
        <p:spPr>
          <a:xfrm>
            <a:off x="1549920" y="35179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Ellipse 125">
            <a:extLst>
              <a:ext uri="{FF2B5EF4-FFF2-40B4-BE49-F238E27FC236}">
                <a16:creationId xmlns:a16="http://schemas.microsoft.com/office/drawing/2014/main" id="{4B530412-36B3-D931-A33F-2D3B784E6CC0}"/>
              </a:ext>
            </a:extLst>
          </p:cNvPr>
          <p:cNvSpPr/>
          <p:nvPr/>
        </p:nvSpPr>
        <p:spPr>
          <a:xfrm>
            <a:off x="1549920" y="38419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Ellipse 126">
            <a:extLst>
              <a:ext uri="{FF2B5EF4-FFF2-40B4-BE49-F238E27FC236}">
                <a16:creationId xmlns:a16="http://schemas.microsoft.com/office/drawing/2014/main" id="{2BCFECC2-232D-9C1C-F71A-89D9CB29874A}"/>
              </a:ext>
            </a:extLst>
          </p:cNvPr>
          <p:cNvSpPr/>
          <p:nvPr/>
        </p:nvSpPr>
        <p:spPr>
          <a:xfrm>
            <a:off x="1854720" y="35179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Ellipse 127">
            <a:extLst>
              <a:ext uri="{FF2B5EF4-FFF2-40B4-BE49-F238E27FC236}">
                <a16:creationId xmlns:a16="http://schemas.microsoft.com/office/drawing/2014/main" id="{0D35FAB1-4C44-2276-FBBA-B1791CD9C65F}"/>
              </a:ext>
            </a:extLst>
          </p:cNvPr>
          <p:cNvSpPr/>
          <p:nvPr/>
        </p:nvSpPr>
        <p:spPr>
          <a:xfrm>
            <a:off x="1860816" y="384299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Ellipse 128">
            <a:extLst>
              <a:ext uri="{FF2B5EF4-FFF2-40B4-BE49-F238E27FC236}">
                <a16:creationId xmlns:a16="http://schemas.microsoft.com/office/drawing/2014/main" id="{BF5B5C4A-E7E6-444C-4D7D-3028C9615B8A}"/>
              </a:ext>
            </a:extLst>
          </p:cNvPr>
          <p:cNvSpPr/>
          <p:nvPr/>
        </p:nvSpPr>
        <p:spPr>
          <a:xfrm>
            <a:off x="2159520" y="35179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Ellipse 129">
            <a:extLst>
              <a:ext uri="{FF2B5EF4-FFF2-40B4-BE49-F238E27FC236}">
                <a16:creationId xmlns:a16="http://schemas.microsoft.com/office/drawing/2014/main" id="{475920D6-132F-15C9-03DE-7AD573033099}"/>
              </a:ext>
            </a:extLst>
          </p:cNvPr>
          <p:cNvSpPr/>
          <p:nvPr/>
        </p:nvSpPr>
        <p:spPr>
          <a:xfrm>
            <a:off x="2153424" y="383007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Ellipse 130">
            <a:extLst>
              <a:ext uri="{FF2B5EF4-FFF2-40B4-BE49-F238E27FC236}">
                <a16:creationId xmlns:a16="http://schemas.microsoft.com/office/drawing/2014/main" id="{2E07920F-447A-3C0F-3E01-D339ED2EEA89}"/>
              </a:ext>
            </a:extLst>
          </p:cNvPr>
          <p:cNvSpPr/>
          <p:nvPr/>
        </p:nvSpPr>
        <p:spPr>
          <a:xfrm>
            <a:off x="2464320" y="35179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Ellipse 131">
            <a:extLst>
              <a:ext uri="{FF2B5EF4-FFF2-40B4-BE49-F238E27FC236}">
                <a16:creationId xmlns:a16="http://schemas.microsoft.com/office/drawing/2014/main" id="{53F3C488-1697-954E-E756-128A0194A9DF}"/>
              </a:ext>
            </a:extLst>
          </p:cNvPr>
          <p:cNvSpPr/>
          <p:nvPr/>
        </p:nvSpPr>
        <p:spPr>
          <a:xfrm>
            <a:off x="2464320" y="3837264"/>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Ellipse 132">
            <a:extLst>
              <a:ext uri="{FF2B5EF4-FFF2-40B4-BE49-F238E27FC236}">
                <a16:creationId xmlns:a16="http://schemas.microsoft.com/office/drawing/2014/main" id="{80534E59-1D3F-8C88-C0E8-AB64EB34E333}"/>
              </a:ext>
            </a:extLst>
          </p:cNvPr>
          <p:cNvSpPr/>
          <p:nvPr/>
        </p:nvSpPr>
        <p:spPr>
          <a:xfrm>
            <a:off x="2769120" y="35179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Ellipse 133">
            <a:extLst>
              <a:ext uri="{FF2B5EF4-FFF2-40B4-BE49-F238E27FC236}">
                <a16:creationId xmlns:a16="http://schemas.microsoft.com/office/drawing/2014/main" id="{258397C8-C9F2-A395-7ADD-2131A63009B7}"/>
              </a:ext>
            </a:extLst>
          </p:cNvPr>
          <p:cNvSpPr/>
          <p:nvPr/>
        </p:nvSpPr>
        <p:spPr>
          <a:xfrm>
            <a:off x="2766744" y="384259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Ellipse 134">
            <a:extLst>
              <a:ext uri="{FF2B5EF4-FFF2-40B4-BE49-F238E27FC236}">
                <a16:creationId xmlns:a16="http://schemas.microsoft.com/office/drawing/2014/main" id="{21E55A02-680F-6973-9048-4E077740CE66}"/>
              </a:ext>
            </a:extLst>
          </p:cNvPr>
          <p:cNvSpPr/>
          <p:nvPr/>
        </p:nvSpPr>
        <p:spPr>
          <a:xfrm>
            <a:off x="3073920" y="35179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Ellipse 135">
            <a:extLst>
              <a:ext uri="{FF2B5EF4-FFF2-40B4-BE49-F238E27FC236}">
                <a16:creationId xmlns:a16="http://schemas.microsoft.com/office/drawing/2014/main" id="{9638F141-87DF-4531-41E5-9B4FD4C1ED46}"/>
              </a:ext>
            </a:extLst>
          </p:cNvPr>
          <p:cNvSpPr/>
          <p:nvPr/>
        </p:nvSpPr>
        <p:spPr>
          <a:xfrm>
            <a:off x="3070956" y="3837264"/>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42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2" name="Magnesium">
            <a:extLst>
              <a:ext uri="{FF2B5EF4-FFF2-40B4-BE49-F238E27FC236}">
                <a16:creationId xmlns:a16="http://schemas.microsoft.com/office/drawing/2014/main" id="{9E548C07-53B5-5364-1538-C52AA8125563}"/>
              </a:ext>
            </a:extLst>
          </p:cNvPr>
          <p:cNvSpPr txBox="1"/>
          <p:nvPr/>
        </p:nvSpPr>
        <p:spPr>
          <a:xfrm>
            <a:off x="5321388" y="0"/>
            <a:ext cx="15492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Magnesium</a:t>
            </a:r>
          </a:p>
        </p:txBody>
      </p:sp>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1" name="Wie viele Protonen und Neutronen hat Magnesium?">
            <a:extLst>
              <a:ext uri="{FF2B5EF4-FFF2-40B4-BE49-F238E27FC236}">
                <a16:creationId xmlns:a16="http://schemas.microsoft.com/office/drawing/2014/main" id="{68294763-1F13-D2E4-B03D-9C8CDDC951BD}"/>
              </a:ext>
            </a:extLst>
          </p:cNvPr>
          <p:cNvSpPr txBox="1"/>
          <p:nvPr/>
        </p:nvSpPr>
        <p:spPr>
          <a:xfrm>
            <a:off x="0" y="603503"/>
            <a:ext cx="40965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Wie viele</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Protonen und Neutronen hat Magnesium?</a:t>
            </a:r>
          </a:p>
        </p:txBody>
      </p:sp>
      <p:sp>
        <p:nvSpPr>
          <p:cNvPr id="9" name="12 Protonen">
            <a:extLst>
              <a:ext uri="{FF2B5EF4-FFF2-40B4-BE49-F238E27FC236}">
                <a16:creationId xmlns:a16="http://schemas.microsoft.com/office/drawing/2014/main" id="{8316A2F6-77A4-B136-E230-3C5480E99572}"/>
              </a:ext>
            </a:extLst>
          </p:cNvPr>
          <p:cNvSpPr txBox="1"/>
          <p:nvPr/>
        </p:nvSpPr>
        <p:spPr>
          <a:xfrm>
            <a:off x="22872" y="2752344"/>
            <a:ext cx="1527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12 Protonen:</a:t>
            </a:r>
          </a:p>
        </p:txBody>
      </p:sp>
      <p:grpSp>
        <p:nvGrpSpPr>
          <p:cNvPr id="5" name="Gruppieren 4">
            <a:extLst>
              <a:ext uri="{FF2B5EF4-FFF2-40B4-BE49-F238E27FC236}">
                <a16:creationId xmlns:a16="http://schemas.microsoft.com/office/drawing/2014/main" id="{7EB93525-35AF-D6D4-EDDB-22695B22041A}"/>
              </a:ext>
            </a:extLst>
          </p:cNvPr>
          <p:cNvGrpSpPr>
            <a:grpSpLocks noChangeAspect="1"/>
          </p:cNvGrpSpPr>
          <p:nvPr/>
        </p:nvGrpSpPr>
        <p:grpSpPr>
          <a:xfrm>
            <a:off x="5340031" y="3121676"/>
            <a:ext cx="180000" cy="180000"/>
            <a:chOff x="3172968" y="2304288"/>
            <a:chExt cx="180000" cy="180000"/>
          </a:xfrm>
        </p:grpSpPr>
        <p:sp>
          <p:nvSpPr>
            <p:cNvPr id="6" name="Ellipse 5">
              <a:extLst>
                <a:ext uri="{FF2B5EF4-FFF2-40B4-BE49-F238E27FC236}">
                  <a16:creationId xmlns:a16="http://schemas.microsoft.com/office/drawing/2014/main" id="{6A501161-6052-07AF-342A-25DB8F96C9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dditionszeichen 6">
              <a:extLst>
                <a:ext uri="{FF2B5EF4-FFF2-40B4-BE49-F238E27FC236}">
                  <a16:creationId xmlns:a16="http://schemas.microsoft.com/office/drawing/2014/main" id="{5DFA037E-C1B6-494F-EA59-32E561AF10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uppieren 9">
            <a:extLst>
              <a:ext uri="{FF2B5EF4-FFF2-40B4-BE49-F238E27FC236}">
                <a16:creationId xmlns:a16="http://schemas.microsoft.com/office/drawing/2014/main" id="{F8F8AF9A-126D-1E04-553E-F3DA458CB329}"/>
              </a:ext>
            </a:extLst>
          </p:cNvPr>
          <p:cNvGrpSpPr>
            <a:grpSpLocks noChangeAspect="1"/>
          </p:cNvGrpSpPr>
          <p:nvPr/>
        </p:nvGrpSpPr>
        <p:grpSpPr>
          <a:xfrm>
            <a:off x="5322365" y="3446944"/>
            <a:ext cx="180000" cy="180000"/>
            <a:chOff x="3172968" y="2304288"/>
            <a:chExt cx="180000" cy="180000"/>
          </a:xfrm>
        </p:grpSpPr>
        <p:sp>
          <p:nvSpPr>
            <p:cNvPr id="87" name="Ellipse 86">
              <a:extLst>
                <a:ext uri="{FF2B5EF4-FFF2-40B4-BE49-F238E27FC236}">
                  <a16:creationId xmlns:a16="http://schemas.microsoft.com/office/drawing/2014/main" id="{2EF2268B-6FC7-2FEA-8C42-BABAD44398A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Additionszeichen 87">
              <a:extLst>
                <a:ext uri="{FF2B5EF4-FFF2-40B4-BE49-F238E27FC236}">
                  <a16:creationId xmlns:a16="http://schemas.microsoft.com/office/drawing/2014/main" id="{73731DF8-47F0-1D49-BCF7-C34ABEC68D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uppieren 88">
            <a:extLst>
              <a:ext uri="{FF2B5EF4-FFF2-40B4-BE49-F238E27FC236}">
                <a16:creationId xmlns:a16="http://schemas.microsoft.com/office/drawing/2014/main" id="{3EA41580-03DD-8C47-0F68-D74D55CE9783}"/>
              </a:ext>
            </a:extLst>
          </p:cNvPr>
          <p:cNvGrpSpPr>
            <a:grpSpLocks noChangeAspect="1"/>
          </p:cNvGrpSpPr>
          <p:nvPr/>
        </p:nvGrpSpPr>
        <p:grpSpPr>
          <a:xfrm>
            <a:off x="5428274" y="3755216"/>
            <a:ext cx="180000" cy="180000"/>
            <a:chOff x="3172968" y="2304288"/>
            <a:chExt cx="180000" cy="180000"/>
          </a:xfrm>
        </p:grpSpPr>
        <p:sp>
          <p:nvSpPr>
            <p:cNvPr id="95" name="Ellipse 94">
              <a:extLst>
                <a:ext uri="{FF2B5EF4-FFF2-40B4-BE49-F238E27FC236}">
                  <a16:creationId xmlns:a16="http://schemas.microsoft.com/office/drawing/2014/main" id="{D72CE599-B609-8DFC-1E70-BCF6F9B189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Additionszeichen 95">
              <a:extLst>
                <a:ext uri="{FF2B5EF4-FFF2-40B4-BE49-F238E27FC236}">
                  <a16:creationId xmlns:a16="http://schemas.microsoft.com/office/drawing/2014/main" id="{9B9A693C-A82D-1466-23E7-D13494FD5A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 name="Gruppieren 96">
            <a:extLst>
              <a:ext uri="{FF2B5EF4-FFF2-40B4-BE49-F238E27FC236}">
                <a16:creationId xmlns:a16="http://schemas.microsoft.com/office/drawing/2014/main" id="{ADA97CD7-A32E-4B02-4549-3E2C58C8325F}"/>
              </a:ext>
            </a:extLst>
          </p:cNvPr>
          <p:cNvGrpSpPr>
            <a:grpSpLocks noChangeAspect="1"/>
          </p:cNvGrpSpPr>
          <p:nvPr/>
        </p:nvGrpSpPr>
        <p:grpSpPr>
          <a:xfrm>
            <a:off x="5803030" y="4010073"/>
            <a:ext cx="180000" cy="180000"/>
            <a:chOff x="3172968" y="2304288"/>
            <a:chExt cx="180000" cy="180000"/>
          </a:xfrm>
        </p:grpSpPr>
        <p:sp>
          <p:nvSpPr>
            <p:cNvPr id="98" name="Ellipse 97">
              <a:extLst>
                <a:ext uri="{FF2B5EF4-FFF2-40B4-BE49-F238E27FC236}">
                  <a16:creationId xmlns:a16="http://schemas.microsoft.com/office/drawing/2014/main" id="{86CD46C4-AD57-8C09-3B75-217FAA0BCA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Additionszeichen 98">
              <a:extLst>
                <a:ext uri="{FF2B5EF4-FFF2-40B4-BE49-F238E27FC236}">
                  <a16:creationId xmlns:a16="http://schemas.microsoft.com/office/drawing/2014/main" id="{F421645D-0A8F-936D-E957-12A49C5899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uppieren 99">
            <a:extLst>
              <a:ext uri="{FF2B5EF4-FFF2-40B4-BE49-F238E27FC236}">
                <a16:creationId xmlns:a16="http://schemas.microsoft.com/office/drawing/2014/main" id="{22159FA7-C4A7-1FF7-0631-83EC2D4AD9EC}"/>
              </a:ext>
            </a:extLst>
          </p:cNvPr>
          <p:cNvGrpSpPr>
            <a:grpSpLocks noChangeAspect="1"/>
          </p:cNvGrpSpPr>
          <p:nvPr/>
        </p:nvGrpSpPr>
        <p:grpSpPr>
          <a:xfrm>
            <a:off x="5869104" y="3342849"/>
            <a:ext cx="180000" cy="180000"/>
            <a:chOff x="3172968" y="2304288"/>
            <a:chExt cx="180000" cy="180000"/>
          </a:xfrm>
        </p:grpSpPr>
        <p:sp>
          <p:nvSpPr>
            <p:cNvPr id="101" name="Ellipse 100">
              <a:extLst>
                <a:ext uri="{FF2B5EF4-FFF2-40B4-BE49-F238E27FC236}">
                  <a16:creationId xmlns:a16="http://schemas.microsoft.com/office/drawing/2014/main" id="{0708B77E-43A6-B576-8549-D3D91DA8E5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Additionszeichen 101">
              <a:extLst>
                <a:ext uri="{FF2B5EF4-FFF2-40B4-BE49-F238E27FC236}">
                  <a16:creationId xmlns:a16="http://schemas.microsoft.com/office/drawing/2014/main" id="{05DB3F7C-CD66-D500-ABBD-4EC38875520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uppieren 102">
            <a:extLst>
              <a:ext uri="{FF2B5EF4-FFF2-40B4-BE49-F238E27FC236}">
                <a16:creationId xmlns:a16="http://schemas.microsoft.com/office/drawing/2014/main" id="{3894C470-824C-DEDB-C6BE-E40312CBBC0E}"/>
              </a:ext>
            </a:extLst>
          </p:cNvPr>
          <p:cNvGrpSpPr>
            <a:grpSpLocks noChangeAspect="1"/>
          </p:cNvGrpSpPr>
          <p:nvPr/>
        </p:nvGrpSpPr>
        <p:grpSpPr>
          <a:xfrm>
            <a:off x="6270000" y="2719518"/>
            <a:ext cx="180000" cy="180000"/>
            <a:chOff x="3172968" y="2304288"/>
            <a:chExt cx="180000" cy="180000"/>
          </a:xfrm>
        </p:grpSpPr>
        <p:sp>
          <p:nvSpPr>
            <p:cNvPr id="104" name="Ellipse 103">
              <a:extLst>
                <a:ext uri="{FF2B5EF4-FFF2-40B4-BE49-F238E27FC236}">
                  <a16:creationId xmlns:a16="http://schemas.microsoft.com/office/drawing/2014/main" id="{FDDF12EC-9B5A-B3C5-962C-D6C8BD844A0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Additionszeichen 104">
              <a:extLst>
                <a:ext uri="{FF2B5EF4-FFF2-40B4-BE49-F238E27FC236}">
                  <a16:creationId xmlns:a16="http://schemas.microsoft.com/office/drawing/2014/main" id="{CE7766D4-A8E0-B71F-128F-CBFFB8D9778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6" name="Gruppieren 105">
            <a:extLst>
              <a:ext uri="{FF2B5EF4-FFF2-40B4-BE49-F238E27FC236}">
                <a16:creationId xmlns:a16="http://schemas.microsoft.com/office/drawing/2014/main" id="{EEB5956E-1B97-8AF5-E4AA-4BF28C20B2FE}"/>
              </a:ext>
            </a:extLst>
          </p:cNvPr>
          <p:cNvGrpSpPr>
            <a:grpSpLocks noChangeAspect="1"/>
          </p:cNvGrpSpPr>
          <p:nvPr/>
        </p:nvGrpSpPr>
        <p:grpSpPr>
          <a:xfrm>
            <a:off x="5779104" y="2941676"/>
            <a:ext cx="180000" cy="180000"/>
            <a:chOff x="3172968" y="2304288"/>
            <a:chExt cx="180000" cy="180000"/>
          </a:xfrm>
        </p:grpSpPr>
        <p:sp>
          <p:nvSpPr>
            <p:cNvPr id="107" name="Ellipse 106">
              <a:extLst>
                <a:ext uri="{FF2B5EF4-FFF2-40B4-BE49-F238E27FC236}">
                  <a16:creationId xmlns:a16="http://schemas.microsoft.com/office/drawing/2014/main" id="{9C4D5E5E-F5A8-0830-93A2-D50166F5265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Additionszeichen 107">
              <a:extLst>
                <a:ext uri="{FF2B5EF4-FFF2-40B4-BE49-F238E27FC236}">
                  <a16:creationId xmlns:a16="http://schemas.microsoft.com/office/drawing/2014/main" id="{D6B69072-BB07-8BA4-EEF0-32A0704A04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Gruppieren 108">
            <a:extLst>
              <a:ext uri="{FF2B5EF4-FFF2-40B4-BE49-F238E27FC236}">
                <a16:creationId xmlns:a16="http://schemas.microsoft.com/office/drawing/2014/main" id="{48AB4E05-529F-C261-9593-94277D32E260}"/>
              </a:ext>
            </a:extLst>
          </p:cNvPr>
          <p:cNvGrpSpPr>
            <a:grpSpLocks noChangeAspect="1"/>
          </p:cNvGrpSpPr>
          <p:nvPr/>
        </p:nvGrpSpPr>
        <p:grpSpPr>
          <a:xfrm>
            <a:off x="6342552" y="3427305"/>
            <a:ext cx="180000" cy="180000"/>
            <a:chOff x="3172968" y="2304288"/>
            <a:chExt cx="180000" cy="180000"/>
          </a:xfrm>
        </p:grpSpPr>
        <p:sp>
          <p:nvSpPr>
            <p:cNvPr id="110" name="Ellipse 109">
              <a:extLst>
                <a:ext uri="{FF2B5EF4-FFF2-40B4-BE49-F238E27FC236}">
                  <a16:creationId xmlns:a16="http://schemas.microsoft.com/office/drawing/2014/main" id="{7ADEDF81-4287-9FBB-DE31-072A5B965EE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Additionszeichen 110">
              <a:extLst>
                <a:ext uri="{FF2B5EF4-FFF2-40B4-BE49-F238E27FC236}">
                  <a16:creationId xmlns:a16="http://schemas.microsoft.com/office/drawing/2014/main" id="{1A7DEE71-0774-6C26-1433-4BAA617D2EB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2" name="Gruppieren 111">
            <a:extLst>
              <a:ext uri="{FF2B5EF4-FFF2-40B4-BE49-F238E27FC236}">
                <a16:creationId xmlns:a16="http://schemas.microsoft.com/office/drawing/2014/main" id="{1FAE61CE-EE49-69BB-96BC-35689E68E8AB}"/>
              </a:ext>
            </a:extLst>
          </p:cNvPr>
          <p:cNvGrpSpPr>
            <a:grpSpLocks noChangeAspect="1"/>
          </p:cNvGrpSpPr>
          <p:nvPr/>
        </p:nvGrpSpPr>
        <p:grpSpPr>
          <a:xfrm>
            <a:off x="6678164" y="3031676"/>
            <a:ext cx="180000" cy="180000"/>
            <a:chOff x="3172968" y="2304288"/>
            <a:chExt cx="180000" cy="180000"/>
          </a:xfrm>
        </p:grpSpPr>
        <p:sp>
          <p:nvSpPr>
            <p:cNvPr id="113" name="Ellipse 112">
              <a:extLst>
                <a:ext uri="{FF2B5EF4-FFF2-40B4-BE49-F238E27FC236}">
                  <a16:creationId xmlns:a16="http://schemas.microsoft.com/office/drawing/2014/main" id="{C91D78A4-E398-5DA9-D331-1896B26F7A0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Additionszeichen 113">
              <a:extLst>
                <a:ext uri="{FF2B5EF4-FFF2-40B4-BE49-F238E27FC236}">
                  <a16:creationId xmlns:a16="http://schemas.microsoft.com/office/drawing/2014/main" id="{46BDAB57-7A62-035D-D20C-0919A68A371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uppieren 114">
            <a:extLst>
              <a:ext uri="{FF2B5EF4-FFF2-40B4-BE49-F238E27FC236}">
                <a16:creationId xmlns:a16="http://schemas.microsoft.com/office/drawing/2014/main" id="{F2B2BF62-3258-2D10-794A-36CDD68D6FC7}"/>
              </a:ext>
            </a:extLst>
          </p:cNvPr>
          <p:cNvGrpSpPr>
            <a:grpSpLocks noChangeAspect="1"/>
          </p:cNvGrpSpPr>
          <p:nvPr/>
        </p:nvGrpSpPr>
        <p:grpSpPr>
          <a:xfrm>
            <a:off x="6205785" y="3096200"/>
            <a:ext cx="180000" cy="180000"/>
            <a:chOff x="3172968" y="2304288"/>
            <a:chExt cx="180000" cy="180000"/>
          </a:xfrm>
        </p:grpSpPr>
        <p:sp>
          <p:nvSpPr>
            <p:cNvPr id="116" name="Ellipse 115">
              <a:extLst>
                <a:ext uri="{FF2B5EF4-FFF2-40B4-BE49-F238E27FC236}">
                  <a16:creationId xmlns:a16="http://schemas.microsoft.com/office/drawing/2014/main" id="{CC0CAB8F-7425-4F25-8FFB-D18F72FDFEC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Additionszeichen 116">
              <a:extLst>
                <a:ext uri="{FF2B5EF4-FFF2-40B4-BE49-F238E27FC236}">
                  <a16:creationId xmlns:a16="http://schemas.microsoft.com/office/drawing/2014/main" id="{528B4B2E-D3A0-B580-D372-ACCD58AED3C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 name="Gruppieren 117">
            <a:extLst>
              <a:ext uri="{FF2B5EF4-FFF2-40B4-BE49-F238E27FC236}">
                <a16:creationId xmlns:a16="http://schemas.microsoft.com/office/drawing/2014/main" id="{19536F1A-00C9-C488-85A3-0FC841D8EF84}"/>
              </a:ext>
            </a:extLst>
          </p:cNvPr>
          <p:cNvGrpSpPr>
            <a:grpSpLocks noChangeAspect="1"/>
          </p:cNvGrpSpPr>
          <p:nvPr/>
        </p:nvGrpSpPr>
        <p:grpSpPr>
          <a:xfrm>
            <a:off x="6205785" y="3845216"/>
            <a:ext cx="180000" cy="180000"/>
            <a:chOff x="3172968" y="2304288"/>
            <a:chExt cx="180000" cy="180000"/>
          </a:xfrm>
        </p:grpSpPr>
        <p:sp>
          <p:nvSpPr>
            <p:cNvPr id="119" name="Ellipse 118">
              <a:extLst>
                <a:ext uri="{FF2B5EF4-FFF2-40B4-BE49-F238E27FC236}">
                  <a16:creationId xmlns:a16="http://schemas.microsoft.com/office/drawing/2014/main" id="{2CE9D2DC-83B0-C539-566D-8C02C062A76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Additionszeichen 119">
              <a:extLst>
                <a:ext uri="{FF2B5EF4-FFF2-40B4-BE49-F238E27FC236}">
                  <a16:creationId xmlns:a16="http://schemas.microsoft.com/office/drawing/2014/main" id="{53191EF4-E458-ACF2-C782-7DCDF510321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uppieren 120">
            <a:extLst>
              <a:ext uri="{FF2B5EF4-FFF2-40B4-BE49-F238E27FC236}">
                <a16:creationId xmlns:a16="http://schemas.microsoft.com/office/drawing/2014/main" id="{B1CA4070-5EF6-EFE7-C409-52AC798B1BE1}"/>
              </a:ext>
            </a:extLst>
          </p:cNvPr>
          <p:cNvGrpSpPr>
            <a:grpSpLocks noChangeAspect="1"/>
          </p:cNvGrpSpPr>
          <p:nvPr/>
        </p:nvGrpSpPr>
        <p:grpSpPr>
          <a:xfrm>
            <a:off x="6643277" y="3751676"/>
            <a:ext cx="180000" cy="180000"/>
            <a:chOff x="3172968" y="2304288"/>
            <a:chExt cx="180000" cy="180000"/>
          </a:xfrm>
        </p:grpSpPr>
        <p:sp>
          <p:nvSpPr>
            <p:cNvPr id="122" name="Ellipse 121">
              <a:extLst>
                <a:ext uri="{FF2B5EF4-FFF2-40B4-BE49-F238E27FC236}">
                  <a16:creationId xmlns:a16="http://schemas.microsoft.com/office/drawing/2014/main" id="{28BABEA5-866F-8885-1D3E-6FF2E35F95E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Additionszeichen 122">
              <a:extLst>
                <a:ext uri="{FF2B5EF4-FFF2-40B4-BE49-F238E27FC236}">
                  <a16:creationId xmlns:a16="http://schemas.microsoft.com/office/drawing/2014/main" id="{F06855C8-6D35-ADE3-647D-05C511D10A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4" name="12 Neutronen">
            <a:extLst>
              <a:ext uri="{FF2B5EF4-FFF2-40B4-BE49-F238E27FC236}">
                <a16:creationId xmlns:a16="http://schemas.microsoft.com/office/drawing/2014/main" id="{C26DA395-4FF9-F9BC-C93E-F019B8710937}"/>
              </a:ext>
            </a:extLst>
          </p:cNvPr>
          <p:cNvSpPr txBox="1"/>
          <p:nvPr/>
        </p:nvSpPr>
        <p:spPr>
          <a:xfrm>
            <a:off x="0" y="3526168"/>
            <a:ext cx="15499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12 Neutronen:</a:t>
            </a:r>
          </a:p>
        </p:txBody>
      </p:sp>
      <p:sp>
        <p:nvSpPr>
          <p:cNvPr id="8" name="Ellipse 7">
            <a:extLst>
              <a:ext uri="{FF2B5EF4-FFF2-40B4-BE49-F238E27FC236}">
                <a16:creationId xmlns:a16="http://schemas.microsoft.com/office/drawing/2014/main" id="{3DAEB587-EB8B-CBAC-4397-CE00BA2ED26E}"/>
              </a:ext>
            </a:extLst>
          </p:cNvPr>
          <p:cNvSpPr/>
          <p:nvPr/>
        </p:nvSpPr>
        <p:spPr>
          <a:xfrm>
            <a:off x="1549920" y="35179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Ellipse 125">
            <a:extLst>
              <a:ext uri="{FF2B5EF4-FFF2-40B4-BE49-F238E27FC236}">
                <a16:creationId xmlns:a16="http://schemas.microsoft.com/office/drawing/2014/main" id="{4B530412-36B3-D931-A33F-2D3B784E6CC0}"/>
              </a:ext>
            </a:extLst>
          </p:cNvPr>
          <p:cNvSpPr/>
          <p:nvPr/>
        </p:nvSpPr>
        <p:spPr>
          <a:xfrm>
            <a:off x="1549920" y="38419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Ellipse 126">
            <a:extLst>
              <a:ext uri="{FF2B5EF4-FFF2-40B4-BE49-F238E27FC236}">
                <a16:creationId xmlns:a16="http://schemas.microsoft.com/office/drawing/2014/main" id="{2BCFECC2-232D-9C1C-F71A-89D9CB29874A}"/>
              </a:ext>
            </a:extLst>
          </p:cNvPr>
          <p:cNvSpPr/>
          <p:nvPr/>
        </p:nvSpPr>
        <p:spPr>
          <a:xfrm>
            <a:off x="1854720" y="35179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Ellipse 127">
            <a:extLst>
              <a:ext uri="{FF2B5EF4-FFF2-40B4-BE49-F238E27FC236}">
                <a16:creationId xmlns:a16="http://schemas.microsoft.com/office/drawing/2014/main" id="{0D35FAB1-4C44-2276-FBBA-B1791CD9C65F}"/>
              </a:ext>
            </a:extLst>
          </p:cNvPr>
          <p:cNvSpPr/>
          <p:nvPr/>
        </p:nvSpPr>
        <p:spPr>
          <a:xfrm>
            <a:off x="1860816" y="384299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Ellipse 128">
            <a:extLst>
              <a:ext uri="{FF2B5EF4-FFF2-40B4-BE49-F238E27FC236}">
                <a16:creationId xmlns:a16="http://schemas.microsoft.com/office/drawing/2014/main" id="{BF5B5C4A-E7E6-444C-4D7D-3028C9615B8A}"/>
              </a:ext>
            </a:extLst>
          </p:cNvPr>
          <p:cNvSpPr/>
          <p:nvPr/>
        </p:nvSpPr>
        <p:spPr>
          <a:xfrm>
            <a:off x="2159520" y="35179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Ellipse 129">
            <a:extLst>
              <a:ext uri="{FF2B5EF4-FFF2-40B4-BE49-F238E27FC236}">
                <a16:creationId xmlns:a16="http://schemas.microsoft.com/office/drawing/2014/main" id="{475920D6-132F-15C9-03DE-7AD573033099}"/>
              </a:ext>
            </a:extLst>
          </p:cNvPr>
          <p:cNvSpPr/>
          <p:nvPr/>
        </p:nvSpPr>
        <p:spPr>
          <a:xfrm>
            <a:off x="2153424" y="383007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Ellipse 130">
            <a:extLst>
              <a:ext uri="{FF2B5EF4-FFF2-40B4-BE49-F238E27FC236}">
                <a16:creationId xmlns:a16="http://schemas.microsoft.com/office/drawing/2014/main" id="{2E07920F-447A-3C0F-3E01-D339ED2EEA89}"/>
              </a:ext>
            </a:extLst>
          </p:cNvPr>
          <p:cNvSpPr/>
          <p:nvPr/>
        </p:nvSpPr>
        <p:spPr>
          <a:xfrm>
            <a:off x="2464320" y="35179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Ellipse 131">
            <a:extLst>
              <a:ext uri="{FF2B5EF4-FFF2-40B4-BE49-F238E27FC236}">
                <a16:creationId xmlns:a16="http://schemas.microsoft.com/office/drawing/2014/main" id="{53F3C488-1697-954E-E756-128A0194A9DF}"/>
              </a:ext>
            </a:extLst>
          </p:cNvPr>
          <p:cNvSpPr/>
          <p:nvPr/>
        </p:nvSpPr>
        <p:spPr>
          <a:xfrm>
            <a:off x="2464320" y="3837264"/>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Ellipse 132">
            <a:extLst>
              <a:ext uri="{FF2B5EF4-FFF2-40B4-BE49-F238E27FC236}">
                <a16:creationId xmlns:a16="http://schemas.microsoft.com/office/drawing/2014/main" id="{80534E59-1D3F-8C88-C0E8-AB64EB34E333}"/>
              </a:ext>
            </a:extLst>
          </p:cNvPr>
          <p:cNvSpPr/>
          <p:nvPr/>
        </p:nvSpPr>
        <p:spPr>
          <a:xfrm>
            <a:off x="2769120" y="35179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Ellipse 133">
            <a:extLst>
              <a:ext uri="{FF2B5EF4-FFF2-40B4-BE49-F238E27FC236}">
                <a16:creationId xmlns:a16="http://schemas.microsoft.com/office/drawing/2014/main" id="{258397C8-C9F2-A395-7ADD-2131A63009B7}"/>
              </a:ext>
            </a:extLst>
          </p:cNvPr>
          <p:cNvSpPr/>
          <p:nvPr/>
        </p:nvSpPr>
        <p:spPr>
          <a:xfrm>
            <a:off x="2766744" y="384259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Ellipse 134">
            <a:extLst>
              <a:ext uri="{FF2B5EF4-FFF2-40B4-BE49-F238E27FC236}">
                <a16:creationId xmlns:a16="http://schemas.microsoft.com/office/drawing/2014/main" id="{21E55A02-680F-6973-9048-4E077740CE66}"/>
              </a:ext>
            </a:extLst>
          </p:cNvPr>
          <p:cNvSpPr/>
          <p:nvPr/>
        </p:nvSpPr>
        <p:spPr>
          <a:xfrm>
            <a:off x="3073920" y="35179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Ellipse 135">
            <a:extLst>
              <a:ext uri="{FF2B5EF4-FFF2-40B4-BE49-F238E27FC236}">
                <a16:creationId xmlns:a16="http://schemas.microsoft.com/office/drawing/2014/main" id="{9638F141-87DF-4531-41E5-9B4FD4C1ED46}"/>
              </a:ext>
            </a:extLst>
          </p:cNvPr>
          <p:cNvSpPr/>
          <p:nvPr/>
        </p:nvSpPr>
        <p:spPr>
          <a:xfrm>
            <a:off x="3070956" y="3837264"/>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238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2" name="Magnesium">
            <a:extLst>
              <a:ext uri="{FF2B5EF4-FFF2-40B4-BE49-F238E27FC236}">
                <a16:creationId xmlns:a16="http://schemas.microsoft.com/office/drawing/2014/main" id="{9E548C07-53B5-5364-1538-C52AA8125563}"/>
              </a:ext>
            </a:extLst>
          </p:cNvPr>
          <p:cNvSpPr txBox="1"/>
          <p:nvPr/>
        </p:nvSpPr>
        <p:spPr>
          <a:xfrm>
            <a:off x="5321388" y="0"/>
            <a:ext cx="15492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Magnesium</a:t>
            </a:r>
          </a:p>
        </p:txBody>
      </p:sp>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1" name="Wie viele Protonen und Neutronen hat Magnesium?">
            <a:extLst>
              <a:ext uri="{FF2B5EF4-FFF2-40B4-BE49-F238E27FC236}">
                <a16:creationId xmlns:a16="http://schemas.microsoft.com/office/drawing/2014/main" id="{68294763-1F13-D2E4-B03D-9C8CDDC951BD}"/>
              </a:ext>
            </a:extLst>
          </p:cNvPr>
          <p:cNvSpPr txBox="1"/>
          <p:nvPr/>
        </p:nvSpPr>
        <p:spPr>
          <a:xfrm>
            <a:off x="0" y="603503"/>
            <a:ext cx="40965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Wie viele</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Protonen und Neutronen hat Magnesium?</a:t>
            </a:r>
          </a:p>
        </p:txBody>
      </p:sp>
      <p:sp>
        <p:nvSpPr>
          <p:cNvPr id="9" name="12 Protonen">
            <a:extLst>
              <a:ext uri="{FF2B5EF4-FFF2-40B4-BE49-F238E27FC236}">
                <a16:creationId xmlns:a16="http://schemas.microsoft.com/office/drawing/2014/main" id="{8316A2F6-77A4-B136-E230-3C5480E99572}"/>
              </a:ext>
            </a:extLst>
          </p:cNvPr>
          <p:cNvSpPr txBox="1"/>
          <p:nvPr/>
        </p:nvSpPr>
        <p:spPr>
          <a:xfrm>
            <a:off x="22872" y="2752344"/>
            <a:ext cx="1527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12 Protonen:</a:t>
            </a:r>
          </a:p>
        </p:txBody>
      </p:sp>
      <p:grpSp>
        <p:nvGrpSpPr>
          <p:cNvPr id="5" name="Gruppieren 4">
            <a:extLst>
              <a:ext uri="{FF2B5EF4-FFF2-40B4-BE49-F238E27FC236}">
                <a16:creationId xmlns:a16="http://schemas.microsoft.com/office/drawing/2014/main" id="{7EB93525-35AF-D6D4-EDDB-22695B22041A}"/>
              </a:ext>
            </a:extLst>
          </p:cNvPr>
          <p:cNvGrpSpPr>
            <a:grpSpLocks noChangeAspect="1"/>
          </p:cNvGrpSpPr>
          <p:nvPr/>
        </p:nvGrpSpPr>
        <p:grpSpPr>
          <a:xfrm>
            <a:off x="5340031" y="3121676"/>
            <a:ext cx="180000" cy="180000"/>
            <a:chOff x="3172968" y="2304288"/>
            <a:chExt cx="180000" cy="180000"/>
          </a:xfrm>
        </p:grpSpPr>
        <p:sp>
          <p:nvSpPr>
            <p:cNvPr id="6" name="Ellipse 5">
              <a:extLst>
                <a:ext uri="{FF2B5EF4-FFF2-40B4-BE49-F238E27FC236}">
                  <a16:creationId xmlns:a16="http://schemas.microsoft.com/office/drawing/2014/main" id="{6A501161-6052-07AF-342A-25DB8F96C9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dditionszeichen 6">
              <a:extLst>
                <a:ext uri="{FF2B5EF4-FFF2-40B4-BE49-F238E27FC236}">
                  <a16:creationId xmlns:a16="http://schemas.microsoft.com/office/drawing/2014/main" id="{5DFA037E-C1B6-494F-EA59-32E561AF10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uppieren 9">
            <a:extLst>
              <a:ext uri="{FF2B5EF4-FFF2-40B4-BE49-F238E27FC236}">
                <a16:creationId xmlns:a16="http://schemas.microsoft.com/office/drawing/2014/main" id="{F8F8AF9A-126D-1E04-553E-F3DA458CB329}"/>
              </a:ext>
            </a:extLst>
          </p:cNvPr>
          <p:cNvGrpSpPr>
            <a:grpSpLocks noChangeAspect="1"/>
          </p:cNvGrpSpPr>
          <p:nvPr/>
        </p:nvGrpSpPr>
        <p:grpSpPr>
          <a:xfrm>
            <a:off x="5322365" y="3446944"/>
            <a:ext cx="180000" cy="180000"/>
            <a:chOff x="3172968" y="2304288"/>
            <a:chExt cx="180000" cy="180000"/>
          </a:xfrm>
        </p:grpSpPr>
        <p:sp>
          <p:nvSpPr>
            <p:cNvPr id="87" name="Ellipse 86">
              <a:extLst>
                <a:ext uri="{FF2B5EF4-FFF2-40B4-BE49-F238E27FC236}">
                  <a16:creationId xmlns:a16="http://schemas.microsoft.com/office/drawing/2014/main" id="{2EF2268B-6FC7-2FEA-8C42-BABAD44398A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Additionszeichen 87">
              <a:extLst>
                <a:ext uri="{FF2B5EF4-FFF2-40B4-BE49-F238E27FC236}">
                  <a16:creationId xmlns:a16="http://schemas.microsoft.com/office/drawing/2014/main" id="{73731DF8-47F0-1D49-BCF7-C34ABEC68D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uppieren 88">
            <a:extLst>
              <a:ext uri="{FF2B5EF4-FFF2-40B4-BE49-F238E27FC236}">
                <a16:creationId xmlns:a16="http://schemas.microsoft.com/office/drawing/2014/main" id="{3EA41580-03DD-8C47-0F68-D74D55CE9783}"/>
              </a:ext>
            </a:extLst>
          </p:cNvPr>
          <p:cNvGrpSpPr>
            <a:grpSpLocks noChangeAspect="1"/>
          </p:cNvGrpSpPr>
          <p:nvPr/>
        </p:nvGrpSpPr>
        <p:grpSpPr>
          <a:xfrm>
            <a:off x="5428274" y="3755216"/>
            <a:ext cx="180000" cy="180000"/>
            <a:chOff x="3172968" y="2304288"/>
            <a:chExt cx="180000" cy="180000"/>
          </a:xfrm>
        </p:grpSpPr>
        <p:sp>
          <p:nvSpPr>
            <p:cNvPr id="95" name="Ellipse 94">
              <a:extLst>
                <a:ext uri="{FF2B5EF4-FFF2-40B4-BE49-F238E27FC236}">
                  <a16:creationId xmlns:a16="http://schemas.microsoft.com/office/drawing/2014/main" id="{D72CE599-B609-8DFC-1E70-BCF6F9B189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Additionszeichen 95">
              <a:extLst>
                <a:ext uri="{FF2B5EF4-FFF2-40B4-BE49-F238E27FC236}">
                  <a16:creationId xmlns:a16="http://schemas.microsoft.com/office/drawing/2014/main" id="{9B9A693C-A82D-1466-23E7-D13494FD5A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 name="Gruppieren 96">
            <a:extLst>
              <a:ext uri="{FF2B5EF4-FFF2-40B4-BE49-F238E27FC236}">
                <a16:creationId xmlns:a16="http://schemas.microsoft.com/office/drawing/2014/main" id="{ADA97CD7-A32E-4B02-4549-3E2C58C8325F}"/>
              </a:ext>
            </a:extLst>
          </p:cNvPr>
          <p:cNvGrpSpPr>
            <a:grpSpLocks noChangeAspect="1"/>
          </p:cNvGrpSpPr>
          <p:nvPr/>
        </p:nvGrpSpPr>
        <p:grpSpPr>
          <a:xfrm>
            <a:off x="5803030" y="4010073"/>
            <a:ext cx="180000" cy="180000"/>
            <a:chOff x="3172968" y="2304288"/>
            <a:chExt cx="180000" cy="180000"/>
          </a:xfrm>
        </p:grpSpPr>
        <p:sp>
          <p:nvSpPr>
            <p:cNvPr id="98" name="Ellipse 97">
              <a:extLst>
                <a:ext uri="{FF2B5EF4-FFF2-40B4-BE49-F238E27FC236}">
                  <a16:creationId xmlns:a16="http://schemas.microsoft.com/office/drawing/2014/main" id="{86CD46C4-AD57-8C09-3B75-217FAA0BCA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Additionszeichen 98">
              <a:extLst>
                <a:ext uri="{FF2B5EF4-FFF2-40B4-BE49-F238E27FC236}">
                  <a16:creationId xmlns:a16="http://schemas.microsoft.com/office/drawing/2014/main" id="{F421645D-0A8F-936D-E957-12A49C5899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uppieren 99">
            <a:extLst>
              <a:ext uri="{FF2B5EF4-FFF2-40B4-BE49-F238E27FC236}">
                <a16:creationId xmlns:a16="http://schemas.microsoft.com/office/drawing/2014/main" id="{22159FA7-C4A7-1FF7-0631-83EC2D4AD9EC}"/>
              </a:ext>
            </a:extLst>
          </p:cNvPr>
          <p:cNvGrpSpPr>
            <a:grpSpLocks noChangeAspect="1"/>
          </p:cNvGrpSpPr>
          <p:nvPr/>
        </p:nvGrpSpPr>
        <p:grpSpPr>
          <a:xfrm>
            <a:off x="5869104" y="3342849"/>
            <a:ext cx="180000" cy="180000"/>
            <a:chOff x="3172968" y="2304288"/>
            <a:chExt cx="180000" cy="180000"/>
          </a:xfrm>
        </p:grpSpPr>
        <p:sp>
          <p:nvSpPr>
            <p:cNvPr id="101" name="Ellipse 100">
              <a:extLst>
                <a:ext uri="{FF2B5EF4-FFF2-40B4-BE49-F238E27FC236}">
                  <a16:creationId xmlns:a16="http://schemas.microsoft.com/office/drawing/2014/main" id="{0708B77E-43A6-B576-8549-D3D91DA8E5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Additionszeichen 101">
              <a:extLst>
                <a:ext uri="{FF2B5EF4-FFF2-40B4-BE49-F238E27FC236}">
                  <a16:creationId xmlns:a16="http://schemas.microsoft.com/office/drawing/2014/main" id="{05DB3F7C-CD66-D500-ABBD-4EC38875520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uppieren 102">
            <a:extLst>
              <a:ext uri="{FF2B5EF4-FFF2-40B4-BE49-F238E27FC236}">
                <a16:creationId xmlns:a16="http://schemas.microsoft.com/office/drawing/2014/main" id="{3894C470-824C-DEDB-C6BE-E40312CBBC0E}"/>
              </a:ext>
            </a:extLst>
          </p:cNvPr>
          <p:cNvGrpSpPr>
            <a:grpSpLocks noChangeAspect="1"/>
          </p:cNvGrpSpPr>
          <p:nvPr/>
        </p:nvGrpSpPr>
        <p:grpSpPr>
          <a:xfrm>
            <a:off x="6270000" y="2719518"/>
            <a:ext cx="180000" cy="180000"/>
            <a:chOff x="3172968" y="2304288"/>
            <a:chExt cx="180000" cy="180000"/>
          </a:xfrm>
        </p:grpSpPr>
        <p:sp>
          <p:nvSpPr>
            <p:cNvPr id="104" name="Ellipse 103">
              <a:extLst>
                <a:ext uri="{FF2B5EF4-FFF2-40B4-BE49-F238E27FC236}">
                  <a16:creationId xmlns:a16="http://schemas.microsoft.com/office/drawing/2014/main" id="{FDDF12EC-9B5A-B3C5-962C-D6C8BD844A0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Additionszeichen 104">
              <a:extLst>
                <a:ext uri="{FF2B5EF4-FFF2-40B4-BE49-F238E27FC236}">
                  <a16:creationId xmlns:a16="http://schemas.microsoft.com/office/drawing/2014/main" id="{CE7766D4-A8E0-B71F-128F-CBFFB8D9778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6" name="Gruppieren 105">
            <a:extLst>
              <a:ext uri="{FF2B5EF4-FFF2-40B4-BE49-F238E27FC236}">
                <a16:creationId xmlns:a16="http://schemas.microsoft.com/office/drawing/2014/main" id="{EEB5956E-1B97-8AF5-E4AA-4BF28C20B2FE}"/>
              </a:ext>
            </a:extLst>
          </p:cNvPr>
          <p:cNvGrpSpPr>
            <a:grpSpLocks noChangeAspect="1"/>
          </p:cNvGrpSpPr>
          <p:nvPr/>
        </p:nvGrpSpPr>
        <p:grpSpPr>
          <a:xfrm>
            <a:off x="5779104" y="2941676"/>
            <a:ext cx="180000" cy="180000"/>
            <a:chOff x="3172968" y="2304288"/>
            <a:chExt cx="180000" cy="180000"/>
          </a:xfrm>
        </p:grpSpPr>
        <p:sp>
          <p:nvSpPr>
            <p:cNvPr id="107" name="Ellipse 106">
              <a:extLst>
                <a:ext uri="{FF2B5EF4-FFF2-40B4-BE49-F238E27FC236}">
                  <a16:creationId xmlns:a16="http://schemas.microsoft.com/office/drawing/2014/main" id="{9C4D5E5E-F5A8-0830-93A2-D50166F5265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Additionszeichen 107">
              <a:extLst>
                <a:ext uri="{FF2B5EF4-FFF2-40B4-BE49-F238E27FC236}">
                  <a16:creationId xmlns:a16="http://schemas.microsoft.com/office/drawing/2014/main" id="{D6B69072-BB07-8BA4-EEF0-32A0704A04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Gruppieren 108">
            <a:extLst>
              <a:ext uri="{FF2B5EF4-FFF2-40B4-BE49-F238E27FC236}">
                <a16:creationId xmlns:a16="http://schemas.microsoft.com/office/drawing/2014/main" id="{48AB4E05-529F-C261-9593-94277D32E260}"/>
              </a:ext>
            </a:extLst>
          </p:cNvPr>
          <p:cNvGrpSpPr>
            <a:grpSpLocks noChangeAspect="1"/>
          </p:cNvGrpSpPr>
          <p:nvPr/>
        </p:nvGrpSpPr>
        <p:grpSpPr>
          <a:xfrm>
            <a:off x="6342552" y="3427305"/>
            <a:ext cx="180000" cy="180000"/>
            <a:chOff x="3172968" y="2304288"/>
            <a:chExt cx="180000" cy="180000"/>
          </a:xfrm>
        </p:grpSpPr>
        <p:sp>
          <p:nvSpPr>
            <p:cNvPr id="110" name="Ellipse 109">
              <a:extLst>
                <a:ext uri="{FF2B5EF4-FFF2-40B4-BE49-F238E27FC236}">
                  <a16:creationId xmlns:a16="http://schemas.microsoft.com/office/drawing/2014/main" id="{7ADEDF81-4287-9FBB-DE31-072A5B965EE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Additionszeichen 110">
              <a:extLst>
                <a:ext uri="{FF2B5EF4-FFF2-40B4-BE49-F238E27FC236}">
                  <a16:creationId xmlns:a16="http://schemas.microsoft.com/office/drawing/2014/main" id="{1A7DEE71-0774-6C26-1433-4BAA617D2EB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2" name="Gruppieren 111">
            <a:extLst>
              <a:ext uri="{FF2B5EF4-FFF2-40B4-BE49-F238E27FC236}">
                <a16:creationId xmlns:a16="http://schemas.microsoft.com/office/drawing/2014/main" id="{1FAE61CE-EE49-69BB-96BC-35689E68E8AB}"/>
              </a:ext>
            </a:extLst>
          </p:cNvPr>
          <p:cNvGrpSpPr>
            <a:grpSpLocks noChangeAspect="1"/>
          </p:cNvGrpSpPr>
          <p:nvPr/>
        </p:nvGrpSpPr>
        <p:grpSpPr>
          <a:xfrm>
            <a:off x="6678164" y="3031676"/>
            <a:ext cx="180000" cy="180000"/>
            <a:chOff x="3172968" y="2304288"/>
            <a:chExt cx="180000" cy="180000"/>
          </a:xfrm>
        </p:grpSpPr>
        <p:sp>
          <p:nvSpPr>
            <p:cNvPr id="113" name="Ellipse 112">
              <a:extLst>
                <a:ext uri="{FF2B5EF4-FFF2-40B4-BE49-F238E27FC236}">
                  <a16:creationId xmlns:a16="http://schemas.microsoft.com/office/drawing/2014/main" id="{C91D78A4-E398-5DA9-D331-1896B26F7A0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Additionszeichen 113">
              <a:extLst>
                <a:ext uri="{FF2B5EF4-FFF2-40B4-BE49-F238E27FC236}">
                  <a16:creationId xmlns:a16="http://schemas.microsoft.com/office/drawing/2014/main" id="{46BDAB57-7A62-035D-D20C-0919A68A371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uppieren 114">
            <a:extLst>
              <a:ext uri="{FF2B5EF4-FFF2-40B4-BE49-F238E27FC236}">
                <a16:creationId xmlns:a16="http://schemas.microsoft.com/office/drawing/2014/main" id="{F2B2BF62-3258-2D10-794A-36CDD68D6FC7}"/>
              </a:ext>
            </a:extLst>
          </p:cNvPr>
          <p:cNvGrpSpPr>
            <a:grpSpLocks noChangeAspect="1"/>
          </p:cNvGrpSpPr>
          <p:nvPr/>
        </p:nvGrpSpPr>
        <p:grpSpPr>
          <a:xfrm>
            <a:off x="6205785" y="3096200"/>
            <a:ext cx="180000" cy="180000"/>
            <a:chOff x="3172968" y="2304288"/>
            <a:chExt cx="180000" cy="180000"/>
          </a:xfrm>
        </p:grpSpPr>
        <p:sp>
          <p:nvSpPr>
            <p:cNvPr id="116" name="Ellipse 115">
              <a:extLst>
                <a:ext uri="{FF2B5EF4-FFF2-40B4-BE49-F238E27FC236}">
                  <a16:creationId xmlns:a16="http://schemas.microsoft.com/office/drawing/2014/main" id="{CC0CAB8F-7425-4F25-8FFB-D18F72FDFEC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Additionszeichen 116">
              <a:extLst>
                <a:ext uri="{FF2B5EF4-FFF2-40B4-BE49-F238E27FC236}">
                  <a16:creationId xmlns:a16="http://schemas.microsoft.com/office/drawing/2014/main" id="{528B4B2E-D3A0-B580-D372-ACCD58AED3C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 name="Gruppieren 117">
            <a:extLst>
              <a:ext uri="{FF2B5EF4-FFF2-40B4-BE49-F238E27FC236}">
                <a16:creationId xmlns:a16="http://schemas.microsoft.com/office/drawing/2014/main" id="{19536F1A-00C9-C488-85A3-0FC841D8EF84}"/>
              </a:ext>
            </a:extLst>
          </p:cNvPr>
          <p:cNvGrpSpPr>
            <a:grpSpLocks noChangeAspect="1"/>
          </p:cNvGrpSpPr>
          <p:nvPr/>
        </p:nvGrpSpPr>
        <p:grpSpPr>
          <a:xfrm>
            <a:off x="6205785" y="3845216"/>
            <a:ext cx="180000" cy="180000"/>
            <a:chOff x="3172968" y="2304288"/>
            <a:chExt cx="180000" cy="180000"/>
          </a:xfrm>
        </p:grpSpPr>
        <p:sp>
          <p:nvSpPr>
            <p:cNvPr id="119" name="Ellipse 118">
              <a:extLst>
                <a:ext uri="{FF2B5EF4-FFF2-40B4-BE49-F238E27FC236}">
                  <a16:creationId xmlns:a16="http://schemas.microsoft.com/office/drawing/2014/main" id="{2CE9D2DC-83B0-C539-566D-8C02C062A76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Additionszeichen 119">
              <a:extLst>
                <a:ext uri="{FF2B5EF4-FFF2-40B4-BE49-F238E27FC236}">
                  <a16:creationId xmlns:a16="http://schemas.microsoft.com/office/drawing/2014/main" id="{53191EF4-E458-ACF2-C782-7DCDF510321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uppieren 120">
            <a:extLst>
              <a:ext uri="{FF2B5EF4-FFF2-40B4-BE49-F238E27FC236}">
                <a16:creationId xmlns:a16="http://schemas.microsoft.com/office/drawing/2014/main" id="{B1CA4070-5EF6-EFE7-C409-52AC798B1BE1}"/>
              </a:ext>
            </a:extLst>
          </p:cNvPr>
          <p:cNvGrpSpPr>
            <a:grpSpLocks noChangeAspect="1"/>
          </p:cNvGrpSpPr>
          <p:nvPr/>
        </p:nvGrpSpPr>
        <p:grpSpPr>
          <a:xfrm>
            <a:off x="6643277" y="3751676"/>
            <a:ext cx="180000" cy="180000"/>
            <a:chOff x="3172968" y="2304288"/>
            <a:chExt cx="180000" cy="180000"/>
          </a:xfrm>
        </p:grpSpPr>
        <p:sp>
          <p:nvSpPr>
            <p:cNvPr id="122" name="Ellipse 121">
              <a:extLst>
                <a:ext uri="{FF2B5EF4-FFF2-40B4-BE49-F238E27FC236}">
                  <a16:creationId xmlns:a16="http://schemas.microsoft.com/office/drawing/2014/main" id="{28BABEA5-866F-8885-1D3E-6FF2E35F95E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Additionszeichen 122">
              <a:extLst>
                <a:ext uri="{FF2B5EF4-FFF2-40B4-BE49-F238E27FC236}">
                  <a16:creationId xmlns:a16="http://schemas.microsoft.com/office/drawing/2014/main" id="{F06855C8-6D35-ADE3-647D-05C511D10A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4" name="12 Neutronen">
            <a:extLst>
              <a:ext uri="{FF2B5EF4-FFF2-40B4-BE49-F238E27FC236}">
                <a16:creationId xmlns:a16="http://schemas.microsoft.com/office/drawing/2014/main" id="{C26DA395-4FF9-F9BC-C93E-F019B8710937}"/>
              </a:ext>
            </a:extLst>
          </p:cNvPr>
          <p:cNvSpPr txBox="1"/>
          <p:nvPr/>
        </p:nvSpPr>
        <p:spPr>
          <a:xfrm>
            <a:off x="0" y="3526168"/>
            <a:ext cx="15499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12 Neutronen:</a:t>
            </a:r>
          </a:p>
        </p:txBody>
      </p:sp>
      <p:sp>
        <p:nvSpPr>
          <p:cNvPr id="8" name="Ellipse 7">
            <a:extLst>
              <a:ext uri="{FF2B5EF4-FFF2-40B4-BE49-F238E27FC236}">
                <a16:creationId xmlns:a16="http://schemas.microsoft.com/office/drawing/2014/main" id="{3DAEB587-EB8B-CBAC-4397-CE00BA2ED26E}"/>
              </a:ext>
            </a:extLst>
          </p:cNvPr>
          <p:cNvSpPr/>
          <p:nvPr/>
        </p:nvSpPr>
        <p:spPr>
          <a:xfrm>
            <a:off x="5492324" y="2869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Ellipse 125">
            <a:extLst>
              <a:ext uri="{FF2B5EF4-FFF2-40B4-BE49-F238E27FC236}">
                <a16:creationId xmlns:a16="http://schemas.microsoft.com/office/drawing/2014/main" id="{4B530412-36B3-D931-A33F-2D3B784E6CC0}"/>
              </a:ext>
            </a:extLst>
          </p:cNvPr>
          <p:cNvSpPr/>
          <p:nvPr/>
        </p:nvSpPr>
        <p:spPr>
          <a:xfrm>
            <a:off x="6446775" y="316284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Ellipse 126">
            <a:extLst>
              <a:ext uri="{FF2B5EF4-FFF2-40B4-BE49-F238E27FC236}">
                <a16:creationId xmlns:a16="http://schemas.microsoft.com/office/drawing/2014/main" id="{2BCFECC2-232D-9C1C-F71A-89D9CB29874A}"/>
              </a:ext>
            </a:extLst>
          </p:cNvPr>
          <p:cNvSpPr/>
          <p:nvPr/>
        </p:nvSpPr>
        <p:spPr>
          <a:xfrm>
            <a:off x="5610358" y="318143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Ellipse 127">
            <a:extLst>
              <a:ext uri="{FF2B5EF4-FFF2-40B4-BE49-F238E27FC236}">
                <a16:creationId xmlns:a16="http://schemas.microsoft.com/office/drawing/2014/main" id="{0D35FAB1-4C44-2276-FBBA-B1791CD9C65F}"/>
              </a:ext>
            </a:extLst>
          </p:cNvPr>
          <p:cNvSpPr/>
          <p:nvPr/>
        </p:nvSpPr>
        <p:spPr>
          <a:xfrm>
            <a:off x="5951004" y="370668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Ellipse 128">
            <a:extLst>
              <a:ext uri="{FF2B5EF4-FFF2-40B4-BE49-F238E27FC236}">
                <a16:creationId xmlns:a16="http://schemas.microsoft.com/office/drawing/2014/main" id="{BF5B5C4A-E7E6-444C-4D7D-3028C9615B8A}"/>
              </a:ext>
            </a:extLst>
          </p:cNvPr>
          <p:cNvSpPr/>
          <p:nvPr/>
        </p:nvSpPr>
        <p:spPr>
          <a:xfrm>
            <a:off x="5724000" y="2623164"/>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Ellipse 129">
            <a:extLst>
              <a:ext uri="{FF2B5EF4-FFF2-40B4-BE49-F238E27FC236}">
                <a16:creationId xmlns:a16="http://schemas.microsoft.com/office/drawing/2014/main" id="{475920D6-132F-15C9-03DE-7AD573033099}"/>
              </a:ext>
            </a:extLst>
          </p:cNvPr>
          <p:cNvSpPr/>
          <p:nvPr/>
        </p:nvSpPr>
        <p:spPr>
          <a:xfrm>
            <a:off x="6126551" y="338877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Ellipse 130">
            <a:extLst>
              <a:ext uri="{FF2B5EF4-FFF2-40B4-BE49-F238E27FC236}">
                <a16:creationId xmlns:a16="http://schemas.microsoft.com/office/drawing/2014/main" id="{2E07920F-447A-3C0F-3E01-D339ED2EEA89}"/>
              </a:ext>
            </a:extLst>
          </p:cNvPr>
          <p:cNvSpPr/>
          <p:nvPr/>
        </p:nvSpPr>
        <p:spPr>
          <a:xfrm>
            <a:off x="6042164" y="2869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Ellipse 131">
            <a:extLst>
              <a:ext uri="{FF2B5EF4-FFF2-40B4-BE49-F238E27FC236}">
                <a16:creationId xmlns:a16="http://schemas.microsoft.com/office/drawing/2014/main" id="{53F3C488-1697-954E-E756-128A0194A9DF}"/>
              </a:ext>
            </a:extLst>
          </p:cNvPr>
          <p:cNvSpPr/>
          <p:nvPr/>
        </p:nvSpPr>
        <p:spPr>
          <a:xfrm>
            <a:off x="6678164" y="33962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Ellipse 132">
            <a:extLst>
              <a:ext uri="{FF2B5EF4-FFF2-40B4-BE49-F238E27FC236}">
                <a16:creationId xmlns:a16="http://schemas.microsoft.com/office/drawing/2014/main" id="{80534E59-1D3F-8C88-C0E8-AB64EB34E333}"/>
              </a:ext>
            </a:extLst>
          </p:cNvPr>
          <p:cNvSpPr/>
          <p:nvPr/>
        </p:nvSpPr>
        <p:spPr>
          <a:xfrm>
            <a:off x="6544136" y="280951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Ellipse 133">
            <a:extLst>
              <a:ext uri="{FF2B5EF4-FFF2-40B4-BE49-F238E27FC236}">
                <a16:creationId xmlns:a16="http://schemas.microsoft.com/office/drawing/2014/main" id="{258397C8-C9F2-A395-7ADD-2131A63009B7}"/>
              </a:ext>
            </a:extLst>
          </p:cNvPr>
          <p:cNvSpPr/>
          <p:nvPr/>
        </p:nvSpPr>
        <p:spPr>
          <a:xfrm>
            <a:off x="5628730" y="357675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Ellipse 134">
            <a:extLst>
              <a:ext uri="{FF2B5EF4-FFF2-40B4-BE49-F238E27FC236}">
                <a16:creationId xmlns:a16="http://schemas.microsoft.com/office/drawing/2014/main" id="{21E55A02-680F-6973-9048-4E077740CE66}"/>
              </a:ext>
            </a:extLst>
          </p:cNvPr>
          <p:cNvSpPr/>
          <p:nvPr/>
        </p:nvSpPr>
        <p:spPr>
          <a:xfrm>
            <a:off x="5561928" y="395210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Ellipse 135">
            <a:extLst>
              <a:ext uri="{FF2B5EF4-FFF2-40B4-BE49-F238E27FC236}">
                <a16:creationId xmlns:a16="http://schemas.microsoft.com/office/drawing/2014/main" id="{9638F141-87DF-4531-41E5-9B4FD4C1ED46}"/>
              </a:ext>
            </a:extLst>
          </p:cNvPr>
          <p:cNvSpPr/>
          <p:nvPr/>
        </p:nvSpPr>
        <p:spPr>
          <a:xfrm>
            <a:off x="6424531" y="39269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137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gnesium">
            <a:extLst>
              <a:ext uri="{FF2B5EF4-FFF2-40B4-BE49-F238E27FC236}">
                <a16:creationId xmlns:a16="http://schemas.microsoft.com/office/drawing/2014/main" id="{9E548C07-53B5-5364-1538-C52AA8125563}"/>
              </a:ext>
            </a:extLst>
          </p:cNvPr>
          <p:cNvSpPr txBox="1"/>
          <p:nvPr/>
        </p:nvSpPr>
        <p:spPr>
          <a:xfrm>
            <a:off x="5288280" y="0"/>
            <a:ext cx="16154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Magnesium</a:t>
            </a:r>
          </a:p>
        </p:txBody>
      </p:sp>
      <p:sp>
        <p:nvSpPr>
          <p:cNvPr id="11" name="Wie viele Schalen`?">
            <a:extLst>
              <a:ext uri="{FF2B5EF4-FFF2-40B4-BE49-F238E27FC236}">
                <a16:creationId xmlns:a16="http://schemas.microsoft.com/office/drawing/2014/main" id="{68294763-1F13-D2E4-B03D-9C8CDDC951BD}"/>
              </a:ext>
            </a:extLst>
          </p:cNvPr>
          <p:cNvSpPr txBox="1"/>
          <p:nvPr/>
        </p:nvSpPr>
        <p:spPr>
          <a:xfrm>
            <a:off x="0" y="603503"/>
            <a:ext cx="3600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Wie viele </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Schalen besitzt Magnesium?</a:t>
            </a:r>
          </a:p>
        </p:txBody>
      </p:sp>
      <p:sp>
        <p:nvSpPr>
          <p:cNvPr id="71" name="3 Schalen">
            <a:extLst>
              <a:ext uri="{FF2B5EF4-FFF2-40B4-BE49-F238E27FC236}">
                <a16:creationId xmlns:a16="http://schemas.microsoft.com/office/drawing/2014/main" id="{34890AD9-EBEB-E2D0-B15F-68CD4B4B182D}"/>
              </a:ext>
            </a:extLst>
          </p:cNvPr>
          <p:cNvSpPr txBox="1"/>
          <p:nvPr/>
        </p:nvSpPr>
        <p:spPr>
          <a:xfrm>
            <a:off x="22872" y="3230696"/>
            <a:ext cx="1777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3 Schalen:</a:t>
            </a:r>
          </a:p>
        </p:txBody>
      </p:sp>
      <p:grpSp>
        <p:nvGrpSpPr>
          <p:cNvPr id="107" name="Magnesium ohne e-">
            <a:extLst>
              <a:ext uri="{FF2B5EF4-FFF2-40B4-BE49-F238E27FC236}">
                <a16:creationId xmlns:a16="http://schemas.microsoft.com/office/drawing/2014/main" id="{C61A57F7-0132-CC8F-4C54-A0CDD43D7666}"/>
              </a:ext>
            </a:extLst>
          </p:cNvPr>
          <p:cNvGrpSpPr/>
          <p:nvPr/>
        </p:nvGrpSpPr>
        <p:grpSpPr>
          <a:xfrm>
            <a:off x="3576000" y="909000"/>
            <a:ext cx="5040000" cy="5040000"/>
            <a:chOff x="3576000" y="909000"/>
            <a:chExt cx="5040000" cy="5040000"/>
          </a:xfrm>
        </p:grpSpPr>
        <p:sp>
          <p:nvSpPr>
            <p:cNvPr id="108" name="K-Schale">
              <a:extLst>
                <a:ext uri="{FF2B5EF4-FFF2-40B4-BE49-F238E27FC236}">
                  <a16:creationId xmlns:a16="http://schemas.microsoft.com/office/drawing/2014/main" id="{317B40DE-E354-7DC9-0D4C-CB8AA58E1A8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09" name="Atomkern mit Protonen und Neutronen">
              <a:extLst>
                <a:ext uri="{FF2B5EF4-FFF2-40B4-BE49-F238E27FC236}">
                  <a16:creationId xmlns:a16="http://schemas.microsoft.com/office/drawing/2014/main" id="{C9287C57-DDF0-D0AE-8C9E-5DBF79F3FB0A}"/>
                </a:ext>
              </a:extLst>
            </p:cNvPr>
            <p:cNvGrpSpPr/>
            <p:nvPr/>
          </p:nvGrpSpPr>
          <p:grpSpPr>
            <a:xfrm>
              <a:off x="5196000" y="2529000"/>
              <a:ext cx="1800000" cy="1800000"/>
              <a:chOff x="5196000" y="2529000"/>
              <a:chExt cx="1800000" cy="1800000"/>
            </a:xfrm>
          </p:grpSpPr>
          <p:sp>
            <p:nvSpPr>
              <p:cNvPr id="112" name="Atomkern">
                <a:extLst>
                  <a:ext uri="{FF2B5EF4-FFF2-40B4-BE49-F238E27FC236}">
                    <a16:creationId xmlns:a16="http://schemas.microsoft.com/office/drawing/2014/main" id="{2BA5F1E3-3983-7DDF-8379-2EE045E641FA}"/>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13" name="Gruppieren 112">
                <a:extLst>
                  <a:ext uri="{FF2B5EF4-FFF2-40B4-BE49-F238E27FC236}">
                    <a16:creationId xmlns:a16="http://schemas.microsoft.com/office/drawing/2014/main" id="{F6CE49EA-9F84-4130-E94D-5E992F263E7F}"/>
                  </a:ext>
                </a:extLst>
              </p:cNvPr>
              <p:cNvGrpSpPr>
                <a:grpSpLocks noChangeAspect="1"/>
              </p:cNvGrpSpPr>
              <p:nvPr/>
            </p:nvGrpSpPr>
            <p:grpSpPr>
              <a:xfrm>
                <a:off x="5848033" y="3791651"/>
                <a:ext cx="180000" cy="180000"/>
                <a:chOff x="3172968" y="2304288"/>
                <a:chExt cx="180000" cy="180000"/>
              </a:xfrm>
            </p:grpSpPr>
            <p:sp>
              <p:nvSpPr>
                <p:cNvPr id="159" name="Ellipse 48">
                  <a:extLst>
                    <a:ext uri="{FF2B5EF4-FFF2-40B4-BE49-F238E27FC236}">
                      <a16:creationId xmlns:a16="http://schemas.microsoft.com/office/drawing/2014/main" id="{239156DA-ED07-008D-2948-BB3844365D0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Additionszeichen 49">
                  <a:extLst>
                    <a:ext uri="{FF2B5EF4-FFF2-40B4-BE49-F238E27FC236}">
                      <a16:creationId xmlns:a16="http://schemas.microsoft.com/office/drawing/2014/main" id="{63732461-3813-9864-77B3-BD0D2D87645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4" name="Gruppieren 113">
                <a:extLst>
                  <a:ext uri="{FF2B5EF4-FFF2-40B4-BE49-F238E27FC236}">
                    <a16:creationId xmlns:a16="http://schemas.microsoft.com/office/drawing/2014/main" id="{868AC25A-3CE9-F40C-F086-65ED1358D130}"/>
                  </a:ext>
                </a:extLst>
              </p:cNvPr>
              <p:cNvGrpSpPr>
                <a:grpSpLocks noChangeAspect="1"/>
              </p:cNvGrpSpPr>
              <p:nvPr/>
            </p:nvGrpSpPr>
            <p:grpSpPr>
              <a:xfrm>
                <a:off x="6270000" y="3698425"/>
                <a:ext cx="180000" cy="180000"/>
                <a:chOff x="3172968" y="2304288"/>
                <a:chExt cx="180000" cy="180000"/>
              </a:xfrm>
            </p:grpSpPr>
            <p:sp>
              <p:nvSpPr>
                <p:cNvPr id="157" name="Ellipse 46">
                  <a:extLst>
                    <a:ext uri="{FF2B5EF4-FFF2-40B4-BE49-F238E27FC236}">
                      <a16:creationId xmlns:a16="http://schemas.microsoft.com/office/drawing/2014/main" id="{E3056207-B254-D680-E124-14A724F5A0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Additionszeichen 47">
                  <a:extLst>
                    <a:ext uri="{FF2B5EF4-FFF2-40B4-BE49-F238E27FC236}">
                      <a16:creationId xmlns:a16="http://schemas.microsoft.com/office/drawing/2014/main" id="{42F91458-F337-1E88-668E-089D1B34C9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uppieren 114">
                <a:extLst>
                  <a:ext uri="{FF2B5EF4-FFF2-40B4-BE49-F238E27FC236}">
                    <a16:creationId xmlns:a16="http://schemas.microsoft.com/office/drawing/2014/main" id="{01840E52-AB28-011A-609B-73A0EEF144F6}"/>
                  </a:ext>
                </a:extLst>
              </p:cNvPr>
              <p:cNvGrpSpPr>
                <a:grpSpLocks noChangeAspect="1"/>
              </p:cNvGrpSpPr>
              <p:nvPr/>
            </p:nvGrpSpPr>
            <p:grpSpPr>
              <a:xfrm>
                <a:off x="5499300" y="3931942"/>
                <a:ext cx="180000" cy="180000"/>
                <a:chOff x="3172968" y="2304288"/>
                <a:chExt cx="180000" cy="180000"/>
              </a:xfrm>
            </p:grpSpPr>
            <p:sp>
              <p:nvSpPr>
                <p:cNvPr id="155" name="Ellipse 44">
                  <a:extLst>
                    <a:ext uri="{FF2B5EF4-FFF2-40B4-BE49-F238E27FC236}">
                      <a16:creationId xmlns:a16="http://schemas.microsoft.com/office/drawing/2014/main" id="{C4124285-C857-B6F6-1FB0-A8FCA6DFF6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Additionszeichen 45">
                  <a:extLst>
                    <a:ext uri="{FF2B5EF4-FFF2-40B4-BE49-F238E27FC236}">
                      <a16:creationId xmlns:a16="http://schemas.microsoft.com/office/drawing/2014/main" id="{96DBAD4A-F5E2-8ECD-2BBB-F5D84515342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6" name="Gruppieren 115">
                <a:extLst>
                  <a:ext uri="{FF2B5EF4-FFF2-40B4-BE49-F238E27FC236}">
                    <a16:creationId xmlns:a16="http://schemas.microsoft.com/office/drawing/2014/main" id="{B5D73992-AE10-1B39-4840-CA7AF6DA1D11}"/>
                  </a:ext>
                </a:extLst>
              </p:cNvPr>
              <p:cNvGrpSpPr>
                <a:grpSpLocks noChangeAspect="1"/>
              </p:cNvGrpSpPr>
              <p:nvPr/>
            </p:nvGrpSpPr>
            <p:grpSpPr>
              <a:xfrm>
                <a:off x="6030156" y="4086630"/>
                <a:ext cx="180000" cy="180000"/>
                <a:chOff x="3172968" y="2304288"/>
                <a:chExt cx="180000" cy="180000"/>
              </a:xfrm>
            </p:grpSpPr>
            <p:sp>
              <p:nvSpPr>
                <p:cNvPr id="153" name="Ellipse 42">
                  <a:extLst>
                    <a:ext uri="{FF2B5EF4-FFF2-40B4-BE49-F238E27FC236}">
                      <a16:creationId xmlns:a16="http://schemas.microsoft.com/office/drawing/2014/main" id="{6E579070-C760-B06F-B3E7-96AA64280B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Additionszeichen 43">
                  <a:extLst>
                    <a:ext uri="{FF2B5EF4-FFF2-40B4-BE49-F238E27FC236}">
                      <a16:creationId xmlns:a16="http://schemas.microsoft.com/office/drawing/2014/main" id="{E6246C7D-099B-77BF-4481-603058861A6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7" name="Gruppieren 116">
                <a:extLst>
                  <a:ext uri="{FF2B5EF4-FFF2-40B4-BE49-F238E27FC236}">
                    <a16:creationId xmlns:a16="http://schemas.microsoft.com/office/drawing/2014/main" id="{7D8D81C6-DBAB-5202-C7C6-A8C80E1C49D0}"/>
                  </a:ext>
                </a:extLst>
              </p:cNvPr>
              <p:cNvGrpSpPr>
                <a:grpSpLocks noChangeAspect="1"/>
              </p:cNvGrpSpPr>
              <p:nvPr/>
            </p:nvGrpSpPr>
            <p:grpSpPr>
              <a:xfrm>
                <a:off x="6020438" y="3296696"/>
                <a:ext cx="180000" cy="180000"/>
                <a:chOff x="3172968" y="2304288"/>
                <a:chExt cx="180000" cy="180000"/>
              </a:xfrm>
            </p:grpSpPr>
            <p:sp>
              <p:nvSpPr>
                <p:cNvPr id="151" name="Ellipse 40">
                  <a:extLst>
                    <a:ext uri="{FF2B5EF4-FFF2-40B4-BE49-F238E27FC236}">
                      <a16:creationId xmlns:a16="http://schemas.microsoft.com/office/drawing/2014/main" id="{F9CB3F53-FD2B-947F-E89A-E90221ADC16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Additionszeichen 41">
                  <a:extLst>
                    <a:ext uri="{FF2B5EF4-FFF2-40B4-BE49-F238E27FC236}">
                      <a16:creationId xmlns:a16="http://schemas.microsoft.com/office/drawing/2014/main" id="{32AEA932-1FD1-810A-26D0-E5435004D8C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 name="Gruppieren 117">
                <a:extLst>
                  <a:ext uri="{FF2B5EF4-FFF2-40B4-BE49-F238E27FC236}">
                    <a16:creationId xmlns:a16="http://schemas.microsoft.com/office/drawing/2014/main" id="{10891EC2-2C7A-6983-C9A8-633155DF6870}"/>
                  </a:ext>
                </a:extLst>
              </p:cNvPr>
              <p:cNvGrpSpPr>
                <a:grpSpLocks noChangeAspect="1"/>
              </p:cNvGrpSpPr>
              <p:nvPr/>
            </p:nvGrpSpPr>
            <p:grpSpPr>
              <a:xfrm>
                <a:off x="6540000" y="3667688"/>
                <a:ext cx="180000" cy="180000"/>
                <a:chOff x="3172968" y="2304288"/>
                <a:chExt cx="180000" cy="180000"/>
              </a:xfrm>
            </p:grpSpPr>
            <p:sp>
              <p:nvSpPr>
                <p:cNvPr id="149" name="Ellipse 38">
                  <a:extLst>
                    <a:ext uri="{FF2B5EF4-FFF2-40B4-BE49-F238E27FC236}">
                      <a16:creationId xmlns:a16="http://schemas.microsoft.com/office/drawing/2014/main" id="{7EBCB213-68A9-596F-D27B-5CC243E35D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Additionszeichen 39">
                  <a:extLst>
                    <a:ext uri="{FF2B5EF4-FFF2-40B4-BE49-F238E27FC236}">
                      <a16:creationId xmlns:a16="http://schemas.microsoft.com/office/drawing/2014/main" id="{04163E1F-B8C2-775B-748A-6FB5048692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 name="Gruppieren 118">
                <a:extLst>
                  <a:ext uri="{FF2B5EF4-FFF2-40B4-BE49-F238E27FC236}">
                    <a16:creationId xmlns:a16="http://schemas.microsoft.com/office/drawing/2014/main" id="{DD92D524-8EC0-7DE9-C963-AD97309A2294}"/>
                  </a:ext>
                </a:extLst>
              </p:cNvPr>
              <p:cNvGrpSpPr>
                <a:grpSpLocks noChangeAspect="1"/>
              </p:cNvGrpSpPr>
              <p:nvPr/>
            </p:nvGrpSpPr>
            <p:grpSpPr>
              <a:xfrm>
                <a:off x="6696374" y="3186376"/>
                <a:ext cx="180000" cy="180000"/>
                <a:chOff x="3172968" y="2304288"/>
                <a:chExt cx="180000" cy="180000"/>
              </a:xfrm>
            </p:grpSpPr>
            <p:sp>
              <p:nvSpPr>
                <p:cNvPr id="147" name="Ellipse 36">
                  <a:extLst>
                    <a:ext uri="{FF2B5EF4-FFF2-40B4-BE49-F238E27FC236}">
                      <a16:creationId xmlns:a16="http://schemas.microsoft.com/office/drawing/2014/main" id="{1212F054-39D2-097A-0333-2A2AB1921E0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Additionszeichen 37">
                  <a:extLst>
                    <a:ext uri="{FF2B5EF4-FFF2-40B4-BE49-F238E27FC236}">
                      <a16:creationId xmlns:a16="http://schemas.microsoft.com/office/drawing/2014/main" id="{F6FB87DD-3042-C909-EA08-24738981AA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0" name="Gruppieren 119">
                <a:extLst>
                  <a:ext uri="{FF2B5EF4-FFF2-40B4-BE49-F238E27FC236}">
                    <a16:creationId xmlns:a16="http://schemas.microsoft.com/office/drawing/2014/main" id="{DA09F279-4E35-E79B-3873-6EA2541D0F75}"/>
                  </a:ext>
                </a:extLst>
              </p:cNvPr>
              <p:cNvGrpSpPr>
                <a:grpSpLocks noChangeAspect="1"/>
              </p:cNvGrpSpPr>
              <p:nvPr/>
            </p:nvGrpSpPr>
            <p:grpSpPr>
              <a:xfrm>
                <a:off x="5577515" y="3084316"/>
                <a:ext cx="180000" cy="180000"/>
                <a:chOff x="3172968" y="2304288"/>
                <a:chExt cx="180000" cy="180000"/>
              </a:xfrm>
            </p:grpSpPr>
            <p:sp>
              <p:nvSpPr>
                <p:cNvPr id="145" name="Ellipse 34">
                  <a:extLst>
                    <a:ext uri="{FF2B5EF4-FFF2-40B4-BE49-F238E27FC236}">
                      <a16:creationId xmlns:a16="http://schemas.microsoft.com/office/drawing/2014/main" id="{A2CF6BEB-C8C5-6DCE-EC4E-96E3780AA1D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Additionszeichen 35">
                  <a:extLst>
                    <a:ext uri="{FF2B5EF4-FFF2-40B4-BE49-F238E27FC236}">
                      <a16:creationId xmlns:a16="http://schemas.microsoft.com/office/drawing/2014/main" id="{E254F2CA-8B52-4EDA-EF57-562AB3C69E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uppieren 120">
                <a:extLst>
                  <a:ext uri="{FF2B5EF4-FFF2-40B4-BE49-F238E27FC236}">
                    <a16:creationId xmlns:a16="http://schemas.microsoft.com/office/drawing/2014/main" id="{68695D71-4FCE-7F11-5A8F-AAF351705DDF}"/>
                  </a:ext>
                </a:extLst>
              </p:cNvPr>
              <p:cNvGrpSpPr>
                <a:grpSpLocks noChangeAspect="1"/>
              </p:cNvGrpSpPr>
              <p:nvPr/>
            </p:nvGrpSpPr>
            <p:grpSpPr>
              <a:xfrm>
                <a:off x="5940252" y="2903697"/>
                <a:ext cx="180000" cy="180000"/>
                <a:chOff x="3172968" y="2304288"/>
                <a:chExt cx="180000" cy="180000"/>
              </a:xfrm>
            </p:grpSpPr>
            <p:sp>
              <p:nvSpPr>
                <p:cNvPr id="143" name="Ellipse 32">
                  <a:extLst>
                    <a:ext uri="{FF2B5EF4-FFF2-40B4-BE49-F238E27FC236}">
                      <a16:creationId xmlns:a16="http://schemas.microsoft.com/office/drawing/2014/main" id="{5751F82E-374F-B8C8-F529-BDD87D1385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Additionszeichen 33">
                  <a:extLst>
                    <a:ext uri="{FF2B5EF4-FFF2-40B4-BE49-F238E27FC236}">
                      <a16:creationId xmlns:a16="http://schemas.microsoft.com/office/drawing/2014/main" id="{AD66F9B4-EBFD-B869-FB49-2C51EF8C8C4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2" name="Gruppieren 121">
                <a:extLst>
                  <a:ext uri="{FF2B5EF4-FFF2-40B4-BE49-F238E27FC236}">
                    <a16:creationId xmlns:a16="http://schemas.microsoft.com/office/drawing/2014/main" id="{81D67152-3073-5005-7C23-7515AE7B8B4B}"/>
                  </a:ext>
                </a:extLst>
              </p:cNvPr>
              <p:cNvGrpSpPr>
                <a:grpSpLocks noChangeAspect="1"/>
              </p:cNvGrpSpPr>
              <p:nvPr/>
            </p:nvGrpSpPr>
            <p:grpSpPr>
              <a:xfrm>
                <a:off x="5597520" y="2746772"/>
                <a:ext cx="180000" cy="180000"/>
                <a:chOff x="3172968" y="2304288"/>
                <a:chExt cx="180000" cy="180000"/>
              </a:xfrm>
            </p:grpSpPr>
            <p:sp>
              <p:nvSpPr>
                <p:cNvPr id="141" name="Ellipse 30">
                  <a:extLst>
                    <a:ext uri="{FF2B5EF4-FFF2-40B4-BE49-F238E27FC236}">
                      <a16:creationId xmlns:a16="http://schemas.microsoft.com/office/drawing/2014/main" id="{571D8CB5-534F-DBC7-27D3-642AC7520A7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Additionszeichen 31">
                  <a:extLst>
                    <a:ext uri="{FF2B5EF4-FFF2-40B4-BE49-F238E27FC236}">
                      <a16:creationId xmlns:a16="http://schemas.microsoft.com/office/drawing/2014/main" id="{EBE1954B-A430-E164-9841-1C1451EAFB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3" name="Gruppieren 122">
                <a:extLst>
                  <a:ext uri="{FF2B5EF4-FFF2-40B4-BE49-F238E27FC236}">
                    <a16:creationId xmlns:a16="http://schemas.microsoft.com/office/drawing/2014/main" id="{4055003A-D690-AB4B-55E2-7DAF8F24BEA5}"/>
                  </a:ext>
                </a:extLst>
              </p:cNvPr>
              <p:cNvGrpSpPr>
                <a:grpSpLocks noChangeAspect="1"/>
              </p:cNvGrpSpPr>
              <p:nvPr/>
            </p:nvGrpSpPr>
            <p:grpSpPr>
              <a:xfrm>
                <a:off x="6310896" y="2729578"/>
                <a:ext cx="180000" cy="180000"/>
                <a:chOff x="3172968" y="2304288"/>
                <a:chExt cx="180000" cy="180000"/>
              </a:xfrm>
            </p:grpSpPr>
            <p:sp>
              <p:nvSpPr>
                <p:cNvPr id="139" name="Ellipse 28">
                  <a:extLst>
                    <a:ext uri="{FF2B5EF4-FFF2-40B4-BE49-F238E27FC236}">
                      <a16:creationId xmlns:a16="http://schemas.microsoft.com/office/drawing/2014/main" id="{ED55C2FD-BCF2-C546-B5E5-3C934F303D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Additionszeichen 29">
                  <a:extLst>
                    <a:ext uri="{FF2B5EF4-FFF2-40B4-BE49-F238E27FC236}">
                      <a16:creationId xmlns:a16="http://schemas.microsoft.com/office/drawing/2014/main" id="{798D0C2A-70DE-63FB-CB0E-5CD626C394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 name="Gruppieren 123">
                <a:extLst>
                  <a:ext uri="{FF2B5EF4-FFF2-40B4-BE49-F238E27FC236}">
                    <a16:creationId xmlns:a16="http://schemas.microsoft.com/office/drawing/2014/main" id="{648A4EA8-A620-4256-07AB-69CD269257D0}"/>
                  </a:ext>
                </a:extLst>
              </p:cNvPr>
              <p:cNvGrpSpPr>
                <a:grpSpLocks noChangeAspect="1"/>
              </p:cNvGrpSpPr>
              <p:nvPr/>
            </p:nvGrpSpPr>
            <p:grpSpPr>
              <a:xfrm>
                <a:off x="5311404" y="3346168"/>
                <a:ext cx="180000" cy="180000"/>
                <a:chOff x="3172968" y="2304288"/>
                <a:chExt cx="180000" cy="180000"/>
              </a:xfrm>
            </p:grpSpPr>
            <p:sp>
              <p:nvSpPr>
                <p:cNvPr id="137" name="Ellipse 26">
                  <a:extLst>
                    <a:ext uri="{FF2B5EF4-FFF2-40B4-BE49-F238E27FC236}">
                      <a16:creationId xmlns:a16="http://schemas.microsoft.com/office/drawing/2014/main" id="{A1054089-C881-E19C-3A59-1F88E1BCE6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Additionszeichen 27">
                  <a:extLst>
                    <a:ext uri="{FF2B5EF4-FFF2-40B4-BE49-F238E27FC236}">
                      <a16:creationId xmlns:a16="http://schemas.microsoft.com/office/drawing/2014/main" id="{0154728A-52C1-6E03-CE05-EF9560F356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5" name="Ellipse 51">
                <a:extLst>
                  <a:ext uri="{FF2B5EF4-FFF2-40B4-BE49-F238E27FC236}">
                    <a16:creationId xmlns:a16="http://schemas.microsoft.com/office/drawing/2014/main" id="{F03B6C5A-CBD5-BBAE-5655-0575267CC21C}"/>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Ellipse 52">
                <a:extLst>
                  <a:ext uri="{FF2B5EF4-FFF2-40B4-BE49-F238E27FC236}">
                    <a16:creationId xmlns:a16="http://schemas.microsoft.com/office/drawing/2014/main" id="{18FE19D7-FA39-26ED-1595-AEEB58B302E1}"/>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Ellipse 53">
                <a:extLst>
                  <a:ext uri="{FF2B5EF4-FFF2-40B4-BE49-F238E27FC236}">
                    <a16:creationId xmlns:a16="http://schemas.microsoft.com/office/drawing/2014/main" id="{1FB67771-29A7-5025-DD75-2C3E7AB195E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Ellipse 54">
                <a:extLst>
                  <a:ext uri="{FF2B5EF4-FFF2-40B4-BE49-F238E27FC236}">
                    <a16:creationId xmlns:a16="http://schemas.microsoft.com/office/drawing/2014/main" id="{CD222F21-4C5A-9DAA-00DB-F5B8102347F8}"/>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Ellipse 55">
                <a:extLst>
                  <a:ext uri="{FF2B5EF4-FFF2-40B4-BE49-F238E27FC236}">
                    <a16:creationId xmlns:a16="http://schemas.microsoft.com/office/drawing/2014/main" id="{D5B5EA1D-779D-63DB-9E4E-11DDE859F9C5}"/>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Ellipse 56">
                <a:extLst>
                  <a:ext uri="{FF2B5EF4-FFF2-40B4-BE49-F238E27FC236}">
                    <a16:creationId xmlns:a16="http://schemas.microsoft.com/office/drawing/2014/main" id="{E3B96621-D871-78B5-81FA-5906031031F9}"/>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Ellipse 57">
                <a:extLst>
                  <a:ext uri="{FF2B5EF4-FFF2-40B4-BE49-F238E27FC236}">
                    <a16:creationId xmlns:a16="http://schemas.microsoft.com/office/drawing/2014/main" id="{9DA6D531-EFF4-C675-6A93-909093AB894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Ellipse 58">
                <a:extLst>
                  <a:ext uri="{FF2B5EF4-FFF2-40B4-BE49-F238E27FC236}">
                    <a16:creationId xmlns:a16="http://schemas.microsoft.com/office/drawing/2014/main" id="{172F776F-1A55-BC94-3ECB-26D1136CCA3C}"/>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Ellipse 59">
                <a:extLst>
                  <a:ext uri="{FF2B5EF4-FFF2-40B4-BE49-F238E27FC236}">
                    <a16:creationId xmlns:a16="http://schemas.microsoft.com/office/drawing/2014/main" id="{6CA19BB8-93A3-827F-537E-7789FC4FCAC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Ellipse 60">
                <a:extLst>
                  <a:ext uri="{FF2B5EF4-FFF2-40B4-BE49-F238E27FC236}">
                    <a16:creationId xmlns:a16="http://schemas.microsoft.com/office/drawing/2014/main" id="{809B471A-6C07-19D3-CF26-613BB3064DB8}"/>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Ellipse 61">
                <a:extLst>
                  <a:ext uri="{FF2B5EF4-FFF2-40B4-BE49-F238E27FC236}">
                    <a16:creationId xmlns:a16="http://schemas.microsoft.com/office/drawing/2014/main" id="{F6512DD5-8DA0-E335-BD2F-045F85F88D5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Ellipse 62">
                <a:extLst>
                  <a:ext uri="{FF2B5EF4-FFF2-40B4-BE49-F238E27FC236}">
                    <a16:creationId xmlns:a16="http://schemas.microsoft.com/office/drawing/2014/main" id="{E30E7456-D7F5-4A33-E1B2-FC6C5667236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0" name="L-Schale">
              <a:extLst>
                <a:ext uri="{FF2B5EF4-FFF2-40B4-BE49-F238E27FC236}">
                  <a16:creationId xmlns:a16="http://schemas.microsoft.com/office/drawing/2014/main" id="{5E60B5DA-A78F-132F-98FC-98CD52FF0A1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111" name="M-Schale">
              <a:extLst>
                <a:ext uri="{FF2B5EF4-FFF2-40B4-BE49-F238E27FC236}">
                  <a16:creationId xmlns:a16="http://schemas.microsoft.com/office/drawing/2014/main" id="{33AE3614-7354-3357-0514-935BC6692A7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73079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gnesium">
            <a:extLst>
              <a:ext uri="{FF2B5EF4-FFF2-40B4-BE49-F238E27FC236}">
                <a16:creationId xmlns:a16="http://schemas.microsoft.com/office/drawing/2014/main" id="{9E548C07-53B5-5364-1538-C52AA8125563}"/>
              </a:ext>
            </a:extLst>
          </p:cNvPr>
          <p:cNvSpPr txBox="1"/>
          <p:nvPr/>
        </p:nvSpPr>
        <p:spPr>
          <a:xfrm>
            <a:off x="5288280" y="0"/>
            <a:ext cx="16154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Magnesium</a:t>
            </a:r>
          </a:p>
        </p:txBody>
      </p:sp>
      <p:sp>
        <p:nvSpPr>
          <p:cNvPr id="11" name="Wie viele Elektronen?">
            <a:extLst>
              <a:ext uri="{FF2B5EF4-FFF2-40B4-BE49-F238E27FC236}">
                <a16:creationId xmlns:a16="http://schemas.microsoft.com/office/drawing/2014/main" id="{68294763-1F13-D2E4-B03D-9C8CDDC951BD}"/>
              </a:ext>
            </a:extLst>
          </p:cNvPr>
          <p:cNvSpPr txBox="1"/>
          <p:nvPr/>
        </p:nvSpPr>
        <p:spPr>
          <a:xfrm>
            <a:off x="0" y="603503"/>
            <a:ext cx="3600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Wie viele </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Elektronen besitzt Magnesium?</a:t>
            </a:r>
          </a:p>
        </p:txBody>
      </p:sp>
      <p:grpSp>
        <p:nvGrpSpPr>
          <p:cNvPr id="5" name="Magnesium ohne e-">
            <a:extLst>
              <a:ext uri="{FF2B5EF4-FFF2-40B4-BE49-F238E27FC236}">
                <a16:creationId xmlns:a16="http://schemas.microsoft.com/office/drawing/2014/main" id="{AA40DCCB-84FB-9369-304C-0AFF8EC628E9}"/>
              </a:ext>
            </a:extLst>
          </p:cNvPr>
          <p:cNvGrpSpPr/>
          <p:nvPr/>
        </p:nvGrpSpPr>
        <p:grpSpPr>
          <a:xfrm>
            <a:off x="3576000" y="909000"/>
            <a:ext cx="5040000" cy="5040000"/>
            <a:chOff x="3576000" y="909000"/>
            <a:chExt cx="5040000" cy="5040000"/>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noFill/>
                <a:effectLst/>
                <a:uLnTx/>
                <a:uFillTx/>
                <a:latin typeface="Calibri" panose="020F0502020204030204"/>
                <a:ea typeface="+mn-ea"/>
                <a:cs typeface="+mn-cs"/>
              </a:endParaRPr>
            </a:p>
          </p:txBody>
        </p:sp>
      </p:grpSp>
      <p:sp>
        <p:nvSpPr>
          <p:cNvPr id="96" name="12 Elektronen">
            <a:extLst>
              <a:ext uri="{FF2B5EF4-FFF2-40B4-BE49-F238E27FC236}">
                <a16:creationId xmlns:a16="http://schemas.microsoft.com/office/drawing/2014/main" id="{494BCFCC-7FFD-F31F-DC78-ADAD27C8A4BD}"/>
              </a:ext>
            </a:extLst>
          </p:cNvPr>
          <p:cNvSpPr txBox="1"/>
          <p:nvPr/>
        </p:nvSpPr>
        <p:spPr>
          <a:xfrm>
            <a:off x="22872" y="3230696"/>
            <a:ext cx="1777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12 Elektronen:</a:t>
            </a:r>
          </a:p>
        </p:txBody>
      </p:sp>
      <p:grpSp>
        <p:nvGrpSpPr>
          <p:cNvPr id="97" name="Gruppieren 96">
            <a:extLst>
              <a:ext uri="{FF2B5EF4-FFF2-40B4-BE49-F238E27FC236}">
                <a16:creationId xmlns:a16="http://schemas.microsoft.com/office/drawing/2014/main" id="{6F192643-2242-9C45-D610-377A52908B4A}"/>
              </a:ext>
            </a:extLst>
          </p:cNvPr>
          <p:cNvGrpSpPr/>
          <p:nvPr/>
        </p:nvGrpSpPr>
        <p:grpSpPr>
          <a:xfrm>
            <a:off x="1539564" y="3185911"/>
            <a:ext cx="180000" cy="180000"/>
            <a:chOff x="2537136" y="1269000"/>
            <a:chExt cx="180000" cy="180000"/>
          </a:xfrm>
        </p:grpSpPr>
        <p:sp>
          <p:nvSpPr>
            <p:cNvPr id="98" name="Ellipse 97">
              <a:extLst>
                <a:ext uri="{FF2B5EF4-FFF2-40B4-BE49-F238E27FC236}">
                  <a16:creationId xmlns:a16="http://schemas.microsoft.com/office/drawing/2014/main" id="{C58BF6A7-F670-455D-39A6-6F4416735B3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Minuszeichen 98">
              <a:extLst>
                <a:ext uri="{FF2B5EF4-FFF2-40B4-BE49-F238E27FC236}">
                  <a16:creationId xmlns:a16="http://schemas.microsoft.com/office/drawing/2014/main" id="{10F1137C-41FE-7F15-1B88-0D5D8484D2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uppieren 99">
            <a:extLst>
              <a:ext uri="{FF2B5EF4-FFF2-40B4-BE49-F238E27FC236}">
                <a16:creationId xmlns:a16="http://schemas.microsoft.com/office/drawing/2014/main" id="{FF2431F5-EF14-9BA1-A97B-B929A0DF6EB1}"/>
              </a:ext>
            </a:extLst>
          </p:cNvPr>
          <p:cNvGrpSpPr/>
          <p:nvPr/>
        </p:nvGrpSpPr>
        <p:grpSpPr>
          <a:xfrm>
            <a:off x="1539564" y="3533383"/>
            <a:ext cx="180000" cy="180000"/>
            <a:chOff x="2537136" y="1269000"/>
            <a:chExt cx="180000" cy="180000"/>
          </a:xfrm>
        </p:grpSpPr>
        <p:sp>
          <p:nvSpPr>
            <p:cNvPr id="101" name="Ellipse 100">
              <a:extLst>
                <a:ext uri="{FF2B5EF4-FFF2-40B4-BE49-F238E27FC236}">
                  <a16:creationId xmlns:a16="http://schemas.microsoft.com/office/drawing/2014/main" id="{CD476A26-93C8-2895-07A3-CBEB25D10ED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Minuszeichen 101">
              <a:extLst>
                <a:ext uri="{FF2B5EF4-FFF2-40B4-BE49-F238E27FC236}">
                  <a16:creationId xmlns:a16="http://schemas.microsoft.com/office/drawing/2014/main" id="{3633CA84-635A-B2D8-852C-F660FE85A9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Gruppieren 102">
            <a:extLst>
              <a:ext uri="{FF2B5EF4-FFF2-40B4-BE49-F238E27FC236}">
                <a16:creationId xmlns:a16="http://schemas.microsoft.com/office/drawing/2014/main" id="{094B3FE6-CCDF-6FF1-A25C-DF42F4A9C4BB}"/>
              </a:ext>
            </a:extLst>
          </p:cNvPr>
          <p:cNvGrpSpPr/>
          <p:nvPr/>
        </p:nvGrpSpPr>
        <p:grpSpPr>
          <a:xfrm>
            <a:off x="1844364" y="3185911"/>
            <a:ext cx="180000" cy="180000"/>
            <a:chOff x="2537136" y="1269000"/>
            <a:chExt cx="180000" cy="180000"/>
          </a:xfrm>
        </p:grpSpPr>
        <p:sp>
          <p:nvSpPr>
            <p:cNvPr id="104" name="Ellipse 103">
              <a:extLst>
                <a:ext uri="{FF2B5EF4-FFF2-40B4-BE49-F238E27FC236}">
                  <a16:creationId xmlns:a16="http://schemas.microsoft.com/office/drawing/2014/main" id="{8CDC06A2-9485-D33B-9BA3-2A928BB2B1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Minuszeichen 104">
              <a:extLst>
                <a:ext uri="{FF2B5EF4-FFF2-40B4-BE49-F238E27FC236}">
                  <a16:creationId xmlns:a16="http://schemas.microsoft.com/office/drawing/2014/main" id="{71A66DEF-BCD0-B69F-6FBA-951D6186B8E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6" name="Gruppieren 105">
            <a:extLst>
              <a:ext uri="{FF2B5EF4-FFF2-40B4-BE49-F238E27FC236}">
                <a16:creationId xmlns:a16="http://schemas.microsoft.com/office/drawing/2014/main" id="{68ED33C1-7EA7-DA64-7EED-0AC88129566E}"/>
              </a:ext>
            </a:extLst>
          </p:cNvPr>
          <p:cNvGrpSpPr/>
          <p:nvPr/>
        </p:nvGrpSpPr>
        <p:grpSpPr>
          <a:xfrm>
            <a:off x="1844364" y="3533383"/>
            <a:ext cx="180000" cy="180000"/>
            <a:chOff x="2537136" y="1269000"/>
            <a:chExt cx="180000" cy="180000"/>
          </a:xfrm>
        </p:grpSpPr>
        <p:sp>
          <p:nvSpPr>
            <p:cNvPr id="107" name="Ellipse 106">
              <a:extLst>
                <a:ext uri="{FF2B5EF4-FFF2-40B4-BE49-F238E27FC236}">
                  <a16:creationId xmlns:a16="http://schemas.microsoft.com/office/drawing/2014/main" id="{E9C9700D-CF0C-A30E-0919-4BA9BBC1891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Minuszeichen 107">
              <a:extLst>
                <a:ext uri="{FF2B5EF4-FFF2-40B4-BE49-F238E27FC236}">
                  <a16:creationId xmlns:a16="http://schemas.microsoft.com/office/drawing/2014/main" id="{8CF138B1-F92E-805D-57DD-31276E207D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Gruppieren 108">
            <a:extLst>
              <a:ext uri="{FF2B5EF4-FFF2-40B4-BE49-F238E27FC236}">
                <a16:creationId xmlns:a16="http://schemas.microsoft.com/office/drawing/2014/main" id="{F7D87E77-A859-3C07-886C-CBFFA348932C}"/>
              </a:ext>
            </a:extLst>
          </p:cNvPr>
          <p:cNvGrpSpPr/>
          <p:nvPr/>
        </p:nvGrpSpPr>
        <p:grpSpPr>
          <a:xfrm>
            <a:off x="2149164" y="3185911"/>
            <a:ext cx="180000" cy="180000"/>
            <a:chOff x="2537136" y="1269000"/>
            <a:chExt cx="180000" cy="180000"/>
          </a:xfrm>
        </p:grpSpPr>
        <p:sp>
          <p:nvSpPr>
            <p:cNvPr id="110" name="Ellipse 109">
              <a:extLst>
                <a:ext uri="{FF2B5EF4-FFF2-40B4-BE49-F238E27FC236}">
                  <a16:creationId xmlns:a16="http://schemas.microsoft.com/office/drawing/2014/main" id="{8A9B94D2-3382-4F5C-C6A2-CE97E03521A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Minuszeichen 110">
              <a:extLst>
                <a:ext uri="{FF2B5EF4-FFF2-40B4-BE49-F238E27FC236}">
                  <a16:creationId xmlns:a16="http://schemas.microsoft.com/office/drawing/2014/main" id="{327A1D40-B843-4F24-40DA-2FB11D85525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2" name="Gruppieren 111">
            <a:extLst>
              <a:ext uri="{FF2B5EF4-FFF2-40B4-BE49-F238E27FC236}">
                <a16:creationId xmlns:a16="http://schemas.microsoft.com/office/drawing/2014/main" id="{24DDAF14-2288-18C7-2D18-61B0A80E95BE}"/>
              </a:ext>
            </a:extLst>
          </p:cNvPr>
          <p:cNvGrpSpPr/>
          <p:nvPr/>
        </p:nvGrpSpPr>
        <p:grpSpPr>
          <a:xfrm>
            <a:off x="2149164" y="3533383"/>
            <a:ext cx="180000" cy="180000"/>
            <a:chOff x="2537136" y="1269000"/>
            <a:chExt cx="180000" cy="180000"/>
          </a:xfrm>
        </p:grpSpPr>
        <p:sp>
          <p:nvSpPr>
            <p:cNvPr id="113" name="Ellipse 112">
              <a:extLst>
                <a:ext uri="{FF2B5EF4-FFF2-40B4-BE49-F238E27FC236}">
                  <a16:creationId xmlns:a16="http://schemas.microsoft.com/office/drawing/2014/main" id="{11BBC818-7285-2E6B-DE1A-7FA6D5BDC6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Minuszeichen 113">
              <a:extLst>
                <a:ext uri="{FF2B5EF4-FFF2-40B4-BE49-F238E27FC236}">
                  <a16:creationId xmlns:a16="http://schemas.microsoft.com/office/drawing/2014/main" id="{FABEC980-D72E-E5D6-E486-21973EA26BA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uppieren 114">
            <a:extLst>
              <a:ext uri="{FF2B5EF4-FFF2-40B4-BE49-F238E27FC236}">
                <a16:creationId xmlns:a16="http://schemas.microsoft.com/office/drawing/2014/main" id="{D5CF6211-4C48-129B-69EB-9FE4491AC4C4}"/>
              </a:ext>
            </a:extLst>
          </p:cNvPr>
          <p:cNvGrpSpPr/>
          <p:nvPr/>
        </p:nvGrpSpPr>
        <p:grpSpPr>
          <a:xfrm>
            <a:off x="2453964" y="3185911"/>
            <a:ext cx="180000" cy="180000"/>
            <a:chOff x="2537136" y="1269000"/>
            <a:chExt cx="180000" cy="180000"/>
          </a:xfrm>
        </p:grpSpPr>
        <p:sp>
          <p:nvSpPr>
            <p:cNvPr id="116" name="Ellipse 115">
              <a:extLst>
                <a:ext uri="{FF2B5EF4-FFF2-40B4-BE49-F238E27FC236}">
                  <a16:creationId xmlns:a16="http://schemas.microsoft.com/office/drawing/2014/main" id="{734F2153-C6FE-2EC8-E905-61DD14C718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Minuszeichen 116">
              <a:extLst>
                <a:ext uri="{FF2B5EF4-FFF2-40B4-BE49-F238E27FC236}">
                  <a16:creationId xmlns:a16="http://schemas.microsoft.com/office/drawing/2014/main" id="{9D6AC609-275D-36C5-7A6B-1B4446E9B8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 name="Gruppieren 117">
            <a:extLst>
              <a:ext uri="{FF2B5EF4-FFF2-40B4-BE49-F238E27FC236}">
                <a16:creationId xmlns:a16="http://schemas.microsoft.com/office/drawing/2014/main" id="{B40D3676-B36A-5124-538A-38881C2678B1}"/>
              </a:ext>
            </a:extLst>
          </p:cNvPr>
          <p:cNvGrpSpPr/>
          <p:nvPr/>
        </p:nvGrpSpPr>
        <p:grpSpPr>
          <a:xfrm>
            <a:off x="2453964" y="3533383"/>
            <a:ext cx="180000" cy="180000"/>
            <a:chOff x="2537136" y="1269000"/>
            <a:chExt cx="180000" cy="180000"/>
          </a:xfrm>
        </p:grpSpPr>
        <p:sp>
          <p:nvSpPr>
            <p:cNvPr id="119" name="Ellipse 118">
              <a:extLst>
                <a:ext uri="{FF2B5EF4-FFF2-40B4-BE49-F238E27FC236}">
                  <a16:creationId xmlns:a16="http://schemas.microsoft.com/office/drawing/2014/main" id="{1792A17D-D1AC-77BC-D727-92121815BB2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Minuszeichen 119">
              <a:extLst>
                <a:ext uri="{FF2B5EF4-FFF2-40B4-BE49-F238E27FC236}">
                  <a16:creationId xmlns:a16="http://schemas.microsoft.com/office/drawing/2014/main" id="{D876222B-4B52-1F45-6F62-127613BE51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uppieren 120">
            <a:extLst>
              <a:ext uri="{FF2B5EF4-FFF2-40B4-BE49-F238E27FC236}">
                <a16:creationId xmlns:a16="http://schemas.microsoft.com/office/drawing/2014/main" id="{06EB7B64-A427-3854-1C6B-3327F55BE557}"/>
              </a:ext>
            </a:extLst>
          </p:cNvPr>
          <p:cNvGrpSpPr/>
          <p:nvPr/>
        </p:nvGrpSpPr>
        <p:grpSpPr>
          <a:xfrm>
            <a:off x="2758764" y="3185911"/>
            <a:ext cx="180000" cy="180000"/>
            <a:chOff x="2537136" y="1269000"/>
            <a:chExt cx="180000" cy="180000"/>
          </a:xfrm>
        </p:grpSpPr>
        <p:sp>
          <p:nvSpPr>
            <p:cNvPr id="122" name="Ellipse 121">
              <a:extLst>
                <a:ext uri="{FF2B5EF4-FFF2-40B4-BE49-F238E27FC236}">
                  <a16:creationId xmlns:a16="http://schemas.microsoft.com/office/drawing/2014/main" id="{7C7DDE23-F510-E389-35FA-E8D27DDA97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Minuszeichen 122">
              <a:extLst>
                <a:ext uri="{FF2B5EF4-FFF2-40B4-BE49-F238E27FC236}">
                  <a16:creationId xmlns:a16="http://schemas.microsoft.com/office/drawing/2014/main" id="{52C23497-5312-EAA3-BCB3-4E39653FF49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 name="Gruppieren 123">
            <a:extLst>
              <a:ext uri="{FF2B5EF4-FFF2-40B4-BE49-F238E27FC236}">
                <a16:creationId xmlns:a16="http://schemas.microsoft.com/office/drawing/2014/main" id="{CD0FC9ED-B4ED-B5B6-58A1-D2E7CBC516B8}"/>
              </a:ext>
            </a:extLst>
          </p:cNvPr>
          <p:cNvGrpSpPr/>
          <p:nvPr/>
        </p:nvGrpSpPr>
        <p:grpSpPr>
          <a:xfrm>
            <a:off x="2758764" y="3534477"/>
            <a:ext cx="180000" cy="180000"/>
            <a:chOff x="2537136" y="1269000"/>
            <a:chExt cx="180000" cy="180000"/>
          </a:xfrm>
        </p:grpSpPr>
        <p:sp>
          <p:nvSpPr>
            <p:cNvPr id="125" name="Ellipse 124">
              <a:extLst>
                <a:ext uri="{FF2B5EF4-FFF2-40B4-BE49-F238E27FC236}">
                  <a16:creationId xmlns:a16="http://schemas.microsoft.com/office/drawing/2014/main" id="{F4B31947-47B7-EB9C-FECD-B0653BC1944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Minuszeichen 125">
              <a:extLst>
                <a:ext uri="{FF2B5EF4-FFF2-40B4-BE49-F238E27FC236}">
                  <a16:creationId xmlns:a16="http://schemas.microsoft.com/office/drawing/2014/main" id="{90EC55C2-09D4-A107-6C55-79D82CE30E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7" name="Gruppieren 126">
            <a:extLst>
              <a:ext uri="{FF2B5EF4-FFF2-40B4-BE49-F238E27FC236}">
                <a16:creationId xmlns:a16="http://schemas.microsoft.com/office/drawing/2014/main" id="{A0B93697-0D7F-898A-CA68-7882612C5782}"/>
              </a:ext>
            </a:extLst>
          </p:cNvPr>
          <p:cNvGrpSpPr/>
          <p:nvPr/>
        </p:nvGrpSpPr>
        <p:grpSpPr>
          <a:xfrm>
            <a:off x="3063564" y="3185911"/>
            <a:ext cx="180000" cy="180000"/>
            <a:chOff x="2537136" y="1269000"/>
            <a:chExt cx="180000" cy="180000"/>
          </a:xfrm>
        </p:grpSpPr>
        <p:sp>
          <p:nvSpPr>
            <p:cNvPr id="128" name="Ellipse 127">
              <a:extLst>
                <a:ext uri="{FF2B5EF4-FFF2-40B4-BE49-F238E27FC236}">
                  <a16:creationId xmlns:a16="http://schemas.microsoft.com/office/drawing/2014/main" id="{C10948B6-5B82-D5FC-DF3F-9B0729F056C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Minuszeichen 128">
              <a:extLst>
                <a:ext uri="{FF2B5EF4-FFF2-40B4-BE49-F238E27FC236}">
                  <a16:creationId xmlns:a16="http://schemas.microsoft.com/office/drawing/2014/main" id="{7297BA42-5548-7F9E-0187-278487F424A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0" name="Gruppieren 129">
            <a:extLst>
              <a:ext uri="{FF2B5EF4-FFF2-40B4-BE49-F238E27FC236}">
                <a16:creationId xmlns:a16="http://schemas.microsoft.com/office/drawing/2014/main" id="{BA5B4D42-CE2B-A07F-17E8-EB0AB7B7E02C}"/>
              </a:ext>
            </a:extLst>
          </p:cNvPr>
          <p:cNvGrpSpPr/>
          <p:nvPr/>
        </p:nvGrpSpPr>
        <p:grpSpPr>
          <a:xfrm>
            <a:off x="3063564" y="3533383"/>
            <a:ext cx="180000" cy="180000"/>
            <a:chOff x="2537136" y="1269000"/>
            <a:chExt cx="180000" cy="180000"/>
          </a:xfrm>
        </p:grpSpPr>
        <p:sp>
          <p:nvSpPr>
            <p:cNvPr id="131" name="Ellipse 130">
              <a:extLst>
                <a:ext uri="{FF2B5EF4-FFF2-40B4-BE49-F238E27FC236}">
                  <a16:creationId xmlns:a16="http://schemas.microsoft.com/office/drawing/2014/main" id="{CAF8A919-3B78-FA8C-7653-E63D3FC407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Minuszeichen 131">
              <a:extLst>
                <a:ext uri="{FF2B5EF4-FFF2-40B4-BE49-F238E27FC236}">
                  <a16:creationId xmlns:a16="http://schemas.microsoft.com/office/drawing/2014/main" id="{1D4E5704-C76A-2B29-BA1F-A7B1C8E777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37301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par>
                                <p:cTn id="13" presetID="10"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nodeType="with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fade">
                                      <p:cBhvr>
                                        <p:cTn id="24" dur="500"/>
                                        <p:tgtEl>
                                          <p:spTgt spid="109"/>
                                        </p:tgtEl>
                                      </p:cBhvr>
                                    </p:animEffect>
                                  </p:childTnLst>
                                </p:cTn>
                              </p:par>
                              <p:par>
                                <p:cTn id="25" presetID="10" presetClass="entr" presetSubtype="0" fill="hold" nodeType="with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fade">
                                      <p:cBhvr>
                                        <p:cTn id="27" dur="500"/>
                                        <p:tgtEl>
                                          <p:spTgt spid="112"/>
                                        </p:tgtEl>
                                      </p:cBhvr>
                                    </p:animEffect>
                                  </p:childTnLst>
                                </p:cTn>
                              </p:par>
                              <p:par>
                                <p:cTn id="28" presetID="10" presetClass="entr" presetSubtype="0" fill="hold" nodeType="with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par>
                                <p:cTn id="31" presetID="10" presetClass="entr" presetSubtype="0"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500"/>
                                        <p:tgtEl>
                                          <p:spTgt spid="118"/>
                                        </p:tgtEl>
                                      </p:cBhvr>
                                    </p:animEffect>
                                  </p:childTnLst>
                                </p:cTn>
                              </p:par>
                              <p:par>
                                <p:cTn id="34" presetID="10" presetClass="entr" presetSubtype="0" fill="hold" nodeType="withEffect">
                                  <p:stCondLst>
                                    <p:cond delay="0"/>
                                  </p:stCondLst>
                                  <p:childTnLst>
                                    <p:set>
                                      <p:cBhvr>
                                        <p:cTn id="35" dur="1" fill="hold">
                                          <p:stCondLst>
                                            <p:cond delay="0"/>
                                          </p:stCondLst>
                                        </p:cTn>
                                        <p:tgtEl>
                                          <p:spTgt spid="121"/>
                                        </p:tgtEl>
                                        <p:attrNameLst>
                                          <p:attrName>style.visibility</p:attrName>
                                        </p:attrNameLst>
                                      </p:cBhvr>
                                      <p:to>
                                        <p:strVal val="visible"/>
                                      </p:to>
                                    </p:set>
                                    <p:animEffect transition="in" filter="fade">
                                      <p:cBhvr>
                                        <p:cTn id="36" dur="500"/>
                                        <p:tgtEl>
                                          <p:spTgt spid="121"/>
                                        </p:tgtEl>
                                      </p:cBhvr>
                                    </p:animEffect>
                                  </p:childTnLst>
                                </p:cTn>
                              </p:par>
                              <p:par>
                                <p:cTn id="37" presetID="10" presetClass="entr" presetSubtype="0" fill="hold" nodeType="with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fade">
                                      <p:cBhvr>
                                        <p:cTn id="39" dur="500"/>
                                        <p:tgtEl>
                                          <p:spTgt spid="124"/>
                                        </p:tgtEl>
                                      </p:cBhvr>
                                    </p:animEffect>
                                  </p:childTnLst>
                                </p:cTn>
                              </p:par>
                              <p:par>
                                <p:cTn id="40" presetID="10" presetClass="entr" presetSubtype="0" fill="hold" nodeType="with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fade">
                                      <p:cBhvr>
                                        <p:cTn id="42" dur="500"/>
                                        <p:tgtEl>
                                          <p:spTgt spid="127"/>
                                        </p:tgtEl>
                                      </p:cBhvr>
                                    </p:animEffect>
                                  </p:childTnLst>
                                </p:cTn>
                              </p:par>
                              <p:par>
                                <p:cTn id="43" presetID="10" presetClass="entr" presetSubtype="0" fill="hold" nodeType="withEffect">
                                  <p:stCondLst>
                                    <p:cond delay="0"/>
                                  </p:stCondLst>
                                  <p:childTnLst>
                                    <p:set>
                                      <p:cBhvr>
                                        <p:cTn id="44" dur="1" fill="hold">
                                          <p:stCondLst>
                                            <p:cond delay="0"/>
                                          </p:stCondLst>
                                        </p:cTn>
                                        <p:tgtEl>
                                          <p:spTgt spid="130"/>
                                        </p:tgtEl>
                                        <p:attrNameLst>
                                          <p:attrName>style.visibility</p:attrName>
                                        </p:attrNameLst>
                                      </p:cBhvr>
                                      <p:to>
                                        <p:strVal val="visible"/>
                                      </p:to>
                                    </p:set>
                                    <p:animEffect transition="in" filter="fade">
                                      <p:cBhvr>
                                        <p:cTn id="45"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theme/theme1.xml><?xml version="1.0" encoding="utf-8"?>
<a:theme xmlns:a="http://schemas.openxmlformats.org/drawingml/2006/main" name="Kompetenzverbund_Digital">
  <a:themeElements>
    <a:clrScheme name="Lernen Digital MINT">
      <a:dk1>
        <a:sysClr val="windowText" lastClr="000000"/>
      </a:dk1>
      <a:lt1>
        <a:sysClr val="window" lastClr="FFFFFF"/>
      </a:lt1>
      <a:dk2>
        <a:srgbClr val="44546A"/>
      </a:dk2>
      <a:lt2>
        <a:srgbClr val="E8EBF0"/>
      </a:lt2>
      <a:accent1>
        <a:srgbClr val="00E5B6"/>
      </a:accent1>
      <a:accent2>
        <a:srgbClr val="FF3859"/>
      </a:accent2>
      <a:accent3>
        <a:srgbClr val="B4E0E8"/>
      </a:accent3>
      <a:accent4>
        <a:srgbClr val="FF98FF"/>
      </a:accent4>
      <a:accent5>
        <a:srgbClr val="00B3FF"/>
      </a:accent5>
      <a:accent6>
        <a:srgbClr val="FF3BFF"/>
      </a:accent6>
      <a:hlink>
        <a:srgbClr val="00B3FF"/>
      </a:hlink>
      <a:folHlink>
        <a:srgbClr val="008AC8"/>
      </a:folHlink>
    </a:clrScheme>
    <a:fontScheme name="Kompetenzverbund">
      <a:majorFont>
        <a:latin typeface="Kantumruy Pro Medium"/>
        <a:ea typeface=""/>
        <a:cs typeface=""/>
      </a:majorFont>
      <a:minorFont>
        <a:latin typeface="Kantumru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3000"/>
          </a:lnSpc>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13000"/>
          </a:lnSpc>
          <a:defRPr dirty="0" err="1" smtClean="0"/>
        </a:defPPr>
      </a:lstStyle>
    </a:txDef>
  </a:objectDefaults>
  <a:extraClrSchemeLst/>
  <a:extLst>
    <a:ext uri="{05A4C25C-085E-4340-85A3-A5531E510DB2}">
      <thm15:themeFamily xmlns:thm15="http://schemas.microsoft.com/office/thememl/2012/main" name="Präsentation4" id="{95A436DC-7131-3741-B929-565AA8AE6890}" vid="{09D4B229-8892-F746-A2BD-017F0F93079E}"/>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Kompetenzverbund">
      <a:dk1>
        <a:sysClr val="windowText" lastClr="000000"/>
      </a:dk1>
      <a:lt1>
        <a:sysClr val="window" lastClr="FFFFFF"/>
      </a:lt1>
      <a:dk2>
        <a:srgbClr val="44546A"/>
      </a:dk2>
      <a:lt2>
        <a:srgbClr val="E8EBF0"/>
      </a:lt2>
      <a:accent1>
        <a:srgbClr val="B4E0E8"/>
      </a:accent1>
      <a:accent2>
        <a:srgbClr val="FF0065"/>
      </a:accent2>
      <a:accent3>
        <a:srgbClr val="FF98FF"/>
      </a:accent3>
      <a:accent4>
        <a:srgbClr val="00E5B6"/>
      </a:accent4>
      <a:accent5>
        <a:srgbClr val="00B3FF"/>
      </a:accent5>
      <a:accent6>
        <a:srgbClr val="FF3BFF"/>
      </a:accent6>
      <a:hlink>
        <a:srgbClr val="00B3FF"/>
      </a:hlink>
      <a:folHlink>
        <a:srgbClr val="008AC8"/>
      </a:folHlink>
    </a:clrScheme>
    <a:fontScheme name="Kompetenzverbund">
      <a:majorFont>
        <a:latin typeface="Kantumruy Pro Medium"/>
        <a:ea typeface=""/>
        <a:cs typeface=""/>
      </a:majorFont>
      <a:minorFont>
        <a:latin typeface="Kantumru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Kompetenzverbund">
      <a:dk1>
        <a:sysClr val="windowText" lastClr="000000"/>
      </a:dk1>
      <a:lt1>
        <a:sysClr val="window" lastClr="FFFFFF"/>
      </a:lt1>
      <a:dk2>
        <a:srgbClr val="44546A"/>
      </a:dk2>
      <a:lt2>
        <a:srgbClr val="E8EBF0"/>
      </a:lt2>
      <a:accent1>
        <a:srgbClr val="B4E0E8"/>
      </a:accent1>
      <a:accent2>
        <a:srgbClr val="FF0065"/>
      </a:accent2>
      <a:accent3>
        <a:srgbClr val="FF98FF"/>
      </a:accent3>
      <a:accent4>
        <a:srgbClr val="00E5B6"/>
      </a:accent4>
      <a:accent5>
        <a:srgbClr val="00B3FF"/>
      </a:accent5>
      <a:accent6>
        <a:srgbClr val="FF3BFF"/>
      </a:accent6>
      <a:hlink>
        <a:srgbClr val="00B3FF"/>
      </a:hlink>
      <a:folHlink>
        <a:srgbClr val="008AC8"/>
      </a:folHlink>
    </a:clrScheme>
    <a:fontScheme name="Kompetenzverbund">
      <a:majorFont>
        <a:latin typeface="Kantumruy Pro Medium"/>
        <a:ea typeface=""/>
        <a:cs typeface=""/>
      </a:majorFont>
      <a:minorFont>
        <a:latin typeface="Kantumru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plate>
  <TotalTime>0</TotalTime>
  <Words>332</Words>
  <Application>Microsoft Macintosh PowerPoint</Application>
  <PresentationFormat>Breitbild</PresentationFormat>
  <Paragraphs>56</Paragraphs>
  <Slides>19</Slides>
  <Notes>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19</vt:i4>
      </vt:variant>
    </vt:vector>
  </HeadingPairs>
  <TitlesOfParts>
    <vt:vector size="27" baseType="lpstr">
      <vt:lpstr>Arial</vt:lpstr>
      <vt:lpstr>Calibri</vt:lpstr>
      <vt:lpstr>Calibri Light</vt:lpstr>
      <vt:lpstr>Kantumruy Pro</vt:lpstr>
      <vt:lpstr>Kantumruy Pro Medium</vt:lpstr>
      <vt:lpstr>Symbol</vt:lpstr>
      <vt:lpstr>Kompetenzverbund_Digital</vt:lpstr>
      <vt:lpstr>1_Office</vt:lpstr>
      <vt:lpstr>Animation zum Thema Elektronengasmodell</vt:lpstr>
      <vt:lpstr>Die Metallbindung</vt:lpstr>
      <vt:lpstr>Ein Atom besteht nach dem Bohr‘schen Atommodell aus          und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 zum Thema Elektronengasmodell</dc:title>
  <dc:creator>Constantin Egerer</dc:creator>
  <cp:lastModifiedBy>Constantin Egerer</cp:lastModifiedBy>
  <cp:revision>2</cp:revision>
  <dcterms:created xsi:type="dcterms:W3CDTF">2024-05-14T12:23:43Z</dcterms:created>
  <dcterms:modified xsi:type="dcterms:W3CDTF">2024-05-15T12:34:14Z</dcterms:modified>
</cp:coreProperties>
</file>