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48" r:id="rId2"/>
    <p:sldMasterId id="2147483690" r:id="rId3"/>
  </p:sldMasterIdLst>
  <p:notesMasterIdLst>
    <p:notesMasterId r:id="rId9"/>
  </p:notesMasterIdLst>
  <p:handoutMasterIdLst>
    <p:handoutMasterId r:id="rId10"/>
  </p:handoutMasterIdLst>
  <p:sldIdLst>
    <p:sldId id="257" r:id="rId4"/>
    <p:sldId id="379" r:id="rId5"/>
    <p:sldId id="380" r:id="rId6"/>
    <p:sldId id="376" r:id="rId7"/>
    <p:sldId id="377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9" autoAdjust="0"/>
    <p:restoredTop sz="81361"/>
  </p:normalViewPr>
  <p:slideViewPr>
    <p:cSldViewPr showGuides="1">
      <p:cViewPr varScale="1">
        <p:scale>
          <a:sx n="98" d="100"/>
          <a:sy n="98" d="100"/>
        </p:scale>
        <p:origin x="1560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>
        <p:scale>
          <a:sx n="125" d="100"/>
          <a:sy n="125" d="100"/>
        </p:scale>
        <p:origin x="207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EFB4DA1-2A27-8657-F75E-5F0583D2AC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FB621F3-CC82-D4CF-2D4B-6EEA305571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98AAB-0E9A-4482-A79D-090BAD215C3B}" type="datetimeFigureOut">
              <a:rPr lang="de-DE" smtClean="0"/>
              <a:t>10.06.24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48B4C30-7A2A-9295-10EA-C5F5650FC2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01D804A-AF88-671C-988E-7720616F71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4A4A4-0CCE-43C7-B661-AAB589D35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582686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CD0F5-4E1C-40F8-8CDE-DF970721EC6D}" type="datetimeFigureOut">
              <a:rPr lang="de-DE" smtClean="0"/>
              <a:t>10.06.24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EEDFD-5915-4F7B-B712-75E9BB55AD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673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600"/>
      </a:spcBef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66700" indent="-266700" algn="l" defTabSz="914400" rtl="0" eaLnBrk="1" latinLnBrk="0" hangingPunct="1">
      <a:spcBef>
        <a:spcPts val="600"/>
      </a:spcBef>
      <a:buFont typeface="Symbol" panose="05050102010706020507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449263" indent="-182563" algn="l" defTabSz="914400" rtl="0" eaLnBrk="1" latinLnBrk="0" hangingPunct="1">
      <a:spcBef>
        <a:spcPts val="600"/>
      </a:spcBef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625475" indent="-176213" algn="l" defTabSz="914400" rtl="0" eaLnBrk="1" latinLnBrk="0" hangingPunct="1">
      <a:spcBef>
        <a:spcPts val="600"/>
      </a:spcBef>
      <a:buFont typeface="Symbol" panose="05050102010706020507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08038" indent="-182563" algn="l" defTabSz="914400" rtl="0" eaLnBrk="1" latinLnBrk="0" hangingPunct="1">
      <a:spcBef>
        <a:spcPts val="600"/>
      </a:spcBef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EEEDFD-5915-4F7B-B712-75E9BB55AD1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4533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7453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91355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2237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9539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F63FC6-3EC8-9DD8-A7B7-82B3540BC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BBC0F32-5BF6-DC2E-AF25-A6D47174B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2E6275-8F53-1C35-55F0-09B53041D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10.06.24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AE0F44-E8A2-24A8-98AD-83EED8E86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8A569F-0179-7A31-2C25-4F2175B4D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389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D505F7-7F14-8C56-3F97-D59F9C59B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1DF928A-8338-2E19-6326-3D3B13C2C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0B0242-1A8A-4F0E-9D88-6F0B4014B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10.06.24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F7EBFF-9748-BE26-B0FB-17C0DA102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1187AB-9C55-DBA2-D54A-706FBA445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309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F58867D-869A-4B3E-98B8-9BA424D901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F497109-B9CC-ED3E-80F8-C8C1E87F1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C71F7B-EA19-BBE5-CB4C-E73FF8108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10.06.24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46CE9A-B884-A9AD-D3D2-36C156228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62A8D0-8D08-9249-106C-E11E40EC6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106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h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CD2F1EDB-9EFB-82D4-3FFE-141819122D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783" t="20105" r="7121" b="18211"/>
          <a:stretch/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41F2805-583F-76ED-5850-F187B1253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3472" y="1844824"/>
            <a:ext cx="7992888" cy="2448271"/>
          </a:xfrm>
        </p:spPr>
        <p:txBody>
          <a:bodyPr anchor="b"/>
          <a:lstStyle>
            <a:lvl1pPr algn="l">
              <a:defRPr sz="5000" spc="0" baseline="0"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BEE8ADC-4450-6C7B-A47D-123D8945D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3472" y="4653136"/>
            <a:ext cx="7992888" cy="532656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3200" spc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2F077F0-30BC-07CD-E59B-8923D8AE98D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40923" y="5958910"/>
            <a:ext cx="1636417" cy="367735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21E277DD-D1B4-14E1-F392-6E6244ECA30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91492" y="5664540"/>
            <a:ext cx="1267081" cy="900295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937DDD6-8856-DCC6-EC2B-5EB24E57825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551386" y="563467"/>
            <a:ext cx="2520276" cy="582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823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24001" y="1440000"/>
            <a:ext cx="11258036" cy="904240"/>
          </a:xfrm>
        </p:spPr>
        <p:txBody>
          <a:bodyPr anchor="t">
            <a:noAutofit/>
          </a:bodyPr>
          <a:lstStyle>
            <a:lvl1pPr algn="ctr">
              <a:defRPr sz="4267"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10" name="Bildplatzhalter 2"/>
          <p:cNvSpPr>
            <a:spLocks noGrp="1" noChangeAspect="1"/>
          </p:cNvSpPr>
          <p:nvPr>
            <p:ph type="pic" idx="1"/>
          </p:nvPr>
        </p:nvSpPr>
        <p:spPr>
          <a:xfrm>
            <a:off x="624000" y="2592001"/>
            <a:ext cx="11258037" cy="151255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11" name="Untertitel 3"/>
          <p:cNvSpPr>
            <a:spLocks noGrp="1"/>
          </p:cNvSpPr>
          <p:nvPr>
            <p:ph type="body" sz="half" idx="13" hasCustomPrompt="1"/>
          </p:nvPr>
        </p:nvSpPr>
        <p:spPr>
          <a:xfrm>
            <a:off x="624000" y="4591879"/>
            <a:ext cx="11258037" cy="570176"/>
          </a:xfrm>
        </p:spPr>
        <p:txBody>
          <a:bodyPr>
            <a:noAutofit/>
          </a:bodyPr>
          <a:lstStyle>
            <a:lvl1pPr marL="0" indent="0" algn="ctr">
              <a:buNone/>
              <a:defRPr sz="32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Untertitel durch Klicken bearbeiten</a:t>
            </a:r>
          </a:p>
        </p:txBody>
      </p:sp>
      <p:sp>
        <p:nvSpPr>
          <p:cNvPr id="12" name="Textplatzhalter 4"/>
          <p:cNvSpPr>
            <a:spLocks noGrp="1"/>
          </p:cNvSpPr>
          <p:nvPr>
            <p:ph type="body" sz="half" idx="2" hasCustomPrompt="1"/>
          </p:nvPr>
        </p:nvSpPr>
        <p:spPr>
          <a:xfrm>
            <a:off x="624000" y="5520000"/>
            <a:ext cx="11258037" cy="493395"/>
          </a:xfrm>
        </p:spPr>
        <p:txBody>
          <a:bodyPr>
            <a:noAutofit/>
          </a:bodyPr>
          <a:lstStyle>
            <a:lvl1pPr marL="0" indent="0" algn="ctr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9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4441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1" y="480000"/>
            <a:ext cx="11235663" cy="4785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960001"/>
            <a:ext cx="11235664" cy="555830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48362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nummerier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11244309" cy="4785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8" name="Inhaltsplatzhalter 2"/>
          <p:cNvSpPr>
            <a:spLocks noGrp="1"/>
          </p:cNvSpPr>
          <p:nvPr>
            <p:ph sz="quarter" idx="13" hasCustomPrompt="1"/>
          </p:nvPr>
        </p:nvSpPr>
        <p:spPr>
          <a:xfrm>
            <a:off x="624000" y="960000"/>
            <a:ext cx="11249813" cy="5555051"/>
          </a:xfrm>
        </p:spPr>
        <p:txBody>
          <a:bodyPr/>
          <a:lstStyle>
            <a:lvl1pPr marL="609585" indent="-609585">
              <a:buFont typeface="+mj-lt"/>
              <a:buAutoNum type="arabicPeriod"/>
              <a:defRPr/>
            </a:lvl1pPr>
            <a:lvl2pPr marL="914377" indent="-457189">
              <a:buFont typeface="+mj-lt"/>
              <a:buAutoNum type="alphaLcParenR"/>
              <a:defRPr/>
            </a:lvl2pPr>
            <a:lvl3pPr marL="1371566" indent="-457189">
              <a:buFont typeface="+mj-lt"/>
              <a:buAutoNum type="romanLcPeriod"/>
              <a:defRPr/>
            </a:lvl3pPr>
            <a:lvl4pPr marL="1828754" indent="-457189">
              <a:buFont typeface="+mj-lt"/>
              <a:buAutoNum type="arabicParenBoth"/>
              <a:defRPr/>
            </a:lvl4pPr>
            <a:lvl5pPr marL="2285943" indent="-457189">
              <a:buFont typeface="+mj-lt"/>
              <a:buAutoNum type="alphaLcPeriod"/>
              <a:defRPr/>
            </a:lvl5pPr>
          </a:lstStyle>
          <a:p>
            <a:pPr lvl="0"/>
            <a:r>
              <a:rPr lang="de-DE" dirty="0"/>
              <a:t>Nummerierte 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Datumsplatzhalt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0100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hemenwechs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2571" y="1440001"/>
            <a:ext cx="11249389" cy="304198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622571" y="4560000"/>
            <a:ext cx="11249389" cy="1757293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261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emenwechsel mi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24001" y="5040000"/>
            <a:ext cx="11258036" cy="584493"/>
          </a:xfrm>
        </p:spPr>
        <p:txBody>
          <a:bodyPr anchor="t">
            <a:noAutofit/>
          </a:bodyPr>
          <a:lstStyle>
            <a:lvl1pPr algn="l">
              <a:defRPr sz="3200"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12" name="Textplatzhalter 2"/>
          <p:cNvSpPr>
            <a:spLocks noGrp="1"/>
          </p:cNvSpPr>
          <p:nvPr>
            <p:ph type="body" sz="half" idx="2" hasCustomPrompt="1"/>
          </p:nvPr>
        </p:nvSpPr>
        <p:spPr>
          <a:xfrm>
            <a:off x="624000" y="5808000"/>
            <a:ext cx="11258037" cy="493395"/>
          </a:xfrm>
        </p:spPr>
        <p:txBody>
          <a:bodyPr>
            <a:noAutofit/>
          </a:bodyPr>
          <a:lstStyle>
            <a:lvl1pPr marL="0" indent="0" algn="l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8" name="Bildplatzhalter 3"/>
          <p:cNvSpPr>
            <a:spLocks noGrp="1" noChangeAspect="1"/>
          </p:cNvSpPr>
          <p:nvPr>
            <p:ph type="pic" idx="1"/>
          </p:nvPr>
        </p:nvSpPr>
        <p:spPr>
          <a:xfrm>
            <a:off x="624001" y="1440001"/>
            <a:ext cx="11258036" cy="343879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3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0292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79999"/>
            <a:ext cx="11235661" cy="480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624000" y="960000"/>
            <a:ext cx="5388583" cy="552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192001" y="960000"/>
            <a:ext cx="5694679" cy="552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8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10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54950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11240741" cy="4785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624001" y="960000"/>
            <a:ext cx="53663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24001" y="1824001"/>
            <a:ext cx="5366359" cy="4555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2000" y="960000"/>
            <a:ext cx="569976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192000" y="1824001"/>
            <a:ext cx="5699760" cy="4555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0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12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6771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16F21A-A9DA-EED1-7FB7-B94750762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5E58F5-E7A6-12D9-DD69-4B05268A5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340119-84D2-3DF5-97D1-D82EE50F8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10.06.24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98B4C7-D7DA-2DF3-E88F-C27B3001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389A2D-50B5-0B84-EEEB-3BD9170A0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2824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uppie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11235661" cy="4785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12" name="Textplatzhalter 2"/>
          <p:cNvSpPr>
            <a:spLocks noGrp="1"/>
          </p:cNvSpPr>
          <p:nvPr>
            <p:ph type="body" sz="half" idx="2"/>
          </p:nvPr>
        </p:nvSpPr>
        <p:spPr>
          <a:xfrm>
            <a:off x="624000" y="2544000"/>
            <a:ext cx="3074181" cy="3795840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21" name="Bildplatzhalter 3"/>
          <p:cNvSpPr>
            <a:spLocks noGrp="1" noChangeAspect="1"/>
          </p:cNvSpPr>
          <p:nvPr>
            <p:ph type="pic" idx="1"/>
          </p:nvPr>
        </p:nvSpPr>
        <p:spPr>
          <a:xfrm>
            <a:off x="624001" y="960000"/>
            <a:ext cx="3074183" cy="1547845"/>
          </a:xfrm>
        </p:spPr>
        <p:txBody>
          <a:bodyPr anchor="t">
            <a:normAutofit/>
          </a:bodyPr>
          <a:lstStyle>
            <a:lvl1pPr marL="0" indent="0">
              <a:buNone/>
              <a:defRPr sz="2667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15" name="Textplatzhalter 4"/>
          <p:cNvSpPr>
            <a:spLocks noGrp="1"/>
          </p:cNvSpPr>
          <p:nvPr>
            <p:ph type="body" sz="half" idx="13"/>
          </p:nvPr>
        </p:nvSpPr>
        <p:spPr>
          <a:xfrm>
            <a:off x="4152438" y="2544000"/>
            <a:ext cx="3074181" cy="3795840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2" name="Bildplatzhalter 5"/>
          <p:cNvSpPr>
            <a:spLocks noGrp="1" noChangeAspect="1"/>
          </p:cNvSpPr>
          <p:nvPr>
            <p:ph type="pic" idx="15"/>
          </p:nvPr>
        </p:nvSpPr>
        <p:spPr>
          <a:xfrm>
            <a:off x="4152437" y="960000"/>
            <a:ext cx="3074183" cy="1547845"/>
          </a:xfrm>
        </p:spPr>
        <p:txBody>
          <a:bodyPr anchor="t">
            <a:normAutofit/>
          </a:bodyPr>
          <a:lstStyle>
            <a:lvl1pPr marL="0" indent="0">
              <a:buNone/>
              <a:defRPr sz="2667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half" idx="14"/>
          </p:nvPr>
        </p:nvSpPr>
        <p:spPr>
          <a:xfrm>
            <a:off x="8017933" y="2544000"/>
            <a:ext cx="3074181" cy="3795840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3" name="Bildplatzhalter 7"/>
          <p:cNvSpPr>
            <a:spLocks noGrp="1" noChangeAspect="1"/>
          </p:cNvSpPr>
          <p:nvPr>
            <p:ph type="pic" idx="16"/>
          </p:nvPr>
        </p:nvSpPr>
        <p:spPr>
          <a:xfrm>
            <a:off x="8017932" y="960000"/>
            <a:ext cx="3074183" cy="1547845"/>
          </a:xfrm>
        </p:spPr>
        <p:txBody>
          <a:bodyPr anchor="t">
            <a:normAutofit/>
          </a:bodyPr>
          <a:lstStyle>
            <a:lvl1pPr marL="0" indent="0">
              <a:buNone/>
              <a:defRPr sz="2667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2" name="Datumsplatzhalter 9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7" name="Foliennummernplatzhalter 10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050109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79999"/>
            <a:ext cx="11235661" cy="480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8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09349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-694976"/>
            <a:ext cx="11235661" cy="4785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r>
              <a:rPr lang="de-DE" dirty="0"/>
              <a:t>Nicht sichtbaren Folientitel durch Klicken bearbeiten</a:t>
            </a:r>
            <a:endParaRPr lang="en-US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8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69010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4123515" cy="159182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half" idx="2" hasCustomPrompt="1"/>
          </p:nvPr>
        </p:nvSpPr>
        <p:spPr>
          <a:xfrm>
            <a:off x="624000" y="2112000"/>
            <a:ext cx="4123515" cy="436800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8" name="Inhaltsplatzhalter 3"/>
          <p:cNvSpPr>
            <a:spLocks noGrp="1"/>
          </p:cNvSpPr>
          <p:nvPr>
            <p:ph sz="half" idx="13" hasCustomPrompt="1"/>
          </p:nvPr>
        </p:nvSpPr>
        <p:spPr>
          <a:xfrm>
            <a:off x="4896001" y="480000"/>
            <a:ext cx="6995161" cy="600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3" name="Datumsplatzhalt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10" name="Foliennummernplatzhalt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63229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414945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half" idx="2" hasCustomPrompt="1"/>
          </p:nvPr>
        </p:nvSpPr>
        <p:spPr>
          <a:xfrm>
            <a:off x="624000" y="2112000"/>
            <a:ext cx="4149455" cy="436800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3" name="Bildplatzhalter 3"/>
          <p:cNvSpPr>
            <a:spLocks noGrp="1" noChangeAspect="1"/>
          </p:cNvSpPr>
          <p:nvPr>
            <p:ph type="pic" idx="1"/>
          </p:nvPr>
        </p:nvSpPr>
        <p:spPr>
          <a:xfrm>
            <a:off x="4896002" y="480000"/>
            <a:ext cx="6827425" cy="6000000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8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10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451605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edb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2571" y="1488000"/>
            <a:ext cx="11249389" cy="1600200"/>
          </a:xfrm>
        </p:spPr>
        <p:txBody>
          <a:bodyPr anchor="b"/>
          <a:lstStyle>
            <a:lvl1pPr algn="ctr">
              <a:defRPr sz="3200" baseline="0"/>
            </a:lvl1pPr>
          </a:lstStyle>
          <a:p>
            <a:r>
              <a:rPr lang="de-DE" dirty="0"/>
              <a:t>Feedback, Fragen, Diskussion</a:t>
            </a:r>
            <a:br>
              <a:rPr lang="de-DE" dirty="0"/>
            </a:br>
            <a:r>
              <a:rPr lang="de-DE" dirty="0"/>
              <a:t>(durch Klicken bearbeiten)</a:t>
            </a:r>
            <a:endParaRPr lang="en-US" dirty="0"/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24000" y="3216000"/>
            <a:ext cx="11240744" cy="3175656"/>
          </a:xfrm>
        </p:spPr>
        <p:txBody>
          <a:bodyPr anchor="t">
            <a:normAutofit/>
          </a:bodyPr>
          <a:lstStyle>
            <a:lvl1pPr marL="0" indent="0">
              <a:buNone/>
              <a:defRPr sz="2667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Bild/Foto durch Klicken auf Symbol hinzufügen</a:t>
            </a:r>
            <a:endParaRPr lang="en-US" dirty="0"/>
          </a:p>
        </p:txBody>
      </p:sp>
      <p:sp>
        <p:nvSpPr>
          <p:cNvPr id="4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22646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2571" y="1488000"/>
            <a:ext cx="8730435" cy="1600200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de-DE" dirty="0"/>
              <a:t>Kontakt</a:t>
            </a:r>
            <a:br>
              <a:rPr lang="de-DE" dirty="0"/>
            </a:br>
            <a:r>
              <a:rPr lang="de-DE" dirty="0"/>
              <a:t>(durch Klicken bearbeiten)</a:t>
            </a:r>
            <a:endParaRPr lang="en-US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half" idx="2" hasCustomPrompt="1"/>
          </p:nvPr>
        </p:nvSpPr>
        <p:spPr>
          <a:xfrm>
            <a:off x="622571" y="3216000"/>
            <a:ext cx="8730435" cy="3182027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Name</a:t>
            </a:r>
          </a:p>
          <a:p>
            <a:pPr lvl="0"/>
            <a:r>
              <a:rPr lang="de-DE" dirty="0"/>
              <a:t>Adresse</a:t>
            </a:r>
          </a:p>
          <a:p>
            <a:pPr lvl="0"/>
            <a:r>
              <a:rPr lang="de-DE" dirty="0"/>
              <a:t>Mail</a:t>
            </a:r>
          </a:p>
          <a:p>
            <a:pPr lvl="0"/>
            <a:r>
              <a:rPr lang="de-DE" dirty="0"/>
              <a:t>Telefon</a:t>
            </a:r>
            <a:br>
              <a:rPr lang="de-DE" dirty="0"/>
            </a:br>
            <a:r>
              <a:rPr lang="de-DE" dirty="0"/>
              <a:t>(durch Klicken bearbeiten)</a:t>
            </a:r>
          </a:p>
        </p:txBody>
      </p:sp>
      <p:sp>
        <p:nvSpPr>
          <p:cNvPr id="3" name="Bildplatzhalter 3"/>
          <p:cNvSpPr>
            <a:spLocks noGrp="1" noChangeAspect="1"/>
          </p:cNvSpPr>
          <p:nvPr>
            <p:ph type="pic" idx="1" hasCustomPrompt="1"/>
          </p:nvPr>
        </p:nvSpPr>
        <p:spPr>
          <a:xfrm>
            <a:off x="9504001" y="3216000"/>
            <a:ext cx="2414452" cy="3175656"/>
          </a:xfrm>
        </p:spPr>
        <p:txBody>
          <a:bodyPr anchor="t">
            <a:normAutofit/>
          </a:bodyPr>
          <a:lstStyle>
            <a:lvl1pPr marL="0" indent="0">
              <a:buNone/>
              <a:defRPr sz="2667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Bild/Foto durch Klicken auf Symbol hinzufügen</a:t>
            </a:r>
            <a:endParaRPr lang="en-US" dirty="0"/>
          </a:p>
        </p:txBody>
      </p:sp>
      <p:sp>
        <p:nvSpPr>
          <p:cNvPr id="8" name="Bildplatzhalter Logo 4"/>
          <p:cNvSpPr>
            <a:spLocks noGrp="1" noChangeAspect="1"/>
          </p:cNvSpPr>
          <p:nvPr>
            <p:ph type="pic" idx="13" hasCustomPrompt="1"/>
          </p:nvPr>
        </p:nvSpPr>
        <p:spPr>
          <a:xfrm>
            <a:off x="9504001" y="1488000"/>
            <a:ext cx="2405985" cy="1600200"/>
          </a:xfrm>
        </p:spPr>
        <p:txBody>
          <a:bodyPr anchor="t">
            <a:normAutofit/>
          </a:bodyPr>
          <a:lstStyle>
            <a:lvl1pPr marL="0" indent="0">
              <a:buNone/>
              <a:defRPr sz="2400" baseline="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Logo durch Klicken auf Symbol hinzufügen</a:t>
            </a:r>
            <a:endParaRPr lang="en-US" dirty="0"/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11" name="Foliennummernplatzhalt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32515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11235661" cy="4785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Vertikal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4001" y="960000"/>
            <a:ext cx="11235663" cy="5520000"/>
          </a:xfrm>
        </p:spPr>
        <p:txBody>
          <a:bodyPr vert="eaVert"/>
          <a:lstStyle>
            <a:lvl1pPr>
              <a:defRPr baseline="0"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76129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 Titel 1"/>
          <p:cNvSpPr>
            <a:spLocks noGrp="1"/>
          </p:cNvSpPr>
          <p:nvPr>
            <p:ph type="title" orient="vert" hasCustomPrompt="1"/>
          </p:nvPr>
        </p:nvSpPr>
        <p:spPr>
          <a:xfrm>
            <a:off x="9805482" y="480000"/>
            <a:ext cx="2066479" cy="6000000"/>
          </a:xfrm>
        </p:spPr>
        <p:txBody>
          <a:bodyPr vert="eaVert" anchor="t"/>
          <a:lstStyle>
            <a:lvl1pPr>
              <a:defRPr/>
            </a:lvl1pPr>
          </a:lstStyle>
          <a:p>
            <a:r>
              <a:rPr lang="de-DE"/>
              <a:t>Folientitel </a:t>
            </a:r>
            <a:r>
              <a:rPr lang="de-DE" dirty="0"/>
              <a:t>durch Klicken bearbeiten</a:t>
            </a:r>
            <a:endParaRPr lang="en-US" dirty="0"/>
          </a:p>
        </p:txBody>
      </p:sp>
      <p:sp>
        <p:nvSpPr>
          <p:cNvPr id="3" name="Vertikal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4000" y="480000"/>
            <a:ext cx="9027269" cy="600000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37616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588D9DE-A257-4416-4FAB-E71197E94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342B556-6DE1-C2E0-ABB2-4A3123CEE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9679785-8D55-58DB-F676-D8AC5DA9A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780624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74F13A-569D-4845-534A-11BEF372F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8D1279-CED1-789B-78E6-38FF974CE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1ED161-B788-DB98-B1E8-680920BB6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10.06.24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2E190E-FF19-C731-9CA3-2330B5D49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5341C2-26A3-69D4-5BD9-0EB27A165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18103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486ED0-F11C-2EAA-9BEB-2FBB6F8F7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7D302C-654B-46C2-1DAB-42F3F29C2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7F3CCE7-A618-897F-0D36-731BF5F00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5F8379B-5BD5-8AEA-7D3B-E4A7B541E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179EBD1-FE37-3A77-CAC4-0B9E12B16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B464E3-A0C0-BD5D-D47F-305343F23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554036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F8B98D-7F34-F76E-D75D-DD704271B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08144E-1483-3121-C05D-6E3872B3CF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FFAC6E2-5B74-7AB1-9BA3-88DDC6300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2C61365-9565-F082-C3B4-95485CC82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10.06.24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930199A-BFEA-0218-629E-A422BF1A6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3B71590-1307-1507-FCEC-9B7D2931D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010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275514-7EBA-4D51-3E13-51DCB0B58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696B6C-1B95-CAE7-3E09-B3415D171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7043995-C9B4-B7E3-08FF-6FC444099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AA99CCB-7406-0D5E-607F-0C2604AAB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112C030-FF01-2B49-AB1B-661D0D4520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7A77D03-F92B-DEA6-C0D4-821966B54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10.06.24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0BC420C-4E5E-D654-4568-A02834AC9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BD7694D-60D3-6EB2-B90F-A554DEC78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2195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07BA93-11F4-78D5-D6CE-578C56A42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26A4069-43CB-FD4E-ACEB-B4273754B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10.06.24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99EFE93-456F-E983-DCA7-20DC17EF4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80E689B-EB66-502E-CD03-4D5FD6EE3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878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F4D57E6-EA9F-FD1D-7FFD-AD50569F7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10.06.24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CBD52BA-3AAE-267B-C2EB-6F982D705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1D7FC62-1EC2-902D-D855-1969F49FF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0809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57E559-4595-98EF-5D6C-4FF74C273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D400F6-1FE0-7030-C59B-5A48C41D2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633238C-835B-6EFF-6580-E3F2BA9C15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DAA1DA-53A8-F649-6485-E9B7D9DD2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10.06.24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5C77712-1484-7EB8-6017-AE1E897C2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FE1321-6A7D-A7BB-37DB-380B31309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860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FDA8DA-DF54-F52D-EBFC-8D519BB1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8ED5E8A-2488-5295-5DD2-C65C2BF6D7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6E2AD16-98D8-5C62-D172-EC71FD18F7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D6D422-0EC0-6F62-2017-0AC2956AD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10.06.24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02A5BA-25A9-E466-F643-27A91D125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58DD48-27E3-1F09-D878-FA5EF66C9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57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7689D9D-629F-30F4-7A2F-AA71E795D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7E1AE48-2657-8CF7-B6C5-4BC42E961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5AFC21-39CC-96C6-5368-3D183CD18D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85B0E4-C893-324D-AD00-DD8C7C140F42}" type="datetimeFigureOut">
              <a:rPr lang="de-DE" smtClean="0"/>
              <a:t>10.06.24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107B4B-406D-5692-4FAC-EB5B66CA0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FFC2080-D130-7183-B1E9-C42EFFDB78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185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9CE3E3E4-74CA-F83A-D7FE-073ED8CBAFD7}"/>
              </a:ext>
            </a:extLst>
          </p:cNvPr>
          <p:cNvSpPr/>
          <p:nvPr userDrawn="1"/>
        </p:nvSpPr>
        <p:spPr>
          <a:xfrm>
            <a:off x="0" y="6309320"/>
            <a:ext cx="12192000" cy="548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B27D20C-6BE2-D299-8FEC-BA1FE02A0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342" y="561975"/>
            <a:ext cx="10063733" cy="92280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6E584FD-412E-2725-3683-7395D6DF5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225040"/>
            <a:ext cx="10082212" cy="34362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Mastertextfeld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77742E-B787-D1A4-0BEA-E49A98D2D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497767"/>
            <a:ext cx="1152649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1000" spc="70" baseline="0">
                <a:solidFill>
                  <a:schemeClr val="tx1"/>
                </a:solidFill>
              </a:defRPr>
            </a:lvl1pPr>
          </a:lstStyle>
          <a:p>
            <a:fld id="{D6532FE3-A7DD-49AA-B4A9-8E4EE9F381C1}" type="datetime1">
              <a:rPr lang="de-DE" smtClean="0"/>
              <a:t>10.06.24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A4020D-D717-E09D-8E62-9CFC5E5E59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flipH="1">
            <a:off x="1991608" y="6497767"/>
            <a:ext cx="1944151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1000" spc="7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Name der Präsentation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477157-9A10-6250-33C9-1941620DE0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97937" y="6497767"/>
            <a:ext cx="2743200" cy="153888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1000" spc="7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Seite </a:t>
            </a:r>
            <a:fld id="{CE6CAF4D-DD0D-4F34-9F3A-F974D54A280A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0C88CC7A-9221-FF5F-62E8-2E646494E0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251183" y="620713"/>
            <a:ext cx="371475" cy="38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307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None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361950" algn="l" defTabSz="914400" rtl="0" eaLnBrk="1" latinLnBrk="0" hangingPunct="1">
        <a:lnSpc>
          <a:spcPct val="114000"/>
        </a:lnSpc>
        <a:spcBef>
          <a:spcPts val="500"/>
        </a:spcBef>
        <a:buFont typeface="Kantumruy Pro" pitchFamily="2" charset="0"/>
        <a:buChar char="—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628650" indent="-2667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0" hangingPunct="1">
        <a:lnSpc>
          <a:spcPct val="114000"/>
        </a:lnSpc>
        <a:spcBef>
          <a:spcPts val="500"/>
        </a:spcBef>
        <a:buFont typeface="Symbol" panose="05050102010706020507" pitchFamily="18" charset="2"/>
        <a:buChar char="-"/>
        <a:defRPr sz="14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990600" indent="-180975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4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47" userDrawn="1">
          <p15:clr>
            <a:srgbClr val="F26B43"/>
          </p15:clr>
        </p15:guide>
        <p15:guide id="4" pos="6698" userDrawn="1">
          <p15:clr>
            <a:srgbClr val="F26B43"/>
          </p15:clr>
        </p15:guide>
        <p15:guide id="5" orient="horz" pos="346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4000" y="480001"/>
            <a:ext cx="11235661" cy="4765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4001" y="960001"/>
            <a:ext cx="11235663" cy="5539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Aufzählung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0" name="Kopfzeilenplatzhalter Grau 3" descr="Kopfbereich Hintergrund Balken grau" title="Kopfbereich Hintergrund Balken grau"/>
          <p:cNvSpPr/>
          <p:nvPr userDrawn="1"/>
        </p:nvSpPr>
        <p:spPr>
          <a:xfrm>
            <a:off x="0" y="0"/>
            <a:ext cx="12192000" cy="4674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sp>
        <p:nvSpPr>
          <p:cNvPr id="13" name="Kopfzeilenplatzhalter BG 4" descr="Background" title="Background"/>
          <p:cNvSpPr/>
          <p:nvPr userDrawn="1"/>
        </p:nvSpPr>
        <p:spPr>
          <a:xfrm>
            <a:off x="-1" y="323496"/>
            <a:ext cx="3480000" cy="144000"/>
          </a:xfrm>
          <a:prstGeom prst="rect">
            <a:avLst/>
          </a:prstGeom>
          <a:solidFill>
            <a:srgbClr val="0080B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14" name="Fußzeilenplatzhalter BG 5" descr="Background" title="Background"/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rgbClr val="0080B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4" name="Datumsplatzhalter 7" descr="Datum" title="Datum"/>
          <p:cNvSpPr>
            <a:spLocks noGrp="1"/>
          </p:cNvSpPr>
          <p:nvPr>
            <p:ph type="dt" sz="half" idx="2"/>
          </p:nvPr>
        </p:nvSpPr>
        <p:spPr>
          <a:xfrm>
            <a:off x="8017933" y="6522759"/>
            <a:ext cx="22385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7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fld id="{777C7D63-CEFF-4DC6-8D61-6CFF5DE97AA3}" type="datetime1">
              <a:rPr lang="de-DE" smtClean="0"/>
              <a:pPr/>
              <a:t>10.06.24</a:t>
            </a:fld>
            <a:endParaRPr lang="de-DE" dirty="0"/>
          </a:p>
        </p:txBody>
      </p:sp>
      <p:sp>
        <p:nvSpPr>
          <p:cNvPr id="6" name="Foliennummernplatzhalter 8" descr="Foliennummer" title="Foliennummer"/>
          <p:cNvSpPr>
            <a:spLocks noGrp="1"/>
          </p:cNvSpPr>
          <p:nvPr>
            <p:ph type="sldNum" sz="quarter" idx="4"/>
          </p:nvPr>
        </p:nvSpPr>
        <p:spPr>
          <a:xfrm>
            <a:off x="10576560" y="6515438"/>
            <a:ext cx="1295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8" descr="Universität Potsdam" title="Universität Potsdam">
            <a:extLst>
              <a:ext uri="{FF2B5EF4-FFF2-40B4-BE49-F238E27FC236}">
                <a16:creationId xmlns:a16="http://schemas.microsoft.com/office/drawing/2014/main" id="{2D515A48-F0BE-955A-499B-EE3EBAFFCE10}"/>
              </a:ext>
            </a:extLst>
          </p:cNvPr>
          <p:cNvSpPr txBox="1">
            <a:spLocks/>
          </p:cNvSpPr>
          <p:nvPr userDrawn="1"/>
        </p:nvSpPr>
        <p:spPr>
          <a:xfrm>
            <a:off x="480000" y="6539575"/>
            <a:ext cx="8250712" cy="365125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l" defTabSz="457200" rtl="0" eaLnBrk="1" latinLnBrk="0" hangingPunct="1">
              <a:defRPr sz="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33" dirty="0"/>
              <a:t>Universität Potsdam | Constantin Egerer, Prof. Dr. Amitabh Banerji | Chemiedidaktik | </a:t>
            </a:r>
            <a:r>
              <a:rPr lang="de-DE" sz="933" dirty="0" err="1"/>
              <a:t>www.banerji-lab.com</a:t>
            </a:r>
            <a:r>
              <a:rPr lang="de-DE" sz="933" dirty="0"/>
              <a:t> | CC BY-SA (4.0)</a:t>
            </a:r>
          </a:p>
        </p:txBody>
      </p:sp>
    </p:spTree>
    <p:extLst>
      <p:ext uri="{BB962C8B-B14F-4D97-AF65-F5344CB8AC3E}">
        <p14:creationId xmlns:p14="http://schemas.microsoft.com/office/powerpoint/2010/main" val="3536386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  <p:sldLayoutId id="2147483708" r:id="rId18"/>
  </p:sldLayoutIdLst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lang="en-US" sz="3200" b="1" kern="1200" baseline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Symbol" panose="05050102010706020507" pitchFamily="18" charset="2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/de/legalco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FCF8AACF-4C71-B02C-DFE5-C7C69FB09435}"/>
              </a:ext>
            </a:extLst>
          </p:cNvPr>
          <p:cNvSpPr txBox="1"/>
          <p:nvPr/>
        </p:nvSpPr>
        <p:spPr>
          <a:xfrm rot="2700000">
            <a:off x="1759527" y="2768859"/>
            <a:ext cx="85205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b="1" dirty="0">
                <a:solidFill>
                  <a:schemeClr val="bg1">
                    <a:lumMod val="95000"/>
                  </a:schemeClr>
                </a:solidFill>
              </a:rPr>
              <a:t>Diese Folie darf nicht gelöscht werden.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6C3B378-A21C-DEB8-956B-F60B23E6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696" y="343550"/>
            <a:ext cx="8424936" cy="1303186"/>
          </a:xfrm>
        </p:spPr>
        <p:txBody>
          <a:bodyPr anchor="t"/>
          <a:lstStyle/>
          <a:p>
            <a:r>
              <a:rPr lang="de-DE" sz="4000" dirty="0"/>
              <a:t>Animation zum Thema Natriumchlorid-Synthese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E8E51DA2-0A11-7CCE-4629-C59E523AC2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1649607"/>
            <a:ext cx="5328592" cy="356453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Ersteller*in: 	Constantin Egerer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Datum:		</a:t>
            </a:r>
            <a:fld id="{E2109ED1-EB64-8543-8608-128BBFA96499}" type="datetime4">
              <a:rPr lang="de-DE" sz="1600" smtClean="0"/>
              <a:pPr>
                <a:lnSpc>
                  <a:spcPct val="120000"/>
                </a:lnSpc>
                <a:spcBef>
                  <a:spcPts val="0"/>
                </a:spcBef>
              </a:pPr>
              <a:t>10. Juni 2024</a:t>
            </a:fld>
            <a:endParaRPr lang="de-DE" sz="1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Fach:		Chemie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Thema:		Natriumchlorid-Synthese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Jahrgangsstufe:	8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Bundesland:	Brandenburg	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Lernbereich:	3.5 Salze – Gegensätze ziehen sich an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Einsatz im Unterricht als: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600" dirty="0"/>
              <a:t>Unterstützung eines Lehrkräftevortrags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de-DE" sz="1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Kontakt (optional, für Rückfragen): </a:t>
            </a:r>
            <a:r>
              <a:rPr lang="de-DE" sz="1600" dirty="0" err="1"/>
              <a:t>constantin.egerer@uni-potsdam.de</a:t>
            </a:r>
            <a:r>
              <a:rPr lang="de-DE" sz="1600" dirty="0"/>
              <a:t>	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58D417D-1F60-8448-4C1E-F035F5D06AE6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312026" y="1646736"/>
            <a:ext cx="5752751" cy="394250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de-DE" sz="1600" dirty="0"/>
              <a:t>Didaktischer Kommentar: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de-DE" sz="1600" dirty="0"/>
              <a:t>Diese Animation zeigt die Synthese von Natriumchlorid aus Natrium und Chlor. Die Natrium-Atome ist in dieser Animation in einem Metallgitter angeordnet. Ein Chlor-Molekül befindet sich in der Gasphase. Der Mechanismus ist fachwissenschaftlich nicht vollständig geklärt. Daher sollten die </a:t>
            </a:r>
            <a:r>
              <a:rPr lang="de-DE" sz="1600"/>
              <a:t>Ziele eher auf Aspekten </a:t>
            </a:r>
            <a:r>
              <a:rPr lang="de-DE" sz="1600" dirty="0"/>
              <a:t>wie Teilchenbewegung, Stoßtheorie oder Donator-Akzeptor-Prinzip  anstatt auf dem genauen Mechanismus liegen. Bei Kontakt der Teilchen kommt es zur Reaktion. Die Animation wird durch Klicken gesteuert. 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1E015291-4D77-5631-E391-2166FF6EE75C}"/>
              </a:ext>
            </a:extLst>
          </p:cNvPr>
          <p:cNvGrpSpPr/>
          <p:nvPr/>
        </p:nvGrpSpPr>
        <p:grpSpPr>
          <a:xfrm>
            <a:off x="-25179" y="5908990"/>
            <a:ext cx="12089956" cy="1077218"/>
            <a:chOff x="-25179" y="5774724"/>
            <a:chExt cx="12089956" cy="1077218"/>
          </a:xfrm>
        </p:grpSpPr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53CA0CF7-BB01-15AB-9690-393B8E4AF5B6}"/>
                </a:ext>
              </a:extLst>
            </p:cNvPr>
            <p:cNvSpPr txBox="1"/>
            <p:nvPr/>
          </p:nvSpPr>
          <p:spPr>
            <a:xfrm>
              <a:off x="-25179" y="5774724"/>
              <a:ext cx="1208995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/>
                <a:t>Diese Datei ist lizensiert unter:</a:t>
              </a:r>
            </a:p>
            <a:p>
              <a:endParaRPr lang="de-DE" sz="800" dirty="0"/>
            </a:p>
            <a:p>
              <a:endParaRPr lang="de-DE" sz="800" dirty="0"/>
            </a:p>
            <a:p>
              <a:endParaRPr lang="de-DE" sz="800" dirty="0"/>
            </a:p>
            <a:p>
              <a:endParaRPr lang="de-DE" sz="800" dirty="0"/>
            </a:p>
            <a:p>
              <a:r>
                <a:rPr lang="de-DE" sz="800" dirty="0"/>
                <a:t>© 2024. Diese Datei und deren Inhalte sind freigegeben unter der Creative-Commons-Lizenz </a:t>
              </a:r>
            </a:p>
            <a:p>
              <a:r>
                <a:rPr lang="de-DE" sz="800" dirty="0"/>
                <a:t>Namensnennung, Weitergabe unter gleichen Bedingungen, Version 4.0 Deutschland (CC BY-SA 4.0 de). URL: </a:t>
              </a:r>
              <a:r>
                <a:rPr lang="de-DE" sz="800" dirty="0">
                  <a:hlinkClick r:id="rId3"/>
                </a:rPr>
                <a:t>https://creativecommons.org/licenses/by-sa/4.0/de/legalcode</a:t>
              </a:r>
              <a:r>
                <a:rPr lang="de-DE" sz="800" dirty="0"/>
                <a:t> </a:t>
              </a:r>
            </a:p>
            <a:p>
              <a:endParaRPr lang="de-DE" sz="800" dirty="0"/>
            </a:p>
          </p:txBody>
        </p:sp>
        <p:pic>
          <p:nvPicPr>
            <p:cNvPr id="7" name="Bild 3" descr="Ein Bild, das Symbol, Kreis, Screenshot, Grafiken enthält.&#10;&#10;Automatisch generierte Beschreibung">
              <a:extLst>
                <a:ext uri="{FF2B5EF4-FFF2-40B4-BE49-F238E27FC236}">
                  <a16:creationId xmlns:a16="http://schemas.microsoft.com/office/drawing/2014/main" id="{EB7C6B9E-DD7E-2266-2E9A-CEFBD38B6ED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628" y="5968330"/>
              <a:ext cx="1276350" cy="449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2533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ED2C0EC-6DC4-9879-31ED-0A234E5ED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061FB26B-0112-4371-8556-14D6961F686D}" type="slidenum">
              <a:rPr lang="de-DE">
                <a:solidFill>
                  <a:prstClr val="white"/>
                </a:solidFill>
              </a:rPr>
              <a:pPr defTabSz="609585"/>
              <a:t>2</a:t>
            </a:fld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25" name="Titel 1">
            <a:extLst>
              <a:ext uri="{FF2B5EF4-FFF2-40B4-BE49-F238E27FC236}">
                <a16:creationId xmlns:a16="http://schemas.microsoft.com/office/drawing/2014/main" id="{03FE9A3F-1C70-A516-5BAD-C4B9B73B68F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8226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Natriumchlorid-Synthese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2A1462C-1F2F-B8BD-9EC3-135504933296}"/>
              </a:ext>
            </a:extLst>
          </p:cNvPr>
          <p:cNvSpPr/>
          <p:nvPr/>
        </p:nvSpPr>
        <p:spPr>
          <a:xfrm>
            <a:off x="1103689" y="257251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47B539-0EB2-D1B0-41A5-40E9735CFF50}"/>
              </a:ext>
            </a:extLst>
          </p:cNvPr>
          <p:cNvSpPr/>
          <p:nvPr/>
        </p:nvSpPr>
        <p:spPr>
          <a:xfrm>
            <a:off x="2066857" y="315583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53800DC-B5DA-8412-072C-CA09A2A8827A}"/>
              </a:ext>
            </a:extLst>
          </p:cNvPr>
          <p:cNvSpPr/>
          <p:nvPr/>
        </p:nvSpPr>
        <p:spPr>
          <a:xfrm>
            <a:off x="1103689" y="373915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ED0EFC6-ED99-D7D7-FC18-E30A466C0439}"/>
              </a:ext>
            </a:extLst>
          </p:cNvPr>
          <p:cNvSpPr/>
          <p:nvPr/>
        </p:nvSpPr>
        <p:spPr>
          <a:xfrm>
            <a:off x="1103689" y="490579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787D6E0-3FFC-EFF7-0A9F-5425A2564C84}"/>
              </a:ext>
            </a:extLst>
          </p:cNvPr>
          <p:cNvSpPr/>
          <p:nvPr/>
        </p:nvSpPr>
        <p:spPr>
          <a:xfrm>
            <a:off x="2066857" y="432247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920D57D-28A0-CC81-00BC-C22CDA82FBF9}"/>
              </a:ext>
            </a:extLst>
          </p:cNvPr>
          <p:cNvSpPr/>
          <p:nvPr/>
        </p:nvSpPr>
        <p:spPr>
          <a:xfrm>
            <a:off x="2066857" y="5489116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F26074D-9C23-BD19-374E-43C6DA8FC190}"/>
              </a:ext>
            </a:extLst>
          </p:cNvPr>
          <p:cNvSpPr/>
          <p:nvPr/>
        </p:nvSpPr>
        <p:spPr>
          <a:xfrm>
            <a:off x="2066857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F16D4F8-A7A6-41AA-7F8E-BECD90EEFE5B}"/>
              </a:ext>
            </a:extLst>
          </p:cNvPr>
          <p:cNvSpPr/>
          <p:nvPr/>
        </p:nvSpPr>
        <p:spPr>
          <a:xfrm>
            <a:off x="134425" y="315583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0A4B532-8E26-E7F1-CE1D-1EED7B3BE3C9}"/>
              </a:ext>
            </a:extLst>
          </p:cNvPr>
          <p:cNvSpPr/>
          <p:nvPr/>
        </p:nvSpPr>
        <p:spPr>
          <a:xfrm>
            <a:off x="134425" y="432247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182B8A4-41F1-BD98-A3E7-9996C766624F}"/>
              </a:ext>
            </a:extLst>
          </p:cNvPr>
          <p:cNvSpPr/>
          <p:nvPr/>
        </p:nvSpPr>
        <p:spPr>
          <a:xfrm>
            <a:off x="134425" y="548911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4CE3B68-1530-53ED-E804-058182ADF3DC}"/>
              </a:ext>
            </a:extLst>
          </p:cNvPr>
          <p:cNvSpPr/>
          <p:nvPr/>
        </p:nvSpPr>
        <p:spPr>
          <a:xfrm>
            <a:off x="157969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E8DBE52C-ED2A-B5D0-598B-A4B6B09611DB}"/>
              </a:ext>
            </a:extLst>
          </p:cNvPr>
          <p:cNvGrpSpPr/>
          <p:nvPr/>
        </p:nvGrpSpPr>
        <p:grpSpPr>
          <a:xfrm>
            <a:off x="12325695" y="1589445"/>
            <a:ext cx="1769319" cy="983068"/>
            <a:chOff x="6533086" y="2363440"/>
            <a:chExt cx="1326989" cy="73730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5EA53DE-8BBA-80DA-54DC-99BFAFBB50DC}"/>
                </a:ext>
              </a:extLst>
            </p:cNvPr>
            <p:cNvSpPr/>
            <p:nvPr/>
          </p:nvSpPr>
          <p:spPr>
            <a:xfrm>
              <a:off x="6533086" y="2378365"/>
              <a:ext cx="722376" cy="722376"/>
            </a:xfrm>
            <a:prstGeom prst="ellipse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Cl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8E554B8-03F7-8695-ACEF-6472809CBBE6}"/>
                </a:ext>
              </a:extLst>
            </p:cNvPr>
            <p:cNvSpPr/>
            <p:nvPr/>
          </p:nvSpPr>
          <p:spPr>
            <a:xfrm>
              <a:off x="7137699" y="2363440"/>
              <a:ext cx="722376" cy="722376"/>
            </a:xfrm>
            <a:prstGeom prst="ellipse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Cl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7217982"/>
      </p:ext>
    </p:extLst>
  </p:cSld>
  <p:clrMapOvr>
    <a:masterClrMapping/>
  </p:clrMapOvr>
  <p:transition spd="med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66 -0.01173 L 0.00642 -0.01173 C 0.0059 -0.01112 0.00521 -0.01019 0.00434 -0.01019 C 0.00416 -0.01019 0.00451 -0.01112 0.00469 -0.01173 C 0.00503 -0.01204 0.00555 -0.01204 0.00607 -0.01204 C 0.00607 -0.01142 0.00642 -0.00741 0.00712 -0.00741 C 0.00764 -0.00741 0.00816 -0.01019 0.00833 -0.01112 C 0.00816 -0.01173 0.00833 -0.01266 0.00798 -0.01297 C 0.00712 -0.01359 0.00642 -0.01081 0.00625 -0.01019 C 0.00607 -0.01019 0.0059 -0.01389 0.00503 -0.01297 C 0.00469 -0.01266 0.00486 -0.01204 0.00469 -0.01173 C 0.00451 -0.01173 0.00382 -0.01451 0.00382 -0.01482 C 0.00399 -0.01544 0.00416 -0.01605 0.00434 -0.01636 C 0.00451 -0.01544 0.00434 -0.01451 0.00469 -0.01359 C 0.00486 -0.01297 0.00469 -0.01482 0.00503 -0.01482 L 0.00573 -0.01359 C 0.00677 -0.01636 0.0059 -0.01482 0.0066 -0.01297 C 0.00677 -0.01266 0.00712 -0.01235 0.00746 -0.01204 L 0.00712 -0.0105 C 0.00694 -0.01081 0.0066 -0.01142 0.00625 -0.01173 C 0.00607 -0.01173 0.00555 -0.01173 0.00555 -0.01204 C 0.00538 -0.01297 0.00573 -0.01359 0.00573 -0.01451 C 0.00746 -0.01544 0.0059 -0.01482 0.00555 -0.01359 C 0.00521 -0.01266 0.00469 -0.00957 0.00503 -0.0105 L 0.00555 -0.01204 C 0.0059 -0.00926 0.00555 -0.01081 0.00625 -0.01204 C 0.0066 -0.01235 0.00694 -0.01235 0.00712 -0.01266 C 0.00729 -0.01235 0.00833 -0.01019 0.00746 -0.00957 C 0.00712 -0.00926 0.00642 -0.00957 0.00625 -0.01019 C 0.0059 -0.01204 0.00607 -0.0142 0.00607 -0.01636 C 0.00573 -0.01605 0.00538 -0.01605 0.00521 -0.01544 C 0.00503 -0.01513 0.00469 -0.0142 0.00503 -0.01389 C 0.00573 -0.01328 0.0066 -0.01389 0.00746 -0.01359 C 0.00764 -0.01328 0.00798 -0.01328 0.00833 -0.01297 C 0.0085 -0.01297 0.00903 -0.01266 0.0092 -0.01266 C 0.00903 -0.01235 0.00885 -0.01173 0.0085 -0.01173 C 0.00694 -0.01112 0.00677 -0.01173 0.00573 -0.01297 C 0.00503 -0.00926 0.0059 -0.01328 0.00521 -0.01359 C 0.00486 -0.01359 0.00434 -0.01266 0.00416 -0.01204 C 0.00399 -0.01173 0.00382 -0.01019 0.00382 -0.0105 C 0.00382 -0.01112 0.00399 -0.01204 0.00416 -0.01266 C 0.00416 -0.01235 0.00469 -0.00926 0.00503 -0.00957 C 0.00538 -0.00988 0.00521 -0.01081 0.00521 -0.01173 C 0.00538 -0.0105 0.00521 -0.00926 0.00555 -0.00865 C 0.00573 -0.00803 0.00625 -0.00865 0.00625 -0.00926 C 0.00642 -0.00988 0.00607 -0.01081 0.00607 -0.01173 C 0.00555 -0.01142 0.00486 -0.01081 0.00434 -0.01112 C 0.00416 -0.01112 0.00625 -0.01142 0.0066 -0.01173 Z " pathEditMode="relative" rAng="5400000" ptsTypes="AAAAAAAAAAAAAAAAAAAAAAAAAAAAAAAAAAAAAAAAAAAAAAA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712 -0.01266 L -0.00712 -0.01235 C -0.0066 -0.01142 -0.00625 -0.01019 -0.00625 -0.00896 C -0.00625 -0.00834 -0.0066 -0.00896 -0.00712 -0.00926 C -0.00712 -0.01019 -0.00712 -0.01112 -0.00712 -0.01173 C -0.00712 -0.01204 -0.00486 -0.01235 -0.00486 -0.01389 C -0.00486 -0.01482 -0.00625 -0.01544 -0.0066 -0.01575 C -0.00712 -0.01575 -0.00764 -0.01605 -0.00799 -0.01544 C -0.00816 -0.01359 -0.0066 -0.01266 -0.00625 -0.01235 C -0.00625 -0.01204 -0.00816 -0.01142 -0.00799 -0.00988 C -0.00764 -0.00926 -0.00712 -0.00957 -0.00712 -0.00926 C -0.00712 -0.00896 -0.00868 -0.00772 -0.00885 -0.00772 C -0.0092 -0.00803 -0.00955 -0.00834 -0.0099 -0.00896 C -0.0092 -0.00896 -0.00868 -0.00865 -0.00816 -0.00926 C -0.00799 -0.00957 -0.00885 -0.00926 -0.00885 -0.00988 L -0.00816 -0.01142 C -0.00972 -0.01328 -0.00885 -0.01173 -0.00799 -0.01266 C -0.00764 -0.01328 -0.00764 -0.01389 -0.00712 -0.0142 L -0.00625 -0.01389 C -0.0066 -0.01328 -0.00712 -0.01266 -0.00712 -0.01235 C -0.00712 -0.01173 -0.00712 -0.01112 -0.00712 -0.01081 C -0.00764 -0.0105 -0.00816 -0.01112 -0.00868 -0.01142 C -0.0092 -0.01451 -0.00885 -0.01173 -0.00816 -0.01081 C -0.00764 -0.01019 -0.0059 -0.00926 -0.00625 -0.00988 L -0.00712 -0.01081 C -0.0059 -0.01173 -0.0066 -0.01081 -0.00712 -0.01235 C -0.00764 -0.01266 -0.00764 -0.01328 -0.00764 -0.01389 C -0.00764 -0.01359 -0.00625 -0.01605 -0.0059 -0.0142 C -0.0059 -0.01359 -0.0059 -0.01266 -0.00625 -0.01235 C -0.00712 -0.01173 -0.00851 -0.01204 -0.0099 -0.01173 C -0.00955 -0.01142 -0.00955 -0.01081 -0.0092 -0.01019 C -0.00903 -0.00988 -0.00851 -0.00926 -0.00816 -0.00988 C -0.00816 -0.01112 -0.00816 -0.01266 -0.00816 -0.0142 C -0.00816 -0.01482 -0.00816 -0.01544 -0.00799 -0.01575 C -0.00764 -0.01636 -0.00764 -0.01729 -0.00764 -0.0176 C -0.00764 -0.01729 -0.00712 -0.01698 -0.00712 -0.01636 C -0.0066 -0.01359 -0.00712 -0.01328 -0.00799 -0.01142 C -0.0059 -0.01019 -0.00816 -0.01173 -0.00816 -0.01019 C -0.00816 -0.00957 -0.00764 -0.00896 -0.00712 -0.00834 C -0.00712 -0.00803 -0.00625 -0.00772 -0.00625 -0.00741 C -0.0066 -0.00772 -0.00712 -0.00803 -0.00764 -0.00834 C -0.00764 -0.00803 -0.0059 -0.00926 -0.0059 -0.00988 C -0.00625 -0.0105 -0.0066 -0.01019 -0.00712 -0.01019 C -0.00625 -0.0105 -0.0059 -0.01019 -0.00538 -0.01081 C -0.00521 -0.01112 -0.00538 -0.01204 -0.0059 -0.01235 C -0.00625 -0.01266 -0.0066 -0.01204 -0.00712 -0.01173 C -0.00712 -0.01081 -0.0066 -0.00988 -0.0066 -0.00896 C -0.0066 -0.00834 -0.00712 -0.01204 -0.00712 -0.01266 Z " pathEditMode="relative" rAng="0" ptsTypes="AAAAAAAAAAAAAAAAAAAAAAAAAAAAAAAAAAAAAAAAAAAAAAAA">
                                      <p:cBhvr>
                                        <p:cTn id="8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1.7284E-6 L -0.00035 -0.00031 C -0.00069 -0.00123 -0.00121 -0.00247 -0.00121 -0.0037 C -0.00121 -0.00432 -0.00069 -0.0037 -0.00035 -0.00339 C -0.00017 -0.00247 -0.00017 -0.00154 -0.00017 -0.00092 C -0.00052 -0.00062 -0.00278 -0.00031 -0.00278 0.00124 C -0.00278 0.00216 -0.00121 0.00278 -0.00069 0.00309 C -0.00035 0.00309 0.00017 0.0034 0.00035 0.00278 C 0.0007 0.00093 -0.00087 -1.7284E-6 -0.00121 -0.00031 C -0.00121 -0.00062 0.00087 -0.00123 0.00035 -0.00278 C 0.00017 -0.00339 -0.00017 -0.00308 -0.00035 -0.00339 C -0.00035 -0.0037 0.00122 -0.00494 0.00139 -0.00494 C 0.00174 -0.00463 0.00208 -0.00432 0.00226 -0.0037 C 0.00174 -0.0037 0.00122 -0.00401 0.0007 -0.00339 C 0.00035 -0.00308 0.00139 -0.00339 0.00139 -0.00278 L 0.0007 -0.00123 C 0.00226 0.00062 0.00139 -0.00092 0.00035 -1.7284E-6 C 0.00017 0.00062 -1.11111E-6 0.00124 -0.00017 0.00154 L -0.00104 0.00124 C -0.00087 0.00062 -0.00052 -1.7284E-6 -0.00035 -0.00031 C -0.00035 -0.00092 -0.00035 -0.00154 -0.00017 -0.00185 C 0.00035 -0.00216 0.0007 -0.00154 0.00122 -0.00123 C 0.00174 0.00185 0.00139 -0.00092 0.0007 -0.00185 C 0.00017 -0.00247 -0.00156 -0.00339 -0.00104 -0.00278 L -0.00017 -0.00185 C -0.00173 -0.00092 -0.00087 -0.00185 -0.00017 -0.00031 C -1.11111E-6 -1.7284E-6 -1.11111E-6 0.00062 0.00017 0.00124 C -1.11111E-6 0.00124 -0.00121 0.0034 -0.00156 0.00154 C -0.00173 0.00093 -0.00156 -1.7284E-6 -0.00121 -0.00031 C -0.00017 -0.00092 0.00104 -0.00062 0.00226 -0.00092 C 0.00208 -0.00123 0.00208 -0.00185 0.00174 -0.00247 C 0.00156 -0.00278 0.00104 -0.00339 0.00087 -0.00278 C 0.00052 -0.00154 0.00087 -1.7284E-6 0.0007 0.00154 C 0.00052 0.00216 0.00052 0.00278 0.00035 0.00309 C 0.00035 0.00371 0.00017 0.00463 0.00017 0.00494 C -1.11111E-6 0.00463 -0.00035 0.00432 -0.00035 0.00371 C -0.00069 0.00093 -0.00035 0.00062 0.00035 -0.00123 C -0.00173 -0.00247 0.00052 -0.00092 0.0007 -0.00247 C 0.0007 -0.00308 0.00017 -0.0037 -0.00017 -0.00432 C -0.00035 -0.00463 -0.00121 -0.00494 -0.00104 -0.00494 C -0.00069 -0.00494 -0.00017 -0.00463 0.00017 -0.00432 C -1.11111E-6 -0.00432 -0.00173 -0.00339 -0.00156 -0.00278 C -0.00139 -0.00216 -0.00087 -0.00247 -0.00035 -0.00247 C -0.00104 -0.00216 -0.00173 -0.00247 -0.00208 -0.00185 C -0.00243 -0.00154 -0.00208 -0.00062 -0.00173 -0.00031 C -0.00139 -1.7284E-6 -0.00087 -0.00062 -0.00035 -0.00092 C -0.00052 -0.00185 -0.00087 -0.00278 -0.00069 -0.0037 C -0.00069 -0.00432 -0.00052 -0.00062 -0.00035 -1.7284E-6 Z " pathEditMode="relative" rAng="10800000" ptsTypes="AAAAAAAAAAAAAAAAAAAAAAAAAAAAAAAAAAAAAAAAAAAAAAAA">
                                      <p:cBhvr>
                                        <p:cTn id="1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52 0.00031 L -0.00035 0.00031 C 0.00017 -0.00031 0.00087 -0.00124 0.00174 -0.00124 C 0.00191 -0.00124 0.00156 -0.00031 0.00139 0.00031 C 0.00104 0.00061 0.00052 0.00031 -8.33333E-7 0.00061 C -8.33333E-7 0.00031 -0.00035 -0.00371 -0.00104 -0.00371 C -0.00156 -0.00371 -0.00208 -0.00093 -0.00226 -0.00031 C -0.00208 0.00031 -0.00226 0.00123 -0.00191 0.00154 C -0.00104 0.00216 -0.00035 -0.00062 -0.00017 -0.00124 C -0.00017 -0.00093 0.00017 0.00247 0.00104 0.00154 C 0.00139 0.00123 0.00122 0.00061 0.00139 0.00031 C 0.00156 0.00031 0.00226 0.00339 0.00243 0.00339 C 0.00208 0.00401 0.00191 0.00463 0.00174 0.00524 C 0.00156 0.00401 0.00174 0.00339 0.00139 0.00216 C 0.00122 0.00154 0.00139 0.00339 0.00104 0.00339 L 0.00035 0.00216 C -0.00069 0.00494 0.00017 0.00339 -0.00052 0.00154 C -0.00069 0.00123 -0.00104 0.00123 -0.00139 0.00061 L -0.00104 -0.00093 C -0.00087 -0.00062 -0.00052 0.00031 -0.00017 0.00031 C -8.33333E-7 0.00031 0.00052 0.00031 0.00052 0.00061 C 0.0007 0.00123 0.00035 0.00216 0.00035 0.00339 C -0.00139 0.00401 0.00017 0.00339 0.00052 0.00216 C 0.00087 0.00123 0.00139 -0.00185 0.00104 -0.00093 L 0.00052 0.00061 C 0.00017 -0.00216 0.00052 -0.00062 -0.00017 0.00061 C -0.00052 0.00123 -0.00087 0.00123 -0.00104 0.00123 C -0.00121 0.00123 -0.00226 -0.00124 -0.00139 -0.00185 C -0.00104 -0.00216 -0.00035 -0.00185 -0.00017 -0.00124 C 0.00017 0.00061 -8.33333E-7 0.00277 -8.33333E-7 0.00524 C 0.00035 0.00463 0.0007 0.00463 0.00087 0.00401 C 0.00104 0.00339 0.00139 0.00277 0.00104 0.00247 C 0.00035 0.00216 -0.00052 0.00247 -0.00139 0.00216 C -0.00156 0.00216 -0.00191 0.00216 -0.00226 0.00154 C -0.00243 0.00123 -0.00295 0.00123 -0.00312 0.00123 C -0.00295 0.00061 -0.00278 0.00031 -0.00243 0.00031 C -0.00087 -0.00031 -0.00069 0.00031 0.00035 0.00154 C 0.00104 -0.00216 0.00017 0.00216 0.00087 0.00216 C 0.00122 0.00216 0.00174 0.00123 0.00191 0.00061 C 0.00208 0.00031 0.00226 -0.00124 0.00226 -0.00093 C 0.00226 -0.00031 0.00208 0.00031 0.00191 0.00123 C 0.00208 0.00123 0.00139 -0.00216 0.00104 -0.00185 C 0.0007 -0.00124 0.00087 -0.00062 0.00087 0.00031 C 0.0007 -0.00093 0.00087 -0.00216 0.00052 -0.00278 C 0.00035 -0.00309 -0.00017 -0.00278 -0.00017 -0.00216 C -0.00035 -0.00124 -8.33333E-7 -0.00062 -8.33333E-7 0.00031 C 0.00052 0.00031 0.00122 -0.00062 0.00174 -0.00031 C 0.00191 -0.00031 -0.00017 0.00031 -0.00052 0.00031 Z " pathEditMode="relative" rAng="16200000" ptsTypes="AAAAAAAAAAAAAAAAAAAAAAAAAAAAAAAAAAAAAAAAAAAAAAAA">
                                      <p:cBhvr>
                                        <p:cTn id="12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6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26 -0.01018 L -0.00226 -0.00987 C -0.00243 -0.00926 -0.00347 -0.00771 -0.00417 -0.00586 C -0.00469 -0.00741 -0.00486 -0.00833 -0.00469 -0.00895 C -0.00399 -0.00895 -0.0033 -0.00926 -0.00312 -0.00987 C -0.00278 -0.00957 -0.00191 -0.00679 -0.00121 -0.00771 C -0.00069 -0.00957 -0.00087 -0.01203 -0.00139 -0.01173 C -0.00173 -0.01203 -0.00191 -0.01296 -0.00208 -0.01234 C -0.00295 -0.01358 -0.00226 -0.00987 -0.00278 -0.01142 C -0.00226 -0.00987 -0.00434 -0.01327 -0.00451 -0.01049 C -0.00469 -0.00987 -0.00469 -0.00895 -0.00469 -0.00987 C -0.00469 -0.00895 -0.00677 -0.0108 -0.00694 -0.01203 C -0.00694 -0.01327 -0.00677 -0.01234 -0.00642 -0.01203 C -0.00677 -0.01234 -0.00625 -0.01111 -0.00486 -0.0108 C -0.00469 -0.00987 -0.00608 -0.01173 -0.0059 -0.01234 L -0.00434 -0.01327 C -0.00417 -0.01543 -0.00434 -0.01327 -0.00226 -0.00987 C -0.00208 -0.00926 -0.00226 -0.01142 -0.00226 -0.01173 L -0.00173 -0.01049 C -0.00191 -0.00987 -0.00208 -0.00926 -0.00243 -0.00926 C -0.00312 -0.00895 -0.0033 -0.00926 -0.00364 -0.00864 C -0.00417 -0.00741 -0.00451 -0.01203 -0.00469 -0.01358 C -0.00347 -0.01543 -0.00434 -0.01327 -0.00451 -0.01203 C -0.00417 -0.00741 -0.00382 -0.00555 -0.00382 -0.0071 L -0.00364 -0.00864 C -0.00243 -0.00926 -0.00382 -0.0108 -0.00243 -0.00926 C -0.00312 -0.01296 -0.00208 -0.00926 -0.0026 -0.01234 C -0.00278 -0.01327 -0.00087 -0.01203 -0.00139 -0.01018 C -0.00139 -0.00864 -0.00243 -0.01111 -0.00278 -0.01142 C -0.00312 -0.00987 -0.00417 -0.01389 -0.00469 -0.01512 C -0.00486 -0.0145 -0.00503 -0.01389 -0.00555 -0.01203 C -0.0059 -0.01234 -0.00521 -0.01111 -0.00538 -0.01049 C -0.00382 -0.01049 -0.00243 -0.00926 -0.00295 -0.0142 C -0.00278 -0.01327 -0.00243 -0.0145 -0.00208 -0.01234 C -0.00156 -0.01265 -0.00104 -0.01296 -0.00139 -0.01327 C -0.00104 -0.01296 -0.00121 -0.01296 -0.00121 -0.01234 C -0.00243 -0.01142 -0.00208 -0.00926 -0.00312 -0.00895 C -0.0033 -0.00586 -0.00312 -0.00895 -0.00538 -0.01265 C -0.00486 -0.0108 -0.00503 -0.01018 -0.00521 -0.00864 C -0.00538 -0.00802 -0.00486 -0.00679 -0.00521 -0.0071 C -0.00555 -0.00741 -0.00538 -0.00802 -0.00555 -0.00895 C -0.00555 -0.00987 -0.00382 -0.00555 -0.00364 -0.00617 C -0.00347 -0.00771 -0.00382 -0.0071 -0.00382 -0.00926 C -0.00364 -0.00864 -0.0033 -0.00586 -0.00243 -0.00926 C -0.00295 -0.00926 -0.00226 -0.00987 -0.0026 -0.01049 C -0.00208 -0.00926 -0.00312 -0.01173 -0.00347 -0.01203 C -0.00364 -0.00864 -0.00382 -0.0071 -0.00486 -0.00833 C -0.00503 -0.00771 -0.00278 -0.00957 -0.0026 -0.01018 Z " pathEditMode="relative" rAng="3240000" ptsTypes="AAAAAAAAAAAAAAAAAAAAAAAAAAAAAAAAAAAAAAAAAAAAAAAA">
                                      <p:cBhvr>
                                        <p:cTn id="14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9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2.22222E-6 3.08642E-6 L 2.22222E-6 0.00031 C 0.00035 0.00123 0.00087 0.00247 0.00087 0.0037 C 0.00087 0.00432 0.00035 0.0037 2.22222E-6 0.00339 C -0.00018 0.00247 -0.00018 0.00154 -0.00018 0.00092 C 0.00017 0.00061 0.00243 0.00031 0.00243 -0.00124 C 0.00243 -0.00216 0.00087 -0.00278 0.00035 -0.00309 C 2.22222E-6 -0.00309 -0.00052 -0.0034 -0.0007 -0.00278 C -0.00104 -0.00093 0.00052 3.08642E-6 0.00087 0.00031 C 0.00087 0.00061 -0.00122 0.00123 -0.0007 0.00277 C -0.00052 0.00339 -0.00018 0.00308 2.22222E-6 0.00339 C 2.22222E-6 0.0037 -0.00156 0.00494 -0.00174 0.00494 C -0.00209 0.00463 -0.00243 0.00432 -0.00261 0.0037 C -0.00209 0.0037 -0.00156 0.00401 -0.00104 0.00339 C -0.0007 0.00308 -0.00174 0.00339 -0.00174 0.00277 L -0.00104 0.00123 C -0.00261 -0.00062 -0.00174 0.00092 -0.0007 3.08642E-6 C -0.00052 -0.00062 -0.00035 -0.00124 -0.00018 -0.00155 L 0.00069 -0.00124 C 0.00052 -0.00062 0.00017 3.08642E-6 2.22222E-6 0.00031 C 2.22222E-6 0.00092 2.22222E-6 0.00154 -0.00018 0.00185 C -0.0007 0.00216 -0.00104 0.00154 -0.00156 0.00123 C -0.00209 -0.00185 -0.00174 0.00092 -0.00104 0.00185 C -0.00052 0.00247 0.00121 0.00339 0.00069 0.00277 L -0.00018 0.00185 C 0.00139 0.00092 0.00052 0.00185 -0.00018 0.00031 C -0.00035 3.08642E-6 -0.00035 -0.00062 -0.00052 -0.00124 C -0.00035 -0.00124 0.00087 -0.0034 0.00121 -0.00155 C 0.00139 -0.00093 0.00121 3.08642E-6 0.00087 0.00031 C -0.00018 0.00092 -0.00139 0.00061 -0.00261 0.00092 C -0.00243 0.00123 -0.00243 0.00185 -0.00209 0.00247 C -0.00191 0.00277 -0.00139 0.00339 -0.00122 0.00277 C -0.00087 0.00154 -0.00122 3.08642E-6 -0.00104 -0.00155 C -0.00087 -0.00216 -0.00087 -0.00278 -0.0007 -0.00309 C -0.0007 -0.00371 -0.00052 -0.00463 -0.00052 -0.00494 C -0.00035 -0.00463 2.22222E-6 -0.00432 2.22222E-6 -0.00371 C 0.00035 -0.00093 2.22222E-6 -0.00062 -0.0007 0.00123 C 0.00139 0.00247 -0.00087 0.00092 -0.00104 0.00247 C -0.00104 0.00308 -0.00052 0.0037 -0.00018 0.00432 C 2.22222E-6 0.00463 0.00087 0.00494 0.00069 0.00494 C 0.00035 0.00494 -0.00018 0.00463 -0.00052 0.00432 C -0.00035 0.00432 0.00139 0.00339 0.00121 0.00277 C 0.00104 0.00216 0.00052 0.00247 2.22222E-6 0.00247 C 0.00069 0.00216 0.00139 0.00247 0.00173 0.00185 C 0.00208 0.00154 0.00173 0.00061 0.00139 0.00031 C 0.00104 3.08642E-6 0.00052 0.00061 2.22222E-6 0.00092 C 0.00017 0.00185 0.00052 0.00277 0.00035 0.0037 C 0.00035 0.00432 0.00017 0.00061 2.22222E-6 3.08642E-6 Z " pathEditMode="relative" rAng="0" ptsTypes="AAAAAAAAAAAAAAAAAAAAAAAAAAAAAAAAAAAAAAAAAAAAAAAA">
                                      <p:cBhvr>
                                        <p:cTn id="1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0.00031 L -0.00035 -0.00031 C -8.33333E-7 -0.00185 -8.33333E-7 -0.0034 0.00052 -0.00401 C 0.00087 -0.00463 0.00087 -0.00371 0.00087 -0.00278 C 0.0007 -0.00216 0.0007 -0.00093 -8.33333E-7 -0.00093 C -8.33333E-7 -0.00124 -0.00191 -0.0034 -0.00243 -0.00216 C -0.00278 -0.00154 -0.00191 0.00123 -0.00174 0.00154 C -0.00139 0.00185 -0.00104 0.00278 -0.00069 0.00247 C 0.00017 0.00154 -0.00069 -0.00093 -0.00069 -0.00154 C -0.00052 -0.00154 0.00104 1.35802E-6 0.00122 -0.00154 C 0.00139 -0.00247 0.00104 -0.00278 0.00087 -0.00278 C 0.00104 -0.00309 0.00295 -0.00216 0.00295 -0.00247 C 0.00295 -0.00154 0.00313 -0.00093 0.00313 -0.00031 C 0.00261 -0.00062 0.00261 -0.00154 0.00174 -0.00185 C 0.00139 -0.00185 0.00226 -0.00093 0.00208 -0.00062 L 0.00104 1.35802E-6 C 0.00139 0.00309 0.00139 0.00092 0.00035 0.00031 C -0.00017 0.00062 -0.00035 0.00123 -0.00069 0.00092 L -0.00121 -0.00031 C -0.00087 -0.00062 -0.00035 -0.00031 -0.00017 -0.00062 C -8.33333E-7 -0.00124 0.0007 -0.00093 0.00052 -0.00154 C 0.00087 -0.00154 0.00104 -0.00031 0.00156 0.00062 C 0.0007 0.00339 0.00139 0.00092 0.00122 -0.00062 C 0.00104 -0.00154 0.00035 -0.00401 0.00017 -0.0034 L 0.00052 -0.00154 C -0.00087 -0.00247 -8.33333E-7 -0.00247 -8.33333E-7 -0.00031 C 0.00017 0.00031 -0.00017 0.00062 -0.00035 0.00123 C -0.00069 0.00092 -0.00208 0.00123 -0.00156 -0.00031 C -0.00156 -0.00124 -0.00087 -0.00154 -0.00069 -0.00154 C 0.00017 -0.00093 0.00104 0.00062 0.00208 0.00247 C 0.00191 0.00185 0.00226 0.00092 0.00226 0.00031 C 0.00208 -0.00062 0.00191 -0.00124 0.00174 -0.00124 C 0.00104 -0.00031 0.0007 0.00092 -8.33333E-7 0.00185 C -0.00035 0.00247 -0.00052 0.00278 -0.00069 0.00309 C -0.00139 0.00309 -0.00156 0.0037 -0.00174 0.00401 C -0.00191 0.00339 -0.00191 0.00278 -0.00156 0.00247 C -0.00087 1.35802E-6 -0.00052 1.35802E-6 0.0007 -0.00062 C -0.00035 -0.00371 0.00087 1.35802E-6 0.00139 -0.00093 C 0.00174 -0.00154 0.00156 -0.00247 0.00139 -0.0034 C 0.00139 -0.00401 0.00087 -0.00463 0.00104 -0.00494 C 0.00122 -0.00463 0.00139 -0.00401 0.00174 -0.00309 C 0.00191 -0.0034 -8.33333E-7 -0.00432 0.00017 -0.0034 C -0.00017 -0.00309 0.00017 -0.00278 0.00052 -0.00216 C -8.33333E-7 -0.00278 -0.00035 -0.00371 -0.00069 -0.00371 C -0.00121 -0.00371 -0.00139 -0.00247 -0.00104 -0.00216 C -0.00087 -0.00154 -0.00035 -0.00154 -0.00017 -0.00154 C 0.00035 -0.00185 0.00035 -0.00309 0.00087 -0.00371 C 0.00104 -0.00401 -8.33333E-7 -0.00093 -0.00035 -0.00031 Z " pathEditMode="relative" rAng="13260000" ptsTypes="AAAAAAAAAAAAAAAAAAAAAAAAAAAAAAAAAAAAAAAAAAAAAAAA">
                                      <p:cBhvr>
                                        <p:cTn id="18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3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625 0.00031 L -0.00608 0.0034 C -0.00486 0.00124 -0.00434 0.00155 -0.00399 0.00278 C -0.00364 0.00278 -0.00399 0.00278 -0.00434 0.00309 C -0.00486 0.00309 -0.00503 0.00216 -0.0059 0.00247 C -0.00538 0.00093 -0.00469 -0.00123 -0.00538 -0.00216 C -0.00555 -0.00339 -0.00729 -0.00185 -0.00712 -0.00123 C -0.00764 -0.00154 -0.00851 0.00093 -0.00833 0.00155 C -0.00712 0.00216 -0.0059 0.00062 -0.00555 0.00031 C -0.00555 -0.0003 -0.00642 0.00371 -0.00555 0.00371 C -0.00521 0.0034 -0.00451 0.00247 -0.00434 0.00309 C -0.00469 0.00371 -0.00503 0.00556 -0.00486 0.00649 C -0.00521 0.00679 -0.00625 0.00834 -0.00642 0.00772 C -0.0059 0.00556 -0.00555 0.00525 -0.00538 0.00432 C -0.00555 0.00371 -0.0059 0.00556 -0.00608 0.00494 L -0.00677 0.00432 C -0.00798 0.00432 -0.00677 0.00432 -0.00694 0.00371 C -0.00677 0.00432 -0.00746 0.00155 -0.00677 0.00031 L -0.0066 -0.00092 C -0.00608 0.0034 -0.0059 0.0034 -0.0059 0.00247 C -0.00555 0.00216 -0.00503 0.00216 -0.00521 0.0034 C -0.00503 0.00402 -0.00642 0.00371 -0.00677 0.00432 C -0.00798 0.00278 -0.00677 0.00432 -0.00608 0.0034 C -0.00521 0.0034 -0.00382 0.00216 -0.00417 0.00216 L -0.00503 0.00216 C -0.00503 0.00062 -0.00469 0.00186 -0.00573 0.00124 C -0.00608 0.0034 -0.0059 0.00247 -0.00712 0.00031 C -0.00746 0.00155 -0.00746 -0.00247 -0.00642 -0.00185 C -0.00608 -0.00216 -0.00538 -0.00061 -0.00555 0.00031 C -0.0059 0.00247 -0.00677 0.00432 -0.00729 0.00556 C -0.00712 0.00587 -0.0066 0.00494 -0.00625 0.00463 C -0.00608 0.00525 -0.00573 0.00463 -0.0059 0.00402 C -0.00573 0.00309 -0.00694 0.00371 -0.00746 0.00155 C -0.00816 0.00216 -0.00833 0.00155 -0.00851 0.00093 C -0.00798 -0.00092 -0.00816 -0.00154 -0.00885 -0.00092 C -0.00816 -0.00154 -0.00816 -0.00185 -0.00764 -0.00123 C -0.00608 -3.82716E-6 -0.00625 0.00062 -0.00573 0.00309 C -0.00417 0.00062 -0.00608 0.00278 -0.00608 0.0034 C -0.00555 0.00371 -0.00503 0.00402 -0.00469 0.00371 C -0.00434 0.0034 -0.0033 0.00247 -0.00347 0.0034 C -0.00434 0.0034 -0.00469 0.00371 -0.00451 0.00432 C -0.00469 0.00371 -0.00382 0.00216 -0.00399 0.00124 C -0.00451 0.00093 -0.00451 0.00247 -0.00451 0.00278 C -0.00469 0.00186 -0.00417 0.00062 -0.00399 -0.0003 C -0.00417 -0.00092 -0.00486 -0.0003 -0.00521 -3.82716E-6 C -0.00538 -0.00061 -0.00538 0.00093 -0.00555 0.00216 C -0.00469 0.00186 -0.00417 0.00216 -0.00399 0.00278 C -0.00434 0.0034 -0.00538 0.00093 -0.00625 0.00031 Z " pathEditMode="relative" rAng="18480000" ptsTypes="AAAAAAAAAAAAAAAAAAAAAAAAAAAAAAAAAAAAAAAAAAAAAAAA">
                                      <p:cBhvr>
                                        <p:cTn id="20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85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017 -0.01173 L 0.00035 -0.0105 C 2.22222E-6 -0.00988 2.22222E-6 -0.00833 -0.0007 -0.00803 C -0.00104 -0.00741 -0.00087 -0.00833 -0.00122 -0.00926 C -0.00087 -0.00988 -0.00052 -0.0105 -0.00035 -0.0108 C 0.00017 -0.0105 0.00208 -0.00833 0.00243 -0.00926 C 0.00295 -0.00988 0.00208 -0.01204 0.00156 -0.01296 C 0.00121 -0.01358 0.00121 -0.0142 0.00087 -0.01358 C 2.22222E-6 -0.01358 0.00087 -0.0105 0.00087 -0.00988 C 0.00069 -0.00957 -0.00087 -0.01204 -0.00087 -0.0105 C -0.00122 -0.00988 -0.00122 -0.00926 -0.00122 -0.00926 C -0.00139 -0.00895 -0.00261 -0.00988 -0.00295 -0.00988 C -0.00313 -0.00988 -0.00295 -0.01142 -0.00295 -0.01204 C -0.00278 -0.01173 -0.00209 -0.0105 -0.00174 -0.0105 C -0.00122 -0.00988 -0.00209 -0.01142 -0.00226 -0.01142 L -0.00087 -0.01204 C -0.00122 -0.01512 -0.00122 -0.01296 2.22222E-6 -0.01204 C 0.00035 -0.01204 0.00035 -0.01296 0.00087 -0.01296 L 0.00121 -0.01142 C 0.00087 -0.01142 0.00035 -0.0108 2.22222E-6 -0.01142 C 2.22222E-6 -0.00988 -0.00052 -0.0105 -0.0007 -0.01019 C -0.00087 -0.0105 -0.00122 -0.01142 -0.00122 -0.01204 C -0.0007 -0.01543 -0.00122 -0.01296 -0.00122 -0.01142 C -0.00087 -0.0105 -0.00035 -0.00772 -0.00052 -0.00833 L -0.00052 -0.0105 C 0.00069 -0.00957 2.22222E-6 -0.00926 2.22222E-6 -0.01142 C 2.22222E-6 -0.01204 0.00035 -0.01204 0.00035 -0.01296 C 0.00035 -0.01296 0.00208 -0.01296 0.00156 -0.01142 C 0.00121 -0.0105 0.00104 -0.01019 0.00087 -0.00988 C -0.00035 -0.0108 -0.00087 -0.01296 -0.00209 -0.01389 C -0.00174 -0.01358 -0.00209 -0.01296 -0.00174 -0.01204 C -0.00209 -0.01142 -0.00209 -0.0105 -0.00191 -0.01111 C -0.00104 -0.01173 -0.0007 -0.01327 2.22222E-6 -0.01358 C 0.00035 -0.0142 0.00087 -0.01358 0.00104 -0.0142 C 0.00104 -0.01543 0.00156 -0.01512 0.00208 -0.01574 C 0.00208 -0.01512 0.00208 -0.01358 0.00156 -0.0142 C 0.00087 -0.01142 0.00035 -0.01204 -0.00052 -0.01142 C 0.00035 -0.00772 -0.00087 -0.01204 -0.00122 -0.01142 C -0.00174 -0.0105 -0.00174 -0.00926 -0.00174 -0.00833 C -0.00174 -0.00833 -0.00087 -0.00679 -0.00122 -0.00679 C -0.00122 -0.00772 -0.00174 -0.00833 -0.00191 -0.00895 C -0.00174 -0.00833 2.22222E-6 -0.00679 -0.00018 -0.00803 C 2.22222E-6 -0.00833 -0.00052 -0.00926 -0.00087 -0.00988 C 2.22222E-6 -0.00926 0.00035 -0.00772 0.00087 -0.00772 C 0.00104 -0.00803 0.00104 -0.00895 0.00121 -0.00926 C 0.00087 -0.00988 0.00017 -0.0105 2.22222E-6 -0.00988 C -0.00018 -0.00988 -0.0007 -0.00895 -0.00087 -0.00833 C -0.00122 -0.00772 0.00017 -0.0105 0.00017 -0.01173 Z " pathEditMode="relative" rAng="2700000" ptsTypes="AAAAAAAAAAAAAAAAAAAAAAAAAAAAAAAAAAAAAAAAAAAAAAAA">
                                      <p:cBhvr>
                                        <p:cTn id="22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729 -0.01265 L -0.00729 -0.01235 C -0.00695 -0.01142 -0.00643 -0.01018 -0.00643 -0.00895 C -0.00643 -0.00833 -0.00695 -0.00895 -0.00729 -0.00926 C -0.00747 -0.01018 -0.00747 -0.01111 -0.00747 -0.01173 C -0.00712 -0.01204 -0.00486 -0.01235 -0.00486 -0.01389 C -0.00486 -0.01481 -0.00643 -0.01543 -0.00695 -0.01574 C -0.00729 -0.01574 -0.00781 -0.01605 -0.00799 -0.01543 C -0.00834 -0.01358 -0.00677 -0.01265 -0.00643 -0.01235 C -0.00643 -0.01204 -0.00851 -0.01142 -0.00799 -0.00988 C -0.00781 -0.00926 -0.00747 -0.00957 -0.00729 -0.00926 C -0.00729 -0.00895 -0.00886 -0.00772 -0.00903 -0.00772 C -0.00938 -0.00802 -0.00972 -0.00833 -0.0099 -0.00895 C -0.00938 -0.00895 -0.00886 -0.00864 -0.00834 -0.00926 C -0.00799 -0.00957 -0.00903 -0.00926 -0.00903 -0.00988 L -0.00834 -0.01142 C -0.0099 -0.01327 -0.00903 -0.01173 -0.00799 -0.01265 C -0.00781 -0.01327 -0.00764 -0.01389 -0.00747 -0.0142 L -0.0066 -0.01389 C -0.00677 -0.01327 -0.00712 -0.01265 -0.00729 -0.01235 C -0.00729 -0.01173 -0.00729 -0.01111 -0.00747 -0.0108 C -0.00799 -0.01049 -0.00834 -0.01111 -0.00886 -0.01142 C -0.00938 -0.01451 -0.00903 -0.01173 -0.00834 -0.0108 C -0.00781 -0.01018 -0.00608 -0.00926 -0.0066 -0.00988 L -0.00747 -0.0108 C -0.0059 -0.01173 -0.00677 -0.0108 -0.00747 -0.01235 C -0.00764 -0.01265 -0.00764 -0.01327 -0.00781 -0.01389 C -0.00764 -0.01389 -0.00643 -0.01605 -0.00608 -0.0142 C -0.0059 -0.01358 -0.00608 -0.01265 -0.00643 -0.01235 C -0.00747 -0.01173 -0.00868 -0.01204 -0.0099 -0.01173 C -0.00972 -0.01142 -0.00972 -0.0108 -0.00938 -0.01018 C -0.0092 -0.00988 -0.00868 -0.00926 -0.00851 -0.00988 C -0.00816 -0.01111 -0.00851 -0.01265 -0.00834 -0.0142 C -0.00816 -0.01481 -0.00816 -0.01543 -0.00799 -0.01574 C -0.00799 -0.01636 -0.00781 -0.01728 -0.00781 -0.01759 C -0.00764 -0.01728 -0.00729 -0.01697 -0.00729 -0.01636 C -0.00695 -0.01358 -0.00729 -0.01327 -0.00799 -0.01142 C -0.0059 -0.01018 -0.00816 -0.01173 -0.00834 -0.01018 C -0.00834 -0.00957 -0.00781 -0.00895 -0.00747 -0.00833 C -0.00729 -0.00802 -0.00643 -0.00772 -0.0066 -0.00772 C -0.00695 -0.00772 -0.00747 -0.00802 -0.00781 -0.00833 C -0.00764 -0.00833 -0.0059 -0.00926 -0.00608 -0.00988 C -0.00625 -0.01049 -0.00677 -0.01018 -0.00729 -0.01018 C -0.0066 -0.01049 -0.0059 -0.01018 -0.00556 -0.0108 C -0.00521 -0.01111 -0.00556 -0.01204 -0.0059 -0.01235 C -0.00625 -0.01265 -0.00677 -0.01204 -0.00729 -0.01173 C -0.00712 -0.0108 -0.00677 -0.00988 -0.00695 -0.00895 C -0.00695 -0.00833 -0.00712 -0.01204 -0.00729 -0.01265 Z " pathEditMode="relative" rAng="0" ptsTypes="AAAAAAAAAAAAAAAAAAAAAAAAAAAAAAAAAAAAAAAAAAAAAAAA">
                                      <p:cBhvr>
                                        <p:cTn id="24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3.7037E-7 L -0.00035 -0.00031 C -0.00069 -0.00123 -0.00121 -0.00247 -0.00121 -0.0037 C -0.00121 -0.00432 -0.00069 -0.0037 -0.00035 -0.00339 C -0.00017 -0.00247 -0.00035 -0.00154 -0.00017 -0.00093 C -0.00035 -0.00062 -0.0026 -0.00031 -0.0026 0.00123 C -0.0026 0.00216 -0.00104 0.00278 -0.00069 0.00309 C -0.00035 0.00309 0.00017 0.0034 0.00035 0.00278 C 0.0007 0.00093 -0.00087 -3.7037E-7 -0.00121 -0.00031 C -0.00104 -0.00031 0.00087 -0.00123 0.00035 -0.00278 C 0.00017 -0.00339 -0.00017 -0.00309 -0.00035 -0.00339 C -0.00035 -0.0037 0.00139 -0.00494 0.00139 -0.00525 C 0.00174 -0.00463 0.00208 -0.00432 0.00243 -0.0037 C 0.00174 -0.0037 0.00139 -0.00401 0.0007 -0.00339 C 0.00035 -0.00309 0.00139 -0.00339 0.00139 -0.00278 L 0.0007 -0.00123 C 0.00226 0.00062 0.00139 -0.00093 0.00035 -3.7037E-7 C 0.00017 0.00062 0.00017 0.00123 -0.00017 0.00154 L -0.00104 0.00123 C -0.00087 0.00062 -0.00035 -3.7037E-7 -0.00035 -0.00031 C -0.00035 -0.00093 -0.00035 -0.00154 -0.00017 -0.00185 C 0.00017 -0.00216 0.0007 -0.00154 0.00139 -0.00123 C 0.00174 0.00185 0.00139 -0.00093 0.0007 -0.00185 C 0.00017 -0.00247 -0.00156 -0.00339 -0.00104 -0.00278 L -0.00017 -0.00185 C -0.00174 -0.00093 -0.00087 -0.00185 -0.00017 -0.00031 C 0.00017 -3.7037E-7 0.00017 0.00062 0.00017 0.00123 C 0.00017 0.00093 -0.00121 0.0034 -0.00156 0.00154 C -0.00174 0.00093 -0.00156 -3.7037E-7 -0.00121 -0.00031 C -0.00017 -0.00093 0.00104 -0.00062 0.00243 -0.00093 C 0.00208 -0.00123 0.00208 -0.00185 0.00174 -0.00247 C 0.00139 -0.00278 0.00104 -0.00339 0.00087 -0.00278 C 0.0007 -0.00154 0.00087 -3.7037E-7 0.0007 0.00154 C 0.0007 0.00216 0.0007 0.00278 0.00035 0.00309 C 0.00017 0.0037 0.00017 0.00463 0.00017 0.00494 C -0.00017 0.00463 -0.00035 0.00432 -0.00035 0.0037 C -0.00069 0.00093 -0.00035 0.00062 0.00035 -0.00123 C -0.00174 -0.00247 0.0007 -0.00093 0.0007 -0.00247 C 0.0007 -0.00309 0.00017 -0.0037 -0.00017 -0.00432 C -0.00035 -0.00463 -0.00121 -0.00494 -0.00104 -0.00494 C -0.00069 -0.00494 -0.00035 -0.00463 0.00017 -0.00432 C 0.00017 -0.00463 -0.00174 -0.00339 -0.00156 -0.00278 C -0.00121 -0.00216 -0.00087 -0.00247 -0.00035 -0.00247 C -0.00104 -0.00216 -0.00174 -0.00247 -0.00208 -0.00185 C -0.00226 -0.00154 -0.00208 -0.00062 -0.00174 -0.00031 C -0.00121 -3.7037E-7 -0.00087 -0.00062 -0.00035 -0.00093 C -0.00035 -0.00185 -0.00087 -0.00278 -0.00069 -0.0037 C -0.00069 -0.00432 -0.00035 -0.00062 -0.00035 -3.7037E-7 Z " pathEditMode="relative" rAng="10800000" ptsTypes="AAAAAAAAAAAAAAAAAAAAAAAAAAAAAAAAAAAAAAAAAAAAAAAA">
                                      <p:cBhvr>
                                        <p:cTn id="26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0956 L -0.82014 0.3216 " pathEditMode="relative" rAng="0" ptsTypes="AA">
                                      <p:cBhvr>
                                        <p:cTn id="28" dur="8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94" y="1558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8" presetClass="emph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8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42" presetClass="path" presetSubtype="0" repeatCount="0" accel="50000" decel="5000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2.22222E-6 3.08642E-6 L 0.03958 -0.01482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" y="-741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repeatCount="0" accel="50000" decel="5000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2.22222E-6 1.35802E-6 L 0.03958 0.04722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" y="23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8" grpId="1" animBg="1"/>
      <p:bldP spid="9" grpId="0" animBg="1"/>
      <p:bldP spid="10" grpId="0" animBg="1"/>
      <p:bldP spid="11" grpId="0" animBg="1"/>
      <p:bldP spid="11" grpId="1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 descr="Down:  Na">
            <a:extLst>
              <a:ext uri="{FF2B5EF4-FFF2-40B4-BE49-F238E27FC236}">
                <a16:creationId xmlns:a16="http://schemas.microsoft.com/office/drawing/2014/main" id="{A52D5510-0932-EFA8-A44F-CC918181468B}"/>
              </a:ext>
            </a:extLst>
          </p:cNvPr>
          <p:cNvSpPr/>
          <p:nvPr/>
        </p:nvSpPr>
        <p:spPr>
          <a:xfrm>
            <a:off x="2549417" y="3057246"/>
            <a:ext cx="963167" cy="963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267" dirty="0">
                <a:solidFill>
                  <a:prstClr val="white"/>
                </a:solidFill>
                <a:latin typeface="Calibri" panose="020F0502020204030204"/>
              </a:rPr>
              <a:t>Na</a:t>
            </a:r>
            <a:r>
              <a:rPr lang="de-DE" sz="2267" baseline="30000" dirty="0">
                <a:solidFill>
                  <a:prstClr val="white"/>
                </a:solidFill>
                <a:latin typeface="Calibri" panose="020F0502020204030204"/>
              </a:rPr>
              <a:t>+</a:t>
            </a:r>
            <a:endParaRPr lang="de-DE" sz="2267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Oval 27" descr="Down:  Na">
            <a:extLst>
              <a:ext uri="{FF2B5EF4-FFF2-40B4-BE49-F238E27FC236}">
                <a16:creationId xmlns:a16="http://schemas.microsoft.com/office/drawing/2014/main" id="{4063C85A-8FB4-160B-B484-C59F021E643A}"/>
              </a:ext>
            </a:extLst>
          </p:cNvPr>
          <p:cNvSpPr/>
          <p:nvPr/>
        </p:nvSpPr>
        <p:spPr>
          <a:xfrm>
            <a:off x="2549417" y="4649358"/>
            <a:ext cx="963167" cy="963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267" dirty="0">
                <a:solidFill>
                  <a:prstClr val="white"/>
                </a:solidFill>
                <a:latin typeface="Calibri" panose="020F0502020204030204"/>
              </a:rPr>
              <a:t>Na</a:t>
            </a:r>
            <a:r>
              <a:rPr lang="de-DE" sz="2267" baseline="30000" dirty="0">
                <a:solidFill>
                  <a:prstClr val="white"/>
                </a:solidFill>
                <a:latin typeface="Calibri" panose="020F0502020204030204"/>
              </a:rPr>
              <a:t>+</a:t>
            </a:r>
            <a:endParaRPr lang="de-DE" sz="2267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3BBF143-4662-4184-B9DA-1B6A6C1A7843}"/>
              </a:ext>
            </a:extLst>
          </p:cNvPr>
          <p:cNvSpPr/>
          <p:nvPr/>
        </p:nvSpPr>
        <p:spPr>
          <a:xfrm>
            <a:off x="2326548" y="3817925"/>
            <a:ext cx="963167" cy="9631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6C7B8B06-7ED4-8C2D-0208-A540141105DD}"/>
              </a:ext>
            </a:extLst>
          </p:cNvPr>
          <p:cNvSpPr/>
          <p:nvPr/>
        </p:nvSpPr>
        <p:spPr>
          <a:xfrm>
            <a:off x="3132699" y="3798025"/>
            <a:ext cx="963167" cy="9631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C28958-BCDE-13B0-CDEC-525EAF0EF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r>
              <a:rPr lang="de-DE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ED2C0EC-6DC4-9879-31ED-0A234E5ED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061FB26B-0112-4371-8556-14D6961F686D}" type="slidenum">
              <a:rPr lang="de-DE">
                <a:solidFill>
                  <a:prstClr val="white"/>
                </a:solidFill>
              </a:rPr>
              <a:pPr defTabSz="609585"/>
              <a:t>3</a:t>
            </a:fld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25" name="Titel 1">
            <a:extLst>
              <a:ext uri="{FF2B5EF4-FFF2-40B4-BE49-F238E27FC236}">
                <a16:creationId xmlns:a16="http://schemas.microsoft.com/office/drawing/2014/main" id="{03FE9A3F-1C70-A516-5BAD-C4B9B73B68F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8226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Natriumchlorid-Synthese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2A1462C-1F2F-B8BD-9EC3-135504933296}"/>
              </a:ext>
            </a:extLst>
          </p:cNvPr>
          <p:cNvSpPr/>
          <p:nvPr/>
        </p:nvSpPr>
        <p:spPr>
          <a:xfrm>
            <a:off x="1103689" y="257251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" name="Oval 1" descr="Down:  Na">
            <a:extLst>
              <a:ext uri="{FF2B5EF4-FFF2-40B4-BE49-F238E27FC236}">
                <a16:creationId xmlns:a16="http://schemas.microsoft.com/office/drawing/2014/main" id="{D557940E-17DB-FA21-A684-22DFCC743CF2}"/>
              </a:ext>
            </a:extLst>
          </p:cNvPr>
          <p:cNvSpPr/>
          <p:nvPr/>
        </p:nvSpPr>
        <p:spPr>
          <a:xfrm>
            <a:off x="2549416" y="3054197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53800DC-B5DA-8412-072C-CA09A2A8827A}"/>
              </a:ext>
            </a:extLst>
          </p:cNvPr>
          <p:cNvSpPr/>
          <p:nvPr/>
        </p:nvSpPr>
        <p:spPr>
          <a:xfrm>
            <a:off x="1103689" y="373915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ED0EFC6-ED99-D7D7-FC18-E30A466C0439}"/>
              </a:ext>
            </a:extLst>
          </p:cNvPr>
          <p:cNvSpPr/>
          <p:nvPr/>
        </p:nvSpPr>
        <p:spPr>
          <a:xfrm>
            <a:off x="1103689" y="490579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3" name="Oval 2" descr="Down:  Na">
            <a:extLst>
              <a:ext uri="{FF2B5EF4-FFF2-40B4-BE49-F238E27FC236}">
                <a16:creationId xmlns:a16="http://schemas.microsoft.com/office/drawing/2014/main" id="{DBD6591F-46AF-7B82-953E-B3E6929DC92E}"/>
              </a:ext>
            </a:extLst>
          </p:cNvPr>
          <p:cNvSpPr/>
          <p:nvPr/>
        </p:nvSpPr>
        <p:spPr>
          <a:xfrm>
            <a:off x="2549416" y="4646310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920D57D-28A0-CC81-00BC-C22CDA82FBF9}"/>
              </a:ext>
            </a:extLst>
          </p:cNvPr>
          <p:cNvSpPr/>
          <p:nvPr/>
        </p:nvSpPr>
        <p:spPr>
          <a:xfrm>
            <a:off x="2066857" y="5489116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F26074D-9C23-BD19-374E-43C6DA8FC190}"/>
              </a:ext>
            </a:extLst>
          </p:cNvPr>
          <p:cNvSpPr/>
          <p:nvPr/>
        </p:nvSpPr>
        <p:spPr>
          <a:xfrm>
            <a:off x="2066857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F16D4F8-A7A6-41AA-7F8E-BECD90EEFE5B}"/>
              </a:ext>
            </a:extLst>
          </p:cNvPr>
          <p:cNvSpPr/>
          <p:nvPr/>
        </p:nvSpPr>
        <p:spPr>
          <a:xfrm>
            <a:off x="134425" y="315583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0A4B532-8E26-E7F1-CE1D-1EED7B3BE3C9}"/>
              </a:ext>
            </a:extLst>
          </p:cNvPr>
          <p:cNvSpPr/>
          <p:nvPr/>
        </p:nvSpPr>
        <p:spPr>
          <a:xfrm>
            <a:off x="134425" y="432247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182B8A4-41F1-BD98-A3E7-9996C766624F}"/>
              </a:ext>
            </a:extLst>
          </p:cNvPr>
          <p:cNvSpPr/>
          <p:nvPr/>
        </p:nvSpPr>
        <p:spPr>
          <a:xfrm>
            <a:off x="134425" y="548911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4CE3B68-1530-53ED-E804-058182ADF3DC}"/>
              </a:ext>
            </a:extLst>
          </p:cNvPr>
          <p:cNvSpPr/>
          <p:nvPr/>
        </p:nvSpPr>
        <p:spPr>
          <a:xfrm>
            <a:off x="157969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grpSp>
        <p:nvGrpSpPr>
          <p:cNvPr id="6" name="Gruppieren 5" descr="Custom:  Gruppieren 19">
            <a:extLst>
              <a:ext uri="{FF2B5EF4-FFF2-40B4-BE49-F238E27FC236}">
                <a16:creationId xmlns:a16="http://schemas.microsoft.com/office/drawing/2014/main" id="{C07CDC8F-60DF-E0C6-BBAF-04E38EE0C9E1}"/>
              </a:ext>
            </a:extLst>
          </p:cNvPr>
          <p:cNvGrpSpPr/>
          <p:nvPr/>
        </p:nvGrpSpPr>
        <p:grpSpPr>
          <a:xfrm>
            <a:off x="2326548" y="3794978"/>
            <a:ext cx="1769319" cy="983068"/>
            <a:chOff x="6533086" y="2363440"/>
            <a:chExt cx="1326989" cy="7373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5C9CE51-439A-B6DD-B405-C1F9631DD1DA}"/>
                </a:ext>
              </a:extLst>
            </p:cNvPr>
            <p:cNvSpPr/>
            <p:nvPr/>
          </p:nvSpPr>
          <p:spPr>
            <a:xfrm>
              <a:off x="6533086" y="2378365"/>
              <a:ext cx="722376" cy="722376"/>
            </a:xfrm>
            <a:prstGeom prst="ellipse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Cl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4CC9625C-2CC2-B230-1A85-4F6CB28FF275}"/>
                </a:ext>
              </a:extLst>
            </p:cNvPr>
            <p:cNvSpPr/>
            <p:nvPr/>
          </p:nvSpPr>
          <p:spPr>
            <a:xfrm>
              <a:off x="7137699" y="2363440"/>
              <a:ext cx="722376" cy="722376"/>
            </a:xfrm>
            <a:prstGeom prst="ellipse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Cl</a:t>
              </a:r>
            </a:p>
          </p:txBody>
        </p: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023DC81F-359B-26F2-B0F3-090DA0D59E4C}"/>
              </a:ext>
            </a:extLst>
          </p:cNvPr>
          <p:cNvSpPr/>
          <p:nvPr/>
        </p:nvSpPr>
        <p:spPr>
          <a:xfrm>
            <a:off x="2893441" y="5014898"/>
            <a:ext cx="273168" cy="2731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-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D286C07-9506-2AA1-3534-5AAAE09FCA90}"/>
              </a:ext>
            </a:extLst>
          </p:cNvPr>
          <p:cNvSpPr/>
          <p:nvPr/>
        </p:nvSpPr>
        <p:spPr>
          <a:xfrm>
            <a:off x="2893441" y="3403384"/>
            <a:ext cx="273168" cy="2731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00093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66 -0.01173 L 0.00642 -0.01173 C 0.0059 -0.01112 0.00521 -0.01019 0.00434 -0.01019 C 0.00416 -0.01019 0.00451 -0.01112 0.00469 -0.01173 C 0.00503 -0.01204 0.00555 -0.01204 0.00607 -0.01204 C 0.00607 -0.01142 0.00642 -0.00741 0.00712 -0.00741 C 0.00764 -0.00741 0.00816 -0.01019 0.00833 -0.01112 C 0.00816 -0.01173 0.00833 -0.01266 0.00798 -0.01297 C 0.00712 -0.01359 0.00642 -0.01081 0.00625 -0.01019 C 0.00607 -0.01019 0.0059 -0.01389 0.00503 -0.01297 C 0.00469 -0.01266 0.00486 -0.01204 0.00469 -0.01173 C 0.00451 -0.01173 0.00382 -0.01451 0.00382 -0.01482 C 0.00399 -0.01544 0.00416 -0.01605 0.00434 -0.01636 C 0.00451 -0.01544 0.00434 -0.01451 0.00469 -0.01359 C 0.00486 -0.01297 0.00469 -0.01482 0.00503 -0.01482 L 0.00573 -0.01359 C 0.00677 -0.01636 0.0059 -0.01482 0.0066 -0.01297 C 0.00677 -0.01266 0.00712 -0.01235 0.00746 -0.01204 L 0.00712 -0.0105 C 0.00694 -0.01081 0.0066 -0.01142 0.00625 -0.01173 C 0.00607 -0.01173 0.00555 -0.01173 0.00555 -0.01204 C 0.00538 -0.01297 0.00573 -0.01359 0.00573 -0.01451 C 0.00746 -0.01544 0.0059 -0.01482 0.00555 -0.01359 C 0.00521 -0.01266 0.00469 -0.00957 0.00503 -0.0105 L 0.00555 -0.01204 C 0.0059 -0.00926 0.00555 -0.01081 0.00625 -0.01204 C 0.0066 -0.01235 0.00694 -0.01235 0.00712 -0.01266 C 0.00729 -0.01235 0.00833 -0.01019 0.00746 -0.00957 C 0.00712 -0.00926 0.00642 -0.00957 0.00625 -0.01019 C 0.0059 -0.01204 0.00607 -0.0142 0.00607 -0.01636 C 0.00573 -0.01605 0.00538 -0.01605 0.00521 -0.01544 C 0.00503 -0.01513 0.00469 -0.0142 0.00503 -0.01389 C 0.00573 -0.01328 0.0066 -0.01389 0.00746 -0.01359 C 0.00764 -0.01328 0.00798 -0.01328 0.00833 -0.01297 C 0.0085 -0.01297 0.00903 -0.01266 0.0092 -0.01266 C 0.00903 -0.01235 0.00885 -0.01173 0.0085 -0.01173 C 0.00694 -0.01112 0.00677 -0.01173 0.00573 -0.01297 C 0.00503 -0.00926 0.0059 -0.01328 0.00521 -0.01359 C 0.00486 -0.01359 0.00434 -0.01266 0.00416 -0.01204 C 0.00399 -0.01173 0.00382 -0.01019 0.00382 -0.0105 C 0.00382 -0.01112 0.00399 -0.01204 0.00416 -0.01266 C 0.00416 -0.01235 0.00469 -0.00926 0.00503 -0.00957 C 0.00538 -0.00988 0.00521 -0.01081 0.00521 -0.01173 C 0.00538 -0.0105 0.00521 -0.00926 0.00555 -0.00865 C 0.00573 -0.00803 0.00625 -0.00865 0.00625 -0.00926 C 0.00642 -0.00988 0.00607 -0.01081 0.00607 -0.01173 C 0.00555 -0.01142 0.00486 -0.01081 0.00434 -0.01112 C 0.00416 -0.01112 0.00625 -0.01142 0.0066 -0.01173 Z " pathEditMode="relative" rAng="5400000" ptsTypes="AAAAAAAAAAAAAAAAAAAAAAAAAAAAAAAAAAAAAAAAAAAAAAA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712 -0.01266 L -0.00712 -0.01235 C -0.0066 -0.01142 -0.00625 -0.01019 -0.00625 -0.00896 C -0.00625 -0.00834 -0.0066 -0.00896 -0.00712 -0.00926 C -0.00712 -0.01019 -0.00712 -0.01112 -0.00712 -0.01173 C -0.00712 -0.01204 -0.00486 -0.01235 -0.00486 -0.01389 C -0.00486 -0.01482 -0.00625 -0.01544 -0.0066 -0.01575 C -0.00712 -0.01575 -0.00764 -0.01605 -0.00799 -0.01544 C -0.00816 -0.01359 -0.0066 -0.01266 -0.00625 -0.01235 C -0.00625 -0.01204 -0.00816 -0.01142 -0.00799 -0.00988 C -0.00764 -0.00926 -0.00712 -0.00957 -0.00712 -0.00926 C -0.00712 -0.00896 -0.00868 -0.00772 -0.00885 -0.00772 C -0.0092 -0.00803 -0.00955 -0.00834 -0.0099 -0.00896 C -0.0092 -0.00896 -0.00868 -0.00865 -0.00816 -0.00926 C -0.00799 -0.00957 -0.00885 -0.00926 -0.00885 -0.00988 L -0.00816 -0.01142 C -0.00972 -0.01328 -0.00885 -0.01173 -0.00799 -0.01266 C -0.00764 -0.01328 -0.00764 -0.01389 -0.00712 -0.0142 L -0.00625 -0.01389 C -0.0066 -0.01328 -0.00712 -0.01266 -0.00712 -0.01235 C -0.00712 -0.01173 -0.00712 -0.01112 -0.00712 -0.01081 C -0.00764 -0.0105 -0.00816 -0.01112 -0.00868 -0.01142 C -0.0092 -0.01451 -0.00885 -0.01173 -0.00816 -0.01081 C -0.00764 -0.01019 -0.0059 -0.00926 -0.00625 -0.00988 L -0.00712 -0.01081 C -0.0059 -0.01173 -0.0066 -0.01081 -0.00712 -0.01235 C -0.00764 -0.01266 -0.00764 -0.01328 -0.00764 -0.01389 C -0.00764 -0.01359 -0.00625 -0.01605 -0.0059 -0.0142 C -0.0059 -0.01359 -0.0059 -0.01266 -0.00625 -0.01235 C -0.00712 -0.01173 -0.00851 -0.01204 -0.0099 -0.01173 C -0.00955 -0.01142 -0.00955 -0.01081 -0.0092 -0.01019 C -0.00903 -0.00988 -0.00851 -0.00926 -0.00816 -0.00988 C -0.00816 -0.01112 -0.00816 -0.01266 -0.00816 -0.0142 C -0.00816 -0.01482 -0.00816 -0.01544 -0.00799 -0.01575 C -0.00764 -0.01636 -0.00764 -0.01729 -0.00764 -0.0176 C -0.00764 -0.01729 -0.00712 -0.01698 -0.00712 -0.01636 C -0.0066 -0.01359 -0.00712 -0.01328 -0.00799 -0.01142 C -0.0059 -0.01019 -0.00816 -0.01173 -0.00816 -0.01019 C -0.00816 -0.00957 -0.00764 -0.00896 -0.00712 -0.00834 C -0.00712 -0.00803 -0.00625 -0.00772 -0.00625 -0.00741 C -0.0066 -0.00772 -0.00712 -0.00803 -0.00764 -0.00834 C -0.00764 -0.00803 -0.0059 -0.00926 -0.0059 -0.00988 C -0.00625 -0.0105 -0.0066 -0.01019 -0.00712 -0.01019 C -0.00625 -0.0105 -0.0059 -0.01019 -0.00538 -0.01081 C -0.00521 -0.01112 -0.00538 -0.01204 -0.0059 -0.01235 C -0.00625 -0.01266 -0.0066 -0.01204 -0.00712 -0.01173 C -0.00712 -0.01081 -0.0066 -0.00988 -0.0066 -0.00896 C -0.0066 -0.00834 -0.00712 -0.01204 -0.00712 -0.01266 Z " pathEditMode="relative" rAng="0" ptsTypes="AAAAAAAAAAAAAAAAAAAAAAAAAAAAAAAAAAAAAAAAAAAAAAAA">
                                      <p:cBhvr>
                                        <p:cTn id="8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1.7284E-6 L -0.00035 -0.00031 C -0.00069 -0.00123 -0.00121 -0.00247 -0.00121 -0.0037 C -0.00121 -0.00432 -0.00069 -0.0037 -0.00035 -0.00339 C -0.00017 -0.00247 -0.00017 -0.00154 -0.00017 -0.00092 C -0.00052 -0.00062 -0.00278 -0.00031 -0.00278 0.00124 C -0.00278 0.00216 -0.00121 0.00278 -0.00069 0.00309 C -0.00035 0.00309 0.00017 0.0034 0.00035 0.00278 C 0.0007 0.00093 -0.00087 -1.7284E-6 -0.00121 -0.00031 C -0.00121 -0.00062 0.00087 -0.00123 0.00035 -0.00278 C 0.00017 -0.00339 -0.00017 -0.00308 -0.00035 -0.00339 C -0.00035 -0.0037 0.00122 -0.00494 0.00139 -0.00494 C 0.00174 -0.00463 0.00208 -0.00432 0.00226 -0.0037 C 0.00174 -0.0037 0.00122 -0.00401 0.0007 -0.00339 C 0.00035 -0.00308 0.00139 -0.00339 0.00139 -0.00278 L 0.0007 -0.00123 C 0.00226 0.00062 0.00139 -0.00092 0.00035 -1.7284E-6 C 0.00017 0.00062 -1.11111E-6 0.00124 -0.00017 0.00154 L -0.00104 0.00124 C -0.00087 0.00062 -0.00052 -1.7284E-6 -0.00035 -0.00031 C -0.00035 -0.00092 -0.00035 -0.00154 -0.00017 -0.00185 C 0.00035 -0.00216 0.0007 -0.00154 0.00122 -0.00123 C 0.00174 0.00185 0.00139 -0.00092 0.0007 -0.00185 C 0.00017 -0.00247 -0.00156 -0.00339 -0.00104 -0.00278 L -0.00017 -0.00185 C -0.00173 -0.00092 -0.00087 -0.00185 -0.00017 -0.00031 C -1.11111E-6 -1.7284E-6 -1.11111E-6 0.00062 0.00017 0.00124 C -1.11111E-6 0.00124 -0.00121 0.0034 -0.00156 0.00154 C -0.00173 0.00093 -0.00156 -1.7284E-6 -0.00121 -0.00031 C -0.00017 -0.00092 0.00104 -0.00062 0.00226 -0.00092 C 0.00208 -0.00123 0.00208 -0.00185 0.00174 -0.00247 C 0.00156 -0.00278 0.00104 -0.00339 0.00087 -0.00278 C 0.00052 -0.00154 0.00087 -1.7284E-6 0.0007 0.00154 C 0.00052 0.00216 0.00052 0.00278 0.00035 0.00309 C 0.00035 0.00371 0.00017 0.00463 0.00017 0.00494 C -1.11111E-6 0.00463 -0.00035 0.00432 -0.00035 0.00371 C -0.00069 0.00093 -0.00035 0.00062 0.00035 -0.00123 C -0.00173 -0.00247 0.00052 -0.00092 0.0007 -0.00247 C 0.0007 -0.00308 0.00017 -0.0037 -0.00017 -0.00432 C -0.00035 -0.00463 -0.00121 -0.00494 -0.00104 -0.00494 C -0.00069 -0.00494 -0.00017 -0.00463 0.00017 -0.00432 C -1.11111E-6 -0.00432 -0.00173 -0.00339 -0.00156 -0.00278 C -0.00139 -0.00216 -0.00087 -0.00247 -0.00035 -0.00247 C -0.00104 -0.00216 -0.00173 -0.00247 -0.00208 -0.00185 C -0.00243 -0.00154 -0.00208 -0.00062 -0.00173 -0.00031 C -0.00139 -1.7284E-6 -0.00087 -0.00062 -0.00035 -0.00092 C -0.00052 -0.00185 -0.00087 -0.00278 -0.00069 -0.0037 C -0.00069 -0.00432 -0.00052 -0.00062 -0.00035 -1.7284E-6 Z " pathEditMode="relative" rAng="10800000" ptsTypes="AAAAAAAAAAAAAAAAAAAAAAAAAAAAAAAAAAAAAAAAAAAAAAAA">
                                      <p:cBhvr>
                                        <p:cTn id="1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52 0.00031 L -0.00035 0.00031 C 0.00017 -0.00031 0.00087 -0.00124 0.00174 -0.00124 C 0.00191 -0.00124 0.00156 -0.00031 0.00139 0.00031 C 0.00104 0.00061 0.00052 0.00031 -8.33333E-7 0.00061 C -8.33333E-7 0.00031 -0.00035 -0.00371 -0.00104 -0.00371 C -0.00156 -0.00371 -0.00208 -0.00093 -0.00226 -0.00031 C -0.00208 0.00031 -0.00226 0.00123 -0.00191 0.00154 C -0.00104 0.00216 -0.00035 -0.00062 -0.00017 -0.00124 C -0.00017 -0.00093 0.00017 0.00247 0.00104 0.00154 C 0.00139 0.00123 0.00122 0.00061 0.00139 0.00031 C 0.00156 0.00031 0.00226 0.00339 0.00243 0.00339 C 0.00208 0.00401 0.00191 0.00463 0.00174 0.00524 C 0.00156 0.00401 0.00174 0.00339 0.00139 0.00216 C 0.00122 0.00154 0.00139 0.00339 0.00104 0.00339 L 0.00035 0.00216 C -0.00069 0.00494 0.00017 0.00339 -0.00052 0.00154 C -0.00069 0.00123 -0.00104 0.00123 -0.00139 0.00061 L -0.00104 -0.00093 C -0.00087 -0.00062 -0.00052 0.00031 -0.00017 0.00031 C -8.33333E-7 0.00031 0.00052 0.00031 0.00052 0.00061 C 0.0007 0.00123 0.00035 0.00216 0.00035 0.00339 C -0.00139 0.00401 0.00017 0.00339 0.00052 0.00216 C 0.00087 0.00123 0.00139 -0.00185 0.00104 -0.00093 L 0.00052 0.00061 C 0.00017 -0.00216 0.00052 -0.00062 -0.00017 0.00061 C -0.00052 0.00123 -0.00087 0.00123 -0.00104 0.00123 C -0.00121 0.00123 -0.00226 -0.00124 -0.00139 -0.00185 C -0.00104 -0.00216 -0.00035 -0.00185 -0.00017 -0.00124 C 0.00017 0.00061 -8.33333E-7 0.00277 -8.33333E-7 0.00524 C 0.00035 0.00463 0.0007 0.00463 0.00087 0.00401 C 0.00104 0.00339 0.00139 0.00277 0.00104 0.00247 C 0.00035 0.00216 -0.00052 0.00247 -0.00139 0.00216 C -0.00156 0.00216 -0.00191 0.00216 -0.00226 0.00154 C -0.00243 0.00123 -0.00295 0.00123 -0.00312 0.00123 C -0.00295 0.00061 -0.00278 0.00031 -0.00243 0.00031 C -0.00087 -0.00031 -0.00069 0.00031 0.00035 0.00154 C 0.00104 -0.00216 0.00017 0.00216 0.00087 0.00216 C 0.00122 0.00216 0.00174 0.00123 0.00191 0.00061 C 0.00208 0.00031 0.00226 -0.00124 0.00226 -0.00093 C 0.00226 -0.00031 0.00208 0.00031 0.00191 0.00123 C 0.00208 0.00123 0.00139 -0.00216 0.00104 -0.00185 C 0.0007 -0.00124 0.00087 -0.00062 0.00087 0.00031 C 0.0007 -0.00093 0.00087 -0.00216 0.00052 -0.00278 C 0.00035 -0.00309 -0.00017 -0.00278 -0.00017 -0.00216 C -0.00035 -0.00124 -8.33333E-7 -0.00062 -8.33333E-7 0.00031 C 0.00052 0.00031 0.00122 -0.00062 0.00174 -0.00031 C 0.00191 -0.00031 -0.00017 0.00031 -0.00052 0.00031 Z " pathEditMode="relative" rAng="16200000" ptsTypes="AAAAAAAAAAAAAAAAAAAAAAAAAAAAAAAAAAAAAAAAAAAAAAAA">
                                      <p:cBhvr>
                                        <p:cTn id="12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6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26 -0.01018 L -0.00226 -0.00987 C -0.00243 -0.00926 -0.00347 -0.00771 -0.00417 -0.00586 C -0.00469 -0.00741 -0.00486 -0.00833 -0.00469 -0.00895 C -0.00399 -0.00895 -0.0033 -0.00926 -0.00312 -0.00987 C -0.00278 -0.00957 -0.00191 -0.00679 -0.00121 -0.00771 C -0.00069 -0.00957 -0.00087 -0.01203 -0.00139 -0.01173 C -0.00173 -0.01203 -0.00191 -0.01296 -0.00208 -0.01234 C -0.00295 -0.01358 -0.00226 -0.00987 -0.00278 -0.01142 C -0.00226 -0.00987 -0.00434 -0.01327 -0.00451 -0.01049 C -0.00469 -0.00987 -0.00469 -0.00895 -0.00469 -0.00987 C -0.00469 -0.00895 -0.00677 -0.0108 -0.00694 -0.01203 C -0.00694 -0.01327 -0.00677 -0.01234 -0.00642 -0.01203 C -0.00677 -0.01234 -0.00625 -0.01111 -0.00486 -0.0108 C -0.00469 -0.00987 -0.00608 -0.01173 -0.0059 -0.01234 L -0.00434 -0.01327 C -0.00417 -0.01543 -0.00434 -0.01327 -0.00226 -0.00987 C -0.00208 -0.00926 -0.00226 -0.01142 -0.00226 -0.01173 L -0.00173 -0.01049 C -0.00191 -0.00987 -0.00208 -0.00926 -0.00243 -0.00926 C -0.00312 -0.00895 -0.0033 -0.00926 -0.00364 -0.00864 C -0.00417 -0.00741 -0.00451 -0.01203 -0.00469 -0.01358 C -0.00347 -0.01543 -0.00434 -0.01327 -0.00451 -0.01203 C -0.00417 -0.00741 -0.00382 -0.00555 -0.00382 -0.0071 L -0.00364 -0.00864 C -0.00243 -0.00926 -0.00382 -0.0108 -0.00243 -0.00926 C -0.00312 -0.01296 -0.00208 -0.00926 -0.0026 -0.01234 C -0.00278 -0.01327 -0.00087 -0.01203 -0.00139 -0.01018 C -0.00139 -0.00864 -0.00243 -0.01111 -0.00278 -0.01142 C -0.00312 -0.00987 -0.00417 -0.01389 -0.00469 -0.01512 C -0.00486 -0.0145 -0.00503 -0.01389 -0.00555 -0.01203 C -0.0059 -0.01234 -0.00521 -0.01111 -0.00538 -0.01049 C -0.00382 -0.01049 -0.00243 -0.00926 -0.00295 -0.0142 C -0.00278 -0.01327 -0.00243 -0.0145 -0.00208 -0.01234 C -0.00156 -0.01265 -0.00104 -0.01296 -0.00139 -0.01327 C -0.00104 -0.01296 -0.00121 -0.01296 -0.00121 -0.01234 C -0.00243 -0.01142 -0.00208 -0.00926 -0.00312 -0.00895 C -0.0033 -0.00586 -0.00312 -0.00895 -0.00538 -0.01265 C -0.00486 -0.0108 -0.00503 -0.01018 -0.00521 -0.00864 C -0.00538 -0.00802 -0.00486 -0.00679 -0.00521 -0.0071 C -0.00555 -0.00741 -0.00538 -0.00802 -0.00555 -0.00895 C -0.00555 -0.00987 -0.00382 -0.00555 -0.00364 -0.00617 C -0.00347 -0.00771 -0.00382 -0.0071 -0.00382 -0.00926 C -0.00364 -0.00864 -0.0033 -0.00586 -0.00243 -0.00926 C -0.00295 -0.00926 -0.00226 -0.00987 -0.0026 -0.01049 C -0.00208 -0.00926 -0.00312 -0.01173 -0.00347 -0.01203 C -0.00364 -0.00864 -0.00382 -0.0071 -0.00486 -0.00833 C -0.00503 -0.00771 -0.00278 -0.00957 -0.0026 -0.01018 Z " pathEditMode="relative" rAng="3240000" ptsTypes="AAAAAAAAAAAAAAAAAAAAAAAAAAAAAAAAAAAAAAAAAAAAAAAA">
                                      <p:cBhvr>
                                        <p:cTn id="14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9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0.00031 L -0.00035 -0.00031 C -8.33333E-7 -0.00185 -8.33333E-7 -0.0034 0.00052 -0.00401 C 0.00087 -0.00463 0.00087 -0.00371 0.00087 -0.00278 C 0.0007 -0.00216 0.0007 -0.00093 -8.33333E-7 -0.00093 C -8.33333E-7 -0.00124 -0.00191 -0.0034 -0.00243 -0.00216 C -0.00278 -0.00154 -0.00191 0.00123 -0.00174 0.00154 C -0.00139 0.00185 -0.00104 0.00278 -0.00069 0.00247 C 0.00017 0.00154 -0.00069 -0.00093 -0.00069 -0.00154 C -0.00052 -0.00154 0.00104 1.35802E-6 0.00122 -0.00154 C 0.00139 -0.00247 0.00104 -0.00278 0.00087 -0.00278 C 0.00104 -0.00309 0.00295 -0.00216 0.00295 -0.00247 C 0.00295 -0.00154 0.00313 -0.00093 0.00313 -0.00031 C 0.00261 -0.00062 0.00261 -0.00154 0.00174 -0.00185 C 0.00139 -0.00185 0.00226 -0.00093 0.00208 -0.00062 L 0.00104 1.35802E-6 C 0.00139 0.00309 0.00139 0.00092 0.00035 0.00031 C -0.00017 0.00062 -0.00035 0.00123 -0.00069 0.00092 L -0.00121 -0.00031 C -0.00087 -0.00062 -0.00035 -0.00031 -0.00017 -0.00062 C -8.33333E-7 -0.00124 0.0007 -0.00093 0.00052 -0.00154 C 0.00087 -0.00154 0.00104 -0.00031 0.00156 0.00062 C 0.0007 0.00339 0.00139 0.00092 0.00122 -0.00062 C 0.00104 -0.00154 0.00035 -0.00401 0.00017 -0.0034 L 0.00052 -0.00154 C -0.00087 -0.00247 -8.33333E-7 -0.00247 -8.33333E-7 -0.00031 C 0.00017 0.00031 -0.00017 0.00062 -0.00035 0.00123 C -0.00069 0.00092 -0.00208 0.00123 -0.00156 -0.00031 C -0.00156 -0.00124 -0.00087 -0.00154 -0.00069 -0.00154 C 0.00017 -0.00093 0.00104 0.00062 0.00208 0.00247 C 0.00191 0.00185 0.00226 0.00092 0.00226 0.00031 C 0.00208 -0.00062 0.00191 -0.00124 0.00174 -0.00124 C 0.00104 -0.00031 0.0007 0.00092 -8.33333E-7 0.00185 C -0.00035 0.00247 -0.00052 0.00278 -0.00069 0.00309 C -0.00139 0.00309 -0.00156 0.0037 -0.00174 0.00401 C -0.00191 0.00339 -0.00191 0.00278 -0.00156 0.00247 C -0.00087 1.35802E-6 -0.00052 1.35802E-6 0.0007 -0.00062 C -0.00035 -0.00371 0.00087 1.35802E-6 0.00139 -0.00093 C 0.00174 -0.00154 0.00156 -0.00247 0.00139 -0.0034 C 0.00139 -0.00401 0.00087 -0.00463 0.00104 -0.00494 C 0.00122 -0.00463 0.00139 -0.00401 0.00174 -0.00309 C 0.00191 -0.0034 -8.33333E-7 -0.00432 0.00017 -0.0034 C -0.00017 -0.00309 0.00017 -0.00278 0.00052 -0.00216 C -8.33333E-7 -0.00278 -0.00035 -0.00371 -0.00069 -0.00371 C -0.00121 -0.00371 -0.00139 -0.00247 -0.00104 -0.00216 C -0.00087 -0.00154 -0.00035 -0.00154 -0.00017 -0.00154 C 0.00035 -0.00185 0.00035 -0.00309 0.00087 -0.00371 C 0.00104 -0.00401 -8.33333E-7 -0.00093 -0.00035 -0.00031 Z " pathEditMode="relative" rAng="13260000" ptsTypes="AAAAAAAAAAAAAAAAAAAAAAAAAAAAAAAAAAAAAAAAAAAAAAAA">
                                      <p:cBhvr>
                                        <p:cTn id="16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3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625 0.00031 L -0.00608 0.0034 C -0.00486 0.00124 -0.00434 0.00155 -0.00399 0.00278 C -0.00364 0.00278 -0.00399 0.00278 -0.00434 0.00309 C -0.00486 0.00309 -0.00503 0.00216 -0.0059 0.00247 C -0.00538 0.00093 -0.00469 -0.00123 -0.00538 -0.00216 C -0.00555 -0.00339 -0.00729 -0.00185 -0.00712 -0.00123 C -0.00764 -0.00154 -0.00851 0.00093 -0.00833 0.00155 C -0.00712 0.00216 -0.0059 0.00062 -0.00555 0.00031 C -0.00555 -0.0003 -0.00642 0.00371 -0.00555 0.00371 C -0.00521 0.0034 -0.00451 0.00247 -0.00434 0.00309 C -0.00469 0.00371 -0.00503 0.00556 -0.00486 0.00649 C -0.00521 0.00679 -0.00625 0.00834 -0.00642 0.00772 C -0.0059 0.00556 -0.00555 0.00525 -0.00538 0.00432 C -0.00555 0.00371 -0.0059 0.00556 -0.00608 0.00494 L -0.00677 0.00432 C -0.00798 0.00432 -0.00677 0.00432 -0.00694 0.00371 C -0.00677 0.00432 -0.00746 0.00155 -0.00677 0.00031 L -0.0066 -0.00092 C -0.00608 0.0034 -0.0059 0.0034 -0.0059 0.00247 C -0.00555 0.00216 -0.00503 0.00216 -0.00521 0.0034 C -0.00503 0.00402 -0.00642 0.00371 -0.00677 0.00432 C -0.00798 0.00278 -0.00677 0.00432 -0.00608 0.0034 C -0.00521 0.0034 -0.00382 0.00216 -0.00417 0.00216 L -0.00503 0.00216 C -0.00503 0.00062 -0.00469 0.00186 -0.00573 0.00124 C -0.00608 0.0034 -0.0059 0.00247 -0.00712 0.00031 C -0.00746 0.00155 -0.00746 -0.00247 -0.00642 -0.00185 C -0.00608 -0.00216 -0.00538 -0.00061 -0.00555 0.00031 C -0.0059 0.00247 -0.00677 0.00432 -0.00729 0.00556 C -0.00712 0.00587 -0.0066 0.00494 -0.00625 0.00463 C -0.00608 0.00525 -0.00573 0.00463 -0.0059 0.00402 C -0.00573 0.00309 -0.00694 0.00371 -0.00746 0.00155 C -0.00816 0.00216 -0.00833 0.00155 -0.00851 0.00093 C -0.00798 -0.00092 -0.00816 -0.00154 -0.00885 -0.00092 C -0.00816 -0.00154 -0.00816 -0.00185 -0.00764 -0.00123 C -0.00608 -3.82716E-6 -0.00625 0.00062 -0.00573 0.00309 C -0.00417 0.00062 -0.00608 0.00278 -0.00608 0.0034 C -0.00555 0.00371 -0.00503 0.00402 -0.00469 0.00371 C -0.00434 0.0034 -0.0033 0.00247 -0.00347 0.0034 C -0.00434 0.0034 -0.00469 0.00371 -0.00451 0.00432 C -0.00469 0.00371 -0.00382 0.00216 -0.00399 0.00124 C -0.00451 0.00093 -0.00451 0.00247 -0.00451 0.00278 C -0.00469 0.00186 -0.00417 0.00062 -0.00399 -0.0003 C -0.00417 -0.00092 -0.00486 -0.0003 -0.00521 -3.82716E-6 C -0.00538 -0.00061 -0.00538 0.00093 -0.00555 0.00216 C -0.00469 0.00186 -0.00417 0.00216 -0.00399 0.00278 C -0.00434 0.0034 -0.00538 0.00093 -0.00625 0.00031 Z " pathEditMode="relative" rAng="18480000" ptsTypes="AAAAAAAAAAAAAAAAAAAAAAAAAAAAAAAAAAAAAAAAAAAAAAAA">
                                      <p:cBhvr>
                                        <p:cTn id="1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85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729 -0.01265 L -0.00729 -0.01235 C -0.00695 -0.01142 -0.00643 -0.01018 -0.00643 -0.00895 C -0.00643 -0.00833 -0.00695 -0.00895 -0.00729 -0.00926 C -0.00747 -0.01018 -0.00747 -0.01111 -0.00747 -0.01173 C -0.00712 -0.01204 -0.00486 -0.01235 -0.00486 -0.01389 C -0.00486 -0.01481 -0.00643 -0.01543 -0.00695 -0.01574 C -0.00729 -0.01574 -0.00781 -0.01605 -0.00799 -0.01543 C -0.00834 -0.01358 -0.00677 -0.01265 -0.00643 -0.01235 C -0.00643 -0.01204 -0.00851 -0.01142 -0.00799 -0.00988 C -0.00781 -0.00926 -0.00747 -0.00957 -0.00729 -0.00926 C -0.00729 -0.00895 -0.00886 -0.00772 -0.00903 -0.00772 C -0.00938 -0.00802 -0.00972 -0.00833 -0.0099 -0.00895 C -0.00938 -0.00895 -0.00886 -0.00864 -0.00834 -0.00926 C -0.00799 -0.00957 -0.00903 -0.00926 -0.00903 -0.00988 L -0.00834 -0.01142 C -0.0099 -0.01327 -0.00903 -0.01173 -0.00799 -0.01265 C -0.00781 -0.01327 -0.00764 -0.01389 -0.00747 -0.0142 L -0.0066 -0.01389 C -0.00677 -0.01327 -0.00712 -0.01265 -0.00729 -0.01235 C -0.00729 -0.01173 -0.00729 -0.01111 -0.00747 -0.0108 C -0.00799 -0.01049 -0.00834 -0.01111 -0.00886 -0.01142 C -0.00938 -0.01451 -0.00903 -0.01173 -0.00834 -0.0108 C -0.00781 -0.01018 -0.00608 -0.00926 -0.0066 -0.00988 L -0.00747 -0.0108 C -0.0059 -0.01173 -0.00677 -0.0108 -0.00747 -0.01235 C -0.00764 -0.01265 -0.00764 -0.01327 -0.00781 -0.01389 C -0.00764 -0.01389 -0.00643 -0.01605 -0.00608 -0.0142 C -0.0059 -0.01358 -0.00608 -0.01265 -0.00643 -0.01235 C -0.00747 -0.01173 -0.00868 -0.01204 -0.0099 -0.01173 C -0.00972 -0.01142 -0.00972 -0.0108 -0.00938 -0.01018 C -0.0092 -0.00988 -0.00868 -0.00926 -0.00851 -0.00988 C -0.00816 -0.01111 -0.00851 -0.01265 -0.00834 -0.0142 C -0.00816 -0.01481 -0.00816 -0.01543 -0.00799 -0.01574 C -0.00799 -0.01636 -0.00781 -0.01728 -0.00781 -0.01759 C -0.00764 -0.01728 -0.00729 -0.01697 -0.00729 -0.01636 C -0.00695 -0.01358 -0.00729 -0.01327 -0.00799 -0.01142 C -0.0059 -0.01018 -0.00816 -0.01173 -0.00834 -0.01018 C -0.00834 -0.00957 -0.00781 -0.00895 -0.00747 -0.00833 C -0.00729 -0.00802 -0.00643 -0.00772 -0.0066 -0.00772 C -0.00695 -0.00772 -0.00747 -0.00802 -0.00781 -0.00833 C -0.00764 -0.00833 -0.0059 -0.00926 -0.00608 -0.00988 C -0.00625 -0.01049 -0.00677 -0.01018 -0.00729 -0.01018 C -0.0066 -0.01049 -0.0059 -0.01018 -0.00556 -0.0108 C -0.00521 -0.01111 -0.00556 -0.01204 -0.0059 -0.01235 C -0.00625 -0.01265 -0.00677 -0.01204 -0.00729 -0.01173 C -0.00712 -0.0108 -0.00677 -0.00988 -0.00695 -0.00895 C -0.00695 -0.00833 -0.00712 -0.01204 -0.00729 -0.01265 Z " pathEditMode="relative" rAng="0" ptsTypes="AAAAAAAAAAAAAAAAAAAAAAAAAAAAAAAAAAAAAAAAAAAAAAAA">
                                      <p:cBhvr>
                                        <p:cTn id="20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3.7037E-7 L -0.00035 -0.00031 C -0.00069 -0.00123 -0.00121 -0.00247 -0.00121 -0.0037 C -0.00121 -0.00432 -0.00069 -0.0037 -0.00035 -0.00339 C -0.00017 -0.00247 -0.00035 -0.00154 -0.00017 -0.00093 C -0.00035 -0.00062 -0.0026 -0.00031 -0.0026 0.00123 C -0.0026 0.00216 -0.00104 0.00278 -0.00069 0.00309 C -0.00035 0.00309 0.00017 0.0034 0.00035 0.00278 C 0.0007 0.00093 -0.00087 -3.7037E-7 -0.00121 -0.00031 C -0.00104 -0.00031 0.00087 -0.00123 0.00035 -0.00278 C 0.00017 -0.00339 -0.00017 -0.00309 -0.00035 -0.00339 C -0.00035 -0.0037 0.00139 -0.00494 0.00139 -0.00525 C 0.00174 -0.00463 0.00208 -0.00432 0.00243 -0.0037 C 0.00174 -0.0037 0.00139 -0.00401 0.0007 -0.00339 C 0.00035 -0.00309 0.00139 -0.00339 0.00139 -0.00278 L 0.0007 -0.00123 C 0.00226 0.00062 0.00139 -0.00093 0.00035 -3.7037E-7 C 0.00017 0.00062 0.00017 0.00123 -0.00017 0.00154 L -0.00104 0.00123 C -0.00087 0.00062 -0.00035 -3.7037E-7 -0.00035 -0.00031 C -0.00035 -0.00093 -0.00035 -0.00154 -0.00017 -0.00185 C 0.00017 -0.00216 0.0007 -0.00154 0.00139 -0.00123 C 0.00174 0.00185 0.00139 -0.00093 0.0007 -0.00185 C 0.00017 -0.00247 -0.00156 -0.00339 -0.00104 -0.00278 L -0.00017 -0.00185 C -0.00174 -0.00093 -0.00087 -0.00185 -0.00017 -0.00031 C 0.00017 -3.7037E-7 0.00017 0.00062 0.00017 0.00123 C 0.00017 0.00093 -0.00121 0.0034 -0.00156 0.00154 C -0.00174 0.00093 -0.00156 -3.7037E-7 -0.00121 -0.00031 C -0.00017 -0.00093 0.00104 -0.00062 0.00243 -0.00093 C 0.00208 -0.00123 0.00208 -0.00185 0.00174 -0.00247 C 0.00139 -0.00278 0.00104 -0.00339 0.00087 -0.00278 C 0.0007 -0.00154 0.00087 -3.7037E-7 0.0007 0.00154 C 0.0007 0.00216 0.0007 0.00278 0.00035 0.00309 C 0.00017 0.0037 0.00017 0.00463 0.00017 0.00494 C -0.00017 0.00463 -0.00035 0.00432 -0.00035 0.0037 C -0.00069 0.00093 -0.00035 0.00062 0.00035 -0.00123 C -0.00174 -0.00247 0.0007 -0.00093 0.0007 -0.00247 C 0.0007 -0.00309 0.00017 -0.0037 -0.00017 -0.00432 C -0.00035 -0.00463 -0.00121 -0.00494 -0.00104 -0.00494 C -0.00069 -0.00494 -0.00035 -0.00463 0.00017 -0.00432 C 0.00017 -0.00463 -0.00174 -0.00339 -0.00156 -0.00278 C -0.00121 -0.00216 -0.00087 -0.00247 -0.00035 -0.00247 C -0.00104 -0.00216 -0.00174 -0.00247 -0.00208 -0.00185 C -0.00226 -0.00154 -0.00208 -0.00062 -0.00174 -0.00031 C -0.00121 -3.7037E-7 -0.00087 -0.00062 -0.00035 -0.00093 C -0.00035 -0.00185 -0.00087 -0.00278 -0.00069 -0.0037 C -0.00069 -0.00432 -0.00035 -0.00062 -0.00035 -3.7037E-7 Z " pathEditMode="relative" rAng="10800000" ptsTypes="AAAAAAAAAAAAAAAAAAAAAAAAAAAAAAAAAAAAAAAAAAAAAAAA">
                                      <p:cBhvr>
                                        <p:cTn id="22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29167E-6 2.59259E-6 L 0.04948 -0.12917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74" y="-6458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2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29167E-6 -3.7037E-6 L -0.02005 0.11158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3" y="5579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2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  <p:bldP spid="9" grpId="0" animBg="1"/>
      <p:bldP spid="10" grpId="0" animBg="1"/>
      <p:bldP spid="3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4" grpId="0" animBg="1"/>
      <p:bldP spid="24" grpId="1" animBg="1"/>
      <p:bldP spid="24" grpId="2" animBg="1"/>
      <p:bldP spid="26" grpId="0" animBg="1"/>
      <p:bldP spid="26" grpId="1" animBg="1"/>
      <p:bldP spid="26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C28958-BCDE-13B0-CDEC-525EAF0EF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r>
              <a:rPr lang="de-DE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ED2C0EC-6DC4-9879-31ED-0A234E5ED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061FB26B-0112-4371-8556-14D6961F686D}" type="slidenum">
              <a:rPr lang="de-DE">
                <a:solidFill>
                  <a:prstClr val="white"/>
                </a:solidFill>
              </a:rPr>
              <a:pPr defTabSz="609585"/>
              <a:t>4</a:t>
            </a:fld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20" name="Titel 1">
            <a:extLst>
              <a:ext uri="{FF2B5EF4-FFF2-40B4-BE49-F238E27FC236}">
                <a16:creationId xmlns:a16="http://schemas.microsoft.com/office/drawing/2014/main" id="{2FB95938-09EC-3BC8-B06D-B23040EE9F1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6321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Natriumchlorid-Synthese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2A1462C-1F2F-B8BD-9EC3-135504933296}"/>
              </a:ext>
            </a:extLst>
          </p:cNvPr>
          <p:cNvSpPr/>
          <p:nvPr/>
        </p:nvSpPr>
        <p:spPr>
          <a:xfrm>
            <a:off x="1103689" y="257251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4" name="Oval 23" descr="Down:  Na">
            <a:extLst>
              <a:ext uri="{FF2B5EF4-FFF2-40B4-BE49-F238E27FC236}">
                <a16:creationId xmlns:a16="http://schemas.microsoft.com/office/drawing/2014/main" id="{B7C04B86-7908-AE06-C7A8-EA478EB568BA}"/>
              </a:ext>
            </a:extLst>
          </p:cNvPr>
          <p:cNvSpPr/>
          <p:nvPr/>
        </p:nvSpPr>
        <p:spPr>
          <a:xfrm>
            <a:off x="2549417" y="3054197"/>
            <a:ext cx="963168" cy="96316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267" dirty="0">
                <a:solidFill>
                  <a:prstClr val="white"/>
                </a:solidFill>
                <a:latin typeface="Calibri" panose="020F0502020204030204"/>
              </a:rPr>
              <a:t>Na</a:t>
            </a:r>
            <a:r>
              <a:rPr lang="de-DE" sz="2267" baseline="30000" dirty="0">
                <a:solidFill>
                  <a:prstClr val="white"/>
                </a:solidFill>
                <a:latin typeface="Calibri" panose="020F0502020204030204"/>
              </a:rPr>
              <a:t>+</a:t>
            </a:r>
            <a:endParaRPr lang="de-DE" sz="2267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53800DC-B5DA-8412-072C-CA09A2A8827A}"/>
              </a:ext>
            </a:extLst>
          </p:cNvPr>
          <p:cNvSpPr/>
          <p:nvPr/>
        </p:nvSpPr>
        <p:spPr>
          <a:xfrm>
            <a:off x="1103689" y="373915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ED0EFC6-ED99-D7D7-FC18-E30A466C0439}"/>
              </a:ext>
            </a:extLst>
          </p:cNvPr>
          <p:cNvSpPr/>
          <p:nvPr/>
        </p:nvSpPr>
        <p:spPr>
          <a:xfrm>
            <a:off x="1103689" y="490579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5" name="Oval 24" descr="Down:  Na">
            <a:extLst>
              <a:ext uri="{FF2B5EF4-FFF2-40B4-BE49-F238E27FC236}">
                <a16:creationId xmlns:a16="http://schemas.microsoft.com/office/drawing/2014/main" id="{1705295D-5133-7B9E-8659-8DB91F8F15FC}"/>
              </a:ext>
            </a:extLst>
          </p:cNvPr>
          <p:cNvSpPr/>
          <p:nvPr/>
        </p:nvSpPr>
        <p:spPr>
          <a:xfrm>
            <a:off x="2549417" y="4646309"/>
            <a:ext cx="963168" cy="96316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267" dirty="0">
                <a:solidFill>
                  <a:prstClr val="white"/>
                </a:solidFill>
                <a:latin typeface="Calibri" panose="020F0502020204030204"/>
              </a:rPr>
              <a:t>Na</a:t>
            </a:r>
            <a:r>
              <a:rPr lang="de-DE" sz="2267" baseline="30000" dirty="0">
                <a:solidFill>
                  <a:prstClr val="white"/>
                </a:solidFill>
                <a:latin typeface="Calibri" panose="020F0502020204030204"/>
              </a:rPr>
              <a:t>+</a:t>
            </a:r>
            <a:endParaRPr lang="de-DE" sz="2267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920D57D-28A0-CC81-00BC-C22CDA82FBF9}"/>
              </a:ext>
            </a:extLst>
          </p:cNvPr>
          <p:cNvSpPr/>
          <p:nvPr/>
        </p:nvSpPr>
        <p:spPr>
          <a:xfrm>
            <a:off x="2066857" y="5489116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F26074D-9C23-BD19-374E-43C6DA8FC190}"/>
              </a:ext>
            </a:extLst>
          </p:cNvPr>
          <p:cNvSpPr/>
          <p:nvPr/>
        </p:nvSpPr>
        <p:spPr>
          <a:xfrm>
            <a:off x="2066857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F16D4F8-A7A6-41AA-7F8E-BECD90EEFE5B}"/>
              </a:ext>
            </a:extLst>
          </p:cNvPr>
          <p:cNvSpPr/>
          <p:nvPr/>
        </p:nvSpPr>
        <p:spPr>
          <a:xfrm>
            <a:off x="134425" y="315583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0A4B532-8E26-E7F1-CE1D-1EED7B3BE3C9}"/>
              </a:ext>
            </a:extLst>
          </p:cNvPr>
          <p:cNvSpPr/>
          <p:nvPr/>
        </p:nvSpPr>
        <p:spPr>
          <a:xfrm>
            <a:off x="134425" y="432247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182B8A4-41F1-BD98-A3E7-9996C766624F}"/>
              </a:ext>
            </a:extLst>
          </p:cNvPr>
          <p:cNvSpPr/>
          <p:nvPr/>
        </p:nvSpPr>
        <p:spPr>
          <a:xfrm>
            <a:off x="134425" y="548911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4CE3B68-1530-53ED-E804-058182ADF3DC}"/>
              </a:ext>
            </a:extLst>
          </p:cNvPr>
          <p:cNvSpPr/>
          <p:nvPr/>
        </p:nvSpPr>
        <p:spPr>
          <a:xfrm>
            <a:off x="157969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65A8C0C-B6EF-5ED1-705C-9C2FDD92E9C1}"/>
              </a:ext>
            </a:extLst>
          </p:cNvPr>
          <p:cNvSpPr/>
          <p:nvPr/>
        </p:nvSpPr>
        <p:spPr>
          <a:xfrm>
            <a:off x="2326548" y="3814876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AD34D75-1929-997B-4EDA-5BFAC70E9288}"/>
              </a:ext>
            </a:extLst>
          </p:cNvPr>
          <p:cNvSpPr/>
          <p:nvPr/>
        </p:nvSpPr>
        <p:spPr>
          <a:xfrm>
            <a:off x="3132699" y="3794976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3862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66 -0.01173 L 0.00642 -0.01173 C 0.0059 -0.01112 0.00521 -0.01019 0.00434 -0.01019 C 0.00416 -0.01019 0.00451 -0.01112 0.00469 -0.01173 C 0.00503 -0.01204 0.00555 -0.01204 0.00607 -0.01204 C 0.00607 -0.01142 0.00642 -0.00741 0.00712 -0.00741 C 0.00764 -0.00741 0.00816 -0.01019 0.00833 -0.01112 C 0.00816 -0.01173 0.00833 -0.01266 0.00798 -0.01297 C 0.00712 -0.01359 0.00642 -0.01081 0.00625 -0.01019 C 0.00607 -0.01019 0.0059 -0.01389 0.00503 -0.01297 C 0.00469 -0.01266 0.00486 -0.01204 0.00469 -0.01173 C 0.00451 -0.01173 0.00382 -0.01451 0.00382 -0.01482 C 0.00399 -0.01544 0.00416 -0.01605 0.00434 -0.01636 C 0.00451 -0.01544 0.00434 -0.01451 0.00469 -0.01359 C 0.00486 -0.01297 0.00469 -0.01482 0.00503 -0.01482 L 0.00573 -0.01359 C 0.00677 -0.01636 0.0059 -0.01482 0.0066 -0.01297 C 0.00677 -0.01266 0.00712 -0.01235 0.00746 -0.01204 L 0.00712 -0.0105 C 0.00694 -0.01081 0.0066 -0.01142 0.00625 -0.01173 C 0.00607 -0.01173 0.00555 -0.01173 0.00555 -0.01204 C 0.00538 -0.01297 0.00573 -0.01359 0.00573 -0.01451 C 0.00746 -0.01544 0.0059 -0.01482 0.00555 -0.01359 C 0.00521 -0.01266 0.00469 -0.00957 0.00503 -0.0105 L 0.00555 -0.01204 C 0.0059 -0.00926 0.00555 -0.01081 0.00625 -0.01204 C 0.0066 -0.01235 0.00694 -0.01235 0.00712 -0.01266 C 0.00729 -0.01235 0.00833 -0.01019 0.00746 -0.00957 C 0.00712 -0.00926 0.00642 -0.00957 0.00625 -0.01019 C 0.0059 -0.01204 0.00607 -0.0142 0.00607 -0.01636 C 0.00573 -0.01605 0.00538 -0.01605 0.00521 -0.01544 C 0.00503 -0.01513 0.00469 -0.0142 0.00503 -0.01389 C 0.00573 -0.01328 0.0066 -0.01389 0.00746 -0.01359 C 0.00764 -0.01328 0.00798 -0.01328 0.00833 -0.01297 C 0.0085 -0.01297 0.00903 -0.01266 0.0092 -0.01266 C 0.00903 -0.01235 0.00885 -0.01173 0.0085 -0.01173 C 0.00694 -0.01112 0.00677 -0.01173 0.00573 -0.01297 C 0.00503 -0.00926 0.0059 -0.01328 0.00521 -0.01359 C 0.00486 -0.01359 0.00434 -0.01266 0.00416 -0.01204 C 0.00399 -0.01173 0.00382 -0.01019 0.00382 -0.0105 C 0.00382 -0.01112 0.00399 -0.01204 0.00416 -0.01266 C 0.00416 -0.01235 0.00469 -0.00926 0.00503 -0.00957 C 0.00538 -0.00988 0.00521 -0.01081 0.00521 -0.01173 C 0.00538 -0.0105 0.00521 -0.00926 0.00555 -0.00865 C 0.00573 -0.00803 0.00625 -0.00865 0.00625 -0.00926 C 0.00642 -0.00988 0.00607 -0.01081 0.00607 -0.01173 C 0.00555 -0.01142 0.00486 -0.01081 0.00434 -0.01112 C 0.00416 -0.01112 0.00625 -0.01142 0.0066 -0.01173 Z " pathEditMode="relative" rAng="5400000" ptsTypes="AAAAAAAAAAAAAAAAAAAAAAAAAAAAAAAAAAAAAAAAAAAAAAAA">
                                      <p:cBhvr>
                                        <p:cTn id="6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712 -0.01266 L -0.00712 -0.01235 C -0.0066 -0.01142 -0.00625 -0.01019 -0.00625 -0.00896 C -0.00625 -0.00834 -0.0066 -0.00896 -0.00712 -0.00926 C -0.00712 -0.01019 -0.00712 -0.01112 -0.00712 -0.01173 C -0.00712 -0.01204 -0.00486 -0.01235 -0.00486 -0.01389 C -0.00486 -0.01482 -0.00625 -0.01544 -0.0066 -0.01575 C -0.00712 -0.01575 -0.00764 -0.01605 -0.00799 -0.01544 C -0.00816 -0.01359 -0.0066 -0.01266 -0.00625 -0.01235 C -0.00625 -0.01204 -0.00816 -0.01142 -0.00799 -0.00988 C -0.00764 -0.00926 -0.00712 -0.00957 -0.00712 -0.00926 C -0.00712 -0.00896 -0.00868 -0.00772 -0.00885 -0.00772 C -0.0092 -0.00803 -0.00955 -0.00834 -0.0099 -0.00896 C -0.0092 -0.00896 -0.00868 -0.00865 -0.00816 -0.00926 C -0.00799 -0.00957 -0.00885 -0.00926 -0.00885 -0.00988 L -0.00816 -0.01142 C -0.00972 -0.01328 -0.00885 -0.01173 -0.00799 -0.01266 C -0.00764 -0.01328 -0.00764 -0.01389 -0.00712 -0.0142 L -0.00625 -0.01389 C -0.0066 -0.01328 -0.00712 -0.01266 -0.00712 -0.01235 C -0.00712 -0.01173 -0.00712 -0.01112 -0.00712 -0.01081 C -0.00764 -0.0105 -0.00816 -0.01112 -0.00868 -0.01142 C -0.0092 -0.01451 -0.00885 -0.01173 -0.00816 -0.01081 C -0.00764 -0.01019 -0.0059 -0.00926 -0.00625 -0.00988 L -0.00712 -0.01081 C -0.0059 -0.01173 -0.0066 -0.01081 -0.00712 -0.01235 C -0.00764 -0.01266 -0.00764 -0.01328 -0.00764 -0.01389 C -0.00764 -0.01359 -0.00625 -0.01605 -0.0059 -0.0142 C -0.0059 -0.01359 -0.0059 -0.01266 -0.00625 -0.01235 C -0.00712 -0.01173 -0.00851 -0.01204 -0.0099 -0.01173 C -0.00955 -0.01142 -0.00955 -0.01081 -0.0092 -0.01019 C -0.00903 -0.00988 -0.00851 -0.00926 -0.00816 -0.00988 C -0.00816 -0.01112 -0.00816 -0.01266 -0.00816 -0.0142 C -0.00816 -0.01482 -0.00816 -0.01544 -0.00799 -0.01575 C -0.00764 -0.01636 -0.00764 -0.01729 -0.00764 -0.0176 C -0.00764 -0.01729 -0.00712 -0.01698 -0.00712 -0.01636 C -0.0066 -0.01359 -0.00712 -0.01328 -0.00799 -0.01142 C -0.0059 -0.01019 -0.00816 -0.01173 -0.00816 -0.01019 C -0.00816 -0.00957 -0.00764 -0.00896 -0.00712 -0.00834 C -0.00712 -0.00803 -0.00625 -0.00772 -0.00625 -0.00741 C -0.0066 -0.00772 -0.00712 -0.00803 -0.00764 -0.00834 C -0.00764 -0.00803 -0.0059 -0.00926 -0.0059 -0.00988 C -0.00625 -0.0105 -0.0066 -0.01019 -0.00712 -0.01019 C -0.00625 -0.0105 -0.0059 -0.01019 -0.00538 -0.01081 C -0.00521 -0.01112 -0.00538 -0.01204 -0.0059 -0.01235 C -0.00625 -0.01266 -0.0066 -0.01204 -0.00712 -0.01173 C -0.00712 -0.01081 -0.0066 -0.00988 -0.0066 -0.00896 C -0.0066 -0.00834 -0.00712 -0.01204 -0.00712 -0.01266 Z " pathEditMode="relative" rAng="0" ptsTypes="AAAAAAAAAAAAAAAAAAAAAAAAAAAAAAAAAAAAAAAAAAAAAAAA">
                                      <p:cBhvr>
                                        <p:cTn id="8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1.7284E-6 L -0.00035 -0.00031 C -0.00069 -0.00123 -0.00121 -0.00247 -0.00121 -0.0037 C -0.00121 -0.00432 -0.00069 -0.0037 -0.00035 -0.00339 C -0.00017 -0.00247 -0.00017 -0.00154 -0.00017 -0.00092 C -0.00052 -0.00062 -0.00278 -0.00031 -0.00278 0.00124 C -0.00278 0.00216 -0.00121 0.00278 -0.00069 0.00309 C -0.00035 0.00309 0.00017 0.0034 0.00035 0.00278 C 0.0007 0.00093 -0.00087 -1.7284E-6 -0.00121 -0.00031 C -0.00121 -0.00062 0.00087 -0.00123 0.00035 -0.00278 C 0.00017 -0.00339 -0.00017 -0.00308 -0.00035 -0.00339 C -0.00035 -0.0037 0.00122 -0.00494 0.00139 -0.00494 C 0.00174 -0.00463 0.00208 -0.00432 0.00226 -0.0037 C 0.00174 -0.0037 0.00122 -0.00401 0.0007 -0.00339 C 0.00035 -0.00308 0.00139 -0.00339 0.00139 -0.00278 L 0.0007 -0.00123 C 0.00226 0.00062 0.00139 -0.00092 0.00035 -1.7284E-6 C 0.00017 0.00062 -1.11111E-6 0.00124 -0.00017 0.00154 L -0.00104 0.00124 C -0.00087 0.00062 -0.00052 -1.7284E-6 -0.00035 -0.00031 C -0.00035 -0.00092 -0.00035 -0.00154 -0.00017 -0.00185 C 0.00035 -0.00216 0.0007 -0.00154 0.00122 -0.00123 C 0.00174 0.00185 0.00139 -0.00092 0.0007 -0.00185 C 0.00017 -0.00247 -0.00156 -0.00339 -0.00104 -0.00278 L -0.00017 -0.00185 C -0.00173 -0.00092 -0.00087 -0.00185 -0.00017 -0.00031 C -1.11111E-6 -1.7284E-6 -1.11111E-6 0.00062 0.00017 0.00124 C -1.11111E-6 0.00124 -0.00121 0.0034 -0.00156 0.00154 C -0.00173 0.00093 -0.00156 -1.7284E-6 -0.00121 -0.00031 C -0.00017 -0.00092 0.00104 -0.00062 0.00226 -0.00092 C 0.00208 -0.00123 0.00208 -0.00185 0.00174 -0.00247 C 0.00156 -0.00278 0.00104 -0.00339 0.00087 -0.00278 C 0.00052 -0.00154 0.00087 -1.7284E-6 0.0007 0.00154 C 0.00052 0.00216 0.00052 0.00278 0.00035 0.00309 C 0.00035 0.00371 0.00017 0.00463 0.00017 0.00494 C -1.11111E-6 0.00463 -0.00035 0.00432 -0.00035 0.00371 C -0.00069 0.00093 -0.00035 0.00062 0.00035 -0.00123 C -0.00173 -0.00247 0.00052 -0.00092 0.0007 -0.00247 C 0.0007 -0.00308 0.00017 -0.0037 -0.00017 -0.00432 C -0.00035 -0.00463 -0.00121 -0.00494 -0.00104 -0.00494 C -0.00069 -0.00494 -0.00017 -0.00463 0.00017 -0.00432 C -1.11111E-6 -0.00432 -0.00173 -0.00339 -0.00156 -0.00278 C -0.00139 -0.00216 -0.00087 -0.00247 -0.00035 -0.00247 C -0.00104 -0.00216 -0.00173 -0.00247 -0.00208 -0.00185 C -0.00243 -0.00154 -0.00208 -0.00062 -0.00173 -0.00031 C -0.00139 -1.7284E-6 -0.00087 -0.00062 -0.00035 -0.00092 C -0.00052 -0.00185 -0.00087 -0.00278 -0.00069 -0.0037 C -0.00069 -0.00432 -0.00052 -0.00062 -0.00035 -1.7284E-6 Z " pathEditMode="relative" rAng="10800000" ptsTypes="AAAAAAAAAAAAAAAAAAAAAAAAAAAAAAAAAAAAAAAAAAAAAAAA">
                                      <p:cBhvr>
                                        <p:cTn id="10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52 0.00031 L -0.00035 0.00031 C 0.00017 -0.00031 0.00087 -0.00124 0.00174 -0.00124 C 0.00191 -0.00124 0.00156 -0.00031 0.00139 0.00031 C 0.00104 0.00061 0.00052 0.00031 -8.33333E-7 0.00061 C -8.33333E-7 0.00031 -0.00035 -0.00371 -0.00104 -0.00371 C -0.00156 -0.00371 -0.00208 -0.00093 -0.00226 -0.00031 C -0.00208 0.00031 -0.00226 0.00123 -0.00191 0.00154 C -0.00104 0.00216 -0.00035 -0.00062 -0.00017 -0.00124 C -0.00017 -0.00093 0.00017 0.00247 0.00104 0.00154 C 0.00139 0.00123 0.00122 0.00061 0.00139 0.00031 C 0.00156 0.00031 0.00226 0.00339 0.00243 0.00339 C 0.00208 0.00401 0.00191 0.00463 0.00174 0.00524 C 0.00156 0.00401 0.00174 0.00339 0.00139 0.00216 C 0.00122 0.00154 0.00139 0.00339 0.00104 0.00339 L 0.00035 0.00216 C -0.00069 0.00494 0.00017 0.00339 -0.00052 0.00154 C -0.00069 0.00123 -0.00104 0.00123 -0.00139 0.00061 L -0.00104 -0.00093 C -0.00087 -0.00062 -0.00052 0.00031 -0.00017 0.00031 C -8.33333E-7 0.00031 0.00052 0.00031 0.00052 0.00061 C 0.0007 0.00123 0.00035 0.00216 0.00035 0.00339 C -0.00139 0.00401 0.00017 0.00339 0.00052 0.00216 C 0.00087 0.00123 0.00139 -0.00185 0.00104 -0.00093 L 0.00052 0.00061 C 0.00017 -0.00216 0.00052 -0.00062 -0.00017 0.00061 C -0.00052 0.00123 -0.00087 0.00123 -0.00104 0.00123 C -0.00121 0.00123 -0.00226 -0.00124 -0.00139 -0.00185 C -0.00104 -0.00216 -0.00035 -0.00185 -0.00017 -0.00124 C 0.00017 0.00061 -8.33333E-7 0.00277 -8.33333E-7 0.00524 C 0.00035 0.00463 0.0007 0.00463 0.00087 0.00401 C 0.00104 0.00339 0.00139 0.00277 0.00104 0.00247 C 0.00035 0.00216 -0.00052 0.00247 -0.00139 0.00216 C -0.00156 0.00216 -0.00191 0.00216 -0.00226 0.00154 C -0.00243 0.00123 -0.00295 0.00123 -0.00312 0.00123 C -0.00295 0.00061 -0.00278 0.00031 -0.00243 0.00031 C -0.00087 -0.00031 -0.00069 0.00031 0.00035 0.00154 C 0.00104 -0.00216 0.00017 0.00216 0.00087 0.00216 C 0.00122 0.00216 0.00174 0.00123 0.00191 0.00061 C 0.00208 0.00031 0.00226 -0.00124 0.00226 -0.00093 C 0.00226 -0.00031 0.00208 0.00031 0.00191 0.00123 C 0.00208 0.00123 0.00139 -0.00216 0.00104 -0.00185 C 0.0007 -0.00124 0.00087 -0.00062 0.00087 0.00031 C 0.0007 -0.00093 0.00087 -0.00216 0.00052 -0.00278 C 0.00035 -0.00309 -0.00017 -0.00278 -0.00017 -0.00216 C -0.00035 -0.00124 -8.33333E-7 -0.00062 -8.33333E-7 0.00031 C 0.00052 0.00031 0.00122 -0.00062 0.00174 -0.00031 C 0.00191 -0.00031 -0.00017 0.00031 -0.00052 0.00031 Z " pathEditMode="relative" rAng="16200000" ptsTypes="AAAAAAAAAAAAAAAAAAAAAAAAAAAAAAAAAAAAAAAAAAAAAAAA">
                                      <p:cBhvr>
                                        <p:cTn id="12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6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26 -0.01018 L -0.00226 -0.00987 C -0.00243 -0.00926 -0.00347 -0.00771 -0.00417 -0.00586 C -0.00469 -0.00741 -0.00486 -0.00833 -0.00469 -0.00895 C -0.00399 -0.00895 -0.0033 -0.00926 -0.00312 -0.00987 C -0.00278 -0.00957 -0.00191 -0.00679 -0.00121 -0.00771 C -0.00069 -0.00957 -0.00087 -0.01203 -0.00139 -0.01173 C -0.00173 -0.01203 -0.00191 -0.01296 -0.00208 -0.01234 C -0.00295 -0.01358 -0.00226 -0.00987 -0.00278 -0.01142 C -0.00226 -0.00987 -0.00434 -0.01327 -0.00451 -0.01049 C -0.00469 -0.00987 -0.00469 -0.00895 -0.00469 -0.00987 C -0.00469 -0.00895 -0.00677 -0.0108 -0.00694 -0.01203 C -0.00694 -0.01327 -0.00677 -0.01234 -0.00642 -0.01203 C -0.00677 -0.01234 -0.00625 -0.01111 -0.00486 -0.0108 C -0.00469 -0.00987 -0.00608 -0.01173 -0.0059 -0.01234 L -0.00434 -0.01327 C -0.00417 -0.01543 -0.00434 -0.01327 -0.00226 -0.00987 C -0.00208 -0.00926 -0.00226 -0.01142 -0.00226 -0.01173 L -0.00173 -0.01049 C -0.00191 -0.00987 -0.00208 -0.00926 -0.00243 -0.00926 C -0.00312 -0.00895 -0.0033 -0.00926 -0.00364 -0.00864 C -0.00417 -0.00741 -0.00451 -0.01203 -0.00469 -0.01358 C -0.00347 -0.01543 -0.00434 -0.01327 -0.00451 -0.01203 C -0.00417 -0.00741 -0.00382 -0.00555 -0.00382 -0.0071 L -0.00364 -0.00864 C -0.00243 -0.00926 -0.00382 -0.0108 -0.00243 -0.00926 C -0.00312 -0.01296 -0.00208 -0.00926 -0.0026 -0.01234 C -0.00278 -0.01327 -0.00087 -0.01203 -0.00139 -0.01018 C -0.00139 -0.00864 -0.00243 -0.01111 -0.00278 -0.01142 C -0.00312 -0.00987 -0.00417 -0.01389 -0.00469 -0.01512 C -0.00486 -0.0145 -0.00503 -0.01389 -0.00555 -0.01203 C -0.0059 -0.01234 -0.00521 -0.01111 -0.00538 -0.01049 C -0.00382 -0.01049 -0.00243 -0.00926 -0.00295 -0.0142 C -0.00278 -0.01327 -0.00243 -0.0145 -0.00208 -0.01234 C -0.00156 -0.01265 -0.00104 -0.01296 -0.00139 -0.01327 C -0.00104 -0.01296 -0.00121 -0.01296 -0.00121 -0.01234 C -0.00243 -0.01142 -0.00208 -0.00926 -0.00312 -0.00895 C -0.0033 -0.00586 -0.00312 -0.00895 -0.00538 -0.01265 C -0.00486 -0.0108 -0.00503 -0.01018 -0.00521 -0.00864 C -0.00538 -0.00802 -0.00486 -0.00679 -0.00521 -0.0071 C -0.00555 -0.00741 -0.00538 -0.00802 -0.00555 -0.00895 C -0.00555 -0.00987 -0.00382 -0.00555 -0.00364 -0.00617 C -0.00347 -0.00771 -0.00382 -0.0071 -0.00382 -0.00926 C -0.00364 -0.00864 -0.0033 -0.00586 -0.00243 -0.00926 C -0.00295 -0.00926 -0.00226 -0.00987 -0.0026 -0.01049 C -0.00208 -0.00926 -0.00312 -0.01173 -0.00347 -0.01203 C -0.00364 -0.00864 -0.00382 -0.0071 -0.00486 -0.00833 C -0.00503 -0.00771 -0.00278 -0.00957 -0.0026 -0.01018 Z " pathEditMode="relative" rAng="3240000" ptsTypes="AAAAAAAAAAAAAAAAAAAAAAAAAAAAAAAAAAAAAAAAAAAAAAAA">
                                      <p:cBhvr>
                                        <p:cTn id="14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9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0.00031 L -0.00035 -0.00031 C -8.33333E-7 -0.00185 -8.33333E-7 -0.0034 0.00052 -0.00401 C 0.00087 -0.00463 0.00087 -0.00371 0.00087 -0.00278 C 0.0007 -0.00216 0.0007 -0.00093 -8.33333E-7 -0.00093 C -8.33333E-7 -0.00124 -0.00191 -0.0034 -0.00243 -0.00216 C -0.00278 -0.00154 -0.00191 0.00123 -0.00174 0.00154 C -0.00139 0.00185 -0.00104 0.00278 -0.00069 0.00247 C 0.00017 0.00154 -0.00069 -0.00093 -0.00069 -0.00154 C -0.00052 -0.00154 0.00104 1.35802E-6 0.00122 -0.00154 C 0.00139 -0.00247 0.00104 -0.00278 0.00087 -0.00278 C 0.00104 -0.00309 0.00295 -0.00216 0.00295 -0.00247 C 0.00295 -0.00154 0.00313 -0.00093 0.00313 -0.00031 C 0.00261 -0.00062 0.00261 -0.00154 0.00174 -0.00185 C 0.00139 -0.00185 0.00226 -0.00093 0.00208 -0.00062 L 0.00104 1.35802E-6 C 0.00139 0.00309 0.00139 0.00092 0.00035 0.00031 C -0.00017 0.00062 -0.00035 0.00123 -0.00069 0.00092 L -0.00121 -0.00031 C -0.00087 -0.00062 -0.00035 -0.00031 -0.00017 -0.00062 C -8.33333E-7 -0.00124 0.0007 -0.00093 0.00052 -0.00154 C 0.00087 -0.00154 0.00104 -0.00031 0.00156 0.00062 C 0.0007 0.00339 0.00139 0.00092 0.00122 -0.00062 C 0.00104 -0.00154 0.00035 -0.00401 0.00017 -0.0034 L 0.00052 -0.00154 C -0.00087 -0.00247 -8.33333E-7 -0.00247 -8.33333E-7 -0.00031 C 0.00017 0.00031 -0.00017 0.00062 -0.00035 0.00123 C -0.00069 0.00092 -0.00208 0.00123 -0.00156 -0.00031 C -0.00156 -0.00124 -0.00087 -0.00154 -0.00069 -0.00154 C 0.00017 -0.00093 0.00104 0.00062 0.00208 0.00247 C 0.00191 0.00185 0.00226 0.00092 0.00226 0.00031 C 0.00208 -0.00062 0.00191 -0.00124 0.00174 -0.00124 C 0.00104 -0.00031 0.0007 0.00092 -8.33333E-7 0.00185 C -0.00035 0.00247 -0.00052 0.00278 -0.00069 0.00309 C -0.00139 0.00309 -0.00156 0.0037 -0.00174 0.00401 C -0.00191 0.00339 -0.00191 0.00278 -0.00156 0.00247 C -0.00087 1.35802E-6 -0.00052 1.35802E-6 0.0007 -0.00062 C -0.00035 -0.00371 0.00087 1.35802E-6 0.00139 -0.00093 C 0.00174 -0.00154 0.00156 -0.00247 0.00139 -0.0034 C 0.00139 -0.00401 0.00087 -0.00463 0.00104 -0.00494 C 0.00122 -0.00463 0.00139 -0.00401 0.00174 -0.00309 C 0.00191 -0.0034 -8.33333E-7 -0.00432 0.00017 -0.0034 C -0.00017 -0.00309 0.00017 -0.00278 0.00052 -0.00216 C -8.33333E-7 -0.00278 -0.00035 -0.00371 -0.00069 -0.00371 C -0.00121 -0.00371 -0.00139 -0.00247 -0.00104 -0.00216 C -0.00087 -0.00154 -0.00035 -0.00154 -0.00017 -0.00154 C 0.00035 -0.00185 0.00035 -0.00309 0.00087 -0.00371 C 0.00104 -0.00401 -8.33333E-7 -0.00093 -0.00035 -0.00031 Z " pathEditMode="relative" rAng="13260000" ptsTypes="AAAAAAAAAAAAAAAAAAAAAAAAAAAAAAAAAAAAAAAAAAAAAAAA">
                                      <p:cBhvr>
                                        <p:cTn id="16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3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625 0.00031 L -0.00608 0.0034 C -0.00486 0.00124 -0.00434 0.00155 -0.00399 0.00278 C -0.00364 0.00278 -0.00399 0.00278 -0.00434 0.00309 C -0.00486 0.00309 -0.00503 0.00216 -0.0059 0.00247 C -0.00538 0.00093 -0.00469 -0.00123 -0.00538 -0.00216 C -0.00555 -0.00339 -0.00729 -0.00185 -0.00712 -0.00123 C -0.00764 -0.00154 -0.00851 0.00093 -0.00833 0.00155 C -0.00712 0.00216 -0.0059 0.00062 -0.00555 0.00031 C -0.00555 -0.0003 -0.00642 0.00371 -0.00555 0.00371 C -0.00521 0.0034 -0.00451 0.00247 -0.00434 0.00309 C -0.00469 0.00371 -0.00503 0.00556 -0.00486 0.00649 C -0.00521 0.00679 -0.00625 0.00834 -0.00642 0.00772 C -0.0059 0.00556 -0.00555 0.00525 -0.00538 0.00432 C -0.00555 0.00371 -0.0059 0.00556 -0.00608 0.00494 L -0.00677 0.00432 C -0.00798 0.00432 -0.00677 0.00432 -0.00694 0.00371 C -0.00677 0.00432 -0.00746 0.00155 -0.00677 0.00031 L -0.0066 -0.00092 C -0.00608 0.0034 -0.0059 0.0034 -0.0059 0.00247 C -0.00555 0.00216 -0.00503 0.00216 -0.00521 0.0034 C -0.00503 0.00402 -0.00642 0.00371 -0.00677 0.00432 C -0.00798 0.00278 -0.00677 0.00432 -0.00608 0.0034 C -0.00521 0.0034 -0.00382 0.00216 -0.00417 0.00216 L -0.00503 0.00216 C -0.00503 0.00062 -0.00469 0.00186 -0.00573 0.00124 C -0.00608 0.0034 -0.0059 0.00247 -0.00712 0.00031 C -0.00746 0.00155 -0.00746 -0.00247 -0.00642 -0.00185 C -0.00608 -0.00216 -0.00538 -0.00061 -0.00555 0.00031 C -0.0059 0.00247 -0.00677 0.00432 -0.00729 0.00556 C -0.00712 0.00587 -0.0066 0.00494 -0.00625 0.00463 C -0.00608 0.00525 -0.00573 0.00463 -0.0059 0.00402 C -0.00573 0.00309 -0.00694 0.00371 -0.00746 0.00155 C -0.00816 0.00216 -0.00833 0.00155 -0.00851 0.00093 C -0.00798 -0.00092 -0.00816 -0.00154 -0.00885 -0.00092 C -0.00816 -0.00154 -0.00816 -0.00185 -0.00764 -0.00123 C -0.00608 -3.82716E-6 -0.00625 0.00062 -0.00573 0.00309 C -0.00417 0.00062 -0.00608 0.00278 -0.00608 0.0034 C -0.00555 0.00371 -0.00503 0.00402 -0.00469 0.00371 C -0.00434 0.0034 -0.0033 0.00247 -0.00347 0.0034 C -0.00434 0.0034 -0.00469 0.00371 -0.00451 0.00432 C -0.00469 0.00371 -0.00382 0.00216 -0.00399 0.00124 C -0.00451 0.00093 -0.00451 0.00247 -0.00451 0.00278 C -0.00469 0.00186 -0.00417 0.00062 -0.00399 -0.0003 C -0.00417 -0.00092 -0.00486 -0.0003 -0.00521 -3.82716E-6 C -0.00538 -0.00061 -0.00538 0.00093 -0.00555 0.00216 C -0.00469 0.00186 -0.00417 0.00216 -0.00399 0.00278 C -0.00434 0.0034 -0.00538 0.00093 -0.00625 0.00031 Z " pathEditMode="relative" rAng="18480000" ptsTypes="AAAAAAAAAAAAAAAAAAAAAAAAAAAAAAAAAAAAAAAAAAAAAAAA">
                                      <p:cBhvr>
                                        <p:cTn id="18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85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729 -0.01265 L -0.00729 -0.01235 C -0.00695 -0.01142 -0.00643 -0.01018 -0.00643 -0.00895 C -0.00643 -0.00833 -0.00695 -0.00895 -0.00729 -0.00926 C -0.00747 -0.01018 -0.00747 -0.01111 -0.00747 -0.01173 C -0.00712 -0.01204 -0.00486 -0.01235 -0.00486 -0.01389 C -0.00486 -0.01481 -0.00643 -0.01543 -0.00695 -0.01574 C -0.00729 -0.01574 -0.00781 -0.01605 -0.00799 -0.01543 C -0.00834 -0.01358 -0.00677 -0.01265 -0.00643 -0.01235 C -0.00643 -0.01204 -0.00851 -0.01142 -0.00799 -0.00988 C -0.00781 -0.00926 -0.00747 -0.00957 -0.00729 -0.00926 C -0.00729 -0.00895 -0.00886 -0.00772 -0.00903 -0.00772 C -0.00938 -0.00802 -0.00972 -0.00833 -0.0099 -0.00895 C -0.00938 -0.00895 -0.00886 -0.00864 -0.00834 -0.00926 C -0.00799 -0.00957 -0.00903 -0.00926 -0.00903 -0.00988 L -0.00834 -0.01142 C -0.0099 -0.01327 -0.00903 -0.01173 -0.00799 -0.01265 C -0.00781 -0.01327 -0.00764 -0.01389 -0.00747 -0.0142 L -0.0066 -0.01389 C -0.00677 -0.01327 -0.00712 -0.01265 -0.00729 -0.01235 C -0.00729 -0.01173 -0.00729 -0.01111 -0.00747 -0.0108 C -0.00799 -0.01049 -0.00834 -0.01111 -0.00886 -0.01142 C -0.00938 -0.01451 -0.00903 -0.01173 -0.00834 -0.0108 C -0.00781 -0.01018 -0.00608 -0.00926 -0.0066 -0.00988 L -0.00747 -0.0108 C -0.0059 -0.01173 -0.00677 -0.0108 -0.00747 -0.01235 C -0.00764 -0.01265 -0.00764 -0.01327 -0.00781 -0.01389 C -0.00764 -0.01389 -0.00643 -0.01605 -0.00608 -0.0142 C -0.0059 -0.01358 -0.00608 -0.01265 -0.00643 -0.01235 C -0.00747 -0.01173 -0.00868 -0.01204 -0.0099 -0.01173 C -0.00972 -0.01142 -0.00972 -0.0108 -0.00938 -0.01018 C -0.0092 -0.00988 -0.00868 -0.00926 -0.00851 -0.00988 C -0.00816 -0.01111 -0.00851 -0.01265 -0.00834 -0.0142 C -0.00816 -0.01481 -0.00816 -0.01543 -0.00799 -0.01574 C -0.00799 -0.01636 -0.00781 -0.01728 -0.00781 -0.01759 C -0.00764 -0.01728 -0.00729 -0.01697 -0.00729 -0.01636 C -0.00695 -0.01358 -0.00729 -0.01327 -0.00799 -0.01142 C -0.0059 -0.01018 -0.00816 -0.01173 -0.00834 -0.01018 C -0.00834 -0.00957 -0.00781 -0.00895 -0.00747 -0.00833 C -0.00729 -0.00802 -0.00643 -0.00772 -0.0066 -0.00772 C -0.00695 -0.00772 -0.00747 -0.00802 -0.00781 -0.00833 C -0.00764 -0.00833 -0.0059 -0.00926 -0.00608 -0.00988 C -0.00625 -0.01049 -0.00677 -0.01018 -0.00729 -0.01018 C -0.0066 -0.01049 -0.0059 -0.01018 -0.00556 -0.0108 C -0.00521 -0.01111 -0.00556 -0.01204 -0.0059 -0.01235 C -0.00625 -0.01265 -0.00677 -0.01204 -0.00729 -0.01173 C -0.00712 -0.0108 -0.00677 -0.00988 -0.00695 -0.00895 C -0.00695 -0.00833 -0.00712 -0.01204 -0.00729 -0.01265 Z " pathEditMode="relative" rAng="0" ptsTypes="AAAAAAAAAAAAAAAAAAAAAAAAAAAAAAAAAAAAAAAAAAAAAAAA">
                                      <p:cBhvr>
                                        <p:cTn id="20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3.7037E-7 L -0.00035 -0.00031 C -0.00069 -0.00123 -0.00121 -0.00247 -0.00121 -0.0037 C -0.00121 -0.00432 -0.00069 -0.0037 -0.00035 -0.00339 C -0.00017 -0.00247 -0.00035 -0.00154 -0.00017 -0.00093 C -0.00035 -0.00062 -0.0026 -0.00031 -0.0026 0.00123 C -0.0026 0.00216 -0.00104 0.00278 -0.00069 0.00309 C -0.00035 0.00309 0.00017 0.0034 0.00035 0.00278 C 0.0007 0.00093 -0.00087 -3.7037E-7 -0.00121 -0.00031 C -0.00104 -0.00031 0.00087 -0.00123 0.00035 -0.00278 C 0.00017 -0.00339 -0.00017 -0.00309 -0.00035 -0.00339 C -0.00035 -0.0037 0.00139 -0.00494 0.00139 -0.00525 C 0.00174 -0.00463 0.00208 -0.00432 0.00243 -0.0037 C 0.00174 -0.0037 0.00139 -0.00401 0.0007 -0.00339 C 0.00035 -0.00309 0.00139 -0.00339 0.00139 -0.00278 L 0.0007 -0.00123 C 0.00226 0.00062 0.00139 -0.00093 0.00035 -3.7037E-7 C 0.00017 0.00062 0.00017 0.00123 -0.00017 0.00154 L -0.00104 0.00123 C -0.00087 0.00062 -0.00035 -3.7037E-7 -0.00035 -0.00031 C -0.00035 -0.00093 -0.00035 -0.00154 -0.00017 -0.00185 C 0.00017 -0.00216 0.0007 -0.00154 0.00139 -0.00123 C 0.00174 0.00185 0.00139 -0.00093 0.0007 -0.00185 C 0.00017 -0.00247 -0.00156 -0.00339 -0.00104 -0.00278 L -0.00017 -0.00185 C -0.00174 -0.00093 -0.00087 -0.00185 -0.00017 -0.00031 C 0.00017 -3.7037E-7 0.00017 0.00062 0.00017 0.00123 C 0.00017 0.00093 -0.00121 0.0034 -0.00156 0.00154 C -0.00174 0.00093 -0.00156 -3.7037E-7 -0.00121 -0.00031 C -0.00017 -0.00093 0.00104 -0.00062 0.00243 -0.00093 C 0.00208 -0.00123 0.00208 -0.00185 0.00174 -0.00247 C 0.00139 -0.00278 0.00104 -0.00339 0.00087 -0.00278 C 0.0007 -0.00154 0.00087 -3.7037E-7 0.0007 0.00154 C 0.0007 0.00216 0.0007 0.00278 0.00035 0.00309 C 0.00017 0.0037 0.00017 0.00463 0.00017 0.00494 C -0.00017 0.00463 -0.00035 0.00432 -0.00035 0.0037 C -0.00069 0.00093 -0.00035 0.00062 0.00035 -0.00123 C -0.00174 -0.00247 0.0007 -0.00093 0.0007 -0.00247 C 0.0007 -0.00309 0.00017 -0.0037 -0.00017 -0.00432 C -0.00035 -0.00463 -0.00121 -0.00494 -0.00104 -0.00494 C -0.00069 -0.00494 -0.00035 -0.00463 0.00017 -0.00432 C 0.00017 -0.00463 -0.00174 -0.00339 -0.00156 -0.00278 C -0.00121 -0.00216 -0.00087 -0.00247 -0.00035 -0.00247 C -0.00104 -0.00216 -0.00174 -0.00247 -0.00208 -0.00185 C -0.00226 -0.00154 -0.00208 -0.00062 -0.00174 -0.00031 C -0.00121 -3.7037E-7 -0.00087 -0.00062 -0.00035 -0.00093 C -0.00035 -0.00185 -0.00087 -0.00278 -0.00069 -0.0037 C -0.00069 -0.00432 -0.00035 -0.00062 -0.00035 -3.7037E-7 Z " pathEditMode="relative" rAng="10800000" ptsTypes="AAAAAAAAAAAAAAAAAAAAAAAAAAAAAAAAAAAAAAAAAAAAAAAA">
                                      <p:cBhvr>
                                        <p:cTn id="22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20988E-6 L 0.05 0.00679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34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8.64198E-7 L 0.03958 -0.01173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" y="-58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09877E-6 L 0.04427 0.00679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3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4" grpId="0" animBg="1"/>
      <p:bldP spid="9" grpId="0" animBg="1"/>
      <p:bldP spid="10" grpId="0" animBg="1"/>
      <p:bldP spid="25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C28958-BCDE-13B0-CDEC-525EAF0EF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r>
              <a:rPr lang="de-DE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ED2C0EC-6DC4-9879-31ED-0A234E5ED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061FB26B-0112-4371-8556-14D6961F686D}" type="slidenum">
              <a:rPr lang="de-DE">
                <a:solidFill>
                  <a:prstClr val="white"/>
                </a:solidFill>
              </a:rPr>
              <a:pPr defTabSz="609585"/>
              <a:t>5</a:t>
            </a:fld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21" name="Titel 1">
            <a:extLst>
              <a:ext uri="{FF2B5EF4-FFF2-40B4-BE49-F238E27FC236}">
                <a16:creationId xmlns:a16="http://schemas.microsoft.com/office/drawing/2014/main" id="{8F0A61B2-3FB9-1827-6E0D-B5581818045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2511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Natriumchlorid-Synthese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2A1462C-1F2F-B8BD-9EC3-135504933296}"/>
              </a:ext>
            </a:extLst>
          </p:cNvPr>
          <p:cNvSpPr/>
          <p:nvPr/>
        </p:nvSpPr>
        <p:spPr>
          <a:xfrm>
            <a:off x="1103689" y="257251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53800DC-B5DA-8412-072C-CA09A2A8827A}"/>
              </a:ext>
            </a:extLst>
          </p:cNvPr>
          <p:cNvSpPr/>
          <p:nvPr/>
        </p:nvSpPr>
        <p:spPr>
          <a:xfrm>
            <a:off x="1103689" y="373915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ED0EFC6-ED99-D7D7-FC18-E30A466C0439}"/>
              </a:ext>
            </a:extLst>
          </p:cNvPr>
          <p:cNvSpPr/>
          <p:nvPr/>
        </p:nvSpPr>
        <p:spPr>
          <a:xfrm>
            <a:off x="1103689" y="490579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920D57D-28A0-CC81-00BC-C22CDA82FBF9}"/>
              </a:ext>
            </a:extLst>
          </p:cNvPr>
          <p:cNvSpPr/>
          <p:nvPr/>
        </p:nvSpPr>
        <p:spPr>
          <a:xfrm>
            <a:off x="2066857" y="5489116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F26074D-9C23-BD19-374E-43C6DA8FC190}"/>
              </a:ext>
            </a:extLst>
          </p:cNvPr>
          <p:cNvSpPr/>
          <p:nvPr/>
        </p:nvSpPr>
        <p:spPr>
          <a:xfrm>
            <a:off x="2066857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F16D4F8-A7A6-41AA-7F8E-BECD90EEFE5B}"/>
              </a:ext>
            </a:extLst>
          </p:cNvPr>
          <p:cNvSpPr/>
          <p:nvPr/>
        </p:nvSpPr>
        <p:spPr>
          <a:xfrm>
            <a:off x="134425" y="315583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0A4B532-8E26-E7F1-CE1D-1EED7B3BE3C9}"/>
              </a:ext>
            </a:extLst>
          </p:cNvPr>
          <p:cNvSpPr/>
          <p:nvPr/>
        </p:nvSpPr>
        <p:spPr>
          <a:xfrm>
            <a:off x="134425" y="432247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182B8A4-41F1-BD98-A3E7-9996C766624F}"/>
              </a:ext>
            </a:extLst>
          </p:cNvPr>
          <p:cNvSpPr/>
          <p:nvPr/>
        </p:nvSpPr>
        <p:spPr>
          <a:xfrm>
            <a:off x="134425" y="548911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4CE3B68-1530-53ED-E804-058182ADF3DC}"/>
              </a:ext>
            </a:extLst>
          </p:cNvPr>
          <p:cNvSpPr/>
          <p:nvPr/>
        </p:nvSpPr>
        <p:spPr>
          <a:xfrm>
            <a:off x="157969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8F60E4FE-AFB5-0AF9-B25D-F070988D7FD3}"/>
              </a:ext>
            </a:extLst>
          </p:cNvPr>
          <p:cNvGrpSpPr/>
          <p:nvPr/>
        </p:nvGrpSpPr>
        <p:grpSpPr>
          <a:xfrm>
            <a:off x="2326549" y="3100763"/>
            <a:ext cx="2378919" cy="2428271"/>
            <a:chOff x="1744911" y="2325572"/>
            <a:chExt cx="1784189" cy="1821203"/>
          </a:xfrm>
        </p:grpSpPr>
        <p:sp>
          <p:nvSpPr>
            <p:cNvPr id="30" name="Oval 29" descr="Down:  Na+">
              <a:extLst>
                <a:ext uri="{FF2B5EF4-FFF2-40B4-BE49-F238E27FC236}">
                  <a16:creationId xmlns:a16="http://schemas.microsoft.com/office/drawing/2014/main" id="{5B5EAB2C-23D3-C565-CA15-C273EF60E77A}"/>
                </a:ext>
              </a:extLst>
            </p:cNvPr>
            <p:cNvSpPr/>
            <p:nvPr/>
          </p:nvSpPr>
          <p:spPr>
            <a:xfrm>
              <a:off x="2316868" y="2325572"/>
              <a:ext cx="722376" cy="72237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267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267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9" name="Oval 28" descr="Down:  Na+">
              <a:extLst>
                <a:ext uri="{FF2B5EF4-FFF2-40B4-BE49-F238E27FC236}">
                  <a16:creationId xmlns:a16="http://schemas.microsoft.com/office/drawing/2014/main" id="{FF475822-B378-D993-061F-0C968DAC3850}"/>
                </a:ext>
              </a:extLst>
            </p:cNvPr>
            <p:cNvSpPr/>
            <p:nvPr/>
          </p:nvSpPr>
          <p:spPr>
            <a:xfrm>
              <a:off x="2273983" y="3424399"/>
              <a:ext cx="722376" cy="72237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267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267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65A8C0C-B6EF-5ED1-705C-9C2FDD92E9C1}"/>
                </a:ext>
              </a:extLst>
            </p:cNvPr>
            <p:cNvSpPr/>
            <p:nvPr/>
          </p:nvSpPr>
          <p:spPr>
            <a:xfrm>
              <a:off x="1744911" y="2861157"/>
              <a:ext cx="722376" cy="722376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Cl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-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8" name="Oval 27" descr="Down:  Cl-">
              <a:extLst>
                <a:ext uri="{FF2B5EF4-FFF2-40B4-BE49-F238E27FC236}">
                  <a16:creationId xmlns:a16="http://schemas.microsoft.com/office/drawing/2014/main" id="{F0C58A40-0F15-2CF7-914D-BE339967D97F}"/>
                </a:ext>
              </a:extLst>
            </p:cNvPr>
            <p:cNvSpPr/>
            <p:nvPr/>
          </p:nvSpPr>
          <p:spPr>
            <a:xfrm>
              <a:off x="2806724" y="2881157"/>
              <a:ext cx="722376" cy="722376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Cl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-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790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6 -0.01173 L 0.00642 -0.01173 C 0.0059 -0.01112 0.00521 -0.01019 0.00434 -0.01019 C 0.00416 -0.01019 0.00451 -0.01112 0.00469 -0.01173 C 0.00503 -0.01204 0.00555 -0.01204 0.00607 -0.01204 C 0.00607 -0.01142 0.00642 -0.00741 0.00712 -0.00741 C 0.00764 -0.00741 0.00816 -0.01019 0.00833 -0.01112 C 0.00816 -0.01173 0.00833 -0.01266 0.00798 -0.01297 C 0.00712 -0.01359 0.00642 -0.01081 0.00625 -0.01019 C 0.00607 -0.01019 0.0059 -0.01389 0.00503 -0.01297 C 0.00469 -0.01266 0.00486 -0.01204 0.00469 -0.01173 C 0.00451 -0.01173 0.00382 -0.01451 0.00382 -0.01482 C 0.00399 -0.01544 0.00416 -0.01605 0.00434 -0.01636 C 0.00451 -0.01544 0.00434 -0.01451 0.00469 -0.01359 C 0.00486 -0.01297 0.00469 -0.01482 0.00503 -0.01482 L 0.00573 -0.01359 C 0.00677 -0.01636 0.0059 -0.01482 0.0066 -0.01297 C 0.00677 -0.01266 0.00712 -0.01235 0.00746 -0.01204 L 0.00712 -0.0105 C 0.00694 -0.01081 0.0066 -0.01142 0.00625 -0.01173 C 0.00607 -0.01173 0.00555 -0.01173 0.00555 -0.01204 C 0.00538 -0.01297 0.00573 -0.01359 0.00573 -0.01451 C 0.00746 -0.01544 0.0059 -0.01482 0.00555 -0.01359 C 0.00521 -0.01266 0.00469 -0.00957 0.00503 -0.0105 L 0.00555 -0.01204 C 0.0059 -0.00926 0.00555 -0.01081 0.00625 -0.01204 C 0.0066 -0.01235 0.00694 -0.01235 0.00712 -0.01266 C 0.00729 -0.01235 0.00833 -0.01019 0.00746 -0.00957 C 0.00712 -0.00926 0.00642 -0.00957 0.00625 -0.01019 C 0.0059 -0.01204 0.00607 -0.0142 0.00607 -0.01636 C 0.00573 -0.01605 0.00538 -0.01605 0.00521 -0.01544 C 0.00503 -0.01513 0.00469 -0.0142 0.00503 -0.01389 C 0.00573 -0.01328 0.0066 -0.01389 0.00746 -0.01359 C 0.00764 -0.01328 0.00798 -0.01328 0.00833 -0.01297 C 0.0085 -0.01297 0.00903 -0.01266 0.0092 -0.01266 C 0.00903 -0.01235 0.00885 -0.01173 0.0085 -0.01173 C 0.00694 -0.01112 0.00677 -0.01173 0.00573 -0.01297 C 0.00503 -0.00926 0.0059 -0.01328 0.00521 -0.01359 C 0.00486 -0.01359 0.00434 -0.01266 0.00416 -0.01204 C 0.00399 -0.01173 0.00382 -0.01019 0.00382 -0.0105 C 0.00382 -0.01112 0.00399 -0.01204 0.00416 -0.01266 C 0.00416 -0.01235 0.00469 -0.00926 0.00503 -0.00957 C 0.00538 -0.00988 0.00521 -0.01081 0.00521 -0.01173 C 0.00538 -0.0105 0.00521 -0.00926 0.00555 -0.00865 C 0.00573 -0.00803 0.00625 -0.00865 0.00625 -0.00926 C 0.00642 -0.00988 0.00607 -0.01081 0.00607 -0.01173 C 0.00555 -0.01142 0.00486 -0.01081 0.00434 -0.01112 C 0.00416 -0.01112 0.00625 -0.01142 0.0066 -0.01173 Z " pathEditMode="relative" rAng="5400000" ptsTypes="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12 -0.01266 L -0.00712 -0.01235 C -0.0066 -0.01142 -0.00625 -0.01019 -0.00625 -0.00896 C -0.00625 -0.00834 -0.0066 -0.00896 -0.00712 -0.00926 C -0.00712 -0.01019 -0.00712 -0.01112 -0.00712 -0.01173 C -0.00712 -0.01204 -0.00486 -0.01235 -0.00486 -0.01389 C -0.00486 -0.01482 -0.00625 -0.01544 -0.0066 -0.01575 C -0.00712 -0.01575 -0.00764 -0.01605 -0.00799 -0.01544 C -0.00816 -0.01359 -0.0066 -0.01266 -0.00625 -0.01235 C -0.00625 -0.01204 -0.00816 -0.01142 -0.00799 -0.00988 C -0.00764 -0.00926 -0.00712 -0.00957 -0.00712 -0.00926 C -0.00712 -0.00896 -0.00868 -0.00772 -0.00885 -0.00772 C -0.0092 -0.00803 -0.00955 -0.00834 -0.0099 -0.00896 C -0.0092 -0.00896 -0.00868 -0.00865 -0.00816 -0.00926 C -0.00799 -0.00957 -0.00885 -0.00926 -0.00885 -0.00988 L -0.00816 -0.01142 C -0.00972 -0.01328 -0.00885 -0.01173 -0.00799 -0.01266 C -0.00764 -0.01328 -0.00764 -0.01389 -0.00712 -0.0142 L -0.00625 -0.01389 C -0.0066 -0.01328 -0.00712 -0.01266 -0.00712 -0.01235 C -0.00712 -0.01173 -0.00712 -0.01112 -0.00712 -0.01081 C -0.00764 -0.0105 -0.00816 -0.01112 -0.00868 -0.01142 C -0.0092 -0.01451 -0.00885 -0.01173 -0.00816 -0.01081 C -0.00764 -0.01019 -0.0059 -0.00926 -0.00625 -0.00988 L -0.00712 -0.01081 C -0.0059 -0.01173 -0.0066 -0.01081 -0.00712 -0.01235 C -0.00764 -0.01266 -0.00764 -0.01328 -0.00764 -0.01389 C -0.00764 -0.01359 -0.00625 -0.01605 -0.0059 -0.0142 C -0.0059 -0.01359 -0.0059 -0.01266 -0.00625 -0.01235 C -0.00712 -0.01173 -0.00851 -0.01204 -0.0099 -0.01173 C -0.00955 -0.01142 -0.00955 -0.01081 -0.0092 -0.01019 C -0.00903 -0.00988 -0.00851 -0.00926 -0.00816 -0.00988 C -0.00816 -0.01112 -0.00816 -0.01266 -0.00816 -0.0142 C -0.00816 -0.01482 -0.00816 -0.01544 -0.00799 -0.01575 C -0.00764 -0.01636 -0.00764 -0.01729 -0.00764 -0.0176 C -0.00764 -0.01729 -0.00712 -0.01698 -0.00712 -0.01636 C -0.0066 -0.01359 -0.00712 -0.01328 -0.00799 -0.01142 C -0.0059 -0.01019 -0.00816 -0.01173 -0.00816 -0.01019 C -0.00816 -0.00957 -0.00764 -0.00896 -0.00712 -0.00834 C -0.00712 -0.00803 -0.00625 -0.00772 -0.00625 -0.00741 C -0.0066 -0.00772 -0.00712 -0.00803 -0.00764 -0.00834 C -0.00764 -0.00803 -0.0059 -0.00926 -0.0059 -0.00988 C -0.00625 -0.0105 -0.0066 -0.01019 -0.00712 -0.01019 C -0.00625 -0.0105 -0.0059 -0.01019 -0.00538 -0.01081 C -0.00521 -0.01112 -0.00538 -0.01204 -0.0059 -0.01235 C -0.00625 -0.01266 -0.0066 -0.01204 -0.00712 -0.01173 C -0.00712 -0.01081 -0.0066 -0.00988 -0.0066 -0.00896 C -0.0066 -0.00834 -0.00712 -0.01204 -0.00712 -0.01266 Z " pathEditMode="relative" rAng="0" ptsTypes="AAAAAAAAAAAAAAAAAAAAAAAAAAAAAAAAAAAAAAAAAAAAAAAA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1.7284E-6 L -0.00035 -0.00031 C -0.00069 -0.00123 -0.00121 -0.00247 -0.00121 -0.0037 C -0.00121 -0.00432 -0.00069 -0.0037 -0.00035 -0.00339 C -0.00017 -0.00247 -0.00017 -0.00154 -0.00017 -0.00092 C -0.00052 -0.00062 -0.00278 -0.00031 -0.00278 0.00124 C -0.00278 0.00216 -0.00121 0.00278 -0.00069 0.00309 C -0.00035 0.00309 0.00017 0.0034 0.00035 0.00278 C 0.0007 0.00093 -0.00087 -1.7284E-6 -0.00121 -0.00031 C -0.00121 -0.00062 0.00087 -0.00123 0.00035 -0.00278 C 0.00017 -0.00339 -0.00017 -0.00308 -0.00035 -0.00339 C -0.00035 -0.0037 0.00122 -0.00494 0.00139 -0.00494 C 0.00174 -0.00463 0.00208 -0.00432 0.00226 -0.0037 C 0.00174 -0.0037 0.00122 -0.00401 0.0007 -0.00339 C 0.00035 -0.00308 0.00139 -0.00339 0.00139 -0.00278 L 0.0007 -0.00123 C 0.00226 0.00062 0.00139 -0.00092 0.00035 -1.7284E-6 C 0.00017 0.00062 -1.11111E-6 0.00124 -0.00017 0.00154 L -0.00104 0.00124 C -0.00087 0.00062 -0.00052 -1.7284E-6 -0.00035 -0.00031 C -0.00035 -0.00092 -0.00035 -0.00154 -0.00017 -0.00185 C 0.00035 -0.00216 0.0007 -0.00154 0.00122 -0.00123 C 0.00174 0.00185 0.00139 -0.00092 0.0007 -0.00185 C 0.00017 -0.00247 -0.00156 -0.00339 -0.00104 -0.00278 L -0.00017 -0.00185 C -0.00173 -0.00092 -0.00087 -0.00185 -0.00017 -0.00031 C -1.11111E-6 -1.7284E-6 -1.11111E-6 0.00062 0.00017 0.00124 C -1.11111E-6 0.00124 -0.00121 0.0034 -0.00156 0.00154 C -0.00173 0.00093 -0.00156 -1.7284E-6 -0.00121 -0.00031 C -0.00017 -0.00092 0.00104 -0.00062 0.00226 -0.00092 C 0.00208 -0.00123 0.00208 -0.00185 0.00174 -0.00247 C 0.00156 -0.00278 0.00104 -0.00339 0.00087 -0.00278 C 0.00052 -0.00154 0.00087 -1.7284E-6 0.0007 0.00154 C 0.00052 0.00216 0.00052 0.00278 0.00035 0.00309 C 0.00035 0.00371 0.00017 0.00463 0.00017 0.00494 C -1.11111E-6 0.00463 -0.00035 0.00432 -0.00035 0.00371 C -0.00069 0.00093 -0.00035 0.00062 0.00035 -0.00123 C -0.00173 -0.00247 0.00052 -0.00092 0.0007 -0.00247 C 0.0007 -0.00308 0.00017 -0.0037 -0.00017 -0.00432 C -0.00035 -0.00463 -0.00121 -0.00494 -0.00104 -0.00494 C -0.00069 -0.00494 -0.00017 -0.00463 0.00017 -0.00432 C -1.11111E-6 -0.00432 -0.00173 -0.00339 -0.00156 -0.00278 C -0.00139 -0.00216 -0.00087 -0.00247 -0.00035 -0.00247 C -0.00104 -0.00216 -0.00173 -0.00247 -0.00208 -0.00185 C -0.00243 -0.00154 -0.00208 -0.00062 -0.00173 -0.00031 C -0.00139 -1.7284E-6 -0.00087 -0.00062 -0.00035 -0.00092 C -0.00052 -0.00185 -0.00087 -0.00278 -0.00069 -0.0037 C -0.00069 -0.00432 -0.00052 -0.00062 -0.00035 -1.7284E-6 Z " pathEditMode="relative" rAng="10800000" ptsTypes="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0031 L -0.00035 0.00031 C 0.00017 -0.00031 0.00087 -0.00124 0.00174 -0.00124 C 0.00191 -0.00124 0.00156 -0.00031 0.00139 0.00031 C 0.00104 0.00061 0.00052 0.00031 -8.33333E-7 0.00061 C -8.33333E-7 0.00031 -0.00035 -0.00371 -0.00104 -0.00371 C -0.00156 -0.00371 -0.00208 -0.00093 -0.00226 -0.00031 C -0.00208 0.00031 -0.00226 0.00123 -0.00191 0.00154 C -0.00104 0.00216 -0.00035 -0.00062 -0.00017 -0.00124 C -0.00017 -0.00093 0.00017 0.00247 0.00104 0.00154 C 0.00139 0.00123 0.00122 0.00061 0.00139 0.00031 C 0.00156 0.00031 0.00226 0.00339 0.00243 0.00339 C 0.00208 0.00401 0.00191 0.00463 0.00174 0.00524 C 0.00156 0.00401 0.00174 0.00339 0.00139 0.00216 C 0.00122 0.00154 0.00139 0.00339 0.00104 0.00339 L 0.00035 0.00216 C -0.00069 0.00494 0.00017 0.00339 -0.00052 0.00154 C -0.00069 0.00123 -0.00104 0.00123 -0.00139 0.00061 L -0.00104 -0.00093 C -0.00087 -0.00062 -0.00052 0.00031 -0.00017 0.00031 C -8.33333E-7 0.00031 0.00052 0.00031 0.00052 0.00061 C 0.0007 0.00123 0.00035 0.00216 0.00035 0.00339 C -0.00139 0.00401 0.00017 0.00339 0.00052 0.00216 C 0.00087 0.00123 0.00139 -0.00185 0.00104 -0.00093 L 0.00052 0.00061 C 0.00017 -0.00216 0.00052 -0.00062 -0.00017 0.00061 C -0.00052 0.00123 -0.00087 0.00123 -0.00104 0.00123 C -0.00121 0.00123 -0.00226 -0.00124 -0.00139 -0.00185 C -0.00104 -0.00216 -0.00035 -0.00185 -0.00017 -0.00124 C 0.00017 0.00061 -8.33333E-7 0.00277 -8.33333E-7 0.00524 C 0.00035 0.00463 0.0007 0.00463 0.00087 0.00401 C 0.00104 0.00339 0.00139 0.00277 0.00104 0.00247 C 0.00035 0.00216 -0.00052 0.00247 -0.00139 0.00216 C -0.00156 0.00216 -0.00191 0.00216 -0.00226 0.00154 C -0.00243 0.00123 -0.00295 0.00123 -0.00312 0.00123 C -0.00295 0.00061 -0.00278 0.00031 -0.00243 0.00031 C -0.00087 -0.00031 -0.00069 0.00031 0.00035 0.00154 C 0.00104 -0.00216 0.00017 0.00216 0.00087 0.00216 C 0.00122 0.00216 0.00174 0.00123 0.00191 0.00061 C 0.00208 0.00031 0.00226 -0.00124 0.00226 -0.00093 C 0.00226 -0.00031 0.00208 0.00031 0.00191 0.00123 C 0.00208 0.00123 0.00139 -0.00216 0.00104 -0.00185 C 0.0007 -0.00124 0.00087 -0.00062 0.00087 0.00031 C 0.0007 -0.00093 0.00087 -0.00216 0.00052 -0.00278 C 0.00035 -0.00309 -0.00017 -0.00278 -0.00017 -0.00216 C -0.00035 -0.00124 -8.33333E-7 -0.00062 -8.33333E-7 0.00031 C 0.00052 0.00031 0.00122 -0.00062 0.00174 -0.00031 C 0.00191 -0.00031 -0.00017 0.00031 -0.00052 0.00031 Z " pathEditMode="relative" rAng="16200000" ptsTypes="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6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 -0.01018 L -0.00226 -0.00987 C -0.00243 -0.00926 -0.00347 -0.00771 -0.00417 -0.00586 C -0.00469 -0.00741 -0.00486 -0.00833 -0.00469 -0.00895 C -0.00399 -0.00895 -0.0033 -0.00926 -0.00312 -0.00987 C -0.00278 -0.00957 -0.00191 -0.00679 -0.00121 -0.00771 C -0.00069 -0.00957 -0.00087 -0.01203 -0.00139 -0.01173 C -0.00173 -0.01203 -0.00191 -0.01296 -0.00208 -0.01234 C -0.00295 -0.01358 -0.00226 -0.00987 -0.00278 -0.01142 C -0.00226 -0.00987 -0.00434 -0.01327 -0.00451 -0.01049 C -0.00469 -0.00987 -0.00469 -0.00895 -0.00469 -0.00987 C -0.00469 -0.00895 -0.00677 -0.0108 -0.00694 -0.01203 C -0.00694 -0.01327 -0.00677 -0.01234 -0.00642 -0.01203 C -0.00677 -0.01234 -0.00625 -0.01111 -0.00486 -0.0108 C -0.00469 -0.00987 -0.00608 -0.01173 -0.0059 -0.01234 L -0.00434 -0.01327 C -0.00417 -0.01543 -0.00434 -0.01327 -0.00226 -0.00987 C -0.00208 -0.00926 -0.00226 -0.01142 -0.00226 -0.01173 L -0.00173 -0.01049 C -0.00191 -0.00987 -0.00208 -0.00926 -0.00243 -0.00926 C -0.00312 -0.00895 -0.0033 -0.00926 -0.00364 -0.00864 C -0.00417 -0.00741 -0.00451 -0.01203 -0.00469 -0.01358 C -0.00347 -0.01543 -0.00434 -0.01327 -0.00451 -0.01203 C -0.00417 -0.00741 -0.00382 -0.00555 -0.00382 -0.0071 L -0.00364 -0.00864 C -0.00243 -0.00926 -0.00382 -0.0108 -0.00243 -0.00926 C -0.00312 -0.01296 -0.00208 -0.00926 -0.0026 -0.01234 C -0.00278 -0.01327 -0.00087 -0.01203 -0.00139 -0.01018 C -0.00139 -0.00864 -0.00243 -0.01111 -0.00278 -0.01142 C -0.00312 -0.00987 -0.00417 -0.01389 -0.00469 -0.01512 C -0.00486 -0.0145 -0.00503 -0.01389 -0.00555 -0.01203 C -0.0059 -0.01234 -0.00521 -0.01111 -0.00538 -0.01049 C -0.00382 -0.01049 -0.00243 -0.00926 -0.00295 -0.0142 C -0.00278 -0.01327 -0.00243 -0.0145 -0.00208 -0.01234 C -0.00156 -0.01265 -0.00104 -0.01296 -0.00139 -0.01327 C -0.00104 -0.01296 -0.00121 -0.01296 -0.00121 -0.01234 C -0.00243 -0.01142 -0.00208 -0.00926 -0.00312 -0.00895 C -0.0033 -0.00586 -0.00312 -0.00895 -0.00538 -0.01265 C -0.00486 -0.0108 -0.00503 -0.01018 -0.00521 -0.00864 C -0.00538 -0.00802 -0.00486 -0.00679 -0.00521 -0.0071 C -0.00555 -0.00741 -0.00538 -0.00802 -0.00555 -0.00895 C -0.00555 -0.00987 -0.00382 -0.00555 -0.00364 -0.00617 C -0.00347 -0.00771 -0.00382 -0.0071 -0.00382 -0.00926 C -0.00364 -0.00864 -0.0033 -0.00586 -0.00243 -0.00926 C -0.00295 -0.00926 -0.00226 -0.00987 -0.0026 -0.01049 C -0.00208 -0.00926 -0.00312 -0.01173 -0.00347 -0.01203 C -0.00364 -0.00864 -0.00382 -0.0071 -0.00486 -0.00833 C -0.00503 -0.00771 -0.00278 -0.00957 -0.0026 -0.01018 Z " pathEditMode="relative" rAng="3240000" ptsTypes="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9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0031 L -0.00035 -0.00031 C -8.33333E-7 -0.00185 -8.33333E-7 -0.0034 0.00052 -0.00401 C 0.00087 -0.00463 0.00087 -0.00371 0.00087 -0.00278 C 0.0007 -0.00216 0.0007 -0.00093 -8.33333E-7 -0.00093 C -8.33333E-7 -0.00124 -0.00191 -0.0034 -0.00243 -0.00216 C -0.00278 -0.00154 -0.00191 0.00123 -0.00174 0.00154 C -0.00139 0.00185 -0.00104 0.00278 -0.00069 0.00247 C 0.00017 0.00154 -0.00069 -0.00093 -0.00069 -0.00154 C -0.00052 -0.00154 0.00104 1.35802E-6 0.00122 -0.00154 C 0.00139 -0.00247 0.00104 -0.00278 0.00087 -0.00278 C 0.00104 -0.00309 0.00295 -0.00216 0.00295 -0.00247 C 0.00295 -0.00154 0.00313 -0.00093 0.00313 -0.00031 C 0.00261 -0.00062 0.00261 -0.00154 0.00174 -0.00185 C 0.00139 -0.00185 0.00226 -0.00093 0.00208 -0.00062 L 0.00104 1.35802E-6 C 0.00139 0.00309 0.00139 0.00092 0.00035 0.00031 C -0.00017 0.00062 -0.00035 0.00123 -0.00069 0.00092 L -0.00121 -0.00031 C -0.00087 -0.00062 -0.00035 -0.00031 -0.00017 -0.00062 C -8.33333E-7 -0.00124 0.0007 -0.00093 0.00052 -0.00154 C 0.00087 -0.00154 0.00104 -0.00031 0.00156 0.00062 C 0.0007 0.00339 0.00139 0.00092 0.00122 -0.00062 C 0.00104 -0.00154 0.00035 -0.00401 0.00017 -0.0034 L 0.00052 -0.00154 C -0.00087 -0.00247 -8.33333E-7 -0.00247 -8.33333E-7 -0.00031 C 0.00017 0.00031 -0.00017 0.00062 -0.00035 0.00123 C -0.00069 0.00092 -0.00208 0.00123 -0.00156 -0.00031 C -0.00156 -0.00124 -0.00087 -0.00154 -0.00069 -0.00154 C 0.00017 -0.00093 0.00104 0.00062 0.00208 0.00247 C 0.00191 0.00185 0.00226 0.00092 0.00226 0.00031 C 0.00208 -0.00062 0.00191 -0.00124 0.00174 -0.00124 C 0.00104 -0.00031 0.0007 0.00092 -8.33333E-7 0.00185 C -0.00035 0.00247 -0.00052 0.00278 -0.00069 0.00309 C -0.00139 0.00309 -0.00156 0.0037 -0.00174 0.00401 C -0.00191 0.00339 -0.00191 0.00278 -0.00156 0.00247 C -0.00087 1.35802E-6 -0.00052 1.35802E-6 0.0007 -0.00062 C -0.00035 -0.00371 0.00087 1.35802E-6 0.00139 -0.00093 C 0.00174 -0.00154 0.00156 -0.00247 0.00139 -0.0034 C 0.00139 -0.00401 0.00087 -0.00463 0.00104 -0.00494 C 0.00122 -0.00463 0.00139 -0.00401 0.00174 -0.00309 C 0.00191 -0.0034 -8.33333E-7 -0.00432 0.00017 -0.0034 C -0.00017 -0.00309 0.00017 -0.00278 0.00052 -0.00216 C -8.33333E-7 -0.00278 -0.00035 -0.00371 -0.00069 -0.00371 C -0.00121 -0.00371 -0.00139 -0.00247 -0.00104 -0.00216 C -0.00087 -0.00154 -0.00035 -0.00154 -0.00017 -0.00154 C 0.00035 -0.00185 0.00035 -0.00309 0.00087 -0.00371 C 0.00104 -0.00401 -8.33333E-7 -0.00093 -0.00035 -0.00031 Z " pathEditMode="relative" rAng="13260000" ptsTypes="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3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0.00031 L -0.00608 0.0034 C -0.00486 0.00124 -0.00434 0.00155 -0.00399 0.00278 C -0.00364 0.00278 -0.00399 0.00278 -0.00434 0.00309 C -0.00486 0.00309 -0.00503 0.00216 -0.0059 0.00247 C -0.00538 0.00093 -0.00469 -0.00123 -0.00538 -0.00216 C -0.00555 -0.00339 -0.00729 -0.00185 -0.00712 -0.00123 C -0.00764 -0.00154 -0.00851 0.00093 -0.00833 0.00155 C -0.00712 0.00216 -0.0059 0.00062 -0.00555 0.00031 C -0.00555 -0.0003 -0.00642 0.00371 -0.00555 0.00371 C -0.00521 0.0034 -0.00451 0.00247 -0.00434 0.00309 C -0.00469 0.00371 -0.00503 0.00556 -0.00486 0.00649 C -0.00521 0.00679 -0.00625 0.00834 -0.00642 0.00772 C -0.0059 0.00556 -0.00555 0.00525 -0.00538 0.00432 C -0.00555 0.00371 -0.0059 0.00556 -0.00608 0.00494 L -0.00677 0.00432 C -0.00798 0.00432 -0.00677 0.00432 -0.00694 0.00371 C -0.00677 0.00432 -0.00746 0.00155 -0.00677 0.00031 L -0.0066 -0.00092 C -0.00608 0.0034 -0.0059 0.0034 -0.0059 0.00247 C -0.00555 0.00216 -0.00503 0.00216 -0.00521 0.0034 C -0.00503 0.00402 -0.00642 0.00371 -0.00677 0.00432 C -0.00798 0.00278 -0.00677 0.00432 -0.00608 0.0034 C -0.00521 0.0034 -0.00382 0.00216 -0.00417 0.00216 L -0.00503 0.00216 C -0.00503 0.00062 -0.00469 0.00186 -0.00573 0.00124 C -0.00608 0.0034 -0.0059 0.00247 -0.00712 0.00031 C -0.00746 0.00155 -0.00746 -0.00247 -0.00642 -0.00185 C -0.00608 -0.00216 -0.00538 -0.00061 -0.00555 0.00031 C -0.0059 0.00247 -0.00677 0.00432 -0.00729 0.00556 C -0.00712 0.00587 -0.0066 0.00494 -0.00625 0.00463 C -0.00608 0.00525 -0.00573 0.00463 -0.0059 0.00402 C -0.00573 0.00309 -0.00694 0.00371 -0.00746 0.00155 C -0.00816 0.00216 -0.00833 0.00155 -0.00851 0.00093 C -0.00798 -0.00092 -0.00816 -0.00154 -0.00885 -0.00092 C -0.00816 -0.00154 -0.00816 -0.00185 -0.00764 -0.00123 C -0.00608 -3.82716E-6 -0.00625 0.00062 -0.00573 0.00309 C -0.00417 0.00062 -0.00608 0.00278 -0.00608 0.0034 C -0.00555 0.00371 -0.00503 0.00402 -0.00469 0.00371 C -0.00434 0.0034 -0.0033 0.00247 -0.00347 0.0034 C -0.00434 0.0034 -0.00469 0.00371 -0.00451 0.00432 C -0.00469 0.00371 -0.00382 0.00216 -0.00399 0.00124 C -0.00451 0.00093 -0.00451 0.00247 -0.00451 0.00278 C -0.00469 0.00186 -0.00417 0.00062 -0.00399 -0.0003 C -0.00417 -0.00092 -0.00486 -0.0003 -0.00521 -3.82716E-6 C -0.00538 -0.00061 -0.00538 0.00093 -0.00555 0.00216 C -0.00469 0.00186 -0.00417 0.00216 -0.00399 0.00278 C -0.00434 0.0034 -0.00538 0.00093 -0.00625 0.00031 Z " pathEditMode="relative" rAng="18480000" ptsTypes="AAAAAAAAAAAAAAAAAAAAAAAAAAAAAAAAAAAAAAAAAAAAAA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85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29 -0.01265 L -0.00729 -0.01235 C -0.00695 -0.01142 -0.00643 -0.01018 -0.00643 -0.00895 C -0.00643 -0.00833 -0.00695 -0.00895 -0.00729 -0.00926 C -0.00747 -0.01018 -0.00747 -0.01111 -0.00747 -0.01173 C -0.00712 -0.01204 -0.00486 -0.01235 -0.00486 -0.01389 C -0.00486 -0.01481 -0.00643 -0.01543 -0.00695 -0.01574 C -0.00729 -0.01574 -0.00781 -0.01605 -0.00799 -0.01543 C -0.00834 -0.01358 -0.00677 -0.01265 -0.00643 -0.01235 C -0.00643 -0.01204 -0.00851 -0.01142 -0.00799 -0.00988 C -0.00781 -0.00926 -0.00747 -0.00957 -0.00729 -0.00926 C -0.00729 -0.00895 -0.00886 -0.00772 -0.00903 -0.00772 C -0.00938 -0.00802 -0.00972 -0.00833 -0.0099 -0.00895 C -0.00938 -0.00895 -0.00886 -0.00864 -0.00834 -0.00926 C -0.00799 -0.00957 -0.00903 -0.00926 -0.00903 -0.00988 L -0.00834 -0.01142 C -0.0099 -0.01327 -0.00903 -0.01173 -0.00799 -0.01265 C -0.00781 -0.01327 -0.00764 -0.01389 -0.00747 -0.0142 L -0.0066 -0.01389 C -0.00677 -0.01327 -0.00712 -0.01265 -0.00729 -0.01235 C -0.00729 -0.01173 -0.00729 -0.01111 -0.00747 -0.0108 C -0.00799 -0.01049 -0.00834 -0.01111 -0.00886 -0.01142 C -0.00938 -0.01451 -0.00903 -0.01173 -0.00834 -0.0108 C -0.00781 -0.01018 -0.00608 -0.00926 -0.0066 -0.00988 L -0.00747 -0.0108 C -0.0059 -0.01173 -0.00677 -0.0108 -0.00747 -0.01235 C -0.00764 -0.01265 -0.00764 -0.01327 -0.00781 -0.01389 C -0.00764 -0.01389 -0.00643 -0.01605 -0.00608 -0.0142 C -0.0059 -0.01358 -0.00608 -0.01265 -0.00643 -0.01235 C -0.00747 -0.01173 -0.00868 -0.01204 -0.0099 -0.01173 C -0.00972 -0.01142 -0.00972 -0.0108 -0.00938 -0.01018 C -0.0092 -0.00988 -0.00868 -0.00926 -0.00851 -0.00988 C -0.00816 -0.01111 -0.00851 -0.01265 -0.00834 -0.0142 C -0.00816 -0.01481 -0.00816 -0.01543 -0.00799 -0.01574 C -0.00799 -0.01636 -0.00781 -0.01728 -0.00781 -0.01759 C -0.00764 -0.01728 -0.00729 -0.01697 -0.00729 -0.01636 C -0.00695 -0.01358 -0.00729 -0.01327 -0.00799 -0.01142 C -0.0059 -0.01018 -0.00816 -0.01173 -0.00834 -0.01018 C -0.00834 -0.00957 -0.00781 -0.00895 -0.00747 -0.00833 C -0.00729 -0.00802 -0.00643 -0.00772 -0.0066 -0.00772 C -0.00695 -0.00772 -0.00747 -0.00802 -0.00781 -0.00833 C -0.00764 -0.00833 -0.0059 -0.00926 -0.00608 -0.00988 C -0.00625 -0.01049 -0.00677 -0.01018 -0.00729 -0.01018 C -0.0066 -0.01049 -0.0059 -0.01018 -0.00556 -0.0108 C -0.00521 -0.01111 -0.00556 -0.01204 -0.0059 -0.01235 C -0.00625 -0.01265 -0.00677 -0.01204 -0.00729 -0.01173 C -0.00712 -0.0108 -0.00677 -0.00988 -0.00695 -0.00895 C -0.00695 -0.00833 -0.00712 -0.01204 -0.00729 -0.01265 Z " pathEditMode="relative" rAng="0" ptsTypes="AAAAAAAAAAAAAAAAAAAAAAAAAAAAAAAAAAAAAAAAAAAAAA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3.7037E-7 L -0.00035 -0.00031 C -0.00069 -0.00123 -0.00121 -0.00247 -0.00121 -0.0037 C -0.00121 -0.00432 -0.00069 -0.0037 -0.00035 -0.00339 C -0.00017 -0.00247 -0.00035 -0.00154 -0.00017 -0.00093 C -0.00035 -0.00062 -0.0026 -0.00031 -0.0026 0.00123 C -0.0026 0.00216 -0.00104 0.00278 -0.00069 0.00309 C -0.00035 0.00309 0.00017 0.0034 0.00035 0.00278 C 0.0007 0.00093 -0.00087 -3.7037E-7 -0.00121 -0.00031 C -0.00104 -0.00031 0.00087 -0.00123 0.00035 -0.00278 C 0.00017 -0.00339 -0.00017 -0.00309 -0.00035 -0.00339 C -0.00035 -0.0037 0.00139 -0.00494 0.00139 -0.00525 C 0.00174 -0.00463 0.00208 -0.00432 0.00243 -0.0037 C 0.00174 -0.0037 0.00139 -0.00401 0.0007 -0.00339 C 0.00035 -0.00309 0.00139 -0.00339 0.00139 -0.00278 L 0.0007 -0.00123 C 0.00226 0.00062 0.00139 -0.00093 0.00035 -3.7037E-7 C 0.00017 0.00062 0.00017 0.00123 -0.00017 0.00154 L -0.00104 0.00123 C -0.00087 0.00062 -0.00035 -3.7037E-7 -0.00035 -0.00031 C -0.00035 -0.00093 -0.00035 -0.00154 -0.00017 -0.00185 C 0.00017 -0.00216 0.0007 -0.00154 0.00139 -0.00123 C 0.00174 0.00185 0.00139 -0.00093 0.0007 -0.00185 C 0.00017 -0.00247 -0.00156 -0.00339 -0.00104 -0.00278 L -0.00017 -0.00185 C -0.00174 -0.00093 -0.00087 -0.00185 -0.00017 -0.00031 C 0.00017 -3.7037E-7 0.00017 0.00062 0.00017 0.00123 C 0.00017 0.00093 -0.00121 0.0034 -0.00156 0.00154 C -0.00174 0.00093 -0.00156 -3.7037E-7 -0.00121 -0.00031 C -0.00017 -0.00093 0.00104 -0.00062 0.00243 -0.00093 C 0.00208 -0.00123 0.00208 -0.00185 0.00174 -0.00247 C 0.00139 -0.00278 0.00104 -0.00339 0.00087 -0.00278 C 0.0007 -0.00154 0.00087 -3.7037E-7 0.0007 0.00154 C 0.0007 0.00216 0.0007 0.00278 0.00035 0.00309 C 0.00017 0.0037 0.00017 0.00463 0.00017 0.00494 C -0.00017 0.00463 -0.00035 0.00432 -0.00035 0.0037 C -0.00069 0.00093 -0.00035 0.00062 0.00035 -0.00123 C -0.00174 -0.00247 0.0007 -0.00093 0.0007 -0.00247 C 0.0007 -0.00309 0.00017 -0.0037 -0.00017 -0.00432 C -0.00035 -0.00463 -0.00121 -0.00494 -0.00104 -0.00494 C -0.00069 -0.00494 -0.00035 -0.00463 0.00017 -0.00432 C 0.00017 -0.00463 -0.00174 -0.00339 -0.00156 -0.00278 C -0.00121 -0.00216 -0.00087 -0.00247 -0.00035 -0.00247 C -0.00104 -0.00216 -0.00174 -0.00247 -0.00208 -0.00185 C -0.00226 -0.00154 -0.00208 -0.00062 -0.00174 -0.00031 C -0.00121 -3.7037E-7 -0.00087 -0.00062 -0.00035 -0.00093 C -0.00035 -0.00185 -0.00087 -0.00278 -0.00069 -0.0037 C -0.00069 -0.00432 -0.00035 -0.00062 -0.00035 -3.7037E-7 Z " pathEditMode="relative" rAng="10800000" ptsTypes="AAAAAAAAAAAAAAAAAAAAAAAAAAAAAAAAAAAAAAAAAAAAAAAA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2.34568E-6 L 0.24305 -0.05895 C 0.29462 -0.07284 0.36666 -0.0608 0.43889 -0.0287 C 0.52083 0.0071 0.58455 0.05556 0.62621 0.1105 L 0.82535 0.36605 " pathEditMode="relative" rAng="840000" ptsTypes="AAAAA">
                                      <p:cBhvr>
                                        <p:cTn id="2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726" y="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äsentation4" id="{95A436DC-7131-3741-B929-565AA8AE6890}" vid="{162D50E4-E834-BE4D-9433-C749908FEBB0}"/>
    </a:ext>
  </a:extLst>
</a:theme>
</file>

<file path=ppt/theme/theme2.xml><?xml version="1.0" encoding="utf-8"?>
<a:theme xmlns:a="http://schemas.openxmlformats.org/drawingml/2006/main" name="Kompetenzverbund_Digital">
  <a:themeElements>
    <a:clrScheme name="Lernen Digital MINT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00E5B6"/>
      </a:accent1>
      <a:accent2>
        <a:srgbClr val="FF3859"/>
      </a:accent2>
      <a:accent3>
        <a:srgbClr val="B4E0E8"/>
      </a:accent3>
      <a:accent4>
        <a:srgbClr val="FF98FF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113000"/>
          </a:lnSpc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lnSpc>
            <a:spcPct val="113000"/>
          </a:lnSpc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4" id="{95A436DC-7131-3741-B929-565AA8AE6890}" vid="{09D4B229-8892-F746-A2BD-017F0F93079E}"/>
    </a:ext>
  </a:extLst>
</a:theme>
</file>

<file path=ppt/theme/theme3.xml><?xml version="1.0" encoding="utf-8"?>
<a:theme xmlns:a="http://schemas.openxmlformats.org/drawingml/2006/main" name="2_UP_Praesentation_16_9_KopfSchmal_Vorlage_BF_Web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P_05_MathNat_Praesentation_16_9_Vorlage_BF_Web" id="{28C10249-6ACE-3245-9CEA-B976E911CD57}" vid="{A2887859-AD57-E04B-9159-6C1FF7DCB27E}"/>
    </a:ext>
  </a:extLst>
</a:theme>
</file>

<file path=ppt/theme/theme4.xml><?xml version="1.0" encoding="utf-8"?>
<a:theme xmlns:a="http://schemas.openxmlformats.org/drawingml/2006/main" name="Office">
  <a:themeElements>
    <a:clrScheme name="Kompetenzverbund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B4E0E8"/>
      </a:accent1>
      <a:accent2>
        <a:srgbClr val="FF0065"/>
      </a:accent2>
      <a:accent3>
        <a:srgbClr val="FF98FF"/>
      </a:accent3>
      <a:accent4>
        <a:srgbClr val="00E5B6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">
  <a:themeElements>
    <a:clrScheme name="Kompetenzverbund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B4E0E8"/>
      </a:accent1>
      <a:accent2>
        <a:srgbClr val="FF0065"/>
      </a:accent2>
      <a:accent3>
        <a:srgbClr val="FF98FF"/>
      </a:accent3>
      <a:accent4>
        <a:srgbClr val="00E5B6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286</Words>
  <Application>Microsoft Macintosh PowerPoint</Application>
  <PresentationFormat>Breitbild</PresentationFormat>
  <Paragraphs>97</Paragraphs>
  <Slides>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5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Georgia</vt:lpstr>
      <vt:lpstr>Kantumruy Pro</vt:lpstr>
      <vt:lpstr>Kantumruy Pro Medium</vt:lpstr>
      <vt:lpstr>Symbol</vt:lpstr>
      <vt:lpstr>Office</vt:lpstr>
      <vt:lpstr>Kompetenzverbund_Digital</vt:lpstr>
      <vt:lpstr>2_UP_Praesentation_16_9_KopfSchmal_Vorlage_BF_Web</vt:lpstr>
      <vt:lpstr>Animation zum Thema Natriumchlorid-Synthese</vt:lpstr>
      <vt:lpstr>Natriumchlorid-Synthese</vt:lpstr>
      <vt:lpstr>Natriumchlorid-Synthese</vt:lpstr>
      <vt:lpstr>Natriumchlorid-Synthese</vt:lpstr>
      <vt:lpstr>Natriumchlorid-Synthese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Animation zum Thema Natriumchlorid-Synthese</dc:title>
  <dc:creator>Constantin Egerer</dc:creator>
  <cp:lastModifiedBy>Constantin Egerer</cp:lastModifiedBy>
  <cp:revision>2</cp:revision>
  <dcterms:created xsi:type="dcterms:W3CDTF">2024-05-15T07:59:51Z</dcterms:created>
  <dcterms:modified xsi:type="dcterms:W3CDTF">2024-06-10T12:00:09Z</dcterms:modified>
</cp:coreProperties>
</file>