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48" r:id="rId2"/>
  </p:sldMasterIdLst>
  <p:notesMasterIdLst>
    <p:notesMasterId r:id="rId5"/>
  </p:notesMasterIdLst>
  <p:handoutMasterIdLst>
    <p:handoutMasterId r:id="rId6"/>
  </p:handoutMasterIdLst>
  <p:sldIdLst>
    <p:sldId id="257" r:id="rId3"/>
    <p:sldId id="260"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58" autoAdjust="0"/>
    <p:restoredTop sz="94660"/>
  </p:normalViewPr>
  <p:slideViewPr>
    <p:cSldViewPr showGuides="1">
      <p:cViewPr varScale="1">
        <p:scale>
          <a:sx n="102" d="100"/>
          <a:sy n="102" d="100"/>
        </p:scale>
        <p:origin x="200" y="648"/>
      </p:cViewPr>
      <p:guideLst>
        <p:guide orient="horz" pos="2160"/>
        <p:guide pos="3840"/>
      </p:guideLst>
    </p:cSldViewPr>
  </p:slideViewPr>
  <p:notesTextViewPr>
    <p:cViewPr>
      <p:scale>
        <a:sx n="1" d="1"/>
        <a:sy n="1" d="1"/>
      </p:scale>
      <p:origin x="0" y="0"/>
    </p:cViewPr>
  </p:notesTextViewPr>
  <p:notesViewPr>
    <p:cSldViewPr showGuides="1">
      <p:cViewPr>
        <p:scale>
          <a:sx n="125" d="100"/>
          <a:sy n="125" d="100"/>
        </p:scale>
        <p:origin x="20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EFB4DA1-2A27-8657-F75E-5F0583D2AC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8FB621F3-CC82-D4CF-2D4B-6EEA30557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5A98AAB-0E9A-4482-A79D-090BAD215C3B}" type="datetimeFigureOut">
              <a:rPr lang="de-DE" smtClean="0"/>
              <a:t>15.05.24</a:t>
            </a:fld>
            <a:endParaRPr lang="de-DE"/>
          </a:p>
        </p:txBody>
      </p:sp>
      <p:sp>
        <p:nvSpPr>
          <p:cNvPr id="4" name="Fußzeilenplatzhalter 3">
            <a:extLst>
              <a:ext uri="{FF2B5EF4-FFF2-40B4-BE49-F238E27FC236}">
                <a16:creationId xmlns:a16="http://schemas.microsoft.com/office/drawing/2014/main" id="{448B4C30-7A2A-9295-10EA-C5F5650FC2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E01D804A-AF88-671C-988E-7720616F71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784A4A4-0CCE-43C7-B661-AAB589D35443}" type="slidenum">
              <a:rPr lang="de-DE" smtClean="0"/>
              <a:t>‹Nr.›</a:t>
            </a:fld>
            <a:endParaRPr lang="de-DE"/>
          </a:p>
        </p:txBody>
      </p:sp>
    </p:spTree>
    <p:extLst>
      <p:ext uri="{BB962C8B-B14F-4D97-AF65-F5344CB8AC3E}">
        <p14:creationId xmlns:p14="http://schemas.microsoft.com/office/powerpoint/2010/main" val="3895826866"/>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ACD0F5-4E1C-40F8-8CDE-DF970721EC6D}" type="datetimeFigureOut">
              <a:rPr lang="de-DE" smtClean="0"/>
              <a:t>15.05.24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EEEDFD-5915-4F7B-B712-75E9BB55AD12}" type="slidenum">
              <a:rPr lang="de-DE" smtClean="0"/>
              <a:t>‹Nr.›</a:t>
            </a:fld>
            <a:endParaRPr lang="de-DE"/>
          </a:p>
        </p:txBody>
      </p:sp>
    </p:spTree>
    <p:extLst>
      <p:ext uri="{BB962C8B-B14F-4D97-AF65-F5344CB8AC3E}">
        <p14:creationId xmlns:p14="http://schemas.microsoft.com/office/powerpoint/2010/main" val="1273673389"/>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600"/>
      </a:spcBef>
      <a:defRPr sz="1200" kern="1200">
        <a:solidFill>
          <a:schemeClr val="tx1"/>
        </a:solidFill>
        <a:latin typeface="+mn-lt"/>
        <a:ea typeface="+mn-ea"/>
        <a:cs typeface="+mn-cs"/>
      </a:defRPr>
    </a:lvl1pPr>
    <a:lvl2pPr marL="266700" indent="-266700" algn="l" defTabSz="914400" rtl="0" eaLnBrk="1" latinLnBrk="0" hangingPunct="1">
      <a:spcBef>
        <a:spcPts val="600"/>
      </a:spcBef>
      <a:buFont typeface="Symbol" panose="05050102010706020507" pitchFamily="18" charset="2"/>
      <a:buChar char="-"/>
      <a:defRPr sz="1200" kern="1200">
        <a:solidFill>
          <a:schemeClr val="tx1"/>
        </a:solidFill>
        <a:latin typeface="+mn-lt"/>
        <a:ea typeface="+mn-ea"/>
        <a:cs typeface="+mn-cs"/>
      </a:defRPr>
    </a:lvl2pPr>
    <a:lvl3pPr marL="449263" indent="-182563" algn="l" defTabSz="914400" rtl="0" eaLnBrk="1" latinLnBrk="0" hangingPunct="1">
      <a:spcBef>
        <a:spcPts val="600"/>
      </a:spcBef>
      <a:buFont typeface="Arial" panose="020B0604020202020204" pitchFamily="34" charset="0"/>
      <a:buChar char="•"/>
      <a:defRPr sz="1200" kern="1200">
        <a:solidFill>
          <a:schemeClr val="tx1"/>
        </a:solidFill>
        <a:latin typeface="+mn-lt"/>
        <a:ea typeface="+mn-ea"/>
        <a:cs typeface="+mn-cs"/>
      </a:defRPr>
    </a:lvl3pPr>
    <a:lvl4pPr marL="625475" indent="-176213" algn="l" defTabSz="914400" rtl="0" eaLnBrk="1" latinLnBrk="0" hangingPunct="1">
      <a:spcBef>
        <a:spcPts val="600"/>
      </a:spcBef>
      <a:buFont typeface="Symbol" panose="05050102010706020507" pitchFamily="18" charset="2"/>
      <a:buChar char="-"/>
      <a:defRPr sz="1200" kern="1200">
        <a:solidFill>
          <a:schemeClr val="tx1"/>
        </a:solidFill>
        <a:latin typeface="+mn-lt"/>
        <a:ea typeface="+mn-ea"/>
        <a:cs typeface="+mn-cs"/>
      </a:defRPr>
    </a:lvl4pPr>
    <a:lvl5pPr marL="808038" indent="-182563" algn="l" defTabSz="914400" rtl="0" eaLnBrk="1" latinLnBrk="0" hangingPunct="1">
      <a:spcBef>
        <a:spcPts val="600"/>
      </a:spcBef>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Master" Target="../slideMasters/slideMaster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F63FC6-3EC8-9DD8-A7B7-82B3540BC59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BBC0F32-5BF6-DC2E-AF25-A6D47174BE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0E2E6275-8F53-1C35-55F0-09B53041DD70}"/>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29AE0F44-E8A2-24A8-98AD-83EED8E86AA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C8A569F-0179-7A31-2C25-4F2175B4D9FE}"/>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493898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D505F7-7F14-8C56-3F97-D59F9C59BA6E}"/>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A1DF928A-8338-2E19-6326-3D3B13C2CCC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E0B0242-1A8A-4F0E-9D88-6F0B4014B4B9}"/>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24F7EBFF-9748-BE26-B0FB-17C0DA10267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81187AB-9C55-DBA2-D54A-706FBA4452CB}"/>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933095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F58867D-869A-4B3E-98B8-9BA424D9011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F497109-B9CC-ED3E-80F8-C8C1E87F111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2C71F7B-EA19-BBE5-CB4C-E73FF8108036}"/>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0346CE9A-B884-A9AD-D3D2-36C15622822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D62A8D0-8D08-9249-106C-E11E40EC61F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18431067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elfolie hell">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CD2F1EDB-9EFB-82D4-3FFE-141819122D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5783" t="20105" r="7121" b="18211"/>
          <a:stretch/>
        </p:blipFill>
        <p:spPr>
          <a:xfrm>
            <a:off x="-1" y="1"/>
            <a:ext cx="12192001" cy="6858000"/>
          </a:xfrm>
          <a:prstGeom prst="rect">
            <a:avLst/>
          </a:prstGeom>
        </p:spPr>
      </p:pic>
      <p:sp>
        <p:nvSpPr>
          <p:cNvPr id="2" name="Titel 1">
            <a:extLst>
              <a:ext uri="{FF2B5EF4-FFF2-40B4-BE49-F238E27FC236}">
                <a16:creationId xmlns:a16="http://schemas.microsoft.com/office/drawing/2014/main" id="{641F2805-583F-76ED-5850-F187B1253D1E}"/>
              </a:ext>
            </a:extLst>
          </p:cNvPr>
          <p:cNvSpPr>
            <a:spLocks noGrp="1"/>
          </p:cNvSpPr>
          <p:nvPr>
            <p:ph type="ctrTitle"/>
          </p:nvPr>
        </p:nvSpPr>
        <p:spPr>
          <a:xfrm>
            <a:off x="1343472" y="1844824"/>
            <a:ext cx="7992888" cy="2448271"/>
          </a:xfrm>
        </p:spPr>
        <p:txBody>
          <a:bodyPr anchor="b"/>
          <a:lstStyle>
            <a:lvl1pPr algn="l">
              <a:defRPr sz="5000" spc="0" baseline="0">
                <a:latin typeface="+mn-lt"/>
              </a:defRPr>
            </a:lvl1pPr>
          </a:lstStyle>
          <a:p>
            <a:r>
              <a:rPr lang="de-DE"/>
              <a:t>Mastertitelformat bearbeiten</a:t>
            </a:r>
            <a:endParaRPr lang="de-DE" dirty="0"/>
          </a:p>
        </p:txBody>
      </p:sp>
      <p:sp>
        <p:nvSpPr>
          <p:cNvPr id="3" name="Untertitel 2">
            <a:extLst>
              <a:ext uri="{FF2B5EF4-FFF2-40B4-BE49-F238E27FC236}">
                <a16:creationId xmlns:a16="http://schemas.microsoft.com/office/drawing/2014/main" id="{4BEE8ADC-4450-6C7B-A47D-123D8945D887}"/>
              </a:ext>
            </a:extLst>
          </p:cNvPr>
          <p:cNvSpPr>
            <a:spLocks noGrp="1"/>
          </p:cNvSpPr>
          <p:nvPr>
            <p:ph type="subTitle" idx="1"/>
          </p:nvPr>
        </p:nvSpPr>
        <p:spPr>
          <a:xfrm>
            <a:off x="1343472" y="4653136"/>
            <a:ext cx="7992888" cy="532656"/>
          </a:xfrm>
        </p:spPr>
        <p:txBody>
          <a:bodyPr/>
          <a:lstStyle>
            <a:lvl1pPr marL="0" indent="0" algn="l">
              <a:lnSpc>
                <a:spcPct val="100000"/>
              </a:lnSpc>
              <a:buNone/>
              <a:defRPr sz="3200" spc="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pic>
        <p:nvPicPr>
          <p:cNvPr id="14" name="Grafik 13">
            <a:extLst>
              <a:ext uri="{FF2B5EF4-FFF2-40B4-BE49-F238E27FC236}">
                <a16:creationId xmlns:a16="http://schemas.microsoft.com/office/drawing/2014/main" id="{72F077F0-30BC-07CD-E59B-8923D8AE98D5}"/>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540923" y="5958910"/>
            <a:ext cx="1636417" cy="367735"/>
          </a:xfrm>
          <a:prstGeom prst="rect">
            <a:avLst/>
          </a:prstGeom>
        </p:spPr>
      </p:pic>
      <p:pic>
        <p:nvPicPr>
          <p:cNvPr id="16" name="Grafik 15">
            <a:extLst>
              <a:ext uri="{FF2B5EF4-FFF2-40B4-BE49-F238E27FC236}">
                <a16:creationId xmlns:a16="http://schemas.microsoft.com/office/drawing/2014/main" id="{21E277DD-D1B4-14E1-F392-6E6244ECA304}"/>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191492" y="5664540"/>
            <a:ext cx="1267081" cy="900295"/>
          </a:xfrm>
          <a:prstGeom prst="rect">
            <a:avLst/>
          </a:prstGeom>
        </p:spPr>
      </p:pic>
      <p:pic>
        <p:nvPicPr>
          <p:cNvPr id="5" name="Grafik 4">
            <a:extLst>
              <a:ext uri="{FF2B5EF4-FFF2-40B4-BE49-F238E27FC236}">
                <a16:creationId xmlns:a16="http://schemas.microsoft.com/office/drawing/2014/main" id="{4937DDD6-8856-DCC6-EC2B-5EB24E578259}"/>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551386" y="563467"/>
            <a:ext cx="2520276" cy="582723"/>
          </a:xfrm>
          <a:prstGeom prst="rect">
            <a:avLst/>
          </a:prstGeom>
        </p:spPr>
      </p:pic>
    </p:spTree>
    <p:extLst>
      <p:ext uri="{BB962C8B-B14F-4D97-AF65-F5344CB8AC3E}">
        <p14:creationId xmlns:p14="http://schemas.microsoft.com/office/powerpoint/2010/main" val="31368230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16F21A-A9DA-EED1-7FB7-B947507623D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25E58F5-E7A6-12D9-DD69-4B05268A5FA0}"/>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5340119-84D2-3DF5-97D1-D82EE50F8BC9}"/>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C598B4C7-D7DA-2DF3-E88F-C27B30019F1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8389A2D-50B5-0B84-EEEB-3BD9170A0A99}"/>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409282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74F13A-569D-4845-534A-11BEF372F79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08D1279-CED1-789B-78E6-38FF974CE4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3B1ED161-B788-DB98-B1E8-680920BB6C52}"/>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B92E190E-FF19-C731-9CA3-2330B5D4961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B5341C2-26A3-69D4-5BD9-0EB27A1652B4}"/>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961810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F8B98D-7F34-F76E-D75D-DD704271BD2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108144E-1483-3121-C05D-6E3872B3CFC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EFFAC6E2-5B74-7AB1-9BA3-88DDC6300B4F}"/>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62C61365-9565-F082-C3B4-95485CC82D65}"/>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6" name="Fußzeilenplatzhalter 5">
            <a:extLst>
              <a:ext uri="{FF2B5EF4-FFF2-40B4-BE49-F238E27FC236}">
                <a16:creationId xmlns:a16="http://schemas.microsoft.com/office/drawing/2014/main" id="{8930199A-BFEA-0218-629E-A422BF1A60B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3B71590-1307-1507-FCEC-9B7D2931D19B}"/>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275010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275514-7EBA-4D51-3E13-51DCB0B581D0}"/>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75696B6C-1B95-CAE7-3E09-B3415D171F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7043995-C9B4-B7E3-08FF-6FC44409973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AA99CCB-7406-0D5E-607F-0C2604AABE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112C030-FF01-2B49-AB1B-661D0D45201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F7A77D03-F92B-DEA6-C0D4-821966B54A72}"/>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8" name="Fußzeilenplatzhalter 7">
            <a:extLst>
              <a:ext uri="{FF2B5EF4-FFF2-40B4-BE49-F238E27FC236}">
                <a16:creationId xmlns:a16="http://schemas.microsoft.com/office/drawing/2014/main" id="{B0BC420C-4E5E-D654-4568-A02834AC9B57}"/>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8BD7694D-60D3-6EB2-B90F-A554DEC784CF}"/>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1202195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07BA93-11F4-78D5-D6CE-578C56A423A6}"/>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226A4069-43CB-FD4E-ACEB-B4273754BD27}"/>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4" name="Fußzeilenplatzhalter 3">
            <a:extLst>
              <a:ext uri="{FF2B5EF4-FFF2-40B4-BE49-F238E27FC236}">
                <a16:creationId xmlns:a16="http://schemas.microsoft.com/office/drawing/2014/main" id="{E99EFE93-456F-E983-DCA7-20DC17EF468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80E689B-EB66-502E-CD03-4D5FD6EE3E4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1878787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F4D57E6-EA9F-FD1D-7FFD-AD50569F7DF5}"/>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3" name="Fußzeilenplatzhalter 2">
            <a:extLst>
              <a:ext uri="{FF2B5EF4-FFF2-40B4-BE49-F238E27FC236}">
                <a16:creationId xmlns:a16="http://schemas.microsoft.com/office/drawing/2014/main" id="{ACBD52BA-3AAE-267B-C2EB-6F982D70595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B1D7FC62-1EC2-902D-D855-1969F49FF1F5}"/>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3570809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57E559-4595-98EF-5D6C-4FF74C27387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42D400F6-1FE0-7030-C59B-5A48C41D29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633238C-835B-6EFF-6580-E3F2BA9C15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DDAA1DA-53A8-F649-6485-E9B7D9DD2D72}"/>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6" name="Fußzeilenplatzhalter 5">
            <a:extLst>
              <a:ext uri="{FF2B5EF4-FFF2-40B4-BE49-F238E27FC236}">
                <a16:creationId xmlns:a16="http://schemas.microsoft.com/office/drawing/2014/main" id="{D5C77712-1484-7EB8-6017-AE1E897C279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BFE1321-6A7D-A7BB-37DB-380B31309017}"/>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4131860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FDA8DA-DF54-F52D-EBFC-8D519BB1162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8ED5E8A-2488-5295-5DD2-C65C2BF6D7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a:extLst>
              <a:ext uri="{FF2B5EF4-FFF2-40B4-BE49-F238E27FC236}">
                <a16:creationId xmlns:a16="http://schemas.microsoft.com/office/drawing/2014/main" id="{B6E2AD16-98D8-5C62-D172-EC71FD18F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FD6D422-0EC0-6F62-2017-0AC2956AD236}"/>
              </a:ext>
            </a:extLst>
          </p:cNvPr>
          <p:cNvSpPr>
            <a:spLocks noGrp="1"/>
          </p:cNvSpPr>
          <p:nvPr>
            <p:ph type="dt" sz="half" idx="10"/>
          </p:nvPr>
        </p:nvSpPr>
        <p:spPr/>
        <p:txBody>
          <a:bodyPr/>
          <a:lstStyle/>
          <a:p>
            <a:fld id="{2F85B0E4-C893-324D-AD00-DD8C7C140F42}" type="datetimeFigureOut">
              <a:rPr lang="de-DE" smtClean="0"/>
              <a:t>15.05.24</a:t>
            </a:fld>
            <a:endParaRPr lang="de-DE"/>
          </a:p>
        </p:txBody>
      </p:sp>
      <p:sp>
        <p:nvSpPr>
          <p:cNvPr id="6" name="Fußzeilenplatzhalter 5">
            <a:extLst>
              <a:ext uri="{FF2B5EF4-FFF2-40B4-BE49-F238E27FC236}">
                <a16:creationId xmlns:a16="http://schemas.microsoft.com/office/drawing/2014/main" id="{9D02A5BA-25A9-E466-F643-27A91D125E4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558DD48-27E3-1F09-D878-FA5EF66C923A}"/>
              </a:ext>
            </a:extLst>
          </p:cNvPr>
          <p:cNvSpPr>
            <a:spLocks noGrp="1"/>
          </p:cNvSpPr>
          <p:nvPr>
            <p:ph type="sldNum" sz="quarter" idx="12"/>
          </p:nvPr>
        </p:nvSpPr>
        <p:spPr/>
        <p:txBody>
          <a:bodyPr/>
          <a:lstStyle/>
          <a:p>
            <a:fld id="{D1FC7391-C82F-9945-8911-F7DF08974152}" type="slidenum">
              <a:rPr lang="de-DE" smtClean="0"/>
              <a:t>‹Nr.›</a:t>
            </a:fld>
            <a:endParaRPr lang="de-DE"/>
          </a:p>
        </p:txBody>
      </p:sp>
    </p:spTree>
    <p:extLst>
      <p:ext uri="{BB962C8B-B14F-4D97-AF65-F5344CB8AC3E}">
        <p14:creationId xmlns:p14="http://schemas.microsoft.com/office/powerpoint/2010/main" val="4286578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7689D9D-629F-30F4-7A2F-AA71E795DA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7E1AE48-2657-8CF7-B6C5-4BC42E9614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D5AFC21-39CC-96C6-5368-3D183CD18D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F85B0E4-C893-324D-AD00-DD8C7C140F42}" type="datetimeFigureOut">
              <a:rPr lang="de-DE" smtClean="0"/>
              <a:t>15.05.24</a:t>
            </a:fld>
            <a:endParaRPr lang="de-DE"/>
          </a:p>
        </p:txBody>
      </p:sp>
      <p:sp>
        <p:nvSpPr>
          <p:cNvPr id="5" name="Fußzeilenplatzhalter 4">
            <a:extLst>
              <a:ext uri="{FF2B5EF4-FFF2-40B4-BE49-F238E27FC236}">
                <a16:creationId xmlns:a16="http://schemas.microsoft.com/office/drawing/2014/main" id="{F4107B4B-406D-5692-4FAC-EB5B66CA06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7FFC2080-D130-7183-B1E9-C42EFFDB78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1FC7391-C82F-9945-8911-F7DF08974152}" type="slidenum">
              <a:rPr lang="de-DE" smtClean="0"/>
              <a:t>‹Nr.›</a:t>
            </a:fld>
            <a:endParaRPr lang="de-DE"/>
          </a:p>
        </p:txBody>
      </p:sp>
    </p:spTree>
    <p:extLst>
      <p:ext uri="{BB962C8B-B14F-4D97-AF65-F5344CB8AC3E}">
        <p14:creationId xmlns:p14="http://schemas.microsoft.com/office/powerpoint/2010/main" val="129185413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hteck 9">
            <a:extLst>
              <a:ext uri="{FF2B5EF4-FFF2-40B4-BE49-F238E27FC236}">
                <a16:creationId xmlns:a16="http://schemas.microsoft.com/office/drawing/2014/main" id="{9CE3E3E4-74CA-F83A-D7FE-073ED8CBAFD7}"/>
              </a:ext>
            </a:extLst>
          </p:cNvPr>
          <p:cNvSpPr/>
          <p:nvPr userDrawn="1"/>
        </p:nvSpPr>
        <p:spPr>
          <a:xfrm>
            <a:off x="0" y="6309320"/>
            <a:ext cx="12192000" cy="5486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8B27D20C-6BE2-D299-8FEC-BA1FE02A06CF}"/>
              </a:ext>
            </a:extLst>
          </p:cNvPr>
          <p:cNvSpPr>
            <a:spLocks noGrp="1"/>
          </p:cNvSpPr>
          <p:nvPr>
            <p:ph type="title"/>
          </p:nvPr>
        </p:nvSpPr>
        <p:spPr>
          <a:xfrm>
            <a:off x="569342" y="561975"/>
            <a:ext cx="10063733" cy="922809"/>
          </a:xfrm>
          <a:prstGeom prst="rect">
            <a:avLst/>
          </a:prstGeom>
        </p:spPr>
        <p:txBody>
          <a:bodyPr vert="horz" lIns="0" tIns="0" rIns="0" bIns="0" rtlCol="0" anchor="t">
            <a:noAutofit/>
          </a:bodyPr>
          <a:lstStyle/>
          <a:p>
            <a:r>
              <a:rPr lang="de-DE" dirty="0"/>
              <a:t>Mastertitelformat bearbeiten</a:t>
            </a:r>
          </a:p>
        </p:txBody>
      </p:sp>
      <p:sp>
        <p:nvSpPr>
          <p:cNvPr id="3" name="Textplatzhalter 2">
            <a:extLst>
              <a:ext uri="{FF2B5EF4-FFF2-40B4-BE49-F238E27FC236}">
                <a16:creationId xmlns:a16="http://schemas.microsoft.com/office/drawing/2014/main" id="{F6E584FD-412E-2725-3683-7395D6DF5D0D}"/>
              </a:ext>
            </a:extLst>
          </p:cNvPr>
          <p:cNvSpPr>
            <a:spLocks noGrp="1"/>
          </p:cNvSpPr>
          <p:nvPr>
            <p:ph type="body" idx="1"/>
          </p:nvPr>
        </p:nvSpPr>
        <p:spPr>
          <a:xfrm>
            <a:off x="550863" y="2225040"/>
            <a:ext cx="10082212" cy="3436208"/>
          </a:xfrm>
          <a:prstGeom prst="rect">
            <a:avLst/>
          </a:prstGeom>
        </p:spPr>
        <p:txBody>
          <a:bodyPr vert="horz" lIns="0" tIns="0" rIns="0" bIns="0" rtlCol="0">
            <a:noAutofit/>
          </a:bodyPr>
          <a:lstStyle/>
          <a:p>
            <a:pPr lvl="0"/>
            <a:r>
              <a:rPr lang="de-DE" dirty="0"/>
              <a:t>Mastertextfeld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9D77742E-B787-D1A4-0BEA-E49A98D2DA26}"/>
              </a:ext>
            </a:extLst>
          </p:cNvPr>
          <p:cNvSpPr>
            <a:spLocks noGrp="1"/>
          </p:cNvSpPr>
          <p:nvPr>
            <p:ph type="dt" sz="half" idx="2"/>
          </p:nvPr>
        </p:nvSpPr>
        <p:spPr>
          <a:xfrm>
            <a:off x="550863" y="6497767"/>
            <a:ext cx="1152649" cy="153888"/>
          </a:xfrm>
          <a:prstGeom prst="rect">
            <a:avLst/>
          </a:prstGeom>
        </p:spPr>
        <p:txBody>
          <a:bodyPr vert="horz" wrap="square" lIns="0" tIns="0" rIns="0" bIns="0" rtlCol="0" anchor="ctr">
            <a:noAutofit/>
          </a:bodyPr>
          <a:lstStyle>
            <a:lvl1pPr algn="l">
              <a:defRPr sz="1000" spc="70" baseline="0">
                <a:solidFill>
                  <a:schemeClr val="tx1"/>
                </a:solidFill>
              </a:defRPr>
            </a:lvl1pPr>
          </a:lstStyle>
          <a:p>
            <a:fld id="{D6532FE3-A7DD-49AA-B4A9-8E4EE9F381C1}" type="datetime1">
              <a:rPr lang="de-DE" smtClean="0"/>
              <a:t>15.05.24</a:t>
            </a:fld>
            <a:endParaRPr lang="de-DE" dirty="0"/>
          </a:p>
        </p:txBody>
      </p:sp>
      <p:sp>
        <p:nvSpPr>
          <p:cNvPr id="5" name="Fußzeilenplatzhalter 4">
            <a:extLst>
              <a:ext uri="{FF2B5EF4-FFF2-40B4-BE49-F238E27FC236}">
                <a16:creationId xmlns:a16="http://schemas.microsoft.com/office/drawing/2014/main" id="{51A4020D-D717-E09D-8E62-9CFC5E5E59CB}"/>
              </a:ext>
            </a:extLst>
          </p:cNvPr>
          <p:cNvSpPr>
            <a:spLocks noGrp="1"/>
          </p:cNvSpPr>
          <p:nvPr>
            <p:ph type="ftr" sz="quarter" idx="3"/>
          </p:nvPr>
        </p:nvSpPr>
        <p:spPr>
          <a:xfrm flipH="1">
            <a:off x="1991608" y="6497767"/>
            <a:ext cx="1944151" cy="153888"/>
          </a:xfrm>
          <a:prstGeom prst="rect">
            <a:avLst/>
          </a:prstGeom>
        </p:spPr>
        <p:txBody>
          <a:bodyPr vert="horz" wrap="square" lIns="0" tIns="0" rIns="0" bIns="0" rtlCol="0" anchor="ctr">
            <a:noAutofit/>
          </a:bodyPr>
          <a:lstStyle>
            <a:lvl1pPr algn="l">
              <a:defRPr sz="1000" spc="70" baseline="0">
                <a:solidFill>
                  <a:schemeClr val="tx1"/>
                </a:solidFill>
              </a:defRPr>
            </a:lvl1pPr>
          </a:lstStyle>
          <a:p>
            <a:r>
              <a:rPr lang="de-DE" dirty="0"/>
              <a:t>Name der Präsentation</a:t>
            </a:r>
          </a:p>
        </p:txBody>
      </p:sp>
      <p:sp>
        <p:nvSpPr>
          <p:cNvPr id="6" name="Foliennummernplatzhalter 5">
            <a:extLst>
              <a:ext uri="{FF2B5EF4-FFF2-40B4-BE49-F238E27FC236}">
                <a16:creationId xmlns:a16="http://schemas.microsoft.com/office/drawing/2014/main" id="{82477157-9A10-6250-33C9-1941620DE033}"/>
              </a:ext>
            </a:extLst>
          </p:cNvPr>
          <p:cNvSpPr>
            <a:spLocks noGrp="1"/>
          </p:cNvSpPr>
          <p:nvPr>
            <p:ph type="sldNum" sz="quarter" idx="4"/>
          </p:nvPr>
        </p:nvSpPr>
        <p:spPr>
          <a:xfrm>
            <a:off x="8897937" y="6497767"/>
            <a:ext cx="2743200" cy="153888"/>
          </a:xfrm>
          <a:prstGeom prst="rect">
            <a:avLst/>
          </a:prstGeom>
        </p:spPr>
        <p:txBody>
          <a:bodyPr vert="horz" lIns="0" tIns="0" rIns="0" bIns="0" rtlCol="0" anchor="ctr">
            <a:spAutoFit/>
          </a:bodyPr>
          <a:lstStyle>
            <a:lvl1pPr algn="r">
              <a:defRPr sz="1000" spc="70" baseline="0">
                <a:solidFill>
                  <a:schemeClr val="tx1"/>
                </a:solidFill>
              </a:defRPr>
            </a:lvl1pPr>
          </a:lstStyle>
          <a:p>
            <a:r>
              <a:rPr lang="de-DE" dirty="0"/>
              <a:t>Seite </a:t>
            </a:r>
            <a:fld id="{CE6CAF4D-DD0D-4F34-9F3A-F974D54A280A}" type="slidenum">
              <a:rPr lang="de-DE" smtClean="0"/>
              <a:pPr/>
              <a:t>‹Nr.›</a:t>
            </a:fld>
            <a:endParaRPr lang="de-DE" dirty="0"/>
          </a:p>
        </p:txBody>
      </p:sp>
      <p:pic>
        <p:nvPicPr>
          <p:cNvPr id="12" name="Grafik 11">
            <a:extLst>
              <a:ext uri="{FF2B5EF4-FFF2-40B4-BE49-F238E27FC236}">
                <a16:creationId xmlns:a16="http://schemas.microsoft.com/office/drawing/2014/main" id="{0C88CC7A-9221-FF5F-62E8-2E646494E0B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1251183" y="620713"/>
            <a:ext cx="371475" cy="380999"/>
          </a:xfrm>
          <a:prstGeom prst="rect">
            <a:avLst/>
          </a:prstGeom>
        </p:spPr>
      </p:pic>
    </p:spTree>
    <p:extLst>
      <p:ext uri="{BB962C8B-B14F-4D97-AF65-F5344CB8AC3E}">
        <p14:creationId xmlns:p14="http://schemas.microsoft.com/office/powerpoint/2010/main" val="1072307064"/>
      </p:ext>
    </p:extLst>
  </p:cSld>
  <p:clrMap bg1="lt1" tx1="dk1" bg2="lt2" tx2="dk2" accent1="accent1" accent2="accent2" accent3="accent3" accent4="accent4" accent5="accent5" accent6="accent6" hlink="hlink" folHlink="folHlink"/>
  <p:sldLayoutIdLst>
    <p:sldLayoutId id="2147483656" r:id="rId1"/>
  </p:sldLayoutIdLst>
  <p:hf hdr="0"/>
  <p:txStyles>
    <p:titleStyle>
      <a:lvl1pPr algn="l" defTabSz="914400" rtl="0" eaLnBrk="1" latinLnBrk="0" hangingPunct="1">
        <a:lnSpc>
          <a:spcPct val="100000"/>
        </a:lnSpc>
        <a:spcBef>
          <a:spcPct val="0"/>
        </a:spcBef>
        <a:buNone/>
        <a:defRPr sz="2800" kern="1200" spc="30" baseline="0">
          <a:solidFill>
            <a:schemeClr val="tx1"/>
          </a:solidFill>
          <a:latin typeface="+mj-lt"/>
          <a:ea typeface="+mj-ea"/>
          <a:cs typeface="+mj-cs"/>
        </a:defRPr>
      </a:lvl1pPr>
    </p:titleStyle>
    <p:bodyStyle>
      <a:lvl1pPr marL="0" indent="0" algn="l" defTabSz="914400" rtl="0" eaLnBrk="1" latinLnBrk="0" hangingPunct="1">
        <a:lnSpc>
          <a:spcPct val="114000"/>
        </a:lnSpc>
        <a:spcBef>
          <a:spcPts val="1200"/>
        </a:spcBef>
        <a:buFont typeface="Arial" panose="020B0604020202020204" pitchFamily="34" charset="0"/>
        <a:buNone/>
        <a:defRPr sz="1800" kern="1200" spc="30" baseline="0">
          <a:solidFill>
            <a:schemeClr val="tx1"/>
          </a:solidFill>
          <a:latin typeface="+mn-lt"/>
          <a:ea typeface="+mn-ea"/>
          <a:cs typeface="+mn-cs"/>
        </a:defRPr>
      </a:lvl1pPr>
      <a:lvl2pPr marL="361950" indent="-361950" algn="l" defTabSz="914400" rtl="0" eaLnBrk="1" latinLnBrk="0" hangingPunct="1">
        <a:lnSpc>
          <a:spcPct val="114000"/>
        </a:lnSpc>
        <a:spcBef>
          <a:spcPts val="500"/>
        </a:spcBef>
        <a:buFont typeface="Kantumruy Pro" pitchFamily="2" charset="0"/>
        <a:buChar char="—"/>
        <a:defRPr sz="1800" kern="1200" spc="30" baseline="0">
          <a:solidFill>
            <a:schemeClr val="tx1"/>
          </a:solidFill>
          <a:latin typeface="+mn-lt"/>
          <a:ea typeface="+mn-ea"/>
          <a:cs typeface="+mn-cs"/>
        </a:defRPr>
      </a:lvl2pPr>
      <a:lvl3pPr marL="628650" indent="-266700" algn="l" defTabSz="914400" rtl="0" eaLnBrk="1" latinLnBrk="0" hangingPunct="1">
        <a:lnSpc>
          <a:spcPct val="114000"/>
        </a:lnSpc>
        <a:spcBef>
          <a:spcPts val="500"/>
        </a:spcBef>
        <a:buFont typeface="Arial" panose="020B0604020202020204" pitchFamily="34" charset="0"/>
        <a:buChar char="•"/>
        <a:defRPr sz="1600" kern="1200" spc="30" baseline="0">
          <a:solidFill>
            <a:schemeClr val="tx1"/>
          </a:solidFill>
          <a:latin typeface="+mn-lt"/>
          <a:ea typeface="+mn-ea"/>
          <a:cs typeface="+mn-cs"/>
        </a:defRPr>
      </a:lvl3pPr>
      <a:lvl4pPr marL="809625" indent="-180975" algn="l" defTabSz="914400" rtl="0" eaLnBrk="1" latinLnBrk="0" hangingPunct="1">
        <a:lnSpc>
          <a:spcPct val="114000"/>
        </a:lnSpc>
        <a:spcBef>
          <a:spcPts val="500"/>
        </a:spcBef>
        <a:buFont typeface="Symbol" panose="05050102010706020507" pitchFamily="18" charset="2"/>
        <a:buChar char="-"/>
        <a:defRPr sz="1400" kern="1200" spc="30" baseline="0">
          <a:solidFill>
            <a:schemeClr val="tx1"/>
          </a:solidFill>
          <a:latin typeface="+mn-lt"/>
          <a:ea typeface="+mn-ea"/>
          <a:cs typeface="+mn-cs"/>
        </a:defRPr>
      </a:lvl4pPr>
      <a:lvl5pPr marL="990600" indent="-180975" algn="l" defTabSz="914400" rtl="0" eaLnBrk="1" latinLnBrk="0" hangingPunct="1">
        <a:lnSpc>
          <a:spcPct val="114000"/>
        </a:lnSpc>
        <a:spcBef>
          <a:spcPts val="500"/>
        </a:spcBef>
        <a:buFont typeface="Arial" panose="020B0604020202020204" pitchFamily="34" charset="0"/>
        <a:buChar char="•"/>
        <a:defRPr sz="1400" kern="1200" spc="3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47" userDrawn="1">
          <p15:clr>
            <a:srgbClr val="F26B43"/>
          </p15:clr>
        </p15:guide>
        <p15:guide id="4" pos="6698" userDrawn="1">
          <p15:clr>
            <a:srgbClr val="F26B43"/>
          </p15:clr>
        </p15:guide>
        <p15:guide id="5" orient="horz" pos="34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creativecommons.org/licenses/by-sa/4.0/de/legalcode"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feld 10">
            <a:extLst>
              <a:ext uri="{FF2B5EF4-FFF2-40B4-BE49-F238E27FC236}">
                <a16:creationId xmlns:a16="http://schemas.microsoft.com/office/drawing/2014/main" id="{FCF8AACF-4C71-B02C-DFE5-C7C69FB09435}"/>
              </a:ext>
            </a:extLst>
          </p:cNvPr>
          <p:cNvSpPr txBox="1"/>
          <p:nvPr/>
        </p:nvSpPr>
        <p:spPr>
          <a:xfrm rot="2700000">
            <a:off x="1759527" y="2768859"/>
            <a:ext cx="8520545" cy="1754326"/>
          </a:xfrm>
          <a:prstGeom prst="rect">
            <a:avLst/>
          </a:prstGeom>
          <a:noFill/>
        </p:spPr>
        <p:txBody>
          <a:bodyPr wrap="square" rtlCol="0">
            <a:spAutoFit/>
          </a:bodyPr>
          <a:lstStyle/>
          <a:p>
            <a:pPr algn="ctr"/>
            <a:r>
              <a:rPr lang="de-DE" sz="5400" b="1" dirty="0">
                <a:solidFill>
                  <a:schemeClr val="bg1">
                    <a:lumMod val="95000"/>
                  </a:schemeClr>
                </a:solidFill>
              </a:rPr>
              <a:t>Diese Folie darf nicht gelöscht werden.</a:t>
            </a:r>
          </a:p>
        </p:txBody>
      </p:sp>
      <p:sp>
        <p:nvSpPr>
          <p:cNvPr id="4" name="Titel 3">
            <a:extLst>
              <a:ext uri="{FF2B5EF4-FFF2-40B4-BE49-F238E27FC236}">
                <a16:creationId xmlns:a16="http://schemas.microsoft.com/office/drawing/2014/main" id="{46C3B378-A21C-DEB8-956B-F60B23E6145D}"/>
              </a:ext>
            </a:extLst>
          </p:cNvPr>
          <p:cNvSpPr>
            <a:spLocks noGrp="1"/>
          </p:cNvSpPr>
          <p:nvPr>
            <p:ph type="ctrTitle"/>
          </p:nvPr>
        </p:nvSpPr>
        <p:spPr>
          <a:xfrm>
            <a:off x="3359696" y="343550"/>
            <a:ext cx="8424936" cy="1303186"/>
          </a:xfrm>
        </p:spPr>
        <p:txBody>
          <a:bodyPr anchor="t"/>
          <a:lstStyle/>
          <a:p>
            <a:r>
              <a:rPr lang="de-DE" sz="4000" dirty="0"/>
              <a:t>Animation zum Thema Apfelkrieg (chemisches Gleichgewicht)</a:t>
            </a:r>
          </a:p>
        </p:txBody>
      </p:sp>
      <p:sp>
        <p:nvSpPr>
          <p:cNvPr id="5" name="Inhaltsplatzhalter 4">
            <a:extLst>
              <a:ext uri="{FF2B5EF4-FFF2-40B4-BE49-F238E27FC236}">
                <a16:creationId xmlns:a16="http://schemas.microsoft.com/office/drawing/2014/main" id="{E8E51DA2-0A11-7CCE-4629-C59E523AC287}"/>
              </a:ext>
            </a:extLst>
          </p:cNvPr>
          <p:cNvSpPr>
            <a:spLocks noGrp="1"/>
          </p:cNvSpPr>
          <p:nvPr>
            <p:ph type="subTitle" idx="1"/>
          </p:nvPr>
        </p:nvSpPr>
        <p:spPr>
          <a:xfrm>
            <a:off x="551384" y="1649607"/>
            <a:ext cx="5328592" cy="3564530"/>
          </a:xfrm>
        </p:spPr>
        <p:txBody>
          <a:bodyPr>
            <a:noAutofit/>
          </a:bodyPr>
          <a:lstStyle/>
          <a:p>
            <a:pPr>
              <a:lnSpc>
                <a:spcPct val="120000"/>
              </a:lnSpc>
              <a:spcBef>
                <a:spcPts val="0"/>
              </a:spcBef>
            </a:pPr>
            <a:r>
              <a:rPr lang="de-DE" sz="1600" dirty="0"/>
              <a:t>Ersteller*in: 	Constantin Egerer</a:t>
            </a:r>
          </a:p>
          <a:p>
            <a:pPr>
              <a:lnSpc>
                <a:spcPct val="120000"/>
              </a:lnSpc>
              <a:spcBef>
                <a:spcPts val="0"/>
              </a:spcBef>
            </a:pPr>
            <a:r>
              <a:rPr lang="de-DE" sz="1600" dirty="0"/>
              <a:t>Datum:		15.05.2024</a:t>
            </a:r>
          </a:p>
          <a:p>
            <a:pPr>
              <a:lnSpc>
                <a:spcPct val="120000"/>
              </a:lnSpc>
              <a:spcBef>
                <a:spcPts val="0"/>
              </a:spcBef>
            </a:pPr>
            <a:r>
              <a:rPr lang="de-DE" sz="1600" dirty="0"/>
              <a:t>Fach:		Chemie</a:t>
            </a:r>
          </a:p>
          <a:p>
            <a:pPr>
              <a:lnSpc>
                <a:spcPct val="120000"/>
              </a:lnSpc>
              <a:spcBef>
                <a:spcPts val="0"/>
              </a:spcBef>
            </a:pPr>
            <a:r>
              <a:rPr lang="de-DE" sz="1600" dirty="0"/>
              <a:t>Thema:		Apfelkrieg (chemisches Gleichgewicht)</a:t>
            </a:r>
          </a:p>
          <a:p>
            <a:pPr>
              <a:lnSpc>
                <a:spcPct val="120000"/>
              </a:lnSpc>
              <a:spcBef>
                <a:spcPts val="0"/>
              </a:spcBef>
            </a:pPr>
            <a:r>
              <a:rPr lang="de-DE" sz="1600" dirty="0"/>
              <a:t>Jahrgangsstufe:	11-12</a:t>
            </a:r>
          </a:p>
          <a:p>
            <a:pPr>
              <a:lnSpc>
                <a:spcPct val="120000"/>
              </a:lnSpc>
              <a:spcBef>
                <a:spcPts val="0"/>
              </a:spcBef>
            </a:pPr>
            <a:r>
              <a:rPr lang="de-DE" sz="1600" dirty="0"/>
              <a:t>Bundesland:	Brandenburg	</a:t>
            </a:r>
          </a:p>
          <a:p>
            <a:pPr>
              <a:lnSpc>
                <a:spcPct val="120000"/>
              </a:lnSpc>
              <a:spcBef>
                <a:spcPts val="0"/>
              </a:spcBef>
            </a:pPr>
            <a:r>
              <a:rPr lang="de-DE" sz="1600" dirty="0"/>
              <a:t>Lernbereich:	3.2.5 Chemisches Gleichgewicht 	</a:t>
            </a:r>
          </a:p>
          <a:p>
            <a:pPr>
              <a:lnSpc>
                <a:spcPct val="120000"/>
              </a:lnSpc>
              <a:spcBef>
                <a:spcPts val="0"/>
              </a:spcBef>
            </a:pPr>
            <a:r>
              <a:rPr lang="de-DE" sz="1600" dirty="0"/>
              <a:t>Einsatz im Unterricht als:</a:t>
            </a:r>
          </a:p>
          <a:p>
            <a:pPr marL="285750" indent="-285750">
              <a:lnSpc>
                <a:spcPct val="120000"/>
              </a:lnSpc>
              <a:spcBef>
                <a:spcPts val="0"/>
              </a:spcBef>
              <a:buFont typeface="Arial" panose="020B0604020202020204" pitchFamily="34" charset="0"/>
              <a:buChar char="•"/>
            </a:pPr>
            <a:r>
              <a:rPr lang="de-DE" sz="1600" dirty="0"/>
              <a:t>Selbstlernmaterial für Schüler*innen</a:t>
            </a:r>
          </a:p>
          <a:p>
            <a:pPr marL="285750" indent="-285750">
              <a:lnSpc>
                <a:spcPct val="120000"/>
              </a:lnSpc>
              <a:spcBef>
                <a:spcPts val="0"/>
              </a:spcBef>
              <a:buFont typeface="Arial" panose="020B0604020202020204" pitchFamily="34" charset="0"/>
              <a:buChar char="•"/>
            </a:pPr>
            <a:r>
              <a:rPr lang="de-DE" sz="1600" dirty="0"/>
              <a:t>Unterstützung eines Lehrkräftevortrags</a:t>
            </a:r>
          </a:p>
          <a:p>
            <a:pPr>
              <a:lnSpc>
                <a:spcPct val="120000"/>
              </a:lnSpc>
              <a:spcBef>
                <a:spcPts val="0"/>
              </a:spcBef>
            </a:pPr>
            <a:endParaRPr lang="de-DE" sz="1600" dirty="0"/>
          </a:p>
          <a:p>
            <a:pPr>
              <a:lnSpc>
                <a:spcPct val="120000"/>
              </a:lnSpc>
              <a:spcBef>
                <a:spcPts val="0"/>
              </a:spcBef>
            </a:pPr>
            <a:r>
              <a:rPr lang="de-DE" sz="1600" dirty="0"/>
              <a:t>Kontakt (optional, für Rückfragen): </a:t>
            </a:r>
            <a:r>
              <a:rPr lang="de-DE" sz="1600" dirty="0" err="1"/>
              <a:t>constantin.egerer@uni-potsdam.de</a:t>
            </a:r>
            <a:r>
              <a:rPr lang="de-DE" sz="1600" dirty="0"/>
              <a:t>	</a:t>
            </a:r>
          </a:p>
        </p:txBody>
      </p:sp>
      <p:sp>
        <p:nvSpPr>
          <p:cNvPr id="6" name="Inhaltsplatzhalter 5">
            <a:extLst>
              <a:ext uri="{FF2B5EF4-FFF2-40B4-BE49-F238E27FC236}">
                <a16:creationId xmlns:a16="http://schemas.microsoft.com/office/drawing/2014/main" id="{558D417D-1F60-8448-4C1E-F035F5D06AE6}"/>
              </a:ext>
            </a:extLst>
          </p:cNvPr>
          <p:cNvSpPr>
            <a:spLocks noGrp="1"/>
          </p:cNvSpPr>
          <p:nvPr>
            <p:ph sz="half" idx="4294967295"/>
          </p:nvPr>
        </p:nvSpPr>
        <p:spPr>
          <a:xfrm>
            <a:off x="6312026" y="1646736"/>
            <a:ext cx="5752751" cy="3942504"/>
          </a:xfrm>
        </p:spPr>
        <p:txBody>
          <a:bodyPr>
            <a:normAutofit/>
          </a:bodyPr>
          <a:lstStyle/>
          <a:p>
            <a:pPr marL="0" indent="0" algn="just">
              <a:lnSpc>
                <a:spcPct val="120000"/>
              </a:lnSpc>
              <a:spcBef>
                <a:spcPts val="600"/>
              </a:spcBef>
              <a:buNone/>
            </a:pPr>
            <a:r>
              <a:rPr lang="de-DE" sz="1600" dirty="0"/>
              <a:t>Didaktischer Kommentar:</a:t>
            </a:r>
          </a:p>
          <a:p>
            <a:pPr marL="0" indent="0" algn="just">
              <a:lnSpc>
                <a:spcPct val="120000"/>
              </a:lnSpc>
              <a:spcBef>
                <a:spcPts val="600"/>
              </a:spcBef>
              <a:buNone/>
            </a:pPr>
            <a:r>
              <a:rPr lang="de-DE" sz="1600" dirty="0"/>
              <a:t>Diese Animation zeigt das klassische Modell „Apfelkrieg“. Dabei beginnen beide Parteien Äpfel über einen Zaun auf das jeweilig andere Grundstück zu werfen. Dabei ist eine Partei schneller als die die andere. Das stellt die Reaktionsgeschwindigkeiten der Hin- und Rückreaktion dar. Gegen Ende der Animation hat sich annähernd ein Gleichgewicht bezüglich der Anzahl der Äpfel eingestellt. Besonders deutlich wird der Charakter eines dynamischen Gleichgewichts. </a:t>
            </a:r>
          </a:p>
          <a:p>
            <a:pPr marL="0" indent="0" algn="just">
              <a:lnSpc>
                <a:spcPct val="120000"/>
              </a:lnSpc>
              <a:spcBef>
                <a:spcPts val="600"/>
              </a:spcBef>
              <a:buNone/>
            </a:pPr>
            <a:r>
              <a:rPr lang="de-DE" sz="1600" dirty="0"/>
              <a:t>Die Animation startet unmittelbar mit der Bildschirmpräsentation. Mit der linken Pfeiltaste können Sie die Animation stoppen und mit der rechten Pfeiltaste an das Ende springen.</a:t>
            </a:r>
          </a:p>
        </p:txBody>
      </p:sp>
      <p:grpSp>
        <p:nvGrpSpPr>
          <p:cNvPr id="2" name="Gruppieren 1">
            <a:extLst>
              <a:ext uri="{FF2B5EF4-FFF2-40B4-BE49-F238E27FC236}">
                <a16:creationId xmlns:a16="http://schemas.microsoft.com/office/drawing/2014/main" id="{1E015291-4D77-5631-E391-2166FF6EE75C}"/>
              </a:ext>
            </a:extLst>
          </p:cNvPr>
          <p:cNvGrpSpPr/>
          <p:nvPr/>
        </p:nvGrpSpPr>
        <p:grpSpPr>
          <a:xfrm>
            <a:off x="-25179" y="5908990"/>
            <a:ext cx="12089956" cy="1077218"/>
            <a:chOff x="-25179" y="5774724"/>
            <a:chExt cx="12089956" cy="1077218"/>
          </a:xfrm>
        </p:grpSpPr>
        <p:sp>
          <p:nvSpPr>
            <p:cNvPr id="9" name="Textfeld 8">
              <a:extLst>
                <a:ext uri="{FF2B5EF4-FFF2-40B4-BE49-F238E27FC236}">
                  <a16:creationId xmlns:a16="http://schemas.microsoft.com/office/drawing/2014/main" id="{53CA0CF7-BB01-15AB-9690-393B8E4AF5B6}"/>
                </a:ext>
              </a:extLst>
            </p:cNvPr>
            <p:cNvSpPr txBox="1"/>
            <p:nvPr/>
          </p:nvSpPr>
          <p:spPr>
            <a:xfrm>
              <a:off x="-25179" y="5774724"/>
              <a:ext cx="12089956" cy="1077218"/>
            </a:xfrm>
            <a:prstGeom prst="rect">
              <a:avLst/>
            </a:prstGeom>
            <a:noFill/>
          </p:spPr>
          <p:txBody>
            <a:bodyPr wrap="square" rtlCol="0">
              <a:spAutoFit/>
            </a:bodyPr>
            <a:lstStyle/>
            <a:p>
              <a:r>
                <a:rPr lang="de-DE" sz="800" dirty="0"/>
                <a:t>Diese Datei ist lizensiert unter:</a:t>
              </a:r>
            </a:p>
            <a:p>
              <a:endParaRPr lang="de-DE" sz="800" dirty="0"/>
            </a:p>
            <a:p>
              <a:endParaRPr lang="de-DE" sz="800" dirty="0"/>
            </a:p>
            <a:p>
              <a:endParaRPr lang="de-DE" sz="800" dirty="0"/>
            </a:p>
            <a:p>
              <a:endParaRPr lang="de-DE" sz="800" dirty="0"/>
            </a:p>
            <a:p>
              <a:r>
                <a:rPr lang="de-DE" sz="800" dirty="0"/>
                <a:t>© 2024. Diese Datei und deren Inhalte sind freigegeben unter der Creative-Commons-Lizenz </a:t>
              </a:r>
            </a:p>
            <a:p>
              <a:r>
                <a:rPr lang="de-DE" sz="800" dirty="0"/>
                <a:t>Namensnennung, Weitergabe unter gleichen Bedingungen, Version 4.0 Deutschland (CC BY-SA 4.0 de). URL: </a:t>
              </a:r>
              <a:r>
                <a:rPr lang="de-DE" sz="800" dirty="0">
                  <a:hlinkClick r:id="rId2"/>
                </a:rPr>
                <a:t>https://creativecommons.org/licenses/by-sa/4.0/de/legalcode</a:t>
              </a:r>
              <a:r>
                <a:rPr lang="de-DE" sz="800" dirty="0"/>
                <a:t> </a:t>
              </a:r>
            </a:p>
            <a:p>
              <a:endParaRPr lang="de-DE" sz="800" dirty="0"/>
            </a:p>
          </p:txBody>
        </p:sp>
        <p:pic>
          <p:nvPicPr>
            <p:cNvPr id="7" name="Bild 3" descr="Ein Bild, das Symbol, Kreis, Screenshot, Grafiken enthält.&#10;&#10;Automatisch generierte Beschreibung">
              <a:extLst>
                <a:ext uri="{FF2B5EF4-FFF2-40B4-BE49-F238E27FC236}">
                  <a16:creationId xmlns:a16="http://schemas.microsoft.com/office/drawing/2014/main" id="{EB7C6B9E-DD7E-2266-2E9A-CEFBD38B6ED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628" y="5968330"/>
              <a:ext cx="1276350" cy="449580"/>
            </a:xfrm>
            <a:prstGeom prst="rect">
              <a:avLst/>
            </a:prstGeom>
          </p:spPr>
        </p:pic>
      </p:grpSp>
    </p:spTree>
    <p:extLst>
      <p:ext uri="{BB962C8B-B14F-4D97-AF65-F5344CB8AC3E}">
        <p14:creationId xmlns:p14="http://schemas.microsoft.com/office/powerpoint/2010/main" val="722533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D988423B-1F87-C1F7-5B5C-02E5B7F1CCF0}"/>
              </a:ext>
            </a:extLst>
          </p:cNvPr>
          <p:cNvSpPr txBox="1"/>
          <p:nvPr/>
        </p:nvSpPr>
        <p:spPr>
          <a:xfrm>
            <a:off x="694944" y="341376"/>
            <a:ext cx="4754880" cy="369332"/>
          </a:xfrm>
          <a:prstGeom prst="rect">
            <a:avLst/>
          </a:prstGeom>
          <a:noFill/>
        </p:spPr>
        <p:txBody>
          <a:bodyPr wrap="square" rtlCol="0">
            <a:spAutoFit/>
          </a:bodyPr>
          <a:lstStyle/>
          <a:p>
            <a:pPr algn="ctr"/>
            <a:r>
              <a:rPr lang="de-DE" dirty="0"/>
              <a:t>Garten vom jungen und dynamischen Karl</a:t>
            </a:r>
          </a:p>
        </p:txBody>
      </p:sp>
      <p:sp>
        <p:nvSpPr>
          <p:cNvPr id="5" name="Textfeld 4">
            <a:extLst>
              <a:ext uri="{FF2B5EF4-FFF2-40B4-BE49-F238E27FC236}">
                <a16:creationId xmlns:a16="http://schemas.microsoft.com/office/drawing/2014/main" id="{7681E0B6-0735-887E-DE78-1D2CBDC42480}"/>
              </a:ext>
            </a:extLst>
          </p:cNvPr>
          <p:cNvSpPr txBox="1"/>
          <p:nvPr/>
        </p:nvSpPr>
        <p:spPr>
          <a:xfrm>
            <a:off x="6638544" y="341376"/>
            <a:ext cx="4754880" cy="369332"/>
          </a:xfrm>
          <a:prstGeom prst="rect">
            <a:avLst/>
          </a:prstGeom>
          <a:noFill/>
        </p:spPr>
        <p:txBody>
          <a:bodyPr wrap="square" rtlCol="0">
            <a:spAutoFit/>
          </a:bodyPr>
          <a:lstStyle/>
          <a:p>
            <a:pPr algn="ctr"/>
            <a:r>
              <a:rPr lang="de-DE" dirty="0"/>
              <a:t>Garten vom alten und langsamen Werner</a:t>
            </a:r>
          </a:p>
        </p:txBody>
      </p:sp>
      <p:pic>
        <p:nvPicPr>
          <p:cNvPr id="7" name="Grafik 6" descr="Zaun">
            <a:extLst>
              <a:ext uri="{FF2B5EF4-FFF2-40B4-BE49-F238E27FC236}">
                <a16:creationId xmlns:a16="http://schemas.microsoft.com/office/drawing/2014/main" id="{3DA0992F-E768-CD1C-8213-B3E387656DA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5638800" y="341376"/>
            <a:ext cx="914400" cy="914400"/>
          </a:xfrm>
          <a:prstGeom prst="rect">
            <a:avLst/>
          </a:prstGeom>
        </p:spPr>
      </p:pic>
      <p:pic>
        <p:nvPicPr>
          <p:cNvPr id="8" name="Grafik 7" descr="Zaun">
            <a:extLst>
              <a:ext uri="{FF2B5EF4-FFF2-40B4-BE49-F238E27FC236}">
                <a16:creationId xmlns:a16="http://schemas.microsoft.com/office/drawing/2014/main" id="{CFEDC38E-A079-B182-11BF-62B15F8201C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5636188" y="1096410"/>
            <a:ext cx="914400" cy="914400"/>
          </a:xfrm>
          <a:prstGeom prst="rect">
            <a:avLst/>
          </a:prstGeom>
        </p:spPr>
      </p:pic>
      <p:pic>
        <p:nvPicPr>
          <p:cNvPr id="9" name="Grafik 8" descr="Zaun">
            <a:extLst>
              <a:ext uri="{FF2B5EF4-FFF2-40B4-BE49-F238E27FC236}">
                <a16:creationId xmlns:a16="http://schemas.microsoft.com/office/drawing/2014/main" id="{1B2AAB2A-0806-266F-E2BB-AA9A41C7B4A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5638800" y="1851155"/>
            <a:ext cx="914400" cy="914400"/>
          </a:xfrm>
          <a:prstGeom prst="rect">
            <a:avLst/>
          </a:prstGeom>
        </p:spPr>
      </p:pic>
      <p:pic>
        <p:nvPicPr>
          <p:cNvPr id="10" name="Grafik 9" descr="Zaun">
            <a:extLst>
              <a:ext uri="{FF2B5EF4-FFF2-40B4-BE49-F238E27FC236}">
                <a16:creationId xmlns:a16="http://schemas.microsoft.com/office/drawing/2014/main" id="{489F03D4-8F0B-6465-98B9-4C0312083F6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5636188" y="2606189"/>
            <a:ext cx="914400" cy="914400"/>
          </a:xfrm>
          <a:prstGeom prst="rect">
            <a:avLst/>
          </a:prstGeom>
        </p:spPr>
      </p:pic>
      <p:pic>
        <p:nvPicPr>
          <p:cNvPr id="13" name="Grafik 12" descr="Zaun">
            <a:extLst>
              <a:ext uri="{FF2B5EF4-FFF2-40B4-BE49-F238E27FC236}">
                <a16:creationId xmlns:a16="http://schemas.microsoft.com/office/drawing/2014/main" id="{20FA6B7C-337B-988B-282E-C068973771E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5632269" y="3359766"/>
            <a:ext cx="914400" cy="914400"/>
          </a:xfrm>
          <a:prstGeom prst="rect">
            <a:avLst/>
          </a:prstGeom>
        </p:spPr>
      </p:pic>
      <p:pic>
        <p:nvPicPr>
          <p:cNvPr id="14" name="Grafik 13" descr="Zaun">
            <a:extLst>
              <a:ext uri="{FF2B5EF4-FFF2-40B4-BE49-F238E27FC236}">
                <a16:creationId xmlns:a16="http://schemas.microsoft.com/office/drawing/2014/main" id="{A1FED356-3976-694E-F503-21F3AC1DD5D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5629657" y="4114800"/>
            <a:ext cx="914400" cy="914400"/>
          </a:xfrm>
          <a:prstGeom prst="rect">
            <a:avLst/>
          </a:prstGeom>
        </p:spPr>
      </p:pic>
      <p:pic>
        <p:nvPicPr>
          <p:cNvPr id="15" name="Grafik 14" descr="Zaun">
            <a:extLst>
              <a:ext uri="{FF2B5EF4-FFF2-40B4-BE49-F238E27FC236}">
                <a16:creationId xmlns:a16="http://schemas.microsoft.com/office/drawing/2014/main" id="{F643E3FB-6E16-1DD2-C3E1-CF230041E11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5632269" y="4869545"/>
            <a:ext cx="914400" cy="914400"/>
          </a:xfrm>
          <a:prstGeom prst="rect">
            <a:avLst/>
          </a:prstGeom>
        </p:spPr>
      </p:pic>
      <p:pic>
        <p:nvPicPr>
          <p:cNvPr id="16" name="Grafik 15" descr="Zaun">
            <a:extLst>
              <a:ext uri="{FF2B5EF4-FFF2-40B4-BE49-F238E27FC236}">
                <a16:creationId xmlns:a16="http://schemas.microsoft.com/office/drawing/2014/main" id="{1A614B1B-6860-B53C-4834-A8D7F174950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5400000">
            <a:off x="5629657" y="5624579"/>
            <a:ext cx="914400" cy="914400"/>
          </a:xfrm>
          <a:prstGeom prst="rect">
            <a:avLst/>
          </a:prstGeom>
        </p:spPr>
      </p:pic>
      <p:pic>
        <p:nvPicPr>
          <p:cNvPr id="18" name="Grafik 17" descr="Apfel">
            <a:extLst>
              <a:ext uri="{FF2B5EF4-FFF2-40B4-BE49-F238E27FC236}">
                <a16:creationId xmlns:a16="http://schemas.microsoft.com/office/drawing/2014/main" id="{3450B805-C269-179E-E4C7-2ED65E7DCD5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07256" y="2874412"/>
            <a:ext cx="500743" cy="500743"/>
          </a:xfrm>
          <a:prstGeom prst="rect">
            <a:avLst/>
          </a:prstGeom>
        </p:spPr>
      </p:pic>
      <p:pic>
        <p:nvPicPr>
          <p:cNvPr id="20" name="Grafik 19" descr="Mann mit Stock">
            <a:extLst>
              <a:ext uri="{FF2B5EF4-FFF2-40B4-BE49-F238E27FC236}">
                <a16:creationId xmlns:a16="http://schemas.microsoft.com/office/drawing/2014/main" id="{27123BD0-48D0-ECD6-4F04-E3BBAA6B632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flipH="1">
            <a:off x="8782922" y="3314928"/>
            <a:ext cx="914400" cy="914400"/>
          </a:xfrm>
          <a:prstGeom prst="rect">
            <a:avLst/>
          </a:prstGeom>
        </p:spPr>
      </p:pic>
      <p:pic>
        <p:nvPicPr>
          <p:cNvPr id="22" name="Grafik 21" descr="Ausführen">
            <a:extLst>
              <a:ext uri="{FF2B5EF4-FFF2-40B4-BE49-F238E27FC236}">
                <a16:creationId xmlns:a16="http://schemas.microsoft.com/office/drawing/2014/main" id="{74511B7B-9CAA-07A2-18AE-FDF43DF72802}"/>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297357" y="3063389"/>
            <a:ext cx="914400" cy="914400"/>
          </a:xfrm>
          <a:prstGeom prst="rect">
            <a:avLst/>
          </a:prstGeom>
        </p:spPr>
      </p:pic>
      <p:pic>
        <p:nvPicPr>
          <p:cNvPr id="25" name="Grafik 24" descr="Apfel">
            <a:extLst>
              <a:ext uri="{FF2B5EF4-FFF2-40B4-BE49-F238E27FC236}">
                <a16:creationId xmlns:a16="http://schemas.microsoft.com/office/drawing/2014/main" id="{EDD785D3-66B4-71EB-5C9C-A5F2EA9701C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38728" y="2057983"/>
            <a:ext cx="500743" cy="500743"/>
          </a:xfrm>
          <a:prstGeom prst="rect">
            <a:avLst/>
          </a:prstGeom>
        </p:spPr>
      </p:pic>
      <p:pic>
        <p:nvPicPr>
          <p:cNvPr id="26" name="Grafik 25" descr="Apfel">
            <a:extLst>
              <a:ext uri="{FF2B5EF4-FFF2-40B4-BE49-F238E27FC236}">
                <a16:creationId xmlns:a16="http://schemas.microsoft.com/office/drawing/2014/main" id="{52F3F02D-49F7-6513-F08C-3D473EE475B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91113" y="5624579"/>
            <a:ext cx="500743" cy="500743"/>
          </a:xfrm>
          <a:prstGeom prst="rect">
            <a:avLst/>
          </a:prstGeom>
        </p:spPr>
      </p:pic>
      <p:pic>
        <p:nvPicPr>
          <p:cNvPr id="27" name="Grafik 26" descr="Apfel">
            <a:extLst>
              <a:ext uri="{FF2B5EF4-FFF2-40B4-BE49-F238E27FC236}">
                <a16:creationId xmlns:a16="http://schemas.microsoft.com/office/drawing/2014/main" id="{B0C06BCE-4C36-08AA-9358-121EB5F446C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981853" y="4430487"/>
            <a:ext cx="500743" cy="500743"/>
          </a:xfrm>
          <a:prstGeom prst="rect">
            <a:avLst/>
          </a:prstGeom>
        </p:spPr>
      </p:pic>
      <p:pic>
        <p:nvPicPr>
          <p:cNvPr id="29" name="Grafik 28" descr="Apfel">
            <a:extLst>
              <a:ext uri="{FF2B5EF4-FFF2-40B4-BE49-F238E27FC236}">
                <a16:creationId xmlns:a16="http://schemas.microsoft.com/office/drawing/2014/main" id="{89C77649-65D9-2664-B702-8D01A68BAB7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961385" y="983050"/>
            <a:ext cx="500743" cy="500743"/>
          </a:xfrm>
          <a:prstGeom prst="rect">
            <a:avLst/>
          </a:prstGeom>
        </p:spPr>
      </p:pic>
      <p:pic>
        <p:nvPicPr>
          <p:cNvPr id="30" name="Grafik 29" descr="Apfel">
            <a:extLst>
              <a:ext uri="{FF2B5EF4-FFF2-40B4-BE49-F238E27FC236}">
                <a16:creationId xmlns:a16="http://schemas.microsoft.com/office/drawing/2014/main" id="{BD8C133C-C6B4-89EC-E02D-815FFA5BDDC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626085" y="5076373"/>
            <a:ext cx="500743" cy="500743"/>
          </a:xfrm>
          <a:prstGeom prst="rect">
            <a:avLst/>
          </a:prstGeom>
        </p:spPr>
      </p:pic>
      <p:pic>
        <p:nvPicPr>
          <p:cNvPr id="33" name="Grafik 32" descr="Apfel">
            <a:extLst>
              <a:ext uri="{FF2B5EF4-FFF2-40B4-BE49-F238E27FC236}">
                <a16:creationId xmlns:a16="http://schemas.microsoft.com/office/drawing/2014/main" id="{BB99802B-D9A9-ABF0-CE06-6F058F69A08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899071" y="2606189"/>
            <a:ext cx="500743" cy="500743"/>
          </a:xfrm>
          <a:prstGeom prst="rect">
            <a:avLst/>
          </a:prstGeom>
        </p:spPr>
      </p:pic>
      <p:pic>
        <p:nvPicPr>
          <p:cNvPr id="34" name="Grafik 33" descr="Apfel">
            <a:extLst>
              <a:ext uri="{FF2B5EF4-FFF2-40B4-BE49-F238E27FC236}">
                <a16:creationId xmlns:a16="http://schemas.microsoft.com/office/drawing/2014/main" id="{BF8935D3-204E-B991-4B1F-FE03F0C09A3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635670" y="3468246"/>
            <a:ext cx="500743" cy="500743"/>
          </a:xfrm>
          <a:prstGeom prst="rect">
            <a:avLst/>
          </a:prstGeom>
        </p:spPr>
      </p:pic>
      <p:pic>
        <p:nvPicPr>
          <p:cNvPr id="35" name="Grafik 34" descr="Apfel">
            <a:extLst>
              <a:ext uri="{FF2B5EF4-FFF2-40B4-BE49-F238E27FC236}">
                <a16:creationId xmlns:a16="http://schemas.microsoft.com/office/drawing/2014/main" id="{2AF35652-F694-7D71-44EF-7AAB1FBCCB1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373221" y="1510067"/>
            <a:ext cx="500743" cy="500743"/>
          </a:xfrm>
          <a:prstGeom prst="rect">
            <a:avLst/>
          </a:prstGeom>
        </p:spPr>
      </p:pic>
      <p:pic>
        <p:nvPicPr>
          <p:cNvPr id="36" name="Grafik 35" descr="Apfel">
            <a:extLst>
              <a:ext uri="{FF2B5EF4-FFF2-40B4-BE49-F238E27FC236}">
                <a16:creationId xmlns:a16="http://schemas.microsoft.com/office/drawing/2014/main" id="{613A5549-3918-99E6-B9CC-AA50DD92582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102348" y="5624579"/>
            <a:ext cx="500743" cy="500743"/>
          </a:xfrm>
          <a:prstGeom prst="rect">
            <a:avLst/>
          </a:prstGeom>
        </p:spPr>
      </p:pic>
      <p:pic>
        <p:nvPicPr>
          <p:cNvPr id="37" name="Grafik 36" descr="Apfel">
            <a:extLst>
              <a:ext uri="{FF2B5EF4-FFF2-40B4-BE49-F238E27FC236}">
                <a16:creationId xmlns:a16="http://schemas.microsoft.com/office/drawing/2014/main" id="{59DE1496-0D0B-0A52-D915-A5F8BE07A0B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623592" y="4114800"/>
            <a:ext cx="500743" cy="500743"/>
          </a:xfrm>
          <a:prstGeom prst="rect">
            <a:avLst/>
          </a:prstGeom>
        </p:spPr>
      </p:pic>
      <p:pic>
        <p:nvPicPr>
          <p:cNvPr id="39" name="Grafik 38" descr="Apfel">
            <a:extLst>
              <a:ext uri="{FF2B5EF4-FFF2-40B4-BE49-F238E27FC236}">
                <a16:creationId xmlns:a16="http://schemas.microsoft.com/office/drawing/2014/main" id="{F49F69CF-71D3-363D-C8FF-D279762E477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132950" y="983050"/>
            <a:ext cx="500743" cy="500743"/>
          </a:xfrm>
          <a:prstGeom prst="rect">
            <a:avLst/>
          </a:prstGeom>
        </p:spPr>
      </p:pic>
      <p:pic>
        <p:nvPicPr>
          <p:cNvPr id="12" name="Grafik 11" descr="Apfel">
            <a:extLst>
              <a:ext uri="{FF2B5EF4-FFF2-40B4-BE49-F238E27FC236}">
                <a16:creationId xmlns:a16="http://schemas.microsoft.com/office/drawing/2014/main" id="{57A74D84-8095-3522-3AEE-E2198364B04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393424" y="5582370"/>
            <a:ext cx="500743" cy="500743"/>
          </a:xfrm>
          <a:prstGeom prst="rect">
            <a:avLst/>
          </a:prstGeom>
        </p:spPr>
      </p:pic>
      <p:pic>
        <p:nvPicPr>
          <p:cNvPr id="17" name="Grafik 16" descr="Apfel">
            <a:extLst>
              <a:ext uri="{FF2B5EF4-FFF2-40B4-BE49-F238E27FC236}">
                <a16:creationId xmlns:a16="http://schemas.microsoft.com/office/drawing/2014/main" id="{1F7279F0-E682-EB80-7B8B-70AE39848A7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717692" y="3860507"/>
            <a:ext cx="500743" cy="500743"/>
          </a:xfrm>
          <a:prstGeom prst="rect">
            <a:avLst/>
          </a:prstGeom>
        </p:spPr>
      </p:pic>
    </p:spTree>
    <p:custDataLst>
      <p:tags r:id="rId1"/>
    </p:custDataLst>
    <p:extLst>
      <p:ext uri="{BB962C8B-B14F-4D97-AF65-F5344CB8AC3E}">
        <p14:creationId xmlns:p14="http://schemas.microsoft.com/office/powerpoint/2010/main" val="1679650322"/>
      </p:ext>
    </p:extLst>
  </p:cSld>
  <p:clrMapOvr>
    <a:masterClrMapping/>
  </p:clrMapOvr>
  <mc:AlternateContent xmlns:mc="http://schemas.openxmlformats.org/markup-compatibility/2006" xmlns:p14="http://schemas.microsoft.com/office/powerpoint/2010/main">
    <mc:Choice Requires="p14">
      <p:transition p14:dur="0" advTm="24491"/>
    </mc:Choice>
    <mc:Fallback xmlns="">
      <p:transition advTm="2449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0.00325 -0.00301 L -0.08294 0.07315 " pathEditMode="relative" ptsTypes="AA">
                                      <p:cBhvr>
                                        <p:cTn id="6" dur="3000" fill="hold"/>
                                        <p:tgtEl>
                                          <p:spTgt spid="20"/>
                                        </p:tgtEl>
                                        <p:attrNameLst>
                                          <p:attrName>ppt_x</p:attrName>
                                          <p:attrName>ppt_y</p:attrName>
                                        </p:attrNameLst>
                                      </p:cBhvr>
                                    </p:animMotion>
                                  </p:childTnLst>
                                </p:cTn>
                              </p:par>
                              <p:par>
                                <p:cTn id="7" presetID="0" presetClass="path" presetSubtype="0" accel="50000" decel="50000" fill="hold" nodeType="withEffect">
                                  <p:stCondLst>
                                    <p:cond delay="3000"/>
                                  </p:stCondLst>
                                  <p:childTnLst>
                                    <p:animMotion origin="layout" path="M -0.08294 0.07315 L -0.13437 0.27014 " pathEditMode="relative" ptsTypes="AA">
                                      <p:cBhvr>
                                        <p:cTn id="8" dur="3000" fill="hold"/>
                                        <p:tgtEl>
                                          <p:spTgt spid="20"/>
                                        </p:tgtEl>
                                        <p:attrNameLst>
                                          <p:attrName>ppt_x</p:attrName>
                                          <p:attrName>ppt_y</p:attrName>
                                        </p:attrNameLst>
                                      </p:cBhvr>
                                    </p:animMotion>
                                  </p:childTnLst>
                                </p:cTn>
                              </p:par>
                              <p:par>
                                <p:cTn id="9" presetID="0" presetClass="path" presetSubtype="0" accel="50000" decel="50000" fill="hold" nodeType="withEffect">
                                  <p:stCondLst>
                                    <p:cond delay="6000"/>
                                  </p:stCondLst>
                                  <p:childTnLst>
                                    <p:animMotion origin="layout" path="M -0.13437 0.27014 L -0.14114 0.03009 " pathEditMode="relative" rAng="0" ptsTypes="AA">
                                      <p:cBhvr>
                                        <p:cTn id="10" dur="3000" fill="hold"/>
                                        <p:tgtEl>
                                          <p:spTgt spid="20"/>
                                        </p:tgtEl>
                                        <p:attrNameLst>
                                          <p:attrName>ppt_x</p:attrName>
                                          <p:attrName>ppt_y</p:attrName>
                                        </p:attrNameLst>
                                      </p:cBhvr>
                                      <p:rCtr x="-339" y="-12014"/>
                                    </p:animMotion>
                                  </p:childTnLst>
                                </p:cTn>
                              </p:par>
                              <p:par>
                                <p:cTn id="11" presetID="0" presetClass="path" presetSubtype="0" accel="50000" decel="50000" fill="hold" nodeType="withEffect">
                                  <p:stCondLst>
                                    <p:cond delay="9000"/>
                                  </p:stCondLst>
                                  <p:childTnLst>
                                    <p:animMotion origin="layout" path="M -0.14115 0.0301 L -0.0375 -0.09699 " pathEditMode="relative" rAng="0" ptsTypes="AA">
                                      <p:cBhvr>
                                        <p:cTn id="12" dur="3000" fill="hold"/>
                                        <p:tgtEl>
                                          <p:spTgt spid="20"/>
                                        </p:tgtEl>
                                        <p:attrNameLst>
                                          <p:attrName>ppt_x</p:attrName>
                                          <p:attrName>ppt_y</p:attrName>
                                        </p:attrNameLst>
                                      </p:cBhvr>
                                      <p:rCtr x="5365" y="-6620"/>
                                    </p:animMotion>
                                  </p:childTnLst>
                                </p:cTn>
                              </p:par>
                              <p:par>
                                <p:cTn id="13" presetID="0" presetClass="path" presetSubtype="0" accel="50000" decel="50000" fill="hold" nodeType="withEffect">
                                  <p:stCondLst>
                                    <p:cond delay="12000"/>
                                  </p:stCondLst>
                                  <p:childTnLst>
                                    <p:animMotion origin="layout" path="M -0.0375 -0.09699 L -0.07812 -0.19861 " pathEditMode="relative" rAng="0" ptsTypes="AA">
                                      <p:cBhvr>
                                        <p:cTn id="14" dur="3000" fill="hold"/>
                                        <p:tgtEl>
                                          <p:spTgt spid="20"/>
                                        </p:tgtEl>
                                        <p:attrNameLst>
                                          <p:attrName>ppt_x</p:attrName>
                                          <p:attrName>ppt_y</p:attrName>
                                        </p:attrNameLst>
                                      </p:cBhvr>
                                      <p:rCtr x="-2057" y="-3657"/>
                                    </p:animMotion>
                                  </p:childTnLst>
                                </p:cTn>
                              </p:par>
                              <p:par>
                                <p:cTn id="15" presetID="0" presetClass="path" presetSubtype="0" accel="50000" decel="50000" fill="hold" nodeType="withEffect">
                                  <p:stCondLst>
                                    <p:cond delay="15000"/>
                                  </p:stCondLst>
                                  <p:childTnLst>
                                    <p:animMotion origin="layout" path="M -0.07812 -0.19861 L -0.09153 -0.2956 " pathEditMode="relative" rAng="0" ptsTypes="AA">
                                      <p:cBhvr>
                                        <p:cTn id="16" dur="3000" fill="hold"/>
                                        <p:tgtEl>
                                          <p:spTgt spid="20"/>
                                        </p:tgtEl>
                                        <p:attrNameLst>
                                          <p:attrName>ppt_x</p:attrName>
                                          <p:attrName>ppt_y</p:attrName>
                                        </p:attrNameLst>
                                      </p:cBhvr>
                                      <p:rCtr x="-677" y="-4861"/>
                                    </p:animMotion>
                                  </p:childTnLst>
                                </p:cTn>
                              </p:par>
                              <p:par>
                                <p:cTn id="17" presetID="0" presetClass="path" presetSubtype="0" accel="50000" decel="50000" fill="hold" nodeType="withEffect">
                                  <p:stCondLst>
                                    <p:cond delay="18000"/>
                                  </p:stCondLst>
                                  <p:childTnLst>
                                    <p:animMotion origin="layout" path="M -0.09153 -0.2956 L -0.01653 -0.34954 " pathEditMode="relative" rAng="0" ptsTypes="AA">
                                      <p:cBhvr>
                                        <p:cTn id="18" dur="3000" fill="hold"/>
                                        <p:tgtEl>
                                          <p:spTgt spid="20"/>
                                        </p:tgtEl>
                                        <p:attrNameLst>
                                          <p:attrName>ppt_x</p:attrName>
                                          <p:attrName>ppt_y</p:attrName>
                                        </p:attrNameLst>
                                      </p:cBhvr>
                                      <p:rCtr x="3750" y="-2708"/>
                                    </p:animMotion>
                                  </p:childTnLst>
                                </p:cTn>
                              </p:par>
                              <p:par>
                                <p:cTn id="19" presetID="0" presetClass="path" presetSubtype="0" accel="50000" decel="50000" fill="hold" nodeType="withEffect">
                                  <p:stCondLst>
                                    <p:cond delay="21000"/>
                                  </p:stCondLst>
                                  <p:childTnLst>
                                    <p:animMotion origin="layout" path="M 0.0375 -0.3669 L 0.05274 -0.23032 " pathEditMode="relative" ptsTypes="AA">
                                      <p:cBhvr>
                                        <p:cTn id="20" dur="3000" fill="hold"/>
                                        <p:tgtEl>
                                          <p:spTgt spid="20"/>
                                        </p:tgtEl>
                                        <p:attrNameLst>
                                          <p:attrName>ppt_x</p:attrName>
                                          <p:attrName>ppt_y</p:attrName>
                                        </p:attrNameLst>
                                      </p:cBhvr>
                                    </p:animMotion>
                                  </p:childTnLst>
                                </p:cTn>
                              </p:par>
                              <p:par>
                                <p:cTn id="21" presetID="0" presetClass="path" presetSubtype="0" accel="50000" decel="50000" fill="hold" nodeType="withEffect">
                                  <p:stCondLst>
                                    <p:cond delay="0"/>
                                  </p:stCondLst>
                                  <p:childTnLst>
                                    <p:animMotion origin="layout" path="M 0.00313 -0.01343 L -0.04401 0.08657 " pathEditMode="relative" rAng="0" ptsTypes="AA">
                                      <p:cBhvr>
                                        <p:cTn id="22" dur="1000" fill="hold"/>
                                        <p:tgtEl>
                                          <p:spTgt spid="22"/>
                                        </p:tgtEl>
                                        <p:attrNameLst>
                                          <p:attrName>ppt_x</p:attrName>
                                          <p:attrName>ppt_y</p:attrName>
                                        </p:attrNameLst>
                                      </p:cBhvr>
                                      <p:rCtr x="-2357" y="5000"/>
                                    </p:animMotion>
                                  </p:childTnLst>
                                </p:cTn>
                              </p:par>
                              <p:par>
                                <p:cTn id="23" presetID="0" presetClass="path" presetSubtype="0" accel="50000" decel="50000" fill="hold" nodeType="withEffect">
                                  <p:stCondLst>
                                    <p:cond delay="2000"/>
                                  </p:stCondLst>
                                  <p:childTnLst>
                                    <p:animMotion origin="layout" path="M -0.00351 0.19652 L -0.07825 0.32986 " pathEditMode="relative" ptsTypes="AA">
                                      <p:cBhvr>
                                        <p:cTn id="24" dur="1000" fill="hold"/>
                                        <p:tgtEl>
                                          <p:spTgt spid="22"/>
                                        </p:tgtEl>
                                        <p:attrNameLst>
                                          <p:attrName>ppt_x</p:attrName>
                                          <p:attrName>ppt_y</p:attrName>
                                        </p:attrNameLst>
                                      </p:cBhvr>
                                    </p:animMotion>
                                  </p:childTnLst>
                                </p:cTn>
                              </p:par>
                              <p:par>
                                <p:cTn id="25" presetID="0" presetClass="path" presetSubtype="0" accel="50000" decel="50000" fill="hold" nodeType="withEffect">
                                  <p:stCondLst>
                                    <p:cond delay="3000"/>
                                  </p:stCondLst>
                                  <p:childTnLst>
                                    <p:animMotion origin="layout" path="M -0.07708 0.32986 L 0.05261 0.2824 " pathEditMode="relative" ptsTypes="AA">
                                      <p:cBhvr>
                                        <p:cTn id="26" dur="1500" fill="hold"/>
                                        <p:tgtEl>
                                          <p:spTgt spid="22"/>
                                        </p:tgtEl>
                                        <p:attrNameLst>
                                          <p:attrName>ppt_x</p:attrName>
                                          <p:attrName>ppt_y</p:attrName>
                                        </p:attrNameLst>
                                      </p:cBhvr>
                                    </p:animMotion>
                                  </p:childTnLst>
                                </p:cTn>
                              </p:par>
                              <p:par>
                                <p:cTn id="27" presetID="0" presetClass="path" presetSubtype="0" accel="50000" decel="50000" fill="hold" nodeType="withEffect">
                                  <p:stCondLst>
                                    <p:cond delay="4500"/>
                                  </p:stCondLst>
                                  <p:childTnLst>
                                    <p:animMotion origin="layout" path="M 0.05261 0.2824 L 0.19844 -0.0301 " pathEditMode="relative" ptsTypes="AA">
                                      <p:cBhvr>
                                        <p:cTn id="28" dur="3000" fill="hold"/>
                                        <p:tgtEl>
                                          <p:spTgt spid="22"/>
                                        </p:tgtEl>
                                        <p:attrNameLst>
                                          <p:attrName>ppt_x</p:attrName>
                                          <p:attrName>ppt_y</p:attrName>
                                        </p:attrNameLst>
                                      </p:cBhvr>
                                    </p:animMotion>
                                  </p:childTnLst>
                                </p:cTn>
                              </p:par>
                              <p:par>
                                <p:cTn id="29" presetID="0" presetClass="path" presetSubtype="0" accel="50000" decel="50000" fill="hold" nodeType="withEffect">
                                  <p:stCondLst>
                                    <p:cond delay="7500"/>
                                  </p:stCondLst>
                                  <p:childTnLst>
                                    <p:animMotion origin="layout" path="M 0.19844 -0.0301 L 0.00313 -0.31875 " pathEditMode="relative" ptsTypes="AA">
                                      <p:cBhvr>
                                        <p:cTn id="30" dur="3000" fill="hold"/>
                                        <p:tgtEl>
                                          <p:spTgt spid="22"/>
                                        </p:tgtEl>
                                        <p:attrNameLst>
                                          <p:attrName>ppt_x</p:attrName>
                                          <p:attrName>ppt_y</p:attrName>
                                        </p:attrNameLst>
                                      </p:cBhvr>
                                    </p:animMotion>
                                  </p:childTnLst>
                                </p:cTn>
                              </p:par>
                              <p:par>
                                <p:cTn id="31" presetID="0" presetClass="path" presetSubtype="0" accel="50000" decel="50000" fill="hold" nodeType="withEffect">
                                  <p:stCondLst>
                                    <p:cond delay="10500"/>
                                  </p:stCondLst>
                                  <p:childTnLst>
                                    <p:animMotion origin="layout" path="M 0.00313 -0.31875 L -0.2069 -0.17686 " pathEditMode="relative" ptsTypes="AA">
                                      <p:cBhvr>
                                        <p:cTn id="32" dur="3000" fill="hold"/>
                                        <p:tgtEl>
                                          <p:spTgt spid="22"/>
                                        </p:tgtEl>
                                        <p:attrNameLst>
                                          <p:attrName>ppt_x</p:attrName>
                                          <p:attrName>ppt_y</p:attrName>
                                        </p:attrNameLst>
                                      </p:cBhvr>
                                    </p:animMotion>
                                  </p:childTnLst>
                                </p:cTn>
                              </p:par>
                              <p:par>
                                <p:cTn id="33" presetID="0" presetClass="path" presetSubtype="0" accel="50000" decel="50000" fill="hold" nodeType="withEffect">
                                  <p:stCondLst>
                                    <p:cond delay="13500"/>
                                  </p:stCondLst>
                                  <p:childTnLst>
                                    <p:animMotion origin="layout" path="M -0.20807 -0.17686 L -0.16094 0.22685 " pathEditMode="relative" rAng="0" ptsTypes="AA">
                                      <p:cBhvr>
                                        <p:cTn id="34" dur="3000" fill="hold"/>
                                        <p:tgtEl>
                                          <p:spTgt spid="22"/>
                                        </p:tgtEl>
                                        <p:attrNameLst>
                                          <p:attrName>ppt_x</p:attrName>
                                          <p:attrName>ppt_y</p:attrName>
                                        </p:attrNameLst>
                                      </p:cBhvr>
                                      <p:rCtr x="2357" y="20185"/>
                                    </p:animMotion>
                                  </p:childTnLst>
                                </p:cTn>
                              </p:par>
                              <p:par>
                                <p:cTn id="35" presetID="0" presetClass="path" presetSubtype="0" accel="50000" decel="50000" fill="hold" nodeType="withEffect">
                                  <p:stCondLst>
                                    <p:cond delay="16500"/>
                                  </p:stCondLst>
                                  <p:childTnLst>
                                    <p:animMotion origin="layout" path="M -0.15703 0.22685 L 0.14844 0.41574 " pathEditMode="relative" ptsTypes="AA">
                                      <p:cBhvr>
                                        <p:cTn id="36" dur="2000" fill="hold"/>
                                        <p:tgtEl>
                                          <p:spTgt spid="22"/>
                                        </p:tgtEl>
                                        <p:attrNameLst>
                                          <p:attrName>ppt_x</p:attrName>
                                          <p:attrName>ppt_y</p:attrName>
                                        </p:attrNameLst>
                                      </p:cBhvr>
                                    </p:animMotion>
                                  </p:childTnLst>
                                </p:cTn>
                              </p:par>
                              <p:par>
                                <p:cTn id="37" presetID="0" presetClass="path" presetSubtype="0" accel="50000" decel="50000" fill="hold" nodeType="withEffect">
                                  <p:stCondLst>
                                    <p:cond delay="3000"/>
                                  </p:stCondLst>
                                  <p:childTnLst>
                                    <p:animMotion origin="layout" path="M 0.00065 0.00278 C -0.05091 0.04121 -0.10247 0.07963 -0.14713 0.12755 C -0.19179 0.1757 -0.26367 0.26875 -0.26731 0.29074 " pathEditMode="relative" ptsTypes="AAA">
                                      <p:cBhvr>
                                        <p:cTn id="38" dur="2000" fill="hold"/>
                                        <p:tgtEl>
                                          <p:spTgt spid="37"/>
                                        </p:tgtEl>
                                        <p:attrNameLst>
                                          <p:attrName>ppt_x</p:attrName>
                                          <p:attrName>ppt_y</p:attrName>
                                        </p:attrNameLst>
                                      </p:cBhvr>
                                    </p:animMotion>
                                  </p:childTnLst>
                                </p:cTn>
                              </p:par>
                              <p:par>
                                <p:cTn id="39" presetID="0" presetClass="path" presetSubtype="0" accel="50000" decel="50000" fill="hold" nodeType="withEffect">
                                  <p:stCondLst>
                                    <p:cond delay="6000"/>
                                  </p:stCondLst>
                                  <p:childTnLst>
                                    <p:animMotion origin="layout" path="M 0.00053 0.00903 C -0.08945 0.07986 -0.17929 0.15046 -0.26861 0.13171 C -0.35781 0.1132 -0.44648 0.00509 -0.53515 -0.10301 " pathEditMode="relative" ptsTypes="AAA">
                                      <p:cBhvr>
                                        <p:cTn id="40" dur="2000" fill="hold"/>
                                        <p:tgtEl>
                                          <p:spTgt spid="36"/>
                                        </p:tgtEl>
                                        <p:attrNameLst>
                                          <p:attrName>ppt_x</p:attrName>
                                          <p:attrName>ppt_y</p:attrName>
                                        </p:attrNameLst>
                                      </p:cBhvr>
                                    </p:animMotion>
                                  </p:childTnLst>
                                </p:cTn>
                              </p:par>
                              <p:par>
                                <p:cTn id="41" presetID="0" presetClass="path" presetSubtype="0" accel="50000" decel="50000" fill="hold" nodeType="withEffect">
                                  <p:stCondLst>
                                    <p:cond delay="2000"/>
                                  </p:stCondLst>
                                  <p:childTnLst>
                                    <p:animMotion origin="layout" path="M 0.00157 0.00324 C 0.05638 0.04722 0.1112 0.09143 0.16693 0.07523 C 0.22266 0.05903 0.2793 -0.0176 0.33607 -0.09398 " pathEditMode="relative" ptsTypes="AAA">
                                      <p:cBhvr>
                                        <p:cTn id="42" dur="2000" fill="hold"/>
                                        <p:tgtEl>
                                          <p:spTgt spid="27"/>
                                        </p:tgtEl>
                                        <p:attrNameLst>
                                          <p:attrName>ppt_x</p:attrName>
                                          <p:attrName>ppt_y</p:attrName>
                                        </p:attrNameLst>
                                      </p:cBhvr>
                                    </p:animMotion>
                                  </p:childTnLst>
                                </p:cTn>
                              </p:par>
                              <p:par>
                                <p:cTn id="43" presetID="0" presetClass="path" presetSubtype="0" accel="50000" decel="50000" fill="hold" nodeType="withEffect">
                                  <p:stCondLst>
                                    <p:cond delay="9000"/>
                                  </p:stCondLst>
                                  <p:childTnLst>
                                    <p:animMotion origin="layout" path="M 0.3349 -0.0919 L 0.18607 -0.58727 " pathEditMode="relative" ptsTypes="AA">
                                      <p:cBhvr>
                                        <p:cTn id="44" dur="2000" fill="hold"/>
                                        <p:tgtEl>
                                          <p:spTgt spid="27"/>
                                        </p:tgtEl>
                                        <p:attrNameLst>
                                          <p:attrName>ppt_x</p:attrName>
                                          <p:attrName>ppt_y</p:attrName>
                                        </p:attrNameLst>
                                      </p:cBhvr>
                                    </p:animMotion>
                                  </p:childTnLst>
                                </p:cTn>
                              </p:par>
                              <p:par>
                                <p:cTn id="45" presetID="0" presetClass="path" presetSubtype="0" accel="50000" decel="50000" fill="hold" nodeType="withEffect">
                                  <p:stCondLst>
                                    <p:cond delay="12000"/>
                                  </p:stCondLst>
                                  <p:childTnLst>
                                    <p:animMotion origin="layout" path="M -1.875E-6 -4.81481E-6 C -0.05312 0.05811 -0.10612 0.11667 -0.15885 0.18473 C -0.21146 0.25255 -0.26367 0.3301 -0.31588 0.40788 " pathEditMode="relative" rAng="0" ptsTypes="AAA">
                                      <p:cBhvr>
                                        <p:cTn id="46" dur="2000" fill="hold"/>
                                        <p:tgtEl>
                                          <p:spTgt spid="33"/>
                                        </p:tgtEl>
                                        <p:attrNameLst>
                                          <p:attrName>ppt_x</p:attrName>
                                          <p:attrName>ppt_y</p:attrName>
                                        </p:attrNameLst>
                                      </p:cBhvr>
                                      <p:rCtr x="-15794" y="20394"/>
                                    </p:animMotion>
                                  </p:childTnLst>
                                </p:cTn>
                              </p:par>
                              <p:par>
                                <p:cTn id="47" presetID="0" presetClass="path" presetSubtype="0" accel="50000" decel="50000" fill="hold" nodeType="withEffect">
                                  <p:stCondLst>
                                    <p:cond delay="18000"/>
                                  </p:stCondLst>
                                  <p:childTnLst>
                                    <p:animMotion origin="layout" path="M -0.00026 -0.00069 C -0.05833 0.03426 -0.11641 0.06945 -0.15273 0.13889 C -0.18906 0.20834 -0.20365 0.31227 -0.2181 0.41621 " pathEditMode="relative" ptsTypes="AAA">
                                      <p:cBhvr>
                                        <p:cTn id="48" dur="2000" fill="hold"/>
                                        <p:tgtEl>
                                          <p:spTgt spid="35"/>
                                        </p:tgtEl>
                                        <p:attrNameLst>
                                          <p:attrName>ppt_x</p:attrName>
                                          <p:attrName>ppt_y</p:attrName>
                                        </p:attrNameLst>
                                      </p:cBhvr>
                                    </p:animMotion>
                                  </p:childTnLst>
                                </p:cTn>
                              </p:par>
                              <p:par>
                                <p:cTn id="49" presetID="0" presetClass="path" presetSubtype="0" accel="50000" decel="50000" fill="hold" nodeType="withEffect">
                                  <p:stCondLst>
                                    <p:cond delay="3000"/>
                                  </p:stCondLst>
                                  <p:childTnLst>
                                    <p:animMotion origin="layout" path="M 0.00065 0.0007 C 0.13229 -0.05972 0.26406 -0.12014 0.35898 -0.20463 C 0.45377 -0.28935 0.51171 -0.39838 0.56979 -0.50717 " pathEditMode="relative" rAng="0" ptsTypes="AAA">
                                      <p:cBhvr>
                                        <p:cTn id="50" dur="2000" fill="hold"/>
                                        <p:tgtEl>
                                          <p:spTgt spid="26"/>
                                        </p:tgtEl>
                                        <p:attrNameLst>
                                          <p:attrName>ppt_x</p:attrName>
                                          <p:attrName>ppt_y</p:attrName>
                                        </p:attrNameLst>
                                      </p:cBhvr>
                                      <p:rCtr x="28451" y="-25394"/>
                                    </p:animMotion>
                                  </p:childTnLst>
                                </p:cTn>
                              </p:par>
                              <p:par>
                                <p:cTn id="51" presetID="0" presetClass="path" presetSubtype="0" accel="50000" decel="50000" fill="hold" nodeType="withEffect">
                                  <p:stCondLst>
                                    <p:cond delay="15000"/>
                                  </p:stCondLst>
                                  <p:childTnLst>
                                    <p:animMotion origin="layout" path="M 0.56979 -0.50509 C 0.48398 -0.54722 0.3983 -0.58912 0.32448 -0.59629 C 0.25065 -0.60324 0.18867 -0.57546 0.12682 -0.54745 " pathEditMode="relative" rAng="0" ptsTypes="AAA">
                                      <p:cBhvr>
                                        <p:cTn id="52" dur="2000" fill="hold"/>
                                        <p:tgtEl>
                                          <p:spTgt spid="26"/>
                                        </p:tgtEl>
                                        <p:attrNameLst>
                                          <p:attrName>ppt_x</p:attrName>
                                          <p:attrName>ppt_y</p:attrName>
                                        </p:attrNameLst>
                                      </p:cBhvr>
                                      <p:rCtr x="-22148" y="-4630"/>
                                    </p:animMotion>
                                  </p:childTnLst>
                                </p:cTn>
                              </p:par>
                              <p:par>
                                <p:cTn id="53" presetID="0" presetClass="path" presetSubtype="0" accel="50000" decel="50000" fill="hold" nodeType="withEffect">
                                  <p:stCondLst>
                                    <p:cond delay="4500"/>
                                  </p:stCondLst>
                                  <p:childTnLst>
                                    <p:animMotion origin="layout" path="M 0.00104 0.00232 C 0.03789 0.04144 0.07474 0.08079 0.17005 0.08681 C 0.26523 0.09282 0.41888 0.06551 0.57239 0.03819 " pathEditMode="relative" ptsTypes="AAA">
                                      <p:cBhvr>
                                        <p:cTn id="54" dur="2000" fill="hold"/>
                                        <p:tgtEl>
                                          <p:spTgt spid="30"/>
                                        </p:tgtEl>
                                        <p:attrNameLst>
                                          <p:attrName>ppt_x</p:attrName>
                                          <p:attrName>ppt_y</p:attrName>
                                        </p:attrNameLst>
                                      </p:cBhvr>
                                    </p:animMotion>
                                  </p:childTnLst>
                                </p:cTn>
                              </p:par>
                              <p:par>
                                <p:cTn id="55" presetID="0" presetClass="path" presetSubtype="0" accel="50000" decel="50000" fill="hold" nodeType="withEffect">
                                  <p:stCondLst>
                                    <p:cond delay="7500"/>
                                  </p:stCondLst>
                                  <p:childTnLst>
                                    <p:animMotion origin="layout" path="M 0.00247 0.00162 C 0.03815 -0.05787 0.07383 -0.11713 0.15599 -0.14885 C 0.23815 -0.18056 0.36667 -0.18473 0.49531 -0.18889 " pathEditMode="relative" ptsTypes="AAA">
                                      <p:cBhvr>
                                        <p:cTn id="56" dur="2000" fill="hold"/>
                                        <p:tgtEl>
                                          <p:spTgt spid="18"/>
                                        </p:tgtEl>
                                        <p:attrNameLst>
                                          <p:attrName>ppt_x</p:attrName>
                                          <p:attrName>ppt_y</p:attrName>
                                        </p:attrNameLst>
                                      </p:cBhvr>
                                    </p:animMotion>
                                  </p:childTnLst>
                                </p:cTn>
                              </p:par>
                              <p:par>
                                <p:cTn id="57" presetID="0" presetClass="path" presetSubtype="0" accel="50000" decel="50000" fill="hold" nodeType="withEffect">
                                  <p:stCondLst>
                                    <p:cond delay="10500"/>
                                  </p:stCondLst>
                                  <p:childTnLst>
                                    <p:animMotion origin="layout" path="M -0.00156 -0.00231 C 0.09258 -0.0713 0.18685 -0.14051 0.23776 -0.15023 C 0.28854 -0.16018 0.29466 -0.09467 0.30326 -0.06134 " pathEditMode="relative" ptsTypes="AAA">
                                      <p:cBhvr>
                                        <p:cTn id="58" dur="2000" fill="hold"/>
                                        <p:tgtEl>
                                          <p:spTgt spid="29"/>
                                        </p:tgtEl>
                                        <p:attrNameLst>
                                          <p:attrName>ppt_x</p:attrName>
                                          <p:attrName>ppt_y</p:attrName>
                                        </p:attrNameLst>
                                      </p:cBhvr>
                                    </p:animMotion>
                                  </p:childTnLst>
                                </p:cTn>
                              </p:par>
                              <p:par>
                                <p:cTn id="59" presetID="0" presetClass="path" presetSubtype="0" accel="50000" decel="50000" fill="hold" nodeType="withEffect">
                                  <p:stCondLst>
                                    <p:cond delay="13500"/>
                                  </p:stCondLst>
                                  <p:childTnLst>
                                    <p:animMotion origin="layout" path="M 0.00052 0.00209 C 0.15742 0.05417 0.31432 0.10649 0.39922 0.20301 C 0.48411 0.29977 0.48672 0.54699 0.51002 0.58172 " pathEditMode="relative" ptsTypes="AAA">
                                      <p:cBhvr>
                                        <p:cTn id="60" dur="2000" fill="hold"/>
                                        <p:tgtEl>
                                          <p:spTgt spid="25"/>
                                        </p:tgtEl>
                                        <p:attrNameLst>
                                          <p:attrName>ppt_x</p:attrName>
                                          <p:attrName>ppt_y</p:attrName>
                                        </p:attrNameLst>
                                      </p:cBhvr>
                                    </p:animMotion>
                                  </p:childTnLst>
                                </p:cTn>
                              </p:par>
                              <p:par>
                                <p:cTn id="61" presetID="0" presetClass="path" presetSubtype="0" accel="50000" decel="50000" fill="hold" nodeType="withEffect">
                                  <p:stCondLst>
                                    <p:cond delay="16500"/>
                                  </p:stCondLst>
                                  <p:childTnLst>
                                    <p:animMotion origin="layout" path="M -0.53398 -0.10254 C -0.39244 -0.16134 -0.25078 -0.21991 -0.15039 -0.22199 C -0.05013 -0.22407 0.00873 -0.16944 0.06771 -0.11481 " pathEditMode="relative" ptsTypes="AAA">
                                      <p:cBhvr>
                                        <p:cTn id="62" dur="2000" fill="hold"/>
                                        <p:tgtEl>
                                          <p:spTgt spid="36"/>
                                        </p:tgtEl>
                                        <p:attrNameLst>
                                          <p:attrName>ppt_x</p:attrName>
                                          <p:attrName>ppt_y</p:attrName>
                                        </p:attrNameLst>
                                      </p:cBhvr>
                                    </p:animMotion>
                                  </p:childTnLst>
                                </p:cTn>
                              </p:par>
                              <p:par>
                                <p:cTn id="63" presetID="0" presetClass="path" presetSubtype="0" accel="50000" decel="50000" fill="hold" nodeType="withEffect">
                                  <p:stCondLst>
                                    <p:cond delay="18500"/>
                                  </p:stCondLst>
                                  <p:childTnLst>
                                    <p:animMotion origin="layout" path="M -0.26823 0.28912 C -0.1608 0.3132 -0.05338 0.33727 0.02214 0.30463 C 0.09779 0.27176 0.14141 0.18241 0.18516 0.09306 " pathEditMode="relative" ptsTypes="AAA">
                                      <p:cBhvr>
                                        <p:cTn id="64" dur="2000" fill="hold"/>
                                        <p:tgtEl>
                                          <p:spTgt spid="37"/>
                                        </p:tgtEl>
                                        <p:attrNameLst>
                                          <p:attrName>ppt_x</p:attrName>
                                          <p:attrName>ppt_y</p:attrName>
                                        </p:attrNameLst>
                                      </p:cBhvr>
                                    </p:animMotion>
                                  </p:childTnLst>
                                </p:cTn>
                              </p:par>
                              <p:par>
                                <p:cTn id="65" presetID="0" presetClass="path" presetSubtype="0" accel="50000" decel="50000" fill="hold" nodeType="withEffect">
                                  <p:stCondLst>
                                    <p:cond delay="21000"/>
                                  </p:stCondLst>
                                  <p:childTnLst>
                                    <p:animMotion origin="layout" path="M 0.00208 0.00093 C -0.09466 -0.04097 -0.1914 -0.08264 -0.26862 -0.07569 C -0.34596 -0.06875 -0.4039 -0.01319 -0.46172 0.04236 " pathEditMode="relative" ptsTypes="AAA">
                                      <p:cBhvr>
                                        <p:cTn id="66" dur="2000" fill="hold"/>
                                        <p:tgtEl>
                                          <p:spTgt spid="39"/>
                                        </p:tgtEl>
                                        <p:attrNameLst>
                                          <p:attrName>ppt_x</p:attrName>
                                          <p:attrName>ppt_y</p:attrName>
                                        </p:attrNameLst>
                                      </p:cBhvr>
                                    </p:animMotion>
                                  </p:childTnLst>
                                </p:cTn>
                              </p:par>
                              <p:par>
                                <p:cTn id="67" presetID="0" presetClass="path" presetSubtype="0" accel="50000" decel="50000" fill="hold" nodeType="withEffect">
                                  <p:stCondLst>
                                    <p:cond delay="1000"/>
                                  </p:stCondLst>
                                  <p:childTnLst>
                                    <p:animMotion origin="layout" path="M -0.04401 0.08611 L -0.00612 0.19652 " pathEditMode="relative" ptsTypes="AA">
                                      <p:cBhvr>
                                        <p:cTn id="68" dur="1000" fill="hold"/>
                                        <p:tgtEl>
                                          <p:spTgt spid="22"/>
                                        </p:tgtEl>
                                        <p:attrNameLst>
                                          <p:attrName>ppt_x</p:attrName>
                                          <p:attrName>ppt_y</p:attrName>
                                        </p:attrNameLst>
                                      </p:cBhvr>
                                    </p:animMotion>
                                  </p:childTnLst>
                                </p:cTn>
                              </p:par>
                              <p:par>
                                <p:cTn id="69" presetID="0" presetClass="path" presetSubtype="0" accel="50000" decel="50000" fill="hold" nodeType="withEffect">
                                  <p:stCondLst>
                                    <p:cond delay="1000"/>
                                  </p:stCondLst>
                                  <p:childTnLst>
                                    <p:animMotion origin="layout" path="M -0.00104 0.00463 L 0.79557 -0.15024 " pathEditMode="relative" ptsTypes="AA">
                                      <p:cBhvr>
                                        <p:cTn id="70" dur="2000" fill="hold"/>
                                        <p:tgtEl>
                                          <p:spTgt spid="1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5"/>
</p:tagLst>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äsentation4" id="{95A436DC-7131-3741-B929-565AA8AE6890}" vid="{162D50E4-E834-BE4D-9433-C749908FEBB0}"/>
    </a:ext>
  </a:extLst>
</a:theme>
</file>

<file path=ppt/theme/theme2.xml><?xml version="1.0" encoding="utf-8"?>
<a:theme xmlns:a="http://schemas.openxmlformats.org/drawingml/2006/main" name="Kompetenzverbund_Digital">
  <a:themeElements>
    <a:clrScheme name="Lernen Digital MINT">
      <a:dk1>
        <a:sysClr val="windowText" lastClr="000000"/>
      </a:dk1>
      <a:lt1>
        <a:sysClr val="window" lastClr="FFFFFF"/>
      </a:lt1>
      <a:dk2>
        <a:srgbClr val="44546A"/>
      </a:dk2>
      <a:lt2>
        <a:srgbClr val="E8EBF0"/>
      </a:lt2>
      <a:accent1>
        <a:srgbClr val="00E5B6"/>
      </a:accent1>
      <a:accent2>
        <a:srgbClr val="FF3859"/>
      </a:accent2>
      <a:accent3>
        <a:srgbClr val="B4E0E8"/>
      </a:accent3>
      <a:accent4>
        <a:srgbClr val="FF98FF"/>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lnSpc>
            <a:spcPct val="113000"/>
          </a:lnSpc>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lnSpc>
            <a:spcPct val="113000"/>
          </a:lnSpc>
          <a:defRPr dirty="0" err="1" smtClean="0"/>
        </a:defPPr>
      </a:lstStyle>
    </a:txDef>
  </a:objectDefaults>
  <a:extraClrSchemeLst/>
  <a:extLst>
    <a:ext uri="{05A4C25C-085E-4340-85A3-A5531E510DB2}">
      <thm15:themeFamily xmlns:thm15="http://schemas.microsoft.com/office/thememl/2012/main" name="Präsentation4" id="{95A436DC-7131-3741-B929-565AA8AE6890}" vid="{09D4B229-8892-F746-A2BD-017F0F93079E}"/>
    </a:ext>
  </a:extLst>
</a:theme>
</file>

<file path=ppt/theme/theme3.xml><?xml version="1.0" encoding="utf-8"?>
<a:theme xmlns:a="http://schemas.openxmlformats.org/drawingml/2006/main" name="Office">
  <a:themeElements>
    <a:clrScheme name="Kompetenzverbund">
      <a:dk1>
        <a:sysClr val="windowText" lastClr="000000"/>
      </a:dk1>
      <a:lt1>
        <a:sysClr val="window" lastClr="FFFFFF"/>
      </a:lt1>
      <a:dk2>
        <a:srgbClr val="44546A"/>
      </a:dk2>
      <a:lt2>
        <a:srgbClr val="E8EBF0"/>
      </a:lt2>
      <a:accent1>
        <a:srgbClr val="B4E0E8"/>
      </a:accent1>
      <a:accent2>
        <a:srgbClr val="FF0065"/>
      </a:accent2>
      <a:accent3>
        <a:srgbClr val="FF98FF"/>
      </a:accent3>
      <a:accent4>
        <a:srgbClr val="00E5B6"/>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Kompetenzverbund">
      <a:dk1>
        <a:sysClr val="windowText" lastClr="000000"/>
      </a:dk1>
      <a:lt1>
        <a:sysClr val="window" lastClr="FFFFFF"/>
      </a:lt1>
      <a:dk2>
        <a:srgbClr val="44546A"/>
      </a:dk2>
      <a:lt2>
        <a:srgbClr val="E8EBF0"/>
      </a:lt2>
      <a:accent1>
        <a:srgbClr val="B4E0E8"/>
      </a:accent1>
      <a:accent2>
        <a:srgbClr val="FF0065"/>
      </a:accent2>
      <a:accent3>
        <a:srgbClr val="FF98FF"/>
      </a:accent3>
      <a:accent4>
        <a:srgbClr val="00E5B6"/>
      </a:accent4>
      <a:accent5>
        <a:srgbClr val="00B3FF"/>
      </a:accent5>
      <a:accent6>
        <a:srgbClr val="FF3BFF"/>
      </a:accent6>
      <a:hlink>
        <a:srgbClr val="00B3FF"/>
      </a:hlink>
      <a:folHlink>
        <a:srgbClr val="008AC8"/>
      </a:folHlink>
    </a:clrScheme>
    <a:fontScheme name="Kompetenzverbund">
      <a:majorFont>
        <a:latin typeface="Kantumruy Pro Medium"/>
        <a:ea typeface=""/>
        <a:cs typeface=""/>
      </a:majorFont>
      <a:minorFont>
        <a:latin typeface="Kantumruy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Template>
  <TotalTime>0</TotalTime>
  <Words>249</Words>
  <Application>Microsoft Macintosh PowerPoint</Application>
  <PresentationFormat>Breitbild</PresentationFormat>
  <Paragraphs>26</Paragraphs>
  <Slides>2</Slides>
  <Notes>0</Notes>
  <HiddenSlides>0</HiddenSlides>
  <MMClips>0</MMClips>
  <ScaleCrop>false</ScaleCrop>
  <HeadingPairs>
    <vt:vector size="6" baseType="variant">
      <vt:variant>
        <vt:lpstr>Verwendete Schriftarten</vt:lpstr>
      </vt:variant>
      <vt:variant>
        <vt:i4>6</vt:i4>
      </vt:variant>
      <vt:variant>
        <vt:lpstr>Design</vt:lpstr>
      </vt:variant>
      <vt:variant>
        <vt:i4>2</vt:i4>
      </vt:variant>
      <vt:variant>
        <vt:lpstr>Folientitel</vt:lpstr>
      </vt:variant>
      <vt:variant>
        <vt:i4>2</vt:i4>
      </vt:variant>
    </vt:vector>
  </HeadingPairs>
  <TitlesOfParts>
    <vt:vector size="10" baseType="lpstr">
      <vt:lpstr>Aptos</vt:lpstr>
      <vt:lpstr>Aptos Display</vt:lpstr>
      <vt:lpstr>Arial</vt:lpstr>
      <vt:lpstr>Kantumruy Pro</vt:lpstr>
      <vt:lpstr>Kantumruy Pro Medium</vt:lpstr>
      <vt:lpstr>Symbol</vt:lpstr>
      <vt:lpstr>Office</vt:lpstr>
      <vt:lpstr>Kompetenzverbund_Digital</vt:lpstr>
      <vt:lpstr>Animation zum Thema Apfelkrieg (chemisches Gleichgewicht)</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Animation zum Thema Apfelkrieg (chemisches Gleichgewicht)</dc:title>
  <dc:creator>Constantin Egerer</dc:creator>
  <cp:lastModifiedBy>Constantin Egerer</cp:lastModifiedBy>
  <cp:revision>1</cp:revision>
  <dcterms:created xsi:type="dcterms:W3CDTF">2024-05-15T13:30:52Z</dcterms:created>
  <dcterms:modified xsi:type="dcterms:W3CDTF">2024-05-15T13:43:22Z</dcterms:modified>
</cp:coreProperties>
</file>