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3" r:id="rId9"/>
  </p:sldIdLst>
  <p:sldSz cx="12192000" cy="6858000"/>
  <p:notesSz cx="6858000" cy="9144000"/>
  <p:defaultTextStyle>
    <a:defPPr rtl="0"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E79"/>
    <a:srgbClr val="FFD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F5C5A1-E0E2-4131-BD42-64A977A87507}" v="2" dt="2025-07-15T09:29:52.5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130" autoAdjust="0"/>
    <p:restoredTop sz="74958" autoAdjust="0"/>
  </p:normalViewPr>
  <p:slideViewPr>
    <p:cSldViewPr snapToGrid="0">
      <p:cViewPr varScale="1">
        <p:scale>
          <a:sx n="83" d="100"/>
          <a:sy n="83" d="100"/>
        </p:scale>
        <p:origin x="8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3" d="100"/>
          <a:sy n="93" d="100"/>
        </p:scale>
        <p:origin x="29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136A90-6B59-45AD-BBA1-85AFD032E8F8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 rtlCol="0"/>
        <a:lstStyle/>
        <a:p>
          <a:pPr rtl="0"/>
          <a:endParaRPr lang="en-US"/>
        </a:p>
      </dgm:t>
    </dgm:pt>
    <dgm:pt modelId="{620EFBB7-0769-4554-96E3-51B5B6698D5A}">
      <dgm:prSet phldrT="[Text]" custT="1"/>
      <dgm:spPr>
        <a:solidFill>
          <a:schemeClr val="accent5">
            <a:lumMod val="50000"/>
          </a:schemeClr>
        </a:solidFill>
      </dgm:spPr>
      <dgm:t>
        <a:bodyPr rtlCol="0"/>
        <a:lstStyle/>
        <a:p>
          <a:pPr rtl="0"/>
          <a:r>
            <a:rPr lang="de-DE" sz="200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Die</a:t>
          </a:r>
          <a:r>
            <a:rPr lang="de-DE" sz="2000" baseline="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de-DE" sz="2000" baseline="0" noProof="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Entdecker:innen</a:t>
          </a:r>
          <a:endParaRPr lang="de-DE" sz="2000" noProof="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5DFE748-686E-4A08-944E-9D07F9FA6B48}" type="parTrans" cxnId="{17C9D25A-BC5F-418E-9A4A-29DD9C57BD39}">
      <dgm:prSet/>
      <dgm:spPr/>
      <dgm:t>
        <a:bodyPr rtlCol="0"/>
        <a:lstStyle/>
        <a:p>
          <a:pPr rtl="0"/>
          <a:endParaRPr lang="de-DE" noProof="0" dirty="0"/>
        </a:p>
      </dgm:t>
    </dgm:pt>
    <dgm:pt modelId="{FD3AFE35-532F-4AE8-BAB4-DFA3B4B611F6}" type="sibTrans" cxnId="{17C9D25A-BC5F-418E-9A4A-29DD9C57BD39}">
      <dgm:prSet/>
      <dgm:spPr/>
      <dgm:t>
        <a:bodyPr rtlCol="0"/>
        <a:lstStyle/>
        <a:p>
          <a:pPr rtl="0"/>
          <a:endParaRPr lang="de-DE" noProof="0" dirty="0"/>
        </a:p>
      </dgm:t>
    </dgm:pt>
    <dgm:pt modelId="{A533B6C7-3203-4AEE-95BC-E867D49C88B5}">
      <dgm:prSet phldrT="[Text]" custT="1"/>
      <dgm:spPr>
        <a:solidFill>
          <a:schemeClr val="accent2">
            <a:lumMod val="75000"/>
          </a:schemeClr>
        </a:solidFill>
      </dgm:spPr>
      <dgm:t>
        <a:bodyPr rtlCol="0"/>
        <a:lstStyle/>
        <a:p>
          <a:pPr rtl="0"/>
          <a:r>
            <a:rPr lang="de-DE" sz="200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Die</a:t>
          </a:r>
          <a:r>
            <a:rPr lang="de-DE" sz="2000" baseline="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de-DE" sz="2000" baseline="0" noProof="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Entschlüssler:innen</a:t>
          </a:r>
          <a:endParaRPr lang="de-DE" sz="2000" noProof="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FCAF1A9-8A97-45AC-B4A5-B91AEE5BC9BB}" type="parTrans" cxnId="{0FE563DE-8338-4B45-BCFD-251C8642CABA}">
      <dgm:prSet/>
      <dgm:spPr/>
      <dgm:t>
        <a:bodyPr rtlCol="0"/>
        <a:lstStyle/>
        <a:p>
          <a:pPr rtl="0"/>
          <a:endParaRPr lang="de-DE" noProof="0" dirty="0"/>
        </a:p>
      </dgm:t>
    </dgm:pt>
    <dgm:pt modelId="{634EAA8A-B09B-42FE-8301-99FBFB2B9BD8}" type="sibTrans" cxnId="{0FE563DE-8338-4B45-BCFD-251C8642CABA}">
      <dgm:prSet/>
      <dgm:spPr/>
      <dgm:t>
        <a:bodyPr rtlCol="0"/>
        <a:lstStyle/>
        <a:p>
          <a:pPr rtl="0"/>
          <a:endParaRPr lang="de-DE" noProof="0" dirty="0"/>
        </a:p>
      </dgm:t>
    </dgm:pt>
    <dgm:pt modelId="{4A4045ED-A119-4AA6-9C68-5FB2FD000427}">
      <dgm:prSet phldrT="[Text]" custT="1"/>
      <dgm:spPr>
        <a:solidFill>
          <a:schemeClr val="accent4">
            <a:lumMod val="50000"/>
          </a:schemeClr>
        </a:solidFill>
      </dgm:spPr>
      <dgm:t>
        <a:bodyPr rtlCol="0"/>
        <a:lstStyle/>
        <a:p>
          <a:pPr rtl="0"/>
          <a:r>
            <a:rPr lang="de-DE" sz="200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Die </a:t>
          </a:r>
          <a:r>
            <a:rPr lang="de-DE" sz="2000" noProof="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Alltagsprüfer:innen</a:t>
          </a:r>
          <a:endParaRPr lang="de-DE" sz="2000" noProof="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AFC7164-9B18-4D91-8BCD-E06AEDF44A1B}" type="parTrans" cxnId="{1BD59E24-EEF8-4998-8DB1-3343142CAF57}">
      <dgm:prSet/>
      <dgm:spPr/>
      <dgm:t>
        <a:bodyPr rtlCol="0"/>
        <a:lstStyle/>
        <a:p>
          <a:pPr rtl="0"/>
          <a:endParaRPr lang="de-DE" noProof="0" dirty="0"/>
        </a:p>
      </dgm:t>
    </dgm:pt>
    <dgm:pt modelId="{858335E1-0756-4935-AE41-5B216DCCD948}" type="sibTrans" cxnId="{1BD59E24-EEF8-4998-8DB1-3343142CAF57}">
      <dgm:prSet/>
      <dgm:spPr/>
      <dgm:t>
        <a:bodyPr rtlCol="0"/>
        <a:lstStyle/>
        <a:p>
          <a:pPr rtl="0"/>
          <a:endParaRPr lang="de-DE" noProof="0" dirty="0"/>
        </a:p>
      </dgm:t>
    </dgm:pt>
    <dgm:pt modelId="{C99A98A7-489B-EE47-9811-65D5616483AF}">
      <dgm:prSet custT="1"/>
      <dgm:spPr/>
      <dgm:t>
        <a:bodyPr/>
        <a:lstStyle/>
        <a:p>
          <a:r>
            <a:rPr lang="de-DE" sz="2800" dirty="0"/>
            <a:t>Anna</a:t>
          </a:r>
        </a:p>
      </dgm:t>
    </dgm:pt>
    <dgm:pt modelId="{FAB50CB2-B769-324E-86BB-E0A785C004A5}" type="parTrans" cxnId="{8AA2327F-2F5C-6945-A661-DFD8D9DDE250}">
      <dgm:prSet/>
      <dgm:spPr/>
      <dgm:t>
        <a:bodyPr/>
        <a:lstStyle/>
        <a:p>
          <a:endParaRPr lang="de-DE"/>
        </a:p>
      </dgm:t>
    </dgm:pt>
    <dgm:pt modelId="{B4B4B65D-E016-3A48-B3BC-55CCDE796A39}" type="sibTrans" cxnId="{8AA2327F-2F5C-6945-A661-DFD8D9DDE250}">
      <dgm:prSet/>
      <dgm:spPr/>
      <dgm:t>
        <a:bodyPr/>
        <a:lstStyle/>
        <a:p>
          <a:endParaRPr lang="de-DE"/>
        </a:p>
      </dgm:t>
    </dgm:pt>
    <dgm:pt modelId="{50F6C738-3D79-284E-93B6-0F6741086CF9}">
      <dgm:prSet custT="1"/>
      <dgm:spPr/>
      <dgm:t>
        <a:bodyPr/>
        <a:lstStyle/>
        <a:p>
          <a:r>
            <a:rPr lang="de-DE" sz="2800" dirty="0"/>
            <a:t>Amara</a:t>
          </a:r>
        </a:p>
      </dgm:t>
    </dgm:pt>
    <dgm:pt modelId="{0959CC78-8666-E04F-8DA2-E1F3BE8E2217}" type="parTrans" cxnId="{67117121-CA2E-5145-84A8-E251AEF3982B}">
      <dgm:prSet/>
      <dgm:spPr/>
      <dgm:t>
        <a:bodyPr/>
        <a:lstStyle/>
        <a:p>
          <a:endParaRPr lang="de-DE"/>
        </a:p>
      </dgm:t>
    </dgm:pt>
    <dgm:pt modelId="{C4D013F2-D756-9C44-B414-CF9097C9485A}" type="sibTrans" cxnId="{67117121-CA2E-5145-84A8-E251AEF3982B}">
      <dgm:prSet/>
      <dgm:spPr/>
      <dgm:t>
        <a:bodyPr/>
        <a:lstStyle/>
        <a:p>
          <a:endParaRPr lang="de-DE"/>
        </a:p>
      </dgm:t>
    </dgm:pt>
    <dgm:pt modelId="{40ADEB43-2F63-B041-A08A-1742D6DADA47}">
      <dgm:prSet custT="1"/>
      <dgm:spPr/>
      <dgm:t>
        <a:bodyPr/>
        <a:lstStyle/>
        <a:p>
          <a:r>
            <a:rPr lang="de-DE" sz="2800" dirty="0"/>
            <a:t>Tina</a:t>
          </a:r>
        </a:p>
      </dgm:t>
    </dgm:pt>
    <dgm:pt modelId="{E7AD47A2-0B48-024C-9500-2A1D9710FC74}" type="parTrans" cxnId="{2534ED10-17DF-1A4D-8B49-E90512D8FB5D}">
      <dgm:prSet/>
      <dgm:spPr/>
      <dgm:t>
        <a:bodyPr/>
        <a:lstStyle/>
        <a:p>
          <a:endParaRPr lang="de-DE"/>
        </a:p>
      </dgm:t>
    </dgm:pt>
    <dgm:pt modelId="{AAADC8B7-13C3-5E40-96AD-4C0BD36D0537}" type="sibTrans" cxnId="{2534ED10-17DF-1A4D-8B49-E90512D8FB5D}">
      <dgm:prSet/>
      <dgm:spPr/>
      <dgm:t>
        <a:bodyPr/>
        <a:lstStyle/>
        <a:p>
          <a:endParaRPr lang="de-DE"/>
        </a:p>
      </dgm:t>
    </dgm:pt>
    <dgm:pt modelId="{910DB367-DBCC-4DC8-B917-A14D944C93EF}">
      <dgm:prSet custT="1"/>
      <dgm:spPr/>
      <dgm:t>
        <a:bodyPr/>
        <a:lstStyle/>
        <a:p>
          <a:r>
            <a:rPr lang="de-DE" sz="2800" dirty="0"/>
            <a:t>Georg</a:t>
          </a:r>
        </a:p>
      </dgm:t>
    </dgm:pt>
    <dgm:pt modelId="{C7A11567-B640-4087-AA72-DB478AB6A954}" type="parTrans" cxnId="{CEE70B26-DF15-4039-BA14-B84051AB9355}">
      <dgm:prSet/>
      <dgm:spPr/>
      <dgm:t>
        <a:bodyPr/>
        <a:lstStyle/>
        <a:p>
          <a:endParaRPr lang="de-DE"/>
        </a:p>
      </dgm:t>
    </dgm:pt>
    <dgm:pt modelId="{CDE07767-BA51-423B-A12A-2143A5EA8988}" type="sibTrans" cxnId="{CEE70B26-DF15-4039-BA14-B84051AB9355}">
      <dgm:prSet/>
      <dgm:spPr/>
      <dgm:t>
        <a:bodyPr/>
        <a:lstStyle/>
        <a:p>
          <a:endParaRPr lang="de-DE"/>
        </a:p>
      </dgm:t>
    </dgm:pt>
    <dgm:pt modelId="{59435EAC-1100-4583-AD38-69F7C8519AA2}">
      <dgm:prSet custT="1"/>
      <dgm:spPr/>
      <dgm:t>
        <a:bodyPr/>
        <a:lstStyle/>
        <a:p>
          <a:r>
            <a:rPr lang="de-DE" sz="2800" dirty="0"/>
            <a:t>Susi</a:t>
          </a:r>
        </a:p>
      </dgm:t>
    </dgm:pt>
    <dgm:pt modelId="{C0BA7544-4928-4D7F-AAEA-78EAAA0959E5}" type="parTrans" cxnId="{95EC1A94-6575-490B-8299-EAED1488B5D4}">
      <dgm:prSet/>
      <dgm:spPr/>
      <dgm:t>
        <a:bodyPr/>
        <a:lstStyle/>
        <a:p>
          <a:endParaRPr lang="de-DE"/>
        </a:p>
      </dgm:t>
    </dgm:pt>
    <dgm:pt modelId="{71DC1D3F-6907-43EB-A37E-72C9CAC4735D}" type="sibTrans" cxnId="{95EC1A94-6575-490B-8299-EAED1488B5D4}">
      <dgm:prSet/>
      <dgm:spPr/>
      <dgm:t>
        <a:bodyPr/>
        <a:lstStyle/>
        <a:p>
          <a:endParaRPr lang="de-DE"/>
        </a:p>
      </dgm:t>
    </dgm:pt>
    <dgm:pt modelId="{FC22631A-A157-4725-83EE-DFB1611FABC3}">
      <dgm:prSet custT="1"/>
      <dgm:spPr/>
      <dgm:t>
        <a:bodyPr/>
        <a:lstStyle/>
        <a:p>
          <a:r>
            <a:rPr lang="de-DE" sz="2800" dirty="0"/>
            <a:t>Emma	</a:t>
          </a:r>
        </a:p>
      </dgm:t>
    </dgm:pt>
    <dgm:pt modelId="{C897871B-F183-4E7F-B75A-47C2401F38C0}" type="parTrans" cxnId="{E2AE2E9B-E015-4656-ADBE-BAA5132EF5C8}">
      <dgm:prSet/>
      <dgm:spPr/>
      <dgm:t>
        <a:bodyPr/>
        <a:lstStyle/>
        <a:p>
          <a:endParaRPr lang="de-DE"/>
        </a:p>
      </dgm:t>
    </dgm:pt>
    <dgm:pt modelId="{89AEF5FE-04FD-42D8-9CA8-117CA5BD2467}" type="sibTrans" cxnId="{E2AE2E9B-E015-4656-ADBE-BAA5132EF5C8}">
      <dgm:prSet/>
      <dgm:spPr/>
      <dgm:t>
        <a:bodyPr/>
        <a:lstStyle/>
        <a:p>
          <a:endParaRPr lang="de-DE"/>
        </a:p>
      </dgm:t>
    </dgm:pt>
    <dgm:pt modelId="{7BBE403A-E52A-4231-8621-588B60EA84AA}">
      <dgm:prSet custT="1"/>
      <dgm:spPr/>
      <dgm:t>
        <a:bodyPr/>
        <a:lstStyle/>
        <a:p>
          <a:r>
            <a:rPr lang="de-DE" sz="2800" dirty="0"/>
            <a:t>Thomas</a:t>
          </a:r>
        </a:p>
      </dgm:t>
    </dgm:pt>
    <dgm:pt modelId="{50A2A403-AC2A-4636-A9D0-E3B9BA53F405}" type="parTrans" cxnId="{9C997AA3-D7C1-4167-BB91-77E4C6F5DF1A}">
      <dgm:prSet/>
      <dgm:spPr/>
      <dgm:t>
        <a:bodyPr/>
        <a:lstStyle/>
        <a:p>
          <a:endParaRPr lang="de-DE"/>
        </a:p>
      </dgm:t>
    </dgm:pt>
    <dgm:pt modelId="{7CDADB18-C3FA-4563-8483-E4B5AA9D34ED}" type="sibTrans" cxnId="{9C997AA3-D7C1-4167-BB91-77E4C6F5DF1A}">
      <dgm:prSet/>
      <dgm:spPr/>
      <dgm:t>
        <a:bodyPr/>
        <a:lstStyle/>
        <a:p>
          <a:endParaRPr lang="de-DE"/>
        </a:p>
      </dgm:t>
    </dgm:pt>
    <dgm:pt modelId="{2222E017-3B30-4B12-9EBF-1880931BB03C}">
      <dgm:prSet custT="1"/>
      <dgm:spPr/>
      <dgm:t>
        <a:bodyPr/>
        <a:lstStyle/>
        <a:p>
          <a:r>
            <a:rPr lang="de-DE" sz="2800" dirty="0"/>
            <a:t>Marie</a:t>
          </a:r>
        </a:p>
      </dgm:t>
    </dgm:pt>
    <dgm:pt modelId="{C82861BA-2A60-4DBC-99B6-3B59A889C7A7}" type="parTrans" cxnId="{EB5D5011-9A03-4E27-8783-6EFC0BC89D2C}">
      <dgm:prSet/>
      <dgm:spPr/>
      <dgm:t>
        <a:bodyPr/>
        <a:lstStyle/>
        <a:p>
          <a:endParaRPr lang="de-DE"/>
        </a:p>
      </dgm:t>
    </dgm:pt>
    <dgm:pt modelId="{B4FB2D62-DCFC-487D-8E8D-EF35122B17BD}" type="sibTrans" cxnId="{EB5D5011-9A03-4E27-8783-6EFC0BC89D2C}">
      <dgm:prSet/>
      <dgm:spPr/>
      <dgm:t>
        <a:bodyPr/>
        <a:lstStyle/>
        <a:p>
          <a:endParaRPr lang="de-DE"/>
        </a:p>
      </dgm:t>
    </dgm:pt>
    <dgm:pt modelId="{7C78C1AA-C5BA-4975-A76B-EFF712DB9961}">
      <dgm:prSet custT="1"/>
      <dgm:spPr/>
      <dgm:t>
        <a:bodyPr/>
        <a:lstStyle/>
        <a:p>
          <a:r>
            <a:rPr lang="de-DE" sz="2800" dirty="0"/>
            <a:t>Karl</a:t>
          </a:r>
        </a:p>
      </dgm:t>
    </dgm:pt>
    <dgm:pt modelId="{3B9E65EF-A77B-4157-B478-7529B43F2CB3}" type="parTrans" cxnId="{BFBAE35E-9DB2-4751-BDE3-06DC85F9EBB1}">
      <dgm:prSet/>
      <dgm:spPr/>
      <dgm:t>
        <a:bodyPr/>
        <a:lstStyle/>
        <a:p>
          <a:endParaRPr lang="de-DE"/>
        </a:p>
      </dgm:t>
    </dgm:pt>
    <dgm:pt modelId="{23FD0461-6049-4954-B8D0-2992FD49D7FB}" type="sibTrans" cxnId="{BFBAE35E-9DB2-4751-BDE3-06DC85F9EBB1}">
      <dgm:prSet/>
      <dgm:spPr/>
      <dgm:t>
        <a:bodyPr/>
        <a:lstStyle/>
        <a:p>
          <a:endParaRPr lang="de-DE"/>
        </a:p>
      </dgm:t>
    </dgm:pt>
    <dgm:pt modelId="{67E7413C-7A9F-4BC2-8B41-409F8B448811}">
      <dgm:prSet custT="1"/>
      <dgm:spPr/>
      <dgm:t>
        <a:bodyPr/>
        <a:lstStyle/>
        <a:p>
          <a:r>
            <a:rPr lang="de-DE" sz="2800" dirty="0"/>
            <a:t>Max</a:t>
          </a:r>
        </a:p>
      </dgm:t>
    </dgm:pt>
    <dgm:pt modelId="{F02ABE0A-CF0E-4DFC-92E9-DF7B620A35C1}" type="parTrans" cxnId="{158C31C0-D947-4D42-81F0-FD7F3E88C6B6}">
      <dgm:prSet/>
      <dgm:spPr/>
      <dgm:t>
        <a:bodyPr/>
        <a:lstStyle/>
        <a:p>
          <a:endParaRPr lang="de-DE"/>
        </a:p>
      </dgm:t>
    </dgm:pt>
    <dgm:pt modelId="{998AB062-54A0-4FC5-9224-3ACCE34835D2}" type="sibTrans" cxnId="{158C31C0-D947-4D42-81F0-FD7F3E88C6B6}">
      <dgm:prSet/>
      <dgm:spPr/>
      <dgm:t>
        <a:bodyPr/>
        <a:lstStyle/>
        <a:p>
          <a:endParaRPr lang="de-DE"/>
        </a:p>
      </dgm:t>
    </dgm:pt>
    <dgm:pt modelId="{C76CB2DC-1B58-466E-9343-4431DDDFEC40}">
      <dgm:prSet custT="1"/>
      <dgm:spPr/>
      <dgm:t>
        <a:bodyPr/>
        <a:lstStyle/>
        <a:p>
          <a:r>
            <a:rPr lang="de-DE" sz="2800" dirty="0"/>
            <a:t>Anton</a:t>
          </a:r>
        </a:p>
      </dgm:t>
    </dgm:pt>
    <dgm:pt modelId="{9861772C-D116-4AF7-A012-D2B04A6E8AA7}" type="parTrans" cxnId="{7DEA3C30-F7FB-42F9-9F5E-A6A36BE3E067}">
      <dgm:prSet/>
      <dgm:spPr/>
      <dgm:t>
        <a:bodyPr/>
        <a:lstStyle/>
        <a:p>
          <a:endParaRPr lang="de-DE"/>
        </a:p>
      </dgm:t>
    </dgm:pt>
    <dgm:pt modelId="{841BF766-BCA2-4E6C-8E9A-3F31E88B2EFE}" type="sibTrans" cxnId="{7DEA3C30-F7FB-42F9-9F5E-A6A36BE3E067}">
      <dgm:prSet/>
      <dgm:spPr/>
      <dgm:t>
        <a:bodyPr/>
        <a:lstStyle/>
        <a:p>
          <a:endParaRPr lang="de-DE"/>
        </a:p>
      </dgm:t>
    </dgm:pt>
    <dgm:pt modelId="{D5BDEE14-C5C6-4338-BAFC-4856CDD4E406}">
      <dgm:prSet custT="1"/>
      <dgm:spPr/>
      <dgm:t>
        <a:bodyPr/>
        <a:lstStyle/>
        <a:p>
          <a:r>
            <a:rPr lang="de-DE" sz="2800" dirty="0"/>
            <a:t>Frank</a:t>
          </a:r>
        </a:p>
      </dgm:t>
    </dgm:pt>
    <dgm:pt modelId="{4840A4FC-0A45-4A8B-9BC7-4A4BF67F2EE3}" type="parTrans" cxnId="{DF875EC3-2026-45E0-A912-DB05C7FBF36A}">
      <dgm:prSet/>
      <dgm:spPr/>
      <dgm:t>
        <a:bodyPr/>
        <a:lstStyle/>
        <a:p>
          <a:endParaRPr lang="de-DE"/>
        </a:p>
      </dgm:t>
    </dgm:pt>
    <dgm:pt modelId="{C64F333D-F3C1-471C-8FB0-DC6BFA017ADE}" type="sibTrans" cxnId="{DF875EC3-2026-45E0-A912-DB05C7FBF36A}">
      <dgm:prSet/>
      <dgm:spPr/>
      <dgm:t>
        <a:bodyPr/>
        <a:lstStyle/>
        <a:p>
          <a:endParaRPr lang="de-DE"/>
        </a:p>
      </dgm:t>
    </dgm:pt>
    <dgm:pt modelId="{B5E41C1E-A1FC-3C41-9950-08D6AE1FA511}" type="pres">
      <dgm:prSet presAssocID="{2A136A90-6B59-45AD-BBA1-85AFD032E8F8}" presName="Name0" presStyleCnt="0">
        <dgm:presLayoutVars>
          <dgm:dir/>
          <dgm:animLvl val="lvl"/>
          <dgm:resizeHandles val="exact"/>
        </dgm:presLayoutVars>
      </dgm:prSet>
      <dgm:spPr/>
    </dgm:pt>
    <dgm:pt modelId="{88532623-EA86-6842-B712-3FD255AC10D1}" type="pres">
      <dgm:prSet presAssocID="{620EFBB7-0769-4554-96E3-51B5B6698D5A}" presName="composite" presStyleCnt="0"/>
      <dgm:spPr/>
    </dgm:pt>
    <dgm:pt modelId="{764E46A0-F249-9E4E-B6FD-6E9728AC32EF}" type="pres">
      <dgm:prSet presAssocID="{620EFBB7-0769-4554-96E3-51B5B6698D5A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7C151CBB-B4DD-5E49-91BC-815F700E7EA7}" type="pres">
      <dgm:prSet presAssocID="{620EFBB7-0769-4554-96E3-51B5B6698D5A}" presName="desTx" presStyleLbl="alignAccFollowNode1" presStyleIdx="0" presStyleCnt="3">
        <dgm:presLayoutVars>
          <dgm:bulletEnabled val="1"/>
        </dgm:presLayoutVars>
      </dgm:prSet>
      <dgm:spPr/>
    </dgm:pt>
    <dgm:pt modelId="{19A3BB6A-5E6D-5140-899A-92AE24A33F93}" type="pres">
      <dgm:prSet presAssocID="{FD3AFE35-532F-4AE8-BAB4-DFA3B4B611F6}" presName="space" presStyleCnt="0"/>
      <dgm:spPr/>
    </dgm:pt>
    <dgm:pt modelId="{ABEED1F4-9F6E-8049-ADE8-172F62A62FFF}" type="pres">
      <dgm:prSet presAssocID="{A533B6C7-3203-4AEE-95BC-E867D49C88B5}" presName="composite" presStyleCnt="0"/>
      <dgm:spPr/>
    </dgm:pt>
    <dgm:pt modelId="{1B467DC4-02C6-1549-98CF-F08FDC232EDA}" type="pres">
      <dgm:prSet presAssocID="{A533B6C7-3203-4AEE-95BC-E867D49C88B5}" presName="parTx" presStyleLbl="alignNode1" presStyleIdx="1" presStyleCnt="3" custLinFactNeighborX="1877" custLinFactNeighborY="-983">
        <dgm:presLayoutVars>
          <dgm:chMax val="0"/>
          <dgm:chPref val="0"/>
          <dgm:bulletEnabled val="1"/>
        </dgm:presLayoutVars>
      </dgm:prSet>
      <dgm:spPr/>
    </dgm:pt>
    <dgm:pt modelId="{F45BECAF-14B0-FF4E-BE3A-58A7DFEDB707}" type="pres">
      <dgm:prSet presAssocID="{A533B6C7-3203-4AEE-95BC-E867D49C88B5}" presName="desTx" presStyleLbl="alignAccFollowNode1" presStyleIdx="1" presStyleCnt="3" custScaleY="100000" custLinFactNeighborX="1877" custLinFactNeighborY="367">
        <dgm:presLayoutVars>
          <dgm:bulletEnabled val="1"/>
        </dgm:presLayoutVars>
      </dgm:prSet>
      <dgm:spPr/>
    </dgm:pt>
    <dgm:pt modelId="{BB10BF62-4B96-1F44-93F2-AC220BFA0D9A}" type="pres">
      <dgm:prSet presAssocID="{634EAA8A-B09B-42FE-8301-99FBFB2B9BD8}" presName="space" presStyleCnt="0"/>
      <dgm:spPr/>
    </dgm:pt>
    <dgm:pt modelId="{31B297FB-9325-D148-8790-C21240ECFD0E}" type="pres">
      <dgm:prSet presAssocID="{4A4045ED-A119-4AA6-9C68-5FB2FD000427}" presName="composite" presStyleCnt="0"/>
      <dgm:spPr/>
    </dgm:pt>
    <dgm:pt modelId="{53E84652-2984-9B44-B655-79FDAE9A1BDF}" type="pres">
      <dgm:prSet presAssocID="{4A4045ED-A119-4AA6-9C68-5FB2FD000427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94ED64E8-05B6-0946-817A-10E992824002}" type="pres">
      <dgm:prSet presAssocID="{4A4045ED-A119-4AA6-9C68-5FB2FD000427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6C9CC901-DDD8-4175-A049-2B9ECD4B1733}" type="presOf" srcId="{7C78C1AA-C5BA-4975-A76B-EFF712DB9961}" destId="{F45BECAF-14B0-FF4E-BE3A-58A7DFEDB707}" srcOrd="0" destOrd="3" presId="urn:microsoft.com/office/officeart/2005/8/layout/hList1"/>
    <dgm:cxn modelId="{E1708F06-FA2E-42FA-B205-92AEC8394D9A}" type="presOf" srcId="{67E7413C-7A9F-4BC2-8B41-409F8B448811}" destId="{94ED64E8-05B6-0946-817A-10E992824002}" srcOrd="0" destOrd="1" presId="urn:microsoft.com/office/officeart/2005/8/layout/hList1"/>
    <dgm:cxn modelId="{2534ED10-17DF-1A4D-8B49-E90512D8FB5D}" srcId="{4A4045ED-A119-4AA6-9C68-5FB2FD000427}" destId="{40ADEB43-2F63-B041-A08A-1742D6DADA47}" srcOrd="0" destOrd="0" parTransId="{E7AD47A2-0B48-024C-9500-2A1D9710FC74}" sibTransId="{AAADC8B7-13C3-5E40-96AD-4C0BD36D0537}"/>
    <dgm:cxn modelId="{EB5D5011-9A03-4E27-8783-6EFC0BC89D2C}" srcId="{A533B6C7-3203-4AEE-95BC-E867D49C88B5}" destId="{2222E017-3B30-4B12-9EBF-1880931BB03C}" srcOrd="2" destOrd="0" parTransId="{C82861BA-2A60-4DBC-99B6-3B59A889C7A7}" sibTransId="{B4FB2D62-DCFC-487D-8E8D-EF35122B17BD}"/>
    <dgm:cxn modelId="{A17EDD13-184B-4838-8B7F-8E307C7F5377}" type="presOf" srcId="{59435EAC-1100-4583-AD38-69F7C8519AA2}" destId="{7C151CBB-B4DD-5E49-91BC-815F700E7EA7}" srcOrd="0" destOrd="2" presId="urn:microsoft.com/office/officeart/2005/8/layout/hList1"/>
    <dgm:cxn modelId="{67117121-CA2E-5145-84A8-E251AEF3982B}" srcId="{A533B6C7-3203-4AEE-95BC-E867D49C88B5}" destId="{50F6C738-3D79-284E-93B6-0F6741086CF9}" srcOrd="0" destOrd="0" parTransId="{0959CC78-8666-E04F-8DA2-E1F3BE8E2217}" sibTransId="{C4D013F2-D756-9C44-B414-CF9097C9485A}"/>
    <dgm:cxn modelId="{F48AE921-E877-4CCB-90C4-9CF852B3ED29}" type="presOf" srcId="{C76CB2DC-1B58-466E-9343-4431DDDFEC40}" destId="{94ED64E8-05B6-0946-817A-10E992824002}" srcOrd="0" destOrd="2" presId="urn:microsoft.com/office/officeart/2005/8/layout/hList1"/>
    <dgm:cxn modelId="{1BD59E24-EEF8-4998-8DB1-3343142CAF57}" srcId="{2A136A90-6B59-45AD-BBA1-85AFD032E8F8}" destId="{4A4045ED-A119-4AA6-9C68-5FB2FD000427}" srcOrd="2" destOrd="0" parTransId="{3AFC7164-9B18-4D91-8BCD-E06AEDF44A1B}" sibTransId="{858335E1-0756-4935-AE41-5B216DCCD948}"/>
    <dgm:cxn modelId="{CEE70B26-DF15-4039-BA14-B84051AB9355}" srcId="{620EFBB7-0769-4554-96E3-51B5B6698D5A}" destId="{910DB367-DBCC-4DC8-B917-A14D944C93EF}" srcOrd="1" destOrd="0" parTransId="{C7A11567-B640-4087-AA72-DB478AB6A954}" sibTransId="{CDE07767-BA51-423B-A12A-2143A5EA8988}"/>
    <dgm:cxn modelId="{7DEA3C30-F7FB-42F9-9F5E-A6A36BE3E067}" srcId="{4A4045ED-A119-4AA6-9C68-5FB2FD000427}" destId="{C76CB2DC-1B58-466E-9343-4431DDDFEC40}" srcOrd="2" destOrd="0" parTransId="{9861772C-D116-4AF7-A012-D2B04A6E8AA7}" sibTransId="{841BF766-BCA2-4E6C-8E9A-3F31E88B2EFE}"/>
    <dgm:cxn modelId="{023A3B32-D77B-4389-91E7-5B1EB9A41F40}" type="presOf" srcId="{D5BDEE14-C5C6-4338-BAFC-4856CDD4E406}" destId="{94ED64E8-05B6-0946-817A-10E992824002}" srcOrd="0" destOrd="3" presId="urn:microsoft.com/office/officeart/2005/8/layout/hList1"/>
    <dgm:cxn modelId="{BFBAE35E-9DB2-4751-BDE3-06DC85F9EBB1}" srcId="{A533B6C7-3203-4AEE-95BC-E867D49C88B5}" destId="{7C78C1AA-C5BA-4975-A76B-EFF712DB9961}" srcOrd="3" destOrd="0" parTransId="{3B9E65EF-A77B-4157-B478-7529B43F2CB3}" sibTransId="{23FD0461-6049-4954-B8D0-2992FD49D7FB}"/>
    <dgm:cxn modelId="{1690334B-3123-4348-A681-8B0C32175F7C}" type="presOf" srcId="{4A4045ED-A119-4AA6-9C68-5FB2FD000427}" destId="{53E84652-2984-9B44-B655-79FDAE9A1BDF}" srcOrd="0" destOrd="0" presId="urn:microsoft.com/office/officeart/2005/8/layout/hList1"/>
    <dgm:cxn modelId="{1A216E52-8BBB-4582-9EA8-4482F6A8C342}" type="presOf" srcId="{910DB367-DBCC-4DC8-B917-A14D944C93EF}" destId="{7C151CBB-B4DD-5E49-91BC-815F700E7EA7}" srcOrd="0" destOrd="1" presId="urn:microsoft.com/office/officeart/2005/8/layout/hList1"/>
    <dgm:cxn modelId="{739EA756-9DA8-FE48-B9DF-2330F818B0AB}" type="presOf" srcId="{40ADEB43-2F63-B041-A08A-1742D6DADA47}" destId="{94ED64E8-05B6-0946-817A-10E992824002}" srcOrd="0" destOrd="0" presId="urn:microsoft.com/office/officeart/2005/8/layout/hList1"/>
    <dgm:cxn modelId="{17C9D25A-BC5F-418E-9A4A-29DD9C57BD39}" srcId="{2A136A90-6B59-45AD-BBA1-85AFD032E8F8}" destId="{620EFBB7-0769-4554-96E3-51B5B6698D5A}" srcOrd="0" destOrd="0" parTransId="{B5DFE748-686E-4A08-944E-9D07F9FA6B48}" sibTransId="{FD3AFE35-532F-4AE8-BAB4-DFA3B4B611F6}"/>
    <dgm:cxn modelId="{8AA2327F-2F5C-6945-A661-DFD8D9DDE250}" srcId="{620EFBB7-0769-4554-96E3-51B5B6698D5A}" destId="{C99A98A7-489B-EE47-9811-65D5616483AF}" srcOrd="0" destOrd="0" parTransId="{FAB50CB2-B769-324E-86BB-E0A785C004A5}" sibTransId="{B4B4B65D-E016-3A48-B3BC-55CCDE796A39}"/>
    <dgm:cxn modelId="{DDF58E8C-8417-4686-B5A7-B8C433E25E17}" type="presOf" srcId="{FC22631A-A157-4725-83EE-DFB1611FABC3}" destId="{7C151CBB-B4DD-5E49-91BC-815F700E7EA7}" srcOrd="0" destOrd="3" presId="urn:microsoft.com/office/officeart/2005/8/layout/hList1"/>
    <dgm:cxn modelId="{95EC1A94-6575-490B-8299-EAED1488B5D4}" srcId="{620EFBB7-0769-4554-96E3-51B5B6698D5A}" destId="{59435EAC-1100-4583-AD38-69F7C8519AA2}" srcOrd="2" destOrd="0" parTransId="{C0BA7544-4928-4D7F-AAEA-78EAAA0959E5}" sibTransId="{71DC1D3F-6907-43EB-A37E-72C9CAC4735D}"/>
    <dgm:cxn modelId="{E2AE2E9B-E015-4656-ADBE-BAA5132EF5C8}" srcId="{620EFBB7-0769-4554-96E3-51B5B6698D5A}" destId="{FC22631A-A157-4725-83EE-DFB1611FABC3}" srcOrd="3" destOrd="0" parTransId="{C897871B-F183-4E7F-B75A-47C2401F38C0}" sibTransId="{89AEF5FE-04FD-42D8-9CA8-117CA5BD2467}"/>
    <dgm:cxn modelId="{4C76B29F-2DB0-46E3-A34C-1DDD9BE7C6BE}" type="presOf" srcId="{2222E017-3B30-4B12-9EBF-1880931BB03C}" destId="{F45BECAF-14B0-FF4E-BE3A-58A7DFEDB707}" srcOrd="0" destOrd="2" presId="urn:microsoft.com/office/officeart/2005/8/layout/hList1"/>
    <dgm:cxn modelId="{9C997AA3-D7C1-4167-BB91-77E4C6F5DF1A}" srcId="{A533B6C7-3203-4AEE-95BC-E867D49C88B5}" destId="{7BBE403A-E52A-4231-8621-588B60EA84AA}" srcOrd="1" destOrd="0" parTransId="{50A2A403-AC2A-4636-A9D0-E3B9BA53F405}" sibTransId="{7CDADB18-C3FA-4563-8483-E4B5AA9D34ED}"/>
    <dgm:cxn modelId="{8CF63BB3-6666-4C47-A4DC-5A530E41471E}" type="presOf" srcId="{620EFBB7-0769-4554-96E3-51B5B6698D5A}" destId="{764E46A0-F249-9E4E-B6FD-6E9728AC32EF}" srcOrd="0" destOrd="0" presId="urn:microsoft.com/office/officeart/2005/8/layout/hList1"/>
    <dgm:cxn modelId="{D53644BE-0EDC-41BA-B3D6-0DCEE09DB363}" type="presOf" srcId="{7BBE403A-E52A-4231-8621-588B60EA84AA}" destId="{F45BECAF-14B0-FF4E-BE3A-58A7DFEDB707}" srcOrd="0" destOrd="1" presId="urn:microsoft.com/office/officeart/2005/8/layout/hList1"/>
    <dgm:cxn modelId="{158C31C0-D947-4D42-81F0-FD7F3E88C6B6}" srcId="{4A4045ED-A119-4AA6-9C68-5FB2FD000427}" destId="{67E7413C-7A9F-4BC2-8B41-409F8B448811}" srcOrd="1" destOrd="0" parTransId="{F02ABE0A-CF0E-4DFC-92E9-DF7B620A35C1}" sibTransId="{998AB062-54A0-4FC5-9224-3ACCE34835D2}"/>
    <dgm:cxn modelId="{DF875EC3-2026-45E0-A912-DB05C7FBF36A}" srcId="{4A4045ED-A119-4AA6-9C68-5FB2FD000427}" destId="{D5BDEE14-C5C6-4338-BAFC-4856CDD4E406}" srcOrd="3" destOrd="0" parTransId="{4840A4FC-0A45-4A8B-9BC7-4A4BF67F2EE3}" sibTransId="{C64F333D-F3C1-471C-8FB0-DC6BFA017ADE}"/>
    <dgm:cxn modelId="{E4E4A8C6-7F0E-F94B-87EA-9BDAF4FA1357}" type="presOf" srcId="{C99A98A7-489B-EE47-9811-65D5616483AF}" destId="{7C151CBB-B4DD-5E49-91BC-815F700E7EA7}" srcOrd="0" destOrd="0" presId="urn:microsoft.com/office/officeart/2005/8/layout/hList1"/>
    <dgm:cxn modelId="{0FE563DE-8338-4B45-BCFD-251C8642CABA}" srcId="{2A136A90-6B59-45AD-BBA1-85AFD032E8F8}" destId="{A533B6C7-3203-4AEE-95BC-E867D49C88B5}" srcOrd="1" destOrd="0" parTransId="{4FCAF1A9-8A97-45AC-B4A5-B91AEE5BC9BB}" sibTransId="{634EAA8A-B09B-42FE-8301-99FBFB2B9BD8}"/>
    <dgm:cxn modelId="{9F2C22E6-7BCD-794A-B248-916A4BF042A1}" type="presOf" srcId="{A533B6C7-3203-4AEE-95BC-E867D49C88B5}" destId="{1B467DC4-02C6-1549-98CF-F08FDC232EDA}" srcOrd="0" destOrd="0" presId="urn:microsoft.com/office/officeart/2005/8/layout/hList1"/>
    <dgm:cxn modelId="{DDEF2BF6-DED9-B347-BFF1-01DF4892264F}" type="presOf" srcId="{50F6C738-3D79-284E-93B6-0F6741086CF9}" destId="{F45BECAF-14B0-FF4E-BE3A-58A7DFEDB707}" srcOrd="0" destOrd="0" presId="urn:microsoft.com/office/officeart/2005/8/layout/hList1"/>
    <dgm:cxn modelId="{B0AC1FF7-57A6-7C4A-9F68-E8E7261E847F}" type="presOf" srcId="{2A136A90-6B59-45AD-BBA1-85AFD032E8F8}" destId="{B5E41C1E-A1FC-3C41-9950-08D6AE1FA511}" srcOrd="0" destOrd="0" presId="urn:microsoft.com/office/officeart/2005/8/layout/hList1"/>
    <dgm:cxn modelId="{B58A5231-17CB-F34B-8D8F-0406D7B48600}" type="presParOf" srcId="{B5E41C1E-A1FC-3C41-9950-08D6AE1FA511}" destId="{88532623-EA86-6842-B712-3FD255AC10D1}" srcOrd="0" destOrd="0" presId="urn:microsoft.com/office/officeart/2005/8/layout/hList1"/>
    <dgm:cxn modelId="{195C81DD-3BD1-944C-BED1-E64FDF8CEBCB}" type="presParOf" srcId="{88532623-EA86-6842-B712-3FD255AC10D1}" destId="{764E46A0-F249-9E4E-B6FD-6E9728AC32EF}" srcOrd="0" destOrd="0" presId="urn:microsoft.com/office/officeart/2005/8/layout/hList1"/>
    <dgm:cxn modelId="{9C1E2447-31C7-6549-86EE-1504F5BC5DE8}" type="presParOf" srcId="{88532623-EA86-6842-B712-3FD255AC10D1}" destId="{7C151CBB-B4DD-5E49-91BC-815F700E7EA7}" srcOrd="1" destOrd="0" presId="urn:microsoft.com/office/officeart/2005/8/layout/hList1"/>
    <dgm:cxn modelId="{735BCF93-6319-4A45-9119-FD1358833F62}" type="presParOf" srcId="{B5E41C1E-A1FC-3C41-9950-08D6AE1FA511}" destId="{19A3BB6A-5E6D-5140-899A-92AE24A33F93}" srcOrd="1" destOrd="0" presId="urn:microsoft.com/office/officeart/2005/8/layout/hList1"/>
    <dgm:cxn modelId="{E4F96967-3DC0-F540-B57C-1D82DC52B26A}" type="presParOf" srcId="{B5E41C1E-A1FC-3C41-9950-08D6AE1FA511}" destId="{ABEED1F4-9F6E-8049-ADE8-172F62A62FFF}" srcOrd="2" destOrd="0" presId="urn:microsoft.com/office/officeart/2005/8/layout/hList1"/>
    <dgm:cxn modelId="{BF5A6E90-94A3-FC4E-8E40-4DF93DE34838}" type="presParOf" srcId="{ABEED1F4-9F6E-8049-ADE8-172F62A62FFF}" destId="{1B467DC4-02C6-1549-98CF-F08FDC232EDA}" srcOrd="0" destOrd="0" presId="urn:microsoft.com/office/officeart/2005/8/layout/hList1"/>
    <dgm:cxn modelId="{D9C0D48D-50F8-3D46-8031-B0983771CB19}" type="presParOf" srcId="{ABEED1F4-9F6E-8049-ADE8-172F62A62FFF}" destId="{F45BECAF-14B0-FF4E-BE3A-58A7DFEDB707}" srcOrd="1" destOrd="0" presId="urn:microsoft.com/office/officeart/2005/8/layout/hList1"/>
    <dgm:cxn modelId="{CBB7162D-9904-854B-A4EE-366ABAA9CFB4}" type="presParOf" srcId="{B5E41C1E-A1FC-3C41-9950-08D6AE1FA511}" destId="{BB10BF62-4B96-1F44-93F2-AC220BFA0D9A}" srcOrd="3" destOrd="0" presId="urn:microsoft.com/office/officeart/2005/8/layout/hList1"/>
    <dgm:cxn modelId="{9E85D359-B0ED-094F-9EDC-6C7DFEC77D9F}" type="presParOf" srcId="{B5E41C1E-A1FC-3C41-9950-08D6AE1FA511}" destId="{31B297FB-9325-D148-8790-C21240ECFD0E}" srcOrd="4" destOrd="0" presId="urn:microsoft.com/office/officeart/2005/8/layout/hList1"/>
    <dgm:cxn modelId="{4D9FE4F9-CBBC-0F4C-8739-1FCEDEB51FA7}" type="presParOf" srcId="{31B297FB-9325-D148-8790-C21240ECFD0E}" destId="{53E84652-2984-9B44-B655-79FDAE9A1BDF}" srcOrd="0" destOrd="0" presId="urn:microsoft.com/office/officeart/2005/8/layout/hList1"/>
    <dgm:cxn modelId="{DBAA44B5-349E-064F-8201-028D9226B62F}" type="presParOf" srcId="{31B297FB-9325-D148-8790-C21240ECFD0E}" destId="{94ED64E8-05B6-0946-817A-10E99282400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0F24E8-52BE-481B-9EC6-DECED5896FE2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1C184995-2DD7-411B-B556-BF5A10BF286E}">
      <dgm:prSet/>
      <dgm:spPr/>
      <dgm:t>
        <a:bodyPr/>
        <a:lstStyle/>
        <a:p>
          <a:pPr>
            <a:defRPr cap="all"/>
          </a:pPr>
          <a:r>
            <a:rPr lang="de-DE"/>
            <a:t>Ergebnisse vorstellen </a:t>
          </a:r>
          <a:endParaRPr lang="en-US"/>
        </a:p>
      </dgm:t>
    </dgm:pt>
    <dgm:pt modelId="{4EE27C25-2F10-460F-9F96-E6282B77264A}" type="parTrans" cxnId="{FCD50A0B-2FD3-4CD1-A578-60872922FA34}">
      <dgm:prSet/>
      <dgm:spPr/>
      <dgm:t>
        <a:bodyPr/>
        <a:lstStyle/>
        <a:p>
          <a:endParaRPr lang="en-US"/>
        </a:p>
      </dgm:t>
    </dgm:pt>
    <dgm:pt modelId="{588A8C3C-FDA8-41ED-BA92-0AA2D95BB376}" type="sibTrans" cxnId="{FCD50A0B-2FD3-4CD1-A578-60872922FA34}">
      <dgm:prSet/>
      <dgm:spPr/>
      <dgm:t>
        <a:bodyPr/>
        <a:lstStyle/>
        <a:p>
          <a:endParaRPr lang="en-US"/>
        </a:p>
      </dgm:t>
    </dgm:pt>
    <dgm:pt modelId="{1A4ADFCA-559C-4ADA-9930-9E4B0F54F994}">
      <dgm:prSet/>
      <dgm:spPr/>
      <dgm:t>
        <a:bodyPr/>
        <a:lstStyle/>
        <a:p>
          <a:pPr>
            <a:defRPr cap="all"/>
          </a:pPr>
          <a:r>
            <a:rPr lang="de-DE"/>
            <a:t>Fragen</a:t>
          </a:r>
          <a:endParaRPr lang="en-US"/>
        </a:p>
      </dgm:t>
    </dgm:pt>
    <dgm:pt modelId="{F9DC9059-7888-4472-87E5-C0CFB576C422}" type="parTrans" cxnId="{82FAB5A1-15F4-40C9-9ED6-344553C698BB}">
      <dgm:prSet/>
      <dgm:spPr/>
      <dgm:t>
        <a:bodyPr/>
        <a:lstStyle/>
        <a:p>
          <a:endParaRPr lang="en-US"/>
        </a:p>
      </dgm:t>
    </dgm:pt>
    <dgm:pt modelId="{D33613A0-6558-4FDF-8785-19751C0A3487}" type="sibTrans" cxnId="{82FAB5A1-15F4-40C9-9ED6-344553C698BB}">
      <dgm:prSet/>
      <dgm:spPr/>
      <dgm:t>
        <a:bodyPr/>
        <a:lstStyle/>
        <a:p>
          <a:endParaRPr lang="en-US"/>
        </a:p>
      </dgm:t>
    </dgm:pt>
    <dgm:pt modelId="{8E30D1E5-64B9-4372-ADD7-27D70BE47329}">
      <dgm:prSet/>
      <dgm:spPr/>
      <dgm:t>
        <a:bodyPr/>
        <a:lstStyle/>
        <a:p>
          <a:pPr>
            <a:defRPr cap="all"/>
          </a:pPr>
          <a:r>
            <a:rPr lang="de-DE"/>
            <a:t>Abschluss </a:t>
          </a:r>
          <a:endParaRPr lang="en-US"/>
        </a:p>
      </dgm:t>
    </dgm:pt>
    <dgm:pt modelId="{69A60FBD-D32D-4381-AB2F-914C691ECF23}" type="parTrans" cxnId="{CB923F6C-6585-4C55-BD42-FBDD6C5D6984}">
      <dgm:prSet/>
      <dgm:spPr/>
      <dgm:t>
        <a:bodyPr/>
        <a:lstStyle/>
        <a:p>
          <a:endParaRPr lang="en-US"/>
        </a:p>
      </dgm:t>
    </dgm:pt>
    <dgm:pt modelId="{6DA9862D-BF77-4418-9199-E3B15BA3E00F}" type="sibTrans" cxnId="{CB923F6C-6585-4C55-BD42-FBDD6C5D6984}">
      <dgm:prSet/>
      <dgm:spPr/>
      <dgm:t>
        <a:bodyPr/>
        <a:lstStyle/>
        <a:p>
          <a:endParaRPr lang="en-US"/>
        </a:p>
      </dgm:t>
    </dgm:pt>
    <dgm:pt modelId="{230540E2-3DD9-4FC2-B2F9-71BE419EE1DF}" type="pres">
      <dgm:prSet presAssocID="{5A0F24E8-52BE-481B-9EC6-DECED5896FE2}" presName="root" presStyleCnt="0">
        <dgm:presLayoutVars>
          <dgm:dir/>
          <dgm:resizeHandles val="exact"/>
        </dgm:presLayoutVars>
      </dgm:prSet>
      <dgm:spPr/>
    </dgm:pt>
    <dgm:pt modelId="{18FD5492-F60B-4238-9C3E-2F44F2BC0272}" type="pres">
      <dgm:prSet presAssocID="{1C184995-2DD7-411B-B556-BF5A10BF286E}" presName="compNode" presStyleCnt="0"/>
      <dgm:spPr/>
    </dgm:pt>
    <dgm:pt modelId="{4107F57D-0D64-44E8-92DD-DA42C38F8C07}" type="pres">
      <dgm:prSet presAssocID="{1C184995-2DD7-411B-B556-BF5A10BF286E}" presName="iconBgRect" presStyleLbl="bgShp" presStyleIdx="0" presStyleCnt="3"/>
      <dgm:spPr/>
    </dgm:pt>
    <dgm:pt modelId="{129C7BB5-1C58-47CB-B527-CB5203C47038}" type="pres">
      <dgm:prSet presAssocID="{1C184995-2DD7-411B-B556-BF5A10BF286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D3D3FBFE-9F4E-47A0-ADBA-AB6E0EB2CE4C}" type="pres">
      <dgm:prSet presAssocID="{1C184995-2DD7-411B-B556-BF5A10BF286E}" presName="spaceRect" presStyleCnt="0"/>
      <dgm:spPr/>
    </dgm:pt>
    <dgm:pt modelId="{3B3CD16C-E9D3-4A1E-B866-A7CDD64AAF6C}" type="pres">
      <dgm:prSet presAssocID="{1C184995-2DD7-411B-B556-BF5A10BF286E}" presName="textRect" presStyleLbl="revTx" presStyleIdx="0" presStyleCnt="3">
        <dgm:presLayoutVars>
          <dgm:chMax val="1"/>
          <dgm:chPref val="1"/>
        </dgm:presLayoutVars>
      </dgm:prSet>
      <dgm:spPr/>
    </dgm:pt>
    <dgm:pt modelId="{A68B60B0-56ED-4C32-ACCF-8E2251C9C9CA}" type="pres">
      <dgm:prSet presAssocID="{588A8C3C-FDA8-41ED-BA92-0AA2D95BB376}" presName="sibTrans" presStyleCnt="0"/>
      <dgm:spPr/>
    </dgm:pt>
    <dgm:pt modelId="{E83D6476-9CA3-4154-9FD0-3A6FB8FED2D1}" type="pres">
      <dgm:prSet presAssocID="{1A4ADFCA-559C-4ADA-9930-9E4B0F54F994}" presName="compNode" presStyleCnt="0"/>
      <dgm:spPr/>
    </dgm:pt>
    <dgm:pt modelId="{738F317A-46A4-4AB2-B9CF-1AD6ED8945E3}" type="pres">
      <dgm:prSet presAssocID="{1A4ADFCA-559C-4ADA-9930-9E4B0F54F994}" presName="iconBgRect" presStyleLbl="bgShp" presStyleIdx="1" presStyleCnt="3"/>
      <dgm:spPr/>
    </dgm:pt>
    <dgm:pt modelId="{24494D27-A651-4017-B2F6-6AC3EC609519}" type="pres">
      <dgm:prSet presAssocID="{1A4ADFCA-559C-4ADA-9930-9E4B0F54F99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lp"/>
        </a:ext>
      </dgm:extLst>
    </dgm:pt>
    <dgm:pt modelId="{A4981C83-0DAB-4F4C-851C-48F0A9892815}" type="pres">
      <dgm:prSet presAssocID="{1A4ADFCA-559C-4ADA-9930-9E4B0F54F994}" presName="spaceRect" presStyleCnt="0"/>
      <dgm:spPr/>
    </dgm:pt>
    <dgm:pt modelId="{AF0442C0-DBA7-4B14-A390-2D4952B06640}" type="pres">
      <dgm:prSet presAssocID="{1A4ADFCA-559C-4ADA-9930-9E4B0F54F994}" presName="textRect" presStyleLbl="revTx" presStyleIdx="1" presStyleCnt="3">
        <dgm:presLayoutVars>
          <dgm:chMax val="1"/>
          <dgm:chPref val="1"/>
        </dgm:presLayoutVars>
      </dgm:prSet>
      <dgm:spPr/>
    </dgm:pt>
    <dgm:pt modelId="{5A4C6CD1-1134-4C4F-A3E7-D3A5DA401316}" type="pres">
      <dgm:prSet presAssocID="{D33613A0-6558-4FDF-8785-19751C0A3487}" presName="sibTrans" presStyleCnt="0"/>
      <dgm:spPr/>
    </dgm:pt>
    <dgm:pt modelId="{02E0B121-FFC1-42C5-9693-55E47197D48E}" type="pres">
      <dgm:prSet presAssocID="{8E30D1E5-64B9-4372-ADD7-27D70BE47329}" presName="compNode" presStyleCnt="0"/>
      <dgm:spPr/>
    </dgm:pt>
    <dgm:pt modelId="{17F1DB48-951F-4CCA-A71A-D866191C3617}" type="pres">
      <dgm:prSet presAssocID="{8E30D1E5-64B9-4372-ADD7-27D70BE47329}" presName="iconBgRect" presStyleLbl="bgShp" presStyleIdx="2" presStyleCnt="3"/>
      <dgm:spPr/>
    </dgm:pt>
    <dgm:pt modelId="{AF785C1C-1F2D-47D9-87E4-72C682F2AC71}" type="pres">
      <dgm:prSet presAssocID="{8E30D1E5-64B9-4372-ADD7-27D70BE47329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iplom"/>
        </a:ext>
      </dgm:extLst>
    </dgm:pt>
    <dgm:pt modelId="{479721DC-2E9C-4F06-8A42-90B6BB203693}" type="pres">
      <dgm:prSet presAssocID="{8E30D1E5-64B9-4372-ADD7-27D70BE47329}" presName="spaceRect" presStyleCnt="0"/>
      <dgm:spPr/>
    </dgm:pt>
    <dgm:pt modelId="{906D06CA-3A70-4206-B431-E712BC92FC85}" type="pres">
      <dgm:prSet presAssocID="{8E30D1E5-64B9-4372-ADD7-27D70BE47329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FCD50A0B-2FD3-4CD1-A578-60872922FA34}" srcId="{5A0F24E8-52BE-481B-9EC6-DECED5896FE2}" destId="{1C184995-2DD7-411B-B556-BF5A10BF286E}" srcOrd="0" destOrd="0" parTransId="{4EE27C25-2F10-460F-9F96-E6282B77264A}" sibTransId="{588A8C3C-FDA8-41ED-BA92-0AA2D95BB376}"/>
    <dgm:cxn modelId="{C6FD6C40-050E-4C55-9331-3B1C1923CD40}" type="presOf" srcId="{1C184995-2DD7-411B-B556-BF5A10BF286E}" destId="{3B3CD16C-E9D3-4A1E-B866-A7CDD64AAF6C}" srcOrd="0" destOrd="0" presId="urn:microsoft.com/office/officeart/2018/5/layout/IconCircleLabelList"/>
    <dgm:cxn modelId="{630A9862-2DE9-4DA9-954E-57DEAD600355}" type="presOf" srcId="{5A0F24E8-52BE-481B-9EC6-DECED5896FE2}" destId="{230540E2-3DD9-4FC2-B2F9-71BE419EE1DF}" srcOrd="0" destOrd="0" presId="urn:microsoft.com/office/officeart/2018/5/layout/IconCircleLabelList"/>
    <dgm:cxn modelId="{DFA4996A-82E8-4489-B199-45C427B0FF1A}" type="presOf" srcId="{1A4ADFCA-559C-4ADA-9930-9E4B0F54F994}" destId="{AF0442C0-DBA7-4B14-A390-2D4952B06640}" srcOrd="0" destOrd="0" presId="urn:microsoft.com/office/officeart/2018/5/layout/IconCircleLabelList"/>
    <dgm:cxn modelId="{CB923F6C-6585-4C55-BD42-FBDD6C5D6984}" srcId="{5A0F24E8-52BE-481B-9EC6-DECED5896FE2}" destId="{8E30D1E5-64B9-4372-ADD7-27D70BE47329}" srcOrd="2" destOrd="0" parTransId="{69A60FBD-D32D-4381-AB2F-914C691ECF23}" sibTransId="{6DA9862D-BF77-4418-9199-E3B15BA3E00F}"/>
    <dgm:cxn modelId="{82FAB5A1-15F4-40C9-9ED6-344553C698BB}" srcId="{5A0F24E8-52BE-481B-9EC6-DECED5896FE2}" destId="{1A4ADFCA-559C-4ADA-9930-9E4B0F54F994}" srcOrd="1" destOrd="0" parTransId="{F9DC9059-7888-4472-87E5-C0CFB576C422}" sibTransId="{D33613A0-6558-4FDF-8785-19751C0A3487}"/>
    <dgm:cxn modelId="{BA95FBC7-DBE5-4BB3-B55F-4C2319309A5B}" type="presOf" srcId="{8E30D1E5-64B9-4372-ADD7-27D70BE47329}" destId="{906D06CA-3A70-4206-B431-E712BC92FC85}" srcOrd="0" destOrd="0" presId="urn:microsoft.com/office/officeart/2018/5/layout/IconCircleLabelList"/>
    <dgm:cxn modelId="{8FC5C666-AC60-40A6-A569-6A54CA75A251}" type="presParOf" srcId="{230540E2-3DD9-4FC2-B2F9-71BE419EE1DF}" destId="{18FD5492-F60B-4238-9C3E-2F44F2BC0272}" srcOrd="0" destOrd="0" presId="urn:microsoft.com/office/officeart/2018/5/layout/IconCircleLabelList"/>
    <dgm:cxn modelId="{15113BE1-21B5-4EFF-AC72-E2B7B1F7A30C}" type="presParOf" srcId="{18FD5492-F60B-4238-9C3E-2F44F2BC0272}" destId="{4107F57D-0D64-44E8-92DD-DA42C38F8C07}" srcOrd="0" destOrd="0" presId="urn:microsoft.com/office/officeart/2018/5/layout/IconCircleLabelList"/>
    <dgm:cxn modelId="{B2DC558A-0197-453E-99F7-BA9AEC6DAB5C}" type="presParOf" srcId="{18FD5492-F60B-4238-9C3E-2F44F2BC0272}" destId="{129C7BB5-1C58-47CB-B527-CB5203C47038}" srcOrd="1" destOrd="0" presId="urn:microsoft.com/office/officeart/2018/5/layout/IconCircleLabelList"/>
    <dgm:cxn modelId="{EF355652-A20A-4677-850D-B57CD9E62DE2}" type="presParOf" srcId="{18FD5492-F60B-4238-9C3E-2F44F2BC0272}" destId="{D3D3FBFE-9F4E-47A0-ADBA-AB6E0EB2CE4C}" srcOrd="2" destOrd="0" presId="urn:microsoft.com/office/officeart/2018/5/layout/IconCircleLabelList"/>
    <dgm:cxn modelId="{F41E386A-D91C-45C5-A8C3-884833C2F06D}" type="presParOf" srcId="{18FD5492-F60B-4238-9C3E-2F44F2BC0272}" destId="{3B3CD16C-E9D3-4A1E-B866-A7CDD64AAF6C}" srcOrd="3" destOrd="0" presId="urn:microsoft.com/office/officeart/2018/5/layout/IconCircleLabelList"/>
    <dgm:cxn modelId="{4D260C89-F1A4-4988-952F-E5A81009BD67}" type="presParOf" srcId="{230540E2-3DD9-4FC2-B2F9-71BE419EE1DF}" destId="{A68B60B0-56ED-4C32-ACCF-8E2251C9C9CA}" srcOrd="1" destOrd="0" presId="urn:microsoft.com/office/officeart/2018/5/layout/IconCircleLabelList"/>
    <dgm:cxn modelId="{BA948287-DFA6-4992-BE4B-EA3B3E104944}" type="presParOf" srcId="{230540E2-3DD9-4FC2-B2F9-71BE419EE1DF}" destId="{E83D6476-9CA3-4154-9FD0-3A6FB8FED2D1}" srcOrd="2" destOrd="0" presId="urn:microsoft.com/office/officeart/2018/5/layout/IconCircleLabelList"/>
    <dgm:cxn modelId="{8B297904-F66E-4879-A1E1-835D055C4E9B}" type="presParOf" srcId="{E83D6476-9CA3-4154-9FD0-3A6FB8FED2D1}" destId="{738F317A-46A4-4AB2-B9CF-1AD6ED8945E3}" srcOrd="0" destOrd="0" presId="urn:microsoft.com/office/officeart/2018/5/layout/IconCircleLabelList"/>
    <dgm:cxn modelId="{211F8ADC-8A97-4830-921D-D0ED2B418DE8}" type="presParOf" srcId="{E83D6476-9CA3-4154-9FD0-3A6FB8FED2D1}" destId="{24494D27-A651-4017-B2F6-6AC3EC609519}" srcOrd="1" destOrd="0" presId="urn:microsoft.com/office/officeart/2018/5/layout/IconCircleLabelList"/>
    <dgm:cxn modelId="{AA3C5ACF-E82D-490B-A7F0-22382449BD70}" type="presParOf" srcId="{E83D6476-9CA3-4154-9FD0-3A6FB8FED2D1}" destId="{A4981C83-0DAB-4F4C-851C-48F0A9892815}" srcOrd="2" destOrd="0" presId="urn:microsoft.com/office/officeart/2018/5/layout/IconCircleLabelList"/>
    <dgm:cxn modelId="{D6EAD397-1B82-4D64-9E16-C4379A2A6432}" type="presParOf" srcId="{E83D6476-9CA3-4154-9FD0-3A6FB8FED2D1}" destId="{AF0442C0-DBA7-4B14-A390-2D4952B06640}" srcOrd="3" destOrd="0" presId="urn:microsoft.com/office/officeart/2018/5/layout/IconCircleLabelList"/>
    <dgm:cxn modelId="{3AFBA28F-59B2-4948-AD56-CE92A948500C}" type="presParOf" srcId="{230540E2-3DD9-4FC2-B2F9-71BE419EE1DF}" destId="{5A4C6CD1-1134-4C4F-A3E7-D3A5DA401316}" srcOrd="3" destOrd="0" presId="urn:microsoft.com/office/officeart/2018/5/layout/IconCircleLabelList"/>
    <dgm:cxn modelId="{57507D8A-F789-430D-BD98-1983A43FCA04}" type="presParOf" srcId="{230540E2-3DD9-4FC2-B2F9-71BE419EE1DF}" destId="{02E0B121-FFC1-42C5-9693-55E47197D48E}" srcOrd="4" destOrd="0" presId="urn:microsoft.com/office/officeart/2018/5/layout/IconCircleLabelList"/>
    <dgm:cxn modelId="{13207E6B-20E4-4CC0-8C10-AB90EFB28826}" type="presParOf" srcId="{02E0B121-FFC1-42C5-9693-55E47197D48E}" destId="{17F1DB48-951F-4CCA-A71A-D866191C3617}" srcOrd="0" destOrd="0" presId="urn:microsoft.com/office/officeart/2018/5/layout/IconCircleLabelList"/>
    <dgm:cxn modelId="{ADFB6DA7-5B63-467A-8961-A1D170F94D75}" type="presParOf" srcId="{02E0B121-FFC1-42C5-9693-55E47197D48E}" destId="{AF785C1C-1F2D-47D9-87E4-72C682F2AC71}" srcOrd="1" destOrd="0" presId="urn:microsoft.com/office/officeart/2018/5/layout/IconCircleLabelList"/>
    <dgm:cxn modelId="{4D5E1ECC-62FC-4D95-969C-D2D4A5BBB31A}" type="presParOf" srcId="{02E0B121-FFC1-42C5-9693-55E47197D48E}" destId="{479721DC-2E9C-4F06-8A42-90B6BB203693}" srcOrd="2" destOrd="0" presId="urn:microsoft.com/office/officeart/2018/5/layout/IconCircleLabelList"/>
    <dgm:cxn modelId="{B0C498FD-62D2-449E-8F34-33E3513E5C78}" type="presParOf" srcId="{02E0B121-FFC1-42C5-9693-55E47197D48E}" destId="{906D06CA-3A70-4206-B431-E712BC92FC85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4E46A0-F249-9E4E-B6FD-6E9728AC32EF}">
      <dsp:nvSpPr>
        <dsp:cNvPr id="0" name=""/>
        <dsp:cNvSpPr/>
      </dsp:nvSpPr>
      <dsp:spPr>
        <a:xfrm>
          <a:off x="2574" y="706552"/>
          <a:ext cx="2510093" cy="1004037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rtlCol="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Die</a:t>
          </a:r>
          <a:r>
            <a:rPr lang="de-DE" sz="2000" kern="1200" baseline="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de-DE" sz="2000" kern="1200" baseline="0" noProof="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Entdecker:innen</a:t>
          </a:r>
          <a:endParaRPr lang="de-DE" sz="2000" kern="1200" noProof="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574" y="706552"/>
        <a:ext cx="2510093" cy="1004037"/>
      </dsp:txXfrm>
    </dsp:sp>
    <dsp:sp modelId="{7C151CBB-B4DD-5E49-91BC-815F700E7EA7}">
      <dsp:nvSpPr>
        <dsp:cNvPr id="0" name=""/>
        <dsp:cNvSpPr/>
      </dsp:nvSpPr>
      <dsp:spPr>
        <a:xfrm>
          <a:off x="2574" y="1710589"/>
          <a:ext cx="2510093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2800" kern="1200" dirty="0"/>
            <a:t>Anna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2800" kern="1200" dirty="0"/>
            <a:t>Georg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2800" kern="1200" dirty="0"/>
            <a:t>Susi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2800" kern="1200" dirty="0"/>
            <a:t>Emma	</a:t>
          </a:r>
        </a:p>
      </dsp:txBody>
      <dsp:txXfrm>
        <a:off x="2574" y="1710589"/>
        <a:ext cx="2510093" cy="2854800"/>
      </dsp:txXfrm>
    </dsp:sp>
    <dsp:sp modelId="{1B467DC4-02C6-1549-98CF-F08FDC232EDA}">
      <dsp:nvSpPr>
        <dsp:cNvPr id="0" name=""/>
        <dsp:cNvSpPr/>
      </dsp:nvSpPr>
      <dsp:spPr>
        <a:xfrm>
          <a:off x="2911194" y="696682"/>
          <a:ext cx="2510093" cy="1004037"/>
        </a:xfrm>
        <a:prstGeom prst="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rtlCol="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Die</a:t>
          </a:r>
          <a:r>
            <a:rPr lang="de-DE" sz="2000" kern="1200" baseline="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de-DE" sz="2000" kern="1200" baseline="0" noProof="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Entschlüssler:innen</a:t>
          </a:r>
          <a:endParaRPr lang="de-DE" sz="2000" kern="1200" noProof="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911194" y="696682"/>
        <a:ext cx="2510093" cy="1004037"/>
      </dsp:txXfrm>
    </dsp:sp>
    <dsp:sp modelId="{F45BECAF-14B0-FF4E-BE3A-58A7DFEDB707}">
      <dsp:nvSpPr>
        <dsp:cNvPr id="0" name=""/>
        <dsp:cNvSpPr/>
      </dsp:nvSpPr>
      <dsp:spPr>
        <a:xfrm>
          <a:off x="2911194" y="1721066"/>
          <a:ext cx="2510093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2800" kern="1200" dirty="0"/>
            <a:t>Amara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2800" kern="1200" dirty="0"/>
            <a:t>Thomas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2800" kern="1200" dirty="0"/>
            <a:t>Marie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2800" kern="1200" dirty="0"/>
            <a:t>Karl</a:t>
          </a:r>
        </a:p>
      </dsp:txBody>
      <dsp:txXfrm>
        <a:off x="2911194" y="1721066"/>
        <a:ext cx="2510093" cy="2854800"/>
      </dsp:txXfrm>
    </dsp:sp>
    <dsp:sp modelId="{53E84652-2984-9B44-B655-79FDAE9A1BDF}">
      <dsp:nvSpPr>
        <dsp:cNvPr id="0" name=""/>
        <dsp:cNvSpPr/>
      </dsp:nvSpPr>
      <dsp:spPr>
        <a:xfrm>
          <a:off x="5725586" y="706552"/>
          <a:ext cx="2510093" cy="1004037"/>
        </a:xfrm>
        <a:prstGeom prst="rect">
          <a:avLst/>
        </a:prstGeom>
        <a:solidFill>
          <a:schemeClr val="accent4">
            <a:lumMod val="5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rtlCol="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Die </a:t>
          </a:r>
          <a:r>
            <a:rPr lang="de-DE" sz="2000" kern="1200" noProof="0" dirty="0" err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Alltagsprüfer:innen</a:t>
          </a:r>
          <a:endParaRPr lang="de-DE" sz="2000" kern="1200" noProof="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725586" y="706552"/>
        <a:ext cx="2510093" cy="1004037"/>
      </dsp:txXfrm>
    </dsp:sp>
    <dsp:sp modelId="{94ED64E8-05B6-0946-817A-10E992824002}">
      <dsp:nvSpPr>
        <dsp:cNvPr id="0" name=""/>
        <dsp:cNvSpPr/>
      </dsp:nvSpPr>
      <dsp:spPr>
        <a:xfrm>
          <a:off x="5725586" y="1710589"/>
          <a:ext cx="2510093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2800" kern="1200" dirty="0"/>
            <a:t>Tina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2800" kern="1200" dirty="0"/>
            <a:t>Max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2800" kern="1200" dirty="0"/>
            <a:t>Anton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2800" kern="1200" dirty="0"/>
            <a:t>Frank</a:t>
          </a:r>
        </a:p>
      </dsp:txBody>
      <dsp:txXfrm>
        <a:off x="5725586" y="1710589"/>
        <a:ext cx="2510093" cy="28548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07F57D-0D64-44E8-92DD-DA42C38F8C07}">
      <dsp:nvSpPr>
        <dsp:cNvPr id="0" name=""/>
        <dsp:cNvSpPr/>
      </dsp:nvSpPr>
      <dsp:spPr>
        <a:xfrm>
          <a:off x="679050" y="578168"/>
          <a:ext cx="1887187" cy="1887187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9C7BB5-1C58-47CB-B527-CB5203C47038}">
      <dsp:nvSpPr>
        <dsp:cNvPr id="0" name=""/>
        <dsp:cNvSpPr/>
      </dsp:nvSpPr>
      <dsp:spPr>
        <a:xfrm>
          <a:off x="1081237" y="980356"/>
          <a:ext cx="1082812" cy="108281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3CD16C-E9D3-4A1E-B866-A7CDD64AAF6C}">
      <dsp:nvSpPr>
        <dsp:cNvPr id="0" name=""/>
        <dsp:cNvSpPr/>
      </dsp:nvSpPr>
      <dsp:spPr>
        <a:xfrm>
          <a:off x="75768" y="3053169"/>
          <a:ext cx="309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de-DE" sz="2500" kern="1200"/>
            <a:t>Ergebnisse vorstellen </a:t>
          </a:r>
          <a:endParaRPr lang="en-US" sz="2500" kern="1200"/>
        </a:p>
      </dsp:txBody>
      <dsp:txXfrm>
        <a:off x="75768" y="3053169"/>
        <a:ext cx="3093750" cy="720000"/>
      </dsp:txXfrm>
    </dsp:sp>
    <dsp:sp modelId="{738F317A-46A4-4AB2-B9CF-1AD6ED8945E3}">
      <dsp:nvSpPr>
        <dsp:cNvPr id="0" name=""/>
        <dsp:cNvSpPr/>
      </dsp:nvSpPr>
      <dsp:spPr>
        <a:xfrm>
          <a:off x="4314206" y="578168"/>
          <a:ext cx="1887187" cy="1887187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494D27-A651-4017-B2F6-6AC3EC609519}">
      <dsp:nvSpPr>
        <dsp:cNvPr id="0" name=""/>
        <dsp:cNvSpPr/>
      </dsp:nvSpPr>
      <dsp:spPr>
        <a:xfrm>
          <a:off x="4716393" y="980356"/>
          <a:ext cx="1082812" cy="108281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0442C0-DBA7-4B14-A390-2D4952B06640}">
      <dsp:nvSpPr>
        <dsp:cNvPr id="0" name=""/>
        <dsp:cNvSpPr/>
      </dsp:nvSpPr>
      <dsp:spPr>
        <a:xfrm>
          <a:off x="3710925" y="3053169"/>
          <a:ext cx="309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de-DE" sz="2500" kern="1200"/>
            <a:t>Fragen</a:t>
          </a:r>
          <a:endParaRPr lang="en-US" sz="2500" kern="1200"/>
        </a:p>
      </dsp:txBody>
      <dsp:txXfrm>
        <a:off x="3710925" y="3053169"/>
        <a:ext cx="3093750" cy="720000"/>
      </dsp:txXfrm>
    </dsp:sp>
    <dsp:sp modelId="{17F1DB48-951F-4CCA-A71A-D866191C3617}">
      <dsp:nvSpPr>
        <dsp:cNvPr id="0" name=""/>
        <dsp:cNvSpPr/>
      </dsp:nvSpPr>
      <dsp:spPr>
        <a:xfrm>
          <a:off x="7949362" y="578168"/>
          <a:ext cx="1887187" cy="1887187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785C1C-1F2D-47D9-87E4-72C682F2AC71}">
      <dsp:nvSpPr>
        <dsp:cNvPr id="0" name=""/>
        <dsp:cNvSpPr/>
      </dsp:nvSpPr>
      <dsp:spPr>
        <a:xfrm>
          <a:off x="8351550" y="980356"/>
          <a:ext cx="1082812" cy="108281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6D06CA-3A70-4206-B431-E712BC92FC85}">
      <dsp:nvSpPr>
        <dsp:cNvPr id="0" name=""/>
        <dsp:cNvSpPr/>
      </dsp:nvSpPr>
      <dsp:spPr>
        <a:xfrm>
          <a:off x="7346081" y="3053169"/>
          <a:ext cx="309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de-DE" sz="2500" kern="1200"/>
            <a:t>Abschluss </a:t>
          </a:r>
          <a:endParaRPr lang="en-US" sz="2500" kern="1200"/>
        </a:p>
      </dsp:txBody>
      <dsp:txXfrm>
        <a:off x="7346081" y="3053169"/>
        <a:ext cx="309375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8BC70C79-C5A9-41AD-BA16-AF54E990AFC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0434B3A-C9C0-4BEC-94C9-909F4006152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D2C041B-209A-4E71-8A48-FAF0E7E5B12F}" type="datetime1">
              <a:rPr lang="de-DE" smtClean="0"/>
              <a:t>15.07.2025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195593A-4704-4980-961F-33BFA98F5B6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63E5938-F0CC-4112-970C-618DB96A84B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7BF22F3-77E9-4F13-AB18-B955F32978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939728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 noProof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3FA3B-2776-4DFA-B768-04618638E40A}" type="datetime1">
              <a:rPr lang="de-DE" smtClean="0"/>
              <a:pPr/>
              <a:t>15.07.2025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e-DE" noProof="0"/>
              <a:t>Textmasterformat durch Klicken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853816F-A1CF-4485-B308-1B9F14B36EAD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853816F-A1CF-4485-B308-1B9F14B36EAD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2356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853816F-A1CF-4485-B308-1B9F14B36EAD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5527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r>
              <a:rPr lang="de-DE" dirty="0">
                <a:solidFill>
                  <a:srgbClr val="000000"/>
                </a:solidFill>
                <a:effectLst/>
                <a:latin typeface="Helvetica" pitchFamily="2" charset="0"/>
              </a:rPr>
              <a:t>Wir haben uns in den letzten Wochen mit der Membran von Zellen beschäftigt, heute wollen wir uns eine besondere Zelle anschauen, die Nervenzelle. </a:t>
            </a:r>
          </a:p>
          <a:p>
            <a:endParaRPr lang="de-DE" dirty="0">
              <a:solidFill>
                <a:srgbClr val="000000"/>
              </a:solidFill>
              <a:effectLst/>
              <a:latin typeface="Helvetica" pitchFamily="2" charset="0"/>
            </a:endParaRPr>
          </a:p>
          <a:p>
            <a:r>
              <a:rPr lang="de-D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Das zentrale Nervensystem besteht aus über 100 Milliarden Neuronen (=Nervenzellen).</a:t>
            </a:r>
          </a:p>
          <a:p>
            <a:r>
              <a:rPr lang="de-DE" dirty="0">
                <a:solidFill>
                  <a:srgbClr val="000000"/>
                </a:solidFill>
                <a:effectLst/>
                <a:latin typeface="Helvetica" pitchFamily="2" charset="0"/>
              </a:rPr>
              <a:t>•</a:t>
            </a:r>
            <a:r>
              <a:rPr lang="de-D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Diese Zellen stehen über ca. 20 Billiarden Synapsen (Kontakte) miteinander in Verbindung.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solidFill>
                  <a:srgbClr val="000000"/>
                </a:solidFill>
                <a:effectLst/>
                <a:latin typeface="Helvetica" pitchFamily="2" charset="0"/>
              </a:rPr>
              <a:t>•</a:t>
            </a:r>
            <a:r>
              <a:rPr lang="de-D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Nervenimpulse sind elektrische Signale; diese rasen mit einer Geschwindigkeit von 400km/h durch das Gehirn.</a:t>
            </a:r>
          </a:p>
          <a:p>
            <a:endParaRPr lang="de-D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de-D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de-DE" dirty="0">
              <a:solidFill>
                <a:srgbClr val="000000"/>
              </a:solidFill>
              <a:effectLst/>
              <a:latin typeface="Helvetica" pitchFamily="2" charset="0"/>
            </a:endParaRPr>
          </a:p>
          <a:p>
            <a:r>
              <a:rPr lang="de-DE" dirty="0">
                <a:solidFill>
                  <a:srgbClr val="000000"/>
                </a:solidFill>
                <a:effectLst/>
                <a:latin typeface="Helvetica" pitchFamily="2" charset="0"/>
              </a:rPr>
              <a:t>Frage: Hypothese aufstellen: ausgehend von bisherigem Wissen. Wie kommt es zu diesen elektrischen Signalen? Wie werden Reize an der Nervenzelle weitergeleitet?</a:t>
            </a:r>
          </a:p>
          <a:p>
            <a:r>
              <a:rPr lang="de-DE" dirty="0">
                <a:solidFill>
                  <a:srgbClr val="000000"/>
                </a:solidFill>
                <a:effectLst/>
                <a:latin typeface="Helvetica" pitchFamily="2" charset="0"/>
              </a:rPr>
              <a:t>Erwartete </a:t>
            </a:r>
            <a:r>
              <a:rPr lang="de-DE" dirty="0" err="1">
                <a:solidFill>
                  <a:srgbClr val="000000"/>
                </a:solidFill>
                <a:effectLst/>
                <a:latin typeface="Helvetica" pitchFamily="2" charset="0"/>
              </a:rPr>
              <a:t>SuS</a:t>
            </a:r>
            <a:r>
              <a:rPr lang="de-DE" dirty="0">
                <a:solidFill>
                  <a:srgbClr val="000000"/>
                </a:solidFill>
                <a:effectLst/>
                <a:latin typeface="Helvetica" pitchFamily="2" charset="0"/>
              </a:rPr>
              <a:t>-Antwort: Durch Spannung an der Membran/ </a:t>
            </a:r>
            <a:r>
              <a:rPr lang="de-DE" dirty="0" err="1">
                <a:solidFill>
                  <a:srgbClr val="000000"/>
                </a:solidFill>
                <a:effectLst/>
                <a:latin typeface="Helvetica" pitchFamily="2" charset="0"/>
              </a:rPr>
              <a:t>Botenstoﬀe</a:t>
            </a:r>
            <a:r>
              <a:rPr lang="de-DE" dirty="0">
                <a:solidFill>
                  <a:srgbClr val="000000"/>
                </a:solidFill>
                <a:effectLst/>
                <a:latin typeface="Helvetica" pitchFamily="2" charset="0"/>
              </a:rPr>
              <a:t>,...</a:t>
            </a:r>
          </a:p>
          <a:p>
            <a:r>
              <a:rPr lang="de-DE" dirty="0">
                <a:solidFill>
                  <a:srgbClr val="000000"/>
                </a:solidFill>
                <a:effectLst/>
                <a:latin typeface="Helvetica" pitchFamily="2" charset="0"/>
              </a:rPr>
              <a:t> </a:t>
            </a:r>
            <a:r>
              <a:rPr lang="de-DE" dirty="0">
                <a:solidFill>
                  <a:srgbClr val="000000"/>
                </a:solidFill>
                <a:effectLst/>
                <a:latin typeface="Helvetica" pitchFamily="2" charset="0"/>
                <a:sym typeface="Wingdings" pitchFamily="2" charset="2"/>
              </a:rPr>
              <a:t> s</a:t>
            </a:r>
            <a:r>
              <a:rPr lang="de-DE" dirty="0">
                <a:solidFill>
                  <a:srgbClr val="000000"/>
                </a:solidFill>
                <a:effectLst/>
                <a:latin typeface="Helvetica" pitchFamily="2" charset="0"/>
              </a:rPr>
              <a:t>ie können an ihrer Zellmembran elektrische Impulse erzeugen und diese weiterleiten.</a:t>
            </a:r>
          </a:p>
          <a:p>
            <a:endParaRPr lang="de-DE" dirty="0">
              <a:solidFill>
                <a:srgbClr val="000000"/>
              </a:solidFill>
              <a:effectLst/>
              <a:latin typeface="Helvetica" pitchFamily="2" charset="0"/>
            </a:endParaRPr>
          </a:p>
          <a:p>
            <a:pPr rtl="0"/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853816F-A1CF-4485-B308-1B9F14B36EAD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8075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Das wollen wir heute genauer anschauen, indem wir ein Experiment zur Nervenzelle und ihrer Spannung anschauen. Dabei versuchen wir heute zunächst einmal die Vorgänge an der Nervenmembran zu verstehen.</a:t>
            </a:r>
            <a:endParaRPr lang="de-DE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rtl="0"/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853816F-A1CF-4485-B308-1B9F14B36EAD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392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853816F-A1CF-4485-B308-1B9F14B36EAD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25399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133E0F-BFAD-C492-690E-156542FD2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104AD3D-E464-0746-8C6C-5454BC2442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A8CD98B-0A7A-D418-FD29-DE922D9CC6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Das wollen wir heute genauer anschauen, indem wir eine Gruppenarbeit zur Nervenzelle und ihrer Spannung anschauen. Dabei versuchen wir heute zunächst einmal die Vorgänge an der Nervenmembran zu verstehen.</a:t>
            </a:r>
            <a:endParaRPr lang="de-DE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rtl="0"/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BE04653-71AD-CD0E-E008-3E035150AE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853816F-A1CF-4485-B308-1B9F14B36EAD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4546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853816F-A1CF-4485-B308-1B9F14B36EAD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07197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853816F-A1CF-4485-B308-1B9F14B36EAD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0951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rtlCol="0" anchor="b"/>
          <a:lstStyle>
            <a:lvl1pPr algn="ctr">
              <a:defRPr sz="6000"/>
            </a:lvl1pPr>
          </a:lstStyle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noProof="0"/>
              <a:t>Formatvorlage des Untertitelmasters durch Klicken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3E6213-B51D-4EC9-A340-808E9E878BD4}" type="datetime1">
              <a:rPr lang="de-DE" noProof="0" smtClean="0"/>
              <a:t>15.07.2025</a:t>
            </a:fld>
            <a:endParaRPr lang="de-DE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CEC5C30-0B3A-4B13-ADDD-7C63C8AA921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de-DE" noProof="0"/>
              <a:t>Textmasterformat durch Klicken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6707F74-3464-436D-A69D-36488C5A3548}" type="datetime1">
              <a:rPr lang="de-DE" noProof="0" smtClean="0"/>
              <a:t>15.07.2025</a:t>
            </a:fld>
            <a:endParaRPr lang="de-DE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CEC5C30-0B3A-4B13-ADDD-7C63C8AA921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rtlCol="0" anchor="b"/>
          <a:lstStyle>
            <a:lvl1pPr>
              <a:defRPr sz="6000"/>
            </a:lvl1pPr>
          </a:lstStyle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 rtlCol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de-DE" noProof="0"/>
              <a:t>Textmasterformat durch Klicken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97221F1-928E-4ECC-84CE-7E3054AE397D}" type="datetime1">
              <a:rPr lang="de-DE" noProof="0" smtClean="0"/>
              <a:t>15.07.2025</a:t>
            </a:fld>
            <a:endParaRPr lang="de-DE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CEC5C30-0B3A-4B13-ADDD-7C63C8AA921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/>
          <a:p>
            <a:pPr lvl="0" rtl="0"/>
            <a:r>
              <a:rPr lang="de-DE" noProof="0"/>
              <a:t>Textmasterformat durch Klicken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/>
          <a:p>
            <a:pPr lvl="0" rtl="0"/>
            <a:r>
              <a:rPr lang="de-DE" noProof="0"/>
              <a:t>Textmasterformat durch Klicken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6059F42-271A-459A-B0E1-BBA965794CA9}" type="datetime1">
              <a:rPr lang="de-DE" noProof="0" smtClean="0"/>
              <a:t>15.07.2025</a:t>
            </a:fld>
            <a:endParaRPr lang="de-DE" noProof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CEC5C30-0B3A-4B13-ADDD-7C63C8AA921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/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Textmasterformat durch Klicken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 rtlCol="0"/>
          <a:lstStyle/>
          <a:p>
            <a:pPr lvl="0" rtl="0"/>
            <a:r>
              <a:rPr lang="de-DE" noProof="0"/>
              <a:t>Textmasterformat durch Klicken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Textmasterformat durch Klicken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 rtlCol="0"/>
          <a:lstStyle/>
          <a:p>
            <a:pPr lvl="0" rtl="0"/>
            <a:r>
              <a:rPr lang="de-DE" noProof="0"/>
              <a:t>Textmasterformat durch Klicken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502B746-DB94-4A65-83ED-63D36FED4821}" type="datetime1">
              <a:rPr lang="de-DE" noProof="0" smtClean="0"/>
              <a:t>15.07.2025</a:t>
            </a:fld>
            <a:endParaRPr lang="de-DE" noProof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CEC5C30-0B3A-4B13-ADDD-7C63C8AA921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F416AC-7742-408D-A277-AEBE0FA0273F}" type="datetime1">
              <a:rPr lang="de-DE" noProof="0" smtClean="0"/>
              <a:t>15.07.2025</a:t>
            </a:fld>
            <a:endParaRPr lang="de-DE" noProof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CEC5C30-0B3A-4B13-ADDD-7C63C8AA921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8757DF0-8CDA-43C8-9ADC-7799A57FC58C}" type="datetime1">
              <a:rPr lang="de-DE" noProof="0" smtClean="0"/>
              <a:t>15.07.2025</a:t>
            </a:fld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CEC5C30-0B3A-4B13-ADDD-7C63C8AA921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de-DE" noProof="0"/>
              <a:t>Textmasterformat durch Klicken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de-DE" noProof="0"/>
              <a:t>Textmasterformat durch Klicken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ACF49FF-401E-48A1-AAAA-3467453B2C52}" type="datetime1">
              <a:rPr lang="de-DE" noProof="0" smtClean="0"/>
              <a:t>15.07.2025</a:t>
            </a:fld>
            <a:endParaRPr lang="de-DE" noProof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CEC5C30-0B3A-4B13-ADDD-7C63C8AA921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de-DE" noProof="0"/>
              <a:t>Klicken Sie, um ein Bild hinzuzufügen.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de-DE" noProof="0"/>
              <a:t>Textmasterformat durch Klicken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C4CC400-632C-4432-BAC8-D9562917B07E}" type="datetime1">
              <a:rPr lang="de-DE" noProof="0" smtClean="0"/>
              <a:t>15.07.2025</a:t>
            </a:fld>
            <a:endParaRPr lang="de-DE" noProof="0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CEC5C30-0B3A-4B13-ADDD-7C63C8AA921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de-DE" noProof="0"/>
              <a:t>Textmasterformat durch Klicken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EE5C092B-476D-42E7-8942-9A3171D64772}" type="datetime1">
              <a:rPr lang="de-DE" noProof="0" smtClean="0"/>
              <a:t>15.07.2025</a:t>
            </a:fld>
            <a:endParaRPr lang="de-DE" noProof="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de-DE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CEC5C30-0B3A-4B13-ADDD-7C63C8AA921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4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73678" y="852207"/>
            <a:ext cx="6444644" cy="2387600"/>
          </a:xfrm>
        </p:spPr>
        <p:txBody>
          <a:bodyPr rtlCol="0">
            <a:normAutofit/>
          </a:bodyPr>
          <a:lstStyle/>
          <a:p>
            <a:pPr rtl="0"/>
            <a:r>
              <a:rPr lang="de-DE" dirty="0">
                <a:solidFill>
                  <a:schemeClr val="bg1"/>
                </a:solidFill>
                <a:latin typeface="Rockwell" panose="02060603020205020403" pitchFamily="18" charset="0"/>
              </a:rPr>
              <a:t>Willkommen</a:t>
            </a:r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031037" y="3278339"/>
            <a:ext cx="6130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rafik 14">
            <a:extLst>
              <a:ext uri="{FF2B5EF4-FFF2-40B4-BE49-F238E27FC236}">
                <a16:creationId xmlns:a16="http://schemas.microsoft.com/office/drawing/2014/main" id="{2A123BD8-A09C-49C0-98E8-54B55610A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631394">
            <a:off x="3790715" y="4482751"/>
            <a:ext cx="3194131" cy="319413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3CB00449-E308-4DF3-9CFD-9A7D30B672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338607" flipH="1">
            <a:off x="-587261" y="1663257"/>
            <a:ext cx="2684499" cy="268449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6A56DF0C-1331-406E-AEE6-06E0E59FB9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1078969">
            <a:off x="1920309" y="4797205"/>
            <a:ext cx="2453456" cy="245345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8D22565-F42F-439B-A6A4-CF161165E6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213697">
            <a:off x="-491837" y="3688628"/>
            <a:ext cx="3245427" cy="324542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B46E3E84-D1E6-4422-AA93-3EE98A821B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0451125">
            <a:off x="8514237" y="-118161"/>
            <a:ext cx="3005286" cy="3005286"/>
          </a:xfrm>
          <a:prstGeom prst="rect">
            <a:avLst/>
          </a:prstGeom>
        </p:spPr>
      </p:pic>
      <p:pic>
        <p:nvPicPr>
          <p:cNvPr id="19" name="Grafik 18">
            <a:extLst>
              <a:ext uri="{FF2B5EF4-FFF2-40B4-BE49-F238E27FC236}">
                <a16:creationId xmlns:a16="http://schemas.microsoft.com/office/drawing/2014/main" id="{39130E3C-1E93-4315-AE76-13C55147DC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FFEC1660-205F-490E-800A-0D57D250BA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742257-3980-4551-868A-26DC3CB82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84" y="365125"/>
            <a:ext cx="8378529" cy="1325563"/>
          </a:xfrm>
        </p:spPr>
        <p:txBody>
          <a:bodyPr rtlCol="0"/>
          <a:lstStyle/>
          <a:p>
            <a:pPr rtl="0"/>
            <a:r>
              <a:rPr lang="de-DE" dirty="0">
                <a:solidFill>
                  <a:schemeClr val="accent5">
                    <a:lumMod val="50000"/>
                  </a:schemeClr>
                </a:solidFill>
                <a:latin typeface="Rockwell" panose="02060603020205020403" pitchFamily="18" charset="0"/>
              </a:rPr>
              <a:t>Ablauf der heutigen Stunde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57E0B0F-4D29-4786-B2AB-B84D9F8B5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284" y="1825625"/>
            <a:ext cx="8378529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rtl="0"/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Anknüpfung an letzte Stunden </a:t>
            </a:r>
          </a:p>
          <a:p>
            <a:pPr rtl="0"/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Einführung Nervenzelle</a:t>
            </a:r>
          </a:p>
          <a:p>
            <a:pPr rtl="0"/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Gruppenarbeit </a:t>
            </a:r>
          </a:p>
          <a:p>
            <a:pPr rtl="0"/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Abschluss im Plenum </a:t>
            </a:r>
          </a:p>
          <a:p>
            <a:pPr rtl="0"/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Feedback 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98EA88B-C439-4F17-9585-820972CE0B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009186" y="0"/>
            <a:ext cx="3668917" cy="6941127"/>
            <a:chOff x="9009186" y="0"/>
            <a:chExt cx="3668917" cy="6941127"/>
          </a:xfrm>
        </p:grpSpPr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D4EF09CF-3362-453A-9463-F6669A9D3E01}"/>
                </a:ext>
              </a:extLst>
            </p:cNvPr>
            <p:cNvGrpSpPr/>
            <p:nvPr/>
          </p:nvGrpSpPr>
          <p:grpSpPr>
            <a:xfrm>
              <a:off x="9055676" y="0"/>
              <a:ext cx="3136324" cy="6858000"/>
              <a:chOff x="9055676" y="0"/>
              <a:chExt cx="3136324" cy="6858000"/>
            </a:xfrm>
          </p:grpSpPr>
          <p:sp>
            <p:nvSpPr>
              <p:cNvPr id="4" name="Rechteck 3">
                <a:extLst>
                  <a:ext uri="{FF2B5EF4-FFF2-40B4-BE49-F238E27FC236}">
                    <a16:creationId xmlns:a16="http://schemas.microsoft.com/office/drawing/2014/main" id="{403AE892-EBD6-40F1-851B-FEADBD59429F}"/>
                  </a:ext>
                </a:extLst>
              </p:cNvPr>
              <p:cNvSpPr/>
              <p:nvPr/>
            </p:nvSpPr>
            <p:spPr>
              <a:xfrm>
                <a:off x="9221932" y="0"/>
                <a:ext cx="2970068" cy="685800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/>
              </a:p>
            </p:txBody>
          </p:sp>
          <p:sp>
            <p:nvSpPr>
              <p:cNvPr id="5" name="Rechteck 4">
                <a:extLst>
                  <a:ext uri="{FF2B5EF4-FFF2-40B4-BE49-F238E27FC236}">
                    <a16:creationId xmlns:a16="http://schemas.microsoft.com/office/drawing/2014/main" id="{54318653-1A38-442C-BA0F-F2C51149BCFF}"/>
                  </a:ext>
                </a:extLst>
              </p:cNvPr>
              <p:cNvSpPr/>
              <p:nvPr/>
            </p:nvSpPr>
            <p:spPr>
              <a:xfrm>
                <a:off x="9055676" y="0"/>
                <a:ext cx="166255" cy="6858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/>
              </a:p>
            </p:txBody>
          </p:sp>
          <p:sp>
            <p:nvSpPr>
              <p:cNvPr id="6" name="Rechteck 5">
                <a:extLst>
                  <a:ext uri="{FF2B5EF4-FFF2-40B4-BE49-F238E27FC236}">
                    <a16:creationId xmlns:a16="http://schemas.microsoft.com/office/drawing/2014/main" id="{C25D63D1-E9CE-42BF-BD4D-374FD0293155}"/>
                  </a:ext>
                </a:extLst>
              </p:cNvPr>
              <p:cNvSpPr/>
              <p:nvPr/>
            </p:nvSpPr>
            <p:spPr>
              <a:xfrm>
                <a:off x="9221932" y="0"/>
                <a:ext cx="114301" cy="6858000"/>
              </a:xfrm>
              <a:prstGeom prst="rect">
                <a:avLst/>
              </a:prstGeom>
              <a:solidFill>
                <a:srgbClr val="FFD3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/>
              </a:p>
            </p:txBody>
          </p:sp>
          <p:sp>
            <p:nvSpPr>
              <p:cNvPr id="7" name="Rechteck 6">
                <a:extLst>
                  <a:ext uri="{FF2B5EF4-FFF2-40B4-BE49-F238E27FC236}">
                    <a16:creationId xmlns:a16="http://schemas.microsoft.com/office/drawing/2014/main" id="{BA4EE865-9F0D-4531-A737-E13A557C0277}"/>
                  </a:ext>
                </a:extLst>
              </p:cNvPr>
              <p:cNvSpPr/>
              <p:nvPr/>
            </p:nvSpPr>
            <p:spPr>
              <a:xfrm>
                <a:off x="9336233" y="0"/>
                <a:ext cx="150667" cy="6858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/>
              </a:p>
            </p:txBody>
          </p:sp>
          <p:sp>
            <p:nvSpPr>
              <p:cNvPr id="8" name="Rechteck 7">
                <a:extLst>
                  <a:ext uri="{FF2B5EF4-FFF2-40B4-BE49-F238E27FC236}">
                    <a16:creationId xmlns:a16="http://schemas.microsoft.com/office/drawing/2014/main" id="{6A1183CB-C5B0-498A-A49C-4180134C74B0}"/>
                  </a:ext>
                </a:extLst>
              </p:cNvPr>
              <p:cNvSpPr/>
              <p:nvPr/>
            </p:nvSpPr>
            <p:spPr>
              <a:xfrm>
                <a:off x="9336233" y="0"/>
                <a:ext cx="57150" cy="685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/>
              </a:p>
            </p:txBody>
          </p:sp>
        </p:grpSp>
        <p:pic>
          <p:nvPicPr>
            <p:cNvPr id="11" name="Grafik 10" descr="Zwischenablage">
              <a:extLst>
                <a:ext uri="{FF2B5EF4-FFF2-40B4-BE49-F238E27FC236}">
                  <a16:creationId xmlns:a16="http://schemas.microsoft.com/office/drawing/2014/main" id="{4F58D0C9-D25F-4044-8F1B-4190E5A1BD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009186" y="3272210"/>
              <a:ext cx="3668917" cy="36689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0499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742257-3980-4551-868A-26DC3CB82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 rtlCol="0" anchor="ctr">
            <a:normAutofit/>
          </a:bodyPr>
          <a:lstStyle/>
          <a:p>
            <a:pPr rtl="0"/>
            <a:r>
              <a:rPr lang="de-DE" dirty="0"/>
              <a:t>Nervenzellen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976CAE52-D989-1368-652D-77947F6AF807}"/>
              </a:ext>
            </a:extLst>
          </p:cNvPr>
          <p:cNvSpPr txBox="1"/>
          <p:nvPr/>
        </p:nvSpPr>
        <p:spPr>
          <a:xfrm>
            <a:off x="10240412" y="6131859"/>
            <a:ext cx="1623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Quelle: </a:t>
            </a:r>
            <a:r>
              <a:rPr lang="de-DE" dirty="0" err="1"/>
              <a:t>Pixabay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32E8361-0883-BA6D-22BA-41531812D8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37333" b="67542"/>
          <a:stretch>
            <a:fillRect/>
          </a:stretch>
        </p:blipFill>
        <p:spPr>
          <a:xfrm rot="17963175">
            <a:off x="8762018" y="2862255"/>
            <a:ext cx="3649303" cy="1417593"/>
          </a:xfrm>
          <a:prstGeom prst="rect">
            <a:avLst/>
          </a:prstGeom>
        </p:spPr>
      </p:pic>
      <p:pic>
        <p:nvPicPr>
          <p:cNvPr id="6" name="Grafik 5" descr="Ein Bild, das Wirbellose, Stachelhäuter, Schlangenstern, Licht enthält.&#10;&#10;KI-generierte Inhalte können fehlerhaft sein.">
            <a:extLst>
              <a:ext uri="{FF2B5EF4-FFF2-40B4-BE49-F238E27FC236}">
                <a16:creationId xmlns:a16="http://schemas.microsoft.com/office/drawing/2014/main" id="{F4835F21-2069-D1AE-4233-7130B9318B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585" y="1325563"/>
            <a:ext cx="7939849" cy="4490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991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742257-3980-4551-868A-26DC3CB82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84" y="132042"/>
            <a:ext cx="8378529" cy="1027257"/>
          </a:xfrm>
        </p:spPr>
        <p:txBody>
          <a:bodyPr rtlCol="0"/>
          <a:lstStyle/>
          <a:p>
            <a:pPr rtl="0"/>
            <a:r>
              <a:rPr lang="de-DE" dirty="0">
                <a:solidFill>
                  <a:schemeClr val="accent5">
                    <a:lumMod val="50000"/>
                  </a:schemeClr>
                </a:solidFill>
                <a:latin typeface="Rockwell" panose="02060603020205020403" pitchFamily="18" charset="0"/>
              </a:rPr>
              <a:t>Ablauf Gruppenarbeit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AEA098C1-E19E-4D03-9A35-14569BC7C1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899813" y="0"/>
            <a:ext cx="3884322" cy="6858000"/>
            <a:chOff x="8899813" y="0"/>
            <a:chExt cx="3884322" cy="6858000"/>
          </a:xfrm>
        </p:grpSpPr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D4EF09CF-3362-453A-9463-F6669A9D3E01}"/>
                </a:ext>
              </a:extLst>
            </p:cNvPr>
            <p:cNvGrpSpPr/>
            <p:nvPr/>
          </p:nvGrpSpPr>
          <p:grpSpPr>
            <a:xfrm>
              <a:off x="9055676" y="0"/>
              <a:ext cx="3136324" cy="6858000"/>
              <a:chOff x="9055676" y="0"/>
              <a:chExt cx="3136324" cy="6858000"/>
            </a:xfrm>
          </p:grpSpPr>
          <p:sp>
            <p:nvSpPr>
              <p:cNvPr id="4" name="Rechteck 3">
                <a:extLst>
                  <a:ext uri="{FF2B5EF4-FFF2-40B4-BE49-F238E27FC236}">
                    <a16:creationId xmlns:a16="http://schemas.microsoft.com/office/drawing/2014/main" id="{403AE892-EBD6-40F1-851B-FEADBD59429F}"/>
                  </a:ext>
                </a:extLst>
              </p:cNvPr>
              <p:cNvSpPr/>
              <p:nvPr/>
            </p:nvSpPr>
            <p:spPr>
              <a:xfrm>
                <a:off x="9221932" y="0"/>
                <a:ext cx="2970068" cy="685800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dirty="0"/>
              </a:p>
            </p:txBody>
          </p:sp>
          <p:sp>
            <p:nvSpPr>
              <p:cNvPr id="5" name="Rechteck 4">
                <a:extLst>
                  <a:ext uri="{FF2B5EF4-FFF2-40B4-BE49-F238E27FC236}">
                    <a16:creationId xmlns:a16="http://schemas.microsoft.com/office/drawing/2014/main" id="{54318653-1A38-442C-BA0F-F2C51149BCFF}"/>
                  </a:ext>
                </a:extLst>
              </p:cNvPr>
              <p:cNvSpPr/>
              <p:nvPr/>
            </p:nvSpPr>
            <p:spPr>
              <a:xfrm>
                <a:off x="9055676" y="0"/>
                <a:ext cx="166255" cy="6858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dirty="0"/>
              </a:p>
            </p:txBody>
          </p:sp>
          <p:sp>
            <p:nvSpPr>
              <p:cNvPr id="6" name="Rechteck 5">
                <a:extLst>
                  <a:ext uri="{FF2B5EF4-FFF2-40B4-BE49-F238E27FC236}">
                    <a16:creationId xmlns:a16="http://schemas.microsoft.com/office/drawing/2014/main" id="{C25D63D1-E9CE-42BF-BD4D-374FD0293155}"/>
                  </a:ext>
                </a:extLst>
              </p:cNvPr>
              <p:cNvSpPr/>
              <p:nvPr/>
            </p:nvSpPr>
            <p:spPr>
              <a:xfrm>
                <a:off x="9221932" y="0"/>
                <a:ext cx="114301" cy="6858000"/>
              </a:xfrm>
              <a:prstGeom prst="rect">
                <a:avLst/>
              </a:prstGeom>
              <a:solidFill>
                <a:srgbClr val="FFD3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dirty="0"/>
              </a:p>
            </p:txBody>
          </p:sp>
          <p:sp>
            <p:nvSpPr>
              <p:cNvPr id="7" name="Rechteck 6">
                <a:extLst>
                  <a:ext uri="{FF2B5EF4-FFF2-40B4-BE49-F238E27FC236}">
                    <a16:creationId xmlns:a16="http://schemas.microsoft.com/office/drawing/2014/main" id="{BA4EE865-9F0D-4531-A737-E13A557C0277}"/>
                  </a:ext>
                </a:extLst>
              </p:cNvPr>
              <p:cNvSpPr/>
              <p:nvPr/>
            </p:nvSpPr>
            <p:spPr>
              <a:xfrm>
                <a:off x="9336233" y="0"/>
                <a:ext cx="150667" cy="6858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dirty="0"/>
              </a:p>
            </p:txBody>
          </p:sp>
          <p:sp>
            <p:nvSpPr>
              <p:cNvPr id="8" name="Rechteck 7">
                <a:extLst>
                  <a:ext uri="{FF2B5EF4-FFF2-40B4-BE49-F238E27FC236}">
                    <a16:creationId xmlns:a16="http://schemas.microsoft.com/office/drawing/2014/main" id="{6A1183CB-C5B0-498A-A49C-4180134C74B0}"/>
                  </a:ext>
                </a:extLst>
              </p:cNvPr>
              <p:cNvSpPr/>
              <p:nvPr/>
            </p:nvSpPr>
            <p:spPr>
              <a:xfrm>
                <a:off x="9336233" y="0"/>
                <a:ext cx="57150" cy="685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dirty="0"/>
              </a:p>
            </p:txBody>
          </p:sp>
        </p:grpSp>
        <p:pic>
          <p:nvPicPr>
            <p:cNvPr id="13" name="Grafik 12" descr="Becher">
              <a:extLst>
                <a:ext uri="{FF2B5EF4-FFF2-40B4-BE49-F238E27FC236}">
                  <a16:creationId xmlns:a16="http://schemas.microsoft.com/office/drawing/2014/main" id="{BF2CC76A-FBA9-49E0-9F1C-2C5299495F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899813" y="2973678"/>
              <a:ext cx="3884322" cy="3884322"/>
            </a:xfrm>
            <a:prstGeom prst="rect">
              <a:avLst/>
            </a:prstGeom>
          </p:spPr>
        </p:pic>
      </p:grp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F90E607B-D417-2460-464E-D9DE3E8B8A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284" y="1159299"/>
            <a:ext cx="8378529" cy="520564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 rtl="0">
              <a:buNone/>
            </a:pPr>
            <a:r>
              <a:rPr lang="de-DE" sz="3200" u="sng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3 Gruppen:</a:t>
            </a:r>
          </a:p>
          <a:p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Die Entdecker</a:t>
            </a:r>
          </a:p>
          <a:p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Die </a:t>
            </a:r>
            <a:r>
              <a:rPr lang="de-DE" sz="3200" dirty="0" err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Entschlüssler</a:t>
            </a:r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</a:t>
            </a:r>
          </a:p>
          <a:p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Die Alltagsprüfer </a:t>
            </a:r>
          </a:p>
          <a:p>
            <a:endParaRPr lang="de-DE" sz="3200" dirty="0">
              <a:solidFill>
                <a:schemeClr val="accent5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  <a:p>
            <a:pPr>
              <a:buFont typeface="Wingdings" pitchFamily="2" charset="2"/>
              <a:buChar char="ü"/>
            </a:pPr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Ihr seid bereits einer Gruppe zugeteilt</a:t>
            </a:r>
          </a:p>
          <a:p>
            <a:pPr>
              <a:buFont typeface="Wingdings" pitchFamily="2" charset="2"/>
              <a:buChar char="ü"/>
            </a:pPr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Materialien auf </a:t>
            </a:r>
            <a:r>
              <a:rPr lang="de-DE" sz="3200" dirty="0" err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ItsLearning</a:t>
            </a:r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(Gruppenname)</a:t>
            </a:r>
          </a:p>
          <a:p>
            <a:pPr>
              <a:buFont typeface="Wingdings" pitchFamily="2" charset="2"/>
              <a:buChar char="ü"/>
            </a:pPr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Zeit: 45min </a:t>
            </a:r>
          </a:p>
          <a:p>
            <a:pPr>
              <a:buFont typeface="Wingdings" pitchFamily="2" charset="2"/>
              <a:buChar char="ü"/>
            </a:pPr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Ergebnisse werden auf  einer </a:t>
            </a:r>
            <a:r>
              <a:rPr lang="de-DE" sz="3200" dirty="0" err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Taskcard</a:t>
            </a:r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festgehalten</a:t>
            </a:r>
          </a:p>
        </p:txBody>
      </p:sp>
    </p:spTree>
    <p:extLst>
      <p:ext uri="{BB962C8B-B14F-4D97-AF65-F5344CB8AC3E}">
        <p14:creationId xmlns:p14="http://schemas.microsoft.com/office/powerpoint/2010/main" val="2797506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742257-3980-4551-868A-26DC3CB82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84" y="365125"/>
            <a:ext cx="8378529" cy="1027257"/>
          </a:xfrm>
        </p:spPr>
        <p:txBody>
          <a:bodyPr rtlCol="0"/>
          <a:lstStyle/>
          <a:p>
            <a:pPr rtl="0"/>
            <a:r>
              <a:rPr lang="de-DE" dirty="0">
                <a:solidFill>
                  <a:schemeClr val="accent5">
                    <a:lumMod val="50000"/>
                  </a:schemeClr>
                </a:solidFill>
                <a:latin typeface="Rockwell" panose="02060603020205020403" pitchFamily="18" charset="0"/>
              </a:rPr>
              <a:t>Gruppeneinteilung</a:t>
            </a:r>
          </a:p>
        </p:txBody>
      </p:sp>
      <p:sp>
        <p:nvSpPr>
          <p:cNvPr id="14" name="Inhaltsplatzhalter 2">
            <a:extLst>
              <a:ext uri="{FF2B5EF4-FFF2-40B4-BE49-F238E27FC236}">
                <a16:creationId xmlns:a16="http://schemas.microsoft.com/office/drawing/2014/main" id="{3703DCB6-CE2E-4DB2-998C-5E89A0D57B5A}"/>
              </a:ext>
            </a:extLst>
          </p:cNvPr>
          <p:cNvSpPr txBox="1">
            <a:spLocks/>
          </p:cNvSpPr>
          <p:nvPr/>
        </p:nvSpPr>
        <p:spPr>
          <a:xfrm>
            <a:off x="521281" y="1220932"/>
            <a:ext cx="8534393" cy="342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Font typeface="Arial" panose="020B0604020202020204" pitchFamily="34" charset="0"/>
              <a:buNone/>
            </a:pPr>
            <a:endParaRPr lang="de-DE" sz="1800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5" name="Diagramm 14">
            <a:extLst>
              <a:ext uri="{FF2B5EF4-FFF2-40B4-BE49-F238E27FC236}">
                <a16:creationId xmlns:a16="http://schemas.microsoft.com/office/drawing/2014/main" id="{646FDE3E-5F98-465E-A4A1-17F8E562FC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4842986"/>
              </p:ext>
            </p:extLst>
          </p:nvPr>
        </p:nvGraphicFramePr>
        <p:xfrm>
          <a:off x="521283" y="1220933"/>
          <a:ext cx="8238254" cy="5271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DBBB712D-326E-462C-A8F9-C3C739825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759536" y="0"/>
            <a:ext cx="4266669" cy="6858000"/>
            <a:chOff x="8759536" y="0"/>
            <a:chExt cx="4266669" cy="6858000"/>
          </a:xfrm>
        </p:grpSpPr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D4EF09CF-3362-453A-9463-F6669A9D3E01}"/>
                </a:ext>
              </a:extLst>
            </p:cNvPr>
            <p:cNvGrpSpPr/>
            <p:nvPr/>
          </p:nvGrpSpPr>
          <p:grpSpPr>
            <a:xfrm>
              <a:off x="9055676" y="0"/>
              <a:ext cx="3136324" cy="6858000"/>
              <a:chOff x="9055676" y="0"/>
              <a:chExt cx="3136324" cy="6858000"/>
            </a:xfrm>
          </p:grpSpPr>
          <p:sp>
            <p:nvSpPr>
              <p:cNvPr id="4" name="Rechteck 3">
                <a:extLst>
                  <a:ext uri="{FF2B5EF4-FFF2-40B4-BE49-F238E27FC236}">
                    <a16:creationId xmlns:a16="http://schemas.microsoft.com/office/drawing/2014/main" id="{403AE892-EBD6-40F1-851B-FEADBD59429F}"/>
                  </a:ext>
                </a:extLst>
              </p:cNvPr>
              <p:cNvSpPr/>
              <p:nvPr/>
            </p:nvSpPr>
            <p:spPr>
              <a:xfrm>
                <a:off x="9221932" y="0"/>
                <a:ext cx="2970068" cy="685800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dirty="0"/>
              </a:p>
            </p:txBody>
          </p:sp>
          <p:sp>
            <p:nvSpPr>
              <p:cNvPr id="5" name="Rechteck 4">
                <a:extLst>
                  <a:ext uri="{FF2B5EF4-FFF2-40B4-BE49-F238E27FC236}">
                    <a16:creationId xmlns:a16="http://schemas.microsoft.com/office/drawing/2014/main" id="{54318653-1A38-442C-BA0F-F2C51149BCFF}"/>
                  </a:ext>
                </a:extLst>
              </p:cNvPr>
              <p:cNvSpPr/>
              <p:nvPr/>
            </p:nvSpPr>
            <p:spPr>
              <a:xfrm>
                <a:off x="9055676" y="0"/>
                <a:ext cx="166255" cy="6858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dirty="0"/>
              </a:p>
            </p:txBody>
          </p:sp>
          <p:sp>
            <p:nvSpPr>
              <p:cNvPr id="6" name="Rechteck 5">
                <a:extLst>
                  <a:ext uri="{FF2B5EF4-FFF2-40B4-BE49-F238E27FC236}">
                    <a16:creationId xmlns:a16="http://schemas.microsoft.com/office/drawing/2014/main" id="{C25D63D1-E9CE-42BF-BD4D-374FD0293155}"/>
                  </a:ext>
                </a:extLst>
              </p:cNvPr>
              <p:cNvSpPr/>
              <p:nvPr/>
            </p:nvSpPr>
            <p:spPr>
              <a:xfrm>
                <a:off x="9221932" y="0"/>
                <a:ext cx="114301" cy="6858000"/>
              </a:xfrm>
              <a:prstGeom prst="rect">
                <a:avLst/>
              </a:prstGeom>
              <a:solidFill>
                <a:srgbClr val="FFD3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dirty="0"/>
              </a:p>
            </p:txBody>
          </p:sp>
          <p:sp>
            <p:nvSpPr>
              <p:cNvPr id="7" name="Rechteck 6">
                <a:extLst>
                  <a:ext uri="{FF2B5EF4-FFF2-40B4-BE49-F238E27FC236}">
                    <a16:creationId xmlns:a16="http://schemas.microsoft.com/office/drawing/2014/main" id="{BA4EE865-9F0D-4531-A737-E13A557C0277}"/>
                  </a:ext>
                </a:extLst>
              </p:cNvPr>
              <p:cNvSpPr/>
              <p:nvPr/>
            </p:nvSpPr>
            <p:spPr>
              <a:xfrm>
                <a:off x="9336233" y="0"/>
                <a:ext cx="150667" cy="6858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dirty="0"/>
              </a:p>
            </p:txBody>
          </p:sp>
          <p:sp>
            <p:nvSpPr>
              <p:cNvPr id="8" name="Rechteck 7">
                <a:extLst>
                  <a:ext uri="{FF2B5EF4-FFF2-40B4-BE49-F238E27FC236}">
                    <a16:creationId xmlns:a16="http://schemas.microsoft.com/office/drawing/2014/main" id="{6A1183CB-C5B0-498A-A49C-4180134C74B0}"/>
                  </a:ext>
                </a:extLst>
              </p:cNvPr>
              <p:cNvSpPr/>
              <p:nvPr/>
            </p:nvSpPr>
            <p:spPr>
              <a:xfrm>
                <a:off x="9336233" y="0"/>
                <a:ext cx="57150" cy="685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de-DE" dirty="0"/>
              </a:p>
            </p:txBody>
          </p:sp>
        </p:grpSp>
        <p:pic>
          <p:nvPicPr>
            <p:cNvPr id="11" name="Grafik 10" descr="Glaskolben">
              <a:extLst>
                <a:ext uri="{FF2B5EF4-FFF2-40B4-BE49-F238E27FC236}">
                  <a16:creationId xmlns:a16="http://schemas.microsoft.com/office/drawing/2014/main" id="{C1AB70EC-6FF8-4DB3-A7E7-E489257F8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759536" y="2591331"/>
              <a:ext cx="4266669" cy="42666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1282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1FCEE-3000-517D-1AD0-E3041C9C8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A05127-9F4C-0FB2-FFAC-1FB18F076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84" y="132042"/>
            <a:ext cx="8378529" cy="1027257"/>
          </a:xfrm>
        </p:spPr>
        <p:txBody>
          <a:bodyPr rtlCol="0"/>
          <a:lstStyle/>
          <a:p>
            <a:pPr rtl="0"/>
            <a:r>
              <a:rPr lang="de-DE" dirty="0">
                <a:solidFill>
                  <a:schemeClr val="accent5">
                    <a:lumMod val="50000"/>
                  </a:schemeClr>
                </a:solidFill>
                <a:latin typeface="Rockwell" panose="02060603020205020403" pitchFamily="18" charset="0"/>
              </a:rPr>
              <a:t>Ablauf Gruppenarbeit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FEFB9796-F3BA-47A9-944F-93242224D7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283" y="1159299"/>
            <a:ext cx="10210885" cy="490084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 rtl="0">
              <a:buNone/>
            </a:pPr>
            <a:r>
              <a:rPr lang="de-DE" sz="3200" u="sng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3 Gruppen:</a:t>
            </a:r>
          </a:p>
          <a:p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Die </a:t>
            </a:r>
            <a:r>
              <a:rPr lang="de-DE" sz="3200" dirty="0" err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Entdecker:innen</a:t>
            </a:r>
            <a:endParaRPr lang="de-DE" sz="3200" dirty="0">
              <a:solidFill>
                <a:schemeClr val="accent5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  <a:p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Die </a:t>
            </a:r>
            <a:r>
              <a:rPr lang="de-DE" sz="3200" dirty="0" err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Entschlüssler:innen</a:t>
            </a:r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</a:t>
            </a:r>
          </a:p>
          <a:p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Die </a:t>
            </a:r>
            <a:r>
              <a:rPr lang="de-DE" sz="3200" dirty="0" err="1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Alltagsprüfer:innen</a:t>
            </a:r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</a:t>
            </a:r>
          </a:p>
          <a:p>
            <a:endParaRPr lang="de-DE" sz="3200" dirty="0">
              <a:solidFill>
                <a:schemeClr val="accent5">
                  <a:lumMod val="50000"/>
                </a:schemeClr>
              </a:solidFill>
              <a:latin typeface="Tahoma"/>
              <a:ea typeface="Tahoma"/>
              <a:cs typeface="Tahoma"/>
            </a:endParaRPr>
          </a:p>
          <a:p>
            <a:pPr>
              <a:buFont typeface="Wingdings" pitchFamily="2" charset="2"/>
              <a:buChar char="ü"/>
            </a:pPr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Ihr seid bereits einer Gruppe zugeteilt</a:t>
            </a:r>
          </a:p>
          <a:p>
            <a:pPr>
              <a:buFont typeface="Wingdings" pitchFamily="2" charset="2"/>
              <a:buChar char="ü"/>
            </a:pPr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Zeit: 45min </a:t>
            </a:r>
          </a:p>
          <a:p>
            <a:pPr>
              <a:buFont typeface="Wingdings" pitchFamily="2" charset="2"/>
              <a:buChar char="ü"/>
            </a:pPr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 Ergebnisse werden auf  einer </a:t>
            </a:r>
            <a:r>
              <a:rPr lang="de-DE" sz="3200" b="1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Taskcard </a:t>
            </a:r>
            <a:r>
              <a:rPr lang="de-DE" sz="3200" dirty="0">
                <a:solidFill>
                  <a:schemeClr val="accent5">
                    <a:lumMod val="50000"/>
                  </a:schemeClr>
                </a:solidFill>
                <a:latin typeface="Tahoma"/>
                <a:ea typeface="Tahoma"/>
                <a:cs typeface="Tahoma"/>
              </a:rPr>
              <a:t>festgehalten 				</a:t>
            </a:r>
          </a:p>
        </p:txBody>
      </p:sp>
    </p:spTree>
    <p:extLst>
      <p:ext uri="{BB962C8B-B14F-4D97-AF65-F5344CB8AC3E}">
        <p14:creationId xmlns:p14="http://schemas.microsoft.com/office/powerpoint/2010/main" val="3730282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742257-3980-4551-868A-26DC3CB82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rtlCol="0" anchor="ctr">
            <a:normAutofit/>
          </a:bodyPr>
          <a:lstStyle/>
          <a:p>
            <a:pPr rtl="0"/>
            <a:r>
              <a:rPr lang="de-DE"/>
              <a:t>Sicherung</a:t>
            </a:r>
          </a:p>
        </p:txBody>
      </p:sp>
      <p:graphicFrame>
        <p:nvGraphicFramePr>
          <p:cNvPr id="9" name="Inhaltsplatzhalter 2">
            <a:extLst>
              <a:ext uri="{FF2B5EF4-FFF2-40B4-BE49-F238E27FC236}">
                <a16:creationId xmlns:a16="http://schemas.microsoft.com/office/drawing/2014/main" id="{06E1B5F6-BAAD-95EA-931C-631D10ADD3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503111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71002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89264" y="852207"/>
            <a:ext cx="7213472" cy="2387600"/>
          </a:xfrm>
        </p:spPr>
        <p:txBody>
          <a:bodyPr rtlCol="0">
            <a:noAutofit/>
          </a:bodyPr>
          <a:lstStyle/>
          <a:p>
            <a:pPr rtl="0"/>
            <a:r>
              <a:rPr lang="de-DE" dirty="0">
                <a:solidFill>
                  <a:schemeClr val="bg1"/>
                </a:solidFill>
                <a:latin typeface="Rockwell" panose="02060603020205020403" pitchFamily="18" charset="0"/>
              </a:rPr>
              <a:t>Vielen Dank fürs Mitmachen!</a:t>
            </a:r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031037" y="3278339"/>
            <a:ext cx="613125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rafik 14">
            <a:extLst>
              <a:ext uri="{FF2B5EF4-FFF2-40B4-BE49-F238E27FC236}">
                <a16:creationId xmlns:a16="http://schemas.microsoft.com/office/drawing/2014/main" id="{2A123BD8-A09C-49C0-98E8-54B55610A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631394">
            <a:off x="3790715" y="4482751"/>
            <a:ext cx="3194131" cy="319413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3CB00449-E308-4DF3-9CFD-9A7D30B672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338607" flipH="1">
            <a:off x="-587261" y="1663257"/>
            <a:ext cx="2684499" cy="268449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6A56DF0C-1331-406E-AEE6-06E0E59FB9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1078969">
            <a:off x="1920309" y="4797205"/>
            <a:ext cx="2453456" cy="245345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8D22565-F42F-439B-A6A4-CF161165E6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213697">
            <a:off x="-491837" y="3688628"/>
            <a:ext cx="3245427" cy="324542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B46E3E84-D1E6-4422-AA93-3EE98A821B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0451125">
            <a:off x="8514237" y="-118161"/>
            <a:ext cx="3005286" cy="3005286"/>
          </a:xfrm>
          <a:prstGeom prst="rect">
            <a:avLst/>
          </a:prstGeom>
        </p:spPr>
      </p:pic>
      <p:pic>
        <p:nvPicPr>
          <p:cNvPr id="19" name="Grafik 18">
            <a:extLst>
              <a:ext uri="{FF2B5EF4-FFF2-40B4-BE49-F238E27FC236}">
                <a16:creationId xmlns:a16="http://schemas.microsoft.com/office/drawing/2014/main" id="{39130E3C-1E93-4315-AE76-13C55147DC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FFEC1660-205F-490E-800A-0D57D250BA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13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win32_fixed" id="{7502DCE6-89B5-4904-A83B-96FC5837C5C4}" vid="{D604A719-80E9-431E-B3F9-5A4F65972DD8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324</Words>
  <Application>Microsoft Office PowerPoint</Application>
  <PresentationFormat>Breitbild</PresentationFormat>
  <Paragraphs>70</Paragraphs>
  <Slides>8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7" baseType="lpstr">
      <vt:lpstr>Aptos</vt:lpstr>
      <vt:lpstr>Arial</vt:lpstr>
      <vt:lpstr>Calibri</vt:lpstr>
      <vt:lpstr>Calibri Light</vt:lpstr>
      <vt:lpstr>Helvetica</vt:lpstr>
      <vt:lpstr>Rockwell</vt:lpstr>
      <vt:lpstr>Tahoma</vt:lpstr>
      <vt:lpstr>Wingdings</vt:lpstr>
      <vt:lpstr>Office-Design</vt:lpstr>
      <vt:lpstr>Willkommen</vt:lpstr>
      <vt:lpstr>Ablauf der heutigen Stunde </vt:lpstr>
      <vt:lpstr>Nervenzellen</vt:lpstr>
      <vt:lpstr>Ablauf Gruppenarbeit</vt:lpstr>
      <vt:lpstr>Gruppeneinteilung</vt:lpstr>
      <vt:lpstr>Ablauf Gruppenarbeit</vt:lpstr>
      <vt:lpstr>Sicherung</vt:lpstr>
      <vt:lpstr>Vielen Dank fürs Mitmachen!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Ulrike Franke</cp:lastModifiedBy>
  <cp:revision>2</cp:revision>
  <dcterms:created xsi:type="dcterms:W3CDTF">2021-11-12T00:22:59Z</dcterms:created>
  <dcterms:modified xsi:type="dcterms:W3CDTF">2025-07-15T09:30:43Z</dcterms:modified>
</cp:coreProperties>
</file>