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 id="2147483648" r:id="rId2"/>
  </p:sldMasterIdLst>
  <p:notesMasterIdLst>
    <p:notesMasterId r:id="rId5"/>
  </p:notesMasterIdLst>
  <p:handoutMasterIdLst>
    <p:handoutMasterId r:id="rId6"/>
  </p:handoutMasterIdLst>
  <p:sldIdLst>
    <p:sldId id="257" r:id="rId3"/>
    <p:sldId id="284" r:id="rId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185" autoAdjust="0"/>
    <p:restoredTop sz="94660"/>
  </p:normalViewPr>
  <p:slideViewPr>
    <p:cSldViewPr showGuides="1">
      <p:cViewPr varScale="1">
        <p:scale>
          <a:sx n="124" d="100"/>
          <a:sy n="124" d="100"/>
        </p:scale>
        <p:origin x="312" y="168"/>
      </p:cViewPr>
      <p:guideLst>
        <p:guide orient="horz" pos="2160"/>
        <p:guide pos="3840"/>
      </p:guideLst>
    </p:cSldViewPr>
  </p:slideViewPr>
  <p:notesTextViewPr>
    <p:cViewPr>
      <p:scale>
        <a:sx n="1" d="1"/>
        <a:sy n="1" d="1"/>
      </p:scale>
      <p:origin x="0" y="0"/>
    </p:cViewPr>
  </p:notesTextViewPr>
  <p:notesViewPr>
    <p:cSldViewPr showGuides="1">
      <p:cViewPr>
        <p:scale>
          <a:sx n="125" d="100"/>
          <a:sy n="125" d="100"/>
        </p:scale>
        <p:origin x="2076"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8EFB4DA1-2A27-8657-F75E-5F0583D2AC1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8FB621F3-CC82-D4CF-2D4B-6EEA3055716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5A98AAB-0E9A-4482-A79D-090BAD215C3B}" type="datetimeFigureOut">
              <a:rPr lang="de-DE" smtClean="0"/>
              <a:t>15.05.24</a:t>
            </a:fld>
            <a:endParaRPr lang="de-DE"/>
          </a:p>
        </p:txBody>
      </p:sp>
      <p:sp>
        <p:nvSpPr>
          <p:cNvPr id="4" name="Fußzeilenplatzhalter 3">
            <a:extLst>
              <a:ext uri="{FF2B5EF4-FFF2-40B4-BE49-F238E27FC236}">
                <a16:creationId xmlns:a16="http://schemas.microsoft.com/office/drawing/2014/main" id="{448B4C30-7A2A-9295-10EA-C5F5650FC27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E01D804A-AF88-671C-988E-7720616F71E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784A4A4-0CCE-43C7-B661-AAB589D35443}" type="slidenum">
              <a:rPr lang="de-DE" smtClean="0"/>
              <a:t>‹Nr.›</a:t>
            </a:fld>
            <a:endParaRPr lang="de-DE"/>
          </a:p>
        </p:txBody>
      </p:sp>
    </p:spTree>
    <p:extLst>
      <p:ext uri="{BB962C8B-B14F-4D97-AF65-F5344CB8AC3E}">
        <p14:creationId xmlns:p14="http://schemas.microsoft.com/office/powerpoint/2010/main" val="3895826866"/>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ACD0F5-4E1C-40F8-8CDE-DF970721EC6D}" type="datetimeFigureOut">
              <a:rPr lang="de-DE" smtClean="0"/>
              <a:t>15.05.24</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EEEDFD-5915-4F7B-B712-75E9BB55AD12}" type="slidenum">
              <a:rPr lang="de-DE" smtClean="0"/>
              <a:t>‹Nr.›</a:t>
            </a:fld>
            <a:endParaRPr lang="de-DE"/>
          </a:p>
        </p:txBody>
      </p:sp>
    </p:spTree>
    <p:extLst>
      <p:ext uri="{BB962C8B-B14F-4D97-AF65-F5344CB8AC3E}">
        <p14:creationId xmlns:p14="http://schemas.microsoft.com/office/powerpoint/2010/main" val="1273673389"/>
      </p:ext>
    </p:extLst>
  </p:cSld>
  <p:clrMap bg1="lt1" tx1="dk1" bg2="lt2" tx2="dk2" accent1="accent1" accent2="accent2" accent3="accent3" accent4="accent4" accent5="accent5" accent6="accent6" hlink="hlink" folHlink="folHlink"/>
  <p:notesStyle>
    <a:lvl1pPr marL="0" algn="l" defTabSz="914400" rtl="0" eaLnBrk="1" latinLnBrk="0" hangingPunct="1">
      <a:spcBef>
        <a:spcPts val="600"/>
      </a:spcBef>
      <a:defRPr sz="1200" kern="1200">
        <a:solidFill>
          <a:schemeClr val="tx1"/>
        </a:solidFill>
        <a:latin typeface="+mn-lt"/>
        <a:ea typeface="+mn-ea"/>
        <a:cs typeface="+mn-cs"/>
      </a:defRPr>
    </a:lvl1pPr>
    <a:lvl2pPr marL="266700" indent="-266700" algn="l" defTabSz="914400" rtl="0" eaLnBrk="1" latinLnBrk="0" hangingPunct="1">
      <a:spcBef>
        <a:spcPts val="600"/>
      </a:spcBef>
      <a:buFont typeface="Symbol" panose="05050102010706020507" pitchFamily="18" charset="2"/>
      <a:buChar char="-"/>
      <a:defRPr sz="1200" kern="1200">
        <a:solidFill>
          <a:schemeClr val="tx1"/>
        </a:solidFill>
        <a:latin typeface="+mn-lt"/>
        <a:ea typeface="+mn-ea"/>
        <a:cs typeface="+mn-cs"/>
      </a:defRPr>
    </a:lvl2pPr>
    <a:lvl3pPr marL="449263" indent="-182563" algn="l" defTabSz="914400" rtl="0" eaLnBrk="1" latinLnBrk="0" hangingPunct="1">
      <a:spcBef>
        <a:spcPts val="600"/>
      </a:spcBef>
      <a:buFont typeface="Arial" panose="020B0604020202020204" pitchFamily="34" charset="0"/>
      <a:buChar char="•"/>
      <a:defRPr sz="1200" kern="1200">
        <a:solidFill>
          <a:schemeClr val="tx1"/>
        </a:solidFill>
        <a:latin typeface="+mn-lt"/>
        <a:ea typeface="+mn-ea"/>
        <a:cs typeface="+mn-cs"/>
      </a:defRPr>
    </a:lvl3pPr>
    <a:lvl4pPr marL="625475" indent="-176213" algn="l" defTabSz="914400" rtl="0" eaLnBrk="1" latinLnBrk="0" hangingPunct="1">
      <a:spcBef>
        <a:spcPts val="600"/>
      </a:spcBef>
      <a:buFont typeface="Symbol" panose="05050102010706020507" pitchFamily="18" charset="2"/>
      <a:buChar char="-"/>
      <a:defRPr sz="1200" kern="1200">
        <a:solidFill>
          <a:schemeClr val="tx1"/>
        </a:solidFill>
        <a:latin typeface="+mn-lt"/>
        <a:ea typeface="+mn-ea"/>
        <a:cs typeface="+mn-cs"/>
      </a:defRPr>
    </a:lvl4pPr>
    <a:lvl5pPr marL="808038" indent="-182563" algn="l" defTabSz="914400" rtl="0" eaLnBrk="1" latinLnBrk="0" hangingPunct="1">
      <a:spcBef>
        <a:spcPts val="600"/>
      </a:spcBef>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Master" Target="../slideMasters/slideMaster2.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F63FC6-3EC8-9DD8-A7B7-82B3540BC59B}"/>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CBBC0F32-5BF6-DC2E-AF25-A6D47174BE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0E2E6275-8F53-1C35-55F0-09B53041DD70}"/>
              </a:ext>
            </a:extLst>
          </p:cNvPr>
          <p:cNvSpPr>
            <a:spLocks noGrp="1"/>
          </p:cNvSpPr>
          <p:nvPr>
            <p:ph type="dt" sz="half" idx="10"/>
          </p:nvPr>
        </p:nvSpPr>
        <p:spPr/>
        <p:txBody>
          <a:bodyPr/>
          <a:lstStyle/>
          <a:p>
            <a:fld id="{2F85B0E4-C893-324D-AD00-DD8C7C140F42}" type="datetimeFigureOut">
              <a:rPr lang="de-DE" smtClean="0"/>
              <a:t>15.05.24</a:t>
            </a:fld>
            <a:endParaRPr lang="de-DE"/>
          </a:p>
        </p:txBody>
      </p:sp>
      <p:sp>
        <p:nvSpPr>
          <p:cNvPr id="5" name="Fußzeilenplatzhalter 4">
            <a:extLst>
              <a:ext uri="{FF2B5EF4-FFF2-40B4-BE49-F238E27FC236}">
                <a16:creationId xmlns:a16="http://schemas.microsoft.com/office/drawing/2014/main" id="{29AE0F44-E8A2-24A8-98AD-83EED8E86AA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C8A569F-0179-7A31-2C25-4F2175B4D9FE}"/>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2493898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D505F7-7F14-8C56-3F97-D59F9C59BA6E}"/>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A1DF928A-8338-2E19-6326-3D3B13C2CCC4}"/>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E0B0242-1A8A-4F0E-9D88-6F0B4014B4B9}"/>
              </a:ext>
            </a:extLst>
          </p:cNvPr>
          <p:cNvSpPr>
            <a:spLocks noGrp="1"/>
          </p:cNvSpPr>
          <p:nvPr>
            <p:ph type="dt" sz="half" idx="10"/>
          </p:nvPr>
        </p:nvSpPr>
        <p:spPr/>
        <p:txBody>
          <a:bodyPr/>
          <a:lstStyle/>
          <a:p>
            <a:fld id="{2F85B0E4-C893-324D-AD00-DD8C7C140F42}" type="datetimeFigureOut">
              <a:rPr lang="de-DE" smtClean="0"/>
              <a:t>15.05.24</a:t>
            </a:fld>
            <a:endParaRPr lang="de-DE"/>
          </a:p>
        </p:txBody>
      </p:sp>
      <p:sp>
        <p:nvSpPr>
          <p:cNvPr id="5" name="Fußzeilenplatzhalter 4">
            <a:extLst>
              <a:ext uri="{FF2B5EF4-FFF2-40B4-BE49-F238E27FC236}">
                <a16:creationId xmlns:a16="http://schemas.microsoft.com/office/drawing/2014/main" id="{24F7EBFF-9748-BE26-B0FB-17C0DA10267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81187AB-9C55-DBA2-D54A-706FBA4452CB}"/>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2933095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CF58867D-869A-4B3E-98B8-9BA424D90110}"/>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EF497109-B9CC-ED3E-80F8-C8C1E87F111A}"/>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2C71F7B-EA19-BBE5-CB4C-E73FF8108036}"/>
              </a:ext>
            </a:extLst>
          </p:cNvPr>
          <p:cNvSpPr>
            <a:spLocks noGrp="1"/>
          </p:cNvSpPr>
          <p:nvPr>
            <p:ph type="dt" sz="half" idx="10"/>
          </p:nvPr>
        </p:nvSpPr>
        <p:spPr/>
        <p:txBody>
          <a:bodyPr/>
          <a:lstStyle/>
          <a:p>
            <a:fld id="{2F85B0E4-C893-324D-AD00-DD8C7C140F42}" type="datetimeFigureOut">
              <a:rPr lang="de-DE" smtClean="0"/>
              <a:t>15.05.24</a:t>
            </a:fld>
            <a:endParaRPr lang="de-DE"/>
          </a:p>
        </p:txBody>
      </p:sp>
      <p:sp>
        <p:nvSpPr>
          <p:cNvPr id="5" name="Fußzeilenplatzhalter 4">
            <a:extLst>
              <a:ext uri="{FF2B5EF4-FFF2-40B4-BE49-F238E27FC236}">
                <a16:creationId xmlns:a16="http://schemas.microsoft.com/office/drawing/2014/main" id="{0346CE9A-B884-A9AD-D3D2-36C15622822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D62A8D0-8D08-9249-106C-E11E40EC61F5}"/>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18431067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elfolie hell">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CD2F1EDB-9EFB-82D4-3FFE-141819122D64}"/>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5783" t="20105" r="7121" b="18211"/>
          <a:stretch/>
        </p:blipFill>
        <p:spPr>
          <a:xfrm>
            <a:off x="-1" y="1"/>
            <a:ext cx="12192001" cy="6858000"/>
          </a:xfrm>
          <a:prstGeom prst="rect">
            <a:avLst/>
          </a:prstGeom>
        </p:spPr>
      </p:pic>
      <p:sp>
        <p:nvSpPr>
          <p:cNvPr id="2" name="Titel 1">
            <a:extLst>
              <a:ext uri="{FF2B5EF4-FFF2-40B4-BE49-F238E27FC236}">
                <a16:creationId xmlns:a16="http://schemas.microsoft.com/office/drawing/2014/main" id="{641F2805-583F-76ED-5850-F187B1253D1E}"/>
              </a:ext>
            </a:extLst>
          </p:cNvPr>
          <p:cNvSpPr>
            <a:spLocks noGrp="1"/>
          </p:cNvSpPr>
          <p:nvPr>
            <p:ph type="ctrTitle"/>
          </p:nvPr>
        </p:nvSpPr>
        <p:spPr>
          <a:xfrm>
            <a:off x="1343472" y="1844824"/>
            <a:ext cx="7992888" cy="2448271"/>
          </a:xfrm>
        </p:spPr>
        <p:txBody>
          <a:bodyPr anchor="b"/>
          <a:lstStyle>
            <a:lvl1pPr algn="l">
              <a:defRPr sz="5000" spc="0" baseline="0">
                <a:latin typeface="+mn-lt"/>
              </a:defRPr>
            </a:lvl1pPr>
          </a:lstStyle>
          <a:p>
            <a:r>
              <a:rPr lang="de-DE"/>
              <a:t>Mastertitelformat bearbeiten</a:t>
            </a:r>
            <a:endParaRPr lang="de-DE" dirty="0"/>
          </a:p>
        </p:txBody>
      </p:sp>
      <p:sp>
        <p:nvSpPr>
          <p:cNvPr id="3" name="Untertitel 2">
            <a:extLst>
              <a:ext uri="{FF2B5EF4-FFF2-40B4-BE49-F238E27FC236}">
                <a16:creationId xmlns:a16="http://schemas.microsoft.com/office/drawing/2014/main" id="{4BEE8ADC-4450-6C7B-A47D-123D8945D887}"/>
              </a:ext>
            </a:extLst>
          </p:cNvPr>
          <p:cNvSpPr>
            <a:spLocks noGrp="1"/>
          </p:cNvSpPr>
          <p:nvPr>
            <p:ph type="subTitle" idx="1"/>
          </p:nvPr>
        </p:nvSpPr>
        <p:spPr>
          <a:xfrm>
            <a:off x="1343472" y="4653136"/>
            <a:ext cx="7992888" cy="532656"/>
          </a:xfrm>
        </p:spPr>
        <p:txBody>
          <a:bodyPr/>
          <a:lstStyle>
            <a:lvl1pPr marL="0" indent="0" algn="l">
              <a:lnSpc>
                <a:spcPct val="100000"/>
              </a:lnSpc>
              <a:buNone/>
              <a:defRPr sz="3200" spc="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DE" dirty="0"/>
          </a:p>
        </p:txBody>
      </p:sp>
      <p:pic>
        <p:nvPicPr>
          <p:cNvPr id="14" name="Grafik 13">
            <a:extLst>
              <a:ext uri="{FF2B5EF4-FFF2-40B4-BE49-F238E27FC236}">
                <a16:creationId xmlns:a16="http://schemas.microsoft.com/office/drawing/2014/main" id="{72F077F0-30BC-07CD-E59B-8923D8AE98D5}"/>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540923" y="5958910"/>
            <a:ext cx="1636417" cy="367735"/>
          </a:xfrm>
          <a:prstGeom prst="rect">
            <a:avLst/>
          </a:prstGeom>
        </p:spPr>
      </p:pic>
      <p:pic>
        <p:nvPicPr>
          <p:cNvPr id="16" name="Grafik 15">
            <a:extLst>
              <a:ext uri="{FF2B5EF4-FFF2-40B4-BE49-F238E27FC236}">
                <a16:creationId xmlns:a16="http://schemas.microsoft.com/office/drawing/2014/main" id="{21E277DD-D1B4-14E1-F392-6E6244ECA304}"/>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191492" y="5664540"/>
            <a:ext cx="1267081" cy="900295"/>
          </a:xfrm>
          <a:prstGeom prst="rect">
            <a:avLst/>
          </a:prstGeom>
        </p:spPr>
      </p:pic>
      <p:pic>
        <p:nvPicPr>
          <p:cNvPr id="5" name="Grafik 4">
            <a:extLst>
              <a:ext uri="{FF2B5EF4-FFF2-40B4-BE49-F238E27FC236}">
                <a16:creationId xmlns:a16="http://schemas.microsoft.com/office/drawing/2014/main" id="{4937DDD6-8856-DCC6-EC2B-5EB24E578259}"/>
              </a:ext>
            </a:extLst>
          </p:cNvPr>
          <p:cNvPicPr>
            <a:picLocks noChangeAspect="1"/>
          </p:cNvPicPr>
          <p:nvPr userDrawn="1"/>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p:blipFill>
        <p:spPr>
          <a:xfrm>
            <a:off x="551386" y="563467"/>
            <a:ext cx="2520276" cy="582723"/>
          </a:xfrm>
          <a:prstGeom prst="rect">
            <a:avLst/>
          </a:prstGeom>
        </p:spPr>
      </p:pic>
    </p:spTree>
    <p:extLst>
      <p:ext uri="{BB962C8B-B14F-4D97-AF65-F5344CB8AC3E}">
        <p14:creationId xmlns:p14="http://schemas.microsoft.com/office/powerpoint/2010/main" val="313682300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16F21A-A9DA-EED1-7FB7-B947507623D6}"/>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825E58F5-E7A6-12D9-DD69-4B05268A5FA0}"/>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5340119-84D2-3DF5-97D1-D82EE50F8BC9}"/>
              </a:ext>
            </a:extLst>
          </p:cNvPr>
          <p:cNvSpPr>
            <a:spLocks noGrp="1"/>
          </p:cNvSpPr>
          <p:nvPr>
            <p:ph type="dt" sz="half" idx="10"/>
          </p:nvPr>
        </p:nvSpPr>
        <p:spPr/>
        <p:txBody>
          <a:bodyPr/>
          <a:lstStyle/>
          <a:p>
            <a:fld id="{2F85B0E4-C893-324D-AD00-DD8C7C140F42}" type="datetimeFigureOut">
              <a:rPr lang="de-DE" smtClean="0"/>
              <a:t>15.05.24</a:t>
            </a:fld>
            <a:endParaRPr lang="de-DE"/>
          </a:p>
        </p:txBody>
      </p:sp>
      <p:sp>
        <p:nvSpPr>
          <p:cNvPr id="5" name="Fußzeilenplatzhalter 4">
            <a:extLst>
              <a:ext uri="{FF2B5EF4-FFF2-40B4-BE49-F238E27FC236}">
                <a16:creationId xmlns:a16="http://schemas.microsoft.com/office/drawing/2014/main" id="{C598B4C7-D7DA-2DF3-E88F-C27B30019F1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28389A2D-50B5-0B84-EEEB-3BD9170A0A99}"/>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2409282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74F13A-569D-4845-534A-11BEF372F796}"/>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408D1279-CED1-789B-78E6-38FF974CE43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3B1ED161-B788-DB98-B1E8-680920BB6C52}"/>
              </a:ext>
            </a:extLst>
          </p:cNvPr>
          <p:cNvSpPr>
            <a:spLocks noGrp="1"/>
          </p:cNvSpPr>
          <p:nvPr>
            <p:ph type="dt" sz="half" idx="10"/>
          </p:nvPr>
        </p:nvSpPr>
        <p:spPr/>
        <p:txBody>
          <a:bodyPr/>
          <a:lstStyle/>
          <a:p>
            <a:fld id="{2F85B0E4-C893-324D-AD00-DD8C7C140F42}" type="datetimeFigureOut">
              <a:rPr lang="de-DE" smtClean="0"/>
              <a:t>15.05.24</a:t>
            </a:fld>
            <a:endParaRPr lang="de-DE"/>
          </a:p>
        </p:txBody>
      </p:sp>
      <p:sp>
        <p:nvSpPr>
          <p:cNvPr id="5" name="Fußzeilenplatzhalter 4">
            <a:extLst>
              <a:ext uri="{FF2B5EF4-FFF2-40B4-BE49-F238E27FC236}">
                <a16:creationId xmlns:a16="http://schemas.microsoft.com/office/drawing/2014/main" id="{B92E190E-FF19-C731-9CA3-2330B5D4961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B5341C2-26A3-69D4-5BD9-0EB27A1652B4}"/>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961810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4F8B98D-7F34-F76E-D75D-DD704271BD21}"/>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0108144E-1483-3121-C05D-6E3872B3CFC7}"/>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EFFAC6E2-5B74-7AB1-9BA3-88DDC6300B4F}"/>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62C61365-9565-F082-C3B4-95485CC82D65}"/>
              </a:ext>
            </a:extLst>
          </p:cNvPr>
          <p:cNvSpPr>
            <a:spLocks noGrp="1"/>
          </p:cNvSpPr>
          <p:nvPr>
            <p:ph type="dt" sz="half" idx="10"/>
          </p:nvPr>
        </p:nvSpPr>
        <p:spPr/>
        <p:txBody>
          <a:bodyPr/>
          <a:lstStyle/>
          <a:p>
            <a:fld id="{2F85B0E4-C893-324D-AD00-DD8C7C140F42}" type="datetimeFigureOut">
              <a:rPr lang="de-DE" smtClean="0"/>
              <a:t>15.05.24</a:t>
            </a:fld>
            <a:endParaRPr lang="de-DE"/>
          </a:p>
        </p:txBody>
      </p:sp>
      <p:sp>
        <p:nvSpPr>
          <p:cNvPr id="6" name="Fußzeilenplatzhalter 5">
            <a:extLst>
              <a:ext uri="{FF2B5EF4-FFF2-40B4-BE49-F238E27FC236}">
                <a16:creationId xmlns:a16="http://schemas.microsoft.com/office/drawing/2014/main" id="{8930199A-BFEA-0218-629E-A422BF1A60BA}"/>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83B71590-1307-1507-FCEC-9B7D2931D19B}"/>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2750102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275514-7EBA-4D51-3E13-51DCB0B581D0}"/>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75696B6C-1B95-CAE7-3E09-B3415D171F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17043995-C9B4-B7E3-08FF-6FC444099735}"/>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3AA99CCB-7406-0D5E-607F-0C2604AABE5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1112C030-FF01-2B49-AB1B-661D0D452010}"/>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F7A77D03-F92B-DEA6-C0D4-821966B54A72}"/>
              </a:ext>
            </a:extLst>
          </p:cNvPr>
          <p:cNvSpPr>
            <a:spLocks noGrp="1"/>
          </p:cNvSpPr>
          <p:nvPr>
            <p:ph type="dt" sz="half" idx="10"/>
          </p:nvPr>
        </p:nvSpPr>
        <p:spPr/>
        <p:txBody>
          <a:bodyPr/>
          <a:lstStyle/>
          <a:p>
            <a:fld id="{2F85B0E4-C893-324D-AD00-DD8C7C140F42}" type="datetimeFigureOut">
              <a:rPr lang="de-DE" smtClean="0"/>
              <a:t>15.05.24</a:t>
            </a:fld>
            <a:endParaRPr lang="de-DE"/>
          </a:p>
        </p:txBody>
      </p:sp>
      <p:sp>
        <p:nvSpPr>
          <p:cNvPr id="8" name="Fußzeilenplatzhalter 7">
            <a:extLst>
              <a:ext uri="{FF2B5EF4-FFF2-40B4-BE49-F238E27FC236}">
                <a16:creationId xmlns:a16="http://schemas.microsoft.com/office/drawing/2014/main" id="{B0BC420C-4E5E-D654-4568-A02834AC9B57}"/>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8BD7694D-60D3-6EB2-B90F-A554DEC784CF}"/>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1202195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07BA93-11F4-78D5-D6CE-578C56A423A6}"/>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226A4069-43CB-FD4E-ACEB-B4273754BD27}"/>
              </a:ext>
            </a:extLst>
          </p:cNvPr>
          <p:cNvSpPr>
            <a:spLocks noGrp="1"/>
          </p:cNvSpPr>
          <p:nvPr>
            <p:ph type="dt" sz="half" idx="10"/>
          </p:nvPr>
        </p:nvSpPr>
        <p:spPr/>
        <p:txBody>
          <a:bodyPr/>
          <a:lstStyle/>
          <a:p>
            <a:fld id="{2F85B0E4-C893-324D-AD00-DD8C7C140F42}" type="datetimeFigureOut">
              <a:rPr lang="de-DE" smtClean="0"/>
              <a:t>15.05.24</a:t>
            </a:fld>
            <a:endParaRPr lang="de-DE"/>
          </a:p>
        </p:txBody>
      </p:sp>
      <p:sp>
        <p:nvSpPr>
          <p:cNvPr id="4" name="Fußzeilenplatzhalter 3">
            <a:extLst>
              <a:ext uri="{FF2B5EF4-FFF2-40B4-BE49-F238E27FC236}">
                <a16:creationId xmlns:a16="http://schemas.microsoft.com/office/drawing/2014/main" id="{E99EFE93-456F-E983-DCA7-20DC17EF4689}"/>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480E689B-EB66-502E-CD03-4D5FD6EE3E45}"/>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1878787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AF4D57E6-EA9F-FD1D-7FFD-AD50569F7DF5}"/>
              </a:ext>
            </a:extLst>
          </p:cNvPr>
          <p:cNvSpPr>
            <a:spLocks noGrp="1"/>
          </p:cNvSpPr>
          <p:nvPr>
            <p:ph type="dt" sz="half" idx="10"/>
          </p:nvPr>
        </p:nvSpPr>
        <p:spPr/>
        <p:txBody>
          <a:bodyPr/>
          <a:lstStyle/>
          <a:p>
            <a:fld id="{2F85B0E4-C893-324D-AD00-DD8C7C140F42}" type="datetimeFigureOut">
              <a:rPr lang="de-DE" smtClean="0"/>
              <a:t>15.05.24</a:t>
            </a:fld>
            <a:endParaRPr lang="de-DE"/>
          </a:p>
        </p:txBody>
      </p:sp>
      <p:sp>
        <p:nvSpPr>
          <p:cNvPr id="3" name="Fußzeilenplatzhalter 2">
            <a:extLst>
              <a:ext uri="{FF2B5EF4-FFF2-40B4-BE49-F238E27FC236}">
                <a16:creationId xmlns:a16="http://schemas.microsoft.com/office/drawing/2014/main" id="{ACBD52BA-3AAE-267B-C2EB-6F982D70595B}"/>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B1D7FC62-1EC2-902D-D855-1969F49FF1F5}"/>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3570809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57E559-4595-98EF-5D6C-4FF74C273879}"/>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42D400F6-1FE0-7030-C59B-5A48C41D297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0633238C-835B-6EFF-6580-E3F2BA9C15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3DDAA1DA-53A8-F649-6485-E9B7D9DD2D72}"/>
              </a:ext>
            </a:extLst>
          </p:cNvPr>
          <p:cNvSpPr>
            <a:spLocks noGrp="1"/>
          </p:cNvSpPr>
          <p:nvPr>
            <p:ph type="dt" sz="half" idx="10"/>
          </p:nvPr>
        </p:nvSpPr>
        <p:spPr/>
        <p:txBody>
          <a:bodyPr/>
          <a:lstStyle/>
          <a:p>
            <a:fld id="{2F85B0E4-C893-324D-AD00-DD8C7C140F42}" type="datetimeFigureOut">
              <a:rPr lang="de-DE" smtClean="0"/>
              <a:t>15.05.24</a:t>
            </a:fld>
            <a:endParaRPr lang="de-DE"/>
          </a:p>
        </p:txBody>
      </p:sp>
      <p:sp>
        <p:nvSpPr>
          <p:cNvPr id="6" name="Fußzeilenplatzhalter 5">
            <a:extLst>
              <a:ext uri="{FF2B5EF4-FFF2-40B4-BE49-F238E27FC236}">
                <a16:creationId xmlns:a16="http://schemas.microsoft.com/office/drawing/2014/main" id="{D5C77712-1484-7EB8-6017-AE1E897C2796}"/>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5BFE1321-6A7D-A7BB-37DB-380B31309017}"/>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4131860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FDA8DA-DF54-F52D-EBFC-8D519BB1162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88ED5E8A-2488-5295-5DD2-C65C2BF6D7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p>
        </p:txBody>
      </p:sp>
      <p:sp>
        <p:nvSpPr>
          <p:cNvPr id="4" name="Textplatzhalter 3">
            <a:extLst>
              <a:ext uri="{FF2B5EF4-FFF2-40B4-BE49-F238E27FC236}">
                <a16:creationId xmlns:a16="http://schemas.microsoft.com/office/drawing/2014/main" id="{B6E2AD16-98D8-5C62-D172-EC71FD18F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FD6D422-0EC0-6F62-2017-0AC2956AD236}"/>
              </a:ext>
            </a:extLst>
          </p:cNvPr>
          <p:cNvSpPr>
            <a:spLocks noGrp="1"/>
          </p:cNvSpPr>
          <p:nvPr>
            <p:ph type="dt" sz="half" idx="10"/>
          </p:nvPr>
        </p:nvSpPr>
        <p:spPr/>
        <p:txBody>
          <a:bodyPr/>
          <a:lstStyle/>
          <a:p>
            <a:fld id="{2F85B0E4-C893-324D-AD00-DD8C7C140F42}" type="datetimeFigureOut">
              <a:rPr lang="de-DE" smtClean="0"/>
              <a:t>15.05.24</a:t>
            </a:fld>
            <a:endParaRPr lang="de-DE"/>
          </a:p>
        </p:txBody>
      </p:sp>
      <p:sp>
        <p:nvSpPr>
          <p:cNvPr id="6" name="Fußzeilenplatzhalter 5">
            <a:extLst>
              <a:ext uri="{FF2B5EF4-FFF2-40B4-BE49-F238E27FC236}">
                <a16:creationId xmlns:a16="http://schemas.microsoft.com/office/drawing/2014/main" id="{9D02A5BA-25A9-E466-F643-27A91D125E4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E558DD48-27E3-1F09-D878-FA5EF66C923A}"/>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4286578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E7689D9D-629F-30F4-7A2F-AA71E795DA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17E1AE48-2657-8CF7-B6C5-4BC42E9614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D5AFC21-39CC-96C6-5368-3D183CD18D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F85B0E4-C893-324D-AD00-DD8C7C140F42}" type="datetimeFigureOut">
              <a:rPr lang="de-DE" smtClean="0"/>
              <a:t>15.05.24</a:t>
            </a:fld>
            <a:endParaRPr lang="de-DE"/>
          </a:p>
        </p:txBody>
      </p:sp>
      <p:sp>
        <p:nvSpPr>
          <p:cNvPr id="5" name="Fußzeilenplatzhalter 4">
            <a:extLst>
              <a:ext uri="{FF2B5EF4-FFF2-40B4-BE49-F238E27FC236}">
                <a16:creationId xmlns:a16="http://schemas.microsoft.com/office/drawing/2014/main" id="{F4107B4B-406D-5692-4FAC-EB5B66CA06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7FFC2080-D130-7183-B1E9-C42EFFDB78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1FC7391-C82F-9945-8911-F7DF08974152}" type="slidenum">
              <a:rPr lang="de-DE" smtClean="0"/>
              <a:t>‹Nr.›</a:t>
            </a:fld>
            <a:endParaRPr lang="de-DE"/>
          </a:p>
        </p:txBody>
      </p:sp>
    </p:spTree>
    <p:extLst>
      <p:ext uri="{BB962C8B-B14F-4D97-AF65-F5344CB8AC3E}">
        <p14:creationId xmlns:p14="http://schemas.microsoft.com/office/powerpoint/2010/main" val="129185413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hteck 9">
            <a:extLst>
              <a:ext uri="{FF2B5EF4-FFF2-40B4-BE49-F238E27FC236}">
                <a16:creationId xmlns:a16="http://schemas.microsoft.com/office/drawing/2014/main" id="{9CE3E3E4-74CA-F83A-D7FE-073ED8CBAFD7}"/>
              </a:ext>
            </a:extLst>
          </p:cNvPr>
          <p:cNvSpPr/>
          <p:nvPr userDrawn="1"/>
        </p:nvSpPr>
        <p:spPr>
          <a:xfrm>
            <a:off x="0" y="6309320"/>
            <a:ext cx="12192000" cy="5486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platzhalter 1">
            <a:extLst>
              <a:ext uri="{FF2B5EF4-FFF2-40B4-BE49-F238E27FC236}">
                <a16:creationId xmlns:a16="http://schemas.microsoft.com/office/drawing/2014/main" id="{8B27D20C-6BE2-D299-8FEC-BA1FE02A06CF}"/>
              </a:ext>
            </a:extLst>
          </p:cNvPr>
          <p:cNvSpPr>
            <a:spLocks noGrp="1"/>
          </p:cNvSpPr>
          <p:nvPr>
            <p:ph type="title"/>
          </p:nvPr>
        </p:nvSpPr>
        <p:spPr>
          <a:xfrm>
            <a:off x="569342" y="561975"/>
            <a:ext cx="10063733" cy="922809"/>
          </a:xfrm>
          <a:prstGeom prst="rect">
            <a:avLst/>
          </a:prstGeom>
        </p:spPr>
        <p:txBody>
          <a:bodyPr vert="horz" lIns="0" tIns="0" rIns="0" bIns="0" rtlCol="0" anchor="t">
            <a:noAutofit/>
          </a:bodyPr>
          <a:lstStyle/>
          <a:p>
            <a:r>
              <a:rPr lang="de-DE" dirty="0"/>
              <a:t>Mastertitelformat bearbeiten</a:t>
            </a:r>
          </a:p>
        </p:txBody>
      </p:sp>
      <p:sp>
        <p:nvSpPr>
          <p:cNvPr id="3" name="Textplatzhalter 2">
            <a:extLst>
              <a:ext uri="{FF2B5EF4-FFF2-40B4-BE49-F238E27FC236}">
                <a16:creationId xmlns:a16="http://schemas.microsoft.com/office/drawing/2014/main" id="{F6E584FD-412E-2725-3683-7395D6DF5D0D}"/>
              </a:ext>
            </a:extLst>
          </p:cNvPr>
          <p:cNvSpPr>
            <a:spLocks noGrp="1"/>
          </p:cNvSpPr>
          <p:nvPr>
            <p:ph type="body" idx="1"/>
          </p:nvPr>
        </p:nvSpPr>
        <p:spPr>
          <a:xfrm>
            <a:off x="550863" y="2225040"/>
            <a:ext cx="10082212" cy="3436208"/>
          </a:xfrm>
          <a:prstGeom prst="rect">
            <a:avLst/>
          </a:prstGeom>
        </p:spPr>
        <p:txBody>
          <a:bodyPr vert="horz" lIns="0" tIns="0" rIns="0" bIns="0" rtlCol="0">
            <a:noAutofit/>
          </a:bodyPr>
          <a:lstStyle/>
          <a:p>
            <a:pPr lvl="0"/>
            <a:r>
              <a:rPr lang="de-DE" dirty="0"/>
              <a:t>Mastertextfeld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9D77742E-B787-D1A4-0BEA-E49A98D2DA26}"/>
              </a:ext>
            </a:extLst>
          </p:cNvPr>
          <p:cNvSpPr>
            <a:spLocks noGrp="1"/>
          </p:cNvSpPr>
          <p:nvPr>
            <p:ph type="dt" sz="half" idx="2"/>
          </p:nvPr>
        </p:nvSpPr>
        <p:spPr>
          <a:xfrm>
            <a:off x="550863" y="6497767"/>
            <a:ext cx="1152649" cy="153888"/>
          </a:xfrm>
          <a:prstGeom prst="rect">
            <a:avLst/>
          </a:prstGeom>
        </p:spPr>
        <p:txBody>
          <a:bodyPr vert="horz" wrap="square" lIns="0" tIns="0" rIns="0" bIns="0" rtlCol="0" anchor="ctr">
            <a:noAutofit/>
          </a:bodyPr>
          <a:lstStyle>
            <a:lvl1pPr algn="l">
              <a:defRPr sz="1000" spc="70" baseline="0">
                <a:solidFill>
                  <a:schemeClr val="tx1"/>
                </a:solidFill>
              </a:defRPr>
            </a:lvl1pPr>
          </a:lstStyle>
          <a:p>
            <a:fld id="{D6532FE3-A7DD-49AA-B4A9-8E4EE9F381C1}" type="datetime1">
              <a:rPr lang="de-DE" smtClean="0"/>
              <a:t>15.05.24</a:t>
            </a:fld>
            <a:endParaRPr lang="de-DE" dirty="0"/>
          </a:p>
        </p:txBody>
      </p:sp>
      <p:sp>
        <p:nvSpPr>
          <p:cNvPr id="5" name="Fußzeilenplatzhalter 4">
            <a:extLst>
              <a:ext uri="{FF2B5EF4-FFF2-40B4-BE49-F238E27FC236}">
                <a16:creationId xmlns:a16="http://schemas.microsoft.com/office/drawing/2014/main" id="{51A4020D-D717-E09D-8E62-9CFC5E5E59CB}"/>
              </a:ext>
            </a:extLst>
          </p:cNvPr>
          <p:cNvSpPr>
            <a:spLocks noGrp="1"/>
          </p:cNvSpPr>
          <p:nvPr>
            <p:ph type="ftr" sz="quarter" idx="3"/>
          </p:nvPr>
        </p:nvSpPr>
        <p:spPr>
          <a:xfrm flipH="1">
            <a:off x="1991608" y="6497767"/>
            <a:ext cx="1944151" cy="153888"/>
          </a:xfrm>
          <a:prstGeom prst="rect">
            <a:avLst/>
          </a:prstGeom>
        </p:spPr>
        <p:txBody>
          <a:bodyPr vert="horz" wrap="square" lIns="0" tIns="0" rIns="0" bIns="0" rtlCol="0" anchor="ctr">
            <a:noAutofit/>
          </a:bodyPr>
          <a:lstStyle>
            <a:lvl1pPr algn="l">
              <a:defRPr sz="1000" spc="70" baseline="0">
                <a:solidFill>
                  <a:schemeClr val="tx1"/>
                </a:solidFill>
              </a:defRPr>
            </a:lvl1pPr>
          </a:lstStyle>
          <a:p>
            <a:r>
              <a:rPr lang="de-DE" dirty="0"/>
              <a:t>Name der Präsentation</a:t>
            </a:r>
          </a:p>
        </p:txBody>
      </p:sp>
      <p:sp>
        <p:nvSpPr>
          <p:cNvPr id="6" name="Foliennummernplatzhalter 5">
            <a:extLst>
              <a:ext uri="{FF2B5EF4-FFF2-40B4-BE49-F238E27FC236}">
                <a16:creationId xmlns:a16="http://schemas.microsoft.com/office/drawing/2014/main" id="{82477157-9A10-6250-33C9-1941620DE033}"/>
              </a:ext>
            </a:extLst>
          </p:cNvPr>
          <p:cNvSpPr>
            <a:spLocks noGrp="1"/>
          </p:cNvSpPr>
          <p:nvPr>
            <p:ph type="sldNum" sz="quarter" idx="4"/>
          </p:nvPr>
        </p:nvSpPr>
        <p:spPr>
          <a:xfrm>
            <a:off x="8897937" y="6497767"/>
            <a:ext cx="2743200" cy="153888"/>
          </a:xfrm>
          <a:prstGeom prst="rect">
            <a:avLst/>
          </a:prstGeom>
        </p:spPr>
        <p:txBody>
          <a:bodyPr vert="horz" lIns="0" tIns="0" rIns="0" bIns="0" rtlCol="0" anchor="ctr">
            <a:spAutoFit/>
          </a:bodyPr>
          <a:lstStyle>
            <a:lvl1pPr algn="r">
              <a:defRPr sz="1000" spc="70" baseline="0">
                <a:solidFill>
                  <a:schemeClr val="tx1"/>
                </a:solidFill>
              </a:defRPr>
            </a:lvl1pPr>
          </a:lstStyle>
          <a:p>
            <a:r>
              <a:rPr lang="de-DE" dirty="0"/>
              <a:t>Seite </a:t>
            </a:r>
            <a:fld id="{CE6CAF4D-DD0D-4F34-9F3A-F974D54A280A}" type="slidenum">
              <a:rPr lang="de-DE" smtClean="0"/>
              <a:pPr/>
              <a:t>‹Nr.›</a:t>
            </a:fld>
            <a:endParaRPr lang="de-DE" dirty="0"/>
          </a:p>
        </p:txBody>
      </p:sp>
      <p:pic>
        <p:nvPicPr>
          <p:cNvPr id="12" name="Grafik 11">
            <a:extLst>
              <a:ext uri="{FF2B5EF4-FFF2-40B4-BE49-F238E27FC236}">
                <a16:creationId xmlns:a16="http://schemas.microsoft.com/office/drawing/2014/main" id="{0C88CC7A-9221-FF5F-62E8-2E646494E0B5}"/>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1251183" y="620713"/>
            <a:ext cx="371475" cy="380999"/>
          </a:xfrm>
          <a:prstGeom prst="rect">
            <a:avLst/>
          </a:prstGeom>
        </p:spPr>
      </p:pic>
    </p:spTree>
    <p:extLst>
      <p:ext uri="{BB962C8B-B14F-4D97-AF65-F5344CB8AC3E}">
        <p14:creationId xmlns:p14="http://schemas.microsoft.com/office/powerpoint/2010/main" val="1072307064"/>
      </p:ext>
    </p:extLst>
  </p:cSld>
  <p:clrMap bg1="lt1" tx1="dk1" bg2="lt2" tx2="dk2" accent1="accent1" accent2="accent2" accent3="accent3" accent4="accent4" accent5="accent5" accent6="accent6" hlink="hlink" folHlink="folHlink"/>
  <p:sldLayoutIdLst>
    <p:sldLayoutId id="2147483656" r:id="rId1"/>
  </p:sldLayoutIdLst>
  <p:hf hdr="0"/>
  <p:txStyles>
    <p:titleStyle>
      <a:lvl1pPr algn="l" defTabSz="914400" rtl="0" eaLnBrk="1" latinLnBrk="0" hangingPunct="1">
        <a:lnSpc>
          <a:spcPct val="100000"/>
        </a:lnSpc>
        <a:spcBef>
          <a:spcPct val="0"/>
        </a:spcBef>
        <a:buNone/>
        <a:defRPr sz="2800" kern="1200" spc="30" baseline="0">
          <a:solidFill>
            <a:schemeClr val="tx1"/>
          </a:solidFill>
          <a:latin typeface="+mj-lt"/>
          <a:ea typeface="+mj-ea"/>
          <a:cs typeface="+mj-cs"/>
        </a:defRPr>
      </a:lvl1pPr>
    </p:titleStyle>
    <p:bodyStyle>
      <a:lvl1pPr marL="0" indent="0" algn="l" defTabSz="914400" rtl="0" eaLnBrk="1" latinLnBrk="0" hangingPunct="1">
        <a:lnSpc>
          <a:spcPct val="114000"/>
        </a:lnSpc>
        <a:spcBef>
          <a:spcPts val="1200"/>
        </a:spcBef>
        <a:buFont typeface="Arial" panose="020B0604020202020204" pitchFamily="34" charset="0"/>
        <a:buNone/>
        <a:defRPr sz="1800" kern="1200" spc="30" baseline="0">
          <a:solidFill>
            <a:schemeClr val="tx1"/>
          </a:solidFill>
          <a:latin typeface="+mn-lt"/>
          <a:ea typeface="+mn-ea"/>
          <a:cs typeface="+mn-cs"/>
        </a:defRPr>
      </a:lvl1pPr>
      <a:lvl2pPr marL="361950" indent="-361950" algn="l" defTabSz="914400" rtl="0" eaLnBrk="1" latinLnBrk="0" hangingPunct="1">
        <a:lnSpc>
          <a:spcPct val="114000"/>
        </a:lnSpc>
        <a:spcBef>
          <a:spcPts val="500"/>
        </a:spcBef>
        <a:buFont typeface="Kantumruy Pro" pitchFamily="2" charset="0"/>
        <a:buChar char="—"/>
        <a:defRPr sz="1800" kern="1200" spc="30" baseline="0">
          <a:solidFill>
            <a:schemeClr val="tx1"/>
          </a:solidFill>
          <a:latin typeface="+mn-lt"/>
          <a:ea typeface="+mn-ea"/>
          <a:cs typeface="+mn-cs"/>
        </a:defRPr>
      </a:lvl2pPr>
      <a:lvl3pPr marL="628650" indent="-266700" algn="l" defTabSz="914400" rtl="0" eaLnBrk="1" latinLnBrk="0" hangingPunct="1">
        <a:lnSpc>
          <a:spcPct val="114000"/>
        </a:lnSpc>
        <a:spcBef>
          <a:spcPts val="500"/>
        </a:spcBef>
        <a:buFont typeface="Arial" panose="020B0604020202020204" pitchFamily="34" charset="0"/>
        <a:buChar char="•"/>
        <a:defRPr sz="1600" kern="1200" spc="30" baseline="0">
          <a:solidFill>
            <a:schemeClr val="tx1"/>
          </a:solidFill>
          <a:latin typeface="+mn-lt"/>
          <a:ea typeface="+mn-ea"/>
          <a:cs typeface="+mn-cs"/>
        </a:defRPr>
      </a:lvl3pPr>
      <a:lvl4pPr marL="809625" indent="-180975" algn="l" defTabSz="914400" rtl="0" eaLnBrk="1" latinLnBrk="0" hangingPunct="1">
        <a:lnSpc>
          <a:spcPct val="114000"/>
        </a:lnSpc>
        <a:spcBef>
          <a:spcPts val="500"/>
        </a:spcBef>
        <a:buFont typeface="Symbol" panose="05050102010706020507" pitchFamily="18" charset="2"/>
        <a:buChar char="-"/>
        <a:defRPr sz="1400" kern="1200" spc="30" baseline="0">
          <a:solidFill>
            <a:schemeClr val="tx1"/>
          </a:solidFill>
          <a:latin typeface="+mn-lt"/>
          <a:ea typeface="+mn-ea"/>
          <a:cs typeface="+mn-cs"/>
        </a:defRPr>
      </a:lvl4pPr>
      <a:lvl5pPr marL="990600" indent="-180975" algn="l" defTabSz="914400" rtl="0" eaLnBrk="1" latinLnBrk="0" hangingPunct="1">
        <a:lnSpc>
          <a:spcPct val="114000"/>
        </a:lnSpc>
        <a:spcBef>
          <a:spcPts val="500"/>
        </a:spcBef>
        <a:buFont typeface="Arial" panose="020B0604020202020204" pitchFamily="34" charset="0"/>
        <a:buChar char="•"/>
        <a:defRPr sz="1400" kern="1200" spc="3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47" userDrawn="1">
          <p15:clr>
            <a:srgbClr val="F26B43"/>
          </p15:clr>
        </p15:guide>
        <p15:guide id="4" pos="6698" userDrawn="1">
          <p15:clr>
            <a:srgbClr val="F26B43"/>
          </p15:clr>
        </p15:guide>
        <p15:guide id="5" orient="horz" pos="346"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creativecommons.org/licenses/by-sa/4.0/de/legalcode"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feld 10">
            <a:extLst>
              <a:ext uri="{FF2B5EF4-FFF2-40B4-BE49-F238E27FC236}">
                <a16:creationId xmlns:a16="http://schemas.microsoft.com/office/drawing/2014/main" id="{FCF8AACF-4C71-B02C-DFE5-C7C69FB09435}"/>
              </a:ext>
            </a:extLst>
          </p:cNvPr>
          <p:cNvSpPr txBox="1"/>
          <p:nvPr/>
        </p:nvSpPr>
        <p:spPr>
          <a:xfrm rot="2700000">
            <a:off x="1759527" y="2768859"/>
            <a:ext cx="8520545" cy="1754326"/>
          </a:xfrm>
          <a:prstGeom prst="rect">
            <a:avLst/>
          </a:prstGeom>
          <a:noFill/>
        </p:spPr>
        <p:txBody>
          <a:bodyPr wrap="square" rtlCol="0">
            <a:spAutoFit/>
          </a:bodyPr>
          <a:lstStyle/>
          <a:p>
            <a:pPr algn="ctr"/>
            <a:r>
              <a:rPr lang="de-DE" sz="5400" b="1" dirty="0">
                <a:solidFill>
                  <a:schemeClr val="bg1">
                    <a:lumMod val="95000"/>
                  </a:schemeClr>
                </a:solidFill>
              </a:rPr>
              <a:t>Diese Folie darf nicht gelöscht werden.</a:t>
            </a:r>
          </a:p>
        </p:txBody>
      </p:sp>
      <p:sp>
        <p:nvSpPr>
          <p:cNvPr id="4" name="Titel 3">
            <a:extLst>
              <a:ext uri="{FF2B5EF4-FFF2-40B4-BE49-F238E27FC236}">
                <a16:creationId xmlns:a16="http://schemas.microsoft.com/office/drawing/2014/main" id="{46C3B378-A21C-DEB8-956B-F60B23E6145D}"/>
              </a:ext>
            </a:extLst>
          </p:cNvPr>
          <p:cNvSpPr>
            <a:spLocks noGrp="1"/>
          </p:cNvSpPr>
          <p:nvPr>
            <p:ph type="ctrTitle"/>
          </p:nvPr>
        </p:nvSpPr>
        <p:spPr>
          <a:xfrm>
            <a:off x="3359696" y="343550"/>
            <a:ext cx="8424936" cy="1303186"/>
          </a:xfrm>
        </p:spPr>
        <p:txBody>
          <a:bodyPr anchor="t"/>
          <a:lstStyle/>
          <a:p>
            <a:r>
              <a:rPr lang="de-DE" sz="4000" dirty="0"/>
              <a:t>Animation zum Thema Reaktion von Wasserstoff mit Sauerstoff</a:t>
            </a:r>
          </a:p>
        </p:txBody>
      </p:sp>
      <p:sp>
        <p:nvSpPr>
          <p:cNvPr id="5" name="Inhaltsplatzhalter 4">
            <a:extLst>
              <a:ext uri="{FF2B5EF4-FFF2-40B4-BE49-F238E27FC236}">
                <a16:creationId xmlns:a16="http://schemas.microsoft.com/office/drawing/2014/main" id="{E8E51DA2-0A11-7CCE-4629-C59E523AC287}"/>
              </a:ext>
            </a:extLst>
          </p:cNvPr>
          <p:cNvSpPr>
            <a:spLocks noGrp="1"/>
          </p:cNvSpPr>
          <p:nvPr>
            <p:ph type="subTitle" idx="1"/>
          </p:nvPr>
        </p:nvSpPr>
        <p:spPr>
          <a:xfrm>
            <a:off x="551384" y="1649607"/>
            <a:ext cx="5328592" cy="3564530"/>
          </a:xfrm>
        </p:spPr>
        <p:txBody>
          <a:bodyPr>
            <a:noAutofit/>
          </a:bodyPr>
          <a:lstStyle/>
          <a:p>
            <a:pPr>
              <a:lnSpc>
                <a:spcPct val="120000"/>
              </a:lnSpc>
              <a:spcBef>
                <a:spcPts val="0"/>
              </a:spcBef>
            </a:pPr>
            <a:r>
              <a:rPr lang="de-DE" sz="1600" dirty="0"/>
              <a:t>Ersteller*in: 	Constantin Egerer</a:t>
            </a:r>
          </a:p>
          <a:p>
            <a:pPr>
              <a:lnSpc>
                <a:spcPct val="120000"/>
              </a:lnSpc>
              <a:spcBef>
                <a:spcPts val="0"/>
              </a:spcBef>
            </a:pPr>
            <a:r>
              <a:rPr lang="de-DE" sz="1600" dirty="0"/>
              <a:t>Datum:	</a:t>
            </a:r>
            <a:r>
              <a:rPr lang="de-DE" sz="1600"/>
              <a:t>	15.05.2024</a:t>
            </a:r>
            <a:endParaRPr lang="de-DE" sz="1600" dirty="0"/>
          </a:p>
          <a:p>
            <a:pPr>
              <a:lnSpc>
                <a:spcPct val="120000"/>
              </a:lnSpc>
              <a:spcBef>
                <a:spcPts val="0"/>
              </a:spcBef>
            </a:pPr>
            <a:r>
              <a:rPr lang="de-DE" sz="1600" dirty="0"/>
              <a:t>Fach:		Chemie</a:t>
            </a:r>
          </a:p>
          <a:p>
            <a:pPr>
              <a:lnSpc>
                <a:spcPct val="120000"/>
              </a:lnSpc>
              <a:spcBef>
                <a:spcPts val="0"/>
              </a:spcBef>
            </a:pPr>
            <a:r>
              <a:rPr lang="de-DE" sz="1600" dirty="0"/>
              <a:t>Thema:		Reaktion von Wasserstoff mit Sauerstoff</a:t>
            </a:r>
          </a:p>
          <a:p>
            <a:pPr>
              <a:lnSpc>
                <a:spcPct val="120000"/>
              </a:lnSpc>
              <a:spcBef>
                <a:spcPts val="0"/>
              </a:spcBef>
            </a:pPr>
            <a:r>
              <a:rPr lang="de-DE" sz="1600" dirty="0"/>
              <a:t>Jahrgangsstufe:	7/8</a:t>
            </a:r>
          </a:p>
          <a:p>
            <a:pPr>
              <a:lnSpc>
                <a:spcPct val="120000"/>
              </a:lnSpc>
              <a:spcBef>
                <a:spcPts val="0"/>
              </a:spcBef>
            </a:pPr>
            <a:r>
              <a:rPr lang="de-DE" sz="1600" dirty="0"/>
              <a:t>Bundesland:	Brandenburg	</a:t>
            </a:r>
          </a:p>
          <a:p>
            <a:pPr>
              <a:lnSpc>
                <a:spcPct val="120000"/>
              </a:lnSpc>
              <a:spcBef>
                <a:spcPts val="0"/>
              </a:spcBef>
            </a:pPr>
            <a:r>
              <a:rPr lang="de-DE" sz="1600" dirty="0"/>
              <a:t>Lernbereich:	3.3 Gase – zwischen lebensnotwendig und 		</a:t>
            </a:r>
            <a:r>
              <a:rPr lang="de-DE" sz="1600" dirty="0" err="1"/>
              <a:t>gefährlich</a:t>
            </a:r>
            <a:endParaRPr lang="de-DE" sz="1600" dirty="0"/>
          </a:p>
          <a:p>
            <a:pPr>
              <a:lnSpc>
                <a:spcPct val="120000"/>
              </a:lnSpc>
              <a:spcBef>
                <a:spcPts val="0"/>
              </a:spcBef>
            </a:pPr>
            <a:r>
              <a:rPr lang="de-DE" sz="1600" dirty="0"/>
              <a:t>		3.4 Wasser – eine Verbindung</a:t>
            </a:r>
          </a:p>
          <a:p>
            <a:pPr>
              <a:lnSpc>
                <a:spcPct val="120000"/>
              </a:lnSpc>
              <a:spcBef>
                <a:spcPts val="0"/>
              </a:spcBef>
            </a:pPr>
            <a:r>
              <a:rPr lang="de-DE" sz="1600" dirty="0"/>
              <a:t>Einsatz im Unterricht als:</a:t>
            </a:r>
          </a:p>
          <a:p>
            <a:pPr marL="285750" indent="-285750">
              <a:lnSpc>
                <a:spcPct val="120000"/>
              </a:lnSpc>
              <a:spcBef>
                <a:spcPts val="0"/>
              </a:spcBef>
              <a:buFont typeface="Arial" panose="020B0604020202020204" pitchFamily="34" charset="0"/>
              <a:buChar char="•"/>
            </a:pPr>
            <a:r>
              <a:rPr lang="de-DE" sz="1600" dirty="0"/>
              <a:t>Unterstützung eines Lehrkräftevortrags</a:t>
            </a:r>
          </a:p>
          <a:p>
            <a:pPr marL="285750" indent="-285750">
              <a:lnSpc>
                <a:spcPct val="120000"/>
              </a:lnSpc>
              <a:spcBef>
                <a:spcPts val="0"/>
              </a:spcBef>
              <a:buFont typeface="Arial" panose="020B0604020202020204" pitchFamily="34" charset="0"/>
              <a:buChar char="•"/>
            </a:pPr>
            <a:endParaRPr lang="de-DE" sz="1600" dirty="0"/>
          </a:p>
          <a:p>
            <a:pPr>
              <a:lnSpc>
                <a:spcPct val="120000"/>
              </a:lnSpc>
              <a:spcBef>
                <a:spcPts val="0"/>
              </a:spcBef>
            </a:pPr>
            <a:r>
              <a:rPr lang="de-DE" sz="1600" dirty="0"/>
              <a:t>Kontakt (optional, für Rückfragen): </a:t>
            </a:r>
            <a:r>
              <a:rPr lang="de-DE" sz="1600" dirty="0" err="1"/>
              <a:t>constantin.egerer@uni-potsdam.de</a:t>
            </a:r>
            <a:endParaRPr lang="de-DE" sz="1600" dirty="0"/>
          </a:p>
        </p:txBody>
      </p:sp>
      <p:sp>
        <p:nvSpPr>
          <p:cNvPr id="6" name="Inhaltsplatzhalter 5">
            <a:extLst>
              <a:ext uri="{FF2B5EF4-FFF2-40B4-BE49-F238E27FC236}">
                <a16:creationId xmlns:a16="http://schemas.microsoft.com/office/drawing/2014/main" id="{558D417D-1F60-8448-4C1E-F035F5D06AE6}"/>
              </a:ext>
            </a:extLst>
          </p:cNvPr>
          <p:cNvSpPr>
            <a:spLocks noGrp="1"/>
          </p:cNvSpPr>
          <p:nvPr>
            <p:ph sz="half" idx="4294967295"/>
          </p:nvPr>
        </p:nvSpPr>
        <p:spPr>
          <a:xfrm>
            <a:off x="6312026" y="1646736"/>
            <a:ext cx="5752751" cy="3942504"/>
          </a:xfrm>
        </p:spPr>
        <p:txBody>
          <a:bodyPr>
            <a:normAutofit/>
          </a:bodyPr>
          <a:lstStyle/>
          <a:p>
            <a:pPr marL="0" indent="0" algn="just">
              <a:lnSpc>
                <a:spcPct val="120000"/>
              </a:lnSpc>
              <a:spcBef>
                <a:spcPts val="600"/>
              </a:spcBef>
              <a:buNone/>
            </a:pPr>
            <a:r>
              <a:rPr lang="de-DE" sz="1600" dirty="0"/>
              <a:t>Didaktischer Kommentar:</a:t>
            </a:r>
          </a:p>
          <a:p>
            <a:pPr marL="0" indent="0" algn="just">
              <a:lnSpc>
                <a:spcPct val="120000"/>
              </a:lnSpc>
              <a:spcBef>
                <a:spcPts val="600"/>
              </a:spcBef>
              <a:buNone/>
            </a:pPr>
            <a:r>
              <a:rPr lang="de-DE" sz="1600" dirty="0"/>
              <a:t>Diese Animation legt den Fokus auf den wirksamen Zusammenstoß von Teilchen als Bedingung für eine chemische Reaktion. Dabei ist die exotherme Reaktion mit einer „Knall“-Animation dargestellt, was durchaus kritisch zu betrachten ist. Diese ist aber zu dem Zweck eingeblendet, um den genauen Mechanismus der Reaktion zu verbergen. Die Animation beinhaltet drei Zusammenstöße, deren Animation sich anschließend sechsmal wiederholt.</a:t>
            </a:r>
          </a:p>
          <a:p>
            <a:pPr marL="0" indent="0" algn="just">
              <a:lnSpc>
                <a:spcPct val="120000"/>
              </a:lnSpc>
              <a:spcBef>
                <a:spcPts val="600"/>
              </a:spcBef>
              <a:buNone/>
            </a:pPr>
            <a:r>
              <a:rPr lang="de-DE" sz="1600" dirty="0"/>
              <a:t>Unter Umständen können leistungsschwache Computer mit der Anzahl der Animationspfade überfordert sein. Ein Neustart von PowerPoint kann Abhilfe schaffen.</a:t>
            </a:r>
          </a:p>
        </p:txBody>
      </p:sp>
      <p:grpSp>
        <p:nvGrpSpPr>
          <p:cNvPr id="2" name="Gruppieren 1">
            <a:extLst>
              <a:ext uri="{FF2B5EF4-FFF2-40B4-BE49-F238E27FC236}">
                <a16:creationId xmlns:a16="http://schemas.microsoft.com/office/drawing/2014/main" id="{1E015291-4D77-5631-E391-2166FF6EE75C}"/>
              </a:ext>
            </a:extLst>
          </p:cNvPr>
          <p:cNvGrpSpPr/>
          <p:nvPr/>
        </p:nvGrpSpPr>
        <p:grpSpPr>
          <a:xfrm>
            <a:off x="-25179" y="5908990"/>
            <a:ext cx="12089956" cy="1077218"/>
            <a:chOff x="-25179" y="5774724"/>
            <a:chExt cx="12089956" cy="1077218"/>
          </a:xfrm>
        </p:grpSpPr>
        <p:sp>
          <p:nvSpPr>
            <p:cNvPr id="9" name="Textfeld 8">
              <a:extLst>
                <a:ext uri="{FF2B5EF4-FFF2-40B4-BE49-F238E27FC236}">
                  <a16:creationId xmlns:a16="http://schemas.microsoft.com/office/drawing/2014/main" id="{53CA0CF7-BB01-15AB-9690-393B8E4AF5B6}"/>
                </a:ext>
              </a:extLst>
            </p:cNvPr>
            <p:cNvSpPr txBox="1"/>
            <p:nvPr/>
          </p:nvSpPr>
          <p:spPr>
            <a:xfrm>
              <a:off x="-25179" y="5774724"/>
              <a:ext cx="12089956" cy="1077218"/>
            </a:xfrm>
            <a:prstGeom prst="rect">
              <a:avLst/>
            </a:prstGeom>
            <a:noFill/>
          </p:spPr>
          <p:txBody>
            <a:bodyPr wrap="square" rtlCol="0">
              <a:spAutoFit/>
            </a:bodyPr>
            <a:lstStyle/>
            <a:p>
              <a:r>
                <a:rPr lang="de-DE" sz="800" dirty="0"/>
                <a:t>Diese Datei ist lizensiert unter:</a:t>
              </a:r>
            </a:p>
            <a:p>
              <a:endParaRPr lang="de-DE" sz="800" dirty="0"/>
            </a:p>
            <a:p>
              <a:endParaRPr lang="de-DE" sz="800" dirty="0"/>
            </a:p>
            <a:p>
              <a:endParaRPr lang="de-DE" sz="800" dirty="0"/>
            </a:p>
            <a:p>
              <a:endParaRPr lang="de-DE" sz="800" dirty="0"/>
            </a:p>
            <a:p>
              <a:r>
                <a:rPr lang="de-DE" sz="800" dirty="0"/>
                <a:t>© 2024. Diese Datei und deren Inhalte sind freigegeben unter der Creative-Commons-Lizenz </a:t>
              </a:r>
            </a:p>
            <a:p>
              <a:r>
                <a:rPr lang="de-DE" sz="800" dirty="0"/>
                <a:t>Namensnennung, Weitergabe unter gleichen Bedingungen, Version 4.0 Deutschland (CC BY-SA 4.0 de). URL: </a:t>
              </a:r>
              <a:r>
                <a:rPr lang="de-DE" sz="800" dirty="0">
                  <a:hlinkClick r:id="rId2"/>
                </a:rPr>
                <a:t>https://creativecommons.org/licenses/by-sa/4.0/de/legalcode</a:t>
              </a:r>
              <a:r>
                <a:rPr lang="de-DE" sz="800" dirty="0"/>
                <a:t> </a:t>
              </a:r>
            </a:p>
            <a:p>
              <a:endParaRPr lang="de-DE" sz="800" dirty="0"/>
            </a:p>
          </p:txBody>
        </p:sp>
        <p:pic>
          <p:nvPicPr>
            <p:cNvPr id="7" name="Bild 3" descr="Ein Bild, das Symbol, Kreis, Screenshot, Grafiken enthält.&#10;&#10;Automatisch generierte Beschreibung">
              <a:extLst>
                <a:ext uri="{FF2B5EF4-FFF2-40B4-BE49-F238E27FC236}">
                  <a16:creationId xmlns:a16="http://schemas.microsoft.com/office/drawing/2014/main" id="{EB7C6B9E-DD7E-2266-2E9A-CEFBD38B6ED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628" y="5968330"/>
              <a:ext cx="1276350" cy="449580"/>
            </a:xfrm>
            <a:prstGeom prst="rect">
              <a:avLst/>
            </a:prstGeom>
          </p:spPr>
        </p:pic>
      </p:grpSp>
    </p:spTree>
    <p:extLst>
      <p:ext uri="{BB962C8B-B14F-4D97-AF65-F5344CB8AC3E}">
        <p14:creationId xmlns:p14="http://schemas.microsoft.com/office/powerpoint/2010/main" val="722533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83" name="Gruppieren 682">
            <a:extLst>
              <a:ext uri="{FF2B5EF4-FFF2-40B4-BE49-F238E27FC236}">
                <a16:creationId xmlns:a16="http://schemas.microsoft.com/office/drawing/2014/main" id="{5C4A1509-A895-8E48-E6AB-FBE9A714FDA6}"/>
              </a:ext>
            </a:extLst>
          </p:cNvPr>
          <p:cNvGrpSpPr/>
          <p:nvPr/>
        </p:nvGrpSpPr>
        <p:grpSpPr>
          <a:xfrm>
            <a:off x="5092129" y="-1665355"/>
            <a:ext cx="1023257" cy="729343"/>
            <a:chOff x="5072743" y="1741714"/>
            <a:chExt cx="1023257" cy="729343"/>
          </a:xfrm>
        </p:grpSpPr>
        <p:sp>
          <p:nvSpPr>
            <p:cNvPr id="684" name="Oval 683">
              <a:extLst>
                <a:ext uri="{FF2B5EF4-FFF2-40B4-BE49-F238E27FC236}">
                  <a16:creationId xmlns:a16="http://schemas.microsoft.com/office/drawing/2014/main" id="{207C7CC0-0A02-E6E4-B683-7E78A7E745E1}"/>
                </a:ext>
              </a:extLst>
            </p:cNvPr>
            <p:cNvSpPr/>
            <p:nvPr/>
          </p:nvSpPr>
          <p:spPr>
            <a:xfrm>
              <a:off x="5072743" y="17417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685" name="Oval 684">
              <a:extLst>
                <a:ext uri="{FF2B5EF4-FFF2-40B4-BE49-F238E27FC236}">
                  <a16:creationId xmlns:a16="http://schemas.microsoft.com/office/drawing/2014/main" id="{671358F2-BAAD-C52E-E7FA-3E48D9777311}"/>
                </a:ext>
              </a:extLst>
            </p:cNvPr>
            <p:cNvSpPr/>
            <p:nvPr/>
          </p:nvSpPr>
          <p:spPr>
            <a:xfrm>
              <a:off x="5519057" y="18941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686" name="Gruppieren 685">
            <a:extLst>
              <a:ext uri="{FF2B5EF4-FFF2-40B4-BE49-F238E27FC236}">
                <a16:creationId xmlns:a16="http://schemas.microsoft.com/office/drawing/2014/main" id="{57BD53F8-09AD-1740-C720-8128BD57A1C6}"/>
              </a:ext>
            </a:extLst>
          </p:cNvPr>
          <p:cNvGrpSpPr/>
          <p:nvPr/>
        </p:nvGrpSpPr>
        <p:grpSpPr>
          <a:xfrm>
            <a:off x="-852543" y="4762326"/>
            <a:ext cx="658588" cy="595997"/>
            <a:chOff x="2688771" y="3687533"/>
            <a:chExt cx="658588" cy="595997"/>
          </a:xfrm>
        </p:grpSpPr>
        <p:sp>
          <p:nvSpPr>
            <p:cNvPr id="687" name="Oval 686">
              <a:extLst>
                <a:ext uri="{FF2B5EF4-FFF2-40B4-BE49-F238E27FC236}">
                  <a16:creationId xmlns:a16="http://schemas.microsoft.com/office/drawing/2014/main" id="{915FDD79-5DC3-0A17-9B86-D10E0E6BE7E0}"/>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688" name="Oval 687">
              <a:extLst>
                <a:ext uri="{FF2B5EF4-FFF2-40B4-BE49-F238E27FC236}">
                  <a16:creationId xmlns:a16="http://schemas.microsoft.com/office/drawing/2014/main" id="{7DA4F789-9903-C5F3-6367-12FBAC8B7DB3}"/>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689" name="Gruppieren 688">
            <a:extLst>
              <a:ext uri="{FF2B5EF4-FFF2-40B4-BE49-F238E27FC236}">
                <a16:creationId xmlns:a16="http://schemas.microsoft.com/office/drawing/2014/main" id="{09AEEB1A-72AF-8B6C-1F58-38E47C9207CD}"/>
              </a:ext>
            </a:extLst>
          </p:cNvPr>
          <p:cNvGrpSpPr/>
          <p:nvPr/>
        </p:nvGrpSpPr>
        <p:grpSpPr>
          <a:xfrm>
            <a:off x="12393940" y="4482859"/>
            <a:ext cx="658588" cy="595997"/>
            <a:chOff x="2688771" y="3687533"/>
            <a:chExt cx="658588" cy="595997"/>
          </a:xfrm>
        </p:grpSpPr>
        <p:sp>
          <p:nvSpPr>
            <p:cNvPr id="690" name="Oval 689">
              <a:extLst>
                <a:ext uri="{FF2B5EF4-FFF2-40B4-BE49-F238E27FC236}">
                  <a16:creationId xmlns:a16="http://schemas.microsoft.com/office/drawing/2014/main" id="{80DB3894-E9AE-3E6B-B081-B87B78019611}"/>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691" name="Oval 690">
              <a:extLst>
                <a:ext uri="{FF2B5EF4-FFF2-40B4-BE49-F238E27FC236}">
                  <a16:creationId xmlns:a16="http://schemas.microsoft.com/office/drawing/2014/main" id="{6138FCBF-DB38-634B-1F38-F14848A2E408}"/>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692" name="Gruppieren 691">
            <a:extLst>
              <a:ext uri="{FF2B5EF4-FFF2-40B4-BE49-F238E27FC236}">
                <a16:creationId xmlns:a16="http://schemas.microsoft.com/office/drawing/2014/main" id="{B535B0D9-7D40-CBC5-677B-F1A66D6327DE}"/>
              </a:ext>
            </a:extLst>
          </p:cNvPr>
          <p:cNvGrpSpPr/>
          <p:nvPr/>
        </p:nvGrpSpPr>
        <p:grpSpPr>
          <a:xfrm rot="1482553">
            <a:off x="5276841" y="2356676"/>
            <a:ext cx="1012378" cy="718458"/>
            <a:chOff x="8919859" y="1864134"/>
            <a:chExt cx="1012378" cy="718458"/>
          </a:xfrm>
        </p:grpSpPr>
        <p:sp>
          <p:nvSpPr>
            <p:cNvPr id="693" name="Oval 692">
              <a:extLst>
                <a:ext uri="{FF2B5EF4-FFF2-40B4-BE49-F238E27FC236}">
                  <a16:creationId xmlns:a16="http://schemas.microsoft.com/office/drawing/2014/main" id="{93870D25-2BD2-DAF5-A955-90AD435083B2}"/>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694" name="Oval 693">
              <a:extLst>
                <a:ext uri="{FF2B5EF4-FFF2-40B4-BE49-F238E27FC236}">
                  <a16:creationId xmlns:a16="http://schemas.microsoft.com/office/drawing/2014/main" id="{FBBF3A19-A422-E8BC-E188-BD981573203F}"/>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695" name="Oval 694">
              <a:extLst>
                <a:ext uri="{FF2B5EF4-FFF2-40B4-BE49-F238E27FC236}">
                  <a16:creationId xmlns:a16="http://schemas.microsoft.com/office/drawing/2014/main" id="{CD941F69-3ED9-6895-95B9-FF22A79544DB}"/>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696" name="Gruppieren 695">
            <a:extLst>
              <a:ext uri="{FF2B5EF4-FFF2-40B4-BE49-F238E27FC236}">
                <a16:creationId xmlns:a16="http://schemas.microsoft.com/office/drawing/2014/main" id="{6BCDF3D8-A201-91B4-B3B0-39DBD0A992BD}"/>
              </a:ext>
            </a:extLst>
          </p:cNvPr>
          <p:cNvGrpSpPr/>
          <p:nvPr/>
        </p:nvGrpSpPr>
        <p:grpSpPr>
          <a:xfrm rot="17216785">
            <a:off x="5281559" y="2263651"/>
            <a:ext cx="1012378" cy="718458"/>
            <a:chOff x="8919859" y="1864134"/>
            <a:chExt cx="1012378" cy="718458"/>
          </a:xfrm>
        </p:grpSpPr>
        <p:sp>
          <p:nvSpPr>
            <p:cNvPr id="697" name="Oval 696">
              <a:extLst>
                <a:ext uri="{FF2B5EF4-FFF2-40B4-BE49-F238E27FC236}">
                  <a16:creationId xmlns:a16="http://schemas.microsoft.com/office/drawing/2014/main" id="{CB0FD108-3A67-3B20-B39B-0D342D5C053A}"/>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698" name="Oval 697">
              <a:extLst>
                <a:ext uri="{FF2B5EF4-FFF2-40B4-BE49-F238E27FC236}">
                  <a16:creationId xmlns:a16="http://schemas.microsoft.com/office/drawing/2014/main" id="{32EEBB04-5EA3-1B18-9670-787F90160670}"/>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699" name="Oval 698">
              <a:extLst>
                <a:ext uri="{FF2B5EF4-FFF2-40B4-BE49-F238E27FC236}">
                  <a16:creationId xmlns:a16="http://schemas.microsoft.com/office/drawing/2014/main" id="{DABF654A-D06A-9A35-057F-74182BCA9F59}"/>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sp>
        <p:nvSpPr>
          <p:cNvPr id="700" name="Textfeld 699">
            <a:extLst>
              <a:ext uri="{FF2B5EF4-FFF2-40B4-BE49-F238E27FC236}">
                <a16:creationId xmlns:a16="http://schemas.microsoft.com/office/drawing/2014/main" id="{7BFA4701-EF90-B490-989C-D0B186A4CCDC}"/>
              </a:ext>
            </a:extLst>
          </p:cNvPr>
          <p:cNvSpPr txBox="1"/>
          <p:nvPr/>
        </p:nvSpPr>
        <p:spPr>
          <a:xfrm>
            <a:off x="2287563" y="6653222"/>
            <a:ext cx="184731" cy="369332"/>
          </a:xfrm>
          <a:prstGeom prst="rect">
            <a:avLst/>
          </a:prstGeom>
          <a:noFill/>
        </p:spPr>
        <p:txBody>
          <a:bodyPr wrap="square" rtlCol="0">
            <a:spAutoFit/>
          </a:bodyPr>
          <a:lstStyle/>
          <a:p>
            <a:pPr defTabSz="457200"/>
            <a:endParaRPr lang="de-DE" dirty="0">
              <a:solidFill>
                <a:prstClr val="black"/>
              </a:solidFill>
              <a:latin typeface="Calibri" panose="020F0502020204030204"/>
            </a:endParaRPr>
          </a:p>
        </p:txBody>
      </p:sp>
      <p:sp>
        <p:nvSpPr>
          <p:cNvPr id="701" name="Textfeld 700">
            <a:extLst>
              <a:ext uri="{FF2B5EF4-FFF2-40B4-BE49-F238E27FC236}">
                <a16:creationId xmlns:a16="http://schemas.microsoft.com/office/drawing/2014/main" id="{D90C9CF6-0930-C7CE-2756-5C3561A97662}"/>
              </a:ext>
            </a:extLst>
          </p:cNvPr>
          <p:cNvSpPr txBox="1"/>
          <p:nvPr/>
        </p:nvSpPr>
        <p:spPr>
          <a:xfrm>
            <a:off x="3389250" y="6642205"/>
            <a:ext cx="184731" cy="369332"/>
          </a:xfrm>
          <a:prstGeom prst="rect">
            <a:avLst/>
          </a:prstGeom>
          <a:noFill/>
        </p:spPr>
        <p:txBody>
          <a:bodyPr wrap="square" rtlCol="0">
            <a:spAutoFit/>
          </a:bodyPr>
          <a:lstStyle/>
          <a:p>
            <a:pPr defTabSz="457200"/>
            <a:endParaRPr lang="de-DE">
              <a:solidFill>
                <a:prstClr val="black"/>
              </a:solidFill>
              <a:latin typeface="Calibri" panose="020F0502020204030204"/>
            </a:endParaRPr>
          </a:p>
        </p:txBody>
      </p:sp>
      <p:grpSp>
        <p:nvGrpSpPr>
          <p:cNvPr id="702" name="Gruppieren 701">
            <a:extLst>
              <a:ext uri="{FF2B5EF4-FFF2-40B4-BE49-F238E27FC236}">
                <a16:creationId xmlns:a16="http://schemas.microsoft.com/office/drawing/2014/main" id="{A5BAA914-F684-29A9-1ABF-1C12C0B72FAE}"/>
              </a:ext>
            </a:extLst>
          </p:cNvPr>
          <p:cNvGrpSpPr/>
          <p:nvPr/>
        </p:nvGrpSpPr>
        <p:grpSpPr>
          <a:xfrm>
            <a:off x="8727782" y="-1590175"/>
            <a:ext cx="1023257" cy="729343"/>
            <a:chOff x="5072743" y="1741714"/>
            <a:chExt cx="1023257" cy="729343"/>
          </a:xfrm>
        </p:grpSpPr>
        <p:sp>
          <p:nvSpPr>
            <p:cNvPr id="703" name="Oval 702">
              <a:extLst>
                <a:ext uri="{FF2B5EF4-FFF2-40B4-BE49-F238E27FC236}">
                  <a16:creationId xmlns:a16="http://schemas.microsoft.com/office/drawing/2014/main" id="{107C9777-CDAD-11ED-C958-4868AA2EA50F}"/>
                </a:ext>
              </a:extLst>
            </p:cNvPr>
            <p:cNvSpPr/>
            <p:nvPr/>
          </p:nvSpPr>
          <p:spPr>
            <a:xfrm>
              <a:off x="5072743" y="17417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04" name="Oval 703">
              <a:extLst>
                <a:ext uri="{FF2B5EF4-FFF2-40B4-BE49-F238E27FC236}">
                  <a16:creationId xmlns:a16="http://schemas.microsoft.com/office/drawing/2014/main" id="{763143FE-F0EF-6ABB-B2D0-AA1643D223BB}"/>
                </a:ext>
              </a:extLst>
            </p:cNvPr>
            <p:cNvSpPr/>
            <p:nvPr/>
          </p:nvSpPr>
          <p:spPr>
            <a:xfrm>
              <a:off x="5519057" y="18941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705" name="Gruppieren 704">
            <a:extLst>
              <a:ext uri="{FF2B5EF4-FFF2-40B4-BE49-F238E27FC236}">
                <a16:creationId xmlns:a16="http://schemas.microsoft.com/office/drawing/2014/main" id="{A346D19B-44C8-29D0-6BA5-904146D39D40}"/>
              </a:ext>
            </a:extLst>
          </p:cNvPr>
          <p:cNvGrpSpPr/>
          <p:nvPr/>
        </p:nvGrpSpPr>
        <p:grpSpPr>
          <a:xfrm>
            <a:off x="2646535" y="7148444"/>
            <a:ext cx="658588" cy="595997"/>
            <a:chOff x="2688771" y="3687533"/>
            <a:chExt cx="658588" cy="595997"/>
          </a:xfrm>
        </p:grpSpPr>
        <p:sp>
          <p:nvSpPr>
            <p:cNvPr id="706" name="Oval 705">
              <a:extLst>
                <a:ext uri="{FF2B5EF4-FFF2-40B4-BE49-F238E27FC236}">
                  <a16:creationId xmlns:a16="http://schemas.microsoft.com/office/drawing/2014/main" id="{EE2F3C84-E5BA-F626-2A6A-9E6C95D71A18}"/>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07" name="Oval 706">
              <a:extLst>
                <a:ext uri="{FF2B5EF4-FFF2-40B4-BE49-F238E27FC236}">
                  <a16:creationId xmlns:a16="http://schemas.microsoft.com/office/drawing/2014/main" id="{1E2A4D3D-261A-758A-E92C-07650F610291}"/>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708" name="Gruppieren 707">
            <a:extLst>
              <a:ext uri="{FF2B5EF4-FFF2-40B4-BE49-F238E27FC236}">
                <a16:creationId xmlns:a16="http://schemas.microsoft.com/office/drawing/2014/main" id="{907E10CC-3B78-285B-572A-116AE06F9F35}"/>
              </a:ext>
            </a:extLst>
          </p:cNvPr>
          <p:cNvGrpSpPr/>
          <p:nvPr/>
        </p:nvGrpSpPr>
        <p:grpSpPr>
          <a:xfrm>
            <a:off x="16033104" y="6674993"/>
            <a:ext cx="658588" cy="595997"/>
            <a:chOff x="2688771" y="3687533"/>
            <a:chExt cx="658588" cy="595997"/>
          </a:xfrm>
        </p:grpSpPr>
        <p:sp>
          <p:nvSpPr>
            <p:cNvPr id="709" name="Oval 708">
              <a:extLst>
                <a:ext uri="{FF2B5EF4-FFF2-40B4-BE49-F238E27FC236}">
                  <a16:creationId xmlns:a16="http://schemas.microsoft.com/office/drawing/2014/main" id="{829CBED5-7530-DE01-BFA7-BA33D6D465E4}"/>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10" name="Oval 709">
              <a:extLst>
                <a:ext uri="{FF2B5EF4-FFF2-40B4-BE49-F238E27FC236}">
                  <a16:creationId xmlns:a16="http://schemas.microsoft.com/office/drawing/2014/main" id="{892EDFA3-E445-669A-6F01-2C9073E9046A}"/>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711" name="Gruppieren 710">
            <a:extLst>
              <a:ext uri="{FF2B5EF4-FFF2-40B4-BE49-F238E27FC236}">
                <a16:creationId xmlns:a16="http://schemas.microsoft.com/office/drawing/2014/main" id="{C47EEC20-620A-CB40-734B-8C6F8BC50670}"/>
              </a:ext>
            </a:extLst>
          </p:cNvPr>
          <p:cNvGrpSpPr/>
          <p:nvPr/>
        </p:nvGrpSpPr>
        <p:grpSpPr>
          <a:xfrm rot="1482553">
            <a:off x="8931133" y="4375950"/>
            <a:ext cx="1012378" cy="718458"/>
            <a:chOff x="8919859" y="1864134"/>
            <a:chExt cx="1012378" cy="718458"/>
          </a:xfrm>
        </p:grpSpPr>
        <p:sp>
          <p:nvSpPr>
            <p:cNvPr id="712" name="Oval 711">
              <a:extLst>
                <a:ext uri="{FF2B5EF4-FFF2-40B4-BE49-F238E27FC236}">
                  <a16:creationId xmlns:a16="http://schemas.microsoft.com/office/drawing/2014/main" id="{B634F29E-3194-AB97-FBD6-8000C6A6ABFB}"/>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13" name="Oval 712">
              <a:extLst>
                <a:ext uri="{FF2B5EF4-FFF2-40B4-BE49-F238E27FC236}">
                  <a16:creationId xmlns:a16="http://schemas.microsoft.com/office/drawing/2014/main" id="{10DDB667-14FB-9728-DA54-395E8C1452B1}"/>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14" name="Oval 713">
              <a:extLst>
                <a:ext uri="{FF2B5EF4-FFF2-40B4-BE49-F238E27FC236}">
                  <a16:creationId xmlns:a16="http://schemas.microsoft.com/office/drawing/2014/main" id="{438273DB-A489-D559-4C9E-5911B29A2272}"/>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715" name="Gruppieren 714">
            <a:extLst>
              <a:ext uri="{FF2B5EF4-FFF2-40B4-BE49-F238E27FC236}">
                <a16:creationId xmlns:a16="http://schemas.microsoft.com/office/drawing/2014/main" id="{AB66003C-5A40-536D-9260-8397FF5D152E}"/>
              </a:ext>
            </a:extLst>
          </p:cNvPr>
          <p:cNvGrpSpPr/>
          <p:nvPr/>
        </p:nvGrpSpPr>
        <p:grpSpPr>
          <a:xfrm rot="17216785">
            <a:off x="8935851" y="4282925"/>
            <a:ext cx="1012378" cy="718458"/>
            <a:chOff x="8919859" y="1864134"/>
            <a:chExt cx="1012378" cy="718458"/>
          </a:xfrm>
        </p:grpSpPr>
        <p:sp>
          <p:nvSpPr>
            <p:cNvPr id="716" name="Oval 715">
              <a:extLst>
                <a:ext uri="{FF2B5EF4-FFF2-40B4-BE49-F238E27FC236}">
                  <a16:creationId xmlns:a16="http://schemas.microsoft.com/office/drawing/2014/main" id="{9DA26AFE-01E6-54EB-1985-8051596430BD}"/>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17" name="Oval 716">
              <a:extLst>
                <a:ext uri="{FF2B5EF4-FFF2-40B4-BE49-F238E27FC236}">
                  <a16:creationId xmlns:a16="http://schemas.microsoft.com/office/drawing/2014/main" id="{2BC0AC02-AE5B-8731-EF6D-D52585A63CB9}"/>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18" name="Oval 717">
              <a:extLst>
                <a:ext uri="{FF2B5EF4-FFF2-40B4-BE49-F238E27FC236}">
                  <a16:creationId xmlns:a16="http://schemas.microsoft.com/office/drawing/2014/main" id="{B8445F13-C072-B04E-7FDA-57AA6CE9EB99}"/>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719" name="Gruppieren 718">
            <a:extLst>
              <a:ext uri="{FF2B5EF4-FFF2-40B4-BE49-F238E27FC236}">
                <a16:creationId xmlns:a16="http://schemas.microsoft.com/office/drawing/2014/main" id="{1072CAD2-C1F1-CFCC-3870-C9CC992C061A}"/>
              </a:ext>
            </a:extLst>
          </p:cNvPr>
          <p:cNvGrpSpPr/>
          <p:nvPr/>
        </p:nvGrpSpPr>
        <p:grpSpPr>
          <a:xfrm>
            <a:off x="1472071" y="-1584222"/>
            <a:ext cx="1023257" cy="729343"/>
            <a:chOff x="5072743" y="1741714"/>
            <a:chExt cx="1023257" cy="729343"/>
          </a:xfrm>
        </p:grpSpPr>
        <p:sp>
          <p:nvSpPr>
            <p:cNvPr id="720" name="Oval 719">
              <a:extLst>
                <a:ext uri="{FF2B5EF4-FFF2-40B4-BE49-F238E27FC236}">
                  <a16:creationId xmlns:a16="http://schemas.microsoft.com/office/drawing/2014/main" id="{3F0468D8-8C71-EF7F-59B1-3E76999FADB6}"/>
                </a:ext>
              </a:extLst>
            </p:cNvPr>
            <p:cNvSpPr/>
            <p:nvPr/>
          </p:nvSpPr>
          <p:spPr>
            <a:xfrm>
              <a:off x="5072743" y="17417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21" name="Oval 720">
              <a:extLst>
                <a:ext uri="{FF2B5EF4-FFF2-40B4-BE49-F238E27FC236}">
                  <a16:creationId xmlns:a16="http://schemas.microsoft.com/office/drawing/2014/main" id="{18759F8A-26E5-A439-976D-FB380A95ED19}"/>
                </a:ext>
              </a:extLst>
            </p:cNvPr>
            <p:cNvSpPr/>
            <p:nvPr/>
          </p:nvSpPr>
          <p:spPr>
            <a:xfrm>
              <a:off x="5519057" y="18941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722" name="Gruppieren 721">
            <a:extLst>
              <a:ext uri="{FF2B5EF4-FFF2-40B4-BE49-F238E27FC236}">
                <a16:creationId xmlns:a16="http://schemas.microsoft.com/office/drawing/2014/main" id="{81C44E52-5B05-B772-C922-13C46A466451}"/>
              </a:ext>
            </a:extLst>
          </p:cNvPr>
          <p:cNvGrpSpPr/>
          <p:nvPr/>
        </p:nvGrpSpPr>
        <p:grpSpPr>
          <a:xfrm>
            <a:off x="-4777208" y="6262003"/>
            <a:ext cx="658588" cy="595997"/>
            <a:chOff x="2688771" y="3687533"/>
            <a:chExt cx="658588" cy="595997"/>
          </a:xfrm>
        </p:grpSpPr>
        <p:sp>
          <p:nvSpPr>
            <p:cNvPr id="723" name="Oval 722">
              <a:extLst>
                <a:ext uri="{FF2B5EF4-FFF2-40B4-BE49-F238E27FC236}">
                  <a16:creationId xmlns:a16="http://schemas.microsoft.com/office/drawing/2014/main" id="{62B91A69-31D0-0DCE-2C1F-E9C9B59F5097}"/>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24" name="Oval 723">
              <a:extLst>
                <a:ext uri="{FF2B5EF4-FFF2-40B4-BE49-F238E27FC236}">
                  <a16:creationId xmlns:a16="http://schemas.microsoft.com/office/drawing/2014/main" id="{BFDAEC3D-EB24-6790-FD33-88DCB9E28F9D}"/>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725" name="Gruppieren 724">
            <a:extLst>
              <a:ext uri="{FF2B5EF4-FFF2-40B4-BE49-F238E27FC236}">
                <a16:creationId xmlns:a16="http://schemas.microsoft.com/office/drawing/2014/main" id="{25867F48-D08E-6774-F76D-1B0D5A3D04AD}"/>
              </a:ext>
            </a:extLst>
          </p:cNvPr>
          <p:cNvGrpSpPr/>
          <p:nvPr/>
        </p:nvGrpSpPr>
        <p:grpSpPr>
          <a:xfrm>
            <a:off x="8706179" y="6867547"/>
            <a:ext cx="658588" cy="595997"/>
            <a:chOff x="2688771" y="3687533"/>
            <a:chExt cx="658588" cy="595997"/>
          </a:xfrm>
        </p:grpSpPr>
        <p:sp>
          <p:nvSpPr>
            <p:cNvPr id="726" name="Oval 725">
              <a:extLst>
                <a:ext uri="{FF2B5EF4-FFF2-40B4-BE49-F238E27FC236}">
                  <a16:creationId xmlns:a16="http://schemas.microsoft.com/office/drawing/2014/main" id="{EF2F556B-2058-5159-4181-512A4B73F04C}"/>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27" name="Oval 726">
              <a:extLst>
                <a:ext uri="{FF2B5EF4-FFF2-40B4-BE49-F238E27FC236}">
                  <a16:creationId xmlns:a16="http://schemas.microsoft.com/office/drawing/2014/main" id="{9B895CCF-40E9-F66B-2E56-BB8890F17D40}"/>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728" name="Gruppieren 727">
            <a:extLst>
              <a:ext uri="{FF2B5EF4-FFF2-40B4-BE49-F238E27FC236}">
                <a16:creationId xmlns:a16="http://schemas.microsoft.com/office/drawing/2014/main" id="{2DA04D9A-2667-7683-CD5F-E02E17F928BD}"/>
              </a:ext>
            </a:extLst>
          </p:cNvPr>
          <p:cNvGrpSpPr/>
          <p:nvPr/>
        </p:nvGrpSpPr>
        <p:grpSpPr>
          <a:xfrm rot="1482553">
            <a:off x="1723816" y="3692386"/>
            <a:ext cx="1012378" cy="718458"/>
            <a:chOff x="8919859" y="1864134"/>
            <a:chExt cx="1012378" cy="718458"/>
          </a:xfrm>
        </p:grpSpPr>
        <p:sp>
          <p:nvSpPr>
            <p:cNvPr id="729" name="Oval 728">
              <a:extLst>
                <a:ext uri="{FF2B5EF4-FFF2-40B4-BE49-F238E27FC236}">
                  <a16:creationId xmlns:a16="http://schemas.microsoft.com/office/drawing/2014/main" id="{6A0A0937-FCE4-19FC-9605-2698E0CB7FC8}"/>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30" name="Oval 729">
              <a:extLst>
                <a:ext uri="{FF2B5EF4-FFF2-40B4-BE49-F238E27FC236}">
                  <a16:creationId xmlns:a16="http://schemas.microsoft.com/office/drawing/2014/main" id="{D902693D-A623-EF23-1918-A71D06A0ACF3}"/>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31" name="Oval 730">
              <a:extLst>
                <a:ext uri="{FF2B5EF4-FFF2-40B4-BE49-F238E27FC236}">
                  <a16:creationId xmlns:a16="http://schemas.microsoft.com/office/drawing/2014/main" id="{E896BB92-A21B-C34E-9543-C5DC183CAB3D}"/>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732" name="Gruppieren 731">
            <a:extLst>
              <a:ext uri="{FF2B5EF4-FFF2-40B4-BE49-F238E27FC236}">
                <a16:creationId xmlns:a16="http://schemas.microsoft.com/office/drawing/2014/main" id="{21E63075-616D-3847-F03C-2AFCDA2D1128}"/>
              </a:ext>
            </a:extLst>
          </p:cNvPr>
          <p:cNvGrpSpPr/>
          <p:nvPr/>
        </p:nvGrpSpPr>
        <p:grpSpPr>
          <a:xfrm rot="17216785">
            <a:off x="1728534" y="3599361"/>
            <a:ext cx="1012378" cy="718458"/>
            <a:chOff x="8919859" y="1864134"/>
            <a:chExt cx="1012378" cy="718458"/>
          </a:xfrm>
        </p:grpSpPr>
        <p:sp>
          <p:nvSpPr>
            <p:cNvPr id="733" name="Oval 732">
              <a:extLst>
                <a:ext uri="{FF2B5EF4-FFF2-40B4-BE49-F238E27FC236}">
                  <a16:creationId xmlns:a16="http://schemas.microsoft.com/office/drawing/2014/main" id="{5CC9128D-07BC-7E11-2DF0-DF7D9CAA14C9}"/>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34" name="Oval 733">
              <a:extLst>
                <a:ext uri="{FF2B5EF4-FFF2-40B4-BE49-F238E27FC236}">
                  <a16:creationId xmlns:a16="http://schemas.microsoft.com/office/drawing/2014/main" id="{39AAF74B-CD15-8CEE-FD6A-5938AC3DE8AD}"/>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35" name="Oval 734">
              <a:extLst>
                <a:ext uri="{FF2B5EF4-FFF2-40B4-BE49-F238E27FC236}">
                  <a16:creationId xmlns:a16="http://schemas.microsoft.com/office/drawing/2014/main" id="{1C1027FA-D203-5706-A012-9D82933DBC9D}"/>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sp>
        <p:nvSpPr>
          <p:cNvPr id="736" name="Explosion 1 735">
            <a:extLst>
              <a:ext uri="{FF2B5EF4-FFF2-40B4-BE49-F238E27FC236}">
                <a16:creationId xmlns:a16="http://schemas.microsoft.com/office/drawing/2014/main" id="{9E1EE259-1230-5645-5FC8-5037A73AC047}"/>
              </a:ext>
            </a:extLst>
          </p:cNvPr>
          <p:cNvSpPr/>
          <p:nvPr/>
        </p:nvSpPr>
        <p:spPr>
          <a:xfrm>
            <a:off x="1406227" y="3102413"/>
            <a:ext cx="1844984" cy="1869260"/>
          </a:xfrm>
          <a:prstGeom prst="irregularSeal1">
            <a:avLst/>
          </a:prstGeom>
          <a:solidFill>
            <a:srgbClr val="FF0000"/>
          </a:solidFill>
          <a:ln w="12700" cap="flat" cmpd="sng" algn="ctr">
            <a:solidFill>
              <a:srgbClr val="ED7D31"/>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37" name="Explosion 1 736">
            <a:extLst>
              <a:ext uri="{FF2B5EF4-FFF2-40B4-BE49-F238E27FC236}">
                <a16:creationId xmlns:a16="http://schemas.microsoft.com/office/drawing/2014/main" id="{24F9B84C-17E4-1DD1-C18A-76BA825C1033}"/>
              </a:ext>
            </a:extLst>
          </p:cNvPr>
          <p:cNvSpPr/>
          <p:nvPr/>
        </p:nvSpPr>
        <p:spPr>
          <a:xfrm>
            <a:off x="4954036" y="1809909"/>
            <a:ext cx="1844984" cy="1869260"/>
          </a:xfrm>
          <a:prstGeom prst="irregularSeal1">
            <a:avLst/>
          </a:prstGeom>
          <a:solidFill>
            <a:srgbClr val="FF0000"/>
          </a:solidFill>
          <a:ln w="12700" cap="flat" cmpd="sng" algn="ctr">
            <a:solidFill>
              <a:srgbClr val="ED7D31"/>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38" name="Explosion 1 737">
            <a:extLst>
              <a:ext uri="{FF2B5EF4-FFF2-40B4-BE49-F238E27FC236}">
                <a16:creationId xmlns:a16="http://schemas.microsoft.com/office/drawing/2014/main" id="{133283EB-038F-DC17-E7E3-B5E7CAAD3ADF}"/>
              </a:ext>
            </a:extLst>
          </p:cNvPr>
          <p:cNvSpPr/>
          <p:nvPr/>
        </p:nvSpPr>
        <p:spPr>
          <a:xfrm>
            <a:off x="8583503" y="3789380"/>
            <a:ext cx="1844984" cy="1869260"/>
          </a:xfrm>
          <a:prstGeom prst="irregularSeal1">
            <a:avLst/>
          </a:prstGeom>
          <a:solidFill>
            <a:srgbClr val="FF0000"/>
          </a:solidFill>
          <a:ln w="12700" cap="flat" cmpd="sng" algn="ctr">
            <a:solidFill>
              <a:srgbClr val="ED7D31"/>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739" name="Gruppieren 738">
            <a:extLst>
              <a:ext uri="{FF2B5EF4-FFF2-40B4-BE49-F238E27FC236}">
                <a16:creationId xmlns:a16="http://schemas.microsoft.com/office/drawing/2014/main" id="{97319471-44F6-FEEA-360E-217E929CAA90}"/>
              </a:ext>
            </a:extLst>
          </p:cNvPr>
          <p:cNvGrpSpPr/>
          <p:nvPr/>
        </p:nvGrpSpPr>
        <p:grpSpPr>
          <a:xfrm>
            <a:off x="5024092" y="-1665355"/>
            <a:ext cx="1023257" cy="729343"/>
            <a:chOff x="5072743" y="1741714"/>
            <a:chExt cx="1023257" cy="729343"/>
          </a:xfrm>
        </p:grpSpPr>
        <p:sp>
          <p:nvSpPr>
            <p:cNvPr id="740" name="Oval 739">
              <a:extLst>
                <a:ext uri="{FF2B5EF4-FFF2-40B4-BE49-F238E27FC236}">
                  <a16:creationId xmlns:a16="http://schemas.microsoft.com/office/drawing/2014/main" id="{42429BC7-9C01-F528-C6E0-6F27839BEEBB}"/>
                </a:ext>
              </a:extLst>
            </p:cNvPr>
            <p:cNvSpPr/>
            <p:nvPr/>
          </p:nvSpPr>
          <p:spPr>
            <a:xfrm>
              <a:off x="5072743" y="17417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41" name="Oval 740">
              <a:extLst>
                <a:ext uri="{FF2B5EF4-FFF2-40B4-BE49-F238E27FC236}">
                  <a16:creationId xmlns:a16="http://schemas.microsoft.com/office/drawing/2014/main" id="{53562D06-4A67-3A00-D197-8D2CEFFFFB37}"/>
                </a:ext>
              </a:extLst>
            </p:cNvPr>
            <p:cNvSpPr/>
            <p:nvPr/>
          </p:nvSpPr>
          <p:spPr>
            <a:xfrm>
              <a:off x="5519057" y="18941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742" name="Gruppieren 741">
            <a:extLst>
              <a:ext uri="{FF2B5EF4-FFF2-40B4-BE49-F238E27FC236}">
                <a16:creationId xmlns:a16="http://schemas.microsoft.com/office/drawing/2014/main" id="{FD6153AF-A3CB-9280-606C-161E17EC8600}"/>
              </a:ext>
            </a:extLst>
          </p:cNvPr>
          <p:cNvGrpSpPr/>
          <p:nvPr/>
        </p:nvGrpSpPr>
        <p:grpSpPr>
          <a:xfrm>
            <a:off x="-920580" y="4762326"/>
            <a:ext cx="658588" cy="595997"/>
            <a:chOff x="2688771" y="3687533"/>
            <a:chExt cx="658588" cy="595997"/>
          </a:xfrm>
        </p:grpSpPr>
        <p:sp>
          <p:nvSpPr>
            <p:cNvPr id="743" name="Oval 742">
              <a:extLst>
                <a:ext uri="{FF2B5EF4-FFF2-40B4-BE49-F238E27FC236}">
                  <a16:creationId xmlns:a16="http://schemas.microsoft.com/office/drawing/2014/main" id="{8C037460-8F99-62D7-5465-50A69671F0D5}"/>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44" name="Oval 743">
              <a:extLst>
                <a:ext uri="{FF2B5EF4-FFF2-40B4-BE49-F238E27FC236}">
                  <a16:creationId xmlns:a16="http://schemas.microsoft.com/office/drawing/2014/main" id="{DF036D9F-C92F-979F-9025-FECE1A6C4194}"/>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745" name="Gruppieren 744">
            <a:extLst>
              <a:ext uri="{FF2B5EF4-FFF2-40B4-BE49-F238E27FC236}">
                <a16:creationId xmlns:a16="http://schemas.microsoft.com/office/drawing/2014/main" id="{875B04AE-52BA-6EAB-9A53-330FC4B761AB}"/>
              </a:ext>
            </a:extLst>
          </p:cNvPr>
          <p:cNvGrpSpPr/>
          <p:nvPr/>
        </p:nvGrpSpPr>
        <p:grpSpPr>
          <a:xfrm>
            <a:off x="12325903" y="4482859"/>
            <a:ext cx="658588" cy="595997"/>
            <a:chOff x="2688771" y="3687533"/>
            <a:chExt cx="658588" cy="595997"/>
          </a:xfrm>
        </p:grpSpPr>
        <p:sp>
          <p:nvSpPr>
            <p:cNvPr id="746" name="Oval 745">
              <a:extLst>
                <a:ext uri="{FF2B5EF4-FFF2-40B4-BE49-F238E27FC236}">
                  <a16:creationId xmlns:a16="http://schemas.microsoft.com/office/drawing/2014/main" id="{D7C5FEE0-FB86-8F7C-01BA-2AE4AE8B1B53}"/>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47" name="Oval 746">
              <a:extLst>
                <a:ext uri="{FF2B5EF4-FFF2-40B4-BE49-F238E27FC236}">
                  <a16:creationId xmlns:a16="http://schemas.microsoft.com/office/drawing/2014/main" id="{B09B3696-A959-9CD1-F4F1-D8949F460F65}"/>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748" name="Gruppieren 747">
            <a:extLst>
              <a:ext uri="{FF2B5EF4-FFF2-40B4-BE49-F238E27FC236}">
                <a16:creationId xmlns:a16="http://schemas.microsoft.com/office/drawing/2014/main" id="{DABFF153-A448-ADF6-DF53-E5DA9DED2029}"/>
              </a:ext>
            </a:extLst>
          </p:cNvPr>
          <p:cNvGrpSpPr/>
          <p:nvPr/>
        </p:nvGrpSpPr>
        <p:grpSpPr>
          <a:xfrm rot="1482553">
            <a:off x="5208804" y="2356676"/>
            <a:ext cx="1012378" cy="718458"/>
            <a:chOff x="8919859" y="1864134"/>
            <a:chExt cx="1012378" cy="718458"/>
          </a:xfrm>
        </p:grpSpPr>
        <p:sp>
          <p:nvSpPr>
            <p:cNvPr id="749" name="Oval 748">
              <a:extLst>
                <a:ext uri="{FF2B5EF4-FFF2-40B4-BE49-F238E27FC236}">
                  <a16:creationId xmlns:a16="http://schemas.microsoft.com/office/drawing/2014/main" id="{15AD4F53-DEB1-DD9E-74E2-473C99CB1A7D}"/>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50" name="Oval 749">
              <a:extLst>
                <a:ext uri="{FF2B5EF4-FFF2-40B4-BE49-F238E27FC236}">
                  <a16:creationId xmlns:a16="http://schemas.microsoft.com/office/drawing/2014/main" id="{BC575C28-30AC-B692-1B47-AB627903CD70}"/>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51" name="Oval 750">
              <a:extLst>
                <a:ext uri="{FF2B5EF4-FFF2-40B4-BE49-F238E27FC236}">
                  <a16:creationId xmlns:a16="http://schemas.microsoft.com/office/drawing/2014/main" id="{8D1D2F64-CD82-9D8F-F588-E219B6D73661}"/>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752" name="Gruppieren 751">
            <a:extLst>
              <a:ext uri="{FF2B5EF4-FFF2-40B4-BE49-F238E27FC236}">
                <a16:creationId xmlns:a16="http://schemas.microsoft.com/office/drawing/2014/main" id="{F66BB66E-C2EE-BA05-E255-49EA8743730E}"/>
              </a:ext>
            </a:extLst>
          </p:cNvPr>
          <p:cNvGrpSpPr/>
          <p:nvPr/>
        </p:nvGrpSpPr>
        <p:grpSpPr>
          <a:xfrm rot="17216785">
            <a:off x="5213522" y="2263651"/>
            <a:ext cx="1012378" cy="718458"/>
            <a:chOff x="8919859" y="1864134"/>
            <a:chExt cx="1012378" cy="718458"/>
          </a:xfrm>
        </p:grpSpPr>
        <p:sp>
          <p:nvSpPr>
            <p:cNvPr id="753" name="Oval 752">
              <a:extLst>
                <a:ext uri="{FF2B5EF4-FFF2-40B4-BE49-F238E27FC236}">
                  <a16:creationId xmlns:a16="http://schemas.microsoft.com/office/drawing/2014/main" id="{0AEDB000-2183-9BE2-9567-33009D49C716}"/>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54" name="Oval 753">
              <a:extLst>
                <a:ext uri="{FF2B5EF4-FFF2-40B4-BE49-F238E27FC236}">
                  <a16:creationId xmlns:a16="http://schemas.microsoft.com/office/drawing/2014/main" id="{D3B6B5A2-25F8-5292-1FED-20C48C12990B}"/>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55" name="Oval 754">
              <a:extLst>
                <a:ext uri="{FF2B5EF4-FFF2-40B4-BE49-F238E27FC236}">
                  <a16:creationId xmlns:a16="http://schemas.microsoft.com/office/drawing/2014/main" id="{F8C7DCC5-B4E6-0E83-F060-C9C223AFB1DA}"/>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sp>
        <p:nvSpPr>
          <p:cNvPr id="756" name="Textfeld 755">
            <a:extLst>
              <a:ext uri="{FF2B5EF4-FFF2-40B4-BE49-F238E27FC236}">
                <a16:creationId xmlns:a16="http://schemas.microsoft.com/office/drawing/2014/main" id="{E401D2BF-266D-63DA-2BC6-63B2B019A6B0}"/>
              </a:ext>
            </a:extLst>
          </p:cNvPr>
          <p:cNvSpPr txBox="1"/>
          <p:nvPr/>
        </p:nvSpPr>
        <p:spPr>
          <a:xfrm>
            <a:off x="2219526" y="6653222"/>
            <a:ext cx="184731" cy="369332"/>
          </a:xfrm>
          <a:prstGeom prst="rect">
            <a:avLst/>
          </a:prstGeom>
          <a:noFill/>
        </p:spPr>
        <p:txBody>
          <a:bodyPr wrap="square" rtlCol="0">
            <a:spAutoFit/>
          </a:bodyPr>
          <a:lstStyle/>
          <a:p>
            <a:pPr defTabSz="457200"/>
            <a:endParaRPr lang="de-DE" dirty="0">
              <a:solidFill>
                <a:prstClr val="black"/>
              </a:solidFill>
              <a:latin typeface="Calibri" panose="020F0502020204030204"/>
            </a:endParaRPr>
          </a:p>
        </p:txBody>
      </p:sp>
      <p:sp>
        <p:nvSpPr>
          <p:cNvPr id="757" name="Textfeld 756">
            <a:extLst>
              <a:ext uri="{FF2B5EF4-FFF2-40B4-BE49-F238E27FC236}">
                <a16:creationId xmlns:a16="http://schemas.microsoft.com/office/drawing/2014/main" id="{A4B9B890-627D-4E33-FFAF-3FF1530DD7A4}"/>
              </a:ext>
            </a:extLst>
          </p:cNvPr>
          <p:cNvSpPr txBox="1"/>
          <p:nvPr/>
        </p:nvSpPr>
        <p:spPr>
          <a:xfrm>
            <a:off x="3321213" y="6642205"/>
            <a:ext cx="184731" cy="369332"/>
          </a:xfrm>
          <a:prstGeom prst="rect">
            <a:avLst/>
          </a:prstGeom>
          <a:noFill/>
        </p:spPr>
        <p:txBody>
          <a:bodyPr wrap="square" rtlCol="0">
            <a:spAutoFit/>
          </a:bodyPr>
          <a:lstStyle/>
          <a:p>
            <a:pPr defTabSz="457200"/>
            <a:endParaRPr lang="de-DE">
              <a:solidFill>
                <a:prstClr val="black"/>
              </a:solidFill>
              <a:latin typeface="Calibri" panose="020F0502020204030204"/>
            </a:endParaRPr>
          </a:p>
        </p:txBody>
      </p:sp>
      <p:grpSp>
        <p:nvGrpSpPr>
          <p:cNvPr id="758" name="Gruppieren 757">
            <a:extLst>
              <a:ext uri="{FF2B5EF4-FFF2-40B4-BE49-F238E27FC236}">
                <a16:creationId xmlns:a16="http://schemas.microsoft.com/office/drawing/2014/main" id="{2829F2D5-A844-DFB3-6DD5-0E2F6FBE3F47}"/>
              </a:ext>
            </a:extLst>
          </p:cNvPr>
          <p:cNvGrpSpPr/>
          <p:nvPr/>
        </p:nvGrpSpPr>
        <p:grpSpPr>
          <a:xfrm>
            <a:off x="8659745" y="-1590175"/>
            <a:ext cx="1023257" cy="729343"/>
            <a:chOff x="5072743" y="1741714"/>
            <a:chExt cx="1023257" cy="729343"/>
          </a:xfrm>
        </p:grpSpPr>
        <p:sp>
          <p:nvSpPr>
            <p:cNvPr id="759" name="Oval 758">
              <a:extLst>
                <a:ext uri="{FF2B5EF4-FFF2-40B4-BE49-F238E27FC236}">
                  <a16:creationId xmlns:a16="http://schemas.microsoft.com/office/drawing/2014/main" id="{F010BEA6-4F42-2BDD-A23F-60266F6E2FC8}"/>
                </a:ext>
              </a:extLst>
            </p:cNvPr>
            <p:cNvSpPr/>
            <p:nvPr/>
          </p:nvSpPr>
          <p:spPr>
            <a:xfrm>
              <a:off x="5072743" y="17417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60" name="Oval 759">
              <a:extLst>
                <a:ext uri="{FF2B5EF4-FFF2-40B4-BE49-F238E27FC236}">
                  <a16:creationId xmlns:a16="http://schemas.microsoft.com/office/drawing/2014/main" id="{C43AB50F-0546-2CD4-6031-3EEDB5C9ACED}"/>
                </a:ext>
              </a:extLst>
            </p:cNvPr>
            <p:cNvSpPr/>
            <p:nvPr/>
          </p:nvSpPr>
          <p:spPr>
            <a:xfrm>
              <a:off x="5519057" y="18941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761" name="Gruppieren 760">
            <a:extLst>
              <a:ext uri="{FF2B5EF4-FFF2-40B4-BE49-F238E27FC236}">
                <a16:creationId xmlns:a16="http://schemas.microsoft.com/office/drawing/2014/main" id="{3E3180AA-CF9C-B508-A0CB-0BCF4C637475}"/>
              </a:ext>
            </a:extLst>
          </p:cNvPr>
          <p:cNvGrpSpPr/>
          <p:nvPr/>
        </p:nvGrpSpPr>
        <p:grpSpPr>
          <a:xfrm>
            <a:off x="2578498" y="7148444"/>
            <a:ext cx="658588" cy="595997"/>
            <a:chOff x="2688771" y="3687533"/>
            <a:chExt cx="658588" cy="595997"/>
          </a:xfrm>
        </p:grpSpPr>
        <p:sp>
          <p:nvSpPr>
            <p:cNvPr id="762" name="Oval 761">
              <a:extLst>
                <a:ext uri="{FF2B5EF4-FFF2-40B4-BE49-F238E27FC236}">
                  <a16:creationId xmlns:a16="http://schemas.microsoft.com/office/drawing/2014/main" id="{676CEB4A-EFC8-1011-6E75-2441DCE6B68A}"/>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63" name="Oval 762">
              <a:extLst>
                <a:ext uri="{FF2B5EF4-FFF2-40B4-BE49-F238E27FC236}">
                  <a16:creationId xmlns:a16="http://schemas.microsoft.com/office/drawing/2014/main" id="{8D97B55E-83B0-03D1-E09B-50F18D4CCACF}"/>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764" name="Gruppieren 763">
            <a:extLst>
              <a:ext uri="{FF2B5EF4-FFF2-40B4-BE49-F238E27FC236}">
                <a16:creationId xmlns:a16="http://schemas.microsoft.com/office/drawing/2014/main" id="{1D10756D-8E8F-5836-3C53-F6463FC89366}"/>
              </a:ext>
            </a:extLst>
          </p:cNvPr>
          <p:cNvGrpSpPr/>
          <p:nvPr/>
        </p:nvGrpSpPr>
        <p:grpSpPr>
          <a:xfrm>
            <a:off x="15965067" y="6674993"/>
            <a:ext cx="658588" cy="595997"/>
            <a:chOff x="2688771" y="3687533"/>
            <a:chExt cx="658588" cy="595997"/>
          </a:xfrm>
        </p:grpSpPr>
        <p:sp>
          <p:nvSpPr>
            <p:cNvPr id="765" name="Oval 764">
              <a:extLst>
                <a:ext uri="{FF2B5EF4-FFF2-40B4-BE49-F238E27FC236}">
                  <a16:creationId xmlns:a16="http://schemas.microsoft.com/office/drawing/2014/main" id="{79FCD9F7-FCDD-6EEE-532B-D59AF60DAA07}"/>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66" name="Oval 765">
              <a:extLst>
                <a:ext uri="{FF2B5EF4-FFF2-40B4-BE49-F238E27FC236}">
                  <a16:creationId xmlns:a16="http://schemas.microsoft.com/office/drawing/2014/main" id="{87D14D34-2F77-AD85-9B20-BD07F01A8878}"/>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767" name="Gruppieren 766">
            <a:extLst>
              <a:ext uri="{FF2B5EF4-FFF2-40B4-BE49-F238E27FC236}">
                <a16:creationId xmlns:a16="http://schemas.microsoft.com/office/drawing/2014/main" id="{05FE492F-BCFC-48DE-8FBC-98827CD05E00}"/>
              </a:ext>
            </a:extLst>
          </p:cNvPr>
          <p:cNvGrpSpPr/>
          <p:nvPr/>
        </p:nvGrpSpPr>
        <p:grpSpPr>
          <a:xfrm rot="1482553">
            <a:off x="8863096" y="4375950"/>
            <a:ext cx="1012378" cy="718458"/>
            <a:chOff x="8919859" y="1864134"/>
            <a:chExt cx="1012378" cy="718458"/>
          </a:xfrm>
        </p:grpSpPr>
        <p:sp>
          <p:nvSpPr>
            <p:cNvPr id="768" name="Oval 767">
              <a:extLst>
                <a:ext uri="{FF2B5EF4-FFF2-40B4-BE49-F238E27FC236}">
                  <a16:creationId xmlns:a16="http://schemas.microsoft.com/office/drawing/2014/main" id="{FCF51830-5601-19CB-27FA-EE6C5EFEA90B}"/>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69" name="Oval 768">
              <a:extLst>
                <a:ext uri="{FF2B5EF4-FFF2-40B4-BE49-F238E27FC236}">
                  <a16:creationId xmlns:a16="http://schemas.microsoft.com/office/drawing/2014/main" id="{55EC5A4C-B9E1-6D5D-611A-0C913E40985F}"/>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70" name="Oval 769">
              <a:extLst>
                <a:ext uri="{FF2B5EF4-FFF2-40B4-BE49-F238E27FC236}">
                  <a16:creationId xmlns:a16="http://schemas.microsoft.com/office/drawing/2014/main" id="{0400AECB-0E5F-0689-035E-5EB86DF59084}"/>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771" name="Gruppieren 770">
            <a:extLst>
              <a:ext uri="{FF2B5EF4-FFF2-40B4-BE49-F238E27FC236}">
                <a16:creationId xmlns:a16="http://schemas.microsoft.com/office/drawing/2014/main" id="{819F9E82-FACE-0DCC-99DC-88FE07DEE84A}"/>
              </a:ext>
            </a:extLst>
          </p:cNvPr>
          <p:cNvGrpSpPr/>
          <p:nvPr/>
        </p:nvGrpSpPr>
        <p:grpSpPr>
          <a:xfrm rot="17216785">
            <a:off x="8867814" y="4282925"/>
            <a:ext cx="1012378" cy="718458"/>
            <a:chOff x="8919859" y="1864134"/>
            <a:chExt cx="1012378" cy="718458"/>
          </a:xfrm>
        </p:grpSpPr>
        <p:sp>
          <p:nvSpPr>
            <p:cNvPr id="772" name="Oval 771">
              <a:extLst>
                <a:ext uri="{FF2B5EF4-FFF2-40B4-BE49-F238E27FC236}">
                  <a16:creationId xmlns:a16="http://schemas.microsoft.com/office/drawing/2014/main" id="{B2465BFD-95C7-EF4E-C225-29E839FEE500}"/>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73" name="Oval 772">
              <a:extLst>
                <a:ext uri="{FF2B5EF4-FFF2-40B4-BE49-F238E27FC236}">
                  <a16:creationId xmlns:a16="http://schemas.microsoft.com/office/drawing/2014/main" id="{A05821D6-1511-0CD8-CB23-F8A496CB5849}"/>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74" name="Oval 773">
              <a:extLst>
                <a:ext uri="{FF2B5EF4-FFF2-40B4-BE49-F238E27FC236}">
                  <a16:creationId xmlns:a16="http://schemas.microsoft.com/office/drawing/2014/main" id="{4366FCE9-D0CD-0158-BFA0-707C472F7083}"/>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775" name="Gruppieren 774">
            <a:extLst>
              <a:ext uri="{FF2B5EF4-FFF2-40B4-BE49-F238E27FC236}">
                <a16:creationId xmlns:a16="http://schemas.microsoft.com/office/drawing/2014/main" id="{25DA1ACD-6D46-2176-4C15-E8F24C34AADA}"/>
              </a:ext>
            </a:extLst>
          </p:cNvPr>
          <p:cNvGrpSpPr/>
          <p:nvPr/>
        </p:nvGrpSpPr>
        <p:grpSpPr>
          <a:xfrm>
            <a:off x="1404034" y="-1584222"/>
            <a:ext cx="1023257" cy="729343"/>
            <a:chOff x="5072743" y="1741714"/>
            <a:chExt cx="1023257" cy="729343"/>
          </a:xfrm>
        </p:grpSpPr>
        <p:sp>
          <p:nvSpPr>
            <p:cNvPr id="776" name="Oval 775">
              <a:extLst>
                <a:ext uri="{FF2B5EF4-FFF2-40B4-BE49-F238E27FC236}">
                  <a16:creationId xmlns:a16="http://schemas.microsoft.com/office/drawing/2014/main" id="{340E8119-3834-D910-9E67-A4D9847CB77C}"/>
                </a:ext>
              </a:extLst>
            </p:cNvPr>
            <p:cNvSpPr/>
            <p:nvPr/>
          </p:nvSpPr>
          <p:spPr>
            <a:xfrm>
              <a:off x="5072743" y="17417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77" name="Oval 776">
              <a:extLst>
                <a:ext uri="{FF2B5EF4-FFF2-40B4-BE49-F238E27FC236}">
                  <a16:creationId xmlns:a16="http://schemas.microsoft.com/office/drawing/2014/main" id="{575FE73D-2B3C-868F-37E1-70F1AC8AC353}"/>
                </a:ext>
              </a:extLst>
            </p:cNvPr>
            <p:cNvSpPr/>
            <p:nvPr/>
          </p:nvSpPr>
          <p:spPr>
            <a:xfrm>
              <a:off x="5519057" y="18941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778" name="Gruppieren 777">
            <a:extLst>
              <a:ext uri="{FF2B5EF4-FFF2-40B4-BE49-F238E27FC236}">
                <a16:creationId xmlns:a16="http://schemas.microsoft.com/office/drawing/2014/main" id="{2B366C97-B8BE-B200-ED40-508ED7847B2C}"/>
              </a:ext>
            </a:extLst>
          </p:cNvPr>
          <p:cNvGrpSpPr/>
          <p:nvPr/>
        </p:nvGrpSpPr>
        <p:grpSpPr>
          <a:xfrm>
            <a:off x="-4845245" y="6262003"/>
            <a:ext cx="658588" cy="595997"/>
            <a:chOff x="2688771" y="3687533"/>
            <a:chExt cx="658588" cy="595997"/>
          </a:xfrm>
        </p:grpSpPr>
        <p:sp>
          <p:nvSpPr>
            <p:cNvPr id="779" name="Oval 778">
              <a:extLst>
                <a:ext uri="{FF2B5EF4-FFF2-40B4-BE49-F238E27FC236}">
                  <a16:creationId xmlns:a16="http://schemas.microsoft.com/office/drawing/2014/main" id="{C2CA2AA6-DA10-8DBE-AE6A-948712CB09D9}"/>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80" name="Oval 779">
              <a:extLst>
                <a:ext uri="{FF2B5EF4-FFF2-40B4-BE49-F238E27FC236}">
                  <a16:creationId xmlns:a16="http://schemas.microsoft.com/office/drawing/2014/main" id="{4EDA8C04-6E67-1029-45DC-F76C46EEDE39}"/>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781" name="Gruppieren 780">
            <a:extLst>
              <a:ext uri="{FF2B5EF4-FFF2-40B4-BE49-F238E27FC236}">
                <a16:creationId xmlns:a16="http://schemas.microsoft.com/office/drawing/2014/main" id="{7DF238F5-9712-C827-89FB-5754AA3B632A}"/>
              </a:ext>
            </a:extLst>
          </p:cNvPr>
          <p:cNvGrpSpPr/>
          <p:nvPr/>
        </p:nvGrpSpPr>
        <p:grpSpPr>
          <a:xfrm>
            <a:off x="8638142" y="6867547"/>
            <a:ext cx="658588" cy="595997"/>
            <a:chOff x="2688771" y="3687533"/>
            <a:chExt cx="658588" cy="595997"/>
          </a:xfrm>
        </p:grpSpPr>
        <p:sp>
          <p:nvSpPr>
            <p:cNvPr id="782" name="Oval 781">
              <a:extLst>
                <a:ext uri="{FF2B5EF4-FFF2-40B4-BE49-F238E27FC236}">
                  <a16:creationId xmlns:a16="http://schemas.microsoft.com/office/drawing/2014/main" id="{9E431242-EEE5-6733-EDEB-42AD8B51FBD2}"/>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83" name="Oval 782">
              <a:extLst>
                <a:ext uri="{FF2B5EF4-FFF2-40B4-BE49-F238E27FC236}">
                  <a16:creationId xmlns:a16="http://schemas.microsoft.com/office/drawing/2014/main" id="{C4BA3250-554C-901E-F8B6-A690C94A57AD}"/>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784" name="Gruppieren 783">
            <a:extLst>
              <a:ext uri="{FF2B5EF4-FFF2-40B4-BE49-F238E27FC236}">
                <a16:creationId xmlns:a16="http://schemas.microsoft.com/office/drawing/2014/main" id="{D386345B-D15C-25CF-ED39-59AE0E99DABA}"/>
              </a:ext>
            </a:extLst>
          </p:cNvPr>
          <p:cNvGrpSpPr/>
          <p:nvPr/>
        </p:nvGrpSpPr>
        <p:grpSpPr>
          <a:xfrm rot="1482553">
            <a:off x="1655779" y="3692386"/>
            <a:ext cx="1012378" cy="718458"/>
            <a:chOff x="8919859" y="1864134"/>
            <a:chExt cx="1012378" cy="718458"/>
          </a:xfrm>
        </p:grpSpPr>
        <p:sp>
          <p:nvSpPr>
            <p:cNvPr id="785" name="Oval 784">
              <a:extLst>
                <a:ext uri="{FF2B5EF4-FFF2-40B4-BE49-F238E27FC236}">
                  <a16:creationId xmlns:a16="http://schemas.microsoft.com/office/drawing/2014/main" id="{92A5757F-356C-87C4-E767-9A3104021CB9}"/>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86" name="Oval 785">
              <a:extLst>
                <a:ext uri="{FF2B5EF4-FFF2-40B4-BE49-F238E27FC236}">
                  <a16:creationId xmlns:a16="http://schemas.microsoft.com/office/drawing/2014/main" id="{E5CE31AD-AB19-DD74-2BF7-BC33BC9363E5}"/>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87" name="Oval 786">
              <a:extLst>
                <a:ext uri="{FF2B5EF4-FFF2-40B4-BE49-F238E27FC236}">
                  <a16:creationId xmlns:a16="http://schemas.microsoft.com/office/drawing/2014/main" id="{3D60CA66-B2ED-9295-B0EE-9F1F9F865181}"/>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788" name="Gruppieren 787">
            <a:extLst>
              <a:ext uri="{FF2B5EF4-FFF2-40B4-BE49-F238E27FC236}">
                <a16:creationId xmlns:a16="http://schemas.microsoft.com/office/drawing/2014/main" id="{CB1F60C9-0621-DB64-74D2-3C7C226BC419}"/>
              </a:ext>
            </a:extLst>
          </p:cNvPr>
          <p:cNvGrpSpPr/>
          <p:nvPr/>
        </p:nvGrpSpPr>
        <p:grpSpPr>
          <a:xfrm rot="17216785">
            <a:off x="1660497" y="3599361"/>
            <a:ext cx="1012378" cy="718458"/>
            <a:chOff x="8919859" y="1864134"/>
            <a:chExt cx="1012378" cy="718458"/>
          </a:xfrm>
        </p:grpSpPr>
        <p:sp>
          <p:nvSpPr>
            <p:cNvPr id="789" name="Oval 788">
              <a:extLst>
                <a:ext uri="{FF2B5EF4-FFF2-40B4-BE49-F238E27FC236}">
                  <a16:creationId xmlns:a16="http://schemas.microsoft.com/office/drawing/2014/main" id="{15BC21D3-F148-89C4-5111-BDF111BE0D87}"/>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90" name="Oval 789">
              <a:extLst>
                <a:ext uri="{FF2B5EF4-FFF2-40B4-BE49-F238E27FC236}">
                  <a16:creationId xmlns:a16="http://schemas.microsoft.com/office/drawing/2014/main" id="{2E1598AF-725B-D85B-AA15-03A72D4CCB00}"/>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91" name="Oval 790">
              <a:extLst>
                <a:ext uri="{FF2B5EF4-FFF2-40B4-BE49-F238E27FC236}">
                  <a16:creationId xmlns:a16="http://schemas.microsoft.com/office/drawing/2014/main" id="{F55532AE-952E-D1A8-21F0-FA98BFB2E056}"/>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sp>
        <p:nvSpPr>
          <p:cNvPr id="792" name="Explosion 1 791">
            <a:extLst>
              <a:ext uri="{FF2B5EF4-FFF2-40B4-BE49-F238E27FC236}">
                <a16:creationId xmlns:a16="http://schemas.microsoft.com/office/drawing/2014/main" id="{7B42ABBB-A57A-9B75-A86C-D623D5D43218}"/>
              </a:ext>
            </a:extLst>
          </p:cNvPr>
          <p:cNvSpPr/>
          <p:nvPr/>
        </p:nvSpPr>
        <p:spPr>
          <a:xfrm>
            <a:off x="1338190" y="3102413"/>
            <a:ext cx="1844984" cy="1869260"/>
          </a:xfrm>
          <a:prstGeom prst="irregularSeal1">
            <a:avLst/>
          </a:prstGeom>
          <a:solidFill>
            <a:srgbClr val="FF0000"/>
          </a:solidFill>
          <a:ln w="12700" cap="flat" cmpd="sng" algn="ctr">
            <a:solidFill>
              <a:srgbClr val="ED7D31"/>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93" name="Explosion 1 792">
            <a:extLst>
              <a:ext uri="{FF2B5EF4-FFF2-40B4-BE49-F238E27FC236}">
                <a16:creationId xmlns:a16="http://schemas.microsoft.com/office/drawing/2014/main" id="{8D11AA7F-7DA4-1395-98BB-3C3195C23B86}"/>
              </a:ext>
            </a:extLst>
          </p:cNvPr>
          <p:cNvSpPr/>
          <p:nvPr/>
        </p:nvSpPr>
        <p:spPr>
          <a:xfrm>
            <a:off x="4885999" y="1809909"/>
            <a:ext cx="1844984" cy="1869260"/>
          </a:xfrm>
          <a:prstGeom prst="irregularSeal1">
            <a:avLst/>
          </a:prstGeom>
          <a:solidFill>
            <a:srgbClr val="FF0000"/>
          </a:solidFill>
          <a:ln w="12700" cap="flat" cmpd="sng" algn="ctr">
            <a:solidFill>
              <a:srgbClr val="ED7D31"/>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94" name="Explosion 1 793">
            <a:extLst>
              <a:ext uri="{FF2B5EF4-FFF2-40B4-BE49-F238E27FC236}">
                <a16:creationId xmlns:a16="http://schemas.microsoft.com/office/drawing/2014/main" id="{92D180D3-7519-B6FE-B95A-9B02783B3851}"/>
              </a:ext>
            </a:extLst>
          </p:cNvPr>
          <p:cNvSpPr/>
          <p:nvPr/>
        </p:nvSpPr>
        <p:spPr>
          <a:xfrm>
            <a:off x="8515466" y="3789380"/>
            <a:ext cx="1844984" cy="1869260"/>
          </a:xfrm>
          <a:prstGeom prst="irregularSeal1">
            <a:avLst/>
          </a:prstGeom>
          <a:solidFill>
            <a:srgbClr val="FF0000"/>
          </a:solidFill>
          <a:ln w="12700" cap="flat" cmpd="sng" algn="ctr">
            <a:solidFill>
              <a:srgbClr val="ED7D31"/>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795" name="Gruppieren 794">
            <a:extLst>
              <a:ext uri="{FF2B5EF4-FFF2-40B4-BE49-F238E27FC236}">
                <a16:creationId xmlns:a16="http://schemas.microsoft.com/office/drawing/2014/main" id="{6DDE602A-F136-C926-09EB-A5566A299013}"/>
              </a:ext>
            </a:extLst>
          </p:cNvPr>
          <p:cNvGrpSpPr/>
          <p:nvPr/>
        </p:nvGrpSpPr>
        <p:grpSpPr>
          <a:xfrm>
            <a:off x="5043348" y="-1665355"/>
            <a:ext cx="1023257" cy="729343"/>
            <a:chOff x="5072743" y="1741714"/>
            <a:chExt cx="1023257" cy="729343"/>
          </a:xfrm>
        </p:grpSpPr>
        <p:sp>
          <p:nvSpPr>
            <p:cNvPr id="796" name="Oval 795">
              <a:extLst>
                <a:ext uri="{FF2B5EF4-FFF2-40B4-BE49-F238E27FC236}">
                  <a16:creationId xmlns:a16="http://schemas.microsoft.com/office/drawing/2014/main" id="{43F4A148-BAC3-97C1-CC76-B89CDCB26F47}"/>
                </a:ext>
              </a:extLst>
            </p:cNvPr>
            <p:cNvSpPr/>
            <p:nvPr/>
          </p:nvSpPr>
          <p:spPr>
            <a:xfrm>
              <a:off x="5072743" y="17417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97" name="Oval 796">
              <a:extLst>
                <a:ext uri="{FF2B5EF4-FFF2-40B4-BE49-F238E27FC236}">
                  <a16:creationId xmlns:a16="http://schemas.microsoft.com/office/drawing/2014/main" id="{0005ADAC-D8FC-B25C-9607-5C23164DD1A1}"/>
                </a:ext>
              </a:extLst>
            </p:cNvPr>
            <p:cNvSpPr/>
            <p:nvPr/>
          </p:nvSpPr>
          <p:spPr>
            <a:xfrm>
              <a:off x="5519057" y="18941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798" name="Gruppieren 797">
            <a:extLst>
              <a:ext uri="{FF2B5EF4-FFF2-40B4-BE49-F238E27FC236}">
                <a16:creationId xmlns:a16="http://schemas.microsoft.com/office/drawing/2014/main" id="{C1757B07-7875-0562-35FB-2AC3EBE7438B}"/>
              </a:ext>
            </a:extLst>
          </p:cNvPr>
          <p:cNvGrpSpPr/>
          <p:nvPr/>
        </p:nvGrpSpPr>
        <p:grpSpPr>
          <a:xfrm>
            <a:off x="-901324" y="4762326"/>
            <a:ext cx="658588" cy="595997"/>
            <a:chOff x="2688771" y="3687533"/>
            <a:chExt cx="658588" cy="595997"/>
          </a:xfrm>
        </p:grpSpPr>
        <p:sp>
          <p:nvSpPr>
            <p:cNvPr id="799" name="Oval 798">
              <a:extLst>
                <a:ext uri="{FF2B5EF4-FFF2-40B4-BE49-F238E27FC236}">
                  <a16:creationId xmlns:a16="http://schemas.microsoft.com/office/drawing/2014/main" id="{A5CCB412-8DF2-EB3D-B736-06668E3FEA85}"/>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00" name="Oval 799">
              <a:extLst>
                <a:ext uri="{FF2B5EF4-FFF2-40B4-BE49-F238E27FC236}">
                  <a16:creationId xmlns:a16="http://schemas.microsoft.com/office/drawing/2014/main" id="{90DF9DB6-99E5-45B0-FE07-E117703E77EB}"/>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801" name="Gruppieren 800">
            <a:extLst>
              <a:ext uri="{FF2B5EF4-FFF2-40B4-BE49-F238E27FC236}">
                <a16:creationId xmlns:a16="http://schemas.microsoft.com/office/drawing/2014/main" id="{3DCBA1F8-A8FB-7DD9-9128-5C00B7B9EA4C}"/>
              </a:ext>
            </a:extLst>
          </p:cNvPr>
          <p:cNvGrpSpPr/>
          <p:nvPr/>
        </p:nvGrpSpPr>
        <p:grpSpPr>
          <a:xfrm>
            <a:off x="12345159" y="4482859"/>
            <a:ext cx="658588" cy="595997"/>
            <a:chOff x="2688771" y="3687533"/>
            <a:chExt cx="658588" cy="595997"/>
          </a:xfrm>
        </p:grpSpPr>
        <p:sp>
          <p:nvSpPr>
            <p:cNvPr id="802" name="Oval 801">
              <a:extLst>
                <a:ext uri="{FF2B5EF4-FFF2-40B4-BE49-F238E27FC236}">
                  <a16:creationId xmlns:a16="http://schemas.microsoft.com/office/drawing/2014/main" id="{64D2734B-8B64-61A3-19EA-727BD2E3160F}"/>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03" name="Oval 802">
              <a:extLst>
                <a:ext uri="{FF2B5EF4-FFF2-40B4-BE49-F238E27FC236}">
                  <a16:creationId xmlns:a16="http://schemas.microsoft.com/office/drawing/2014/main" id="{F1897D56-BF1B-2D5D-75CC-46C5D5B6F17F}"/>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804" name="Gruppieren 803">
            <a:extLst>
              <a:ext uri="{FF2B5EF4-FFF2-40B4-BE49-F238E27FC236}">
                <a16:creationId xmlns:a16="http://schemas.microsoft.com/office/drawing/2014/main" id="{596C94DB-2014-E8CB-9191-835B9325E817}"/>
              </a:ext>
            </a:extLst>
          </p:cNvPr>
          <p:cNvGrpSpPr/>
          <p:nvPr/>
        </p:nvGrpSpPr>
        <p:grpSpPr>
          <a:xfrm rot="1482553">
            <a:off x="5228060" y="2356676"/>
            <a:ext cx="1012378" cy="718458"/>
            <a:chOff x="8919859" y="1864134"/>
            <a:chExt cx="1012378" cy="718458"/>
          </a:xfrm>
        </p:grpSpPr>
        <p:sp>
          <p:nvSpPr>
            <p:cNvPr id="805" name="Oval 804">
              <a:extLst>
                <a:ext uri="{FF2B5EF4-FFF2-40B4-BE49-F238E27FC236}">
                  <a16:creationId xmlns:a16="http://schemas.microsoft.com/office/drawing/2014/main" id="{988B3C73-3AE8-0C6A-8631-2700999FFFF8}"/>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06" name="Oval 805">
              <a:extLst>
                <a:ext uri="{FF2B5EF4-FFF2-40B4-BE49-F238E27FC236}">
                  <a16:creationId xmlns:a16="http://schemas.microsoft.com/office/drawing/2014/main" id="{0A1AB552-2D90-5175-EEDE-9D147DB01B10}"/>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07" name="Oval 806">
              <a:extLst>
                <a:ext uri="{FF2B5EF4-FFF2-40B4-BE49-F238E27FC236}">
                  <a16:creationId xmlns:a16="http://schemas.microsoft.com/office/drawing/2014/main" id="{5AD697EE-8978-B37A-F964-F17E1A4D04BE}"/>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808" name="Gruppieren 807">
            <a:extLst>
              <a:ext uri="{FF2B5EF4-FFF2-40B4-BE49-F238E27FC236}">
                <a16:creationId xmlns:a16="http://schemas.microsoft.com/office/drawing/2014/main" id="{5A2BD7F7-F027-9D4D-38CB-EF29972DC513}"/>
              </a:ext>
            </a:extLst>
          </p:cNvPr>
          <p:cNvGrpSpPr/>
          <p:nvPr/>
        </p:nvGrpSpPr>
        <p:grpSpPr>
          <a:xfrm rot="17216785">
            <a:off x="5232778" y="2263651"/>
            <a:ext cx="1012378" cy="718458"/>
            <a:chOff x="8919859" y="1864134"/>
            <a:chExt cx="1012378" cy="718458"/>
          </a:xfrm>
        </p:grpSpPr>
        <p:sp>
          <p:nvSpPr>
            <p:cNvPr id="809" name="Oval 808">
              <a:extLst>
                <a:ext uri="{FF2B5EF4-FFF2-40B4-BE49-F238E27FC236}">
                  <a16:creationId xmlns:a16="http://schemas.microsoft.com/office/drawing/2014/main" id="{8217804D-2CD8-17C6-427D-7A9C26F2738A}"/>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10" name="Oval 809">
              <a:extLst>
                <a:ext uri="{FF2B5EF4-FFF2-40B4-BE49-F238E27FC236}">
                  <a16:creationId xmlns:a16="http://schemas.microsoft.com/office/drawing/2014/main" id="{E2C3587D-C273-B5D9-A5C9-F8C1A93228FF}"/>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11" name="Oval 810">
              <a:extLst>
                <a:ext uri="{FF2B5EF4-FFF2-40B4-BE49-F238E27FC236}">
                  <a16:creationId xmlns:a16="http://schemas.microsoft.com/office/drawing/2014/main" id="{F067A497-F1A4-D9A8-C4B8-8F800D30BAB3}"/>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sp>
        <p:nvSpPr>
          <p:cNvPr id="812" name="Textfeld 811">
            <a:extLst>
              <a:ext uri="{FF2B5EF4-FFF2-40B4-BE49-F238E27FC236}">
                <a16:creationId xmlns:a16="http://schemas.microsoft.com/office/drawing/2014/main" id="{75A3CD85-FC9D-AF60-4C8E-6584DCFDE1C7}"/>
              </a:ext>
            </a:extLst>
          </p:cNvPr>
          <p:cNvSpPr txBox="1"/>
          <p:nvPr/>
        </p:nvSpPr>
        <p:spPr>
          <a:xfrm>
            <a:off x="2238782" y="6653222"/>
            <a:ext cx="184731" cy="369332"/>
          </a:xfrm>
          <a:prstGeom prst="rect">
            <a:avLst/>
          </a:prstGeom>
          <a:noFill/>
        </p:spPr>
        <p:txBody>
          <a:bodyPr wrap="square" rtlCol="0">
            <a:spAutoFit/>
          </a:bodyPr>
          <a:lstStyle/>
          <a:p>
            <a:pPr defTabSz="457200"/>
            <a:endParaRPr lang="de-DE" dirty="0">
              <a:solidFill>
                <a:prstClr val="black"/>
              </a:solidFill>
              <a:latin typeface="Calibri" panose="020F0502020204030204"/>
            </a:endParaRPr>
          </a:p>
        </p:txBody>
      </p:sp>
      <p:sp>
        <p:nvSpPr>
          <p:cNvPr id="813" name="Textfeld 812">
            <a:extLst>
              <a:ext uri="{FF2B5EF4-FFF2-40B4-BE49-F238E27FC236}">
                <a16:creationId xmlns:a16="http://schemas.microsoft.com/office/drawing/2014/main" id="{D89471AF-43A5-1081-D11A-E1C3FDCFD7AB}"/>
              </a:ext>
            </a:extLst>
          </p:cNvPr>
          <p:cNvSpPr txBox="1"/>
          <p:nvPr/>
        </p:nvSpPr>
        <p:spPr>
          <a:xfrm>
            <a:off x="3340469" y="6642205"/>
            <a:ext cx="184731" cy="369332"/>
          </a:xfrm>
          <a:prstGeom prst="rect">
            <a:avLst/>
          </a:prstGeom>
          <a:noFill/>
        </p:spPr>
        <p:txBody>
          <a:bodyPr wrap="square" rtlCol="0">
            <a:spAutoFit/>
          </a:bodyPr>
          <a:lstStyle/>
          <a:p>
            <a:pPr defTabSz="457200"/>
            <a:endParaRPr lang="de-DE">
              <a:solidFill>
                <a:prstClr val="black"/>
              </a:solidFill>
              <a:latin typeface="Calibri" panose="020F0502020204030204"/>
            </a:endParaRPr>
          </a:p>
        </p:txBody>
      </p:sp>
      <p:grpSp>
        <p:nvGrpSpPr>
          <p:cNvPr id="814" name="Gruppieren 813">
            <a:extLst>
              <a:ext uri="{FF2B5EF4-FFF2-40B4-BE49-F238E27FC236}">
                <a16:creationId xmlns:a16="http://schemas.microsoft.com/office/drawing/2014/main" id="{DEFECA7A-8724-516E-FAE2-D5FA6FCF2AD9}"/>
              </a:ext>
            </a:extLst>
          </p:cNvPr>
          <p:cNvGrpSpPr/>
          <p:nvPr/>
        </p:nvGrpSpPr>
        <p:grpSpPr>
          <a:xfrm>
            <a:off x="8679001" y="-1590175"/>
            <a:ext cx="1023257" cy="729343"/>
            <a:chOff x="5072743" y="1741714"/>
            <a:chExt cx="1023257" cy="729343"/>
          </a:xfrm>
        </p:grpSpPr>
        <p:sp>
          <p:nvSpPr>
            <p:cNvPr id="815" name="Oval 814">
              <a:extLst>
                <a:ext uri="{FF2B5EF4-FFF2-40B4-BE49-F238E27FC236}">
                  <a16:creationId xmlns:a16="http://schemas.microsoft.com/office/drawing/2014/main" id="{F97EFC7C-AF97-19A8-D77A-4477B730B60C}"/>
                </a:ext>
              </a:extLst>
            </p:cNvPr>
            <p:cNvSpPr/>
            <p:nvPr/>
          </p:nvSpPr>
          <p:spPr>
            <a:xfrm>
              <a:off x="5072743" y="17417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16" name="Oval 815">
              <a:extLst>
                <a:ext uri="{FF2B5EF4-FFF2-40B4-BE49-F238E27FC236}">
                  <a16:creationId xmlns:a16="http://schemas.microsoft.com/office/drawing/2014/main" id="{62B71893-CB1F-C460-3DF3-95C190EFC0CA}"/>
                </a:ext>
              </a:extLst>
            </p:cNvPr>
            <p:cNvSpPr/>
            <p:nvPr/>
          </p:nvSpPr>
          <p:spPr>
            <a:xfrm>
              <a:off x="5519057" y="18941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817" name="Gruppieren 816">
            <a:extLst>
              <a:ext uri="{FF2B5EF4-FFF2-40B4-BE49-F238E27FC236}">
                <a16:creationId xmlns:a16="http://schemas.microsoft.com/office/drawing/2014/main" id="{0F19E41C-D434-116E-6018-4D664B017102}"/>
              </a:ext>
            </a:extLst>
          </p:cNvPr>
          <p:cNvGrpSpPr/>
          <p:nvPr/>
        </p:nvGrpSpPr>
        <p:grpSpPr>
          <a:xfrm>
            <a:off x="2597754" y="7148444"/>
            <a:ext cx="658588" cy="595997"/>
            <a:chOff x="2688771" y="3687533"/>
            <a:chExt cx="658588" cy="595997"/>
          </a:xfrm>
        </p:grpSpPr>
        <p:sp>
          <p:nvSpPr>
            <p:cNvPr id="818" name="Oval 817">
              <a:extLst>
                <a:ext uri="{FF2B5EF4-FFF2-40B4-BE49-F238E27FC236}">
                  <a16:creationId xmlns:a16="http://schemas.microsoft.com/office/drawing/2014/main" id="{3B90BCED-4729-3631-1169-8E3D4259B805}"/>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19" name="Oval 818">
              <a:extLst>
                <a:ext uri="{FF2B5EF4-FFF2-40B4-BE49-F238E27FC236}">
                  <a16:creationId xmlns:a16="http://schemas.microsoft.com/office/drawing/2014/main" id="{E1D75A2D-2B38-1963-9B72-2F819557BD24}"/>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820" name="Gruppieren 819">
            <a:extLst>
              <a:ext uri="{FF2B5EF4-FFF2-40B4-BE49-F238E27FC236}">
                <a16:creationId xmlns:a16="http://schemas.microsoft.com/office/drawing/2014/main" id="{A4ED9CEA-84A5-7ED1-1C59-5E368F3AE267}"/>
              </a:ext>
            </a:extLst>
          </p:cNvPr>
          <p:cNvGrpSpPr/>
          <p:nvPr/>
        </p:nvGrpSpPr>
        <p:grpSpPr>
          <a:xfrm>
            <a:off x="15984323" y="6674993"/>
            <a:ext cx="658588" cy="595997"/>
            <a:chOff x="2688771" y="3687533"/>
            <a:chExt cx="658588" cy="595997"/>
          </a:xfrm>
        </p:grpSpPr>
        <p:sp>
          <p:nvSpPr>
            <p:cNvPr id="821" name="Oval 820">
              <a:extLst>
                <a:ext uri="{FF2B5EF4-FFF2-40B4-BE49-F238E27FC236}">
                  <a16:creationId xmlns:a16="http://schemas.microsoft.com/office/drawing/2014/main" id="{FE3CA156-64C7-DAEC-AAD6-FE6FD5DDABD9}"/>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22" name="Oval 821">
              <a:extLst>
                <a:ext uri="{FF2B5EF4-FFF2-40B4-BE49-F238E27FC236}">
                  <a16:creationId xmlns:a16="http://schemas.microsoft.com/office/drawing/2014/main" id="{03DC0E26-169D-70B1-9833-F5B60CBEF42D}"/>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823" name="Gruppieren 822">
            <a:extLst>
              <a:ext uri="{FF2B5EF4-FFF2-40B4-BE49-F238E27FC236}">
                <a16:creationId xmlns:a16="http://schemas.microsoft.com/office/drawing/2014/main" id="{BDC227F5-5AF5-AEB7-1486-55B7466EEC78}"/>
              </a:ext>
            </a:extLst>
          </p:cNvPr>
          <p:cNvGrpSpPr/>
          <p:nvPr/>
        </p:nvGrpSpPr>
        <p:grpSpPr>
          <a:xfrm rot="1482553">
            <a:off x="8882352" y="4375950"/>
            <a:ext cx="1012378" cy="718458"/>
            <a:chOff x="8919859" y="1864134"/>
            <a:chExt cx="1012378" cy="718458"/>
          </a:xfrm>
        </p:grpSpPr>
        <p:sp>
          <p:nvSpPr>
            <p:cNvPr id="824" name="Oval 823">
              <a:extLst>
                <a:ext uri="{FF2B5EF4-FFF2-40B4-BE49-F238E27FC236}">
                  <a16:creationId xmlns:a16="http://schemas.microsoft.com/office/drawing/2014/main" id="{3A4BB6D1-4A2C-6B30-FD63-4FCFC98D82BA}"/>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25" name="Oval 824">
              <a:extLst>
                <a:ext uri="{FF2B5EF4-FFF2-40B4-BE49-F238E27FC236}">
                  <a16:creationId xmlns:a16="http://schemas.microsoft.com/office/drawing/2014/main" id="{15B89749-2329-E25B-F6CF-BA2763DC7543}"/>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26" name="Oval 825">
              <a:extLst>
                <a:ext uri="{FF2B5EF4-FFF2-40B4-BE49-F238E27FC236}">
                  <a16:creationId xmlns:a16="http://schemas.microsoft.com/office/drawing/2014/main" id="{5F1BBDD7-32D9-FEE8-56CA-3FB483A4E372}"/>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827" name="Gruppieren 826">
            <a:extLst>
              <a:ext uri="{FF2B5EF4-FFF2-40B4-BE49-F238E27FC236}">
                <a16:creationId xmlns:a16="http://schemas.microsoft.com/office/drawing/2014/main" id="{2DB9EC1D-A08C-F285-0F16-15260D20EB19}"/>
              </a:ext>
            </a:extLst>
          </p:cNvPr>
          <p:cNvGrpSpPr/>
          <p:nvPr/>
        </p:nvGrpSpPr>
        <p:grpSpPr>
          <a:xfrm rot="17216785">
            <a:off x="8887070" y="4282925"/>
            <a:ext cx="1012378" cy="718458"/>
            <a:chOff x="8919859" y="1864134"/>
            <a:chExt cx="1012378" cy="718458"/>
          </a:xfrm>
        </p:grpSpPr>
        <p:sp>
          <p:nvSpPr>
            <p:cNvPr id="828" name="Oval 827">
              <a:extLst>
                <a:ext uri="{FF2B5EF4-FFF2-40B4-BE49-F238E27FC236}">
                  <a16:creationId xmlns:a16="http://schemas.microsoft.com/office/drawing/2014/main" id="{025D610A-83F5-6B4E-649D-4F3ED68C22E6}"/>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29" name="Oval 828">
              <a:extLst>
                <a:ext uri="{FF2B5EF4-FFF2-40B4-BE49-F238E27FC236}">
                  <a16:creationId xmlns:a16="http://schemas.microsoft.com/office/drawing/2014/main" id="{6407EB46-BA19-457B-AD00-AD4DD0403B40}"/>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30" name="Oval 829">
              <a:extLst>
                <a:ext uri="{FF2B5EF4-FFF2-40B4-BE49-F238E27FC236}">
                  <a16:creationId xmlns:a16="http://schemas.microsoft.com/office/drawing/2014/main" id="{828994DF-9F4A-E208-9D9D-F521A1D11CA5}"/>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831" name="Gruppieren 830">
            <a:extLst>
              <a:ext uri="{FF2B5EF4-FFF2-40B4-BE49-F238E27FC236}">
                <a16:creationId xmlns:a16="http://schemas.microsoft.com/office/drawing/2014/main" id="{C2D3FE2F-1233-680F-6FCE-708FF41959F5}"/>
              </a:ext>
            </a:extLst>
          </p:cNvPr>
          <p:cNvGrpSpPr/>
          <p:nvPr/>
        </p:nvGrpSpPr>
        <p:grpSpPr>
          <a:xfrm>
            <a:off x="1423290" y="-1584222"/>
            <a:ext cx="1023257" cy="729343"/>
            <a:chOff x="5072743" y="1741714"/>
            <a:chExt cx="1023257" cy="729343"/>
          </a:xfrm>
        </p:grpSpPr>
        <p:sp>
          <p:nvSpPr>
            <p:cNvPr id="832" name="Oval 831">
              <a:extLst>
                <a:ext uri="{FF2B5EF4-FFF2-40B4-BE49-F238E27FC236}">
                  <a16:creationId xmlns:a16="http://schemas.microsoft.com/office/drawing/2014/main" id="{7084EFFA-935F-5C18-EDFA-8D889BBCBB5D}"/>
                </a:ext>
              </a:extLst>
            </p:cNvPr>
            <p:cNvSpPr/>
            <p:nvPr/>
          </p:nvSpPr>
          <p:spPr>
            <a:xfrm>
              <a:off x="5072743" y="17417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33" name="Oval 832">
              <a:extLst>
                <a:ext uri="{FF2B5EF4-FFF2-40B4-BE49-F238E27FC236}">
                  <a16:creationId xmlns:a16="http://schemas.microsoft.com/office/drawing/2014/main" id="{D4FD9604-8D90-D917-3424-2EE11A268791}"/>
                </a:ext>
              </a:extLst>
            </p:cNvPr>
            <p:cNvSpPr/>
            <p:nvPr/>
          </p:nvSpPr>
          <p:spPr>
            <a:xfrm>
              <a:off x="5519057" y="18941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834" name="Gruppieren 833">
            <a:extLst>
              <a:ext uri="{FF2B5EF4-FFF2-40B4-BE49-F238E27FC236}">
                <a16:creationId xmlns:a16="http://schemas.microsoft.com/office/drawing/2014/main" id="{208E3D15-EF8C-FB6E-AC49-4B688D220612}"/>
              </a:ext>
            </a:extLst>
          </p:cNvPr>
          <p:cNvGrpSpPr/>
          <p:nvPr/>
        </p:nvGrpSpPr>
        <p:grpSpPr>
          <a:xfrm>
            <a:off x="-4825989" y="6262003"/>
            <a:ext cx="658588" cy="595997"/>
            <a:chOff x="2688771" y="3687533"/>
            <a:chExt cx="658588" cy="595997"/>
          </a:xfrm>
        </p:grpSpPr>
        <p:sp>
          <p:nvSpPr>
            <p:cNvPr id="835" name="Oval 834">
              <a:extLst>
                <a:ext uri="{FF2B5EF4-FFF2-40B4-BE49-F238E27FC236}">
                  <a16:creationId xmlns:a16="http://schemas.microsoft.com/office/drawing/2014/main" id="{C01593D5-6151-B120-617E-AF8B94C0A8A2}"/>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36" name="Oval 835">
              <a:extLst>
                <a:ext uri="{FF2B5EF4-FFF2-40B4-BE49-F238E27FC236}">
                  <a16:creationId xmlns:a16="http://schemas.microsoft.com/office/drawing/2014/main" id="{AA1AF60E-0952-FD35-F1FE-40608ED312D8}"/>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837" name="Gruppieren 836">
            <a:extLst>
              <a:ext uri="{FF2B5EF4-FFF2-40B4-BE49-F238E27FC236}">
                <a16:creationId xmlns:a16="http://schemas.microsoft.com/office/drawing/2014/main" id="{26843C59-B4B3-3AEE-9E2C-D9B935E74E73}"/>
              </a:ext>
            </a:extLst>
          </p:cNvPr>
          <p:cNvGrpSpPr/>
          <p:nvPr/>
        </p:nvGrpSpPr>
        <p:grpSpPr>
          <a:xfrm>
            <a:off x="8657398" y="6867547"/>
            <a:ext cx="658588" cy="595997"/>
            <a:chOff x="2688771" y="3687533"/>
            <a:chExt cx="658588" cy="595997"/>
          </a:xfrm>
        </p:grpSpPr>
        <p:sp>
          <p:nvSpPr>
            <p:cNvPr id="838" name="Oval 837">
              <a:extLst>
                <a:ext uri="{FF2B5EF4-FFF2-40B4-BE49-F238E27FC236}">
                  <a16:creationId xmlns:a16="http://schemas.microsoft.com/office/drawing/2014/main" id="{C995CD7B-3441-B660-F65D-93E5BC6DACE7}"/>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39" name="Oval 838">
              <a:extLst>
                <a:ext uri="{FF2B5EF4-FFF2-40B4-BE49-F238E27FC236}">
                  <a16:creationId xmlns:a16="http://schemas.microsoft.com/office/drawing/2014/main" id="{7298F535-FBD0-4032-3EDD-C10A735CAF07}"/>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840" name="Gruppieren 839">
            <a:extLst>
              <a:ext uri="{FF2B5EF4-FFF2-40B4-BE49-F238E27FC236}">
                <a16:creationId xmlns:a16="http://schemas.microsoft.com/office/drawing/2014/main" id="{7805515C-0D7B-CA8D-7C71-FD7D22651969}"/>
              </a:ext>
            </a:extLst>
          </p:cNvPr>
          <p:cNvGrpSpPr/>
          <p:nvPr/>
        </p:nvGrpSpPr>
        <p:grpSpPr>
          <a:xfrm rot="1482553">
            <a:off x="1675035" y="3692386"/>
            <a:ext cx="1012378" cy="718458"/>
            <a:chOff x="8919859" y="1864134"/>
            <a:chExt cx="1012378" cy="718458"/>
          </a:xfrm>
        </p:grpSpPr>
        <p:sp>
          <p:nvSpPr>
            <p:cNvPr id="841" name="Oval 840">
              <a:extLst>
                <a:ext uri="{FF2B5EF4-FFF2-40B4-BE49-F238E27FC236}">
                  <a16:creationId xmlns:a16="http://schemas.microsoft.com/office/drawing/2014/main" id="{01446B61-F57E-ECE3-2261-B3FBD510FE75}"/>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42" name="Oval 841">
              <a:extLst>
                <a:ext uri="{FF2B5EF4-FFF2-40B4-BE49-F238E27FC236}">
                  <a16:creationId xmlns:a16="http://schemas.microsoft.com/office/drawing/2014/main" id="{22B48208-C25F-C36A-4CBF-0746CA576623}"/>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43" name="Oval 842">
              <a:extLst>
                <a:ext uri="{FF2B5EF4-FFF2-40B4-BE49-F238E27FC236}">
                  <a16:creationId xmlns:a16="http://schemas.microsoft.com/office/drawing/2014/main" id="{5880AFF9-DBB6-417F-7784-62015181ED67}"/>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844" name="Gruppieren 843">
            <a:extLst>
              <a:ext uri="{FF2B5EF4-FFF2-40B4-BE49-F238E27FC236}">
                <a16:creationId xmlns:a16="http://schemas.microsoft.com/office/drawing/2014/main" id="{301ABE92-D6D0-856D-2E43-9CFEF1DD851F}"/>
              </a:ext>
            </a:extLst>
          </p:cNvPr>
          <p:cNvGrpSpPr/>
          <p:nvPr/>
        </p:nvGrpSpPr>
        <p:grpSpPr>
          <a:xfrm rot="17216785">
            <a:off x="1679753" y="3599361"/>
            <a:ext cx="1012378" cy="718458"/>
            <a:chOff x="8919859" y="1864134"/>
            <a:chExt cx="1012378" cy="718458"/>
          </a:xfrm>
        </p:grpSpPr>
        <p:sp>
          <p:nvSpPr>
            <p:cNvPr id="845" name="Oval 844">
              <a:extLst>
                <a:ext uri="{FF2B5EF4-FFF2-40B4-BE49-F238E27FC236}">
                  <a16:creationId xmlns:a16="http://schemas.microsoft.com/office/drawing/2014/main" id="{F1D560F9-4BB0-542C-9ADB-D71A6B26026F}"/>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46" name="Oval 845">
              <a:extLst>
                <a:ext uri="{FF2B5EF4-FFF2-40B4-BE49-F238E27FC236}">
                  <a16:creationId xmlns:a16="http://schemas.microsoft.com/office/drawing/2014/main" id="{39251813-3A86-63E6-8FE2-ED43D845A8D0}"/>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47" name="Oval 846">
              <a:extLst>
                <a:ext uri="{FF2B5EF4-FFF2-40B4-BE49-F238E27FC236}">
                  <a16:creationId xmlns:a16="http://schemas.microsoft.com/office/drawing/2014/main" id="{B1A131E3-70DD-1BAE-B93A-864DFF00A0D6}"/>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sp>
        <p:nvSpPr>
          <p:cNvPr id="848" name="Explosion 1 847">
            <a:extLst>
              <a:ext uri="{FF2B5EF4-FFF2-40B4-BE49-F238E27FC236}">
                <a16:creationId xmlns:a16="http://schemas.microsoft.com/office/drawing/2014/main" id="{28DCE54F-DF42-E3B4-E03D-82B2F0932BDC}"/>
              </a:ext>
            </a:extLst>
          </p:cNvPr>
          <p:cNvSpPr/>
          <p:nvPr/>
        </p:nvSpPr>
        <p:spPr>
          <a:xfrm>
            <a:off x="1357446" y="3102413"/>
            <a:ext cx="1844984" cy="1869260"/>
          </a:xfrm>
          <a:prstGeom prst="irregularSeal1">
            <a:avLst/>
          </a:prstGeom>
          <a:solidFill>
            <a:srgbClr val="FF0000"/>
          </a:solidFill>
          <a:ln w="12700" cap="flat" cmpd="sng" algn="ctr">
            <a:solidFill>
              <a:srgbClr val="ED7D31"/>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49" name="Explosion 1 848">
            <a:extLst>
              <a:ext uri="{FF2B5EF4-FFF2-40B4-BE49-F238E27FC236}">
                <a16:creationId xmlns:a16="http://schemas.microsoft.com/office/drawing/2014/main" id="{09B723AF-9AB8-D6E4-9D2A-71E20392ABE1}"/>
              </a:ext>
            </a:extLst>
          </p:cNvPr>
          <p:cNvSpPr/>
          <p:nvPr/>
        </p:nvSpPr>
        <p:spPr>
          <a:xfrm>
            <a:off x="4905255" y="1809909"/>
            <a:ext cx="1844984" cy="1869260"/>
          </a:xfrm>
          <a:prstGeom prst="irregularSeal1">
            <a:avLst/>
          </a:prstGeom>
          <a:solidFill>
            <a:srgbClr val="FF0000"/>
          </a:solidFill>
          <a:ln w="12700" cap="flat" cmpd="sng" algn="ctr">
            <a:solidFill>
              <a:srgbClr val="ED7D31"/>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50" name="Explosion 1 849">
            <a:extLst>
              <a:ext uri="{FF2B5EF4-FFF2-40B4-BE49-F238E27FC236}">
                <a16:creationId xmlns:a16="http://schemas.microsoft.com/office/drawing/2014/main" id="{58BB94FF-B726-9E4C-E4A7-312057BDD571}"/>
              </a:ext>
            </a:extLst>
          </p:cNvPr>
          <p:cNvSpPr/>
          <p:nvPr/>
        </p:nvSpPr>
        <p:spPr>
          <a:xfrm>
            <a:off x="8534722" y="3789380"/>
            <a:ext cx="1844984" cy="1869260"/>
          </a:xfrm>
          <a:prstGeom prst="irregularSeal1">
            <a:avLst/>
          </a:prstGeom>
          <a:solidFill>
            <a:srgbClr val="FF0000"/>
          </a:solidFill>
          <a:ln w="12700" cap="flat" cmpd="sng" algn="ctr">
            <a:solidFill>
              <a:srgbClr val="ED7D31"/>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851" name="Gruppieren 850">
            <a:extLst>
              <a:ext uri="{FF2B5EF4-FFF2-40B4-BE49-F238E27FC236}">
                <a16:creationId xmlns:a16="http://schemas.microsoft.com/office/drawing/2014/main" id="{2FF39552-4B7B-94B8-B9B7-FA0C6AD9828D}"/>
              </a:ext>
            </a:extLst>
          </p:cNvPr>
          <p:cNvGrpSpPr/>
          <p:nvPr/>
        </p:nvGrpSpPr>
        <p:grpSpPr>
          <a:xfrm>
            <a:off x="5078155" y="-1671467"/>
            <a:ext cx="1023257" cy="729343"/>
            <a:chOff x="5072743" y="1741714"/>
            <a:chExt cx="1023257" cy="729343"/>
          </a:xfrm>
        </p:grpSpPr>
        <p:sp>
          <p:nvSpPr>
            <p:cNvPr id="852" name="Oval 851">
              <a:extLst>
                <a:ext uri="{FF2B5EF4-FFF2-40B4-BE49-F238E27FC236}">
                  <a16:creationId xmlns:a16="http://schemas.microsoft.com/office/drawing/2014/main" id="{A8905FC2-19A8-6CDB-1653-B13941E692A2}"/>
                </a:ext>
              </a:extLst>
            </p:cNvPr>
            <p:cNvSpPr/>
            <p:nvPr/>
          </p:nvSpPr>
          <p:spPr>
            <a:xfrm>
              <a:off x="5072743" y="17417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53" name="Oval 852">
              <a:extLst>
                <a:ext uri="{FF2B5EF4-FFF2-40B4-BE49-F238E27FC236}">
                  <a16:creationId xmlns:a16="http://schemas.microsoft.com/office/drawing/2014/main" id="{2141D4E4-8764-BFA2-040D-554C2F133F62}"/>
                </a:ext>
              </a:extLst>
            </p:cNvPr>
            <p:cNvSpPr/>
            <p:nvPr/>
          </p:nvSpPr>
          <p:spPr>
            <a:xfrm>
              <a:off x="5519057" y="18941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854" name="Gruppieren 853">
            <a:extLst>
              <a:ext uri="{FF2B5EF4-FFF2-40B4-BE49-F238E27FC236}">
                <a16:creationId xmlns:a16="http://schemas.microsoft.com/office/drawing/2014/main" id="{70C2AC4A-04A0-506C-3876-F004D47DDC5B}"/>
              </a:ext>
            </a:extLst>
          </p:cNvPr>
          <p:cNvGrpSpPr/>
          <p:nvPr/>
        </p:nvGrpSpPr>
        <p:grpSpPr>
          <a:xfrm>
            <a:off x="-866517" y="4756214"/>
            <a:ext cx="658588" cy="595997"/>
            <a:chOff x="2688771" y="3687533"/>
            <a:chExt cx="658588" cy="595997"/>
          </a:xfrm>
        </p:grpSpPr>
        <p:sp>
          <p:nvSpPr>
            <p:cNvPr id="855" name="Oval 854">
              <a:extLst>
                <a:ext uri="{FF2B5EF4-FFF2-40B4-BE49-F238E27FC236}">
                  <a16:creationId xmlns:a16="http://schemas.microsoft.com/office/drawing/2014/main" id="{08E8FD42-A2CC-B020-EC37-FC6E0A20DA26}"/>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56" name="Oval 855">
              <a:extLst>
                <a:ext uri="{FF2B5EF4-FFF2-40B4-BE49-F238E27FC236}">
                  <a16:creationId xmlns:a16="http://schemas.microsoft.com/office/drawing/2014/main" id="{1B7FC850-48E4-C120-94BA-DFECE0BC568E}"/>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857" name="Gruppieren 856">
            <a:extLst>
              <a:ext uri="{FF2B5EF4-FFF2-40B4-BE49-F238E27FC236}">
                <a16:creationId xmlns:a16="http://schemas.microsoft.com/office/drawing/2014/main" id="{F304FF8B-D31F-B172-1884-E99E63176074}"/>
              </a:ext>
            </a:extLst>
          </p:cNvPr>
          <p:cNvGrpSpPr/>
          <p:nvPr/>
        </p:nvGrpSpPr>
        <p:grpSpPr>
          <a:xfrm>
            <a:off x="12379966" y="4476747"/>
            <a:ext cx="658588" cy="595997"/>
            <a:chOff x="2688771" y="3687533"/>
            <a:chExt cx="658588" cy="595997"/>
          </a:xfrm>
        </p:grpSpPr>
        <p:sp>
          <p:nvSpPr>
            <p:cNvPr id="858" name="Oval 857">
              <a:extLst>
                <a:ext uri="{FF2B5EF4-FFF2-40B4-BE49-F238E27FC236}">
                  <a16:creationId xmlns:a16="http://schemas.microsoft.com/office/drawing/2014/main" id="{B52CA372-16E9-FA7D-4679-384A3F1D4127}"/>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59" name="Oval 858">
              <a:extLst>
                <a:ext uri="{FF2B5EF4-FFF2-40B4-BE49-F238E27FC236}">
                  <a16:creationId xmlns:a16="http://schemas.microsoft.com/office/drawing/2014/main" id="{2CFCFC9E-5281-4E23-7F8C-2B8F9A535BE3}"/>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860" name="Gruppieren 859">
            <a:extLst>
              <a:ext uri="{FF2B5EF4-FFF2-40B4-BE49-F238E27FC236}">
                <a16:creationId xmlns:a16="http://schemas.microsoft.com/office/drawing/2014/main" id="{B76F3EAF-0B0B-4B18-A2C8-486512F54243}"/>
              </a:ext>
            </a:extLst>
          </p:cNvPr>
          <p:cNvGrpSpPr/>
          <p:nvPr/>
        </p:nvGrpSpPr>
        <p:grpSpPr>
          <a:xfrm rot="1482553">
            <a:off x="5262867" y="2350564"/>
            <a:ext cx="1012378" cy="718458"/>
            <a:chOff x="8919859" y="1864134"/>
            <a:chExt cx="1012378" cy="718458"/>
          </a:xfrm>
        </p:grpSpPr>
        <p:sp>
          <p:nvSpPr>
            <p:cNvPr id="861" name="Oval 860">
              <a:extLst>
                <a:ext uri="{FF2B5EF4-FFF2-40B4-BE49-F238E27FC236}">
                  <a16:creationId xmlns:a16="http://schemas.microsoft.com/office/drawing/2014/main" id="{698CB86E-C426-6DE0-EBD1-E151037DC672}"/>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62" name="Oval 861">
              <a:extLst>
                <a:ext uri="{FF2B5EF4-FFF2-40B4-BE49-F238E27FC236}">
                  <a16:creationId xmlns:a16="http://schemas.microsoft.com/office/drawing/2014/main" id="{51E66859-FEA6-1536-9C47-272A729CD306}"/>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63" name="Oval 862">
              <a:extLst>
                <a:ext uri="{FF2B5EF4-FFF2-40B4-BE49-F238E27FC236}">
                  <a16:creationId xmlns:a16="http://schemas.microsoft.com/office/drawing/2014/main" id="{F53354D7-4950-B9AF-9B20-DA028FF9C43B}"/>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864" name="Gruppieren 863">
            <a:extLst>
              <a:ext uri="{FF2B5EF4-FFF2-40B4-BE49-F238E27FC236}">
                <a16:creationId xmlns:a16="http://schemas.microsoft.com/office/drawing/2014/main" id="{C4DB85CE-46F4-A351-4D59-5AE67C351EEC}"/>
              </a:ext>
            </a:extLst>
          </p:cNvPr>
          <p:cNvGrpSpPr/>
          <p:nvPr/>
        </p:nvGrpSpPr>
        <p:grpSpPr>
          <a:xfrm rot="17216785">
            <a:off x="5267585" y="2257539"/>
            <a:ext cx="1012378" cy="718458"/>
            <a:chOff x="8919859" y="1864134"/>
            <a:chExt cx="1012378" cy="718458"/>
          </a:xfrm>
        </p:grpSpPr>
        <p:sp>
          <p:nvSpPr>
            <p:cNvPr id="865" name="Oval 864">
              <a:extLst>
                <a:ext uri="{FF2B5EF4-FFF2-40B4-BE49-F238E27FC236}">
                  <a16:creationId xmlns:a16="http://schemas.microsoft.com/office/drawing/2014/main" id="{FADEBC9A-AD87-A53A-EC80-04986EDB5A03}"/>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66" name="Oval 865">
              <a:extLst>
                <a:ext uri="{FF2B5EF4-FFF2-40B4-BE49-F238E27FC236}">
                  <a16:creationId xmlns:a16="http://schemas.microsoft.com/office/drawing/2014/main" id="{F2B2E2FD-7B75-DC1E-8A02-763535B3DD77}"/>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67" name="Oval 866">
              <a:extLst>
                <a:ext uri="{FF2B5EF4-FFF2-40B4-BE49-F238E27FC236}">
                  <a16:creationId xmlns:a16="http://schemas.microsoft.com/office/drawing/2014/main" id="{0FF99178-7C9D-295F-5C9A-AB8C313B7AF8}"/>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sp>
        <p:nvSpPr>
          <p:cNvPr id="868" name="Textfeld 867">
            <a:extLst>
              <a:ext uri="{FF2B5EF4-FFF2-40B4-BE49-F238E27FC236}">
                <a16:creationId xmlns:a16="http://schemas.microsoft.com/office/drawing/2014/main" id="{394D914E-2EF3-BD51-4A6A-48F12845AC2A}"/>
              </a:ext>
            </a:extLst>
          </p:cNvPr>
          <p:cNvSpPr txBox="1"/>
          <p:nvPr/>
        </p:nvSpPr>
        <p:spPr>
          <a:xfrm>
            <a:off x="2273589" y="6647110"/>
            <a:ext cx="184731" cy="369332"/>
          </a:xfrm>
          <a:prstGeom prst="rect">
            <a:avLst/>
          </a:prstGeom>
          <a:noFill/>
        </p:spPr>
        <p:txBody>
          <a:bodyPr wrap="square" rtlCol="0">
            <a:spAutoFit/>
          </a:bodyPr>
          <a:lstStyle/>
          <a:p>
            <a:pPr defTabSz="457200"/>
            <a:endParaRPr lang="de-DE" dirty="0">
              <a:solidFill>
                <a:prstClr val="black"/>
              </a:solidFill>
              <a:latin typeface="Calibri" panose="020F0502020204030204"/>
            </a:endParaRPr>
          </a:p>
        </p:txBody>
      </p:sp>
      <p:sp>
        <p:nvSpPr>
          <p:cNvPr id="869" name="Textfeld 868">
            <a:extLst>
              <a:ext uri="{FF2B5EF4-FFF2-40B4-BE49-F238E27FC236}">
                <a16:creationId xmlns:a16="http://schemas.microsoft.com/office/drawing/2014/main" id="{CD1AB5C0-C389-8607-FC0E-AA63DFF1A9D7}"/>
              </a:ext>
            </a:extLst>
          </p:cNvPr>
          <p:cNvSpPr txBox="1"/>
          <p:nvPr/>
        </p:nvSpPr>
        <p:spPr>
          <a:xfrm>
            <a:off x="3375276" y="6636093"/>
            <a:ext cx="184731" cy="369332"/>
          </a:xfrm>
          <a:prstGeom prst="rect">
            <a:avLst/>
          </a:prstGeom>
          <a:noFill/>
        </p:spPr>
        <p:txBody>
          <a:bodyPr wrap="square" rtlCol="0">
            <a:spAutoFit/>
          </a:bodyPr>
          <a:lstStyle/>
          <a:p>
            <a:pPr defTabSz="457200"/>
            <a:endParaRPr lang="de-DE">
              <a:solidFill>
                <a:prstClr val="black"/>
              </a:solidFill>
              <a:latin typeface="Calibri" panose="020F0502020204030204"/>
            </a:endParaRPr>
          </a:p>
        </p:txBody>
      </p:sp>
      <p:grpSp>
        <p:nvGrpSpPr>
          <p:cNvPr id="870" name="Gruppieren 869">
            <a:extLst>
              <a:ext uri="{FF2B5EF4-FFF2-40B4-BE49-F238E27FC236}">
                <a16:creationId xmlns:a16="http://schemas.microsoft.com/office/drawing/2014/main" id="{65D6008F-51ED-D4FB-B9E3-7747CE8D43CD}"/>
              </a:ext>
            </a:extLst>
          </p:cNvPr>
          <p:cNvGrpSpPr/>
          <p:nvPr/>
        </p:nvGrpSpPr>
        <p:grpSpPr>
          <a:xfrm>
            <a:off x="8713808" y="-1596287"/>
            <a:ext cx="1023257" cy="729343"/>
            <a:chOff x="5072743" y="1741714"/>
            <a:chExt cx="1023257" cy="729343"/>
          </a:xfrm>
        </p:grpSpPr>
        <p:sp>
          <p:nvSpPr>
            <p:cNvPr id="871" name="Oval 870">
              <a:extLst>
                <a:ext uri="{FF2B5EF4-FFF2-40B4-BE49-F238E27FC236}">
                  <a16:creationId xmlns:a16="http://schemas.microsoft.com/office/drawing/2014/main" id="{7E5B2D4D-1D7F-A7D6-9DFD-999F9CF37AF2}"/>
                </a:ext>
              </a:extLst>
            </p:cNvPr>
            <p:cNvSpPr/>
            <p:nvPr/>
          </p:nvSpPr>
          <p:spPr>
            <a:xfrm>
              <a:off x="5072743" y="17417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72" name="Oval 871">
              <a:extLst>
                <a:ext uri="{FF2B5EF4-FFF2-40B4-BE49-F238E27FC236}">
                  <a16:creationId xmlns:a16="http://schemas.microsoft.com/office/drawing/2014/main" id="{780621D7-8F84-0EBA-BC58-EEFD61DEC4B5}"/>
                </a:ext>
              </a:extLst>
            </p:cNvPr>
            <p:cNvSpPr/>
            <p:nvPr/>
          </p:nvSpPr>
          <p:spPr>
            <a:xfrm>
              <a:off x="5519057" y="18941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873" name="Gruppieren 872">
            <a:extLst>
              <a:ext uri="{FF2B5EF4-FFF2-40B4-BE49-F238E27FC236}">
                <a16:creationId xmlns:a16="http://schemas.microsoft.com/office/drawing/2014/main" id="{D85786C1-C055-0DCA-C6E0-F45A713A4C17}"/>
              </a:ext>
            </a:extLst>
          </p:cNvPr>
          <p:cNvGrpSpPr/>
          <p:nvPr/>
        </p:nvGrpSpPr>
        <p:grpSpPr>
          <a:xfrm>
            <a:off x="2632561" y="7142332"/>
            <a:ext cx="658588" cy="595997"/>
            <a:chOff x="2688771" y="3687533"/>
            <a:chExt cx="658588" cy="595997"/>
          </a:xfrm>
        </p:grpSpPr>
        <p:sp>
          <p:nvSpPr>
            <p:cNvPr id="874" name="Oval 873">
              <a:extLst>
                <a:ext uri="{FF2B5EF4-FFF2-40B4-BE49-F238E27FC236}">
                  <a16:creationId xmlns:a16="http://schemas.microsoft.com/office/drawing/2014/main" id="{A4706AFF-6F0C-ED13-F236-13C45453CD8B}"/>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75" name="Oval 874">
              <a:extLst>
                <a:ext uri="{FF2B5EF4-FFF2-40B4-BE49-F238E27FC236}">
                  <a16:creationId xmlns:a16="http://schemas.microsoft.com/office/drawing/2014/main" id="{C8A738FB-9190-86B8-0C26-0706D1C9C0D8}"/>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876" name="Gruppieren 875">
            <a:extLst>
              <a:ext uri="{FF2B5EF4-FFF2-40B4-BE49-F238E27FC236}">
                <a16:creationId xmlns:a16="http://schemas.microsoft.com/office/drawing/2014/main" id="{36FACB72-783C-A43E-9C33-F096FE6E494B}"/>
              </a:ext>
            </a:extLst>
          </p:cNvPr>
          <p:cNvGrpSpPr/>
          <p:nvPr/>
        </p:nvGrpSpPr>
        <p:grpSpPr>
          <a:xfrm>
            <a:off x="16019130" y="6668881"/>
            <a:ext cx="658588" cy="595997"/>
            <a:chOff x="2688771" y="3687533"/>
            <a:chExt cx="658588" cy="595997"/>
          </a:xfrm>
        </p:grpSpPr>
        <p:sp>
          <p:nvSpPr>
            <p:cNvPr id="877" name="Oval 876">
              <a:extLst>
                <a:ext uri="{FF2B5EF4-FFF2-40B4-BE49-F238E27FC236}">
                  <a16:creationId xmlns:a16="http://schemas.microsoft.com/office/drawing/2014/main" id="{9163A5AC-9DEF-F9EB-71BD-8D5EE5BA5B58}"/>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78" name="Oval 877">
              <a:extLst>
                <a:ext uri="{FF2B5EF4-FFF2-40B4-BE49-F238E27FC236}">
                  <a16:creationId xmlns:a16="http://schemas.microsoft.com/office/drawing/2014/main" id="{37912BF0-21A4-0443-8661-6A11A38E27F8}"/>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879" name="Gruppieren 878">
            <a:extLst>
              <a:ext uri="{FF2B5EF4-FFF2-40B4-BE49-F238E27FC236}">
                <a16:creationId xmlns:a16="http://schemas.microsoft.com/office/drawing/2014/main" id="{7C20E728-1A97-741B-5600-C0AF92A4BC54}"/>
              </a:ext>
            </a:extLst>
          </p:cNvPr>
          <p:cNvGrpSpPr/>
          <p:nvPr/>
        </p:nvGrpSpPr>
        <p:grpSpPr>
          <a:xfrm rot="1482553">
            <a:off x="8917159" y="4369838"/>
            <a:ext cx="1012378" cy="718458"/>
            <a:chOff x="8919859" y="1864134"/>
            <a:chExt cx="1012378" cy="718458"/>
          </a:xfrm>
        </p:grpSpPr>
        <p:sp>
          <p:nvSpPr>
            <p:cNvPr id="880" name="Oval 879">
              <a:extLst>
                <a:ext uri="{FF2B5EF4-FFF2-40B4-BE49-F238E27FC236}">
                  <a16:creationId xmlns:a16="http://schemas.microsoft.com/office/drawing/2014/main" id="{243DCECF-F5FA-0960-9608-49B3FC7BD18E}"/>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81" name="Oval 880">
              <a:extLst>
                <a:ext uri="{FF2B5EF4-FFF2-40B4-BE49-F238E27FC236}">
                  <a16:creationId xmlns:a16="http://schemas.microsoft.com/office/drawing/2014/main" id="{FDCE8157-28F9-D517-0A18-A073848E911B}"/>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82" name="Oval 881">
              <a:extLst>
                <a:ext uri="{FF2B5EF4-FFF2-40B4-BE49-F238E27FC236}">
                  <a16:creationId xmlns:a16="http://schemas.microsoft.com/office/drawing/2014/main" id="{B1F8BF35-BC4B-0861-39FF-2BAFD49B3613}"/>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883" name="Gruppieren 882">
            <a:extLst>
              <a:ext uri="{FF2B5EF4-FFF2-40B4-BE49-F238E27FC236}">
                <a16:creationId xmlns:a16="http://schemas.microsoft.com/office/drawing/2014/main" id="{D4EC1682-1EB8-D6CB-D3EB-0497613B33A0}"/>
              </a:ext>
            </a:extLst>
          </p:cNvPr>
          <p:cNvGrpSpPr/>
          <p:nvPr/>
        </p:nvGrpSpPr>
        <p:grpSpPr>
          <a:xfrm rot="17216785">
            <a:off x="8921877" y="4276813"/>
            <a:ext cx="1012378" cy="718458"/>
            <a:chOff x="8919859" y="1864134"/>
            <a:chExt cx="1012378" cy="718458"/>
          </a:xfrm>
        </p:grpSpPr>
        <p:sp>
          <p:nvSpPr>
            <p:cNvPr id="884" name="Oval 883">
              <a:extLst>
                <a:ext uri="{FF2B5EF4-FFF2-40B4-BE49-F238E27FC236}">
                  <a16:creationId xmlns:a16="http://schemas.microsoft.com/office/drawing/2014/main" id="{0F3521EB-16BD-7923-19F5-0B8B15F44A83}"/>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85" name="Oval 884">
              <a:extLst>
                <a:ext uri="{FF2B5EF4-FFF2-40B4-BE49-F238E27FC236}">
                  <a16:creationId xmlns:a16="http://schemas.microsoft.com/office/drawing/2014/main" id="{A86BA273-E7EE-A81F-29C7-3A5C5217EAFB}"/>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86" name="Oval 885">
              <a:extLst>
                <a:ext uri="{FF2B5EF4-FFF2-40B4-BE49-F238E27FC236}">
                  <a16:creationId xmlns:a16="http://schemas.microsoft.com/office/drawing/2014/main" id="{A4FC84BB-4D85-AB91-F499-AD239CBDBD62}"/>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887" name="Gruppieren 886">
            <a:extLst>
              <a:ext uri="{FF2B5EF4-FFF2-40B4-BE49-F238E27FC236}">
                <a16:creationId xmlns:a16="http://schemas.microsoft.com/office/drawing/2014/main" id="{DDBCE0D9-062E-9EB7-8A58-549BA87BE6A1}"/>
              </a:ext>
            </a:extLst>
          </p:cNvPr>
          <p:cNvGrpSpPr/>
          <p:nvPr/>
        </p:nvGrpSpPr>
        <p:grpSpPr>
          <a:xfrm>
            <a:off x="1458097" y="-1590334"/>
            <a:ext cx="1023257" cy="729343"/>
            <a:chOff x="5072743" y="1741714"/>
            <a:chExt cx="1023257" cy="729343"/>
          </a:xfrm>
        </p:grpSpPr>
        <p:sp>
          <p:nvSpPr>
            <p:cNvPr id="888" name="Oval 887">
              <a:extLst>
                <a:ext uri="{FF2B5EF4-FFF2-40B4-BE49-F238E27FC236}">
                  <a16:creationId xmlns:a16="http://schemas.microsoft.com/office/drawing/2014/main" id="{3E512957-589A-8E90-AED4-EB95414DD426}"/>
                </a:ext>
              </a:extLst>
            </p:cNvPr>
            <p:cNvSpPr/>
            <p:nvPr/>
          </p:nvSpPr>
          <p:spPr>
            <a:xfrm>
              <a:off x="5072743" y="17417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89" name="Oval 888">
              <a:extLst>
                <a:ext uri="{FF2B5EF4-FFF2-40B4-BE49-F238E27FC236}">
                  <a16:creationId xmlns:a16="http://schemas.microsoft.com/office/drawing/2014/main" id="{C35AA659-4C3D-8E0F-F775-DE81051D7882}"/>
                </a:ext>
              </a:extLst>
            </p:cNvPr>
            <p:cNvSpPr/>
            <p:nvPr/>
          </p:nvSpPr>
          <p:spPr>
            <a:xfrm>
              <a:off x="5519057" y="18941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890" name="Gruppieren 889">
            <a:extLst>
              <a:ext uri="{FF2B5EF4-FFF2-40B4-BE49-F238E27FC236}">
                <a16:creationId xmlns:a16="http://schemas.microsoft.com/office/drawing/2014/main" id="{774FC339-FEE6-266A-4C0A-592C6D3C271D}"/>
              </a:ext>
            </a:extLst>
          </p:cNvPr>
          <p:cNvGrpSpPr/>
          <p:nvPr/>
        </p:nvGrpSpPr>
        <p:grpSpPr>
          <a:xfrm>
            <a:off x="-4791182" y="6255891"/>
            <a:ext cx="658588" cy="595997"/>
            <a:chOff x="2688771" y="3687533"/>
            <a:chExt cx="658588" cy="595997"/>
          </a:xfrm>
        </p:grpSpPr>
        <p:sp>
          <p:nvSpPr>
            <p:cNvPr id="891" name="Oval 890">
              <a:extLst>
                <a:ext uri="{FF2B5EF4-FFF2-40B4-BE49-F238E27FC236}">
                  <a16:creationId xmlns:a16="http://schemas.microsoft.com/office/drawing/2014/main" id="{4CEEC239-5943-525A-42FA-41442E8A4A8C}"/>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92" name="Oval 891">
              <a:extLst>
                <a:ext uri="{FF2B5EF4-FFF2-40B4-BE49-F238E27FC236}">
                  <a16:creationId xmlns:a16="http://schemas.microsoft.com/office/drawing/2014/main" id="{398A6DC4-3B5F-C4F1-D86D-848AAFD1CC28}"/>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893" name="Gruppieren 892">
            <a:extLst>
              <a:ext uri="{FF2B5EF4-FFF2-40B4-BE49-F238E27FC236}">
                <a16:creationId xmlns:a16="http://schemas.microsoft.com/office/drawing/2014/main" id="{FC4BB8FC-941A-84E2-0A2D-3B0C11C6686F}"/>
              </a:ext>
            </a:extLst>
          </p:cNvPr>
          <p:cNvGrpSpPr/>
          <p:nvPr/>
        </p:nvGrpSpPr>
        <p:grpSpPr>
          <a:xfrm>
            <a:off x="8692205" y="6861435"/>
            <a:ext cx="658588" cy="595997"/>
            <a:chOff x="2688771" y="3687533"/>
            <a:chExt cx="658588" cy="595997"/>
          </a:xfrm>
        </p:grpSpPr>
        <p:sp>
          <p:nvSpPr>
            <p:cNvPr id="894" name="Oval 893">
              <a:extLst>
                <a:ext uri="{FF2B5EF4-FFF2-40B4-BE49-F238E27FC236}">
                  <a16:creationId xmlns:a16="http://schemas.microsoft.com/office/drawing/2014/main" id="{E8D39C8C-0C37-7D6D-93B2-2AD8D7AA228F}"/>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95" name="Oval 894">
              <a:extLst>
                <a:ext uri="{FF2B5EF4-FFF2-40B4-BE49-F238E27FC236}">
                  <a16:creationId xmlns:a16="http://schemas.microsoft.com/office/drawing/2014/main" id="{B7EF2046-32CD-F70F-625B-FB044D55245F}"/>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896" name="Gruppieren 895">
            <a:extLst>
              <a:ext uri="{FF2B5EF4-FFF2-40B4-BE49-F238E27FC236}">
                <a16:creationId xmlns:a16="http://schemas.microsoft.com/office/drawing/2014/main" id="{508D8846-A17E-A54F-8E0D-98CC4C6D71F0}"/>
              </a:ext>
            </a:extLst>
          </p:cNvPr>
          <p:cNvGrpSpPr/>
          <p:nvPr/>
        </p:nvGrpSpPr>
        <p:grpSpPr>
          <a:xfrm rot="1482553">
            <a:off x="1709842" y="3686274"/>
            <a:ext cx="1012378" cy="718458"/>
            <a:chOff x="8919859" y="1864134"/>
            <a:chExt cx="1012378" cy="718458"/>
          </a:xfrm>
        </p:grpSpPr>
        <p:sp>
          <p:nvSpPr>
            <p:cNvPr id="897" name="Oval 896">
              <a:extLst>
                <a:ext uri="{FF2B5EF4-FFF2-40B4-BE49-F238E27FC236}">
                  <a16:creationId xmlns:a16="http://schemas.microsoft.com/office/drawing/2014/main" id="{7FB4306E-7586-8A4C-293C-E6A53179C162}"/>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98" name="Oval 897">
              <a:extLst>
                <a:ext uri="{FF2B5EF4-FFF2-40B4-BE49-F238E27FC236}">
                  <a16:creationId xmlns:a16="http://schemas.microsoft.com/office/drawing/2014/main" id="{EDC7CA44-75A5-6F1F-07D6-3778143CECAB}"/>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899" name="Oval 898">
              <a:extLst>
                <a:ext uri="{FF2B5EF4-FFF2-40B4-BE49-F238E27FC236}">
                  <a16:creationId xmlns:a16="http://schemas.microsoft.com/office/drawing/2014/main" id="{54DF257E-5599-A999-CAF7-32F8EF9663DF}"/>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900" name="Gruppieren 899">
            <a:extLst>
              <a:ext uri="{FF2B5EF4-FFF2-40B4-BE49-F238E27FC236}">
                <a16:creationId xmlns:a16="http://schemas.microsoft.com/office/drawing/2014/main" id="{8C9E68F7-8210-63C1-03E3-3802126D094B}"/>
              </a:ext>
            </a:extLst>
          </p:cNvPr>
          <p:cNvGrpSpPr/>
          <p:nvPr/>
        </p:nvGrpSpPr>
        <p:grpSpPr>
          <a:xfrm rot="17216785">
            <a:off x="1714560" y="3593249"/>
            <a:ext cx="1012378" cy="718458"/>
            <a:chOff x="8919859" y="1864134"/>
            <a:chExt cx="1012378" cy="718458"/>
          </a:xfrm>
        </p:grpSpPr>
        <p:sp>
          <p:nvSpPr>
            <p:cNvPr id="901" name="Oval 900">
              <a:extLst>
                <a:ext uri="{FF2B5EF4-FFF2-40B4-BE49-F238E27FC236}">
                  <a16:creationId xmlns:a16="http://schemas.microsoft.com/office/drawing/2014/main" id="{7E4369BE-605C-761A-FD08-D75AECFD7FB6}"/>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02" name="Oval 901">
              <a:extLst>
                <a:ext uri="{FF2B5EF4-FFF2-40B4-BE49-F238E27FC236}">
                  <a16:creationId xmlns:a16="http://schemas.microsoft.com/office/drawing/2014/main" id="{B004C152-3738-ECA4-F651-07A9D0BEF38D}"/>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03" name="Oval 902">
              <a:extLst>
                <a:ext uri="{FF2B5EF4-FFF2-40B4-BE49-F238E27FC236}">
                  <a16:creationId xmlns:a16="http://schemas.microsoft.com/office/drawing/2014/main" id="{472F2EC1-ADA3-7CBD-5942-42CF47A27560}"/>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sp>
        <p:nvSpPr>
          <p:cNvPr id="904" name="Explosion 1 903">
            <a:extLst>
              <a:ext uri="{FF2B5EF4-FFF2-40B4-BE49-F238E27FC236}">
                <a16:creationId xmlns:a16="http://schemas.microsoft.com/office/drawing/2014/main" id="{9B776B0D-86CF-C424-2C9F-D75D7C940BD1}"/>
              </a:ext>
            </a:extLst>
          </p:cNvPr>
          <p:cNvSpPr/>
          <p:nvPr/>
        </p:nvSpPr>
        <p:spPr>
          <a:xfrm>
            <a:off x="1392253" y="3096301"/>
            <a:ext cx="1844984" cy="1869260"/>
          </a:xfrm>
          <a:prstGeom prst="irregularSeal1">
            <a:avLst/>
          </a:prstGeom>
          <a:solidFill>
            <a:srgbClr val="FF0000"/>
          </a:solidFill>
          <a:ln w="12700" cap="flat" cmpd="sng" algn="ctr">
            <a:solidFill>
              <a:srgbClr val="ED7D31"/>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05" name="Explosion 1 904">
            <a:extLst>
              <a:ext uri="{FF2B5EF4-FFF2-40B4-BE49-F238E27FC236}">
                <a16:creationId xmlns:a16="http://schemas.microsoft.com/office/drawing/2014/main" id="{1A3D8018-527F-8E58-CDF1-9906D52CB52B}"/>
              </a:ext>
            </a:extLst>
          </p:cNvPr>
          <p:cNvSpPr/>
          <p:nvPr/>
        </p:nvSpPr>
        <p:spPr>
          <a:xfrm>
            <a:off x="4940062" y="1803797"/>
            <a:ext cx="1844984" cy="1869260"/>
          </a:xfrm>
          <a:prstGeom prst="irregularSeal1">
            <a:avLst/>
          </a:prstGeom>
          <a:solidFill>
            <a:srgbClr val="FF0000"/>
          </a:solidFill>
          <a:ln w="12700" cap="flat" cmpd="sng" algn="ctr">
            <a:solidFill>
              <a:srgbClr val="ED7D31"/>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06" name="Explosion 1 905">
            <a:extLst>
              <a:ext uri="{FF2B5EF4-FFF2-40B4-BE49-F238E27FC236}">
                <a16:creationId xmlns:a16="http://schemas.microsoft.com/office/drawing/2014/main" id="{0D1C2ADC-74FF-3BFC-F246-738121C6B4F8}"/>
              </a:ext>
            </a:extLst>
          </p:cNvPr>
          <p:cNvSpPr/>
          <p:nvPr/>
        </p:nvSpPr>
        <p:spPr>
          <a:xfrm>
            <a:off x="8569529" y="3783268"/>
            <a:ext cx="1844984" cy="1869260"/>
          </a:xfrm>
          <a:prstGeom prst="irregularSeal1">
            <a:avLst/>
          </a:prstGeom>
          <a:solidFill>
            <a:srgbClr val="FF0000"/>
          </a:solidFill>
          <a:ln w="12700" cap="flat" cmpd="sng" algn="ctr">
            <a:solidFill>
              <a:srgbClr val="ED7D31"/>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907" name="Gruppieren 906">
            <a:extLst>
              <a:ext uri="{FF2B5EF4-FFF2-40B4-BE49-F238E27FC236}">
                <a16:creationId xmlns:a16="http://schemas.microsoft.com/office/drawing/2014/main" id="{F2A08421-56AD-1D60-C4D1-2381E8089540}"/>
              </a:ext>
            </a:extLst>
          </p:cNvPr>
          <p:cNvGrpSpPr/>
          <p:nvPr/>
        </p:nvGrpSpPr>
        <p:grpSpPr>
          <a:xfrm>
            <a:off x="5010118" y="-1671467"/>
            <a:ext cx="1023257" cy="729343"/>
            <a:chOff x="5072743" y="1741714"/>
            <a:chExt cx="1023257" cy="729343"/>
          </a:xfrm>
        </p:grpSpPr>
        <p:sp>
          <p:nvSpPr>
            <p:cNvPr id="908" name="Oval 907">
              <a:extLst>
                <a:ext uri="{FF2B5EF4-FFF2-40B4-BE49-F238E27FC236}">
                  <a16:creationId xmlns:a16="http://schemas.microsoft.com/office/drawing/2014/main" id="{589A4DB8-1EA1-506C-2B85-4652E63F05A4}"/>
                </a:ext>
              </a:extLst>
            </p:cNvPr>
            <p:cNvSpPr/>
            <p:nvPr/>
          </p:nvSpPr>
          <p:spPr>
            <a:xfrm>
              <a:off x="5072743" y="17417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09" name="Oval 908">
              <a:extLst>
                <a:ext uri="{FF2B5EF4-FFF2-40B4-BE49-F238E27FC236}">
                  <a16:creationId xmlns:a16="http://schemas.microsoft.com/office/drawing/2014/main" id="{D1DB2898-D1D6-8487-CBC3-81CD800CB534}"/>
                </a:ext>
              </a:extLst>
            </p:cNvPr>
            <p:cNvSpPr/>
            <p:nvPr/>
          </p:nvSpPr>
          <p:spPr>
            <a:xfrm>
              <a:off x="5519057" y="18941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910" name="Gruppieren 909">
            <a:extLst>
              <a:ext uri="{FF2B5EF4-FFF2-40B4-BE49-F238E27FC236}">
                <a16:creationId xmlns:a16="http://schemas.microsoft.com/office/drawing/2014/main" id="{822AFE30-6EEA-E643-2C50-67D597E02E7A}"/>
              </a:ext>
            </a:extLst>
          </p:cNvPr>
          <p:cNvGrpSpPr/>
          <p:nvPr/>
        </p:nvGrpSpPr>
        <p:grpSpPr>
          <a:xfrm>
            <a:off x="-934554" y="4756214"/>
            <a:ext cx="658588" cy="595997"/>
            <a:chOff x="2688771" y="3687533"/>
            <a:chExt cx="658588" cy="595997"/>
          </a:xfrm>
        </p:grpSpPr>
        <p:sp>
          <p:nvSpPr>
            <p:cNvPr id="911" name="Oval 910">
              <a:extLst>
                <a:ext uri="{FF2B5EF4-FFF2-40B4-BE49-F238E27FC236}">
                  <a16:creationId xmlns:a16="http://schemas.microsoft.com/office/drawing/2014/main" id="{54A53349-1F53-70A7-7951-CD548BA7C80B}"/>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12" name="Oval 911">
              <a:extLst>
                <a:ext uri="{FF2B5EF4-FFF2-40B4-BE49-F238E27FC236}">
                  <a16:creationId xmlns:a16="http://schemas.microsoft.com/office/drawing/2014/main" id="{EE77B9EB-D2F9-CBF5-7613-0EE8270FDA95}"/>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913" name="Gruppieren 912">
            <a:extLst>
              <a:ext uri="{FF2B5EF4-FFF2-40B4-BE49-F238E27FC236}">
                <a16:creationId xmlns:a16="http://schemas.microsoft.com/office/drawing/2014/main" id="{A5B11EE2-E8B0-1B9F-3F85-F21BE188804B}"/>
              </a:ext>
            </a:extLst>
          </p:cNvPr>
          <p:cNvGrpSpPr/>
          <p:nvPr/>
        </p:nvGrpSpPr>
        <p:grpSpPr>
          <a:xfrm>
            <a:off x="12311929" y="4476747"/>
            <a:ext cx="658588" cy="595997"/>
            <a:chOff x="2688771" y="3687533"/>
            <a:chExt cx="658588" cy="595997"/>
          </a:xfrm>
        </p:grpSpPr>
        <p:sp>
          <p:nvSpPr>
            <p:cNvPr id="914" name="Oval 913">
              <a:extLst>
                <a:ext uri="{FF2B5EF4-FFF2-40B4-BE49-F238E27FC236}">
                  <a16:creationId xmlns:a16="http://schemas.microsoft.com/office/drawing/2014/main" id="{2F3BCA2C-55D5-3AF5-C9FE-780324D95B63}"/>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15" name="Oval 914">
              <a:extLst>
                <a:ext uri="{FF2B5EF4-FFF2-40B4-BE49-F238E27FC236}">
                  <a16:creationId xmlns:a16="http://schemas.microsoft.com/office/drawing/2014/main" id="{822842B6-93FA-076E-29DC-432787CBFEE0}"/>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916" name="Gruppieren 915">
            <a:extLst>
              <a:ext uri="{FF2B5EF4-FFF2-40B4-BE49-F238E27FC236}">
                <a16:creationId xmlns:a16="http://schemas.microsoft.com/office/drawing/2014/main" id="{AEBA1201-533B-B091-B7C5-F7AB89207313}"/>
              </a:ext>
            </a:extLst>
          </p:cNvPr>
          <p:cNvGrpSpPr/>
          <p:nvPr/>
        </p:nvGrpSpPr>
        <p:grpSpPr>
          <a:xfrm rot="1482553">
            <a:off x="5194830" y="2350564"/>
            <a:ext cx="1012378" cy="718458"/>
            <a:chOff x="8919859" y="1864134"/>
            <a:chExt cx="1012378" cy="718458"/>
          </a:xfrm>
        </p:grpSpPr>
        <p:sp>
          <p:nvSpPr>
            <p:cNvPr id="917" name="Oval 916">
              <a:extLst>
                <a:ext uri="{FF2B5EF4-FFF2-40B4-BE49-F238E27FC236}">
                  <a16:creationId xmlns:a16="http://schemas.microsoft.com/office/drawing/2014/main" id="{B12A9251-5489-C66B-4B9B-C2521FFC2B30}"/>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18" name="Oval 917">
              <a:extLst>
                <a:ext uri="{FF2B5EF4-FFF2-40B4-BE49-F238E27FC236}">
                  <a16:creationId xmlns:a16="http://schemas.microsoft.com/office/drawing/2014/main" id="{F73EED5F-D984-88B5-164D-F8C4DD0A0619}"/>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19" name="Oval 918">
              <a:extLst>
                <a:ext uri="{FF2B5EF4-FFF2-40B4-BE49-F238E27FC236}">
                  <a16:creationId xmlns:a16="http://schemas.microsoft.com/office/drawing/2014/main" id="{6C167C95-8DE6-29DC-E1B4-F0ECCA7089DA}"/>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920" name="Gruppieren 919">
            <a:extLst>
              <a:ext uri="{FF2B5EF4-FFF2-40B4-BE49-F238E27FC236}">
                <a16:creationId xmlns:a16="http://schemas.microsoft.com/office/drawing/2014/main" id="{2F9A4C35-EDFB-95A2-61ED-811DA433AFA9}"/>
              </a:ext>
            </a:extLst>
          </p:cNvPr>
          <p:cNvGrpSpPr/>
          <p:nvPr/>
        </p:nvGrpSpPr>
        <p:grpSpPr>
          <a:xfrm rot="17216785">
            <a:off x="5199548" y="2257539"/>
            <a:ext cx="1012378" cy="718458"/>
            <a:chOff x="8919859" y="1864134"/>
            <a:chExt cx="1012378" cy="718458"/>
          </a:xfrm>
        </p:grpSpPr>
        <p:sp>
          <p:nvSpPr>
            <p:cNvPr id="921" name="Oval 920">
              <a:extLst>
                <a:ext uri="{FF2B5EF4-FFF2-40B4-BE49-F238E27FC236}">
                  <a16:creationId xmlns:a16="http://schemas.microsoft.com/office/drawing/2014/main" id="{A3CA156D-F1BF-0D63-B72E-0FBA51768F16}"/>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22" name="Oval 921">
              <a:extLst>
                <a:ext uri="{FF2B5EF4-FFF2-40B4-BE49-F238E27FC236}">
                  <a16:creationId xmlns:a16="http://schemas.microsoft.com/office/drawing/2014/main" id="{767F1716-EF2A-A702-42BA-5D35A5C768E3}"/>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23" name="Oval 922">
              <a:extLst>
                <a:ext uri="{FF2B5EF4-FFF2-40B4-BE49-F238E27FC236}">
                  <a16:creationId xmlns:a16="http://schemas.microsoft.com/office/drawing/2014/main" id="{6D078DA4-FB97-686B-7D58-C344519EEFC7}"/>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sp>
        <p:nvSpPr>
          <p:cNvPr id="924" name="Textfeld 923">
            <a:extLst>
              <a:ext uri="{FF2B5EF4-FFF2-40B4-BE49-F238E27FC236}">
                <a16:creationId xmlns:a16="http://schemas.microsoft.com/office/drawing/2014/main" id="{2F462EFC-0576-667B-8269-751F803DDE28}"/>
              </a:ext>
            </a:extLst>
          </p:cNvPr>
          <p:cNvSpPr txBox="1"/>
          <p:nvPr/>
        </p:nvSpPr>
        <p:spPr>
          <a:xfrm>
            <a:off x="2205552" y="6647110"/>
            <a:ext cx="184731" cy="369332"/>
          </a:xfrm>
          <a:prstGeom prst="rect">
            <a:avLst/>
          </a:prstGeom>
          <a:noFill/>
        </p:spPr>
        <p:txBody>
          <a:bodyPr wrap="square" rtlCol="0">
            <a:spAutoFit/>
          </a:bodyPr>
          <a:lstStyle/>
          <a:p>
            <a:pPr defTabSz="457200"/>
            <a:endParaRPr lang="de-DE" dirty="0">
              <a:solidFill>
                <a:prstClr val="black"/>
              </a:solidFill>
              <a:latin typeface="Calibri" panose="020F0502020204030204"/>
            </a:endParaRPr>
          </a:p>
        </p:txBody>
      </p:sp>
      <p:sp>
        <p:nvSpPr>
          <p:cNvPr id="925" name="Textfeld 924">
            <a:extLst>
              <a:ext uri="{FF2B5EF4-FFF2-40B4-BE49-F238E27FC236}">
                <a16:creationId xmlns:a16="http://schemas.microsoft.com/office/drawing/2014/main" id="{27552539-BDE9-3E6C-3CD1-54A90F0762B7}"/>
              </a:ext>
            </a:extLst>
          </p:cNvPr>
          <p:cNvSpPr txBox="1"/>
          <p:nvPr/>
        </p:nvSpPr>
        <p:spPr>
          <a:xfrm>
            <a:off x="3307239" y="6636093"/>
            <a:ext cx="184731" cy="369332"/>
          </a:xfrm>
          <a:prstGeom prst="rect">
            <a:avLst/>
          </a:prstGeom>
          <a:noFill/>
        </p:spPr>
        <p:txBody>
          <a:bodyPr wrap="square" rtlCol="0">
            <a:spAutoFit/>
          </a:bodyPr>
          <a:lstStyle/>
          <a:p>
            <a:pPr defTabSz="457200"/>
            <a:endParaRPr lang="de-DE">
              <a:solidFill>
                <a:prstClr val="black"/>
              </a:solidFill>
              <a:latin typeface="Calibri" panose="020F0502020204030204"/>
            </a:endParaRPr>
          </a:p>
        </p:txBody>
      </p:sp>
      <p:grpSp>
        <p:nvGrpSpPr>
          <p:cNvPr id="926" name="Gruppieren 925">
            <a:extLst>
              <a:ext uri="{FF2B5EF4-FFF2-40B4-BE49-F238E27FC236}">
                <a16:creationId xmlns:a16="http://schemas.microsoft.com/office/drawing/2014/main" id="{A7FD7079-721B-6550-73DE-9F8452134CE0}"/>
              </a:ext>
            </a:extLst>
          </p:cNvPr>
          <p:cNvGrpSpPr/>
          <p:nvPr/>
        </p:nvGrpSpPr>
        <p:grpSpPr>
          <a:xfrm>
            <a:off x="8645771" y="-1596287"/>
            <a:ext cx="1023257" cy="729343"/>
            <a:chOff x="5072743" y="1741714"/>
            <a:chExt cx="1023257" cy="729343"/>
          </a:xfrm>
        </p:grpSpPr>
        <p:sp>
          <p:nvSpPr>
            <p:cNvPr id="927" name="Oval 926">
              <a:extLst>
                <a:ext uri="{FF2B5EF4-FFF2-40B4-BE49-F238E27FC236}">
                  <a16:creationId xmlns:a16="http://schemas.microsoft.com/office/drawing/2014/main" id="{A1DB491B-5749-4B09-2674-4468C5E5DCAF}"/>
                </a:ext>
              </a:extLst>
            </p:cNvPr>
            <p:cNvSpPr/>
            <p:nvPr/>
          </p:nvSpPr>
          <p:spPr>
            <a:xfrm>
              <a:off x="5072743" y="17417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28" name="Oval 927">
              <a:extLst>
                <a:ext uri="{FF2B5EF4-FFF2-40B4-BE49-F238E27FC236}">
                  <a16:creationId xmlns:a16="http://schemas.microsoft.com/office/drawing/2014/main" id="{8FE16E79-9A1E-C28B-AC2D-9F089543A033}"/>
                </a:ext>
              </a:extLst>
            </p:cNvPr>
            <p:cNvSpPr/>
            <p:nvPr/>
          </p:nvSpPr>
          <p:spPr>
            <a:xfrm>
              <a:off x="5519057" y="18941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929" name="Gruppieren 928">
            <a:extLst>
              <a:ext uri="{FF2B5EF4-FFF2-40B4-BE49-F238E27FC236}">
                <a16:creationId xmlns:a16="http://schemas.microsoft.com/office/drawing/2014/main" id="{5E44A313-E7CC-58F5-F734-4C5B6DFA22A9}"/>
              </a:ext>
            </a:extLst>
          </p:cNvPr>
          <p:cNvGrpSpPr/>
          <p:nvPr/>
        </p:nvGrpSpPr>
        <p:grpSpPr>
          <a:xfrm>
            <a:off x="2564524" y="7142332"/>
            <a:ext cx="658588" cy="595997"/>
            <a:chOff x="2688771" y="3687533"/>
            <a:chExt cx="658588" cy="595997"/>
          </a:xfrm>
        </p:grpSpPr>
        <p:sp>
          <p:nvSpPr>
            <p:cNvPr id="930" name="Oval 929">
              <a:extLst>
                <a:ext uri="{FF2B5EF4-FFF2-40B4-BE49-F238E27FC236}">
                  <a16:creationId xmlns:a16="http://schemas.microsoft.com/office/drawing/2014/main" id="{8BB963EB-EF61-3016-B852-DAA006DD83BF}"/>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31" name="Oval 930">
              <a:extLst>
                <a:ext uri="{FF2B5EF4-FFF2-40B4-BE49-F238E27FC236}">
                  <a16:creationId xmlns:a16="http://schemas.microsoft.com/office/drawing/2014/main" id="{DDAA88EF-51A7-19EC-75DA-EEDCF33587CF}"/>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932" name="Gruppieren 931">
            <a:extLst>
              <a:ext uri="{FF2B5EF4-FFF2-40B4-BE49-F238E27FC236}">
                <a16:creationId xmlns:a16="http://schemas.microsoft.com/office/drawing/2014/main" id="{51826372-4A31-6EC6-CEDD-466DA155E140}"/>
              </a:ext>
            </a:extLst>
          </p:cNvPr>
          <p:cNvGrpSpPr/>
          <p:nvPr/>
        </p:nvGrpSpPr>
        <p:grpSpPr>
          <a:xfrm>
            <a:off x="15951093" y="6668881"/>
            <a:ext cx="658588" cy="595997"/>
            <a:chOff x="2688771" y="3687533"/>
            <a:chExt cx="658588" cy="595997"/>
          </a:xfrm>
        </p:grpSpPr>
        <p:sp>
          <p:nvSpPr>
            <p:cNvPr id="933" name="Oval 932">
              <a:extLst>
                <a:ext uri="{FF2B5EF4-FFF2-40B4-BE49-F238E27FC236}">
                  <a16:creationId xmlns:a16="http://schemas.microsoft.com/office/drawing/2014/main" id="{3626577E-F5A6-D6A1-0D71-325F28B423E7}"/>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34" name="Oval 933">
              <a:extLst>
                <a:ext uri="{FF2B5EF4-FFF2-40B4-BE49-F238E27FC236}">
                  <a16:creationId xmlns:a16="http://schemas.microsoft.com/office/drawing/2014/main" id="{5F5D2C37-1E5D-229A-2131-BF7C28D00C3D}"/>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935" name="Gruppieren 934">
            <a:extLst>
              <a:ext uri="{FF2B5EF4-FFF2-40B4-BE49-F238E27FC236}">
                <a16:creationId xmlns:a16="http://schemas.microsoft.com/office/drawing/2014/main" id="{80A0D003-6ED9-FDA7-FE32-D4C0FA5AA135}"/>
              </a:ext>
            </a:extLst>
          </p:cNvPr>
          <p:cNvGrpSpPr/>
          <p:nvPr/>
        </p:nvGrpSpPr>
        <p:grpSpPr>
          <a:xfrm rot="1482553">
            <a:off x="8849122" y="4369838"/>
            <a:ext cx="1012378" cy="718458"/>
            <a:chOff x="8919859" y="1864134"/>
            <a:chExt cx="1012378" cy="718458"/>
          </a:xfrm>
        </p:grpSpPr>
        <p:sp>
          <p:nvSpPr>
            <p:cNvPr id="936" name="Oval 935">
              <a:extLst>
                <a:ext uri="{FF2B5EF4-FFF2-40B4-BE49-F238E27FC236}">
                  <a16:creationId xmlns:a16="http://schemas.microsoft.com/office/drawing/2014/main" id="{DA52E7DA-E7BE-798B-4515-279CED7C4CE9}"/>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37" name="Oval 936">
              <a:extLst>
                <a:ext uri="{FF2B5EF4-FFF2-40B4-BE49-F238E27FC236}">
                  <a16:creationId xmlns:a16="http://schemas.microsoft.com/office/drawing/2014/main" id="{F6FE2264-A6E2-8AC8-7E67-A1357E4047AD}"/>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38" name="Oval 937">
              <a:extLst>
                <a:ext uri="{FF2B5EF4-FFF2-40B4-BE49-F238E27FC236}">
                  <a16:creationId xmlns:a16="http://schemas.microsoft.com/office/drawing/2014/main" id="{90916EB3-9FA6-95FA-2D42-79FD7B172A15}"/>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939" name="Gruppieren 938">
            <a:extLst>
              <a:ext uri="{FF2B5EF4-FFF2-40B4-BE49-F238E27FC236}">
                <a16:creationId xmlns:a16="http://schemas.microsoft.com/office/drawing/2014/main" id="{B3FECDE9-6810-5FFD-C910-FD73C9D28753}"/>
              </a:ext>
            </a:extLst>
          </p:cNvPr>
          <p:cNvGrpSpPr/>
          <p:nvPr/>
        </p:nvGrpSpPr>
        <p:grpSpPr>
          <a:xfrm rot="17216785">
            <a:off x="8853840" y="4276813"/>
            <a:ext cx="1012378" cy="718458"/>
            <a:chOff x="8919859" y="1864134"/>
            <a:chExt cx="1012378" cy="718458"/>
          </a:xfrm>
        </p:grpSpPr>
        <p:sp>
          <p:nvSpPr>
            <p:cNvPr id="940" name="Oval 939">
              <a:extLst>
                <a:ext uri="{FF2B5EF4-FFF2-40B4-BE49-F238E27FC236}">
                  <a16:creationId xmlns:a16="http://schemas.microsoft.com/office/drawing/2014/main" id="{8FD8F6A6-BA35-687C-7E92-6E3B2BD9681E}"/>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41" name="Oval 940">
              <a:extLst>
                <a:ext uri="{FF2B5EF4-FFF2-40B4-BE49-F238E27FC236}">
                  <a16:creationId xmlns:a16="http://schemas.microsoft.com/office/drawing/2014/main" id="{DBBF098E-E793-6B75-330B-1FE342888EF3}"/>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42" name="Oval 941">
              <a:extLst>
                <a:ext uri="{FF2B5EF4-FFF2-40B4-BE49-F238E27FC236}">
                  <a16:creationId xmlns:a16="http://schemas.microsoft.com/office/drawing/2014/main" id="{E7EFA611-1428-BFF9-9A16-DD4F131104BA}"/>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943" name="Gruppieren 942">
            <a:extLst>
              <a:ext uri="{FF2B5EF4-FFF2-40B4-BE49-F238E27FC236}">
                <a16:creationId xmlns:a16="http://schemas.microsoft.com/office/drawing/2014/main" id="{2624982B-004B-99AC-5B8F-6A849C6CF4C8}"/>
              </a:ext>
            </a:extLst>
          </p:cNvPr>
          <p:cNvGrpSpPr/>
          <p:nvPr/>
        </p:nvGrpSpPr>
        <p:grpSpPr>
          <a:xfrm>
            <a:off x="1390060" y="-1590334"/>
            <a:ext cx="1023257" cy="729343"/>
            <a:chOff x="5072743" y="1741714"/>
            <a:chExt cx="1023257" cy="729343"/>
          </a:xfrm>
        </p:grpSpPr>
        <p:sp>
          <p:nvSpPr>
            <p:cNvPr id="944" name="Oval 943">
              <a:extLst>
                <a:ext uri="{FF2B5EF4-FFF2-40B4-BE49-F238E27FC236}">
                  <a16:creationId xmlns:a16="http://schemas.microsoft.com/office/drawing/2014/main" id="{03C79419-E6DC-E923-D668-9A2A23D21FB4}"/>
                </a:ext>
              </a:extLst>
            </p:cNvPr>
            <p:cNvSpPr/>
            <p:nvPr/>
          </p:nvSpPr>
          <p:spPr>
            <a:xfrm>
              <a:off x="5072743" y="17417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45" name="Oval 944">
              <a:extLst>
                <a:ext uri="{FF2B5EF4-FFF2-40B4-BE49-F238E27FC236}">
                  <a16:creationId xmlns:a16="http://schemas.microsoft.com/office/drawing/2014/main" id="{39D9F9AF-B1D9-D591-B84D-6FC34EB63F43}"/>
                </a:ext>
              </a:extLst>
            </p:cNvPr>
            <p:cNvSpPr/>
            <p:nvPr/>
          </p:nvSpPr>
          <p:spPr>
            <a:xfrm>
              <a:off x="5519057" y="18941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946" name="Gruppieren 945">
            <a:extLst>
              <a:ext uri="{FF2B5EF4-FFF2-40B4-BE49-F238E27FC236}">
                <a16:creationId xmlns:a16="http://schemas.microsoft.com/office/drawing/2014/main" id="{54A34AC9-6F5A-F1D0-DDCF-6B09E5106EDC}"/>
              </a:ext>
            </a:extLst>
          </p:cNvPr>
          <p:cNvGrpSpPr/>
          <p:nvPr/>
        </p:nvGrpSpPr>
        <p:grpSpPr>
          <a:xfrm>
            <a:off x="-4859219" y="6255891"/>
            <a:ext cx="658588" cy="595997"/>
            <a:chOff x="2688771" y="3687533"/>
            <a:chExt cx="658588" cy="595997"/>
          </a:xfrm>
        </p:grpSpPr>
        <p:sp>
          <p:nvSpPr>
            <p:cNvPr id="947" name="Oval 946">
              <a:extLst>
                <a:ext uri="{FF2B5EF4-FFF2-40B4-BE49-F238E27FC236}">
                  <a16:creationId xmlns:a16="http://schemas.microsoft.com/office/drawing/2014/main" id="{A409EFAC-11A8-D4CB-7C44-C31424BB2694}"/>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48" name="Oval 947">
              <a:extLst>
                <a:ext uri="{FF2B5EF4-FFF2-40B4-BE49-F238E27FC236}">
                  <a16:creationId xmlns:a16="http://schemas.microsoft.com/office/drawing/2014/main" id="{75F43E8B-4A0C-D2BF-4D88-D76322638BBA}"/>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949" name="Gruppieren 948">
            <a:extLst>
              <a:ext uri="{FF2B5EF4-FFF2-40B4-BE49-F238E27FC236}">
                <a16:creationId xmlns:a16="http://schemas.microsoft.com/office/drawing/2014/main" id="{4801986B-4352-0CC9-91A4-EEA60A684C7F}"/>
              </a:ext>
            </a:extLst>
          </p:cNvPr>
          <p:cNvGrpSpPr/>
          <p:nvPr/>
        </p:nvGrpSpPr>
        <p:grpSpPr>
          <a:xfrm>
            <a:off x="8624168" y="6861435"/>
            <a:ext cx="658588" cy="595997"/>
            <a:chOff x="2688771" y="3687533"/>
            <a:chExt cx="658588" cy="595997"/>
          </a:xfrm>
        </p:grpSpPr>
        <p:sp>
          <p:nvSpPr>
            <p:cNvPr id="950" name="Oval 949">
              <a:extLst>
                <a:ext uri="{FF2B5EF4-FFF2-40B4-BE49-F238E27FC236}">
                  <a16:creationId xmlns:a16="http://schemas.microsoft.com/office/drawing/2014/main" id="{713AD72E-0530-0478-1603-E7553EA2ED7C}"/>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51" name="Oval 950">
              <a:extLst>
                <a:ext uri="{FF2B5EF4-FFF2-40B4-BE49-F238E27FC236}">
                  <a16:creationId xmlns:a16="http://schemas.microsoft.com/office/drawing/2014/main" id="{E00A663C-8ACD-AEDD-30A7-12EB4AD47401}"/>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952" name="Gruppieren 951">
            <a:extLst>
              <a:ext uri="{FF2B5EF4-FFF2-40B4-BE49-F238E27FC236}">
                <a16:creationId xmlns:a16="http://schemas.microsoft.com/office/drawing/2014/main" id="{8E827152-709B-2D5B-F986-D70A0BBB3722}"/>
              </a:ext>
            </a:extLst>
          </p:cNvPr>
          <p:cNvGrpSpPr/>
          <p:nvPr/>
        </p:nvGrpSpPr>
        <p:grpSpPr>
          <a:xfrm rot="1482553">
            <a:off x="1641805" y="3686274"/>
            <a:ext cx="1012378" cy="718458"/>
            <a:chOff x="8919859" y="1864134"/>
            <a:chExt cx="1012378" cy="718458"/>
          </a:xfrm>
        </p:grpSpPr>
        <p:sp>
          <p:nvSpPr>
            <p:cNvPr id="953" name="Oval 952">
              <a:extLst>
                <a:ext uri="{FF2B5EF4-FFF2-40B4-BE49-F238E27FC236}">
                  <a16:creationId xmlns:a16="http://schemas.microsoft.com/office/drawing/2014/main" id="{9D8C2E07-D2DC-9B93-1217-F8483426CD3E}"/>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54" name="Oval 953">
              <a:extLst>
                <a:ext uri="{FF2B5EF4-FFF2-40B4-BE49-F238E27FC236}">
                  <a16:creationId xmlns:a16="http://schemas.microsoft.com/office/drawing/2014/main" id="{31315AF4-23DB-A44A-D01E-3ED22E37652F}"/>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55" name="Oval 954">
              <a:extLst>
                <a:ext uri="{FF2B5EF4-FFF2-40B4-BE49-F238E27FC236}">
                  <a16:creationId xmlns:a16="http://schemas.microsoft.com/office/drawing/2014/main" id="{A6079C5A-1712-5E72-A5D3-016881915D65}"/>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956" name="Gruppieren 955">
            <a:extLst>
              <a:ext uri="{FF2B5EF4-FFF2-40B4-BE49-F238E27FC236}">
                <a16:creationId xmlns:a16="http://schemas.microsoft.com/office/drawing/2014/main" id="{0A7E13C4-CA38-AA04-6390-A0CCCB5BF0B4}"/>
              </a:ext>
            </a:extLst>
          </p:cNvPr>
          <p:cNvGrpSpPr/>
          <p:nvPr/>
        </p:nvGrpSpPr>
        <p:grpSpPr>
          <a:xfrm rot="17216785">
            <a:off x="1646523" y="3593249"/>
            <a:ext cx="1012378" cy="718458"/>
            <a:chOff x="8919859" y="1864134"/>
            <a:chExt cx="1012378" cy="718458"/>
          </a:xfrm>
        </p:grpSpPr>
        <p:sp>
          <p:nvSpPr>
            <p:cNvPr id="957" name="Oval 956">
              <a:extLst>
                <a:ext uri="{FF2B5EF4-FFF2-40B4-BE49-F238E27FC236}">
                  <a16:creationId xmlns:a16="http://schemas.microsoft.com/office/drawing/2014/main" id="{8C560BDA-9AE5-7625-526E-C0CE6CBC614F}"/>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58" name="Oval 957">
              <a:extLst>
                <a:ext uri="{FF2B5EF4-FFF2-40B4-BE49-F238E27FC236}">
                  <a16:creationId xmlns:a16="http://schemas.microsoft.com/office/drawing/2014/main" id="{2C38F7A6-E75B-6886-5076-486D28F3593B}"/>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59" name="Oval 958">
              <a:extLst>
                <a:ext uri="{FF2B5EF4-FFF2-40B4-BE49-F238E27FC236}">
                  <a16:creationId xmlns:a16="http://schemas.microsoft.com/office/drawing/2014/main" id="{942A814D-FD03-A0FA-6588-9CD78B574289}"/>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sp>
        <p:nvSpPr>
          <p:cNvPr id="960" name="Explosion 1 959">
            <a:extLst>
              <a:ext uri="{FF2B5EF4-FFF2-40B4-BE49-F238E27FC236}">
                <a16:creationId xmlns:a16="http://schemas.microsoft.com/office/drawing/2014/main" id="{1E19B5F4-FEF8-D5F4-E2B8-4BE7CD209F37}"/>
              </a:ext>
            </a:extLst>
          </p:cNvPr>
          <p:cNvSpPr/>
          <p:nvPr/>
        </p:nvSpPr>
        <p:spPr>
          <a:xfrm>
            <a:off x="1324216" y="3096301"/>
            <a:ext cx="1844984" cy="1869260"/>
          </a:xfrm>
          <a:prstGeom prst="irregularSeal1">
            <a:avLst/>
          </a:prstGeom>
          <a:solidFill>
            <a:srgbClr val="FF0000"/>
          </a:solidFill>
          <a:ln w="12700" cap="flat" cmpd="sng" algn="ctr">
            <a:solidFill>
              <a:srgbClr val="ED7D31"/>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61" name="Explosion 1 960">
            <a:extLst>
              <a:ext uri="{FF2B5EF4-FFF2-40B4-BE49-F238E27FC236}">
                <a16:creationId xmlns:a16="http://schemas.microsoft.com/office/drawing/2014/main" id="{3790BF93-3CC9-5B73-2FD8-7CC8BDBE9250}"/>
              </a:ext>
            </a:extLst>
          </p:cNvPr>
          <p:cNvSpPr/>
          <p:nvPr/>
        </p:nvSpPr>
        <p:spPr>
          <a:xfrm>
            <a:off x="4872025" y="1803797"/>
            <a:ext cx="1844984" cy="1869260"/>
          </a:xfrm>
          <a:prstGeom prst="irregularSeal1">
            <a:avLst/>
          </a:prstGeom>
          <a:solidFill>
            <a:srgbClr val="FF0000"/>
          </a:solidFill>
          <a:ln w="12700" cap="flat" cmpd="sng" algn="ctr">
            <a:solidFill>
              <a:srgbClr val="ED7D31"/>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62" name="Explosion 1 961">
            <a:extLst>
              <a:ext uri="{FF2B5EF4-FFF2-40B4-BE49-F238E27FC236}">
                <a16:creationId xmlns:a16="http://schemas.microsoft.com/office/drawing/2014/main" id="{7D43B4AF-A5DE-9299-34CF-18D7D165D97D}"/>
              </a:ext>
            </a:extLst>
          </p:cNvPr>
          <p:cNvSpPr/>
          <p:nvPr/>
        </p:nvSpPr>
        <p:spPr>
          <a:xfrm>
            <a:off x="8501492" y="3783268"/>
            <a:ext cx="1844984" cy="1869260"/>
          </a:xfrm>
          <a:prstGeom prst="irregularSeal1">
            <a:avLst/>
          </a:prstGeom>
          <a:solidFill>
            <a:srgbClr val="FF0000"/>
          </a:solidFill>
          <a:ln w="12700" cap="flat" cmpd="sng" algn="ctr">
            <a:solidFill>
              <a:srgbClr val="ED7D31"/>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nvGrpSpPr>
          <p:cNvPr id="963" name="Gruppieren 962">
            <a:extLst>
              <a:ext uri="{FF2B5EF4-FFF2-40B4-BE49-F238E27FC236}">
                <a16:creationId xmlns:a16="http://schemas.microsoft.com/office/drawing/2014/main" id="{7A5E3E1B-73D4-A9F8-98CD-6BA4C4DED54C}"/>
              </a:ext>
            </a:extLst>
          </p:cNvPr>
          <p:cNvGrpSpPr/>
          <p:nvPr/>
        </p:nvGrpSpPr>
        <p:grpSpPr>
          <a:xfrm>
            <a:off x="5029374" y="-1671467"/>
            <a:ext cx="1023257" cy="729343"/>
            <a:chOff x="5072743" y="1741714"/>
            <a:chExt cx="1023257" cy="729343"/>
          </a:xfrm>
        </p:grpSpPr>
        <p:sp>
          <p:nvSpPr>
            <p:cNvPr id="964" name="Oval 963">
              <a:extLst>
                <a:ext uri="{FF2B5EF4-FFF2-40B4-BE49-F238E27FC236}">
                  <a16:creationId xmlns:a16="http://schemas.microsoft.com/office/drawing/2014/main" id="{8F6CCC2F-CBC7-03D5-1C82-250E93C3EC03}"/>
                </a:ext>
              </a:extLst>
            </p:cNvPr>
            <p:cNvSpPr/>
            <p:nvPr/>
          </p:nvSpPr>
          <p:spPr>
            <a:xfrm>
              <a:off x="5072743" y="17417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65" name="Oval 964">
              <a:extLst>
                <a:ext uri="{FF2B5EF4-FFF2-40B4-BE49-F238E27FC236}">
                  <a16:creationId xmlns:a16="http://schemas.microsoft.com/office/drawing/2014/main" id="{2099EC00-D870-CE35-65B6-DCD4A591A28A}"/>
                </a:ext>
              </a:extLst>
            </p:cNvPr>
            <p:cNvSpPr/>
            <p:nvPr/>
          </p:nvSpPr>
          <p:spPr>
            <a:xfrm>
              <a:off x="5519057" y="18941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966" name="Gruppieren 965">
            <a:extLst>
              <a:ext uri="{FF2B5EF4-FFF2-40B4-BE49-F238E27FC236}">
                <a16:creationId xmlns:a16="http://schemas.microsoft.com/office/drawing/2014/main" id="{F6700D7D-EEE7-6DA0-E582-5BE801F8CC6C}"/>
              </a:ext>
            </a:extLst>
          </p:cNvPr>
          <p:cNvGrpSpPr/>
          <p:nvPr/>
        </p:nvGrpSpPr>
        <p:grpSpPr>
          <a:xfrm>
            <a:off x="-915298" y="4756214"/>
            <a:ext cx="658588" cy="595997"/>
            <a:chOff x="2688771" y="3687533"/>
            <a:chExt cx="658588" cy="595997"/>
          </a:xfrm>
        </p:grpSpPr>
        <p:sp>
          <p:nvSpPr>
            <p:cNvPr id="967" name="Oval 966">
              <a:extLst>
                <a:ext uri="{FF2B5EF4-FFF2-40B4-BE49-F238E27FC236}">
                  <a16:creationId xmlns:a16="http://schemas.microsoft.com/office/drawing/2014/main" id="{D619174E-AFD1-CD50-C863-C53E0AEC533E}"/>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68" name="Oval 967">
              <a:extLst>
                <a:ext uri="{FF2B5EF4-FFF2-40B4-BE49-F238E27FC236}">
                  <a16:creationId xmlns:a16="http://schemas.microsoft.com/office/drawing/2014/main" id="{D49354CD-47AC-5EF9-59D8-4C91C937A3D7}"/>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969" name="Gruppieren 968">
            <a:extLst>
              <a:ext uri="{FF2B5EF4-FFF2-40B4-BE49-F238E27FC236}">
                <a16:creationId xmlns:a16="http://schemas.microsoft.com/office/drawing/2014/main" id="{B1D7EC9E-4E5A-20C4-07BF-9816A234A9A8}"/>
              </a:ext>
            </a:extLst>
          </p:cNvPr>
          <p:cNvGrpSpPr/>
          <p:nvPr/>
        </p:nvGrpSpPr>
        <p:grpSpPr>
          <a:xfrm>
            <a:off x="12331185" y="4476747"/>
            <a:ext cx="658588" cy="595997"/>
            <a:chOff x="2688771" y="3687533"/>
            <a:chExt cx="658588" cy="595997"/>
          </a:xfrm>
        </p:grpSpPr>
        <p:sp>
          <p:nvSpPr>
            <p:cNvPr id="970" name="Oval 969">
              <a:extLst>
                <a:ext uri="{FF2B5EF4-FFF2-40B4-BE49-F238E27FC236}">
                  <a16:creationId xmlns:a16="http://schemas.microsoft.com/office/drawing/2014/main" id="{17FC8D2C-FB7B-7A4B-9D1A-99EE30537354}"/>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71" name="Oval 970">
              <a:extLst>
                <a:ext uri="{FF2B5EF4-FFF2-40B4-BE49-F238E27FC236}">
                  <a16:creationId xmlns:a16="http://schemas.microsoft.com/office/drawing/2014/main" id="{6C0B2DD9-0D8A-92F0-611B-33CB56625910}"/>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972" name="Gruppieren 971">
            <a:extLst>
              <a:ext uri="{FF2B5EF4-FFF2-40B4-BE49-F238E27FC236}">
                <a16:creationId xmlns:a16="http://schemas.microsoft.com/office/drawing/2014/main" id="{F9D800F8-9904-A0B4-F0BB-CEB10136A040}"/>
              </a:ext>
            </a:extLst>
          </p:cNvPr>
          <p:cNvGrpSpPr/>
          <p:nvPr/>
        </p:nvGrpSpPr>
        <p:grpSpPr>
          <a:xfrm rot="1482553">
            <a:off x="5214086" y="2350564"/>
            <a:ext cx="1012378" cy="718458"/>
            <a:chOff x="8919859" y="1864134"/>
            <a:chExt cx="1012378" cy="718458"/>
          </a:xfrm>
        </p:grpSpPr>
        <p:sp>
          <p:nvSpPr>
            <p:cNvPr id="973" name="Oval 972">
              <a:extLst>
                <a:ext uri="{FF2B5EF4-FFF2-40B4-BE49-F238E27FC236}">
                  <a16:creationId xmlns:a16="http://schemas.microsoft.com/office/drawing/2014/main" id="{A0EDB289-B354-522E-B09D-6D3342BFF241}"/>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74" name="Oval 973">
              <a:extLst>
                <a:ext uri="{FF2B5EF4-FFF2-40B4-BE49-F238E27FC236}">
                  <a16:creationId xmlns:a16="http://schemas.microsoft.com/office/drawing/2014/main" id="{9122C1C0-1E90-F386-351A-2DE530352C31}"/>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75" name="Oval 974">
              <a:extLst>
                <a:ext uri="{FF2B5EF4-FFF2-40B4-BE49-F238E27FC236}">
                  <a16:creationId xmlns:a16="http://schemas.microsoft.com/office/drawing/2014/main" id="{64FF888E-2163-E31A-D38F-5B3C0FA0C70E}"/>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976" name="Gruppieren 975">
            <a:extLst>
              <a:ext uri="{FF2B5EF4-FFF2-40B4-BE49-F238E27FC236}">
                <a16:creationId xmlns:a16="http://schemas.microsoft.com/office/drawing/2014/main" id="{764E022D-D06E-2E0E-5063-3EDDE9FC7443}"/>
              </a:ext>
            </a:extLst>
          </p:cNvPr>
          <p:cNvGrpSpPr/>
          <p:nvPr/>
        </p:nvGrpSpPr>
        <p:grpSpPr>
          <a:xfrm rot="17216785">
            <a:off x="5218804" y="2257539"/>
            <a:ext cx="1012378" cy="718458"/>
            <a:chOff x="8919859" y="1864134"/>
            <a:chExt cx="1012378" cy="718458"/>
          </a:xfrm>
        </p:grpSpPr>
        <p:sp>
          <p:nvSpPr>
            <p:cNvPr id="977" name="Oval 976">
              <a:extLst>
                <a:ext uri="{FF2B5EF4-FFF2-40B4-BE49-F238E27FC236}">
                  <a16:creationId xmlns:a16="http://schemas.microsoft.com/office/drawing/2014/main" id="{688922D8-2C23-7FFC-8857-9587BC9796C4}"/>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78" name="Oval 977">
              <a:extLst>
                <a:ext uri="{FF2B5EF4-FFF2-40B4-BE49-F238E27FC236}">
                  <a16:creationId xmlns:a16="http://schemas.microsoft.com/office/drawing/2014/main" id="{B65D5F73-8C98-0992-3BA8-99B7C51BFDE7}"/>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79" name="Oval 978">
              <a:extLst>
                <a:ext uri="{FF2B5EF4-FFF2-40B4-BE49-F238E27FC236}">
                  <a16:creationId xmlns:a16="http://schemas.microsoft.com/office/drawing/2014/main" id="{56F756D9-948B-EDC1-5191-48452B742E5D}"/>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sp>
        <p:nvSpPr>
          <p:cNvPr id="980" name="Textfeld 979">
            <a:extLst>
              <a:ext uri="{FF2B5EF4-FFF2-40B4-BE49-F238E27FC236}">
                <a16:creationId xmlns:a16="http://schemas.microsoft.com/office/drawing/2014/main" id="{54CAFB24-934D-306B-1C6C-DD501435260A}"/>
              </a:ext>
            </a:extLst>
          </p:cNvPr>
          <p:cNvSpPr txBox="1"/>
          <p:nvPr/>
        </p:nvSpPr>
        <p:spPr>
          <a:xfrm>
            <a:off x="2224808" y="6647110"/>
            <a:ext cx="184731" cy="369332"/>
          </a:xfrm>
          <a:prstGeom prst="rect">
            <a:avLst/>
          </a:prstGeom>
          <a:noFill/>
        </p:spPr>
        <p:txBody>
          <a:bodyPr wrap="square" rtlCol="0">
            <a:spAutoFit/>
          </a:bodyPr>
          <a:lstStyle/>
          <a:p>
            <a:pPr defTabSz="457200"/>
            <a:endParaRPr lang="de-DE" dirty="0">
              <a:solidFill>
                <a:prstClr val="black"/>
              </a:solidFill>
              <a:latin typeface="Calibri" panose="020F0502020204030204"/>
            </a:endParaRPr>
          </a:p>
        </p:txBody>
      </p:sp>
      <p:sp>
        <p:nvSpPr>
          <p:cNvPr id="981" name="Textfeld 980">
            <a:extLst>
              <a:ext uri="{FF2B5EF4-FFF2-40B4-BE49-F238E27FC236}">
                <a16:creationId xmlns:a16="http://schemas.microsoft.com/office/drawing/2014/main" id="{6CA4E2DE-1848-2CCC-2B46-58E108AFD72F}"/>
              </a:ext>
            </a:extLst>
          </p:cNvPr>
          <p:cNvSpPr txBox="1"/>
          <p:nvPr/>
        </p:nvSpPr>
        <p:spPr>
          <a:xfrm>
            <a:off x="3326495" y="6636093"/>
            <a:ext cx="184731" cy="369332"/>
          </a:xfrm>
          <a:prstGeom prst="rect">
            <a:avLst/>
          </a:prstGeom>
          <a:noFill/>
        </p:spPr>
        <p:txBody>
          <a:bodyPr wrap="square" rtlCol="0">
            <a:spAutoFit/>
          </a:bodyPr>
          <a:lstStyle/>
          <a:p>
            <a:pPr defTabSz="457200"/>
            <a:endParaRPr lang="de-DE">
              <a:solidFill>
                <a:prstClr val="black"/>
              </a:solidFill>
              <a:latin typeface="Calibri" panose="020F0502020204030204"/>
            </a:endParaRPr>
          </a:p>
        </p:txBody>
      </p:sp>
      <p:grpSp>
        <p:nvGrpSpPr>
          <p:cNvPr id="982" name="Gruppieren 981">
            <a:extLst>
              <a:ext uri="{FF2B5EF4-FFF2-40B4-BE49-F238E27FC236}">
                <a16:creationId xmlns:a16="http://schemas.microsoft.com/office/drawing/2014/main" id="{7565223A-29F9-A5B3-9BA1-C429B18879A7}"/>
              </a:ext>
            </a:extLst>
          </p:cNvPr>
          <p:cNvGrpSpPr/>
          <p:nvPr/>
        </p:nvGrpSpPr>
        <p:grpSpPr>
          <a:xfrm>
            <a:off x="8665027" y="-1596287"/>
            <a:ext cx="1023257" cy="729343"/>
            <a:chOff x="5072743" y="1741714"/>
            <a:chExt cx="1023257" cy="729343"/>
          </a:xfrm>
        </p:grpSpPr>
        <p:sp>
          <p:nvSpPr>
            <p:cNvPr id="983" name="Oval 982">
              <a:extLst>
                <a:ext uri="{FF2B5EF4-FFF2-40B4-BE49-F238E27FC236}">
                  <a16:creationId xmlns:a16="http://schemas.microsoft.com/office/drawing/2014/main" id="{F71E708A-09A4-59C9-6DF6-025C1F0638D7}"/>
                </a:ext>
              </a:extLst>
            </p:cNvPr>
            <p:cNvSpPr/>
            <p:nvPr/>
          </p:nvSpPr>
          <p:spPr>
            <a:xfrm>
              <a:off x="5072743" y="17417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84" name="Oval 983">
              <a:extLst>
                <a:ext uri="{FF2B5EF4-FFF2-40B4-BE49-F238E27FC236}">
                  <a16:creationId xmlns:a16="http://schemas.microsoft.com/office/drawing/2014/main" id="{53347E1D-C9A7-68A4-7B6A-237937F5CD98}"/>
                </a:ext>
              </a:extLst>
            </p:cNvPr>
            <p:cNvSpPr/>
            <p:nvPr/>
          </p:nvSpPr>
          <p:spPr>
            <a:xfrm>
              <a:off x="5519057" y="18941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985" name="Gruppieren 984">
            <a:extLst>
              <a:ext uri="{FF2B5EF4-FFF2-40B4-BE49-F238E27FC236}">
                <a16:creationId xmlns:a16="http://schemas.microsoft.com/office/drawing/2014/main" id="{8989018E-3DCC-9C7F-94ED-458AAB22E4DD}"/>
              </a:ext>
            </a:extLst>
          </p:cNvPr>
          <p:cNvGrpSpPr/>
          <p:nvPr/>
        </p:nvGrpSpPr>
        <p:grpSpPr>
          <a:xfrm>
            <a:off x="2583780" y="7142332"/>
            <a:ext cx="658588" cy="595997"/>
            <a:chOff x="2688771" y="3687533"/>
            <a:chExt cx="658588" cy="595997"/>
          </a:xfrm>
        </p:grpSpPr>
        <p:sp>
          <p:nvSpPr>
            <p:cNvPr id="986" name="Oval 985">
              <a:extLst>
                <a:ext uri="{FF2B5EF4-FFF2-40B4-BE49-F238E27FC236}">
                  <a16:creationId xmlns:a16="http://schemas.microsoft.com/office/drawing/2014/main" id="{03DA9F33-61BC-DECA-CA7B-274BC1F0E649}"/>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87" name="Oval 986">
              <a:extLst>
                <a:ext uri="{FF2B5EF4-FFF2-40B4-BE49-F238E27FC236}">
                  <a16:creationId xmlns:a16="http://schemas.microsoft.com/office/drawing/2014/main" id="{68FA8C85-3C0A-D4CC-7A88-0C4165B34FEF}"/>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988" name="Gruppieren 987">
            <a:extLst>
              <a:ext uri="{FF2B5EF4-FFF2-40B4-BE49-F238E27FC236}">
                <a16:creationId xmlns:a16="http://schemas.microsoft.com/office/drawing/2014/main" id="{9E092342-4B71-6E7A-0F8B-3CB7CE28B971}"/>
              </a:ext>
            </a:extLst>
          </p:cNvPr>
          <p:cNvGrpSpPr/>
          <p:nvPr/>
        </p:nvGrpSpPr>
        <p:grpSpPr>
          <a:xfrm>
            <a:off x="15970349" y="6668881"/>
            <a:ext cx="658588" cy="595997"/>
            <a:chOff x="2688771" y="3687533"/>
            <a:chExt cx="658588" cy="595997"/>
          </a:xfrm>
        </p:grpSpPr>
        <p:sp>
          <p:nvSpPr>
            <p:cNvPr id="989" name="Oval 988">
              <a:extLst>
                <a:ext uri="{FF2B5EF4-FFF2-40B4-BE49-F238E27FC236}">
                  <a16:creationId xmlns:a16="http://schemas.microsoft.com/office/drawing/2014/main" id="{6376C218-9FC5-BB68-3EDC-EECC9771AB6F}"/>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90" name="Oval 989">
              <a:extLst>
                <a:ext uri="{FF2B5EF4-FFF2-40B4-BE49-F238E27FC236}">
                  <a16:creationId xmlns:a16="http://schemas.microsoft.com/office/drawing/2014/main" id="{E8D28952-43C8-917A-C29A-3F16481D9AD1}"/>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991" name="Gruppieren 990">
            <a:extLst>
              <a:ext uri="{FF2B5EF4-FFF2-40B4-BE49-F238E27FC236}">
                <a16:creationId xmlns:a16="http://schemas.microsoft.com/office/drawing/2014/main" id="{082F5CEE-E02A-038E-ED06-5ACE208D2E5F}"/>
              </a:ext>
            </a:extLst>
          </p:cNvPr>
          <p:cNvGrpSpPr/>
          <p:nvPr/>
        </p:nvGrpSpPr>
        <p:grpSpPr>
          <a:xfrm rot="1482553">
            <a:off x="8868378" y="4369838"/>
            <a:ext cx="1012378" cy="718458"/>
            <a:chOff x="8919859" y="1864134"/>
            <a:chExt cx="1012378" cy="718458"/>
          </a:xfrm>
        </p:grpSpPr>
        <p:sp>
          <p:nvSpPr>
            <p:cNvPr id="992" name="Oval 991">
              <a:extLst>
                <a:ext uri="{FF2B5EF4-FFF2-40B4-BE49-F238E27FC236}">
                  <a16:creationId xmlns:a16="http://schemas.microsoft.com/office/drawing/2014/main" id="{BBD744E4-F1A1-9881-4C98-2F6DCECF866C}"/>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93" name="Oval 992">
              <a:extLst>
                <a:ext uri="{FF2B5EF4-FFF2-40B4-BE49-F238E27FC236}">
                  <a16:creationId xmlns:a16="http://schemas.microsoft.com/office/drawing/2014/main" id="{4237A6C1-2BC5-D141-7CD3-0CE0B933E2E7}"/>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94" name="Oval 993">
              <a:extLst>
                <a:ext uri="{FF2B5EF4-FFF2-40B4-BE49-F238E27FC236}">
                  <a16:creationId xmlns:a16="http://schemas.microsoft.com/office/drawing/2014/main" id="{369C3949-5C32-5CE1-1DE7-04C04F5706AB}"/>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995" name="Gruppieren 994">
            <a:extLst>
              <a:ext uri="{FF2B5EF4-FFF2-40B4-BE49-F238E27FC236}">
                <a16:creationId xmlns:a16="http://schemas.microsoft.com/office/drawing/2014/main" id="{9DC829A7-7F24-B5CB-1D9C-AF9E301D998F}"/>
              </a:ext>
            </a:extLst>
          </p:cNvPr>
          <p:cNvGrpSpPr/>
          <p:nvPr/>
        </p:nvGrpSpPr>
        <p:grpSpPr>
          <a:xfrm rot="17216785">
            <a:off x="8873096" y="4276813"/>
            <a:ext cx="1012378" cy="718458"/>
            <a:chOff x="8919859" y="1864134"/>
            <a:chExt cx="1012378" cy="718458"/>
          </a:xfrm>
        </p:grpSpPr>
        <p:sp>
          <p:nvSpPr>
            <p:cNvPr id="996" name="Oval 995">
              <a:extLst>
                <a:ext uri="{FF2B5EF4-FFF2-40B4-BE49-F238E27FC236}">
                  <a16:creationId xmlns:a16="http://schemas.microsoft.com/office/drawing/2014/main" id="{28C6FBA6-7303-47A3-FBCF-64666FC152F8}"/>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97" name="Oval 996">
              <a:extLst>
                <a:ext uri="{FF2B5EF4-FFF2-40B4-BE49-F238E27FC236}">
                  <a16:creationId xmlns:a16="http://schemas.microsoft.com/office/drawing/2014/main" id="{8C460531-3CEB-5CD3-3505-E93D4DD8D364}"/>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98" name="Oval 997">
              <a:extLst>
                <a:ext uri="{FF2B5EF4-FFF2-40B4-BE49-F238E27FC236}">
                  <a16:creationId xmlns:a16="http://schemas.microsoft.com/office/drawing/2014/main" id="{43FEF4D8-DD50-3074-F6A6-88E05C16D0C5}"/>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999" name="Gruppieren 998">
            <a:extLst>
              <a:ext uri="{FF2B5EF4-FFF2-40B4-BE49-F238E27FC236}">
                <a16:creationId xmlns:a16="http://schemas.microsoft.com/office/drawing/2014/main" id="{943398A8-11E3-C254-139E-059F37EF9413}"/>
              </a:ext>
            </a:extLst>
          </p:cNvPr>
          <p:cNvGrpSpPr/>
          <p:nvPr/>
        </p:nvGrpSpPr>
        <p:grpSpPr>
          <a:xfrm>
            <a:off x="1409316" y="-1590334"/>
            <a:ext cx="1023257" cy="729343"/>
            <a:chOff x="5072743" y="1741714"/>
            <a:chExt cx="1023257" cy="729343"/>
          </a:xfrm>
        </p:grpSpPr>
        <p:sp>
          <p:nvSpPr>
            <p:cNvPr id="1000" name="Oval 999">
              <a:extLst>
                <a:ext uri="{FF2B5EF4-FFF2-40B4-BE49-F238E27FC236}">
                  <a16:creationId xmlns:a16="http://schemas.microsoft.com/office/drawing/2014/main" id="{5B9DDAE4-1D31-87CA-F2B2-ED35DE92D998}"/>
                </a:ext>
              </a:extLst>
            </p:cNvPr>
            <p:cNvSpPr/>
            <p:nvPr/>
          </p:nvSpPr>
          <p:spPr>
            <a:xfrm>
              <a:off x="5072743" y="17417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01" name="Oval 1000">
              <a:extLst>
                <a:ext uri="{FF2B5EF4-FFF2-40B4-BE49-F238E27FC236}">
                  <a16:creationId xmlns:a16="http://schemas.microsoft.com/office/drawing/2014/main" id="{DA78751E-BE6C-AC59-7E1B-44DEA9B9FFDC}"/>
                </a:ext>
              </a:extLst>
            </p:cNvPr>
            <p:cNvSpPr/>
            <p:nvPr/>
          </p:nvSpPr>
          <p:spPr>
            <a:xfrm>
              <a:off x="5519057" y="189411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1002" name="Gruppieren 1001">
            <a:extLst>
              <a:ext uri="{FF2B5EF4-FFF2-40B4-BE49-F238E27FC236}">
                <a16:creationId xmlns:a16="http://schemas.microsoft.com/office/drawing/2014/main" id="{DD853D35-AC2A-2A52-80EC-ACA91C8B6362}"/>
              </a:ext>
            </a:extLst>
          </p:cNvPr>
          <p:cNvGrpSpPr/>
          <p:nvPr/>
        </p:nvGrpSpPr>
        <p:grpSpPr>
          <a:xfrm>
            <a:off x="-4839963" y="6255891"/>
            <a:ext cx="658588" cy="595997"/>
            <a:chOff x="2688771" y="3687533"/>
            <a:chExt cx="658588" cy="595997"/>
          </a:xfrm>
        </p:grpSpPr>
        <p:sp>
          <p:nvSpPr>
            <p:cNvPr id="1003" name="Oval 1002">
              <a:extLst>
                <a:ext uri="{FF2B5EF4-FFF2-40B4-BE49-F238E27FC236}">
                  <a16:creationId xmlns:a16="http://schemas.microsoft.com/office/drawing/2014/main" id="{2985DA5D-B086-8B74-A5CC-E94F335B19B6}"/>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04" name="Oval 1003">
              <a:extLst>
                <a:ext uri="{FF2B5EF4-FFF2-40B4-BE49-F238E27FC236}">
                  <a16:creationId xmlns:a16="http://schemas.microsoft.com/office/drawing/2014/main" id="{CD3F7D90-3D64-9103-2881-C1A7EA1AF680}"/>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1005" name="Gruppieren 1004">
            <a:extLst>
              <a:ext uri="{FF2B5EF4-FFF2-40B4-BE49-F238E27FC236}">
                <a16:creationId xmlns:a16="http://schemas.microsoft.com/office/drawing/2014/main" id="{5FB9DD9C-B603-FD31-B2E3-E2E8A77D267E}"/>
              </a:ext>
            </a:extLst>
          </p:cNvPr>
          <p:cNvGrpSpPr/>
          <p:nvPr/>
        </p:nvGrpSpPr>
        <p:grpSpPr>
          <a:xfrm>
            <a:off x="8643424" y="6861435"/>
            <a:ext cx="658588" cy="595997"/>
            <a:chOff x="2688771" y="3687533"/>
            <a:chExt cx="658588" cy="595997"/>
          </a:xfrm>
        </p:grpSpPr>
        <p:sp>
          <p:nvSpPr>
            <p:cNvPr id="1006" name="Oval 1005">
              <a:extLst>
                <a:ext uri="{FF2B5EF4-FFF2-40B4-BE49-F238E27FC236}">
                  <a16:creationId xmlns:a16="http://schemas.microsoft.com/office/drawing/2014/main" id="{61B80273-08FF-B854-2297-B8575B06E917}"/>
                </a:ext>
              </a:extLst>
            </p:cNvPr>
            <p:cNvSpPr/>
            <p:nvPr/>
          </p:nvSpPr>
          <p:spPr>
            <a:xfrm>
              <a:off x="2688771" y="3886199"/>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07" name="Oval 1006">
              <a:extLst>
                <a:ext uri="{FF2B5EF4-FFF2-40B4-BE49-F238E27FC236}">
                  <a16:creationId xmlns:a16="http://schemas.microsoft.com/office/drawing/2014/main" id="{A8A8B788-3561-03BA-EDFD-E2242952D88B}"/>
                </a:ext>
              </a:extLst>
            </p:cNvPr>
            <p:cNvSpPr/>
            <p:nvPr/>
          </p:nvSpPr>
          <p:spPr>
            <a:xfrm>
              <a:off x="2950028" y="3687533"/>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1008" name="Gruppieren 1007">
            <a:extLst>
              <a:ext uri="{FF2B5EF4-FFF2-40B4-BE49-F238E27FC236}">
                <a16:creationId xmlns:a16="http://schemas.microsoft.com/office/drawing/2014/main" id="{754113BA-B9AC-3636-6072-8C529FDBE4AA}"/>
              </a:ext>
            </a:extLst>
          </p:cNvPr>
          <p:cNvGrpSpPr/>
          <p:nvPr/>
        </p:nvGrpSpPr>
        <p:grpSpPr>
          <a:xfrm rot="1482553">
            <a:off x="1661061" y="3686274"/>
            <a:ext cx="1012378" cy="718458"/>
            <a:chOff x="8919859" y="1864134"/>
            <a:chExt cx="1012378" cy="718458"/>
          </a:xfrm>
        </p:grpSpPr>
        <p:sp>
          <p:nvSpPr>
            <p:cNvPr id="1009" name="Oval 1008">
              <a:extLst>
                <a:ext uri="{FF2B5EF4-FFF2-40B4-BE49-F238E27FC236}">
                  <a16:creationId xmlns:a16="http://schemas.microsoft.com/office/drawing/2014/main" id="{5C05CB0F-7A05-BC81-E542-B9231B459797}"/>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10" name="Oval 1009">
              <a:extLst>
                <a:ext uri="{FF2B5EF4-FFF2-40B4-BE49-F238E27FC236}">
                  <a16:creationId xmlns:a16="http://schemas.microsoft.com/office/drawing/2014/main" id="{92AA42C8-C972-989B-6EC5-75BD5DA4FE80}"/>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11" name="Oval 1010">
              <a:extLst>
                <a:ext uri="{FF2B5EF4-FFF2-40B4-BE49-F238E27FC236}">
                  <a16:creationId xmlns:a16="http://schemas.microsoft.com/office/drawing/2014/main" id="{98F919F3-6E95-6DEB-29F4-11C8BA39D025}"/>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1012" name="Gruppieren 1011">
            <a:extLst>
              <a:ext uri="{FF2B5EF4-FFF2-40B4-BE49-F238E27FC236}">
                <a16:creationId xmlns:a16="http://schemas.microsoft.com/office/drawing/2014/main" id="{29E6ABF1-4A16-066B-F09D-8D071B1FD86F}"/>
              </a:ext>
            </a:extLst>
          </p:cNvPr>
          <p:cNvGrpSpPr/>
          <p:nvPr/>
        </p:nvGrpSpPr>
        <p:grpSpPr>
          <a:xfrm rot="17216785">
            <a:off x="1665779" y="3593249"/>
            <a:ext cx="1012378" cy="718458"/>
            <a:chOff x="8919859" y="1864134"/>
            <a:chExt cx="1012378" cy="718458"/>
          </a:xfrm>
        </p:grpSpPr>
        <p:sp>
          <p:nvSpPr>
            <p:cNvPr id="1013" name="Oval 1012">
              <a:extLst>
                <a:ext uri="{FF2B5EF4-FFF2-40B4-BE49-F238E27FC236}">
                  <a16:creationId xmlns:a16="http://schemas.microsoft.com/office/drawing/2014/main" id="{02E61A12-74E4-1C6A-8701-5D481E55EDFC}"/>
                </a:ext>
              </a:extLst>
            </p:cNvPr>
            <p:cNvSpPr/>
            <p:nvPr/>
          </p:nvSpPr>
          <p:spPr>
            <a:xfrm>
              <a:off x="9137575" y="1864134"/>
              <a:ext cx="576943" cy="576943"/>
            </a:xfrm>
            <a:prstGeom prst="ellipse">
              <a:avLst/>
            </a:prstGeom>
            <a:solidFill>
              <a:srgbClr val="C00000"/>
            </a:solidFill>
            <a:ln w="12700" cap="flat" cmpd="sng" algn="ctr">
              <a:solidFill>
                <a:srgbClr val="FF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14" name="Oval 1013">
              <a:extLst>
                <a:ext uri="{FF2B5EF4-FFF2-40B4-BE49-F238E27FC236}">
                  <a16:creationId xmlns:a16="http://schemas.microsoft.com/office/drawing/2014/main" id="{1D2285FE-4EA8-5F95-9EC3-85160AF26908}"/>
                </a:ext>
              </a:extLst>
            </p:cNvPr>
            <p:cNvSpPr/>
            <p:nvPr/>
          </p:nvSpPr>
          <p:spPr>
            <a:xfrm>
              <a:off x="8919859"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15" name="Oval 1014">
              <a:extLst>
                <a:ext uri="{FF2B5EF4-FFF2-40B4-BE49-F238E27FC236}">
                  <a16:creationId xmlns:a16="http://schemas.microsoft.com/office/drawing/2014/main" id="{FB4E14DB-AAAE-0177-867B-46D88431A489}"/>
                </a:ext>
              </a:extLst>
            </p:cNvPr>
            <p:cNvSpPr/>
            <p:nvPr/>
          </p:nvSpPr>
          <p:spPr>
            <a:xfrm>
              <a:off x="9534906" y="2185261"/>
              <a:ext cx="397331" cy="397331"/>
            </a:xfrm>
            <a:prstGeom prst="ellipse">
              <a:avLst/>
            </a:prstGeom>
            <a:solidFill>
              <a:srgbClr val="5B9BD5">
                <a:lumMod val="75000"/>
              </a:srgbClr>
            </a:solidFill>
            <a:ln w="12700" cap="flat" cmpd="sng" algn="ctr">
              <a:solidFill>
                <a:srgbClr val="5B9BD5">
                  <a:lumMod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sp>
        <p:nvSpPr>
          <p:cNvPr id="1016" name="Explosion 1 1015">
            <a:extLst>
              <a:ext uri="{FF2B5EF4-FFF2-40B4-BE49-F238E27FC236}">
                <a16:creationId xmlns:a16="http://schemas.microsoft.com/office/drawing/2014/main" id="{4AB5B025-C675-43BC-1F84-3735DBE94DF1}"/>
              </a:ext>
            </a:extLst>
          </p:cNvPr>
          <p:cNvSpPr/>
          <p:nvPr/>
        </p:nvSpPr>
        <p:spPr>
          <a:xfrm>
            <a:off x="1343472" y="3096301"/>
            <a:ext cx="1844984" cy="1869260"/>
          </a:xfrm>
          <a:prstGeom prst="irregularSeal1">
            <a:avLst/>
          </a:prstGeom>
          <a:solidFill>
            <a:srgbClr val="FF0000"/>
          </a:solidFill>
          <a:ln w="12700" cap="flat" cmpd="sng" algn="ctr">
            <a:solidFill>
              <a:srgbClr val="ED7D31"/>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17" name="Explosion 1 1016">
            <a:extLst>
              <a:ext uri="{FF2B5EF4-FFF2-40B4-BE49-F238E27FC236}">
                <a16:creationId xmlns:a16="http://schemas.microsoft.com/office/drawing/2014/main" id="{48424D5D-DA62-ED21-7CC2-96B8A65F12EA}"/>
              </a:ext>
            </a:extLst>
          </p:cNvPr>
          <p:cNvSpPr/>
          <p:nvPr/>
        </p:nvSpPr>
        <p:spPr>
          <a:xfrm>
            <a:off x="4891281" y="1803797"/>
            <a:ext cx="1844984" cy="1869260"/>
          </a:xfrm>
          <a:prstGeom prst="irregularSeal1">
            <a:avLst/>
          </a:prstGeom>
          <a:solidFill>
            <a:srgbClr val="FF0000"/>
          </a:solidFill>
          <a:ln w="12700" cap="flat" cmpd="sng" algn="ctr">
            <a:solidFill>
              <a:srgbClr val="ED7D31"/>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18" name="Explosion 1 1017">
            <a:extLst>
              <a:ext uri="{FF2B5EF4-FFF2-40B4-BE49-F238E27FC236}">
                <a16:creationId xmlns:a16="http://schemas.microsoft.com/office/drawing/2014/main" id="{23A9B19B-54AF-26AF-D624-F3C7D6A7A589}"/>
              </a:ext>
            </a:extLst>
          </p:cNvPr>
          <p:cNvSpPr/>
          <p:nvPr/>
        </p:nvSpPr>
        <p:spPr>
          <a:xfrm>
            <a:off x="8520748" y="3783268"/>
            <a:ext cx="1844984" cy="1869260"/>
          </a:xfrm>
          <a:prstGeom prst="irregularSeal1">
            <a:avLst/>
          </a:prstGeom>
          <a:solidFill>
            <a:srgbClr val="FF0000"/>
          </a:solidFill>
          <a:ln w="12700" cap="flat" cmpd="sng" algn="ctr">
            <a:solidFill>
              <a:srgbClr val="ED7D31"/>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84829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5000" fill="hold"/>
                                        <p:tgtEl>
                                          <p:spTgt spid="686"/>
                                        </p:tgtEl>
                                        <p:attrNameLst>
                                          <p:attrName>r</p:attrName>
                                        </p:attrNameLst>
                                      </p:cBhvr>
                                    </p:animRot>
                                  </p:childTnLst>
                                  <p:subTnLst>
                                    <p:set>
                                      <p:cBhvr override="childStyle">
                                        <p:cTn dur="1" fill="hold" display="0" masterRel="sameClick" afterEffect="1">
                                          <p:stCondLst>
                                            <p:cond evt="end" delay="0">
                                              <p:tn val="5"/>
                                            </p:cond>
                                          </p:stCondLst>
                                        </p:cTn>
                                        <p:tgtEl>
                                          <p:spTgt spid="686"/>
                                        </p:tgtEl>
                                        <p:attrNameLst>
                                          <p:attrName>style.visibility</p:attrName>
                                        </p:attrNameLst>
                                      </p:cBhvr>
                                      <p:to>
                                        <p:strVal val="hidden"/>
                                      </p:to>
                                    </p:set>
                                  </p:subTnLst>
                                </p:cTn>
                              </p:par>
                              <p:par>
                                <p:cTn id="7" presetID="0" presetClass="path" presetSubtype="0" fill="hold" nodeType="withEffect">
                                  <p:stCondLst>
                                    <p:cond delay="0"/>
                                  </p:stCondLst>
                                  <p:childTnLst>
                                    <p:animMotion origin="layout" path="M -1.45833E-6 -1.48148E-6 L 0.54284 -0.36759 " pathEditMode="relative" rAng="0" ptsTypes="AA">
                                      <p:cBhvr>
                                        <p:cTn id="8" dur="5000" fill="hold"/>
                                        <p:tgtEl>
                                          <p:spTgt spid="686"/>
                                        </p:tgtEl>
                                        <p:attrNameLst>
                                          <p:attrName>ppt_x</p:attrName>
                                          <p:attrName>ppt_y</p:attrName>
                                        </p:attrNameLst>
                                      </p:cBhvr>
                                      <p:rCtr x="27135" y="-18380"/>
                                    </p:animMotion>
                                  </p:childTnLst>
                                  <p:subTnLst>
                                    <p:set>
                                      <p:cBhvr override="childStyle">
                                        <p:cTn dur="1" fill="hold" display="0" masterRel="sameClick" afterEffect="1">
                                          <p:stCondLst>
                                            <p:cond evt="end" delay="0">
                                              <p:tn val="7"/>
                                            </p:cond>
                                          </p:stCondLst>
                                        </p:cTn>
                                        <p:tgtEl>
                                          <p:spTgt spid="686"/>
                                        </p:tgtEl>
                                        <p:attrNameLst>
                                          <p:attrName>style.visibility</p:attrName>
                                        </p:attrNameLst>
                                      </p:cBhvr>
                                      <p:to>
                                        <p:strVal val="hidden"/>
                                      </p:to>
                                    </p:set>
                                  </p:subTnLst>
                                </p:cTn>
                              </p:par>
                              <p:par>
                                <p:cTn id="9" presetID="0" presetClass="path" presetSubtype="0" fill="hold" nodeType="withEffect">
                                  <p:stCondLst>
                                    <p:cond delay="0"/>
                                  </p:stCondLst>
                                  <p:childTnLst>
                                    <p:animMotion origin="layout" path="M 0.00559 0.01111 L 0.01862 0.57685 " pathEditMode="relative" rAng="0" ptsTypes="AA">
                                      <p:cBhvr>
                                        <p:cTn id="10" dur="5000" fill="hold"/>
                                        <p:tgtEl>
                                          <p:spTgt spid="683"/>
                                        </p:tgtEl>
                                        <p:attrNameLst>
                                          <p:attrName>ppt_x</p:attrName>
                                          <p:attrName>ppt_y</p:attrName>
                                        </p:attrNameLst>
                                      </p:cBhvr>
                                      <p:rCtr x="651" y="28287"/>
                                    </p:animMotion>
                                  </p:childTnLst>
                                  <p:subTnLst>
                                    <p:set>
                                      <p:cBhvr override="childStyle">
                                        <p:cTn dur="1" fill="hold" display="0" masterRel="sameClick" afterEffect="1">
                                          <p:stCondLst>
                                            <p:cond evt="end" delay="0">
                                              <p:tn val="9"/>
                                            </p:cond>
                                          </p:stCondLst>
                                        </p:cTn>
                                        <p:tgtEl>
                                          <p:spTgt spid="683"/>
                                        </p:tgtEl>
                                        <p:attrNameLst>
                                          <p:attrName>style.visibility</p:attrName>
                                        </p:attrNameLst>
                                      </p:cBhvr>
                                      <p:to>
                                        <p:strVal val="hidden"/>
                                      </p:to>
                                    </p:set>
                                  </p:subTnLst>
                                </p:cTn>
                              </p:par>
                              <p:par>
                                <p:cTn id="11" presetID="8" presetClass="emph" presetSubtype="0" repeatCount="0" fill="hold" nodeType="withEffect">
                                  <p:stCondLst>
                                    <p:cond delay="0"/>
                                  </p:stCondLst>
                                  <p:childTnLst>
                                    <p:animRot by="31200000">
                                      <p:cBhvr>
                                        <p:cTn id="12" dur="5000" fill="hold"/>
                                        <p:tgtEl>
                                          <p:spTgt spid="689"/>
                                        </p:tgtEl>
                                        <p:attrNameLst>
                                          <p:attrName>r</p:attrName>
                                        </p:attrNameLst>
                                      </p:cBhvr>
                                    </p:animRot>
                                  </p:childTnLst>
                                  <p:subTnLst>
                                    <p:set>
                                      <p:cBhvr override="childStyle">
                                        <p:cTn dur="1" fill="hold" display="0" masterRel="sameClick" afterEffect="1">
                                          <p:stCondLst>
                                            <p:cond evt="end" delay="0">
                                              <p:tn val="11"/>
                                            </p:cond>
                                          </p:stCondLst>
                                        </p:cTn>
                                        <p:tgtEl>
                                          <p:spTgt spid="689"/>
                                        </p:tgtEl>
                                        <p:attrNameLst>
                                          <p:attrName>style.visibility</p:attrName>
                                        </p:attrNameLst>
                                      </p:cBhvr>
                                      <p:to>
                                        <p:strVal val="hidden"/>
                                      </p:to>
                                    </p:set>
                                  </p:subTnLst>
                                </p:cTn>
                              </p:par>
                              <p:par>
                                <p:cTn id="13" presetID="0" presetClass="path" presetSubtype="0" fill="hold" nodeType="withEffect">
                                  <p:stCondLst>
                                    <p:cond delay="0"/>
                                  </p:stCondLst>
                                  <p:childTnLst>
                                    <p:animMotion origin="layout" path="M 4.16667E-7 -7.40741E-7 L -0.56263 -0.3287 " pathEditMode="relative" rAng="0" ptsTypes="AA">
                                      <p:cBhvr>
                                        <p:cTn id="14" dur="5000" fill="hold"/>
                                        <p:tgtEl>
                                          <p:spTgt spid="689"/>
                                        </p:tgtEl>
                                        <p:attrNameLst>
                                          <p:attrName>ppt_x</p:attrName>
                                          <p:attrName>ppt_y</p:attrName>
                                        </p:attrNameLst>
                                      </p:cBhvr>
                                      <p:rCtr x="-28138" y="-16435"/>
                                    </p:animMotion>
                                  </p:childTnLst>
                                  <p:subTnLst>
                                    <p:set>
                                      <p:cBhvr override="childStyle">
                                        <p:cTn dur="1" fill="hold" display="0" masterRel="sameClick" afterEffect="1">
                                          <p:stCondLst>
                                            <p:cond evt="end" delay="0">
                                              <p:tn val="13"/>
                                            </p:cond>
                                          </p:stCondLst>
                                        </p:cTn>
                                        <p:tgtEl>
                                          <p:spTgt spid="689"/>
                                        </p:tgtEl>
                                        <p:attrNameLst>
                                          <p:attrName>style.visibility</p:attrName>
                                        </p:attrNameLst>
                                      </p:cBhvr>
                                      <p:to>
                                        <p:strVal val="hidden"/>
                                      </p:to>
                                    </p:set>
                                  </p:subTnLst>
                                </p:cTn>
                              </p:par>
                              <p:par>
                                <p:cTn id="15" presetID="8" presetClass="emph" presetSubtype="0" fill="hold" nodeType="withEffect">
                                  <p:stCondLst>
                                    <p:cond delay="0"/>
                                  </p:stCondLst>
                                  <p:childTnLst>
                                    <p:animRot by="10800000">
                                      <p:cBhvr>
                                        <p:cTn id="16" dur="5000" fill="hold"/>
                                        <p:tgtEl>
                                          <p:spTgt spid="683"/>
                                        </p:tgtEl>
                                        <p:attrNameLst>
                                          <p:attrName>r</p:attrName>
                                        </p:attrNameLst>
                                      </p:cBhvr>
                                    </p:animRot>
                                  </p:childTnLst>
                                  <p:subTnLst>
                                    <p:set>
                                      <p:cBhvr override="childStyle">
                                        <p:cTn dur="1" fill="hold" display="0" masterRel="sameClick" afterEffect="1">
                                          <p:stCondLst>
                                            <p:cond evt="end" delay="0">
                                              <p:tn val="15"/>
                                            </p:cond>
                                          </p:stCondLst>
                                        </p:cTn>
                                        <p:tgtEl>
                                          <p:spTgt spid="683"/>
                                        </p:tgtEl>
                                        <p:attrNameLst>
                                          <p:attrName>style.visibility</p:attrName>
                                        </p:attrNameLst>
                                      </p:cBhvr>
                                      <p:to>
                                        <p:strVal val="hidden"/>
                                      </p:to>
                                    </p:set>
                                  </p:subTnLst>
                                </p:cTn>
                              </p:par>
                              <p:par>
                                <p:cTn id="17" presetID="23" presetClass="entr" presetSubtype="16" fill="hold" grpId="1" nodeType="withEffect">
                                  <p:stCondLst>
                                    <p:cond delay="4700"/>
                                  </p:stCondLst>
                                  <p:childTnLst>
                                    <p:set>
                                      <p:cBhvr>
                                        <p:cTn id="18" dur="1" fill="hold">
                                          <p:stCondLst>
                                            <p:cond delay="0"/>
                                          </p:stCondLst>
                                        </p:cTn>
                                        <p:tgtEl>
                                          <p:spTgt spid="737"/>
                                        </p:tgtEl>
                                        <p:attrNameLst>
                                          <p:attrName>style.visibility</p:attrName>
                                        </p:attrNameLst>
                                      </p:cBhvr>
                                      <p:to>
                                        <p:strVal val="visible"/>
                                      </p:to>
                                    </p:set>
                                    <p:anim calcmode="lin" valueType="num">
                                      <p:cBhvr>
                                        <p:cTn id="19" dur="300" fill="hold"/>
                                        <p:tgtEl>
                                          <p:spTgt spid="737"/>
                                        </p:tgtEl>
                                        <p:attrNameLst>
                                          <p:attrName>ppt_w</p:attrName>
                                        </p:attrNameLst>
                                      </p:cBhvr>
                                      <p:tavLst>
                                        <p:tav tm="0">
                                          <p:val>
                                            <p:fltVal val="0"/>
                                          </p:val>
                                        </p:tav>
                                        <p:tav tm="100000">
                                          <p:val>
                                            <p:strVal val="#ppt_w"/>
                                          </p:val>
                                        </p:tav>
                                      </p:tavLst>
                                    </p:anim>
                                    <p:anim calcmode="lin" valueType="num">
                                      <p:cBhvr>
                                        <p:cTn id="20" dur="300" fill="hold"/>
                                        <p:tgtEl>
                                          <p:spTgt spid="737"/>
                                        </p:tgtEl>
                                        <p:attrNameLst>
                                          <p:attrName>ppt_h</p:attrName>
                                        </p:attrNameLst>
                                      </p:cBhvr>
                                      <p:tavLst>
                                        <p:tav tm="0">
                                          <p:val>
                                            <p:fltVal val="0"/>
                                          </p:val>
                                        </p:tav>
                                        <p:tav tm="100000">
                                          <p:val>
                                            <p:strVal val="#ppt_h"/>
                                          </p:val>
                                        </p:tav>
                                      </p:tavLst>
                                    </p:anim>
                                  </p:childTnLst>
                                </p:cTn>
                              </p:par>
                            </p:childTnLst>
                          </p:cTn>
                        </p:par>
                        <p:par>
                          <p:cTn id="21" fill="hold">
                            <p:stCondLst>
                              <p:cond delay="5000"/>
                            </p:stCondLst>
                            <p:childTnLst>
                              <p:par>
                                <p:cTn id="22" presetID="1" presetClass="entr" presetSubtype="0" fill="hold" nodeType="afterEffect">
                                  <p:stCondLst>
                                    <p:cond delay="0"/>
                                  </p:stCondLst>
                                  <p:childTnLst>
                                    <p:set>
                                      <p:cBhvr>
                                        <p:cTn id="23" dur="1" fill="hold">
                                          <p:stCondLst>
                                            <p:cond delay="0"/>
                                          </p:stCondLst>
                                        </p:cTn>
                                        <p:tgtEl>
                                          <p:spTgt spid="696"/>
                                        </p:tgtEl>
                                        <p:attrNameLst>
                                          <p:attrName>style.visibility</p:attrName>
                                        </p:attrNameLst>
                                      </p:cBhvr>
                                      <p:to>
                                        <p:strVal val="visible"/>
                                      </p:to>
                                    </p:set>
                                  </p:childTnLst>
                                </p:cTn>
                              </p:par>
                              <p:par>
                                <p:cTn id="24" presetID="23" presetClass="exit" presetSubtype="32" fill="hold" grpId="0" nodeType="withEffect">
                                  <p:stCondLst>
                                    <p:cond delay="0"/>
                                  </p:stCondLst>
                                  <p:childTnLst>
                                    <p:anim calcmode="lin" valueType="num">
                                      <p:cBhvr>
                                        <p:cTn id="25" dur="300"/>
                                        <p:tgtEl>
                                          <p:spTgt spid="737"/>
                                        </p:tgtEl>
                                        <p:attrNameLst>
                                          <p:attrName>ppt_w</p:attrName>
                                        </p:attrNameLst>
                                      </p:cBhvr>
                                      <p:tavLst>
                                        <p:tav tm="0">
                                          <p:val>
                                            <p:strVal val="ppt_w"/>
                                          </p:val>
                                        </p:tav>
                                        <p:tav tm="100000">
                                          <p:val>
                                            <p:fltVal val="0"/>
                                          </p:val>
                                        </p:tav>
                                      </p:tavLst>
                                    </p:anim>
                                    <p:anim calcmode="lin" valueType="num">
                                      <p:cBhvr>
                                        <p:cTn id="26" dur="300"/>
                                        <p:tgtEl>
                                          <p:spTgt spid="737"/>
                                        </p:tgtEl>
                                        <p:attrNameLst>
                                          <p:attrName>ppt_h</p:attrName>
                                        </p:attrNameLst>
                                      </p:cBhvr>
                                      <p:tavLst>
                                        <p:tav tm="0">
                                          <p:val>
                                            <p:strVal val="ppt_h"/>
                                          </p:val>
                                        </p:tav>
                                        <p:tav tm="100000">
                                          <p:val>
                                            <p:fltVal val="0"/>
                                          </p:val>
                                        </p:tav>
                                      </p:tavLst>
                                    </p:anim>
                                    <p:set>
                                      <p:cBhvr>
                                        <p:cTn id="27" dur="1" fill="hold">
                                          <p:stCondLst>
                                            <p:cond delay="299"/>
                                          </p:stCondLst>
                                        </p:cTn>
                                        <p:tgtEl>
                                          <p:spTgt spid="737"/>
                                        </p:tgtEl>
                                        <p:attrNameLst>
                                          <p:attrName>style.visibility</p:attrName>
                                        </p:attrNameLst>
                                      </p:cBhvr>
                                      <p:to>
                                        <p:strVal val="hidden"/>
                                      </p:to>
                                    </p:set>
                                  </p:childTnLst>
                                </p:cTn>
                              </p:par>
                              <p:par>
                                <p:cTn id="28" presetID="1" presetClass="entr" presetSubtype="0" fill="hold" nodeType="withEffect">
                                  <p:stCondLst>
                                    <p:cond delay="0"/>
                                  </p:stCondLst>
                                  <p:childTnLst>
                                    <p:set>
                                      <p:cBhvr>
                                        <p:cTn id="29" dur="1" fill="hold">
                                          <p:stCondLst>
                                            <p:cond delay="0"/>
                                          </p:stCondLst>
                                        </p:cTn>
                                        <p:tgtEl>
                                          <p:spTgt spid="692"/>
                                        </p:tgtEl>
                                        <p:attrNameLst>
                                          <p:attrName>style.visibility</p:attrName>
                                        </p:attrNameLst>
                                      </p:cBhvr>
                                      <p:to>
                                        <p:strVal val="visible"/>
                                      </p:to>
                                    </p:set>
                                  </p:childTnLst>
                                </p:cTn>
                              </p:par>
                              <p:par>
                                <p:cTn id="30" presetID="8" presetClass="emph" presetSubtype="0" fill="hold" nodeType="withEffect">
                                  <p:stCondLst>
                                    <p:cond delay="0"/>
                                  </p:stCondLst>
                                  <p:childTnLst>
                                    <p:animRot by="10800000">
                                      <p:cBhvr>
                                        <p:cTn id="31" dur="5000" fill="hold"/>
                                        <p:tgtEl>
                                          <p:spTgt spid="696"/>
                                        </p:tgtEl>
                                        <p:attrNameLst>
                                          <p:attrName>r</p:attrName>
                                        </p:attrNameLst>
                                      </p:cBhvr>
                                    </p:animRot>
                                  </p:childTnLst>
                                </p:cTn>
                              </p:par>
                              <p:par>
                                <p:cTn id="32" presetID="8" presetClass="emph" presetSubtype="0" fill="hold" nodeType="withEffect">
                                  <p:stCondLst>
                                    <p:cond delay="0"/>
                                  </p:stCondLst>
                                  <p:childTnLst>
                                    <p:animRot by="-16200000">
                                      <p:cBhvr>
                                        <p:cTn id="33" dur="5000" fill="hold"/>
                                        <p:tgtEl>
                                          <p:spTgt spid="692"/>
                                        </p:tgtEl>
                                        <p:attrNameLst>
                                          <p:attrName>r</p:attrName>
                                        </p:attrNameLst>
                                      </p:cBhvr>
                                    </p:animRot>
                                  </p:childTnLst>
                                </p:cTn>
                              </p:par>
                              <p:par>
                                <p:cTn id="34" presetID="0" presetClass="path" presetSubtype="0" fill="hold" nodeType="withEffect">
                                  <p:stCondLst>
                                    <p:cond delay="0"/>
                                  </p:stCondLst>
                                  <p:childTnLst>
                                    <p:animMotion origin="layout" path="M 4.16667E-7 2.59259E-6 L -0.53867 -0.58588 " pathEditMode="relative" rAng="0" ptsTypes="AA">
                                      <p:cBhvr>
                                        <p:cTn id="35" dur="5000" fill="hold"/>
                                        <p:tgtEl>
                                          <p:spTgt spid="696"/>
                                        </p:tgtEl>
                                        <p:attrNameLst>
                                          <p:attrName>ppt_x</p:attrName>
                                          <p:attrName>ppt_y</p:attrName>
                                        </p:attrNameLst>
                                      </p:cBhvr>
                                      <p:rCtr x="-26940" y="-29306"/>
                                    </p:animMotion>
                                  </p:childTnLst>
                                </p:cTn>
                              </p:par>
                              <p:par>
                                <p:cTn id="36" presetID="0" presetClass="path" presetSubtype="0" fill="hold" nodeType="withEffect">
                                  <p:stCondLst>
                                    <p:cond delay="0"/>
                                  </p:stCondLst>
                                  <p:childTnLst>
                                    <p:animMotion origin="layout" path="M 1.04167E-6 -0.01643 L 0.62448 -0.30162 " pathEditMode="relative" rAng="0" ptsTypes="AA">
                                      <p:cBhvr>
                                        <p:cTn id="37" dur="5000" fill="hold"/>
                                        <p:tgtEl>
                                          <p:spTgt spid="692"/>
                                        </p:tgtEl>
                                        <p:attrNameLst>
                                          <p:attrName>ppt_x</p:attrName>
                                          <p:attrName>ppt_y</p:attrName>
                                        </p:attrNameLst>
                                      </p:cBhvr>
                                      <p:rCtr x="31224" y="-14259"/>
                                    </p:animMotion>
                                  </p:childTnLst>
                                </p:cTn>
                              </p:par>
                            </p:childTnLst>
                          </p:cTn>
                        </p:par>
                        <p:par>
                          <p:cTn id="38" fill="hold">
                            <p:stCondLst>
                              <p:cond delay="10000"/>
                            </p:stCondLst>
                            <p:childTnLst>
                              <p:par>
                                <p:cTn id="39" presetID="8" presetClass="emph" presetSubtype="0" fill="hold" nodeType="afterEffect">
                                  <p:stCondLst>
                                    <p:cond delay="0"/>
                                  </p:stCondLst>
                                  <p:childTnLst>
                                    <p:animRot by="21600000">
                                      <p:cBhvr>
                                        <p:cTn id="40" dur="5000" fill="hold"/>
                                        <p:tgtEl>
                                          <p:spTgt spid="705"/>
                                        </p:tgtEl>
                                        <p:attrNameLst>
                                          <p:attrName>r</p:attrName>
                                        </p:attrNameLst>
                                      </p:cBhvr>
                                    </p:animRot>
                                  </p:childTnLst>
                                  <p:subTnLst>
                                    <p:set>
                                      <p:cBhvr override="childStyle">
                                        <p:cTn dur="1" fill="hold" display="0" masterRel="sameClick" afterEffect="1">
                                          <p:stCondLst>
                                            <p:cond evt="end" delay="0">
                                              <p:tn val="39"/>
                                            </p:cond>
                                          </p:stCondLst>
                                        </p:cTn>
                                        <p:tgtEl>
                                          <p:spTgt spid="705"/>
                                        </p:tgtEl>
                                        <p:attrNameLst>
                                          <p:attrName>style.visibility</p:attrName>
                                        </p:attrNameLst>
                                      </p:cBhvr>
                                      <p:to>
                                        <p:strVal val="hidden"/>
                                      </p:to>
                                    </p:set>
                                  </p:subTnLst>
                                </p:cTn>
                              </p:par>
                              <p:par>
                                <p:cTn id="41" presetID="0" presetClass="path" presetSubtype="0" fill="hold" nodeType="withEffect">
                                  <p:stCondLst>
                                    <p:cond delay="0"/>
                                  </p:stCondLst>
                                  <p:childTnLst>
                                    <p:animMotion origin="layout" path="M -0.50885 -0.525 L 0.54284 -0.36759 " pathEditMode="relative" rAng="0" ptsTypes="AA">
                                      <p:cBhvr>
                                        <p:cTn id="42" dur="5000" fill="hold"/>
                                        <p:tgtEl>
                                          <p:spTgt spid="705"/>
                                        </p:tgtEl>
                                        <p:attrNameLst>
                                          <p:attrName>ppt_x</p:attrName>
                                          <p:attrName>ppt_y</p:attrName>
                                        </p:attrNameLst>
                                      </p:cBhvr>
                                      <p:rCtr x="52578" y="7870"/>
                                    </p:animMotion>
                                  </p:childTnLst>
                                  <p:subTnLst>
                                    <p:set>
                                      <p:cBhvr override="childStyle">
                                        <p:cTn dur="1" fill="hold" display="0" masterRel="sameClick" afterEffect="1">
                                          <p:stCondLst>
                                            <p:cond evt="end" delay="0">
                                              <p:tn val="41"/>
                                            </p:cond>
                                          </p:stCondLst>
                                        </p:cTn>
                                        <p:tgtEl>
                                          <p:spTgt spid="705"/>
                                        </p:tgtEl>
                                        <p:attrNameLst>
                                          <p:attrName>style.visibility</p:attrName>
                                        </p:attrNameLst>
                                      </p:cBhvr>
                                      <p:to>
                                        <p:strVal val="hidden"/>
                                      </p:to>
                                    </p:set>
                                  </p:subTnLst>
                                </p:cTn>
                              </p:par>
                              <p:par>
                                <p:cTn id="43" presetID="0" presetClass="path" presetSubtype="0" fill="hold" nodeType="withEffect">
                                  <p:stCondLst>
                                    <p:cond delay="0"/>
                                  </p:stCondLst>
                                  <p:childTnLst>
                                    <p:animMotion origin="layout" path="M 0.10052 1.43588 L 0.02018 0.88217 " pathEditMode="relative" rAng="0" ptsTypes="AA">
                                      <p:cBhvr>
                                        <p:cTn id="44" dur="5000" fill="hold"/>
                                        <p:tgtEl>
                                          <p:spTgt spid="702"/>
                                        </p:tgtEl>
                                        <p:attrNameLst>
                                          <p:attrName>ppt_x</p:attrName>
                                          <p:attrName>ppt_y</p:attrName>
                                        </p:attrNameLst>
                                      </p:cBhvr>
                                      <p:rCtr x="-4023" y="-27685"/>
                                    </p:animMotion>
                                  </p:childTnLst>
                                  <p:subTnLst>
                                    <p:set>
                                      <p:cBhvr override="childStyle">
                                        <p:cTn dur="1" fill="hold" display="0" masterRel="sameClick" afterEffect="1">
                                          <p:stCondLst>
                                            <p:cond evt="end" delay="0">
                                              <p:tn val="43"/>
                                            </p:cond>
                                          </p:stCondLst>
                                        </p:cTn>
                                        <p:tgtEl>
                                          <p:spTgt spid="702"/>
                                        </p:tgtEl>
                                        <p:attrNameLst>
                                          <p:attrName>style.visibility</p:attrName>
                                        </p:attrNameLst>
                                      </p:cBhvr>
                                      <p:to>
                                        <p:strVal val="hidden"/>
                                      </p:to>
                                    </p:set>
                                  </p:subTnLst>
                                </p:cTn>
                              </p:par>
                              <p:par>
                                <p:cTn id="45" presetID="8" presetClass="emph" presetSubtype="0" repeatCount="0" fill="hold" nodeType="withEffect">
                                  <p:stCondLst>
                                    <p:cond delay="0"/>
                                  </p:stCondLst>
                                  <p:childTnLst>
                                    <p:animRot by="31200000">
                                      <p:cBhvr>
                                        <p:cTn id="46" dur="5000" fill="hold"/>
                                        <p:tgtEl>
                                          <p:spTgt spid="708"/>
                                        </p:tgtEl>
                                        <p:attrNameLst>
                                          <p:attrName>r</p:attrName>
                                        </p:attrNameLst>
                                      </p:cBhvr>
                                    </p:animRot>
                                  </p:childTnLst>
                                  <p:subTnLst>
                                    <p:set>
                                      <p:cBhvr override="childStyle">
                                        <p:cTn dur="1" fill="hold" display="0" masterRel="sameClick" afterEffect="1">
                                          <p:stCondLst>
                                            <p:cond evt="end" delay="0">
                                              <p:tn val="45"/>
                                            </p:cond>
                                          </p:stCondLst>
                                        </p:cTn>
                                        <p:tgtEl>
                                          <p:spTgt spid="708"/>
                                        </p:tgtEl>
                                        <p:attrNameLst>
                                          <p:attrName>style.visibility</p:attrName>
                                        </p:attrNameLst>
                                      </p:cBhvr>
                                      <p:to>
                                        <p:strVal val="hidden"/>
                                      </p:to>
                                    </p:set>
                                  </p:subTnLst>
                                </p:cTn>
                              </p:par>
                              <p:par>
                                <p:cTn id="47" presetID="0" presetClass="path" presetSubtype="0" fill="hold" nodeType="withEffect">
                                  <p:stCondLst>
                                    <p:cond delay="0"/>
                                  </p:stCondLst>
                                  <p:childTnLst>
                                    <p:animMotion origin="layout" path="M 2.70833E-6 3.33333E-6 L -0.56263 -0.32871 " pathEditMode="relative" rAng="0" ptsTypes="AA">
                                      <p:cBhvr>
                                        <p:cTn id="48" dur="5000" fill="hold"/>
                                        <p:tgtEl>
                                          <p:spTgt spid="708"/>
                                        </p:tgtEl>
                                        <p:attrNameLst>
                                          <p:attrName>ppt_x</p:attrName>
                                          <p:attrName>ppt_y</p:attrName>
                                        </p:attrNameLst>
                                      </p:cBhvr>
                                      <p:rCtr x="-28138" y="-16435"/>
                                    </p:animMotion>
                                  </p:childTnLst>
                                  <p:subTnLst>
                                    <p:set>
                                      <p:cBhvr override="childStyle">
                                        <p:cTn dur="1" fill="hold" display="0" masterRel="sameClick" afterEffect="1">
                                          <p:stCondLst>
                                            <p:cond evt="end" delay="0">
                                              <p:tn val="47"/>
                                            </p:cond>
                                          </p:stCondLst>
                                        </p:cTn>
                                        <p:tgtEl>
                                          <p:spTgt spid="708"/>
                                        </p:tgtEl>
                                        <p:attrNameLst>
                                          <p:attrName>style.visibility</p:attrName>
                                        </p:attrNameLst>
                                      </p:cBhvr>
                                      <p:to>
                                        <p:strVal val="hidden"/>
                                      </p:to>
                                    </p:set>
                                  </p:subTnLst>
                                </p:cTn>
                              </p:par>
                              <p:par>
                                <p:cTn id="49" presetID="8" presetClass="emph" presetSubtype="0" fill="hold" nodeType="withEffect">
                                  <p:stCondLst>
                                    <p:cond delay="0"/>
                                  </p:stCondLst>
                                  <p:childTnLst>
                                    <p:animRot by="10800000">
                                      <p:cBhvr>
                                        <p:cTn id="50" dur="5000" fill="hold"/>
                                        <p:tgtEl>
                                          <p:spTgt spid="702"/>
                                        </p:tgtEl>
                                        <p:attrNameLst>
                                          <p:attrName>r</p:attrName>
                                        </p:attrNameLst>
                                      </p:cBhvr>
                                    </p:animRot>
                                  </p:childTnLst>
                                  <p:subTnLst>
                                    <p:set>
                                      <p:cBhvr override="childStyle">
                                        <p:cTn dur="1" fill="hold" display="0" masterRel="sameClick" afterEffect="1">
                                          <p:stCondLst>
                                            <p:cond evt="end" delay="0">
                                              <p:tn val="49"/>
                                            </p:cond>
                                          </p:stCondLst>
                                        </p:cTn>
                                        <p:tgtEl>
                                          <p:spTgt spid="702"/>
                                        </p:tgtEl>
                                        <p:attrNameLst>
                                          <p:attrName>style.visibility</p:attrName>
                                        </p:attrNameLst>
                                      </p:cBhvr>
                                      <p:to>
                                        <p:strVal val="hidden"/>
                                      </p:to>
                                    </p:set>
                                  </p:subTnLst>
                                </p:cTn>
                              </p:par>
                              <p:par>
                                <p:cTn id="51" presetID="23" presetClass="entr" presetSubtype="16" fill="hold" grpId="1" nodeType="withEffect">
                                  <p:stCondLst>
                                    <p:cond delay="4700"/>
                                  </p:stCondLst>
                                  <p:childTnLst>
                                    <p:set>
                                      <p:cBhvr>
                                        <p:cTn id="52" dur="1" fill="hold">
                                          <p:stCondLst>
                                            <p:cond delay="0"/>
                                          </p:stCondLst>
                                        </p:cTn>
                                        <p:tgtEl>
                                          <p:spTgt spid="738"/>
                                        </p:tgtEl>
                                        <p:attrNameLst>
                                          <p:attrName>style.visibility</p:attrName>
                                        </p:attrNameLst>
                                      </p:cBhvr>
                                      <p:to>
                                        <p:strVal val="visible"/>
                                      </p:to>
                                    </p:set>
                                    <p:anim calcmode="lin" valueType="num">
                                      <p:cBhvr>
                                        <p:cTn id="53" dur="300" fill="hold"/>
                                        <p:tgtEl>
                                          <p:spTgt spid="738"/>
                                        </p:tgtEl>
                                        <p:attrNameLst>
                                          <p:attrName>ppt_w</p:attrName>
                                        </p:attrNameLst>
                                      </p:cBhvr>
                                      <p:tavLst>
                                        <p:tav tm="0">
                                          <p:val>
                                            <p:fltVal val="0"/>
                                          </p:val>
                                        </p:tav>
                                        <p:tav tm="100000">
                                          <p:val>
                                            <p:strVal val="#ppt_w"/>
                                          </p:val>
                                        </p:tav>
                                      </p:tavLst>
                                    </p:anim>
                                    <p:anim calcmode="lin" valueType="num">
                                      <p:cBhvr>
                                        <p:cTn id="54" dur="300" fill="hold"/>
                                        <p:tgtEl>
                                          <p:spTgt spid="738"/>
                                        </p:tgtEl>
                                        <p:attrNameLst>
                                          <p:attrName>ppt_h</p:attrName>
                                        </p:attrNameLst>
                                      </p:cBhvr>
                                      <p:tavLst>
                                        <p:tav tm="0">
                                          <p:val>
                                            <p:fltVal val="0"/>
                                          </p:val>
                                        </p:tav>
                                        <p:tav tm="100000">
                                          <p:val>
                                            <p:strVal val="#ppt_h"/>
                                          </p:val>
                                        </p:tav>
                                      </p:tavLst>
                                    </p:anim>
                                  </p:childTnLst>
                                </p:cTn>
                              </p:par>
                            </p:childTnLst>
                          </p:cTn>
                        </p:par>
                        <p:par>
                          <p:cTn id="55" fill="hold">
                            <p:stCondLst>
                              <p:cond delay="15000"/>
                            </p:stCondLst>
                            <p:childTnLst>
                              <p:par>
                                <p:cTn id="56" presetID="1" presetClass="entr" presetSubtype="0" fill="hold" nodeType="afterEffect">
                                  <p:stCondLst>
                                    <p:cond delay="0"/>
                                  </p:stCondLst>
                                  <p:childTnLst>
                                    <p:set>
                                      <p:cBhvr>
                                        <p:cTn id="57" dur="1" fill="hold">
                                          <p:stCondLst>
                                            <p:cond delay="0"/>
                                          </p:stCondLst>
                                        </p:cTn>
                                        <p:tgtEl>
                                          <p:spTgt spid="715"/>
                                        </p:tgtEl>
                                        <p:attrNameLst>
                                          <p:attrName>style.visibility</p:attrName>
                                        </p:attrNameLst>
                                      </p:cBhvr>
                                      <p:to>
                                        <p:strVal val="visible"/>
                                      </p:to>
                                    </p:set>
                                  </p:childTnLst>
                                </p:cTn>
                              </p:par>
                              <p:par>
                                <p:cTn id="58" presetID="23" presetClass="exit" presetSubtype="32" fill="hold" grpId="0" nodeType="withEffect">
                                  <p:stCondLst>
                                    <p:cond delay="0"/>
                                  </p:stCondLst>
                                  <p:childTnLst>
                                    <p:anim calcmode="lin" valueType="num">
                                      <p:cBhvr>
                                        <p:cTn id="59" dur="300"/>
                                        <p:tgtEl>
                                          <p:spTgt spid="738"/>
                                        </p:tgtEl>
                                        <p:attrNameLst>
                                          <p:attrName>ppt_w</p:attrName>
                                        </p:attrNameLst>
                                      </p:cBhvr>
                                      <p:tavLst>
                                        <p:tav tm="0">
                                          <p:val>
                                            <p:strVal val="ppt_w"/>
                                          </p:val>
                                        </p:tav>
                                        <p:tav tm="100000">
                                          <p:val>
                                            <p:fltVal val="0"/>
                                          </p:val>
                                        </p:tav>
                                      </p:tavLst>
                                    </p:anim>
                                    <p:anim calcmode="lin" valueType="num">
                                      <p:cBhvr>
                                        <p:cTn id="60" dur="300"/>
                                        <p:tgtEl>
                                          <p:spTgt spid="738"/>
                                        </p:tgtEl>
                                        <p:attrNameLst>
                                          <p:attrName>ppt_h</p:attrName>
                                        </p:attrNameLst>
                                      </p:cBhvr>
                                      <p:tavLst>
                                        <p:tav tm="0">
                                          <p:val>
                                            <p:strVal val="ppt_h"/>
                                          </p:val>
                                        </p:tav>
                                        <p:tav tm="100000">
                                          <p:val>
                                            <p:fltVal val="0"/>
                                          </p:val>
                                        </p:tav>
                                      </p:tavLst>
                                    </p:anim>
                                    <p:set>
                                      <p:cBhvr>
                                        <p:cTn id="61" dur="1" fill="hold">
                                          <p:stCondLst>
                                            <p:cond delay="299"/>
                                          </p:stCondLst>
                                        </p:cTn>
                                        <p:tgtEl>
                                          <p:spTgt spid="738"/>
                                        </p:tgtEl>
                                        <p:attrNameLst>
                                          <p:attrName>style.visibility</p:attrName>
                                        </p:attrNameLst>
                                      </p:cBhvr>
                                      <p:to>
                                        <p:strVal val="hidden"/>
                                      </p:to>
                                    </p:set>
                                  </p:childTnLst>
                                </p:cTn>
                              </p:par>
                              <p:par>
                                <p:cTn id="62" presetID="1" presetClass="entr" presetSubtype="0" fill="hold" nodeType="withEffect">
                                  <p:stCondLst>
                                    <p:cond delay="0"/>
                                  </p:stCondLst>
                                  <p:childTnLst>
                                    <p:set>
                                      <p:cBhvr>
                                        <p:cTn id="63" dur="1" fill="hold">
                                          <p:stCondLst>
                                            <p:cond delay="0"/>
                                          </p:stCondLst>
                                        </p:cTn>
                                        <p:tgtEl>
                                          <p:spTgt spid="711"/>
                                        </p:tgtEl>
                                        <p:attrNameLst>
                                          <p:attrName>style.visibility</p:attrName>
                                        </p:attrNameLst>
                                      </p:cBhvr>
                                      <p:to>
                                        <p:strVal val="visible"/>
                                      </p:to>
                                    </p:set>
                                  </p:childTnLst>
                                </p:cTn>
                              </p:par>
                              <p:par>
                                <p:cTn id="64" presetID="8" presetClass="emph" presetSubtype="0" fill="hold" nodeType="withEffect">
                                  <p:stCondLst>
                                    <p:cond delay="0"/>
                                  </p:stCondLst>
                                  <p:childTnLst>
                                    <p:animRot by="10800000">
                                      <p:cBhvr>
                                        <p:cTn id="65" dur="5000" fill="hold"/>
                                        <p:tgtEl>
                                          <p:spTgt spid="715"/>
                                        </p:tgtEl>
                                        <p:attrNameLst>
                                          <p:attrName>r</p:attrName>
                                        </p:attrNameLst>
                                      </p:cBhvr>
                                    </p:animRot>
                                  </p:childTnLst>
                                </p:cTn>
                              </p:par>
                              <p:par>
                                <p:cTn id="66" presetID="8" presetClass="emph" presetSubtype="0" fill="hold" nodeType="withEffect">
                                  <p:stCondLst>
                                    <p:cond delay="0"/>
                                  </p:stCondLst>
                                  <p:childTnLst>
                                    <p:animRot by="-16200000">
                                      <p:cBhvr>
                                        <p:cTn id="67" dur="5000" fill="hold"/>
                                        <p:tgtEl>
                                          <p:spTgt spid="711"/>
                                        </p:tgtEl>
                                        <p:attrNameLst>
                                          <p:attrName>r</p:attrName>
                                        </p:attrNameLst>
                                      </p:cBhvr>
                                    </p:animRot>
                                  </p:childTnLst>
                                </p:cTn>
                              </p:par>
                              <p:par>
                                <p:cTn id="68" presetID="0" presetClass="path" presetSubtype="0" fill="hold" nodeType="withEffect">
                                  <p:stCondLst>
                                    <p:cond delay="0"/>
                                  </p:stCondLst>
                                  <p:childTnLst>
                                    <p:animMotion origin="layout" path="M -3.05556E-6 -1.11111E-6 L -1.0026 -0.2463 " pathEditMode="relative" rAng="0" ptsTypes="AA">
                                      <p:cBhvr>
                                        <p:cTn id="69" dur="5000" fill="hold"/>
                                        <p:tgtEl>
                                          <p:spTgt spid="715"/>
                                        </p:tgtEl>
                                        <p:attrNameLst>
                                          <p:attrName>ppt_x</p:attrName>
                                          <p:attrName>ppt_y</p:attrName>
                                        </p:attrNameLst>
                                      </p:cBhvr>
                                      <p:rCtr x="-50139" y="-12315"/>
                                    </p:animMotion>
                                  </p:childTnLst>
                                </p:cTn>
                              </p:par>
                              <p:par>
                                <p:cTn id="70" presetID="0" presetClass="path" presetSubtype="0" fill="hold" nodeType="withEffect">
                                  <p:stCondLst>
                                    <p:cond delay="0"/>
                                  </p:stCondLst>
                                  <p:childTnLst>
                                    <p:animMotion origin="layout" path="M -2.22222E-6 -0.01636 L 0.62448 -0.30154 " pathEditMode="relative" rAng="0" ptsTypes="AA">
                                      <p:cBhvr>
                                        <p:cTn id="71" dur="5000" fill="hold"/>
                                        <p:tgtEl>
                                          <p:spTgt spid="711"/>
                                        </p:tgtEl>
                                        <p:attrNameLst>
                                          <p:attrName>ppt_x</p:attrName>
                                          <p:attrName>ppt_y</p:attrName>
                                        </p:attrNameLst>
                                      </p:cBhvr>
                                      <p:rCtr x="31215" y="-14259"/>
                                    </p:animMotion>
                                  </p:childTnLst>
                                </p:cTn>
                              </p:par>
                            </p:childTnLst>
                          </p:cTn>
                        </p:par>
                        <p:par>
                          <p:cTn id="72" fill="hold">
                            <p:stCondLst>
                              <p:cond delay="20000"/>
                            </p:stCondLst>
                            <p:childTnLst>
                              <p:par>
                                <p:cTn id="73" presetID="8" presetClass="emph" presetSubtype="0" fill="hold" nodeType="afterEffect">
                                  <p:stCondLst>
                                    <p:cond delay="0"/>
                                  </p:stCondLst>
                                  <p:childTnLst>
                                    <p:animRot by="21600000">
                                      <p:cBhvr>
                                        <p:cTn id="74" dur="5000" fill="hold"/>
                                        <p:tgtEl>
                                          <p:spTgt spid="722"/>
                                        </p:tgtEl>
                                        <p:attrNameLst>
                                          <p:attrName>r</p:attrName>
                                        </p:attrNameLst>
                                      </p:cBhvr>
                                    </p:animRot>
                                  </p:childTnLst>
                                  <p:subTnLst>
                                    <p:set>
                                      <p:cBhvr override="childStyle">
                                        <p:cTn dur="1" fill="hold" display="0" masterRel="sameClick" afterEffect="1">
                                          <p:stCondLst>
                                            <p:cond evt="end" delay="0">
                                              <p:tn val="73"/>
                                            </p:cond>
                                          </p:stCondLst>
                                        </p:cTn>
                                        <p:tgtEl>
                                          <p:spTgt spid="722"/>
                                        </p:tgtEl>
                                        <p:attrNameLst>
                                          <p:attrName>style.visibility</p:attrName>
                                        </p:attrNameLst>
                                      </p:cBhvr>
                                      <p:to>
                                        <p:strVal val="hidden"/>
                                      </p:to>
                                    </p:set>
                                  </p:subTnLst>
                                </p:cTn>
                              </p:par>
                              <p:par>
                                <p:cTn id="75" presetID="0" presetClass="path" presetSubtype="0" fill="hold" nodeType="withEffect">
                                  <p:stCondLst>
                                    <p:cond delay="0"/>
                                  </p:stCondLst>
                                  <p:childTnLst>
                                    <p:animMotion origin="layout" path="M 0.15885 -0.50764 L 0.54284 -0.36759 " pathEditMode="relative" rAng="0" ptsTypes="AA">
                                      <p:cBhvr>
                                        <p:cTn id="76" dur="5000" fill="hold"/>
                                        <p:tgtEl>
                                          <p:spTgt spid="722"/>
                                        </p:tgtEl>
                                        <p:attrNameLst>
                                          <p:attrName>ppt_x</p:attrName>
                                          <p:attrName>ppt_y</p:attrName>
                                        </p:attrNameLst>
                                      </p:cBhvr>
                                      <p:rCtr x="19206" y="6991"/>
                                    </p:animMotion>
                                  </p:childTnLst>
                                  <p:subTnLst>
                                    <p:set>
                                      <p:cBhvr override="childStyle">
                                        <p:cTn dur="1" fill="hold" display="0" masterRel="sameClick" afterEffect="1">
                                          <p:stCondLst>
                                            <p:cond evt="end" delay="0">
                                              <p:tn val="75"/>
                                            </p:cond>
                                          </p:stCondLst>
                                        </p:cTn>
                                        <p:tgtEl>
                                          <p:spTgt spid="722"/>
                                        </p:tgtEl>
                                        <p:attrNameLst>
                                          <p:attrName>style.visibility</p:attrName>
                                        </p:attrNameLst>
                                      </p:cBhvr>
                                      <p:to>
                                        <p:strVal val="hidden"/>
                                      </p:to>
                                    </p:set>
                                  </p:subTnLst>
                                </p:cTn>
                              </p:par>
                              <p:par>
                                <p:cTn id="77" presetID="0" presetClass="path" presetSubtype="0" fill="hold" nodeType="withEffect">
                                  <p:stCondLst>
                                    <p:cond delay="0"/>
                                  </p:stCondLst>
                                  <p:childTnLst>
                                    <p:animMotion origin="layout" path="M -0.18372 1.62871 L 0.02396 0.78033 " pathEditMode="relative" rAng="0" ptsTypes="AA">
                                      <p:cBhvr>
                                        <p:cTn id="78" dur="5000" fill="hold"/>
                                        <p:tgtEl>
                                          <p:spTgt spid="719"/>
                                        </p:tgtEl>
                                        <p:attrNameLst>
                                          <p:attrName>ppt_x</p:attrName>
                                          <p:attrName>ppt_y</p:attrName>
                                        </p:attrNameLst>
                                      </p:cBhvr>
                                      <p:rCtr x="10378" y="-42431"/>
                                    </p:animMotion>
                                  </p:childTnLst>
                                  <p:subTnLst>
                                    <p:set>
                                      <p:cBhvr override="childStyle">
                                        <p:cTn dur="1" fill="hold" display="0" masterRel="sameClick" afterEffect="1">
                                          <p:stCondLst>
                                            <p:cond evt="end" delay="0">
                                              <p:tn val="77"/>
                                            </p:cond>
                                          </p:stCondLst>
                                        </p:cTn>
                                        <p:tgtEl>
                                          <p:spTgt spid="719"/>
                                        </p:tgtEl>
                                        <p:attrNameLst>
                                          <p:attrName>style.visibility</p:attrName>
                                        </p:attrNameLst>
                                      </p:cBhvr>
                                      <p:to>
                                        <p:strVal val="hidden"/>
                                      </p:to>
                                    </p:set>
                                  </p:subTnLst>
                                </p:cTn>
                              </p:par>
                              <p:par>
                                <p:cTn id="79" presetID="8" presetClass="emph" presetSubtype="0" repeatCount="0" fill="hold" nodeType="withEffect">
                                  <p:stCondLst>
                                    <p:cond delay="0"/>
                                  </p:stCondLst>
                                  <p:childTnLst>
                                    <p:animRot by="31200000">
                                      <p:cBhvr>
                                        <p:cTn id="80" dur="5000" fill="hold"/>
                                        <p:tgtEl>
                                          <p:spTgt spid="725"/>
                                        </p:tgtEl>
                                        <p:attrNameLst>
                                          <p:attrName>r</p:attrName>
                                        </p:attrNameLst>
                                      </p:cBhvr>
                                    </p:animRot>
                                  </p:childTnLst>
                                  <p:subTnLst>
                                    <p:set>
                                      <p:cBhvr override="childStyle">
                                        <p:cTn dur="1" fill="hold" display="0" masterRel="sameClick" afterEffect="1">
                                          <p:stCondLst>
                                            <p:cond evt="end" delay="0">
                                              <p:tn val="79"/>
                                            </p:cond>
                                          </p:stCondLst>
                                        </p:cTn>
                                        <p:tgtEl>
                                          <p:spTgt spid="725"/>
                                        </p:tgtEl>
                                        <p:attrNameLst>
                                          <p:attrName>style.visibility</p:attrName>
                                        </p:attrNameLst>
                                      </p:cBhvr>
                                      <p:to>
                                        <p:strVal val="hidden"/>
                                      </p:to>
                                    </p:set>
                                  </p:subTnLst>
                                </p:cTn>
                              </p:par>
                              <p:par>
                                <p:cTn id="81" presetID="0" presetClass="path" presetSubtype="0" fill="hold" nodeType="withEffect">
                                  <p:stCondLst>
                                    <p:cond delay="0"/>
                                  </p:stCondLst>
                                  <p:childTnLst>
                                    <p:animMotion origin="layout" path="M 0.38841 -0.53264 L -0.54844 -0.44468 " pathEditMode="relative" rAng="0" ptsTypes="AA">
                                      <p:cBhvr>
                                        <p:cTn id="82" dur="5000" fill="hold"/>
                                        <p:tgtEl>
                                          <p:spTgt spid="725"/>
                                        </p:tgtEl>
                                        <p:attrNameLst>
                                          <p:attrName>ppt_x</p:attrName>
                                          <p:attrName>ppt_y</p:attrName>
                                        </p:attrNameLst>
                                      </p:cBhvr>
                                      <p:rCtr x="-46849" y="4398"/>
                                    </p:animMotion>
                                  </p:childTnLst>
                                  <p:subTnLst>
                                    <p:set>
                                      <p:cBhvr override="childStyle">
                                        <p:cTn dur="1" fill="hold" display="0" masterRel="sameClick" afterEffect="1">
                                          <p:stCondLst>
                                            <p:cond evt="end" delay="0">
                                              <p:tn val="81"/>
                                            </p:cond>
                                          </p:stCondLst>
                                        </p:cTn>
                                        <p:tgtEl>
                                          <p:spTgt spid="725"/>
                                        </p:tgtEl>
                                        <p:attrNameLst>
                                          <p:attrName>style.visibility</p:attrName>
                                        </p:attrNameLst>
                                      </p:cBhvr>
                                      <p:to>
                                        <p:strVal val="hidden"/>
                                      </p:to>
                                    </p:set>
                                  </p:subTnLst>
                                </p:cTn>
                              </p:par>
                              <p:par>
                                <p:cTn id="83" presetID="8" presetClass="emph" presetSubtype="0" fill="hold" nodeType="withEffect">
                                  <p:stCondLst>
                                    <p:cond delay="0"/>
                                  </p:stCondLst>
                                  <p:childTnLst>
                                    <p:animRot by="10800000">
                                      <p:cBhvr>
                                        <p:cTn id="84" dur="5000" fill="hold"/>
                                        <p:tgtEl>
                                          <p:spTgt spid="719"/>
                                        </p:tgtEl>
                                        <p:attrNameLst>
                                          <p:attrName>r</p:attrName>
                                        </p:attrNameLst>
                                      </p:cBhvr>
                                    </p:animRot>
                                  </p:childTnLst>
                                  <p:subTnLst>
                                    <p:set>
                                      <p:cBhvr override="childStyle">
                                        <p:cTn dur="1" fill="hold" display="0" masterRel="sameClick" afterEffect="1">
                                          <p:stCondLst>
                                            <p:cond evt="end" delay="0">
                                              <p:tn val="83"/>
                                            </p:cond>
                                          </p:stCondLst>
                                        </p:cTn>
                                        <p:tgtEl>
                                          <p:spTgt spid="719"/>
                                        </p:tgtEl>
                                        <p:attrNameLst>
                                          <p:attrName>style.visibility</p:attrName>
                                        </p:attrNameLst>
                                      </p:cBhvr>
                                      <p:to>
                                        <p:strVal val="hidden"/>
                                      </p:to>
                                    </p:set>
                                  </p:subTnLst>
                                </p:cTn>
                              </p:par>
                              <p:par>
                                <p:cTn id="85" presetID="23" presetClass="entr" presetSubtype="16" fill="hold" grpId="1" nodeType="withEffect">
                                  <p:stCondLst>
                                    <p:cond delay="4700"/>
                                  </p:stCondLst>
                                  <p:childTnLst>
                                    <p:set>
                                      <p:cBhvr>
                                        <p:cTn id="86" dur="1" fill="hold">
                                          <p:stCondLst>
                                            <p:cond delay="0"/>
                                          </p:stCondLst>
                                        </p:cTn>
                                        <p:tgtEl>
                                          <p:spTgt spid="736"/>
                                        </p:tgtEl>
                                        <p:attrNameLst>
                                          <p:attrName>style.visibility</p:attrName>
                                        </p:attrNameLst>
                                      </p:cBhvr>
                                      <p:to>
                                        <p:strVal val="visible"/>
                                      </p:to>
                                    </p:set>
                                    <p:anim calcmode="lin" valueType="num">
                                      <p:cBhvr>
                                        <p:cTn id="87" dur="300" fill="hold"/>
                                        <p:tgtEl>
                                          <p:spTgt spid="736"/>
                                        </p:tgtEl>
                                        <p:attrNameLst>
                                          <p:attrName>ppt_w</p:attrName>
                                        </p:attrNameLst>
                                      </p:cBhvr>
                                      <p:tavLst>
                                        <p:tav tm="0">
                                          <p:val>
                                            <p:fltVal val="0"/>
                                          </p:val>
                                        </p:tav>
                                        <p:tav tm="100000">
                                          <p:val>
                                            <p:strVal val="#ppt_w"/>
                                          </p:val>
                                        </p:tav>
                                      </p:tavLst>
                                    </p:anim>
                                    <p:anim calcmode="lin" valueType="num">
                                      <p:cBhvr>
                                        <p:cTn id="88" dur="300" fill="hold"/>
                                        <p:tgtEl>
                                          <p:spTgt spid="736"/>
                                        </p:tgtEl>
                                        <p:attrNameLst>
                                          <p:attrName>ppt_h</p:attrName>
                                        </p:attrNameLst>
                                      </p:cBhvr>
                                      <p:tavLst>
                                        <p:tav tm="0">
                                          <p:val>
                                            <p:fltVal val="0"/>
                                          </p:val>
                                        </p:tav>
                                        <p:tav tm="100000">
                                          <p:val>
                                            <p:strVal val="#ppt_h"/>
                                          </p:val>
                                        </p:tav>
                                      </p:tavLst>
                                    </p:anim>
                                  </p:childTnLst>
                                </p:cTn>
                              </p:par>
                            </p:childTnLst>
                          </p:cTn>
                        </p:par>
                        <p:par>
                          <p:cTn id="89" fill="hold">
                            <p:stCondLst>
                              <p:cond delay="25000"/>
                            </p:stCondLst>
                            <p:childTnLst>
                              <p:par>
                                <p:cTn id="90" presetID="1" presetClass="entr" presetSubtype="0" fill="hold" nodeType="afterEffect">
                                  <p:stCondLst>
                                    <p:cond delay="0"/>
                                  </p:stCondLst>
                                  <p:childTnLst>
                                    <p:set>
                                      <p:cBhvr>
                                        <p:cTn id="91" dur="1" fill="hold">
                                          <p:stCondLst>
                                            <p:cond delay="0"/>
                                          </p:stCondLst>
                                        </p:cTn>
                                        <p:tgtEl>
                                          <p:spTgt spid="732"/>
                                        </p:tgtEl>
                                        <p:attrNameLst>
                                          <p:attrName>style.visibility</p:attrName>
                                        </p:attrNameLst>
                                      </p:cBhvr>
                                      <p:to>
                                        <p:strVal val="visible"/>
                                      </p:to>
                                    </p:set>
                                  </p:childTnLst>
                                </p:cTn>
                              </p:par>
                              <p:par>
                                <p:cTn id="92" presetID="23" presetClass="exit" presetSubtype="32" fill="hold" grpId="0" nodeType="withEffect">
                                  <p:stCondLst>
                                    <p:cond delay="0"/>
                                  </p:stCondLst>
                                  <p:childTnLst>
                                    <p:anim calcmode="lin" valueType="num">
                                      <p:cBhvr>
                                        <p:cTn id="93" dur="300"/>
                                        <p:tgtEl>
                                          <p:spTgt spid="736"/>
                                        </p:tgtEl>
                                        <p:attrNameLst>
                                          <p:attrName>ppt_w</p:attrName>
                                        </p:attrNameLst>
                                      </p:cBhvr>
                                      <p:tavLst>
                                        <p:tav tm="0">
                                          <p:val>
                                            <p:strVal val="ppt_w"/>
                                          </p:val>
                                        </p:tav>
                                        <p:tav tm="100000">
                                          <p:val>
                                            <p:fltVal val="0"/>
                                          </p:val>
                                        </p:tav>
                                      </p:tavLst>
                                    </p:anim>
                                    <p:anim calcmode="lin" valueType="num">
                                      <p:cBhvr>
                                        <p:cTn id="94" dur="300"/>
                                        <p:tgtEl>
                                          <p:spTgt spid="736"/>
                                        </p:tgtEl>
                                        <p:attrNameLst>
                                          <p:attrName>ppt_h</p:attrName>
                                        </p:attrNameLst>
                                      </p:cBhvr>
                                      <p:tavLst>
                                        <p:tav tm="0">
                                          <p:val>
                                            <p:strVal val="ppt_h"/>
                                          </p:val>
                                        </p:tav>
                                        <p:tav tm="100000">
                                          <p:val>
                                            <p:fltVal val="0"/>
                                          </p:val>
                                        </p:tav>
                                      </p:tavLst>
                                    </p:anim>
                                    <p:set>
                                      <p:cBhvr>
                                        <p:cTn id="95" dur="1" fill="hold">
                                          <p:stCondLst>
                                            <p:cond delay="299"/>
                                          </p:stCondLst>
                                        </p:cTn>
                                        <p:tgtEl>
                                          <p:spTgt spid="736"/>
                                        </p:tgtEl>
                                        <p:attrNameLst>
                                          <p:attrName>style.visibility</p:attrName>
                                        </p:attrNameLst>
                                      </p:cBhvr>
                                      <p:to>
                                        <p:strVal val="hidden"/>
                                      </p:to>
                                    </p:set>
                                  </p:childTnLst>
                                </p:cTn>
                              </p:par>
                              <p:par>
                                <p:cTn id="96" presetID="1" presetClass="entr" presetSubtype="0" fill="hold" nodeType="withEffect">
                                  <p:stCondLst>
                                    <p:cond delay="0"/>
                                  </p:stCondLst>
                                  <p:childTnLst>
                                    <p:set>
                                      <p:cBhvr>
                                        <p:cTn id="97" dur="1" fill="hold">
                                          <p:stCondLst>
                                            <p:cond delay="0"/>
                                          </p:stCondLst>
                                        </p:cTn>
                                        <p:tgtEl>
                                          <p:spTgt spid="728"/>
                                        </p:tgtEl>
                                        <p:attrNameLst>
                                          <p:attrName>style.visibility</p:attrName>
                                        </p:attrNameLst>
                                      </p:cBhvr>
                                      <p:to>
                                        <p:strVal val="visible"/>
                                      </p:to>
                                    </p:set>
                                  </p:childTnLst>
                                </p:cTn>
                              </p:par>
                              <p:par>
                                <p:cTn id="98" presetID="8" presetClass="emph" presetSubtype="0" fill="hold" nodeType="withEffect">
                                  <p:stCondLst>
                                    <p:cond delay="0"/>
                                  </p:stCondLst>
                                  <p:childTnLst>
                                    <p:animRot by="10800000">
                                      <p:cBhvr>
                                        <p:cTn id="99" dur="5000" fill="hold"/>
                                        <p:tgtEl>
                                          <p:spTgt spid="732"/>
                                        </p:tgtEl>
                                        <p:attrNameLst>
                                          <p:attrName>r</p:attrName>
                                        </p:attrNameLst>
                                      </p:cBhvr>
                                    </p:animRot>
                                  </p:childTnLst>
                                </p:cTn>
                              </p:par>
                              <p:par>
                                <p:cTn id="100" presetID="8" presetClass="emph" presetSubtype="0" fill="hold" nodeType="withEffect">
                                  <p:stCondLst>
                                    <p:cond delay="0"/>
                                  </p:stCondLst>
                                  <p:childTnLst>
                                    <p:animRot by="-16200000">
                                      <p:cBhvr>
                                        <p:cTn id="101" dur="5000" fill="hold"/>
                                        <p:tgtEl>
                                          <p:spTgt spid="728"/>
                                        </p:tgtEl>
                                        <p:attrNameLst>
                                          <p:attrName>r</p:attrName>
                                        </p:attrNameLst>
                                      </p:cBhvr>
                                    </p:animRot>
                                  </p:childTnLst>
                                </p:cTn>
                              </p:par>
                              <p:par>
                                <p:cTn id="102" presetID="0" presetClass="path" presetSubtype="0" fill="hold" nodeType="withEffect">
                                  <p:stCondLst>
                                    <p:cond delay="0"/>
                                  </p:stCondLst>
                                  <p:childTnLst>
                                    <p:animMotion origin="layout" path="M 1.38889E-6 4.93827E-6 L -0.36979 0.65401 " pathEditMode="relative" rAng="0" ptsTypes="AA">
                                      <p:cBhvr>
                                        <p:cTn id="103" dur="5000" fill="hold"/>
                                        <p:tgtEl>
                                          <p:spTgt spid="732"/>
                                        </p:tgtEl>
                                        <p:attrNameLst>
                                          <p:attrName>ppt_x</p:attrName>
                                          <p:attrName>ppt_y</p:attrName>
                                        </p:attrNameLst>
                                      </p:cBhvr>
                                      <p:rCtr x="-18490" y="32685"/>
                                    </p:animMotion>
                                  </p:childTnLst>
                                </p:cTn>
                              </p:par>
                              <p:par>
                                <p:cTn id="104" presetID="0" presetClass="path" presetSubtype="0" fill="hold" nodeType="withEffect">
                                  <p:stCondLst>
                                    <p:cond delay="0"/>
                                  </p:stCondLst>
                                  <p:childTnLst>
                                    <p:animMotion origin="layout" path="M 2.22222E-6 -0.01636 L 0.17031 -0.80865 " pathEditMode="relative" rAng="0" ptsTypes="AA">
                                      <p:cBhvr>
                                        <p:cTn id="105" dur="5000" fill="hold"/>
                                        <p:tgtEl>
                                          <p:spTgt spid="728"/>
                                        </p:tgtEl>
                                        <p:attrNameLst>
                                          <p:attrName>ppt_x</p:attrName>
                                          <p:attrName>ppt_y</p:attrName>
                                        </p:attrNameLst>
                                      </p:cBhvr>
                                      <p:rCtr x="8507" y="-39630"/>
                                    </p:animMotion>
                                  </p:childTnLst>
                                </p:cTn>
                              </p:par>
                            </p:childTnLst>
                          </p:cTn>
                        </p:par>
                        <p:par>
                          <p:cTn id="106" fill="hold">
                            <p:stCondLst>
                              <p:cond delay="30000"/>
                            </p:stCondLst>
                            <p:childTnLst>
                              <p:par>
                                <p:cTn id="107" presetID="8" presetClass="emph" presetSubtype="0" fill="hold" nodeType="afterEffect">
                                  <p:stCondLst>
                                    <p:cond delay="0"/>
                                  </p:stCondLst>
                                  <p:childTnLst>
                                    <p:animRot by="21600000">
                                      <p:cBhvr>
                                        <p:cTn id="108" dur="5000" fill="hold"/>
                                        <p:tgtEl>
                                          <p:spTgt spid="742"/>
                                        </p:tgtEl>
                                        <p:attrNameLst>
                                          <p:attrName>r</p:attrName>
                                        </p:attrNameLst>
                                      </p:cBhvr>
                                    </p:animRot>
                                  </p:childTnLst>
                                  <p:subTnLst>
                                    <p:set>
                                      <p:cBhvr override="childStyle">
                                        <p:cTn dur="1" fill="hold" display="0" masterRel="sameClick" afterEffect="1">
                                          <p:stCondLst>
                                            <p:cond evt="end" delay="0">
                                              <p:tn val="107"/>
                                            </p:cond>
                                          </p:stCondLst>
                                        </p:cTn>
                                        <p:tgtEl>
                                          <p:spTgt spid="742"/>
                                        </p:tgtEl>
                                        <p:attrNameLst>
                                          <p:attrName>style.visibility</p:attrName>
                                        </p:attrNameLst>
                                      </p:cBhvr>
                                      <p:to>
                                        <p:strVal val="hidden"/>
                                      </p:to>
                                    </p:set>
                                  </p:subTnLst>
                                </p:cTn>
                              </p:par>
                              <p:par>
                                <p:cTn id="109" presetID="0" presetClass="path" presetSubtype="0" fill="hold" nodeType="withEffect">
                                  <p:stCondLst>
                                    <p:cond delay="0"/>
                                  </p:stCondLst>
                                  <p:childTnLst>
                                    <p:animMotion origin="layout" path="M -2.5E-6 -1.48148E-6 L 0.54284 -0.36759 " pathEditMode="relative" rAng="0" ptsTypes="AA">
                                      <p:cBhvr>
                                        <p:cTn id="110" dur="5000" fill="hold"/>
                                        <p:tgtEl>
                                          <p:spTgt spid="742"/>
                                        </p:tgtEl>
                                        <p:attrNameLst>
                                          <p:attrName>ppt_x</p:attrName>
                                          <p:attrName>ppt_y</p:attrName>
                                        </p:attrNameLst>
                                      </p:cBhvr>
                                      <p:rCtr x="27135" y="-18380"/>
                                    </p:animMotion>
                                  </p:childTnLst>
                                  <p:subTnLst>
                                    <p:set>
                                      <p:cBhvr override="childStyle">
                                        <p:cTn dur="1" fill="hold" display="0" masterRel="sameClick" afterEffect="1">
                                          <p:stCondLst>
                                            <p:cond evt="end" delay="0">
                                              <p:tn val="109"/>
                                            </p:cond>
                                          </p:stCondLst>
                                        </p:cTn>
                                        <p:tgtEl>
                                          <p:spTgt spid="742"/>
                                        </p:tgtEl>
                                        <p:attrNameLst>
                                          <p:attrName>style.visibility</p:attrName>
                                        </p:attrNameLst>
                                      </p:cBhvr>
                                      <p:to>
                                        <p:strVal val="hidden"/>
                                      </p:to>
                                    </p:set>
                                  </p:subTnLst>
                                </p:cTn>
                              </p:par>
                              <p:par>
                                <p:cTn id="111" presetID="0" presetClass="path" presetSubtype="0" fill="hold" nodeType="withEffect">
                                  <p:stCondLst>
                                    <p:cond delay="0"/>
                                  </p:stCondLst>
                                  <p:childTnLst>
                                    <p:animMotion origin="layout" path="M 0.0056 0.01111 L 0.01862 0.57685 " pathEditMode="relative" rAng="0" ptsTypes="AA">
                                      <p:cBhvr>
                                        <p:cTn id="112" dur="5000" fill="hold"/>
                                        <p:tgtEl>
                                          <p:spTgt spid="739"/>
                                        </p:tgtEl>
                                        <p:attrNameLst>
                                          <p:attrName>ppt_x</p:attrName>
                                          <p:attrName>ppt_y</p:attrName>
                                        </p:attrNameLst>
                                      </p:cBhvr>
                                      <p:rCtr x="651" y="28287"/>
                                    </p:animMotion>
                                  </p:childTnLst>
                                  <p:subTnLst>
                                    <p:set>
                                      <p:cBhvr override="childStyle">
                                        <p:cTn dur="1" fill="hold" display="0" masterRel="sameClick" afterEffect="1">
                                          <p:stCondLst>
                                            <p:cond evt="end" delay="0">
                                              <p:tn val="111"/>
                                            </p:cond>
                                          </p:stCondLst>
                                        </p:cTn>
                                        <p:tgtEl>
                                          <p:spTgt spid="739"/>
                                        </p:tgtEl>
                                        <p:attrNameLst>
                                          <p:attrName>style.visibility</p:attrName>
                                        </p:attrNameLst>
                                      </p:cBhvr>
                                      <p:to>
                                        <p:strVal val="hidden"/>
                                      </p:to>
                                    </p:set>
                                  </p:subTnLst>
                                </p:cTn>
                              </p:par>
                              <p:par>
                                <p:cTn id="113" presetID="8" presetClass="emph" presetSubtype="0" repeatCount="0" fill="hold" nodeType="withEffect">
                                  <p:stCondLst>
                                    <p:cond delay="0"/>
                                  </p:stCondLst>
                                  <p:childTnLst>
                                    <p:animRot by="31200000">
                                      <p:cBhvr>
                                        <p:cTn id="114" dur="5000" fill="hold"/>
                                        <p:tgtEl>
                                          <p:spTgt spid="745"/>
                                        </p:tgtEl>
                                        <p:attrNameLst>
                                          <p:attrName>r</p:attrName>
                                        </p:attrNameLst>
                                      </p:cBhvr>
                                    </p:animRot>
                                  </p:childTnLst>
                                  <p:subTnLst>
                                    <p:set>
                                      <p:cBhvr override="childStyle">
                                        <p:cTn dur="1" fill="hold" display="0" masterRel="sameClick" afterEffect="1">
                                          <p:stCondLst>
                                            <p:cond evt="end" delay="0">
                                              <p:tn val="113"/>
                                            </p:cond>
                                          </p:stCondLst>
                                        </p:cTn>
                                        <p:tgtEl>
                                          <p:spTgt spid="745"/>
                                        </p:tgtEl>
                                        <p:attrNameLst>
                                          <p:attrName>style.visibility</p:attrName>
                                        </p:attrNameLst>
                                      </p:cBhvr>
                                      <p:to>
                                        <p:strVal val="hidden"/>
                                      </p:to>
                                    </p:set>
                                  </p:subTnLst>
                                </p:cTn>
                              </p:par>
                              <p:par>
                                <p:cTn id="115" presetID="0" presetClass="path" presetSubtype="0" fill="hold" nodeType="withEffect">
                                  <p:stCondLst>
                                    <p:cond delay="0"/>
                                  </p:stCondLst>
                                  <p:childTnLst>
                                    <p:animMotion origin="layout" path="M -6.25E-7 -7.40741E-7 L -0.56263 -0.3287 " pathEditMode="relative" rAng="0" ptsTypes="AA">
                                      <p:cBhvr>
                                        <p:cTn id="116" dur="5000" fill="hold"/>
                                        <p:tgtEl>
                                          <p:spTgt spid="745"/>
                                        </p:tgtEl>
                                        <p:attrNameLst>
                                          <p:attrName>ppt_x</p:attrName>
                                          <p:attrName>ppt_y</p:attrName>
                                        </p:attrNameLst>
                                      </p:cBhvr>
                                      <p:rCtr x="-28138" y="-16435"/>
                                    </p:animMotion>
                                  </p:childTnLst>
                                  <p:subTnLst>
                                    <p:set>
                                      <p:cBhvr override="childStyle">
                                        <p:cTn dur="1" fill="hold" display="0" masterRel="sameClick" afterEffect="1">
                                          <p:stCondLst>
                                            <p:cond evt="end" delay="0">
                                              <p:tn val="115"/>
                                            </p:cond>
                                          </p:stCondLst>
                                        </p:cTn>
                                        <p:tgtEl>
                                          <p:spTgt spid="745"/>
                                        </p:tgtEl>
                                        <p:attrNameLst>
                                          <p:attrName>style.visibility</p:attrName>
                                        </p:attrNameLst>
                                      </p:cBhvr>
                                      <p:to>
                                        <p:strVal val="hidden"/>
                                      </p:to>
                                    </p:set>
                                  </p:subTnLst>
                                </p:cTn>
                              </p:par>
                              <p:par>
                                <p:cTn id="117" presetID="8" presetClass="emph" presetSubtype="0" fill="hold" nodeType="withEffect">
                                  <p:stCondLst>
                                    <p:cond delay="0"/>
                                  </p:stCondLst>
                                  <p:childTnLst>
                                    <p:animRot by="10800000">
                                      <p:cBhvr>
                                        <p:cTn id="118" dur="5000" fill="hold"/>
                                        <p:tgtEl>
                                          <p:spTgt spid="739"/>
                                        </p:tgtEl>
                                        <p:attrNameLst>
                                          <p:attrName>r</p:attrName>
                                        </p:attrNameLst>
                                      </p:cBhvr>
                                    </p:animRot>
                                  </p:childTnLst>
                                  <p:subTnLst>
                                    <p:set>
                                      <p:cBhvr override="childStyle">
                                        <p:cTn dur="1" fill="hold" display="0" masterRel="sameClick" afterEffect="1">
                                          <p:stCondLst>
                                            <p:cond evt="end" delay="0">
                                              <p:tn val="117"/>
                                            </p:cond>
                                          </p:stCondLst>
                                        </p:cTn>
                                        <p:tgtEl>
                                          <p:spTgt spid="739"/>
                                        </p:tgtEl>
                                        <p:attrNameLst>
                                          <p:attrName>style.visibility</p:attrName>
                                        </p:attrNameLst>
                                      </p:cBhvr>
                                      <p:to>
                                        <p:strVal val="hidden"/>
                                      </p:to>
                                    </p:set>
                                  </p:subTnLst>
                                </p:cTn>
                              </p:par>
                              <p:par>
                                <p:cTn id="119" presetID="23" presetClass="entr" presetSubtype="16" fill="hold" grpId="1" nodeType="withEffect">
                                  <p:stCondLst>
                                    <p:cond delay="4700"/>
                                  </p:stCondLst>
                                  <p:childTnLst>
                                    <p:set>
                                      <p:cBhvr>
                                        <p:cTn id="120" dur="1" fill="hold">
                                          <p:stCondLst>
                                            <p:cond delay="0"/>
                                          </p:stCondLst>
                                        </p:cTn>
                                        <p:tgtEl>
                                          <p:spTgt spid="793"/>
                                        </p:tgtEl>
                                        <p:attrNameLst>
                                          <p:attrName>style.visibility</p:attrName>
                                        </p:attrNameLst>
                                      </p:cBhvr>
                                      <p:to>
                                        <p:strVal val="visible"/>
                                      </p:to>
                                    </p:set>
                                    <p:anim calcmode="lin" valueType="num">
                                      <p:cBhvr>
                                        <p:cTn id="121" dur="300" fill="hold"/>
                                        <p:tgtEl>
                                          <p:spTgt spid="793"/>
                                        </p:tgtEl>
                                        <p:attrNameLst>
                                          <p:attrName>ppt_w</p:attrName>
                                        </p:attrNameLst>
                                      </p:cBhvr>
                                      <p:tavLst>
                                        <p:tav tm="0">
                                          <p:val>
                                            <p:fltVal val="0"/>
                                          </p:val>
                                        </p:tav>
                                        <p:tav tm="100000">
                                          <p:val>
                                            <p:strVal val="#ppt_w"/>
                                          </p:val>
                                        </p:tav>
                                      </p:tavLst>
                                    </p:anim>
                                    <p:anim calcmode="lin" valueType="num">
                                      <p:cBhvr>
                                        <p:cTn id="122" dur="300" fill="hold"/>
                                        <p:tgtEl>
                                          <p:spTgt spid="793"/>
                                        </p:tgtEl>
                                        <p:attrNameLst>
                                          <p:attrName>ppt_h</p:attrName>
                                        </p:attrNameLst>
                                      </p:cBhvr>
                                      <p:tavLst>
                                        <p:tav tm="0">
                                          <p:val>
                                            <p:fltVal val="0"/>
                                          </p:val>
                                        </p:tav>
                                        <p:tav tm="100000">
                                          <p:val>
                                            <p:strVal val="#ppt_h"/>
                                          </p:val>
                                        </p:tav>
                                      </p:tavLst>
                                    </p:anim>
                                  </p:childTnLst>
                                </p:cTn>
                              </p:par>
                            </p:childTnLst>
                          </p:cTn>
                        </p:par>
                        <p:par>
                          <p:cTn id="123" fill="hold">
                            <p:stCondLst>
                              <p:cond delay="35000"/>
                            </p:stCondLst>
                            <p:childTnLst>
                              <p:par>
                                <p:cTn id="124" presetID="1" presetClass="entr" presetSubtype="0" fill="hold" nodeType="afterEffect">
                                  <p:stCondLst>
                                    <p:cond delay="0"/>
                                  </p:stCondLst>
                                  <p:childTnLst>
                                    <p:set>
                                      <p:cBhvr>
                                        <p:cTn id="125" dur="1" fill="hold">
                                          <p:stCondLst>
                                            <p:cond delay="0"/>
                                          </p:stCondLst>
                                        </p:cTn>
                                        <p:tgtEl>
                                          <p:spTgt spid="752"/>
                                        </p:tgtEl>
                                        <p:attrNameLst>
                                          <p:attrName>style.visibility</p:attrName>
                                        </p:attrNameLst>
                                      </p:cBhvr>
                                      <p:to>
                                        <p:strVal val="visible"/>
                                      </p:to>
                                    </p:set>
                                  </p:childTnLst>
                                </p:cTn>
                              </p:par>
                              <p:par>
                                <p:cTn id="126" presetID="23" presetClass="exit" presetSubtype="32" fill="hold" grpId="0" nodeType="withEffect">
                                  <p:stCondLst>
                                    <p:cond delay="0"/>
                                  </p:stCondLst>
                                  <p:childTnLst>
                                    <p:anim calcmode="lin" valueType="num">
                                      <p:cBhvr>
                                        <p:cTn id="127" dur="300"/>
                                        <p:tgtEl>
                                          <p:spTgt spid="793"/>
                                        </p:tgtEl>
                                        <p:attrNameLst>
                                          <p:attrName>ppt_w</p:attrName>
                                        </p:attrNameLst>
                                      </p:cBhvr>
                                      <p:tavLst>
                                        <p:tav tm="0">
                                          <p:val>
                                            <p:strVal val="ppt_w"/>
                                          </p:val>
                                        </p:tav>
                                        <p:tav tm="100000">
                                          <p:val>
                                            <p:fltVal val="0"/>
                                          </p:val>
                                        </p:tav>
                                      </p:tavLst>
                                    </p:anim>
                                    <p:anim calcmode="lin" valueType="num">
                                      <p:cBhvr>
                                        <p:cTn id="128" dur="300"/>
                                        <p:tgtEl>
                                          <p:spTgt spid="793"/>
                                        </p:tgtEl>
                                        <p:attrNameLst>
                                          <p:attrName>ppt_h</p:attrName>
                                        </p:attrNameLst>
                                      </p:cBhvr>
                                      <p:tavLst>
                                        <p:tav tm="0">
                                          <p:val>
                                            <p:strVal val="ppt_h"/>
                                          </p:val>
                                        </p:tav>
                                        <p:tav tm="100000">
                                          <p:val>
                                            <p:fltVal val="0"/>
                                          </p:val>
                                        </p:tav>
                                      </p:tavLst>
                                    </p:anim>
                                    <p:set>
                                      <p:cBhvr>
                                        <p:cTn id="129" dur="1" fill="hold">
                                          <p:stCondLst>
                                            <p:cond delay="299"/>
                                          </p:stCondLst>
                                        </p:cTn>
                                        <p:tgtEl>
                                          <p:spTgt spid="793"/>
                                        </p:tgtEl>
                                        <p:attrNameLst>
                                          <p:attrName>style.visibility</p:attrName>
                                        </p:attrNameLst>
                                      </p:cBhvr>
                                      <p:to>
                                        <p:strVal val="hidden"/>
                                      </p:to>
                                    </p:set>
                                  </p:childTnLst>
                                </p:cTn>
                              </p:par>
                              <p:par>
                                <p:cTn id="130" presetID="1" presetClass="entr" presetSubtype="0" fill="hold" nodeType="withEffect">
                                  <p:stCondLst>
                                    <p:cond delay="0"/>
                                  </p:stCondLst>
                                  <p:childTnLst>
                                    <p:set>
                                      <p:cBhvr>
                                        <p:cTn id="131" dur="1" fill="hold">
                                          <p:stCondLst>
                                            <p:cond delay="0"/>
                                          </p:stCondLst>
                                        </p:cTn>
                                        <p:tgtEl>
                                          <p:spTgt spid="748"/>
                                        </p:tgtEl>
                                        <p:attrNameLst>
                                          <p:attrName>style.visibility</p:attrName>
                                        </p:attrNameLst>
                                      </p:cBhvr>
                                      <p:to>
                                        <p:strVal val="visible"/>
                                      </p:to>
                                    </p:set>
                                  </p:childTnLst>
                                </p:cTn>
                              </p:par>
                              <p:par>
                                <p:cTn id="132" presetID="8" presetClass="emph" presetSubtype="0" fill="hold" nodeType="withEffect">
                                  <p:stCondLst>
                                    <p:cond delay="0"/>
                                  </p:stCondLst>
                                  <p:childTnLst>
                                    <p:animRot by="10800000">
                                      <p:cBhvr>
                                        <p:cTn id="133" dur="5000" fill="hold"/>
                                        <p:tgtEl>
                                          <p:spTgt spid="752"/>
                                        </p:tgtEl>
                                        <p:attrNameLst>
                                          <p:attrName>r</p:attrName>
                                        </p:attrNameLst>
                                      </p:cBhvr>
                                    </p:animRot>
                                  </p:childTnLst>
                                </p:cTn>
                              </p:par>
                              <p:par>
                                <p:cTn id="134" presetID="8" presetClass="emph" presetSubtype="0" fill="hold" nodeType="withEffect">
                                  <p:stCondLst>
                                    <p:cond delay="0"/>
                                  </p:stCondLst>
                                  <p:childTnLst>
                                    <p:animRot by="-16200000">
                                      <p:cBhvr>
                                        <p:cTn id="135" dur="5000" fill="hold"/>
                                        <p:tgtEl>
                                          <p:spTgt spid="748"/>
                                        </p:tgtEl>
                                        <p:attrNameLst>
                                          <p:attrName>r</p:attrName>
                                        </p:attrNameLst>
                                      </p:cBhvr>
                                    </p:animRot>
                                  </p:childTnLst>
                                </p:cTn>
                              </p:par>
                              <p:par>
                                <p:cTn id="136" presetID="0" presetClass="path" presetSubtype="0" fill="hold" nodeType="withEffect">
                                  <p:stCondLst>
                                    <p:cond delay="0"/>
                                  </p:stCondLst>
                                  <p:childTnLst>
                                    <p:animMotion origin="layout" path="M -6.25E-7 2.59259E-6 L -0.53867 -0.58588 " pathEditMode="relative" rAng="0" ptsTypes="AA">
                                      <p:cBhvr>
                                        <p:cTn id="137" dur="5000" fill="hold"/>
                                        <p:tgtEl>
                                          <p:spTgt spid="752"/>
                                        </p:tgtEl>
                                        <p:attrNameLst>
                                          <p:attrName>ppt_x</p:attrName>
                                          <p:attrName>ppt_y</p:attrName>
                                        </p:attrNameLst>
                                      </p:cBhvr>
                                      <p:rCtr x="-26940" y="-29306"/>
                                    </p:animMotion>
                                  </p:childTnLst>
                                </p:cTn>
                              </p:par>
                              <p:par>
                                <p:cTn id="138" presetID="0" presetClass="path" presetSubtype="0" fill="hold" nodeType="withEffect">
                                  <p:stCondLst>
                                    <p:cond delay="0"/>
                                  </p:stCondLst>
                                  <p:childTnLst>
                                    <p:animMotion origin="layout" path="M 0 -0.01643 L 0.62448 -0.30162 " pathEditMode="relative" rAng="0" ptsTypes="AA">
                                      <p:cBhvr>
                                        <p:cTn id="139" dur="5000" fill="hold"/>
                                        <p:tgtEl>
                                          <p:spTgt spid="748"/>
                                        </p:tgtEl>
                                        <p:attrNameLst>
                                          <p:attrName>ppt_x</p:attrName>
                                          <p:attrName>ppt_y</p:attrName>
                                        </p:attrNameLst>
                                      </p:cBhvr>
                                      <p:rCtr x="31224" y="-14259"/>
                                    </p:animMotion>
                                  </p:childTnLst>
                                </p:cTn>
                              </p:par>
                            </p:childTnLst>
                          </p:cTn>
                        </p:par>
                        <p:par>
                          <p:cTn id="140" fill="hold">
                            <p:stCondLst>
                              <p:cond delay="40000"/>
                            </p:stCondLst>
                            <p:childTnLst>
                              <p:par>
                                <p:cTn id="141" presetID="8" presetClass="emph" presetSubtype="0" fill="hold" nodeType="afterEffect">
                                  <p:stCondLst>
                                    <p:cond delay="0"/>
                                  </p:stCondLst>
                                  <p:childTnLst>
                                    <p:animRot by="21600000">
                                      <p:cBhvr>
                                        <p:cTn id="142" dur="5000" fill="hold"/>
                                        <p:tgtEl>
                                          <p:spTgt spid="761"/>
                                        </p:tgtEl>
                                        <p:attrNameLst>
                                          <p:attrName>r</p:attrName>
                                        </p:attrNameLst>
                                      </p:cBhvr>
                                    </p:animRot>
                                  </p:childTnLst>
                                  <p:subTnLst>
                                    <p:set>
                                      <p:cBhvr override="childStyle">
                                        <p:cTn dur="1" fill="hold" display="0" masterRel="sameClick" afterEffect="1">
                                          <p:stCondLst>
                                            <p:cond evt="end" delay="0">
                                              <p:tn val="141"/>
                                            </p:cond>
                                          </p:stCondLst>
                                        </p:cTn>
                                        <p:tgtEl>
                                          <p:spTgt spid="761"/>
                                        </p:tgtEl>
                                        <p:attrNameLst>
                                          <p:attrName>style.visibility</p:attrName>
                                        </p:attrNameLst>
                                      </p:cBhvr>
                                      <p:to>
                                        <p:strVal val="hidden"/>
                                      </p:to>
                                    </p:set>
                                  </p:subTnLst>
                                </p:cTn>
                              </p:par>
                              <p:par>
                                <p:cTn id="143" presetID="0" presetClass="path" presetSubtype="0" fill="hold" nodeType="withEffect">
                                  <p:stCondLst>
                                    <p:cond delay="0"/>
                                  </p:stCondLst>
                                  <p:childTnLst>
                                    <p:animMotion origin="layout" path="M -0.50885 -0.525 L 0.54284 -0.36759 " pathEditMode="relative" rAng="0" ptsTypes="AA">
                                      <p:cBhvr>
                                        <p:cTn id="144" dur="5000" fill="hold"/>
                                        <p:tgtEl>
                                          <p:spTgt spid="761"/>
                                        </p:tgtEl>
                                        <p:attrNameLst>
                                          <p:attrName>ppt_x</p:attrName>
                                          <p:attrName>ppt_y</p:attrName>
                                        </p:attrNameLst>
                                      </p:cBhvr>
                                      <p:rCtr x="52578" y="7870"/>
                                    </p:animMotion>
                                  </p:childTnLst>
                                  <p:subTnLst>
                                    <p:set>
                                      <p:cBhvr override="childStyle">
                                        <p:cTn dur="1" fill="hold" display="0" masterRel="sameClick" afterEffect="1">
                                          <p:stCondLst>
                                            <p:cond evt="end" delay="0">
                                              <p:tn val="143"/>
                                            </p:cond>
                                          </p:stCondLst>
                                        </p:cTn>
                                        <p:tgtEl>
                                          <p:spTgt spid="761"/>
                                        </p:tgtEl>
                                        <p:attrNameLst>
                                          <p:attrName>style.visibility</p:attrName>
                                        </p:attrNameLst>
                                      </p:cBhvr>
                                      <p:to>
                                        <p:strVal val="hidden"/>
                                      </p:to>
                                    </p:set>
                                  </p:subTnLst>
                                </p:cTn>
                              </p:par>
                              <p:par>
                                <p:cTn id="145" presetID="0" presetClass="path" presetSubtype="0" fill="hold" nodeType="withEffect">
                                  <p:stCondLst>
                                    <p:cond delay="0"/>
                                  </p:stCondLst>
                                  <p:childTnLst>
                                    <p:animMotion origin="layout" path="M 0.10052 1.43588 L 0.02019 0.88217 " pathEditMode="relative" rAng="0" ptsTypes="AA">
                                      <p:cBhvr>
                                        <p:cTn id="146" dur="5000" fill="hold"/>
                                        <p:tgtEl>
                                          <p:spTgt spid="758"/>
                                        </p:tgtEl>
                                        <p:attrNameLst>
                                          <p:attrName>ppt_x</p:attrName>
                                          <p:attrName>ppt_y</p:attrName>
                                        </p:attrNameLst>
                                      </p:cBhvr>
                                      <p:rCtr x="-4023" y="-27685"/>
                                    </p:animMotion>
                                  </p:childTnLst>
                                  <p:subTnLst>
                                    <p:set>
                                      <p:cBhvr override="childStyle">
                                        <p:cTn dur="1" fill="hold" display="0" masterRel="sameClick" afterEffect="1">
                                          <p:stCondLst>
                                            <p:cond evt="end" delay="0">
                                              <p:tn val="145"/>
                                            </p:cond>
                                          </p:stCondLst>
                                        </p:cTn>
                                        <p:tgtEl>
                                          <p:spTgt spid="758"/>
                                        </p:tgtEl>
                                        <p:attrNameLst>
                                          <p:attrName>style.visibility</p:attrName>
                                        </p:attrNameLst>
                                      </p:cBhvr>
                                      <p:to>
                                        <p:strVal val="hidden"/>
                                      </p:to>
                                    </p:set>
                                  </p:subTnLst>
                                </p:cTn>
                              </p:par>
                              <p:par>
                                <p:cTn id="147" presetID="8" presetClass="emph" presetSubtype="0" repeatCount="0" fill="hold" nodeType="withEffect">
                                  <p:stCondLst>
                                    <p:cond delay="0"/>
                                  </p:stCondLst>
                                  <p:childTnLst>
                                    <p:animRot by="31200000">
                                      <p:cBhvr>
                                        <p:cTn id="148" dur="5000" fill="hold"/>
                                        <p:tgtEl>
                                          <p:spTgt spid="764"/>
                                        </p:tgtEl>
                                        <p:attrNameLst>
                                          <p:attrName>r</p:attrName>
                                        </p:attrNameLst>
                                      </p:cBhvr>
                                    </p:animRot>
                                  </p:childTnLst>
                                  <p:subTnLst>
                                    <p:set>
                                      <p:cBhvr override="childStyle">
                                        <p:cTn dur="1" fill="hold" display="0" masterRel="sameClick" afterEffect="1">
                                          <p:stCondLst>
                                            <p:cond evt="end" delay="0">
                                              <p:tn val="147"/>
                                            </p:cond>
                                          </p:stCondLst>
                                        </p:cTn>
                                        <p:tgtEl>
                                          <p:spTgt spid="764"/>
                                        </p:tgtEl>
                                        <p:attrNameLst>
                                          <p:attrName>style.visibility</p:attrName>
                                        </p:attrNameLst>
                                      </p:cBhvr>
                                      <p:to>
                                        <p:strVal val="hidden"/>
                                      </p:to>
                                    </p:set>
                                  </p:subTnLst>
                                </p:cTn>
                              </p:par>
                              <p:par>
                                <p:cTn id="149" presetID="0" presetClass="path" presetSubtype="0" fill="hold" nodeType="withEffect">
                                  <p:stCondLst>
                                    <p:cond delay="0"/>
                                  </p:stCondLst>
                                  <p:childTnLst>
                                    <p:animMotion origin="layout" path="M 1.66667E-6 3.33333E-6 L -0.56263 -0.32871 " pathEditMode="relative" rAng="0" ptsTypes="AA">
                                      <p:cBhvr>
                                        <p:cTn id="150" dur="5000" fill="hold"/>
                                        <p:tgtEl>
                                          <p:spTgt spid="764"/>
                                        </p:tgtEl>
                                        <p:attrNameLst>
                                          <p:attrName>ppt_x</p:attrName>
                                          <p:attrName>ppt_y</p:attrName>
                                        </p:attrNameLst>
                                      </p:cBhvr>
                                      <p:rCtr x="-28138" y="-16435"/>
                                    </p:animMotion>
                                  </p:childTnLst>
                                  <p:subTnLst>
                                    <p:set>
                                      <p:cBhvr override="childStyle">
                                        <p:cTn dur="1" fill="hold" display="0" masterRel="sameClick" afterEffect="1">
                                          <p:stCondLst>
                                            <p:cond evt="end" delay="0">
                                              <p:tn val="149"/>
                                            </p:cond>
                                          </p:stCondLst>
                                        </p:cTn>
                                        <p:tgtEl>
                                          <p:spTgt spid="764"/>
                                        </p:tgtEl>
                                        <p:attrNameLst>
                                          <p:attrName>style.visibility</p:attrName>
                                        </p:attrNameLst>
                                      </p:cBhvr>
                                      <p:to>
                                        <p:strVal val="hidden"/>
                                      </p:to>
                                    </p:set>
                                  </p:subTnLst>
                                </p:cTn>
                              </p:par>
                              <p:par>
                                <p:cTn id="151" presetID="8" presetClass="emph" presetSubtype="0" fill="hold" nodeType="withEffect">
                                  <p:stCondLst>
                                    <p:cond delay="0"/>
                                  </p:stCondLst>
                                  <p:childTnLst>
                                    <p:animRot by="10800000">
                                      <p:cBhvr>
                                        <p:cTn id="152" dur="5000" fill="hold"/>
                                        <p:tgtEl>
                                          <p:spTgt spid="758"/>
                                        </p:tgtEl>
                                        <p:attrNameLst>
                                          <p:attrName>r</p:attrName>
                                        </p:attrNameLst>
                                      </p:cBhvr>
                                    </p:animRot>
                                  </p:childTnLst>
                                  <p:subTnLst>
                                    <p:set>
                                      <p:cBhvr override="childStyle">
                                        <p:cTn dur="1" fill="hold" display="0" masterRel="sameClick" afterEffect="1">
                                          <p:stCondLst>
                                            <p:cond evt="end" delay="0">
                                              <p:tn val="151"/>
                                            </p:cond>
                                          </p:stCondLst>
                                        </p:cTn>
                                        <p:tgtEl>
                                          <p:spTgt spid="758"/>
                                        </p:tgtEl>
                                        <p:attrNameLst>
                                          <p:attrName>style.visibility</p:attrName>
                                        </p:attrNameLst>
                                      </p:cBhvr>
                                      <p:to>
                                        <p:strVal val="hidden"/>
                                      </p:to>
                                    </p:set>
                                  </p:subTnLst>
                                </p:cTn>
                              </p:par>
                              <p:par>
                                <p:cTn id="153" presetID="23" presetClass="entr" presetSubtype="16" fill="hold" grpId="1" nodeType="withEffect">
                                  <p:stCondLst>
                                    <p:cond delay="4700"/>
                                  </p:stCondLst>
                                  <p:childTnLst>
                                    <p:set>
                                      <p:cBhvr>
                                        <p:cTn id="154" dur="1" fill="hold">
                                          <p:stCondLst>
                                            <p:cond delay="0"/>
                                          </p:stCondLst>
                                        </p:cTn>
                                        <p:tgtEl>
                                          <p:spTgt spid="794"/>
                                        </p:tgtEl>
                                        <p:attrNameLst>
                                          <p:attrName>style.visibility</p:attrName>
                                        </p:attrNameLst>
                                      </p:cBhvr>
                                      <p:to>
                                        <p:strVal val="visible"/>
                                      </p:to>
                                    </p:set>
                                    <p:anim calcmode="lin" valueType="num">
                                      <p:cBhvr>
                                        <p:cTn id="155" dur="300" fill="hold"/>
                                        <p:tgtEl>
                                          <p:spTgt spid="794"/>
                                        </p:tgtEl>
                                        <p:attrNameLst>
                                          <p:attrName>ppt_w</p:attrName>
                                        </p:attrNameLst>
                                      </p:cBhvr>
                                      <p:tavLst>
                                        <p:tav tm="0">
                                          <p:val>
                                            <p:fltVal val="0"/>
                                          </p:val>
                                        </p:tav>
                                        <p:tav tm="100000">
                                          <p:val>
                                            <p:strVal val="#ppt_w"/>
                                          </p:val>
                                        </p:tav>
                                      </p:tavLst>
                                    </p:anim>
                                    <p:anim calcmode="lin" valueType="num">
                                      <p:cBhvr>
                                        <p:cTn id="156" dur="300" fill="hold"/>
                                        <p:tgtEl>
                                          <p:spTgt spid="794"/>
                                        </p:tgtEl>
                                        <p:attrNameLst>
                                          <p:attrName>ppt_h</p:attrName>
                                        </p:attrNameLst>
                                      </p:cBhvr>
                                      <p:tavLst>
                                        <p:tav tm="0">
                                          <p:val>
                                            <p:fltVal val="0"/>
                                          </p:val>
                                        </p:tav>
                                        <p:tav tm="100000">
                                          <p:val>
                                            <p:strVal val="#ppt_h"/>
                                          </p:val>
                                        </p:tav>
                                      </p:tavLst>
                                    </p:anim>
                                  </p:childTnLst>
                                </p:cTn>
                              </p:par>
                            </p:childTnLst>
                          </p:cTn>
                        </p:par>
                        <p:par>
                          <p:cTn id="157" fill="hold">
                            <p:stCondLst>
                              <p:cond delay="45000"/>
                            </p:stCondLst>
                            <p:childTnLst>
                              <p:par>
                                <p:cTn id="158" presetID="1" presetClass="entr" presetSubtype="0" fill="hold" nodeType="afterEffect">
                                  <p:stCondLst>
                                    <p:cond delay="0"/>
                                  </p:stCondLst>
                                  <p:childTnLst>
                                    <p:set>
                                      <p:cBhvr>
                                        <p:cTn id="159" dur="1" fill="hold">
                                          <p:stCondLst>
                                            <p:cond delay="0"/>
                                          </p:stCondLst>
                                        </p:cTn>
                                        <p:tgtEl>
                                          <p:spTgt spid="771"/>
                                        </p:tgtEl>
                                        <p:attrNameLst>
                                          <p:attrName>style.visibility</p:attrName>
                                        </p:attrNameLst>
                                      </p:cBhvr>
                                      <p:to>
                                        <p:strVal val="visible"/>
                                      </p:to>
                                    </p:set>
                                  </p:childTnLst>
                                </p:cTn>
                              </p:par>
                              <p:par>
                                <p:cTn id="160" presetID="23" presetClass="exit" presetSubtype="32" fill="hold" grpId="0" nodeType="withEffect">
                                  <p:stCondLst>
                                    <p:cond delay="0"/>
                                  </p:stCondLst>
                                  <p:childTnLst>
                                    <p:anim calcmode="lin" valueType="num">
                                      <p:cBhvr>
                                        <p:cTn id="161" dur="300"/>
                                        <p:tgtEl>
                                          <p:spTgt spid="794"/>
                                        </p:tgtEl>
                                        <p:attrNameLst>
                                          <p:attrName>ppt_w</p:attrName>
                                        </p:attrNameLst>
                                      </p:cBhvr>
                                      <p:tavLst>
                                        <p:tav tm="0">
                                          <p:val>
                                            <p:strVal val="ppt_w"/>
                                          </p:val>
                                        </p:tav>
                                        <p:tav tm="100000">
                                          <p:val>
                                            <p:fltVal val="0"/>
                                          </p:val>
                                        </p:tav>
                                      </p:tavLst>
                                    </p:anim>
                                    <p:anim calcmode="lin" valueType="num">
                                      <p:cBhvr>
                                        <p:cTn id="162" dur="300"/>
                                        <p:tgtEl>
                                          <p:spTgt spid="794"/>
                                        </p:tgtEl>
                                        <p:attrNameLst>
                                          <p:attrName>ppt_h</p:attrName>
                                        </p:attrNameLst>
                                      </p:cBhvr>
                                      <p:tavLst>
                                        <p:tav tm="0">
                                          <p:val>
                                            <p:strVal val="ppt_h"/>
                                          </p:val>
                                        </p:tav>
                                        <p:tav tm="100000">
                                          <p:val>
                                            <p:fltVal val="0"/>
                                          </p:val>
                                        </p:tav>
                                      </p:tavLst>
                                    </p:anim>
                                    <p:set>
                                      <p:cBhvr>
                                        <p:cTn id="163" dur="1" fill="hold">
                                          <p:stCondLst>
                                            <p:cond delay="299"/>
                                          </p:stCondLst>
                                        </p:cTn>
                                        <p:tgtEl>
                                          <p:spTgt spid="794"/>
                                        </p:tgtEl>
                                        <p:attrNameLst>
                                          <p:attrName>style.visibility</p:attrName>
                                        </p:attrNameLst>
                                      </p:cBhvr>
                                      <p:to>
                                        <p:strVal val="hidden"/>
                                      </p:to>
                                    </p:set>
                                  </p:childTnLst>
                                </p:cTn>
                              </p:par>
                              <p:par>
                                <p:cTn id="164" presetID="1" presetClass="entr" presetSubtype="0" fill="hold" nodeType="withEffect">
                                  <p:stCondLst>
                                    <p:cond delay="0"/>
                                  </p:stCondLst>
                                  <p:childTnLst>
                                    <p:set>
                                      <p:cBhvr>
                                        <p:cTn id="165" dur="1" fill="hold">
                                          <p:stCondLst>
                                            <p:cond delay="0"/>
                                          </p:stCondLst>
                                        </p:cTn>
                                        <p:tgtEl>
                                          <p:spTgt spid="767"/>
                                        </p:tgtEl>
                                        <p:attrNameLst>
                                          <p:attrName>style.visibility</p:attrName>
                                        </p:attrNameLst>
                                      </p:cBhvr>
                                      <p:to>
                                        <p:strVal val="visible"/>
                                      </p:to>
                                    </p:set>
                                  </p:childTnLst>
                                </p:cTn>
                              </p:par>
                              <p:par>
                                <p:cTn id="166" presetID="8" presetClass="emph" presetSubtype="0" fill="hold" nodeType="withEffect">
                                  <p:stCondLst>
                                    <p:cond delay="0"/>
                                  </p:stCondLst>
                                  <p:childTnLst>
                                    <p:animRot by="10800000">
                                      <p:cBhvr>
                                        <p:cTn id="167" dur="5000" fill="hold"/>
                                        <p:tgtEl>
                                          <p:spTgt spid="771"/>
                                        </p:tgtEl>
                                        <p:attrNameLst>
                                          <p:attrName>r</p:attrName>
                                        </p:attrNameLst>
                                      </p:cBhvr>
                                    </p:animRot>
                                  </p:childTnLst>
                                </p:cTn>
                              </p:par>
                              <p:par>
                                <p:cTn id="168" presetID="8" presetClass="emph" presetSubtype="0" fill="hold" nodeType="withEffect">
                                  <p:stCondLst>
                                    <p:cond delay="0"/>
                                  </p:stCondLst>
                                  <p:childTnLst>
                                    <p:animRot by="-16200000">
                                      <p:cBhvr>
                                        <p:cTn id="169" dur="5000" fill="hold"/>
                                        <p:tgtEl>
                                          <p:spTgt spid="767"/>
                                        </p:tgtEl>
                                        <p:attrNameLst>
                                          <p:attrName>r</p:attrName>
                                        </p:attrNameLst>
                                      </p:cBhvr>
                                    </p:animRot>
                                  </p:childTnLst>
                                </p:cTn>
                              </p:par>
                              <p:par>
                                <p:cTn id="170" presetID="0" presetClass="path" presetSubtype="0" fill="hold" nodeType="withEffect">
                                  <p:stCondLst>
                                    <p:cond delay="0"/>
                                  </p:stCondLst>
                                  <p:childTnLst>
                                    <p:animMotion origin="layout" path="M 2.22222E-6 -1.11111E-6 L -1.00261 -0.2463 " pathEditMode="relative" rAng="0" ptsTypes="AA">
                                      <p:cBhvr>
                                        <p:cTn id="171" dur="5000" fill="hold"/>
                                        <p:tgtEl>
                                          <p:spTgt spid="771"/>
                                        </p:tgtEl>
                                        <p:attrNameLst>
                                          <p:attrName>ppt_x</p:attrName>
                                          <p:attrName>ppt_y</p:attrName>
                                        </p:attrNameLst>
                                      </p:cBhvr>
                                      <p:rCtr x="-50139" y="-12315"/>
                                    </p:animMotion>
                                  </p:childTnLst>
                                </p:cTn>
                              </p:par>
                              <p:par>
                                <p:cTn id="172" presetID="0" presetClass="path" presetSubtype="0" fill="hold" nodeType="withEffect">
                                  <p:stCondLst>
                                    <p:cond delay="0"/>
                                  </p:stCondLst>
                                  <p:childTnLst>
                                    <p:animMotion origin="layout" path="M 3.05556E-6 -0.01636 L 0.62448 -0.30154 " pathEditMode="relative" rAng="0" ptsTypes="AA">
                                      <p:cBhvr>
                                        <p:cTn id="173" dur="5000" fill="hold"/>
                                        <p:tgtEl>
                                          <p:spTgt spid="767"/>
                                        </p:tgtEl>
                                        <p:attrNameLst>
                                          <p:attrName>ppt_x</p:attrName>
                                          <p:attrName>ppt_y</p:attrName>
                                        </p:attrNameLst>
                                      </p:cBhvr>
                                      <p:rCtr x="31215" y="-14259"/>
                                    </p:animMotion>
                                  </p:childTnLst>
                                </p:cTn>
                              </p:par>
                            </p:childTnLst>
                          </p:cTn>
                        </p:par>
                        <p:par>
                          <p:cTn id="174" fill="hold">
                            <p:stCondLst>
                              <p:cond delay="50000"/>
                            </p:stCondLst>
                            <p:childTnLst>
                              <p:par>
                                <p:cTn id="175" presetID="8" presetClass="emph" presetSubtype="0" fill="hold" nodeType="afterEffect">
                                  <p:stCondLst>
                                    <p:cond delay="0"/>
                                  </p:stCondLst>
                                  <p:childTnLst>
                                    <p:animRot by="21600000">
                                      <p:cBhvr>
                                        <p:cTn id="176" dur="5000" fill="hold"/>
                                        <p:tgtEl>
                                          <p:spTgt spid="778"/>
                                        </p:tgtEl>
                                        <p:attrNameLst>
                                          <p:attrName>r</p:attrName>
                                        </p:attrNameLst>
                                      </p:cBhvr>
                                    </p:animRot>
                                  </p:childTnLst>
                                  <p:subTnLst>
                                    <p:set>
                                      <p:cBhvr override="childStyle">
                                        <p:cTn dur="1" fill="hold" display="0" masterRel="sameClick" afterEffect="1">
                                          <p:stCondLst>
                                            <p:cond evt="end" delay="0">
                                              <p:tn val="175"/>
                                            </p:cond>
                                          </p:stCondLst>
                                        </p:cTn>
                                        <p:tgtEl>
                                          <p:spTgt spid="778"/>
                                        </p:tgtEl>
                                        <p:attrNameLst>
                                          <p:attrName>style.visibility</p:attrName>
                                        </p:attrNameLst>
                                      </p:cBhvr>
                                      <p:to>
                                        <p:strVal val="hidden"/>
                                      </p:to>
                                    </p:set>
                                  </p:subTnLst>
                                </p:cTn>
                              </p:par>
                              <p:par>
                                <p:cTn id="177" presetID="0" presetClass="path" presetSubtype="0" fill="hold" nodeType="withEffect">
                                  <p:stCondLst>
                                    <p:cond delay="0"/>
                                  </p:stCondLst>
                                  <p:childTnLst>
                                    <p:animMotion origin="layout" path="M 0.15885 -0.50764 L 0.54284 -0.36759 " pathEditMode="relative" rAng="0" ptsTypes="AA">
                                      <p:cBhvr>
                                        <p:cTn id="178" dur="5000" fill="hold"/>
                                        <p:tgtEl>
                                          <p:spTgt spid="778"/>
                                        </p:tgtEl>
                                        <p:attrNameLst>
                                          <p:attrName>ppt_x</p:attrName>
                                          <p:attrName>ppt_y</p:attrName>
                                        </p:attrNameLst>
                                      </p:cBhvr>
                                      <p:rCtr x="19206" y="6991"/>
                                    </p:animMotion>
                                  </p:childTnLst>
                                  <p:subTnLst>
                                    <p:set>
                                      <p:cBhvr override="childStyle">
                                        <p:cTn dur="1" fill="hold" display="0" masterRel="sameClick" afterEffect="1">
                                          <p:stCondLst>
                                            <p:cond evt="end" delay="0">
                                              <p:tn val="177"/>
                                            </p:cond>
                                          </p:stCondLst>
                                        </p:cTn>
                                        <p:tgtEl>
                                          <p:spTgt spid="778"/>
                                        </p:tgtEl>
                                        <p:attrNameLst>
                                          <p:attrName>style.visibility</p:attrName>
                                        </p:attrNameLst>
                                      </p:cBhvr>
                                      <p:to>
                                        <p:strVal val="hidden"/>
                                      </p:to>
                                    </p:set>
                                  </p:subTnLst>
                                </p:cTn>
                              </p:par>
                              <p:par>
                                <p:cTn id="179" presetID="0" presetClass="path" presetSubtype="0" fill="hold" nodeType="withEffect">
                                  <p:stCondLst>
                                    <p:cond delay="0"/>
                                  </p:stCondLst>
                                  <p:childTnLst>
                                    <p:animMotion origin="layout" path="M -0.18372 1.62871 L 0.02396 0.78033 " pathEditMode="relative" rAng="0" ptsTypes="AA">
                                      <p:cBhvr>
                                        <p:cTn id="180" dur="5000" fill="hold"/>
                                        <p:tgtEl>
                                          <p:spTgt spid="775"/>
                                        </p:tgtEl>
                                        <p:attrNameLst>
                                          <p:attrName>ppt_x</p:attrName>
                                          <p:attrName>ppt_y</p:attrName>
                                        </p:attrNameLst>
                                      </p:cBhvr>
                                      <p:rCtr x="10378" y="-42431"/>
                                    </p:animMotion>
                                  </p:childTnLst>
                                  <p:subTnLst>
                                    <p:set>
                                      <p:cBhvr override="childStyle">
                                        <p:cTn dur="1" fill="hold" display="0" masterRel="sameClick" afterEffect="1">
                                          <p:stCondLst>
                                            <p:cond evt="end" delay="0">
                                              <p:tn val="179"/>
                                            </p:cond>
                                          </p:stCondLst>
                                        </p:cTn>
                                        <p:tgtEl>
                                          <p:spTgt spid="775"/>
                                        </p:tgtEl>
                                        <p:attrNameLst>
                                          <p:attrName>style.visibility</p:attrName>
                                        </p:attrNameLst>
                                      </p:cBhvr>
                                      <p:to>
                                        <p:strVal val="hidden"/>
                                      </p:to>
                                    </p:set>
                                  </p:subTnLst>
                                </p:cTn>
                              </p:par>
                              <p:par>
                                <p:cTn id="181" presetID="8" presetClass="emph" presetSubtype="0" repeatCount="0" fill="hold" nodeType="withEffect">
                                  <p:stCondLst>
                                    <p:cond delay="0"/>
                                  </p:stCondLst>
                                  <p:childTnLst>
                                    <p:animRot by="31200000">
                                      <p:cBhvr>
                                        <p:cTn id="182" dur="5000" fill="hold"/>
                                        <p:tgtEl>
                                          <p:spTgt spid="781"/>
                                        </p:tgtEl>
                                        <p:attrNameLst>
                                          <p:attrName>r</p:attrName>
                                        </p:attrNameLst>
                                      </p:cBhvr>
                                    </p:animRot>
                                  </p:childTnLst>
                                  <p:subTnLst>
                                    <p:set>
                                      <p:cBhvr override="childStyle">
                                        <p:cTn dur="1" fill="hold" display="0" masterRel="sameClick" afterEffect="1">
                                          <p:stCondLst>
                                            <p:cond evt="end" delay="0">
                                              <p:tn val="181"/>
                                            </p:cond>
                                          </p:stCondLst>
                                        </p:cTn>
                                        <p:tgtEl>
                                          <p:spTgt spid="781"/>
                                        </p:tgtEl>
                                        <p:attrNameLst>
                                          <p:attrName>style.visibility</p:attrName>
                                        </p:attrNameLst>
                                      </p:cBhvr>
                                      <p:to>
                                        <p:strVal val="hidden"/>
                                      </p:to>
                                    </p:set>
                                  </p:subTnLst>
                                </p:cTn>
                              </p:par>
                              <p:par>
                                <p:cTn id="183" presetID="0" presetClass="path" presetSubtype="0" fill="hold" nodeType="withEffect">
                                  <p:stCondLst>
                                    <p:cond delay="0"/>
                                  </p:stCondLst>
                                  <p:childTnLst>
                                    <p:animMotion origin="layout" path="M 0.38841 -0.53264 L -0.54844 -0.44468 " pathEditMode="relative" rAng="0" ptsTypes="AA">
                                      <p:cBhvr>
                                        <p:cTn id="184" dur="5000" fill="hold"/>
                                        <p:tgtEl>
                                          <p:spTgt spid="781"/>
                                        </p:tgtEl>
                                        <p:attrNameLst>
                                          <p:attrName>ppt_x</p:attrName>
                                          <p:attrName>ppt_y</p:attrName>
                                        </p:attrNameLst>
                                      </p:cBhvr>
                                      <p:rCtr x="-46849" y="4398"/>
                                    </p:animMotion>
                                  </p:childTnLst>
                                  <p:subTnLst>
                                    <p:set>
                                      <p:cBhvr override="childStyle">
                                        <p:cTn dur="1" fill="hold" display="0" masterRel="sameClick" afterEffect="1">
                                          <p:stCondLst>
                                            <p:cond evt="end" delay="0">
                                              <p:tn val="183"/>
                                            </p:cond>
                                          </p:stCondLst>
                                        </p:cTn>
                                        <p:tgtEl>
                                          <p:spTgt spid="781"/>
                                        </p:tgtEl>
                                        <p:attrNameLst>
                                          <p:attrName>style.visibility</p:attrName>
                                        </p:attrNameLst>
                                      </p:cBhvr>
                                      <p:to>
                                        <p:strVal val="hidden"/>
                                      </p:to>
                                    </p:set>
                                  </p:subTnLst>
                                </p:cTn>
                              </p:par>
                              <p:par>
                                <p:cTn id="185" presetID="8" presetClass="emph" presetSubtype="0" fill="hold" nodeType="withEffect">
                                  <p:stCondLst>
                                    <p:cond delay="0"/>
                                  </p:stCondLst>
                                  <p:childTnLst>
                                    <p:animRot by="10800000">
                                      <p:cBhvr>
                                        <p:cTn id="186" dur="5000" fill="hold"/>
                                        <p:tgtEl>
                                          <p:spTgt spid="775"/>
                                        </p:tgtEl>
                                        <p:attrNameLst>
                                          <p:attrName>r</p:attrName>
                                        </p:attrNameLst>
                                      </p:cBhvr>
                                    </p:animRot>
                                  </p:childTnLst>
                                  <p:subTnLst>
                                    <p:set>
                                      <p:cBhvr override="childStyle">
                                        <p:cTn dur="1" fill="hold" display="0" masterRel="sameClick" afterEffect="1">
                                          <p:stCondLst>
                                            <p:cond evt="end" delay="0">
                                              <p:tn val="185"/>
                                            </p:cond>
                                          </p:stCondLst>
                                        </p:cTn>
                                        <p:tgtEl>
                                          <p:spTgt spid="775"/>
                                        </p:tgtEl>
                                        <p:attrNameLst>
                                          <p:attrName>style.visibility</p:attrName>
                                        </p:attrNameLst>
                                      </p:cBhvr>
                                      <p:to>
                                        <p:strVal val="hidden"/>
                                      </p:to>
                                    </p:set>
                                  </p:subTnLst>
                                </p:cTn>
                              </p:par>
                              <p:par>
                                <p:cTn id="187" presetID="23" presetClass="entr" presetSubtype="16" fill="hold" grpId="1" nodeType="withEffect">
                                  <p:stCondLst>
                                    <p:cond delay="4700"/>
                                  </p:stCondLst>
                                  <p:childTnLst>
                                    <p:set>
                                      <p:cBhvr>
                                        <p:cTn id="188" dur="1" fill="hold">
                                          <p:stCondLst>
                                            <p:cond delay="0"/>
                                          </p:stCondLst>
                                        </p:cTn>
                                        <p:tgtEl>
                                          <p:spTgt spid="792"/>
                                        </p:tgtEl>
                                        <p:attrNameLst>
                                          <p:attrName>style.visibility</p:attrName>
                                        </p:attrNameLst>
                                      </p:cBhvr>
                                      <p:to>
                                        <p:strVal val="visible"/>
                                      </p:to>
                                    </p:set>
                                    <p:anim calcmode="lin" valueType="num">
                                      <p:cBhvr>
                                        <p:cTn id="189" dur="300" fill="hold"/>
                                        <p:tgtEl>
                                          <p:spTgt spid="792"/>
                                        </p:tgtEl>
                                        <p:attrNameLst>
                                          <p:attrName>ppt_w</p:attrName>
                                        </p:attrNameLst>
                                      </p:cBhvr>
                                      <p:tavLst>
                                        <p:tav tm="0">
                                          <p:val>
                                            <p:fltVal val="0"/>
                                          </p:val>
                                        </p:tav>
                                        <p:tav tm="100000">
                                          <p:val>
                                            <p:strVal val="#ppt_w"/>
                                          </p:val>
                                        </p:tav>
                                      </p:tavLst>
                                    </p:anim>
                                    <p:anim calcmode="lin" valueType="num">
                                      <p:cBhvr>
                                        <p:cTn id="190" dur="300" fill="hold"/>
                                        <p:tgtEl>
                                          <p:spTgt spid="792"/>
                                        </p:tgtEl>
                                        <p:attrNameLst>
                                          <p:attrName>ppt_h</p:attrName>
                                        </p:attrNameLst>
                                      </p:cBhvr>
                                      <p:tavLst>
                                        <p:tav tm="0">
                                          <p:val>
                                            <p:fltVal val="0"/>
                                          </p:val>
                                        </p:tav>
                                        <p:tav tm="100000">
                                          <p:val>
                                            <p:strVal val="#ppt_h"/>
                                          </p:val>
                                        </p:tav>
                                      </p:tavLst>
                                    </p:anim>
                                  </p:childTnLst>
                                </p:cTn>
                              </p:par>
                            </p:childTnLst>
                          </p:cTn>
                        </p:par>
                        <p:par>
                          <p:cTn id="191" fill="hold">
                            <p:stCondLst>
                              <p:cond delay="55000"/>
                            </p:stCondLst>
                            <p:childTnLst>
                              <p:par>
                                <p:cTn id="192" presetID="1" presetClass="entr" presetSubtype="0" fill="hold" nodeType="afterEffect">
                                  <p:stCondLst>
                                    <p:cond delay="0"/>
                                  </p:stCondLst>
                                  <p:childTnLst>
                                    <p:set>
                                      <p:cBhvr>
                                        <p:cTn id="193" dur="1" fill="hold">
                                          <p:stCondLst>
                                            <p:cond delay="0"/>
                                          </p:stCondLst>
                                        </p:cTn>
                                        <p:tgtEl>
                                          <p:spTgt spid="788"/>
                                        </p:tgtEl>
                                        <p:attrNameLst>
                                          <p:attrName>style.visibility</p:attrName>
                                        </p:attrNameLst>
                                      </p:cBhvr>
                                      <p:to>
                                        <p:strVal val="visible"/>
                                      </p:to>
                                    </p:set>
                                  </p:childTnLst>
                                </p:cTn>
                              </p:par>
                              <p:par>
                                <p:cTn id="194" presetID="23" presetClass="exit" presetSubtype="32" fill="hold" grpId="0" nodeType="withEffect">
                                  <p:stCondLst>
                                    <p:cond delay="0"/>
                                  </p:stCondLst>
                                  <p:childTnLst>
                                    <p:anim calcmode="lin" valueType="num">
                                      <p:cBhvr>
                                        <p:cTn id="195" dur="300"/>
                                        <p:tgtEl>
                                          <p:spTgt spid="792"/>
                                        </p:tgtEl>
                                        <p:attrNameLst>
                                          <p:attrName>ppt_w</p:attrName>
                                        </p:attrNameLst>
                                      </p:cBhvr>
                                      <p:tavLst>
                                        <p:tav tm="0">
                                          <p:val>
                                            <p:strVal val="ppt_w"/>
                                          </p:val>
                                        </p:tav>
                                        <p:tav tm="100000">
                                          <p:val>
                                            <p:fltVal val="0"/>
                                          </p:val>
                                        </p:tav>
                                      </p:tavLst>
                                    </p:anim>
                                    <p:anim calcmode="lin" valueType="num">
                                      <p:cBhvr>
                                        <p:cTn id="196" dur="300"/>
                                        <p:tgtEl>
                                          <p:spTgt spid="792"/>
                                        </p:tgtEl>
                                        <p:attrNameLst>
                                          <p:attrName>ppt_h</p:attrName>
                                        </p:attrNameLst>
                                      </p:cBhvr>
                                      <p:tavLst>
                                        <p:tav tm="0">
                                          <p:val>
                                            <p:strVal val="ppt_h"/>
                                          </p:val>
                                        </p:tav>
                                        <p:tav tm="100000">
                                          <p:val>
                                            <p:fltVal val="0"/>
                                          </p:val>
                                        </p:tav>
                                      </p:tavLst>
                                    </p:anim>
                                    <p:set>
                                      <p:cBhvr>
                                        <p:cTn id="197" dur="1" fill="hold">
                                          <p:stCondLst>
                                            <p:cond delay="299"/>
                                          </p:stCondLst>
                                        </p:cTn>
                                        <p:tgtEl>
                                          <p:spTgt spid="792"/>
                                        </p:tgtEl>
                                        <p:attrNameLst>
                                          <p:attrName>style.visibility</p:attrName>
                                        </p:attrNameLst>
                                      </p:cBhvr>
                                      <p:to>
                                        <p:strVal val="hidden"/>
                                      </p:to>
                                    </p:set>
                                  </p:childTnLst>
                                </p:cTn>
                              </p:par>
                              <p:par>
                                <p:cTn id="198" presetID="1" presetClass="entr" presetSubtype="0" fill="hold" nodeType="withEffect">
                                  <p:stCondLst>
                                    <p:cond delay="0"/>
                                  </p:stCondLst>
                                  <p:childTnLst>
                                    <p:set>
                                      <p:cBhvr>
                                        <p:cTn id="199" dur="1" fill="hold">
                                          <p:stCondLst>
                                            <p:cond delay="0"/>
                                          </p:stCondLst>
                                        </p:cTn>
                                        <p:tgtEl>
                                          <p:spTgt spid="784"/>
                                        </p:tgtEl>
                                        <p:attrNameLst>
                                          <p:attrName>style.visibility</p:attrName>
                                        </p:attrNameLst>
                                      </p:cBhvr>
                                      <p:to>
                                        <p:strVal val="visible"/>
                                      </p:to>
                                    </p:set>
                                  </p:childTnLst>
                                </p:cTn>
                              </p:par>
                              <p:par>
                                <p:cTn id="200" presetID="8" presetClass="emph" presetSubtype="0" fill="hold" nodeType="withEffect">
                                  <p:stCondLst>
                                    <p:cond delay="0"/>
                                  </p:stCondLst>
                                  <p:childTnLst>
                                    <p:animRot by="10800000">
                                      <p:cBhvr>
                                        <p:cTn id="201" dur="5000" fill="hold"/>
                                        <p:tgtEl>
                                          <p:spTgt spid="788"/>
                                        </p:tgtEl>
                                        <p:attrNameLst>
                                          <p:attrName>r</p:attrName>
                                        </p:attrNameLst>
                                      </p:cBhvr>
                                    </p:animRot>
                                  </p:childTnLst>
                                </p:cTn>
                              </p:par>
                              <p:par>
                                <p:cTn id="202" presetID="8" presetClass="emph" presetSubtype="0" fill="hold" nodeType="withEffect">
                                  <p:stCondLst>
                                    <p:cond delay="0"/>
                                  </p:stCondLst>
                                  <p:childTnLst>
                                    <p:animRot by="-16200000">
                                      <p:cBhvr>
                                        <p:cTn id="203" dur="5000" fill="hold"/>
                                        <p:tgtEl>
                                          <p:spTgt spid="784"/>
                                        </p:tgtEl>
                                        <p:attrNameLst>
                                          <p:attrName>r</p:attrName>
                                        </p:attrNameLst>
                                      </p:cBhvr>
                                    </p:animRot>
                                  </p:childTnLst>
                                </p:cTn>
                              </p:par>
                              <p:par>
                                <p:cTn id="204" presetID="0" presetClass="path" presetSubtype="0" fill="hold" nodeType="withEffect">
                                  <p:stCondLst>
                                    <p:cond delay="0"/>
                                  </p:stCondLst>
                                  <p:childTnLst>
                                    <p:animMotion origin="layout" path="M -3.33333E-6 4.93827E-6 L -0.36979 0.65401 " pathEditMode="relative" rAng="0" ptsTypes="AA">
                                      <p:cBhvr>
                                        <p:cTn id="205" dur="5000" fill="hold"/>
                                        <p:tgtEl>
                                          <p:spTgt spid="788"/>
                                        </p:tgtEl>
                                        <p:attrNameLst>
                                          <p:attrName>ppt_x</p:attrName>
                                          <p:attrName>ppt_y</p:attrName>
                                        </p:attrNameLst>
                                      </p:cBhvr>
                                      <p:rCtr x="-18490" y="32685"/>
                                    </p:animMotion>
                                  </p:childTnLst>
                                </p:cTn>
                              </p:par>
                              <p:par>
                                <p:cTn id="206" presetID="0" presetClass="path" presetSubtype="0" fill="hold" nodeType="withEffect">
                                  <p:stCondLst>
                                    <p:cond delay="0"/>
                                  </p:stCondLst>
                                  <p:childTnLst>
                                    <p:animMotion origin="layout" path="M -2.5E-6 -0.01636 L 0.17032 -0.80865 " pathEditMode="relative" rAng="0" ptsTypes="AA">
                                      <p:cBhvr>
                                        <p:cTn id="207" dur="5000" fill="hold"/>
                                        <p:tgtEl>
                                          <p:spTgt spid="784"/>
                                        </p:tgtEl>
                                        <p:attrNameLst>
                                          <p:attrName>ppt_x</p:attrName>
                                          <p:attrName>ppt_y</p:attrName>
                                        </p:attrNameLst>
                                      </p:cBhvr>
                                      <p:rCtr x="8507" y="-39630"/>
                                    </p:animMotion>
                                  </p:childTnLst>
                                </p:cTn>
                              </p:par>
                            </p:childTnLst>
                          </p:cTn>
                        </p:par>
                        <p:par>
                          <p:cTn id="208" fill="hold">
                            <p:stCondLst>
                              <p:cond delay="60000"/>
                            </p:stCondLst>
                            <p:childTnLst>
                              <p:par>
                                <p:cTn id="209" presetID="8" presetClass="emph" presetSubtype="0" fill="hold" nodeType="afterEffect">
                                  <p:stCondLst>
                                    <p:cond delay="0"/>
                                  </p:stCondLst>
                                  <p:childTnLst>
                                    <p:animRot by="21600000">
                                      <p:cBhvr>
                                        <p:cTn id="210" dur="5000" fill="hold"/>
                                        <p:tgtEl>
                                          <p:spTgt spid="798"/>
                                        </p:tgtEl>
                                        <p:attrNameLst>
                                          <p:attrName>r</p:attrName>
                                        </p:attrNameLst>
                                      </p:cBhvr>
                                    </p:animRot>
                                  </p:childTnLst>
                                  <p:subTnLst>
                                    <p:set>
                                      <p:cBhvr override="childStyle">
                                        <p:cTn dur="1" fill="hold" display="0" masterRel="sameClick" afterEffect="1">
                                          <p:stCondLst>
                                            <p:cond evt="end" delay="0">
                                              <p:tn val="209"/>
                                            </p:cond>
                                          </p:stCondLst>
                                        </p:cTn>
                                        <p:tgtEl>
                                          <p:spTgt spid="798"/>
                                        </p:tgtEl>
                                        <p:attrNameLst>
                                          <p:attrName>style.visibility</p:attrName>
                                        </p:attrNameLst>
                                      </p:cBhvr>
                                      <p:to>
                                        <p:strVal val="hidden"/>
                                      </p:to>
                                    </p:set>
                                  </p:subTnLst>
                                </p:cTn>
                              </p:par>
                              <p:par>
                                <p:cTn id="211" presetID="0" presetClass="path" presetSubtype="0" fill="hold" nodeType="withEffect">
                                  <p:stCondLst>
                                    <p:cond delay="0"/>
                                  </p:stCondLst>
                                  <p:childTnLst>
                                    <p:animMotion origin="layout" path="M -5E-6 -1.48148E-6 L 0.54284 -0.36759 " pathEditMode="relative" rAng="0" ptsTypes="AA">
                                      <p:cBhvr>
                                        <p:cTn id="212" dur="5000" fill="hold"/>
                                        <p:tgtEl>
                                          <p:spTgt spid="798"/>
                                        </p:tgtEl>
                                        <p:attrNameLst>
                                          <p:attrName>ppt_x</p:attrName>
                                          <p:attrName>ppt_y</p:attrName>
                                        </p:attrNameLst>
                                      </p:cBhvr>
                                      <p:rCtr x="27135" y="-18380"/>
                                    </p:animMotion>
                                  </p:childTnLst>
                                  <p:subTnLst>
                                    <p:set>
                                      <p:cBhvr override="childStyle">
                                        <p:cTn dur="1" fill="hold" display="0" masterRel="sameClick" afterEffect="1">
                                          <p:stCondLst>
                                            <p:cond evt="end" delay="0">
                                              <p:tn val="211"/>
                                            </p:cond>
                                          </p:stCondLst>
                                        </p:cTn>
                                        <p:tgtEl>
                                          <p:spTgt spid="798"/>
                                        </p:tgtEl>
                                        <p:attrNameLst>
                                          <p:attrName>style.visibility</p:attrName>
                                        </p:attrNameLst>
                                      </p:cBhvr>
                                      <p:to>
                                        <p:strVal val="hidden"/>
                                      </p:to>
                                    </p:set>
                                  </p:subTnLst>
                                </p:cTn>
                              </p:par>
                              <p:par>
                                <p:cTn id="213" presetID="0" presetClass="path" presetSubtype="0" fill="hold" nodeType="withEffect">
                                  <p:stCondLst>
                                    <p:cond delay="0"/>
                                  </p:stCondLst>
                                  <p:childTnLst>
                                    <p:animMotion origin="layout" path="M 0.0056 0.01111 L 0.01862 0.57685 " pathEditMode="relative" rAng="0" ptsTypes="AA">
                                      <p:cBhvr>
                                        <p:cTn id="214" dur="5000" fill="hold"/>
                                        <p:tgtEl>
                                          <p:spTgt spid="795"/>
                                        </p:tgtEl>
                                        <p:attrNameLst>
                                          <p:attrName>ppt_x</p:attrName>
                                          <p:attrName>ppt_y</p:attrName>
                                        </p:attrNameLst>
                                      </p:cBhvr>
                                      <p:rCtr x="651" y="28287"/>
                                    </p:animMotion>
                                  </p:childTnLst>
                                  <p:subTnLst>
                                    <p:set>
                                      <p:cBhvr override="childStyle">
                                        <p:cTn dur="1" fill="hold" display="0" masterRel="sameClick" afterEffect="1">
                                          <p:stCondLst>
                                            <p:cond evt="end" delay="0">
                                              <p:tn val="213"/>
                                            </p:cond>
                                          </p:stCondLst>
                                        </p:cTn>
                                        <p:tgtEl>
                                          <p:spTgt spid="795"/>
                                        </p:tgtEl>
                                        <p:attrNameLst>
                                          <p:attrName>style.visibility</p:attrName>
                                        </p:attrNameLst>
                                      </p:cBhvr>
                                      <p:to>
                                        <p:strVal val="hidden"/>
                                      </p:to>
                                    </p:set>
                                  </p:subTnLst>
                                </p:cTn>
                              </p:par>
                              <p:par>
                                <p:cTn id="215" presetID="8" presetClass="emph" presetSubtype="0" repeatCount="0" fill="hold" nodeType="withEffect">
                                  <p:stCondLst>
                                    <p:cond delay="0"/>
                                  </p:stCondLst>
                                  <p:childTnLst>
                                    <p:animRot by="31200000">
                                      <p:cBhvr>
                                        <p:cTn id="216" dur="5000" fill="hold"/>
                                        <p:tgtEl>
                                          <p:spTgt spid="801"/>
                                        </p:tgtEl>
                                        <p:attrNameLst>
                                          <p:attrName>r</p:attrName>
                                        </p:attrNameLst>
                                      </p:cBhvr>
                                    </p:animRot>
                                  </p:childTnLst>
                                  <p:subTnLst>
                                    <p:set>
                                      <p:cBhvr override="childStyle">
                                        <p:cTn dur="1" fill="hold" display="0" masterRel="sameClick" afterEffect="1">
                                          <p:stCondLst>
                                            <p:cond evt="end" delay="0">
                                              <p:tn val="215"/>
                                            </p:cond>
                                          </p:stCondLst>
                                        </p:cTn>
                                        <p:tgtEl>
                                          <p:spTgt spid="801"/>
                                        </p:tgtEl>
                                        <p:attrNameLst>
                                          <p:attrName>style.visibility</p:attrName>
                                        </p:attrNameLst>
                                      </p:cBhvr>
                                      <p:to>
                                        <p:strVal val="hidden"/>
                                      </p:to>
                                    </p:set>
                                  </p:subTnLst>
                                </p:cTn>
                              </p:par>
                              <p:par>
                                <p:cTn id="217" presetID="0" presetClass="path" presetSubtype="0" fill="hold" nodeType="withEffect">
                                  <p:stCondLst>
                                    <p:cond delay="0"/>
                                  </p:stCondLst>
                                  <p:childTnLst>
                                    <p:animMotion origin="layout" path="M -3.125E-6 -7.40741E-7 L -0.56263 -0.3287 " pathEditMode="relative" rAng="0" ptsTypes="AA">
                                      <p:cBhvr>
                                        <p:cTn id="218" dur="5000" fill="hold"/>
                                        <p:tgtEl>
                                          <p:spTgt spid="801"/>
                                        </p:tgtEl>
                                        <p:attrNameLst>
                                          <p:attrName>ppt_x</p:attrName>
                                          <p:attrName>ppt_y</p:attrName>
                                        </p:attrNameLst>
                                      </p:cBhvr>
                                      <p:rCtr x="-28138" y="-16435"/>
                                    </p:animMotion>
                                  </p:childTnLst>
                                  <p:subTnLst>
                                    <p:set>
                                      <p:cBhvr override="childStyle">
                                        <p:cTn dur="1" fill="hold" display="0" masterRel="sameClick" afterEffect="1">
                                          <p:stCondLst>
                                            <p:cond evt="end" delay="0">
                                              <p:tn val="217"/>
                                            </p:cond>
                                          </p:stCondLst>
                                        </p:cTn>
                                        <p:tgtEl>
                                          <p:spTgt spid="801"/>
                                        </p:tgtEl>
                                        <p:attrNameLst>
                                          <p:attrName>style.visibility</p:attrName>
                                        </p:attrNameLst>
                                      </p:cBhvr>
                                      <p:to>
                                        <p:strVal val="hidden"/>
                                      </p:to>
                                    </p:set>
                                  </p:subTnLst>
                                </p:cTn>
                              </p:par>
                              <p:par>
                                <p:cTn id="219" presetID="8" presetClass="emph" presetSubtype="0" fill="hold" nodeType="withEffect">
                                  <p:stCondLst>
                                    <p:cond delay="0"/>
                                  </p:stCondLst>
                                  <p:childTnLst>
                                    <p:animRot by="10800000">
                                      <p:cBhvr>
                                        <p:cTn id="220" dur="5000" fill="hold"/>
                                        <p:tgtEl>
                                          <p:spTgt spid="795"/>
                                        </p:tgtEl>
                                        <p:attrNameLst>
                                          <p:attrName>r</p:attrName>
                                        </p:attrNameLst>
                                      </p:cBhvr>
                                    </p:animRot>
                                  </p:childTnLst>
                                  <p:subTnLst>
                                    <p:set>
                                      <p:cBhvr override="childStyle">
                                        <p:cTn dur="1" fill="hold" display="0" masterRel="sameClick" afterEffect="1">
                                          <p:stCondLst>
                                            <p:cond evt="end" delay="0">
                                              <p:tn val="219"/>
                                            </p:cond>
                                          </p:stCondLst>
                                        </p:cTn>
                                        <p:tgtEl>
                                          <p:spTgt spid="795"/>
                                        </p:tgtEl>
                                        <p:attrNameLst>
                                          <p:attrName>style.visibility</p:attrName>
                                        </p:attrNameLst>
                                      </p:cBhvr>
                                      <p:to>
                                        <p:strVal val="hidden"/>
                                      </p:to>
                                    </p:set>
                                  </p:subTnLst>
                                </p:cTn>
                              </p:par>
                              <p:par>
                                <p:cTn id="221" presetID="23" presetClass="entr" presetSubtype="16" fill="hold" grpId="1" nodeType="withEffect">
                                  <p:stCondLst>
                                    <p:cond delay="4700"/>
                                  </p:stCondLst>
                                  <p:childTnLst>
                                    <p:set>
                                      <p:cBhvr>
                                        <p:cTn id="222" dur="1" fill="hold">
                                          <p:stCondLst>
                                            <p:cond delay="0"/>
                                          </p:stCondLst>
                                        </p:cTn>
                                        <p:tgtEl>
                                          <p:spTgt spid="849"/>
                                        </p:tgtEl>
                                        <p:attrNameLst>
                                          <p:attrName>style.visibility</p:attrName>
                                        </p:attrNameLst>
                                      </p:cBhvr>
                                      <p:to>
                                        <p:strVal val="visible"/>
                                      </p:to>
                                    </p:set>
                                    <p:anim calcmode="lin" valueType="num">
                                      <p:cBhvr>
                                        <p:cTn id="223" dur="300" fill="hold"/>
                                        <p:tgtEl>
                                          <p:spTgt spid="849"/>
                                        </p:tgtEl>
                                        <p:attrNameLst>
                                          <p:attrName>ppt_w</p:attrName>
                                        </p:attrNameLst>
                                      </p:cBhvr>
                                      <p:tavLst>
                                        <p:tav tm="0">
                                          <p:val>
                                            <p:fltVal val="0"/>
                                          </p:val>
                                        </p:tav>
                                        <p:tav tm="100000">
                                          <p:val>
                                            <p:strVal val="#ppt_w"/>
                                          </p:val>
                                        </p:tav>
                                      </p:tavLst>
                                    </p:anim>
                                    <p:anim calcmode="lin" valueType="num">
                                      <p:cBhvr>
                                        <p:cTn id="224" dur="300" fill="hold"/>
                                        <p:tgtEl>
                                          <p:spTgt spid="849"/>
                                        </p:tgtEl>
                                        <p:attrNameLst>
                                          <p:attrName>ppt_h</p:attrName>
                                        </p:attrNameLst>
                                      </p:cBhvr>
                                      <p:tavLst>
                                        <p:tav tm="0">
                                          <p:val>
                                            <p:fltVal val="0"/>
                                          </p:val>
                                        </p:tav>
                                        <p:tav tm="100000">
                                          <p:val>
                                            <p:strVal val="#ppt_h"/>
                                          </p:val>
                                        </p:tav>
                                      </p:tavLst>
                                    </p:anim>
                                  </p:childTnLst>
                                </p:cTn>
                              </p:par>
                            </p:childTnLst>
                          </p:cTn>
                        </p:par>
                        <p:par>
                          <p:cTn id="225" fill="hold">
                            <p:stCondLst>
                              <p:cond delay="65000"/>
                            </p:stCondLst>
                            <p:childTnLst>
                              <p:par>
                                <p:cTn id="226" presetID="1" presetClass="entr" presetSubtype="0" fill="hold" nodeType="afterEffect">
                                  <p:stCondLst>
                                    <p:cond delay="0"/>
                                  </p:stCondLst>
                                  <p:childTnLst>
                                    <p:set>
                                      <p:cBhvr>
                                        <p:cTn id="227" dur="1" fill="hold">
                                          <p:stCondLst>
                                            <p:cond delay="0"/>
                                          </p:stCondLst>
                                        </p:cTn>
                                        <p:tgtEl>
                                          <p:spTgt spid="808"/>
                                        </p:tgtEl>
                                        <p:attrNameLst>
                                          <p:attrName>style.visibility</p:attrName>
                                        </p:attrNameLst>
                                      </p:cBhvr>
                                      <p:to>
                                        <p:strVal val="visible"/>
                                      </p:to>
                                    </p:set>
                                  </p:childTnLst>
                                </p:cTn>
                              </p:par>
                              <p:par>
                                <p:cTn id="228" presetID="23" presetClass="exit" presetSubtype="32" fill="hold" grpId="0" nodeType="withEffect">
                                  <p:stCondLst>
                                    <p:cond delay="0"/>
                                  </p:stCondLst>
                                  <p:childTnLst>
                                    <p:anim calcmode="lin" valueType="num">
                                      <p:cBhvr>
                                        <p:cTn id="229" dur="300"/>
                                        <p:tgtEl>
                                          <p:spTgt spid="849"/>
                                        </p:tgtEl>
                                        <p:attrNameLst>
                                          <p:attrName>ppt_w</p:attrName>
                                        </p:attrNameLst>
                                      </p:cBhvr>
                                      <p:tavLst>
                                        <p:tav tm="0">
                                          <p:val>
                                            <p:strVal val="ppt_w"/>
                                          </p:val>
                                        </p:tav>
                                        <p:tav tm="100000">
                                          <p:val>
                                            <p:fltVal val="0"/>
                                          </p:val>
                                        </p:tav>
                                      </p:tavLst>
                                    </p:anim>
                                    <p:anim calcmode="lin" valueType="num">
                                      <p:cBhvr>
                                        <p:cTn id="230" dur="300"/>
                                        <p:tgtEl>
                                          <p:spTgt spid="849"/>
                                        </p:tgtEl>
                                        <p:attrNameLst>
                                          <p:attrName>ppt_h</p:attrName>
                                        </p:attrNameLst>
                                      </p:cBhvr>
                                      <p:tavLst>
                                        <p:tav tm="0">
                                          <p:val>
                                            <p:strVal val="ppt_h"/>
                                          </p:val>
                                        </p:tav>
                                        <p:tav tm="100000">
                                          <p:val>
                                            <p:fltVal val="0"/>
                                          </p:val>
                                        </p:tav>
                                      </p:tavLst>
                                    </p:anim>
                                    <p:set>
                                      <p:cBhvr>
                                        <p:cTn id="231" dur="1" fill="hold">
                                          <p:stCondLst>
                                            <p:cond delay="299"/>
                                          </p:stCondLst>
                                        </p:cTn>
                                        <p:tgtEl>
                                          <p:spTgt spid="849"/>
                                        </p:tgtEl>
                                        <p:attrNameLst>
                                          <p:attrName>style.visibility</p:attrName>
                                        </p:attrNameLst>
                                      </p:cBhvr>
                                      <p:to>
                                        <p:strVal val="hidden"/>
                                      </p:to>
                                    </p:set>
                                  </p:childTnLst>
                                </p:cTn>
                              </p:par>
                              <p:par>
                                <p:cTn id="232" presetID="1" presetClass="entr" presetSubtype="0" fill="hold" nodeType="withEffect">
                                  <p:stCondLst>
                                    <p:cond delay="0"/>
                                  </p:stCondLst>
                                  <p:childTnLst>
                                    <p:set>
                                      <p:cBhvr>
                                        <p:cTn id="233" dur="1" fill="hold">
                                          <p:stCondLst>
                                            <p:cond delay="0"/>
                                          </p:stCondLst>
                                        </p:cTn>
                                        <p:tgtEl>
                                          <p:spTgt spid="804"/>
                                        </p:tgtEl>
                                        <p:attrNameLst>
                                          <p:attrName>style.visibility</p:attrName>
                                        </p:attrNameLst>
                                      </p:cBhvr>
                                      <p:to>
                                        <p:strVal val="visible"/>
                                      </p:to>
                                    </p:set>
                                  </p:childTnLst>
                                </p:cTn>
                              </p:par>
                              <p:par>
                                <p:cTn id="234" presetID="8" presetClass="emph" presetSubtype="0" fill="hold" nodeType="withEffect">
                                  <p:stCondLst>
                                    <p:cond delay="0"/>
                                  </p:stCondLst>
                                  <p:childTnLst>
                                    <p:animRot by="10800000">
                                      <p:cBhvr>
                                        <p:cTn id="235" dur="5000" fill="hold"/>
                                        <p:tgtEl>
                                          <p:spTgt spid="808"/>
                                        </p:tgtEl>
                                        <p:attrNameLst>
                                          <p:attrName>r</p:attrName>
                                        </p:attrNameLst>
                                      </p:cBhvr>
                                    </p:animRot>
                                  </p:childTnLst>
                                </p:cTn>
                              </p:par>
                              <p:par>
                                <p:cTn id="236" presetID="8" presetClass="emph" presetSubtype="0" fill="hold" nodeType="withEffect">
                                  <p:stCondLst>
                                    <p:cond delay="0"/>
                                  </p:stCondLst>
                                  <p:childTnLst>
                                    <p:animRot by="-16200000">
                                      <p:cBhvr>
                                        <p:cTn id="237" dur="5000" fill="hold"/>
                                        <p:tgtEl>
                                          <p:spTgt spid="804"/>
                                        </p:tgtEl>
                                        <p:attrNameLst>
                                          <p:attrName>r</p:attrName>
                                        </p:attrNameLst>
                                      </p:cBhvr>
                                    </p:animRot>
                                  </p:childTnLst>
                                </p:cTn>
                              </p:par>
                              <p:par>
                                <p:cTn id="238" presetID="0" presetClass="path" presetSubtype="0" fill="hold" nodeType="withEffect">
                                  <p:stCondLst>
                                    <p:cond delay="0"/>
                                  </p:stCondLst>
                                  <p:childTnLst>
                                    <p:animMotion origin="layout" path="M -3.125E-6 2.59259E-6 L -0.53867 -0.58588 " pathEditMode="relative" rAng="0" ptsTypes="AA">
                                      <p:cBhvr>
                                        <p:cTn id="239" dur="5000" fill="hold"/>
                                        <p:tgtEl>
                                          <p:spTgt spid="808"/>
                                        </p:tgtEl>
                                        <p:attrNameLst>
                                          <p:attrName>ppt_x</p:attrName>
                                          <p:attrName>ppt_y</p:attrName>
                                        </p:attrNameLst>
                                      </p:cBhvr>
                                      <p:rCtr x="-26940" y="-29306"/>
                                    </p:animMotion>
                                  </p:childTnLst>
                                </p:cTn>
                              </p:par>
                              <p:par>
                                <p:cTn id="240" presetID="0" presetClass="path" presetSubtype="0" fill="hold" nodeType="withEffect">
                                  <p:stCondLst>
                                    <p:cond delay="0"/>
                                  </p:stCondLst>
                                  <p:childTnLst>
                                    <p:animMotion origin="layout" path="M -2.5E-6 -0.01643 L 0.62448 -0.30162 " pathEditMode="relative" rAng="0" ptsTypes="AA">
                                      <p:cBhvr>
                                        <p:cTn id="241" dur="5000" fill="hold"/>
                                        <p:tgtEl>
                                          <p:spTgt spid="804"/>
                                        </p:tgtEl>
                                        <p:attrNameLst>
                                          <p:attrName>ppt_x</p:attrName>
                                          <p:attrName>ppt_y</p:attrName>
                                        </p:attrNameLst>
                                      </p:cBhvr>
                                      <p:rCtr x="31224" y="-14259"/>
                                    </p:animMotion>
                                  </p:childTnLst>
                                </p:cTn>
                              </p:par>
                            </p:childTnLst>
                          </p:cTn>
                        </p:par>
                        <p:par>
                          <p:cTn id="242" fill="hold">
                            <p:stCondLst>
                              <p:cond delay="70000"/>
                            </p:stCondLst>
                            <p:childTnLst>
                              <p:par>
                                <p:cTn id="243" presetID="8" presetClass="emph" presetSubtype="0" fill="hold" nodeType="afterEffect">
                                  <p:stCondLst>
                                    <p:cond delay="0"/>
                                  </p:stCondLst>
                                  <p:childTnLst>
                                    <p:animRot by="21600000">
                                      <p:cBhvr>
                                        <p:cTn id="244" dur="5000" fill="hold"/>
                                        <p:tgtEl>
                                          <p:spTgt spid="817"/>
                                        </p:tgtEl>
                                        <p:attrNameLst>
                                          <p:attrName>r</p:attrName>
                                        </p:attrNameLst>
                                      </p:cBhvr>
                                    </p:animRot>
                                  </p:childTnLst>
                                  <p:subTnLst>
                                    <p:set>
                                      <p:cBhvr override="childStyle">
                                        <p:cTn dur="1" fill="hold" display="0" masterRel="sameClick" afterEffect="1">
                                          <p:stCondLst>
                                            <p:cond evt="end" delay="0">
                                              <p:tn val="243"/>
                                            </p:cond>
                                          </p:stCondLst>
                                        </p:cTn>
                                        <p:tgtEl>
                                          <p:spTgt spid="817"/>
                                        </p:tgtEl>
                                        <p:attrNameLst>
                                          <p:attrName>style.visibility</p:attrName>
                                        </p:attrNameLst>
                                      </p:cBhvr>
                                      <p:to>
                                        <p:strVal val="hidden"/>
                                      </p:to>
                                    </p:set>
                                  </p:subTnLst>
                                </p:cTn>
                              </p:par>
                              <p:par>
                                <p:cTn id="245" presetID="0" presetClass="path" presetSubtype="0" fill="hold" nodeType="withEffect">
                                  <p:stCondLst>
                                    <p:cond delay="0"/>
                                  </p:stCondLst>
                                  <p:childTnLst>
                                    <p:animMotion origin="layout" path="M -0.50885 -0.525 L 0.54284 -0.36759 " pathEditMode="relative" rAng="0" ptsTypes="AA">
                                      <p:cBhvr>
                                        <p:cTn id="246" dur="5000" fill="hold"/>
                                        <p:tgtEl>
                                          <p:spTgt spid="817"/>
                                        </p:tgtEl>
                                        <p:attrNameLst>
                                          <p:attrName>ppt_x</p:attrName>
                                          <p:attrName>ppt_y</p:attrName>
                                        </p:attrNameLst>
                                      </p:cBhvr>
                                      <p:rCtr x="52578" y="7870"/>
                                    </p:animMotion>
                                  </p:childTnLst>
                                  <p:subTnLst>
                                    <p:set>
                                      <p:cBhvr override="childStyle">
                                        <p:cTn dur="1" fill="hold" display="0" masterRel="sameClick" afterEffect="1">
                                          <p:stCondLst>
                                            <p:cond evt="end" delay="0">
                                              <p:tn val="245"/>
                                            </p:cond>
                                          </p:stCondLst>
                                        </p:cTn>
                                        <p:tgtEl>
                                          <p:spTgt spid="817"/>
                                        </p:tgtEl>
                                        <p:attrNameLst>
                                          <p:attrName>style.visibility</p:attrName>
                                        </p:attrNameLst>
                                      </p:cBhvr>
                                      <p:to>
                                        <p:strVal val="hidden"/>
                                      </p:to>
                                    </p:set>
                                  </p:subTnLst>
                                </p:cTn>
                              </p:par>
                              <p:par>
                                <p:cTn id="247" presetID="0" presetClass="path" presetSubtype="0" fill="hold" nodeType="withEffect">
                                  <p:stCondLst>
                                    <p:cond delay="0"/>
                                  </p:stCondLst>
                                  <p:childTnLst>
                                    <p:animMotion origin="layout" path="M 0.10052 1.43588 L 0.02018 0.88217 " pathEditMode="relative" rAng="0" ptsTypes="AA">
                                      <p:cBhvr>
                                        <p:cTn id="248" dur="5000" fill="hold"/>
                                        <p:tgtEl>
                                          <p:spTgt spid="814"/>
                                        </p:tgtEl>
                                        <p:attrNameLst>
                                          <p:attrName>ppt_x</p:attrName>
                                          <p:attrName>ppt_y</p:attrName>
                                        </p:attrNameLst>
                                      </p:cBhvr>
                                      <p:rCtr x="-4023" y="-27685"/>
                                    </p:animMotion>
                                  </p:childTnLst>
                                  <p:subTnLst>
                                    <p:set>
                                      <p:cBhvr override="childStyle">
                                        <p:cTn dur="1" fill="hold" display="0" masterRel="sameClick" afterEffect="1">
                                          <p:stCondLst>
                                            <p:cond evt="end" delay="0">
                                              <p:tn val="247"/>
                                            </p:cond>
                                          </p:stCondLst>
                                        </p:cTn>
                                        <p:tgtEl>
                                          <p:spTgt spid="814"/>
                                        </p:tgtEl>
                                        <p:attrNameLst>
                                          <p:attrName>style.visibility</p:attrName>
                                        </p:attrNameLst>
                                      </p:cBhvr>
                                      <p:to>
                                        <p:strVal val="hidden"/>
                                      </p:to>
                                    </p:set>
                                  </p:subTnLst>
                                </p:cTn>
                              </p:par>
                              <p:par>
                                <p:cTn id="249" presetID="8" presetClass="emph" presetSubtype="0" repeatCount="0" fill="hold" nodeType="withEffect">
                                  <p:stCondLst>
                                    <p:cond delay="0"/>
                                  </p:stCondLst>
                                  <p:childTnLst>
                                    <p:animRot by="31200000">
                                      <p:cBhvr>
                                        <p:cTn id="250" dur="5000" fill="hold"/>
                                        <p:tgtEl>
                                          <p:spTgt spid="820"/>
                                        </p:tgtEl>
                                        <p:attrNameLst>
                                          <p:attrName>r</p:attrName>
                                        </p:attrNameLst>
                                      </p:cBhvr>
                                    </p:animRot>
                                  </p:childTnLst>
                                  <p:subTnLst>
                                    <p:set>
                                      <p:cBhvr override="childStyle">
                                        <p:cTn dur="1" fill="hold" display="0" masterRel="sameClick" afterEffect="1">
                                          <p:stCondLst>
                                            <p:cond evt="end" delay="0">
                                              <p:tn val="249"/>
                                            </p:cond>
                                          </p:stCondLst>
                                        </p:cTn>
                                        <p:tgtEl>
                                          <p:spTgt spid="820"/>
                                        </p:tgtEl>
                                        <p:attrNameLst>
                                          <p:attrName>style.visibility</p:attrName>
                                        </p:attrNameLst>
                                      </p:cBhvr>
                                      <p:to>
                                        <p:strVal val="hidden"/>
                                      </p:to>
                                    </p:set>
                                  </p:subTnLst>
                                </p:cTn>
                              </p:par>
                              <p:par>
                                <p:cTn id="251" presetID="0" presetClass="path" presetSubtype="0" fill="hold" nodeType="withEffect">
                                  <p:stCondLst>
                                    <p:cond delay="0"/>
                                  </p:stCondLst>
                                  <p:childTnLst>
                                    <p:animMotion origin="layout" path="M -8.33333E-7 3.33333E-6 L -0.56263 -0.32871 " pathEditMode="relative" rAng="0" ptsTypes="AA">
                                      <p:cBhvr>
                                        <p:cTn id="252" dur="5000" fill="hold"/>
                                        <p:tgtEl>
                                          <p:spTgt spid="820"/>
                                        </p:tgtEl>
                                        <p:attrNameLst>
                                          <p:attrName>ppt_x</p:attrName>
                                          <p:attrName>ppt_y</p:attrName>
                                        </p:attrNameLst>
                                      </p:cBhvr>
                                      <p:rCtr x="-28138" y="-16435"/>
                                    </p:animMotion>
                                  </p:childTnLst>
                                  <p:subTnLst>
                                    <p:set>
                                      <p:cBhvr override="childStyle">
                                        <p:cTn dur="1" fill="hold" display="0" masterRel="sameClick" afterEffect="1">
                                          <p:stCondLst>
                                            <p:cond evt="end" delay="0">
                                              <p:tn val="251"/>
                                            </p:cond>
                                          </p:stCondLst>
                                        </p:cTn>
                                        <p:tgtEl>
                                          <p:spTgt spid="820"/>
                                        </p:tgtEl>
                                        <p:attrNameLst>
                                          <p:attrName>style.visibility</p:attrName>
                                        </p:attrNameLst>
                                      </p:cBhvr>
                                      <p:to>
                                        <p:strVal val="hidden"/>
                                      </p:to>
                                    </p:set>
                                  </p:subTnLst>
                                </p:cTn>
                              </p:par>
                              <p:par>
                                <p:cTn id="253" presetID="8" presetClass="emph" presetSubtype="0" fill="hold" nodeType="withEffect">
                                  <p:stCondLst>
                                    <p:cond delay="0"/>
                                  </p:stCondLst>
                                  <p:childTnLst>
                                    <p:animRot by="10800000">
                                      <p:cBhvr>
                                        <p:cTn id="254" dur="5000" fill="hold"/>
                                        <p:tgtEl>
                                          <p:spTgt spid="814"/>
                                        </p:tgtEl>
                                        <p:attrNameLst>
                                          <p:attrName>r</p:attrName>
                                        </p:attrNameLst>
                                      </p:cBhvr>
                                    </p:animRot>
                                  </p:childTnLst>
                                  <p:subTnLst>
                                    <p:set>
                                      <p:cBhvr override="childStyle">
                                        <p:cTn dur="1" fill="hold" display="0" masterRel="sameClick" afterEffect="1">
                                          <p:stCondLst>
                                            <p:cond evt="end" delay="0">
                                              <p:tn val="253"/>
                                            </p:cond>
                                          </p:stCondLst>
                                        </p:cTn>
                                        <p:tgtEl>
                                          <p:spTgt spid="814"/>
                                        </p:tgtEl>
                                        <p:attrNameLst>
                                          <p:attrName>style.visibility</p:attrName>
                                        </p:attrNameLst>
                                      </p:cBhvr>
                                      <p:to>
                                        <p:strVal val="hidden"/>
                                      </p:to>
                                    </p:set>
                                  </p:subTnLst>
                                </p:cTn>
                              </p:par>
                              <p:par>
                                <p:cTn id="255" presetID="23" presetClass="entr" presetSubtype="16" fill="hold" grpId="1" nodeType="withEffect">
                                  <p:stCondLst>
                                    <p:cond delay="4700"/>
                                  </p:stCondLst>
                                  <p:childTnLst>
                                    <p:set>
                                      <p:cBhvr>
                                        <p:cTn id="256" dur="1" fill="hold">
                                          <p:stCondLst>
                                            <p:cond delay="0"/>
                                          </p:stCondLst>
                                        </p:cTn>
                                        <p:tgtEl>
                                          <p:spTgt spid="850"/>
                                        </p:tgtEl>
                                        <p:attrNameLst>
                                          <p:attrName>style.visibility</p:attrName>
                                        </p:attrNameLst>
                                      </p:cBhvr>
                                      <p:to>
                                        <p:strVal val="visible"/>
                                      </p:to>
                                    </p:set>
                                    <p:anim calcmode="lin" valueType="num">
                                      <p:cBhvr>
                                        <p:cTn id="257" dur="300" fill="hold"/>
                                        <p:tgtEl>
                                          <p:spTgt spid="850"/>
                                        </p:tgtEl>
                                        <p:attrNameLst>
                                          <p:attrName>ppt_w</p:attrName>
                                        </p:attrNameLst>
                                      </p:cBhvr>
                                      <p:tavLst>
                                        <p:tav tm="0">
                                          <p:val>
                                            <p:fltVal val="0"/>
                                          </p:val>
                                        </p:tav>
                                        <p:tav tm="100000">
                                          <p:val>
                                            <p:strVal val="#ppt_w"/>
                                          </p:val>
                                        </p:tav>
                                      </p:tavLst>
                                    </p:anim>
                                    <p:anim calcmode="lin" valueType="num">
                                      <p:cBhvr>
                                        <p:cTn id="258" dur="300" fill="hold"/>
                                        <p:tgtEl>
                                          <p:spTgt spid="850"/>
                                        </p:tgtEl>
                                        <p:attrNameLst>
                                          <p:attrName>ppt_h</p:attrName>
                                        </p:attrNameLst>
                                      </p:cBhvr>
                                      <p:tavLst>
                                        <p:tav tm="0">
                                          <p:val>
                                            <p:fltVal val="0"/>
                                          </p:val>
                                        </p:tav>
                                        <p:tav tm="100000">
                                          <p:val>
                                            <p:strVal val="#ppt_h"/>
                                          </p:val>
                                        </p:tav>
                                      </p:tavLst>
                                    </p:anim>
                                  </p:childTnLst>
                                </p:cTn>
                              </p:par>
                            </p:childTnLst>
                          </p:cTn>
                        </p:par>
                        <p:par>
                          <p:cTn id="259" fill="hold">
                            <p:stCondLst>
                              <p:cond delay="75000"/>
                            </p:stCondLst>
                            <p:childTnLst>
                              <p:par>
                                <p:cTn id="260" presetID="1" presetClass="entr" presetSubtype="0" fill="hold" nodeType="afterEffect">
                                  <p:stCondLst>
                                    <p:cond delay="0"/>
                                  </p:stCondLst>
                                  <p:childTnLst>
                                    <p:set>
                                      <p:cBhvr>
                                        <p:cTn id="261" dur="1" fill="hold">
                                          <p:stCondLst>
                                            <p:cond delay="0"/>
                                          </p:stCondLst>
                                        </p:cTn>
                                        <p:tgtEl>
                                          <p:spTgt spid="827"/>
                                        </p:tgtEl>
                                        <p:attrNameLst>
                                          <p:attrName>style.visibility</p:attrName>
                                        </p:attrNameLst>
                                      </p:cBhvr>
                                      <p:to>
                                        <p:strVal val="visible"/>
                                      </p:to>
                                    </p:set>
                                  </p:childTnLst>
                                </p:cTn>
                              </p:par>
                              <p:par>
                                <p:cTn id="262" presetID="23" presetClass="exit" presetSubtype="32" fill="hold" grpId="0" nodeType="withEffect">
                                  <p:stCondLst>
                                    <p:cond delay="0"/>
                                  </p:stCondLst>
                                  <p:childTnLst>
                                    <p:anim calcmode="lin" valueType="num">
                                      <p:cBhvr>
                                        <p:cTn id="263" dur="300"/>
                                        <p:tgtEl>
                                          <p:spTgt spid="850"/>
                                        </p:tgtEl>
                                        <p:attrNameLst>
                                          <p:attrName>ppt_w</p:attrName>
                                        </p:attrNameLst>
                                      </p:cBhvr>
                                      <p:tavLst>
                                        <p:tav tm="0">
                                          <p:val>
                                            <p:strVal val="ppt_w"/>
                                          </p:val>
                                        </p:tav>
                                        <p:tav tm="100000">
                                          <p:val>
                                            <p:fltVal val="0"/>
                                          </p:val>
                                        </p:tav>
                                      </p:tavLst>
                                    </p:anim>
                                    <p:anim calcmode="lin" valueType="num">
                                      <p:cBhvr>
                                        <p:cTn id="264" dur="300"/>
                                        <p:tgtEl>
                                          <p:spTgt spid="850"/>
                                        </p:tgtEl>
                                        <p:attrNameLst>
                                          <p:attrName>ppt_h</p:attrName>
                                        </p:attrNameLst>
                                      </p:cBhvr>
                                      <p:tavLst>
                                        <p:tav tm="0">
                                          <p:val>
                                            <p:strVal val="ppt_h"/>
                                          </p:val>
                                        </p:tav>
                                        <p:tav tm="100000">
                                          <p:val>
                                            <p:fltVal val="0"/>
                                          </p:val>
                                        </p:tav>
                                      </p:tavLst>
                                    </p:anim>
                                    <p:set>
                                      <p:cBhvr>
                                        <p:cTn id="265" dur="1" fill="hold">
                                          <p:stCondLst>
                                            <p:cond delay="299"/>
                                          </p:stCondLst>
                                        </p:cTn>
                                        <p:tgtEl>
                                          <p:spTgt spid="850"/>
                                        </p:tgtEl>
                                        <p:attrNameLst>
                                          <p:attrName>style.visibility</p:attrName>
                                        </p:attrNameLst>
                                      </p:cBhvr>
                                      <p:to>
                                        <p:strVal val="hidden"/>
                                      </p:to>
                                    </p:set>
                                  </p:childTnLst>
                                </p:cTn>
                              </p:par>
                              <p:par>
                                <p:cTn id="266" presetID="1" presetClass="entr" presetSubtype="0" fill="hold" nodeType="withEffect">
                                  <p:stCondLst>
                                    <p:cond delay="0"/>
                                  </p:stCondLst>
                                  <p:childTnLst>
                                    <p:set>
                                      <p:cBhvr>
                                        <p:cTn id="267" dur="1" fill="hold">
                                          <p:stCondLst>
                                            <p:cond delay="0"/>
                                          </p:stCondLst>
                                        </p:cTn>
                                        <p:tgtEl>
                                          <p:spTgt spid="823"/>
                                        </p:tgtEl>
                                        <p:attrNameLst>
                                          <p:attrName>style.visibility</p:attrName>
                                        </p:attrNameLst>
                                      </p:cBhvr>
                                      <p:to>
                                        <p:strVal val="visible"/>
                                      </p:to>
                                    </p:set>
                                  </p:childTnLst>
                                </p:cTn>
                              </p:par>
                              <p:par>
                                <p:cTn id="268" presetID="8" presetClass="emph" presetSubtype="0" fill="hold" nodeType="withEffect">
                                  <p:stCondLst>
                                    <p:cond delay="0"/>
                                  </p:stCondLst>
                                  <p:childTnLst>
                                    <p:animRot by="10800000">
                                      <p:cBhvr>
                                        <p:cTn id="269" dur="5000" fill="hold"/>
                                        <p:tgtEl>
                                          <p:spTgt spid="827"/>
                                        </p:tgtEl>
                                        <p:attrNameLst>
                                          <p:attrName>r</p:attrName>
                                        </p:attrNameLst>
                                      </p:cBhvr>
                                    </p:animRot>
                                  </p:childTnLst>
                                </p:cTn>
                              </p:par>
                              <p:par>
                                <p:cTn id="270" presetID="8" presetClass="emph" presetSubtype="0" fill="hold" nodeType="withEffect">
                                  <p:stCondLst>
                                    <p:cond delay="0"/>
                                  </p:stCondLst>
                                  <p:childTnLst>
                                    <p:animRot by="-16200000">
                                      <p:cBhvr>
                                        <p:cTn id="271" dur="5000" fill="hold"/>
                                        <p:tgtEl>
                                          <p:spTgt spid="823"/>
                                        </p:tgtEl>
                                        <p:attrNameLst>
                                          <p:attrName>r</p:attrName>
                                        </p:attrNameLst>
                                      </p:cBhvr>
                                    </p:animRot>
                                  </p:childTnLst>
                                </p:cTn>
                              </p:par>
                              <p:par>
                                <p:cTn id="272" presetID="0" presetClass="path" presetSubtype="0" fill="hold" nodeType="withEffect">
                                  <p:stCondLst>
                                    <p:cond delay="0"/>
                                  </p:stCondLst>
                                  <p:childTnLst>
                                    <p:animMotion origin="layout" path="M -1.11111E-6 -1.11111E-6 L -1.0026 -0.2463 " pathEditMode="relative" rAng="0" ptsTypes="AA">
                                      <p:cBhvr>
                                        <p:cTn id="273" dur="5000" fill="hold"/>
                                        <p:tgtEl>
                                          <p:spTgt spid="827"/>
                                        </p:tgtEl>
                                        <p:attrNameLst>
                                          <p:attrName>ppt_x</p:attrName>
                                          <p:attrName>ppt_y</p:attrName>
                                        </p:attrNameLst>
                                      </p:cBhvr>
                                      <p:rCtr x="-50139" y="-12315"/>
                                    </p:animMotion>
                                  </p:childTnLst>
                                </p:cTn>
                              </p:par>
                              <p:par>
                                <p:cTn id="274" presetID="0" presetClass="path" presetSubtype="0" fill="hold" nodeType="withEffect">
                                  <p:stCondLst>
                                    <p:cond delay="0"/>
                                  </p:stCondLst>
                                  <p:childTnLst>
                                    <p:animMotion origin="layout" path="M -2.77778E-7 -0.01636 L 0.62448 -0.30154 " pathEditMode="relative" rAng="0" ptsTypes="AA">
                                      <p:cBhvr>
                                        <p:cTn id="275" dur="5000" fill="hold"/>
                                        <p:tgtEl>
                                          <p:spTgt spid="823"/>
                                        </p:tgtEl>
                                        <p:attrNameLst>
                                          <p:attrName>ppt_x</p:attrName>
                                          <p:attrName>ppt_y</p:attrName>
                                        </p:attrNameLst>
                                      </p:cBhvr>
                                      <p:rCtr x="31215" y="-14259"/>
                                    </p:animMotion>
                                  </p:childTnLst>
                                </p:cTn>
                              </p:par>
                            </p:childTnLst>
                          </p:cTn>
                        </p:par>
                        <p:par>
                          <p:cTn id="276" fill="hold">
                            <p:stCondLst>
                              <p:cond delay="80000"/>
                            </p:stCondLst>
                            <p:childTnLst>
                              <p:par>
                                <p:cTn id="277" presetID="8" presetClass="emph" presetSubtype="0" fill="hold" nodeType="afterEffect">
                                  <p:stCondLst>
                                    <p:cond delay="0"/>
                                  </p:stCondLst>
                                  <p:childTnLst>
                                    <p:animRot by="21600000">
                                      <p:cBhvr>
                                        <p:cTn id="278" dur="5000" fill="hold"/>
                                        <p:tgtEl>
                                          <p:spTgt spid="834"/>
                                        </p:tgtEl>
                                        <p:attrNameLst>
                                          <p:attrName>r</p:attrName>
                                        </p:attrNameLst>
                                      </p:cBhvr>
                                    </p:animRot>
                                  </p:childTnLst>
                                  <p:subTnLst>
                                    <p:set>
                                      <p:cBhvr override="childStyle">
                                        <p:cTn dur="1" fill="hold" display="0" masterRel="sameClick" afterEffect="1">
                                          <p:stCondLst>
                                            <p:cond evt="end" delay="0">
                                              <p:tn val="277"/>
                                            </p:cond>
                                          </p:stCondLst>
                                        </p:cTn>
                                        <p:tgtEl>
                                          <p:spTgt spid="834"/>
                                        </p:tgtEl>
                                        <p:attrNameLst>
                                          <p:attrName>style.visibility</p:attrName>
                                        </p:attrNameLst>
                                      </p:cBhvr>
                                      <p:to>
                                        <p:strVal val="hidden"/>
                                      </p:to>
                                    </p:set>
                                  </p:subTnLst>
                                </p:cTn>
                              </p:par>
                              <p:par>
                                <p:cTn id="279" presetID="0" presetClass="path" presetSubtype="0" fill="hold" nodeType="withEffect">
                                  <p:stCondLst>
                                    <p:cond delay="0"/>
                                  </p:stCondLst>
                                  <p:childTnLst>
                                    <p:animMotion origin="layout" path="M 0.15885 -0.50764 L 0.54284 -0.36759 " pathEditMode="relative" rAng="0" ptsTypes="AA">
                                      <p:cBhvr>
                                        <p:cTn id="280" dur="5000" fill="hold"/>
                                        <p:tgtEl>
                                          <p:spTgt spid="834"/>
                                        </p:tgtEl>
                                        <p:attrNameLst>
                                          <p:attrName>ppt_x</p:attrName>
                                          <p:attrName>ppt_y</p:attrName>
                                        </p:attrNameLst>
                                      </p:cBhvr>
                                      <p:rCtr x="19206" y="6991"/>
                                    </p:animMotion>
                                  </p:childTnLst>
                                  <p:subTnLst>
                                    <p:set>
                                      <p:cBhvr override="childStyle">
                                        <p:cTn dur="1" fill="hold" display="0" masterRel="sameClick" afterEffect="1">
                                          <p:stCondLst>
                                            <p:cond evt="end" delay="0">
                                              <p:tn val="279"/>
                                            </p:cond>
                                          </p:stCondLst>
                                        </p:cTn>
                                        <p:tgtEl>
                                          <p:spTgt spid="834"/>
                                        </p:tgtEl>
                                        <p:attrNameLst>
                                          <p:attrName>style.visibility</p:attrName>
                                        </p:attrNameLst>
                                      </p:cBhvr>
                                      <p:to>
                                        <p:strVal val="hidden"/>
                                      </p:to>
                                    </p:set>
                                  </p:subTnLst>
                                </p:cTn>
                              </p:par>
                              <p:par>
                                <p:cTn id="281" presetID="0" presetClass="path" presetSubtype="0" fill="hold" nodeType="withEffect">
                                  <p:stCondLst>
                                    <p:cond delay="0"/>
                                  </p:stCondLst>
                                  <p:childTnLst>
                                    <p:animMotion origin="layout" path="M -0.18372 1.62871 L 0.02396 0.78033 " pathEditMode="relative" rAng="0" ptsTypes="AA">
                                      <p:cBhvr>
                                        <p:cTn id="282" dur="5000" fill="hold"/>
                                        <p:tgtEl>
                                          <p:spTgt spid="831"/>
                                        </p:tgtEl>
                                        <p:attrNameLst>
                                          <p:attrName>ppt_x</p:attrName>
                                          <p:attrName>ppt_y</p:attrName>
                                        </p:attrNameLst>
                                      </p:cBhvr>
                                      <p:rCtr x="10378" y="-42431"/>
                                    </p:animMotion>
                                  </p:childTnLst>
                                  <p:subTnLst>
                                    <p:set>
                                      <p:cBhvr override="childStyle">
                                        <p:cTn dur="1" fill="hold" display="0" masterRel="sameClick" afterEffect="1">
                                          <p:stCondLst>
                                            <p:cond evt="end" delay="0">
                                              <p:tn val="281"/>
                                            </p:cond>
                                          </p:stCondLst>
                                        </p:cTn>
                                        <p:tgtEl>
                                          <p:spTgt spid="831"/>
                                        </p:tgtEl>
                                        <p:attrNameLst>
                                          <p:attrName>style.visibility</p:attrName>
                                        </p:attrNameLst>
                                      </p:cBhvr>
                                      <p:to>
                                        <p:strVal val="hidden"/>
                                      </p:to>
                                    </p:set>
                                  </p:subTnLst>
                                </p:cTn>
                              </p:par>
                              <p:par>
                                <p:cTn id="283" presetID="8" presetClass="emph" presetSubtype="0" repeatCount="0" fill="hold" nodeType="withEffect">
                                  <p:stCondLst>
                                    <p:cond delay="0"/>
                                  </p:stCondLst>
                                  <p:childTnLst>
                                    <p:animRot by="31200000">
                                      <p:cBhvr>
                                        <p:cTn id="284" dur="5000" fill="hold"/>
                                        <p:tgtEl>
                                          <p:spTgt spid="837"/>
                                        </p:tgtEl>
                                        <p:attrNameLst>
                                          <p:attrName>r</p:attrName>
                                        </p:attrNameLst>
                                      </p:cBhvr>
                                    </p:animRot>
                                  </p:childTnLst>
                                  <p:subTnLst>
                                    <p:set>
                                      <p:cBhvr override="childStyle">
                                        <p:cTn dur="1" fill="hold" display="0" masterRel="sameClick" afterEffect="1">
                                          <p:stCondLst>
                                            <p:cond evt="end" delay="0">
                                              <p:tn val="283"/>
                                            </p:cond>
                                          </p:stCondLst>
                                        </p:cTn>
                                        <p:tgtEl>
                                          <p:spTgt spid="837"/>
                                        </p:tgtEl>
                                        <p:attrNameLst>
                                          <p:attrName>style.visibility</p:attrName>
                                        </p:attrNameLst>
                                      </p:cBhvr>
                                      <p:to>
                                        <p:strVal val="hidden"/>
                                      </p:to>
                                    </p:set>
                                  </p:subTnLst>
                                </p:cTn>
                              </p:par>
                              <p:par>
                                <p:cTn id="285" presetID="0" presetClass="path" presetSubtype="0" fill="hold" nodeType="withEffect">
                                  <p:stCondLst>
                                    <p:cond delay="0"/>
                                  </p:stCondLst>
                                  <p:childTnLst>
                                    <p:animMotion origin="layout" path="M 0.38841 -0.53264 L -0.54844 -0.44468 " pathEditMode="relative" rAng="0" ptsTypes="AA">
                                      <p:cBhvr>
                                        <p:cTn id="286" dur="5000" fill="hold"/>
                                        <p:tgtEl>
                                          <p:spTgt spid="837"/>
                                        </p:tgtEl>
                                        <p:attrNameLst>
                                          <p:attrName>ppt_x</p:attrName>
                                          <p:attrName>ppt_y</p:attrName>
                                        </p:attrNameLst>
                                      </p:cBhvr>
                                      <p:rCtr x="-46849" y="4398"/>
                                    </p:animMotion>
                                  </p:childTnLst>
                                  <p:subTnLst>
                                    <p:set>
                                      <p:cBhvr override="childStyle">
                                        <p:cTn dur="1" fill="hold" display="0" masterRel="sameClick" afterEffect="1">
                                          <p:stCondLst>
                                            <p:cond evt="end" delay="0">
                                              <p:tn val="285"/>
                                            </p:cond>
                                          </p:stCondLst>
                                        </p:cTn>
                                        <p:tgtEl>
                                          <p:spTgt spid="837"/>
                                        </p:tgtEl>
                                        <p:attrNameLst>
                                          <p:attrName>style.visibility</p:attrName>
                                        </p:attrNameLst>
                                      </p:cBhvr>
                                      <p:to>
                                        <p:strVal val="hidden"/>
                                      </p:to>
                                    </p:set>
                                  </p:subTnLst>
                                </p:cTn>
                              </p:par>
                              <p:par>
                                <p:cTn id="287" presetID="8" presetClass="emph" presetSubtype="0" fill="hold" nodeType="withEffect">
                                  <p:stCondLst>
                                    <p:cond delay="0"/>
                                  </p:stCondLst>
                                  <p:childTnLst>
                                    <p:animRot by="10800000">
                                      <p:cBhvr>
                                        <p:cTn id="288" dur="5000" fill="hold"/>
                                        <p:tgtEl>
                                          <p:spTgt spid="831"/>
                                        </p:tgtEl>
                                        <p:attrNameLst>
                                          <p:attrName>r</p:attrName>
                                        </p:attrNameLst>
                                      </p:cBhvr>
                                    </p:animRot>
                                  </p:childTnLst>
                                  <p:subTnLst>
                                    <p:set>
                                      <p:cBhvr override="childStyle">
                                        <p:cTn dur="1" fill="hold" display="0" masterRel="sameClick" afterEffect="1">
                                          <p:stCondLst>
                                            <p:cond evt="end" delay="0">
                                              <p:tn val="287"/>
                                            </p:cond>
                                          </p:stCondLst>
                                        </p:cTn>
                                        <p:tgtEl>
                                          <p:spTgt spid="831"/>
                                        </p:tgtEl>
                                        <p:attrNameLst>
                                          <p:attrName>style.visibility</p:attrName>
                                        </p:attrNameLst>
                                      </p:cBhvr>
                                      <p:to>
                                        <p:strVal val="hidden"/>
                                      </p:to>
                                    </p:set>
                                  </p:subTnLst>
                                </p:cTn>
                              </p:par>
                              <p:par>
                                <p:cTn id="289" presetID="23" presetClass="entr" presetSubtype="16" fill="hold" grpId="1" nodeType="withEffect">
                                  <p:stCondLst>
                                    <p:cond delay="4700"/>
                                  </p:stCondLst>
                                  <p:childTnLst>
                                    <p:set>
                                      <p:cBhvr>
                                        <p:cTn id="290" dur="1" fill="hold">
                                          <p:stCondLst>
                                            <p:cond delay="0"/>
                                          </p:stCondLst>
                                        </p:cTn>
                                        <p:tgtEl>
                                          <p:spTgt spid="848"/>
                                        </p:tgtEl>
                                        <p:attrNameLst>
                                          <p:attrName>style.visibility</p:attrName>
                                        </p:attrNameLst>
                                      </p:cBhvr>
                                      <p:to>
                                        <p:strVal val="visible"/>
                                      </p:to>
                                    </p:set>
                                    <p:anim calcmode="lin" valueType="num">
                                      <p:cBhvr>
                                        <p:cTn id="291" dur="300" fill="hold"/>
                                        <p:tgtEl>
                                          <p:spTgt spid="848"/>
                                        </p:tgtEl>
                                        <p:attrNameLst>
                                          <p:attrName>ppt_w</p:attrName>
                                        </p:attrNameLst>
                                      </p:cBhvr>
                                      <p:tavLst>
                                        <p:tav tm="0">
                                          <p:val>
                                            <p:fltVal val="0"/>
                                          </p:val>
                                        </p:tav>
                                        <p:tav tm="100000">
                                          <p:val>
                                            <p:strVal val="#ppt_w"/>
                                          </p:val>
                                        </p:tav>
                                      </p:tavLst>
                                    </p:anim>
                                    <p:anim calcmode="lin" valueType="num">
                                      <p:cBhvr>
                                        <p:cTn id="292" dur="300" fill="hold"/>
                                        <p:tgtEl>
                                          <p:spTgt spid="848"/>
                                        </p:tgtEl>
                                        <p:attrNameLst>
                                          <p:attrName>ppt_h</p:attrName>
                                        </p:attrNameLst>
                                      </p:cBhvr>
                                      <p:tavLst>
                                        <p:tav tm="0">
                                          <p:val>
                                            <p:fltVal val="0"/>
                                          </p:val>
                                        </p:tav>
                                        <p:tav tm="100000">
                                          <p:val>
                                            <p:strVal val="#ppt_h"/>
                                          </p:val>
                                        </p:tav>
                                      </p:tavLst>
                                    </p:anim>
                                  </p:childTnLst>
                                </p:cTn>
                              </p:par>
                            </p:childTnLst>
                          </p:cTn>
                        </p:par>
                        <p:par>
                          <p:cTn id="293" fill="hold">
                            <p:stCondLst>
                              <p:cond delay="85000"/>
                            </p:stCondLst>
                            <p:childTnLst>
                              <p:par>
                                <p:cTn id="294" presetID="1" presetClass="entr" presetSubtype="0" fill="hold" nodeType="afterEffect">
                                  <p:stCondLst>
                                    <p:cond delay="0"/>
                                  </p:stCondLst>
                                  <p:childTnLst>
                                    <p:set>
                                      <p:cBhvr>
                                        <p:cTn id="295" dur="1" fill="hold">
                                          <p:stCondLst>
                                            <p:cond delay="0"/>
                                          </p:stCondLst>
                                        </p:cTn>
                                        <p:tgtEl>
                                          <p:spTgt spid="844"/>
                                        </p:tgtEl>
                                        <p:attrNameLst>
                                          <p:attrName>style.visibility</p:attrName>
                                        </p:attrNameLst>
                                      </p:cBhvr>
                                      <p:to>
                                        <p:strVal val="visible"/>
                                      </p:to>
                                    </p:set>
                                  </p:childTnLst>
                                </p:cTn>
                              </p:par>
                              <p:par>
                                <p:cTn id="296" presetID="23" presetClass="exit" presetSubtype="32" fill="hold" grpId="0" nodeType="withEffect">
                                  <p:stCondLst>
                                    <p:cond delay="0"/>
                                  </p:stCondLst>
                                  <p:childTnLst>
                                    <p:anim calcmode="lin" valueType="num">
                                      <p:cBhvr>
                                        <p:cTn id="297" dur="300"/>
                                        <p:tgtEl>
                                          <p:spTgt spid="848"/>
                                        </p:tgtEl>
                                        <p:attrNameLst>
                                          <p:attrName>ppt_w</p:attrName>
                                        </p:attrNameLst>
                                      </p:cBhvr>
                                      <p:tavLst>
                                        <p:tav tm="0">
                                          <p:val>
                                            <p:strVal val="ppt_w"/>
                                          </p:val>
                                        </p:tav>
                                        <p:tav tm="100000">
                                          <p:val>
                                            <p:fltVal val="0"/>
                                          </p:val>
                                        </p:tav>
                                      </p:tavLst>
                                    </p:anim>
                                    <p:anim calcmode="lin" valueType="num">
                                      <p:cBhvr>
                                        <p:cTn id="298" dur="300"/>
                                        <p:tgtEl>
                                          <p:spTgt spid="848"/>
                                        </p:tgtEl>
                                        <p:attrNameLst>
                                          <p:attrName>ppt_h</p:attrName>
                                        </p:attrNameLst>
                                      </p:cBhvr>
                                      <p:tavLst>
                                        <p:tav tm="0">
                                          <p:val>
                                            <p:strVal val="ppt_h"/>
                                          </p:val>
                                        </p:tav>
                                        <p:tav tm="100000">
                                          <p:val>
                                            <p:fltVal val="0"/>
                                          </p:val>
                                        </p:tav>
                                      </p:tavLst>
                                    </p:anim>
                                    <p:set>
                                      <p:cBhvr>
                                        <p:cTn id="299" dur="1" fill="hold">
                                          <p:stCondLst>
                                            <p:cond delay="299"/>
                                          </p:stCondLst>
                                        </p:cTn>
                                        <p:tgtEl>
                                          <p:spTgt spid="848"/>
                                        </p:tgtEl>
                                        <p:attrNameLst>
                                          <p:attrName>style.visibility</p:attrName>
                                        </p:attrNameLst>
                                      </p:cBhvr>
                                      <p:to>
                                        <p:strVal val="hidden"/>
                                      </p:to>
                                    </p:set>
                                  </p:childTnLst>
                                </p:cTn>
                              </p:par>
                              <p:par>
                                <p:cTn id="300" presetID="1" presetClass="entr" presetSubtype="0" fill="hold" nodeType="withEffect">
                                  <p:stCondLst>
                                    <p:cond delay="0"/>
                                  </p:stCondLst>
                                  <p:childTnLst>
                                    <p:set>
                                      <p:cBhvr>
                                        <p:cTn id="301" dur="1" fill="hold">
                                          <p:stCondLst>
                                            <p:cond delay="0"/>
                                          </p:stCondLst>
                                        </p:cTn>
                                        <p:tgtEl>
                                          <p:spTgt spid="840"/>
                                        </p:tgtEl>
                                        <p:attrNameLst>
                                          <p:attrName>style.visibility</p:attrName>
                                        </p:attrNameLst>
                                      </p:cBhvr>
                                      <p:to>
                                        <p:strVal val="visible"/>
                                      </p:to>
                                    </p:set>
                                  </p:childTnLst>
                                </p:cTn>
                              </p:par>
                              <p:par>
                                <p:cTn id="302" presetID="8" presetClass="emph" presetSubtype="0" fill="hold" nodeType="withEffect">
                                  <p:stCondLst>
                                    <p:cond delay="0"/>
                                  </p:stCondLst>
                                  <p:childTnLst>
                                    <p:animRot by="10800000">
                                      <p:cBhvr>
                                        <p:cTn id="303" dur="5000" fill="hold"/>
                                        <p:tgtEl>
                                          <p:spTgt spid="844"/>
                                        </p:tgtEl>
                                        <p:attrNameLst>
                                          <p:attrName>r</p:attrName>
                                        </p:attrNameLst>
                                      </p:cBhvr>
                                    </p:animRot>
                                  </p:childTnLst>
                                </p:cTn>
                              </p:par>
                              <p:par>
                                <p:cTn id="304" presetID="8" presetClass="emph" presetSubtype="0" fill="hold" nodeType="withEffect">
                                  <p:stCondLst>
                                    <p:cond delay="0"/>
                                  </p:stCondLst>
                                  <p:childTnLst>
                                    <p:animRot by="-16200000">
                                      <p:cBhvr>
                                        <p:cTn id="305" dur="5000" fill="hold"/>
                                        <p:tgtEl>
                                          <p:spTgt spid="840"/>
                                        </p:tgtEl>
                                        <p:attrNameLst>
                                          <p:attrName>r</p:attrName>
                                        </p:attrNameLst>
                                      </p:cBhvr>
                                    </p:animRot>
                                  </p:childTnLst>
                                </p:cTn>
                              </p:par>
                              <p:par>
                                <p:cTn id="306" presetID="0" presetClass="path" presetSubtype="0" fill="hold" nodeType="withEffect">
                                  <p:stCondLst>
                                    <p:cond delay="0"/>
                                  </p:stCondLst>
                                  <p:childTnLst>
                                    <p:animMotion origin="layout" path="M 3.33333E-6 4.93827E-6 L -0.3698 0.65401 " pathEditMode="relative" rAng="0" ptsTypes="AA">
                                      <p:cBhvr>
                                        <p:cTn id="307" dur="5000" fill="hold"/>
                                        <p:tgtEl>
                                          <p:spTgt spid="844"/>
                                        </p:tgtEl>
                                        <p:attrNameLst>
                                          <p:attrName>ppt_x</p:attrName>
                                          <p:attrName>ppt_y</p:attrName>
                                        </p:attrNameLst>
                                      </p:cBhvr>
                                      <p:rCtr x="-18490" y="32685"/>
                                    </p:animMotion>
                                  </p:childTnLst>
                                </p:cTn>
                              </p:par>
                              <p:par>
                                <p:cTn id="308" presetID="0" presetClass="path" presetSubtype="0" fill="hold" nodeType="withEffect">
                                  <p:stCondLst>
                                    <p:cond delay="0"/>
                                  </p:stCondLst>
                                  <p:childTnLst>
                                    <p:animMotion origin="layout" path="M 4.16667E-6 -0.01636 L 0.17031 -0.80865 " pathEditMode="relative" rAng="0" ptsTypes="AA">
                                      <p:cBhvr>
                                        <p:cTn id="309" dur="5000" fill="hold"/>
                                        <p:tgtEl>
                                          <p:spTgt spid="840"/>
                                        </p:tgtEl>
                                        <p:attrNameLst>
                                          <p:attrName>ppt_x</p:attrName>
                                          <p:attrName>ppt_y</p:attrName>
                                        </p:attrNameLst>
                                      </p:cBhvr>
                                      <p:rCtr x="8507" y="-39630"/>
                                    </p:animMotion>
                                  </p:childTnLst>
                                </p:cTn>
                              </p:par>
                            </p:childTnLst>
                          </p:cTn>
                        </p:par>
                        <p:par>
                          <p:cTn id="310" fill="hold">
                            <p:stCondLst>
                              <p:cond delay="90000"/>
                            </p:stCondLst>
                            <p:childTnLst>
                              <p:par>
                                <p:cTn id="311" presetID="8" presetClass="emph" presetSubtype="0" fill="hold" nodeType="afterEffect">
                                  <p:stCondLst>
                                    <p:cond delay="0"/>
                                  </p:stCondLst>
                                  <p:childTnLst>
                                    <p:animRot by="21600000">
                                      <p:cBhvr>
                                        <p:cTn id="312" dur="5000" fill="hold"/>
                                        <p:tgtEl>
                                          <p:spTgt spid="854"/>
                                        </p:tgtEl>
                                        <p:attrNameLst>
                                          <p:attrName>r</p:attrName>
                                        </p:attrNameLst>
                                      </p:cBhvr>
                                    </p:animRot>
                                  </p:childTnLst>
                                  <p:subTnLst>
                                    <p:set>
                                      <p:cBhvr override="childStyle">
                                        <p:cTn dur="1" fill="hold" display="0" masterRel="sameClick" afterEffect="1">
                                          <p:stCondLst>
                                            <p:cond evt="end" delay="0">
                                              <p:tn val="311"/>
                                            </p:cond>
                                          </p:stCondLst>
                                        </p:cTn>
                                        <p:tgtEl>
                                          <p:spTgt spid="854"/>
                                        </p:tgtEl>
                                        <p:attrNameLst>
                                          <p:attrName>style.visibility</p:attrName>
                                        </p:attrNameLst>
                                      </p:cBhvr>
                                      <p:to>
                                        <p:strVal val="hidden"/>
                                      </p:to>
                                    </p:set>
                                  </p:subTnLst>
                                </p:cTn>
                              </p:par>
                              <p:par>
                                <p:cTn id="313" presetID="0" presetClass="path" presetSubtype="0" fill="hold" nodeType="withEffect">
                                  <p:stCondLst>
                                    <p:cond delay="0"/>
                                  </p:stCondLst>
                                  <p:childTnLst>
                                    <p:animMotion origin="layout" path="M 4.16667E-7 4.44444E-6 L 0.54284 -0.3676 " pathEditMode="relative" rAng="0" ptsTypes="AA">
                                      <p:cBhvr>
                                        <p:cTn id="314" dur="5000" fill="hold"/>
                                        <p:tgtEl>
                                          <p:spTgt spid="854"/>
                                        </p:tgtEl>
                                        <p:attrNameLst>
                                          <p:attrName>ppt_x</p:attrName>
                                          <p:attrName>ppt_y</p:attrName>
                                        </p:attrNameLst>
                                      </p:cBhvr>
                                      <p:rCtr x="27135" y="-18380"/>
                                    </p:animMotion>
                                  </p:childTnLst>
                                  <p:subTnLst>
                                    <p:set>
                                      <p:cBhvr override="childStyle">
                                        <p:cTn dur="1" fill="hold" display="0" masterRel="sameClick" afterEffect="1">
                                          <p:stCondLst>
                                            <p:cond evt="end" delay="0">
                                              <p:tn val="313"/>
                                            </p:cond>
                                          </p:stCondLst>
                                        </p:cTn>
                                        <p:tgtEl>
                                          <p:spTgt spid="854"/>
                                        </p:tgtEl>
                                        <p:attrNameLst>
                                          <p:attrName>style.visibility</p:attrName>
                                        </p:attrNameLst>
                                      </p:cBhvr>
                                      <p:to>
                                        <p:strVal val="hidden"/>
                                      </p:to>
                                    </p:set>
                                  </p:subTnLst>
                                </p:cTn>
                              </p:par>
                              <p:par>
                                <p:cTn id="315" presetID="0" presetClass="path" presetSubtype="0" fill="hold" nodeType="withEffect">
                                  <p:stCondLst>
                                    <p:cond delay="0"/>
                                  </p:stCondLst>
                                  <p:childTnLst>
                                    <p:animMotion origin="layout" path="M 0.0056 0.01111 L 0.01862 0.57685 " pathEditMode="relative" rAng="0" ptsTypes="AA">
                                      <p:cBhvr>
                                        <p:cTn id="316" dur="5000" fill="hold"/>
                                        <p:tgtEl>
                                          <p:spTgt spid="851"/>
                                        </p:tgtEl>
                                        <p:attrNameLst>
                                          <p:attrName>ppt_x</p:attrName>
                                          <p:attrName>ppt_y</p:attrName>
                                        </p:attrNameLst>
                                      </p:cBhvr>
                                      <p:rCtr x="651" y="28287"/>
                                    </p:animMotion>
                                  </p:childTnLst>
                                  <p:subTnLst>
                                    <p:set>
                                      <p:cBhvr override="childStyle">
                                        <p:cTn dur="1" fill="hold" display="0" masterRel="sameClick" afterEffect="1">
                                          <p:stCondLst>
                                            <p:cond evt="end" delay="0">
                                              <p:tn val="315"/>
                                            </p:cond>
                                          </p:stCondLst>
                                        </p:cTn>
                                        <p:tgtEl>
                                          <p:spTgt spid="851"/>
                                        </p:tgtEl>
                                        <p:attrNameLst>
                                          <p:attrName>style.visibility</p:attrName>
                                        </p:attrNameLst>
                                      </p:cBhvr>
                                      <p:to>
                                        <p:strVal val="hidden"/>
                                      </p:to>
                                    </p:set>
                                  </p:subTnLst>
                                </p:cTn>
                              </p:par>
                              <p:par>
                                <p:cTn id="317" presetID="8" presetClass="emph" presetSubtype="0" repeatCount="0" fill="hold" nodeType="withEffect">
                                  <p:stCondLst>
                                    <p:cond delay="0"/>
                                  </p:stCondLst>
                                  <p:childTnLst>
                                    <p:animRot by="31200000">
                                      <p:cBhvr>
                                        <p:cTn id="318" dur="5000" fill="hold"/>
                                        <p:tgtEl>
                                          <p:spTgt spid="857"/>
                                        </p:tgtEl>
                                        <p:attrNameLst>
                                          <p:attrName>r</p:attrName>
                                        </p:attrNameLst>
                                      </p:cBhvr>
                                    </p:animRot>
                                  </p:childTnLst>
                                  <p:subTnLst>
                                    <p:set>
                                      <p:cBhvr override="childStyle">
                                        <p:cTn dur="1" fill="hold" display="0" masterRel="sameClick" afterEffect="1">
                                          <p:stCondLst>
                                            <p:cond evt="end" delay="0">
                                              <p:tn val="317"/>
                                            </p:cond>
                                          </p:stCondLst>
                                        </p:cTn>
                                        <p:tgtEl>
                                          <p:spTgt spid="857"/>
                                        </p:tgtEl>
                                        <p:attrNameLst>
                                          <p:attrName>style.visibility</p:attrName>
                                        </p:attrNameLst>
                                      </p:cBhvr>
                                      <p:to>
                                        <p:strVal val="hidden"/>
                                      </p:to>
                                    </p:set>
                                  </p:subTnLst>
                                </p:cTn>
                              </p:par>
                              <p:par>
                                <p:cTn id="319" presetID="0" presetClass="path" presetSubtype="0" fill="hold" nodeType="withEffect">
                                  <p:stCondLst>
                                    <p:cond delay="0"/>
                                  </p:stCondLst>
                                  <p:childTnLst>
                                    <p:animMotion origin="layout" path="M 2.29167E-6 -4.81481E-6 L -0.56263 -0.3287 " pathEditMode="relative" rAng="0" ptsTypes="AA">
                                      <p:cBhvr>
                                        <p:cTn id="320" dur="5000" fill="hold"/>
                                        <p:tgtEl>
                                          <p:spTgt spid="857"/>
                                        </p:tgtEl>
                                        <p:attrNameLst>
                                          <p:attrName>ppt_x</p:attrName>
                                          <p:attrName>ppt_y</p:attrName>
                                        </p:attrNameLst>
                                      </p:cBhvr>
                                      <p:rCtr x="-28138" y="-16435"/>
                                    </p:animMotion>
                                  </p:childTnLst>
                                  <p:subTnLst>
                                    <p:set>
                                      <p:cBhvr override="childStyle">
                                        <p:cTn dur="1" fill="hold" display="0" masterRel="sameClick" afterEffect="1">
                                          <p:stCondLst>
                                            <p:cond evt="end" delay="0">
                                              <p:tn val="319"/>
                                            </p:cond>
                                          </p:stCondLst>
                                        </p:cTn>
                                        <p:tgtEl>
                                          <p:spTgt spid="857"/>
                                        </p:tgtEl>
                                        <p:attrNameLst>
                                          <p:attrName>style.visibility</p:attrName>
                                        </p:attrNameLst>
                                      </p:cBhvr>
                                      <p:to>
                                        <p:strVal val="hidden"/>
                                      </p:to>
                                    </p:set>
                                  </p:subTnLst>
                                </p:cTn>
                              </p:par>
                              <p:par>
                                <p:cTn id="321" presetID="8" presetClass="emph" presetSubtype="0" fill="hold" nodeType="withEffect">
                                  <p:stCondLst>
                                    <p:cond delay="0"/>
                                  </p:stCondLst>
                                  <p:childTnLst>
                                    <p:animRot by="10800000">
                                      <p:cBhvr>
                                        <p:cTn id="322" dur="5000" fill="hold"/>
                                        <p:tgtEl>
                                          <p:spTgt spid="851"/>
                                        </p:tgtEl>
                                        <p:attrNameLst>
                                          <p:attrName>r</p:attrName>
                                        </p:attrNameLst>
                                      </p:cBhvr>
                                    </p:animRot>
                                  </p:childTnLst>
                                  <p:subTnLst>
                                    <p:set>
                                      <p:cBhvr override="childStyle">
                                        <p:cTn dur="1" fill="hold" display="0" masterRel="sameClick" afterEffect="1">
                                          <p:stCondLst>
                                            <p:cond evt="end" delay="0">
                                              <p:tn val="321"/>
                                            </p:cond>
                                          </p:stCondLst>
                                        </p:cTn>
                                        <p:tgtEl>
                                          <p:spTgt spid="851"/>
                                        </p:tgtEl>
                                        <p:attrNameLst>
                                          <p:attrName>style.visibility</p:attrName>
                                        </p:attrNameLst>
                                      </p:cBhvr>
                                      <p:to>
                                        <p:strVal val="hidden"/>
                                      </p:to>
                                    </p:set>
                                  </p:subTnLst>
                                </p:cTn>
                              </p:par>
                              <p:par>
                                <p:cTn id="323" presetID="23" presetClass="entr" presetSubtype="16" fill="hold" grpId="1" nodeType="withEffect">
                                  <p:stCondLst>
                                    <p:cond delay="4700"/>
                                  </p:stCondLst>
                                  <p:childTnLst>
                                    <p:set>
                                      <p:cBhvr>
                                        <p:cTn id="324" dur="1" fill="hold">
                                          <p:stCondLst>
                                            <p:cond delay="0"/>
                                          </p:stCondLst>
                                        </p:cTn>
                                        <p:tgtEl>
                                          <p:spTgt spid="905"/>
                                        </p:tgtEl>
                                        <p:attrNameLst>
                                          <p:attrName>style.visibility</p:attrName>
                                        </p:attrNameLst>
                                      </p:cBhvr>
                                      <p:to>
                                        <p:strVal val="visible"/>
                                      </p:to>
                                    </p:set>
                                    <p:anim calcmode="lin" valueType="num">
                                      <p:cBhvr>
                                        <p:cTn id="325" dur="300" fill="hold"/>
                                        <p:tgtEl>
                                          <p:spTgt spid="905"/>
                                        </p:tgtEl>
                                        <p:attrNameLst>
                                          <p:attrName>ppt_w</p:attrName>
                                        </p:attrNameLst>
                                      </p:cBhvr>
                                      <p:tavLst>
                                        <p:tav tm="0">
                                          <p:val>
                                            <p:fltVal val="0"/>
                                          </p:val>
                                        </p:tav>
                                        <p:tav tm="100000">
                                          <p:val>
                                            <p:strVal val="#ppt_w"/>
                                          </p:val>
                                        </p:tav>
                                      </p:tavLst>
                                    </p:anim>
                                    <p:anim calcmode="lin" valueType="num">
                                      <p:cBhvr>
                                        <p:cTn id="326" dur="300" fill="hold"/>
                                        <p:tgtEl>
                                          <p:spTgt spid="905"/>
                                        </p:tgtEl>
                                        <p:attrNameLst>
                                          <p:attrName>ppt_h</p:attrName>
                                        </p:attrNameLst>
                                      </p:cBhvr>
                                      <p:tavLst>
                                        <p:tav tm="0">
                                          <p:val>
                                            <p:fltVal val="0"/>
                                          </p:val>
                                        </p:tav>
                                        <p:tav tm="100000">
                                          <p:val>
                                            <p:strVal val="#ppt_h"/>
                                          </p:val>
                                        </p:tav>
                                      </p:tavLst>
                                    </p:anim>
                                  </p:childTnLst>
                                </p:cTn>
                              </p:par>
                            </p:childTnLst>
                          </p:cTn>
                        </p:par>
                        <p:par>
                          <p:cTn id="327" fill="hold">
                            <p:stCondLst>
                              <p:cond delay="95000"/>
                            </p:stCondLst>
                            <p:childTnLst>
                              <p:par>
                                <p:cTn id="328" presetID="1" presetClass="entr" presetSubtype="0" fill="hold" nodeType="afterEffect">
                                  <p:stCondLst>
                                    <p:cond delay="0"/>
                                  </p:stCondLst>
                                  <p:childTnLst>
                                    <p:set>
                                      <p:cBhvr>
                                        <p:cTn id="329" dur="1" fill="hold">
                                          <p:stCondLst>
                                            <p:cond delay="0"/>
                                          </p:stCondLst>
                                        </p:cTn>
                                        <p:tgtEl>
                                          <p:spTgt spid="864"/>
                                        </p:tgtEl>
                                        <p:attrNameLst>
                                          <p:attrName>style.visibility</p:attrName>
                                        </p:attrNameLst>
                                      </p:cBhvr>
                                      <p:to>
                                        <p:strVal val="visible"/>
                                      </p:to>
                                    </p:set>
                                  </p:childTnLst>
                                </p:cTn>
                              </p:par>
                              <p:par>
                                <p:cTn id="330" presetID="23" presetClass="exit" presetSubtype="32" fill="hold" grpId="0" nodeType="withEffect">
                                  <p:stCondLst>
                                    <p:cond delay="0"/>
                                  </p:stCondLst>
                                  <p:childTnLst>
                                    <p:anim calcmode="lin" valueType="num">
                                      <p:cBhvr>
                                        <p:cTn id="331" dur="300"/>
                                        <p:tgtEl>
                                          <p:spTgt spid="905"/>
                                        </p:tgtEl>
                                        <p:attrNameLst>
                                          <p:attrName>ppt_w</p:attrName>
                                        </p:attrNameLst>
                                      </p:cBhvr>
                                      <p:tavLst>
                                        <p:tav tm="0">
                                          <p:val>
                                            <p:strVal val="ppt_w"/>
                                          </p:val>
                                        </p:tav>
                                        <p:tav tm="100000">
                                          <p:val>
                                            <p:fltVal val="0"/>
                                          </p:val>
                                        </p:tav>
                                      </p:tavLst>
                                    </p:anim>
                                    <p:anim calcmode="lin" valueType="num">
                                      <p:cBhvr>
                                        <p:cTn id="332" dur="300"/>
                                        <p:tgtEl>
                                          <p:spTgt spid="905"/>
                                        </p:tgtEl>
                                        <p:attrNameLst>
                                          <p:attrName>ppt_h</p:attrName>
                                        </p:attrNameLst>
                                      </p:cBhvr>
                                      <p:tavLst>
                                        <p:tav tm="0">
                                          <p:val>
                                            <p:strVal val="ppt_h"/>
                                          </p:val>
                                        </p:tav>
                                        <p:tav tm="100000">
                                          <p:val>
                                            <p:fltVal val="0"/>
                                          </p:val>
                                        </p:tav>
                                      </p:tavLst>
                                    </p:anim>
                                    <p:set>
                                      <p:cBhvr>
                                        <p:cTn id="333" dur="1" fill="hold">
                                          <p:stCondLst>
                                            <p:cond delay="299"/>
                                          </p:stCondLst>
                                        </p:cTn>
                                        <p:tgtEl>
                                          <p:spTgt spid="905"/>
                                        </p:tgtEl>
                                        <p:attrNameLst>
                                          <p:attrName>style.visibility</p:attrName>
                                        </p:attrNameLst>
                                      </p:cBhvr>
                                      <p:to>
                                        <p:strVal val="hidden"/>
                                      </p:to>
                                    </p:set>
                                  </p:childTnLst>
                                </p:cTn>
                              </p:par>
                              <p:par>
                                <p:cTn id="334" presetID="1" presetClass="entr" presetSubtype="0" fill="hold" nodeType="withEffect">
                                  <p:stCondLst>
                                    <p:cond delay="0"/>
                                  </p:stCondLst>
                                  <p:childTnLst>
                                    <p:set>
                                      <p:cBhvr>
                                        <p:cTn id="335" dur="1" fill="hold">
                                          <p:stCondLst>
                                            <p:cond delay="0"/>
                                          </p:stCondLst>
                                        </p:cTn>
                                        <p:tgtEl>
                                          <p:spTgt spid="860"/>
                                        </p:tgtEl>
                                        <p:attrNameLst>
                                          <p:attrName>style.visibility</p:attrName>
                                        </p:attrNameLst>
                                      </p:cBhvr>
                                      <p:to>
                                        <p:strVal val="visible"/>
                                      </p:to>
                                    </p:set>
                                  </p:childTnLst>
                                </p:cTn>
                              </p:par>
                              <p:par>
                                <p:cTn id="336" presetID="8" presetClass="emph" presetSubtype="0" fill="hold" nodeType="withEffect">
                                  <p:stCondLst>
                                    <p:cond delay="0"/>
                                  </p:stCondLst>
                                  <p:childTnLst>
                                    <p:animRot by="10800000">
                                      <p:cBhvr>
                                        <p:cTn id="337" dur="5000" fill="hold"/>
                                        <p:tgtEl>
                                          <p:spTgt spid="864"/>
                                        </p:tgtEl>
                                        <p:attrNameLst>
                                          <p:attrName>r</p:attrName>
                                        </p:attrNameLst>
                                      </p:cBhvr>
                                    </p:animRot>
                                  </p:childTnLst>
                                </p:cTn>
                              </p:par>
                              <p:par>
                                <p:cTn id="338" presetID="8" presetClass="emph" presetSubtype="0" fill="hold" nodeType="withEffect">
                                  <p:stCondLst>
                                    <p:cond delay="0"/>
                                  </p:stCondLst>
                                  <p:childTnLst>
                                    <p:animRot by="-16200000">
                                      <p:cBhvr>
                                        <p:cTn id="339" dur="5000" fill="hold"/>
                                        <p:tgtEl>
                                          <p:spTgt spid="860"/>
                                        </p:tgtEl>
                                        <p:attrNameLst>
                                          <p:attrName>r</p:attrName>
                                        </p:attrNameLst>
                                      </p:cBhvr>
                                    </p:animRot>
                                  </p:childTnLst>
                                </p:cTn>
                              </p:par>
                              <p:par>
                                <p:cTn id="340" presetID="0" presetClass="path" presetSubtype="0" fill="hold" nodeType="withEffect">
                                  <p:stCondLst>
                                    <p:cond delay="0"/>
                                  </p:stCondLst>
                                  <p:childTnLst>
                                    <p:animMotion origin="layout" path="M 2.29167E-6 -1.48148E-6 L -0.53867 -0.58588 " pathEditMode="relative" rAng="0" ptsTypes="AA">
                                      <p:cBhvr>
                                        <p:cTn id="341" dur="5000" fill="hold"/>
                                        <p:tgtEl>
                                          <p:spTgt spid="864"/>
                                        </p:tgtEl>
                                        <p:attrNameLst>
                                          <p:attrName>ppt_x</p:attrName>
                                          <p:attrName>ppt_y</p:attrName>
                                        </p:attrNameLst>
                                      </p:cBhvr>
                                      <p:rCtr x="-26940" y="-29306"/>
                                    </p:animMotion>
                                  </p:childTnLst>
                                </p:cTn>
                              </p:par>
                              <p:par>
                                <p:cTn id="342" presetID="0" presetClass="path" presetSubtype="0" fill="hold" nodeType="withEffect">
                                  <p:stCondLst>
                                    <p:cond delay="0"/>
                                  </p:stCondLst>
                                  <p:childTnLst>
                                    <p:animMotion origin="layout" path="M 2.91667E-6 -0.01644 L 0.62448 -0.30162 " pathEditMode="relative" rAng="0" ptsTypes="AA">
                                      <p:cBhvr>
                                        <p:cTn id="343" dur="5000" fill="hold"/>
                                        <p:tgtEl>
                                          <p:spTgt spid="860"/>
                                        </p:tgtEl>
                                        <p:attrNameLst>
                                          <p:attrName>ppt_x</p:attrName>
                                          <p:attrName>ppt_y</p:attrName>
                                        </p:attrNameLst>
                                      </p:cBhvr>
                                      <p:rCtr x="31224" y="-14259"/>
                                    </p:animMotion>
                                  </p:childTnLst>
                                </p:cTn>
                              </p:par>
                            </p:childTnLst>
                          </p:cTn>
                        </p:par>
                        <p:par>
                          <p:cTn id="344" fill="hold">
                            <p:stCondLst>
                              <p:cond delay="100000"/>
                            </p:stCondLst>
                            <p:childTnLst>
                              <p:par>
                                <p:cTn id="345" presetID="8" presetClass="emph" presetSubtype="0" fill="hold" nodeType="afterEffect">
                                  <p:stCondLst>
                                    <p:cond delay="0"/>
                                  </p:stCondLst>
                                  <p:childTnLst>
                                    <p:animRot by="21600000">
                                      <p:cBhvr>
                                        <p:cTn id="346" dur="5000" fill="hold"/>
                                        <p:tgtEl>
                                          <p:spTgt spid="873"/>
                                        </p:tgtEl>
                                        <p:attrNameLst>
                                          <p:attrName>r</p:attrName>
                                        </p:attrNameLst>
                                      </p:cBhvr>
                                    </p:animRot>
                                  </p:childTnLst>
                                  <p:subTnLst>
                                    <p:set>
                                      <p:cBhvr override="childStyle">
                                        <p:cTn dur="1" fill="hold" display="0" masterRel="sameClick" afterEffect="1">
                                          <p:stCondLst>
                                            <p:cond evt="end" delay="0">
                                              <p:tn val="345"/>
                                            </p:cond>
                                          </p:stCondLst>
                                        </p:cTn>
                                        <p:tgtEl>
                                          <p:spTgt spid="873"/>
                                        </p:tgtEl>
                                        <p:attrNameLst>
                                          <p:attrName>style.visibility</p:attrName>
                                        </p:attrNameLst>
                                      </p:cBhvr>
                                      <p:to>
                                        <p:strVal val="hidden"/>
                                      </p:to>
                                    </p:set>
                                  </p:subTnLst>
                                </p:cTn>
                              </p:par>
                              <p:par>
                                <p:cTn id="347" presetID="0" presetClass="path" presetSubtype="0" fill="hold" nodeType="withEffect">
                                  <p:stCondLst>
                                    <p:cond delay="0"/>
                                  </p:stCondLst>
                                  <p:childTnLst>
                                    <p:animMotion origin="layout" path="M -0.50886 -0.525 L 0.54284 -0.36759 " pathEditMode="relative" rAng="0" ptsTypes="AA">
                                      <p:cBhvr>
                                        <p:cTn id="348" dur="5000" fill="hold"/>
                                        <p:tgtEl>
                                          <p:spTgt spid="873"/>
                                        </p:tgtEl>
                                        <p:attrNameLst>
                                          <p:attrName>ppt_x</p:attrName>
                                          <p:attrName>ppt_y</p:attrName>
                                        </p:attrNameLst>
                                      </p:cBhvr>
                                      <p:rCtr x="52578" y="7870"/>
                                    </p:animMotion>
                                  </p:childTnLst>
                                  <p:subTnLst>
                                    <p:set>
                                      <p:cBhvr override="childStyle">
                                        <p:cTn dur="1" fill="hold" display="0" masterRel="sameClick" afterEffect="1">
                                          <p:stCondLst>
                                            <p:cond evt="end" delay="0">
                                              <p:tn val="347"/>
                                            </p:cond>
                                          </p:stCondLst>
                                        </p:cTn>
                                        <p:tgtEl>
                                          <p:spTgt spid="873"/>
                                        </p:tgtEl>
                                        <p:attrNameLst>
                                          <p:attrName>style.visibility</p:attrName>
                                        </p:attrNameLst>
                                      </p:cBhvr>
                                      <p:to>
                                        <p:strVal val="hidden"/>
                                      </p:to>
                                    </p:set>
                                  </p:subTnLst>
                                </p:cTn>
                              </p:par>
                              <p:par>
                                <p:cTn id="349" presetID="0" presetClass="path" presetSubtype="0" fill="hold" nodeType="withEffect">
                                  <p:stCondLst>
                                    <p:cond delay="0"/>
                                  </p:stCondLst>
                                  <p:childTnLst>
                                    <p:animMotion origin="layout" path="M 0.10052 1.43588 L 0.02018 0.88218 " pathEditMode="relative" rAng="0" ptsTypes="AA">
                                      <p:cBhvr>
                                        <p:cTn id="350" dur="5000" fill="hold"/>
                                        <p:tgtEl>
                                          <p:spTgt spid="870"/>
                                        </p:tgtEl>
                                        <p:attrNameLst>
                                          <p:attrName>ppt_x</p:attrName>
                                          <p:attrName>ppt_y</p:attrName>
                                        </p:attrNameLst>
                                      </p:cBhvr>
                                      <p:rCtr x="-4023" y="-27685"/>
                                    </p:animMotion>
                                  </p:childTnLst>
                                  <p:subTnLst>
                                    <p:set>
                                      <p:cBhvr override="childStyle">
                                        <p:cTn dur="1" fill="hold" display="0" masterRel="sameClick" afterEffect="1">
                                          <p:stCondLst>
                                            <p:cond evt="end" delay="0">
                                              <p:tn val="349"/>
                                            </p:cond>
                                          </p:stCondLst>
                                        </p:cTn>
                                        <p:tgtEl>
                                          <p:spTgt spid="870"/>
                                        </p:tgtEl>
                                        <p:attrNameLst>
                                          <p:attrName>style.visibility</p:attrName>
                                        </p:attrNameLst>
                                      </p:cBhvr>
                                      <p:to>
                                        <p:strVal val="hidden"/>
                                      </p:to>
                                    </p:set>
                                  </p:subTnLst>
                                </p:cTn>
                              </p:par>
                              <p:par>
                                <p:cTn id="351" presetID="8" presetClass="emph" presetSubtype="0" repeatCount="0" fill="hold" nodeType="withEffect">
                                  <p:stCondLst>
                                    <p:cond delay="0"/>
                                  </p:stCondLst>
                                  <p:childTnLst>
                                    <p:animRot by="31200000">
                                      <p:cBhvr>
                                        <p:cTn id="352" dur="5000" fill="hold"/>
                                        <p:tgtEl>
                                          <p:spTgt spid="876"/>
                                        </p:tgtEl>
                                        <p:attrNameLst>
                                          <p:attrName>r</p:attrName>
                                        </p:attrNameLst>
                                      </p:cBhvr>
                                    </p:animRot>
                                  </p:childTnLst>
                                  <p:subTnLst>
                                    <p:set>
                                      <p:cBhvr override="childStyle">
                                        <p:cTn dur="1" fill="hold" display="0" masterRel="sameClick" afterEffect="1">
                                          <p:stCondLst>
                                            <p:cond evt="end" delay="0">
                                              <p:tn val="351"/>
                                            </p:cond>
                                          </p:stCondLst>
                                        </p:cTn>
                                        <p:tgtEl>
                                          <p:spTgt spid="876"/>
                                        </p:tgtEl>
                                        <p:attrNameLst>
                                          <p:attrName>style.visibility</p:attrName>
                                        </p:attrNameLst>
                                      </p:cBhvr>
                                      <p:to>
                                        <p:strVal val="hidden"/>
                                      </p:to>
                                    </p:set>
                                  </p:subTnLst>
                                </p:cTn>
                              </p:par>
                              <p:par>
                                <p:cTn id="353" presetID="0" presetClass="path" presetSubtype="0" fill="hold" nodeType="withEffect">
                                  <p:stCondLst>
                                    <p:cond delay="0"/>
                                  </p:stCondLst>
                                  <p:childTnLst>
                                    <p:animMotion origin="layout" path="M 4.58333E-6 -7.40741E-7 L -0.56263 -0.3287 " pathEditMode="relative" rAng="0" ptsTypes="AA">
                                      <p:cBhvr>
                                        <p:cTn id="354" dur="5000" fill="hold"/>
                                        <p:tgtEl>
                                          <p:spTgt spid="876"/>
                                        </p:tgtEl>
                                        <p:attrNameLst>
                                          <p:attrName>ppt_x</p:attrName>
                                          <p:attrName>ppt_y</p:attrName>
                                        </p:attrNameLst>
                                      </p:cBhvr>
                                      <p:rCtr x="-28138" y="-16435"/>
                                    </p:animMotion>
                                  </p:childTnLst>
                                  <p:subTnLst>
                                    <p:set>
                                      <p:cBhvr override="childStyle">
                                        <p:cTn dur="1" fill="hold" display="0" masterRel="sameClick" afterEffect="1">
                                          <p:stCondLst>
                                            <p:cond evt="end" delay="0">
                                              <p:tn val="353"/>
                                            </p:cond>
                                          </p:stCondLst>
                                        </p:cTn>
                                        <p:tgtEl>
                                          <p:spTgt spid="876"/>
                                        </p:tgtEl>
                                        <p:attrNameLst>
                                          <p:attrName>style.visibility</p:attrName>
                                        </p:attrNameLst>
                                      </p:cBhvr>
                                      <p:to>
                                        <p:strVal val="hidden"/>
                                      </p:to>
                                    </p:set>
                                  </p:subTnLst>
                                </p:cTn>
                              </p:par>
                              <p:par>
                                <p:cTn id="355" presetID="8" presetClass="emph" presetSubtype="0" fill="hold" nodeType="withEffect">
                                  <p:stCondLst>
                                    <p:cond delay="0"/>
                                  </p:stCondLst>
                                  <p:childTnLst>
                                    <p:animRot by="10800000">
                                      <p:cBhvr>
                                        <p:cTn id="356" dur="5000" fill="hold"/>
                                        <p:tgtEl>
                                          <p:spTgt spid="870"/>
                                        </p:tgtEl>
                                        <p:attrNameLst>
                                          <p:attrName>r</p:attrName>
                                        </p:attrNameLst>
                                      </p:cBhvr>
                                    </p:animRot>
                                  </p:childTnLst>
                                  <p:subTnLst>
                                    <p:set>
                                      <p:cBhvr override="childStyle">
                                        <p:cTn dur="1" fill="hold" display="0" masterRel="sameClick" afterEffect="1">
                                          <p:stCondLst>
                                            <p:cond evt="end" delay="0">
                                              <p:tn val="355"/>
                                            </p:cond>
                                          </p:stCondLst>
                                        </p:cTn>
                                        <p:tgtEl>
                                          <p:spTgt spid="870"/>
                                        </p:tgtEl>
                                        <p:attrNameLst>
                                          <p:attrName>style.visibility</p:attrName>
                                        </p:attrNameLst>
                                      </p:cBhvr>
                                      <p:to>
                                        <p:strVal val="hidden"/>
                                      </p:to>
                                    </p:set>
                                  </p:subTnLst>
                                </p:cTn>
                              </p:par>
                              <p:par>
                                <p:cTn id="357" presetID="23" presetClass="entr" presetSubtype="16" fill="hold" grpId="1" nodeType="withEffect">
                                  <p:stCondLst>
                                    <p:cond delay="4700"/>
                                  </p:stCondLst>
                                  <p:childTnLst>
                                    <p:set>
                                      <p:cBhvr>
                                        <p:cTn id="358" dur="1" fill="hold">
                                          <p:stCondLst>
                                            <p:cond delay="0"/>
                                          </p:stCondLst>
                                        </p:cTn>
                                        <p:tgtEl>
                                          <p:spTgt spid="906"/>
                                        </p:tgtEl>
                                        <p:attrNameLst>
                                          <p:attrName>style.visibility</p:attrName>
                                        </p:attrNameLst>
                                      </p:cBhvr>
                                      <p:to>
                                        <p:strVal val="visible"/>
                                      </p:to>
                                    </p:set>
                                    <p:anim calcmode="lin" valueType="num">
                                      <p:cBhvr>
                                        <p:cTn id="359" dur="300" fill="hold"/>
                                        <p:tgtEl>
                                          <p:spTgt spid="906"/>
                                        </p:tgtEl>
                                        <p:attrNameLst>
                                          <p:attrName>ppt_w</p:attrName>
                                        </p:attrNameLst>
                                      </p:cBhvr>
                                      <p:tavLst>
                                        <p:tav tm="0">
                                          <p:val>
                                            <p:fltVal val="0"/>
                                          </p:val>
                                        </p:tav>
                                        <p:tav tm="100000">
                                          <p:val>
                                            <p:strVal val="#ppt_w"/>
                                          </p:val>
                                        </p:tav>
                                      </p:tavLst>
                                    </p:anim>
                                    <p:anim calcmode="lin" valueType="num">
                                      <p:cBhvr>
                                        <p:cTn id="360" dur="300" fill="hold"/>
                                        <p:tgtEl>
                                          <p:spTgt spid="906"/>
                                        </p:tgtEl>
                                        <p:attrNameLst>
                                          <p:attrName>ppt_h</p:attrName>
                                        </p:attrNameLst>
                                      </p:cBhvr>
                                      <p:tavLst>
                                        <p:tav tm="0">
                                          <p:val>
                                            <p:fltVal val="0"/>
                                          </p:val>
                                        </p:tav>
                                        <p:tav tm="100000">
                                          <p:val>
                                            <p:strVal val="#ppt_h"/>
                                          </p:val>
                                        </p:tav>
                                      </p:tavLst>
                                    </p:anim>
                                  </p:childTnLst>
                                </p:cTn>
                              </p:par>
                            </p:childTnLst>
                          </p:cTn>
                        </p:par>
                        <p:par>
                          <p:cTn id="361" fill="hold">
                            <p:stCondLst>
                              <p:cond delay="105000"/>
                            </p:stCondLst>
                            <p:childTnLst>
                              <p:par>
                                <p:cTn id="362" presetID="1" presetClass="entr" presetSubtype="0" fill="hold" nodeType="afterEffect">
                                  <p:stCondLst>
                                    <p:cond delay="0"/>
                                  </p:stCondLst>
                                  <p:childTnLst>
                                    <p:set>
                                      <p:cBhvr>
                                        <p:cTn id="363" dur="1" fill="hold">
                                          <p:stCondLst>
                                            <p:cond delay="0"/>
                                          </p:stCondLst>
                                        </p:cTn>
                                        <p:tgtEl>
                                          <p:spTgt spid="883"/>
                                        </p:tgtEl>
                                        <p:attrNameLst>
                                          <p:attrName>style.visibility</p:attrName>
                                        </p:attrNameLst>
                                      </p:cBhvr>
                                      <p:to>
                                        <p:strVal val="visible"/>
                                      </p:to>
                                    </p:set>
                                  </p:childTnLst>
                                </p:cTn>
                              </p:par>
                              <p:par>
                                <p:cTn id="364" presetID="23" presetClass="exit" presetSubtype="32" fill="hold" grpId="0" nodeType="withEffect">
                                  <p:stCondLst>
                                    <p:cond delay="0"/>
                                  </p:stCondLst>
                                  <p:childTnLst>
                                    <p:anim calcmode="lin" valueType="num">
                                      <p:cBhvr>
                                        <p:cTn id="365" dur="300"/>
                                        <p:tgtEl>
                                          <p:spTgt spid="906"/>
                                        </p:tgtEl>
                                        <p:attrNameLst>
                                          <p:attrName>ppt_w</p:attrName>
                                        </p:attrNameLst>
                                      </p:cBhvr>
                                      <p:tavLst>
                                        <p:tav tm="0">
                                          <p:val>
                                            <p:strVal val="ppt_w"/>
                                          </p:val>
                                        </p:tav>
                                        <p:tav tm="100000">
                                          <p:val>
                                            <p:fltVal val="0"/>
                                          </p:val>
                                        </p:tav>
                                      </p:tavLst>
                                    </p:anim>
                                    <p:anim calcmode="lin" valueType="num">
                                      <p:cBhvr>
                                        <p:cTn id="366" dur="300"/>
                                        <p:tgtEl>
                                          <p:spTgt spid="906"/>
                                        </p:tgtEl>
                                        <p:attrNameLst>
                                          <p:attrName>ppt_h</p:attrName>
                                        </p:attrNameLst>
                                      </p:cBhvr>
                                      <p:tavLst>
                                        <p:tav tm="0">
                                          <p:val>
                                            <p:strVal val="ppt_h"/>
                                          </p:val>
                                        </p:tav>
                                        <p:tav tm="100000">
                                          <p:val>
                                            <p:fltVal val="0"/>
                                          </p:val>
                                        </p:tav>
                                      </p:tavLst>
                                    </p:anim>
                                    <p:set>
                                      <p:cBhvr>
                                        <p:cTn id="367" dur="1" fill="hold">
                                          <p:stCondLst>
                                            <p:cond delay="299"/>
                                          </p:stCondLst>
                                        </p:cTn>
                                        <p:tgtEl>
                                          <p:spTgt spid="906"/>
                                        </p:tgtEl>
                                        <p:attrNameLst>
                                          <p:attrName>style.visibility</p:attrName>
                                        </p:attrNameLst>
                                      </p:cBhvr>
                                      <p:to>
                                        <p:strVal val="hidden"/>
                                      </p:to>
                                    </p:set>
                                  </p:childTnLst>
                                </p:cTn>
                              </p:par>
                              <p:par>
                                <p:cTn id="368" presetID="1" presetClass="entr" presetSubtype="0" fill="hold" nodeType="withEffect">
                                  <p:stCondLst>
                                    <p:cond delay="0"/>
                                  </p:stCondLst>
                                  <p:childTnLst>
                                    <p:set>
                                      <p:cBhvr>
                                        <p:cTn id="369" dur="1" fill="hold">
                                          <p:stCondLst>
                                            <p:cond delay="0"/>
                                          </p:stCondLst>
                                        </p:cTn>
                                        <p:tgtEl>
                                          <p:spTgt spid="879"/>
                                        </p:tgtEl>
                                        <p:attrNameLst>
                                          <p:attrName>style.visibility</p:attrName>
                                        </p:attrNameLst>
                                      </p:cBhvr>
                                      <p:to>
                                        <p:strVal val="visible"/>
                                      </p:to>
                                    </p:set>
                                  </p:childTnLst>
                                </p:cTn>
                              </p:par>
                              <p:par>
                                <p:cTn id="370" presetID="8" presetClass="emph" presetSubtype="0" fill="hold" nodeType="withEffect">
                                  <p:stCondLst>
                                    <p:cond delay="0"/>
                                  </p:stCondLst>
                                  <p:childTnLst>
                                    <p:animRot by="10800000">
                                      <p:cBhvr>
                                        <p:cTn id="371" dur="5000" fill="hold"/>
                                        <p:tgtEl>
                                          <p:spTgt spid="883"/>
                                        </p:tgtEl>
                                        <p:attrNameLst>
                                          <p:attrName>r</p:attrName>
                                        </p:attrNameLst>
                                      </p:cBhvr>
                                    </p:animRot>
                                  </p:childTnLst>
                                </p:cTn>
                              </p:par>
                              <p:par>
                                <p:cTn id="372" presetID="8" presetClass="emph" presetSubtype="0" fill="hold" nodeType="withEffect">
                                  <p:stCondLst>
                                    <p:cond delay="0"/>
                                  </p:stCondLst>
                                  <p:childTnLst>
                                    <p:animRot by="-16200000">
                                      <p:cBhvr>
                                        <p:cTn id="373" dur="5000" fill="hold"/>
                                        <p:tgtEl>
                                          <p:spTgt spid="879"/>
                                        </p:tgtEl>
                                        <p:attrNameLst>
                                          <p:attrName>r</p:attrName>
                                        </p:attrNameLst>
                                      </p:cBhvr>
                                    </p:animRot>
                                  </p:childTnLst>
                                </p:cTn>
                              </p:par>
                              <p:par>
                                <p:cTn id="374" presetID="0" presetClass="path" presetSubtype="0" fill="hold" nodeType="withEffect">
                                  <p:stCondLst>
                                    <p:cond delay="0"/>
                                  </p:stCondLst>
                                  <p:childTnLst>
                                    <p:animMotion origin="layout" path="M -5.55556E-7 3.45679E-6 L -1.0026 -0.2463 " pathEditMode="relative" rAng="0" ptsTypes="AA">
                                      <p:cBhvr>
                                        <p:cTn id="375" dur="5000" fill="hold"/>
                                        <p:tgtEl>
                                          <p:spTgt spid="883"/>
                                        </p:tgtEl>
                                        <p:attrNameLst>
                                          <p:attrName>ppt_x</p:attrName>
                                          <p:attrName>ppt_y</p:attrName>
                                        </p:attrNameLst>
                                      </p:cBhvr>
                                      <p:rCtr x="-50139" y="-12315"/>
                                    </p:animMotion>
                                  </p:childTnLst>
                                </p:cTn>
                              </p:par>
                              <p:par>
                                <p:cTn id="376" presetID="0" presetClass="path" presetSubtype="0" fill="hold" nodeType="withEffect">
                                  <p:stCondLst>
                                    <p:cond delay="0"/>
                                  </p:stCondLst>
                                  <p:childTnLst>
                                    <p:animMotion origin="layout" path="M 2.77778E-7 -0.01636 L 0.62448 -0.30155 " pathEditMode="relative" rAng="0" ptsTypes="AA">
                                      <p:cBhvr>
                                        <p:cTn id="377" dur="5000" fill="hold"/>
                                        <p:tgtEl>
                                          <p:spTgt spid="879"/>
                                        </p:tgtEl>
                                        <p:attrNameLst>
                                          <p:attrName>ppt_x</p:attrName>
                                          <p:attrName>ppt_y</p:attrName>
                                        </p:attrNameLst>
                                      </p:cBhvr>
                                      <p:rCtr x="31215" y="-14259"/>
                                    </p:animMotion>
                                  </p:childTnLst>
                                </p:cTn>
                              </p:par>
                            </p:childTnLst>
                          </p:cTn>
                        </p:par>
                        <p:par>
                          <p:cTn id="378" fill="hold">
                            <p:stCondLst>
                              <p:cond delay="110000"/>
                            </p:stCondLst>
                            <p:childTnLst>
                              <p:par>
                                <p:cTn id="379" presetID="8" presetClass="emph" presetSubtype="0" fill="hold" nodeType="afterEffect">
                                  <p:stCondLst>
                                    <p:cond delay="0"/>
                                  </p:stCondLst>
                                  <p:childTnLst>
                                    <p:animRot by="21600000">
                                      <p:cBhvr>
                                        <p:cTn id="380" dur="5000" fill="hold"/>
                                        <p:tgtEl>
                                          <p:spTgt spid="890"/>
                                        </p:tgtEl>
                                        <p:attrNameLst>
                                          <p:attrName>r</p:attrName>
                                        </p:attrNameLst>
                                      </p:cBhvr>
                                    </p:animRot>
                                  </p:childTnLst>
                                  <p:subTnLst>
                                    <p:set>
                                      <p:cBhvr override="childStyle">
                                        <p:cTn dur="1" fill="hold" display="0" masterRel="sameClick" afterEffect="1">
                                          <p:stCondLst>
                                            <p:cond evt="end" delay="0">
                                              <p:tn val="379"/>
                                            </p:cond>
                                          </p:stCondLst>
                                        </p:cTn>
                                        <p:tgtEl>
                                          <p:spTgt spid="890"/>
                                        </p:tgtEl>
                                        <p:attrNameLst>
                                          <p:attrName>style.visibility</p:attrName>
                                        </p:attrNameLst>
                                      </p:cBhvr>
                                      <p:to>
                                        <p:strVal val="hidden"/>
                                      </p:to>
                                    </p:set>
                                  </p:subTnLst>
                                </p:cTn>
                              </p:par>
                              <p:par>
                                <p:cTn id="381" presetID="0" presetClass="path" presetSubtype="0" fill="hold" nodeType="withEffect">
                                  <p:stCondLst>
                                    <p:cond delay="0"/>
                                  </p:stCondLst>
                                  <p:childTnLst>
                                    <p:animMotion origin="layout" path="M 0.15886 -0.50764 L 0.54284 -0.3676 " pathEditMode="relative" rAng="0" ptsTypes="AA">
                                      <p:cBhvr>
                                        <p:cTn id="382" dur="5000" fill="hold"/>
                                        <p:tgtEl>
                                          <p:spTgt spid="890"/>
                                        </p:tgtEl>
                                        <p:attrNameLst>
                                          <p:attrName>ppt_x</p:attrName>
                                          <p:attrName>ppt_y</p:attrName>
                                        </p:attrNameLst>
                                      </p:cBhvr>
                                      <p:rCtr x="19206" y="6991"/>
                                    </p:animMotion>
                                  </p:childTnLst>
                                  <p:subTnLst>
                                    <p:set>
                                      <p:cBhvr override="childStyle">
                                        <p:cTn dur="1" fill="hold" display="0" masterRel="sameClick" afterEffect="1">
                                          <p:stCondLst>
                                            <p:cond evt="end" delay="0">
                                              <p:tn val="381"/>
                                            </p:cond>
                                          </p:stCondLst>
                                        </p:cTn>
                                        <p:tgtEl>
                                          <p:spTgt spid="890"/>
                                        </p:tgtEl>
                                        <p:attrNameLst>
                                          <p:attrName>style.visibility</p:attrName>
                                        </p:attrNameLst>
                                      </p:cBhvr>
                                      <p:to>
                                        <p:strVal val="hidden"/>
                                      </p:to>
                                    </p:set>
                                  </p:subTnLst>
                                </p:cTn>
                              </p:par>
                              <p:par>
                                <p:cTn id="383" presetID="0" presetClass="path" presetSubtype="0" fill="hold" nodeType="withEffect">
                                  <p:stCondLst>
                                    <p:cond delay="0"/>
                                  </p:stCondLst>
                                  <p:childTnLst>
                                    <p:animMotion origin="layout" path="M -0.18373 1.6287 L 0.02396 0.78032 " pathEditMode="relative" rAng="0" ptsTypes="AA">
                                      <p:cBhvr>
                                        <p:cTn id="384" dur="5000" fill="hold"/>
                                        <p:tgtEl>
                                          <p:spTgt spid="887"/>
                                        </p:tgtEl>
                                        <p:attrNameLst>
                                          <p:attrName>ppt_x</p:attrName>
                                          <p:attrName>ppt_y</p:attrName>
                                        </p:attrNameLst>
                                      </p:cBhvr>
                                      <p:rCtr x="10378" y="-42431"/>
                                    </p:animMotion>
                                  </p:childTnLst>
                                  <p:subTnLst>
                                    <p:set>
                                      <p:cBhvr override="childStyle">
                                        <p:cTn dur="1" fill="hold" display="0" masterRel="sameClick" afterEffect="1">
                                          <p:stCondLst>
                                            <p:cond evt="end" delay="0">
                                              <p:tn val="383"/>
                                            </p:cond>
                                          </p:stCondLst>
                                        </p:cTn>
                                        <p:tgtEl>
                                          <p:spTgt spid="887"/>
                                        </p:tgtEl>
                                        <p:attrNameLst>
                                          <p:attrName>style.visibility</p:attrName>
                                        </p:attrNameLst>
                                      </p:cBhvr>
                                      <p:to>
                                        <p:strVal val="hidden"/>
                                      </p:to>
                                    </p:set>
                                  </p:subTnLst>
                                </p:cTn>
                              </p:par>
                              <p:par>
                                <p:cTn id="385" presetID="8" presetClass="emph" presetSubtype="0" repeatCount="0" fill="hold" nodeType="withEffect">
                                  <p:stCondLst>
                                    <p:cond delay="0"/>
                                  </p:stCondLst>
                                  <p:childTnLst>
                                    <p:animRot by="31200000">
                                      <p:cBhvr>
                                        <p:cTn id="386" dur="5000" fill="hold"/>
                                        <p:tgtEl>
                                          <p:spTgt spid="893"/>
                                        </p:tgtEl>
                                        <p:attrNameLst>
                                          <p:attrName>r</p:attrName>
                                        </p:attrNameLst>
                                      </p:cBhvr>
                                    </p:animRot>
                                  </p:childTnLst>
                                  <p:subTnLst>
                                    <p:set>
                                      <p:cBhvr override="childStyle">
                                        <p:cTn dur="1" fill="hold" display="0" masterRel="sameClick" afterEffect="1">
                                          <p:stCondLst>
                                            <p:cond evt="end" delay="0">
                                              <p:tn val="385"/>
                                            </p:cond>
                                          </p:stCondLst>
                                        </p:cTn>
                                        <p:tgtEl>
                                          <p:spTgt spid="893"/>
                                        </p:tgtEl>
                                        <p:attrNameLst>
                                          <p:attrName>style.visibility</p:attrName>
                                        </p:attrNameLst>
                                      </p:cBhvr>
                                      <p:to>
                                        <p:strVal val="hidden"/>
                                      </p:to>
                                    </p:set>
                                  </p:subTnLst>
                                </p:cTn>
                              </p:par>
                              <p:par>
                                <p:cTn id="387" presetID="0" presetClass="path" presetSubtype="0" fill="hold" nodeType="withEffect">
                                  <p:stCondLst>
                                    <p:cond delay="0"/>
                                  </p:stCondLst>
                                  <p:childTnLst>
                                    <p:animMotion origin="layout" path="M 0.38842 -0.53264 L -0.54843 -0.44467 " pathEditMode="relative" rAng="0" ptsTypes="AA">
                                      <p:cBhvr>
                                        <p:cTn id="388" dur="5000" fill="hold"/>
                                        <p:tgtEl>
                                          <p:spTgt spid="893"/>
                                        </p:tgtEl>
                                        <p:attrNameLst>
                                          <p:attrName>ppt_x</p:attrName>
                                          <p:attrName>ppt_y</p:attrName>
                                        </p:attrNameLst>
                                      </p:cBhvr>
                                      <p:rCtr x="-46849" y="4398"/>
                                    </p:animMotion>
                                  </p:childTnLst>
                                  <p:subTnLst>
                                    <p:set>
                                      <p:cBhvr override="childStyle">
                                        <p:cTn dur="1" fill="hold" display="0" masterRel="sameClick" afterEffect="1">
                                          <p:stCondLst>
                                            <p:cond evt="end" delay="0">
                                              <p:tn val="387"/>
                                            </p:cond>
                                          </p:stCondLst>
                                        </p:cTn>
                                        <p:tgtEl>
                                          <p:spTgt spid="893"/>
                                        </p:tgtEl>
                                        <p:attrNameLst>
                                          <p:attrName>style.visibility</p:attrName>
                                        </p:attrNameLst>
                                      </p:cBhvr>
                                      <p:to>
                                        <p:strVal val="hidden"/>
                                      </p:to>
                                    </p:set>
                                  </p:subTnLst>
                                </p:cTn>
                              </p:par>
                              <p:par>
                                <p:cTn id="389" presetID="8" presetClass="emph" presetSubtype="0" fill="hold" nodeType="withEffect">
                                  <p:stCondLst>
                                    <p:cond delay="0"/>
                                  </p:stCondLst>
                                  <p:childTnLst>
                                    <p:animRot by="10800000">
                                      <p:cBhvr>
                                        <p:cTn id="390" dur="5000" fill="hold"/>
                                        <p:tgtEl>
                                          <p:spTgt spid="887"/>
                                        </p:tgtEl>
                                        <p:attrNameLst>
                                          <p:attrName>r</p:attrName>
                                        </p:attrNameLst>
                                      </p:cBhvr>
                                    </p:animRot>
                                  </p:childTnLst>
                                  <p:subTnLst>
                                    <p:set>
                                      <p:cBhvr override="childStyle">
                                        <p:cTn dur="1" fill="hold" display="0" masterRel="sameClick" afterEffect="1">
                                          <p:stCondLst>
                                            <p:cond evt="end" delay="0">
                                              <p:tn val="389"/>
                                            </p:cond>
                                          </p:stCondLst>
                                        </p:cTn>
                                        <p:tgtEl>
                                          <p:spTgt spid="887"/>
                                        </p:tgtEl>
                                        <p:attrNameLst>
                                          <p:attrName>style.visibility</p:attrName>
                                        </p:attrNameLst>
                                      </p:cBhvr>
                                      <p:to>
                                        <p:strVal val="hidden"/>
                                      </p:to>
                                    </p:set>
                                  </p:subTnLst>
                                </p:cTn>
                              </p:par>
                              <p:par>
                                <p:cTn id="391" presetID="23" presetClass="entr" presetSubtype="16" fill="hold" grpId="1" nodeType="withEffect">
                                  <p:stCondLst>
                                    <p:cond delay="4700"/>
                                  </p:stCondLst>
                                  <p:childTnLst>
                                    <p:set>
                                      <p:cBhvr>
                                        <p:cTn id="392" dur="1" fill="hold">
                                          <p:stCondLst>
                                            <p:cond delay="0"/>
                                          </p:stCondLst>
                                        </p:cTn>
                                        <p:tgtEl>
                                          <p:spTgt spid="904"/>
                                        </p:tgtEl>
                                        <p:attrNameLst>
                                          <p:attrName>style.visibility</p:attrName>
                                        </p:attrNameLst>
                                      </p:cBhvr>
                                      <p:to>
                                        <p:strVal val="visible"/>
                                      </p:to>
                                    </p:set>
                                    <p:anim calcmode="lin" valueType="num">
                                      <p:cBhvr>
                                        <p:cTn id="393" dur="300" fill="hold"/>
                                        <p:tgtEl>
                                          <p:spTgt spid="904"/>
                                        </p:tgtEl>
                                        <p:attrNameLst>
                                          <p:attrName>ppt_w</p:attrName>
                                        </p:attrNameLst>
                                      </p:cBhvr>
                                      <p:tavLst>
                                        <p:tav tm="0">
                                          <p:val>
                                            <p:fltVal val="0"/>
                                          </p:val>
                                        </p:tav>
                                        <p:tav tm="100000">
                                          <p:val>
                                            <p:strVal val="#ppt_w"/>
                                          </p:val>
                                        </p:tav>
                                      </p:tavLst>
                                    </p:anim>
                                    <p:anim calcmode="lin" valueType="num">
                                      <p:cBhvr>
                                        <p:cTn id="394" dur="300" fill="hold"/>
                                        <p:tgtEl>
                                          <p:spTgt spid="904"/>
                                        </p:tgtEl>
                                        <p:attrNameLst>
                                          <p:attrName>ppt_h</p:attrName>
                                        </p:attrNameLst>
                                      </p:cBhvr>
                                      <p:tavLst>
                                        <p:tav tm="0">
                                          <p:val>
                                            <p:fltVal val="0"/>
                                          </p:val>
                                        </p:tav>
                                        <p:tav tm="100000">
                                          <p:val>
                                            <p:strVal val="#ppt_h"/>
                                          </p:val>
                                        </p:tav>
                                      </p:tavLst>
                                    </p:anim>
                                  </p:childTnLst>
                                </p:cTn>
                              </p:par>
                            </p:childTnLst>
                          </p:cTn>
                        </p:par>
                        <p:par>
                          <p:cTn id="395" fill="hold">
                            <p:stCondLst>
                              <p:cond delay="115000"/>
                            </p:stCondLst>
                            <p:childTnLst>
                              <p:par>
                                <p:cTn id="396" presetID="1" presetClass="entr" presetSubtype="0" fill="hold" nodeType="afterEffect">
                                  <p:stCondLst>
                                    <p:cond delay="0"/>
                                  </p:stCondLst>
                                  <p:childTnLst>
                                    <p:set>
                                      <p:cBhvr>
                                        <p:cTn id="397" dur="1" fill="hold">
                                          <p:stCondLst>
                                            <p:cond delay="0"/>
                                          </p:stCondLst>
                                        </p:cTn>
                                        <p:tgtEl>
                                          <p:spTgt spid="900"/>
                                        </p:tgtEl>
                                        <p:attrNameLst>
                                          <p:attrName>style.visibility</p:attrName>
                                        </p:attrNameLst>
                                      </p:cBhvr>
                                      <p:to>
                                        <p:strVal val="visible"/>
                                      </p:to>
                                    </p:set>
                                  </p:childTnLst>
                                </p:cTn>
                              </p:par>
                              <p:par>
                                <p:cTn id="398" presetID="23" presetClass="exit" presetSubtype="32" fill="hold" grpId="0" nodeType="withEffect">
                                  <p:stCondLst>
                                    <p:cond delay="0"/>
                                  </p:stCondLst>
                                  <p:childTnLst>
                                    <p:anim calcmode="lin" valueType="num">
                                      <p:cBhvr>
                                        <p:cTn id="399" dur="300"/>
                                        <p:tgtEl>
                                          <p:spTgt spid="904"/>
                                        </p:tgtEl>
                                        <p:attrNameLst>
                                          <p:attrName>ppt_w</p:attrName>
                                        </p:attrNameLst>
                                      </p:cBhvr>
                                      <p:tavLst>
                                        <p:tav tm="0">
                                          <p:val>
                                            <p:strVal val="ppt_w"/>
                                          </p:val>
                                        </p:tav>
                                        <p:tav tm="100000">
                                          <p:val>
                                            <p:fltVal val="0"/>
                                          </p:val>
                                        </p:tav>
                                      </p:tavLst>
                                    </p:anim>
                                    <p:anim calcmode="lin" valueType="num">
                                      <p:cBhvr>
                                        <p:cTn id="400" dur="300"/>
                                        <p:tgtEl>
                                          <p:spTgt spid="904"/>
                                        </p:tgtEl>
                                        <p:attrNameLst>
                                          <p:attrName>ppt_h</p:attrName>
                                        </p:attrNameLst>
                                      </p:cBhvr>
                                      <p:tavLst>
                                        <p:tav tm="0">
                                          <p:val>
                                            <p:strVal val="ppt_h"/>
                                          </p:val>
                                        </p:tav>
                                        <p:tav tm="100000">
                                          <p:val>
                                            <p:fltVal val="0"/>
                                          </p:val>
                                        </p:tav>
                                      </p:tavLst>
                                    </p:anim>
                                    <p:set>
                                      <p:cBhvr>
                                        <p:cTn id="401" dur="1" fill="hold">
                                          <p:stCondLst>
                                            <p:cond delay="299"/>
                                          </p:stCondLst>
                                        </p:cTn>
                                        <p:tgtEl>
                                          <p:spTgt spid="904"/>
                                        </p:tgtEl>
                                        <p:attrNameLst>
                                          <p:attrName>style.visibility</p:attrName>
                                        </p:attrNameLst>
                                      </p:cBhvr>
                                      <p:to>
                                        <p:strVal val="hidden"/>
                                      </p:to>
                                    </p:set>
                                  </p:childTnLst>
                                </p:cTn>
                              </p:par>
                              <p:par>
                                <p:cTn id="402" presetID="1" presetClass="entr" presetSubtype="0" fill="hold" nodeType="withEffect">
                                  <p:stCondLst>
                                    <p:cond delay="0"/>
                                  </p:stCondLst>
                                  <p:childTnLst>
                                    <p:set>
                                      <p:cBhvr>
                                        <p:cTn id="403" dur="1" fill="hold">
                                          <p:stCondLst>
                                            <p:cond delay="0"/>
                                          </p:stCondLst>
                                        </p:cTn>
                                        <p:tgtEl>
                                          <p:spTgt spid="896"/>
                                        </p:tgtEl>
                                        <p:attrNameLst>
                                          <p:attrName>style.visibility</p:attrName>
                                        </p:attrNameLst>
                                      </p:cBhvr>
                                      <p:to>
                                        <p:strVal val="visible"/>
                                      </p:to>
                                    </p:set>
                                  </p:childTnLst>
                                </p:cTn>
                              </p:par>
                              <p:par>
                                <p:cTn id="404" presetID="8" presetClass="emph" presetSubtype="0" fill="hold" nodeType="withEffect">
                                  <p:stCondLst>
                                    <p:cond delay="0"/>
                                  </p:stCondLst>
                                  <p:childTnLst>
                                    <p:animRot by="10800000">
                                      <p:cBhvr>
                                        <p:cTn id="405" dur="5000" fill="hold"/>
                                        <p:tgtEl>
                                          <p:spTgt spid="900"/>
                                        </p:tgtEl>
                                        <p:attrNameLst>
                                          <p:attrName>r</p:attrName>
                                        </p:attrNameLst>
                                      </p:cBhvr>
                                    </p:animRot>
                                  </p:childTnLst>
                                </p:cTn>
                              </p:par>
                              <p:par>
                                <p:cTn id="406" presetID="8" presetClass="emph" presetSubtype="0" fill="hold" nodeType="withEffect">
                                  <p:stCondLst>
                                    <p:cond delay="0"/>
                                  </p:stCondLst>
                                  <p:childTnLst>
                                    <p:animRot by="-16200000">
                                      <p:cBhvr>
                                        <p:cTn id="407" dur="5000" fill="hold"/>
                                        <p:tgtEl>
                                          <p:spTgt spid="896"/>
                                        </p:tgtEl>
                                        <p:attrNameLst>
                                          <p:attrName>r</p:attrName>
                                        </p:attrNameLst>
                                      </p:cBhvr>
                                    </p:animRot>
                                  </p:childTnLst>
                                </p:cTn>
                              </p:par>
                              <p:par>
                                <p:cTn id="408" presetID="0" presetClass="path" presetSubtype="0" fill="hold" nodeType="withEffect">
                                  <p:stCondLst>
                                    <p:cond delay="0"/>
                                  </p:stCondLst>
                                  <p:childTnLst>
                                    <p:animMotion origin="layout" path="M 3.88889E-6 -4.93827E-7 L -0.3698 0.65401 " pathEditMode="relative" rAng="0" ptsTypes="AA">
                                      <p:cBhvr>
                                        <p:cTn id="409" dur="5000" fill="hold"/>
                                        <p:tgtEl>
                                          <p:spTgt spid="900"/>
                                        </p:tgtEl>
                                        <p:attrNameLst>
                                          <p:attrName>ppt_x</p:attrName>
                                          <p:attrName>ppt_y</p:attrName>
                                        </p:attrNameLst>
                                      </p:cBhvr>
                                      <p:rCtr x="-18490" y="32685"/>
                                    </p:animMotion>
                                  </p:childTnLst>
                                </p:cTn>
                              </p:par>
                              <p:par>
                                <p:cTn id="410" presetID="0" presetClass="path" presetSubtype="0" fill="hold" nodeType="withEffect">
                                  <p:stCondLst>
                                    <p:cond delay="0"/>
                                  </p:stCondLst>
                                  <p:childTnLst>
                                    <p:animMotion origin="layout" path="M 4.72222E-6 -0.01636 L 0.17031 -0.80864 " pathEditMode="relative" rAng="0" ptsTypes="AA">
                                      <p:cBhvr>
                                        <p:cTn id="411" dur="5000" fill="hold"/>
                                        <p:tgtEl>
                                          <p:spTgt spid="896"/>
                                        </p:tgtEl>
                                        <p:attrNameLst>
                                          <p:attrName>ppt_x</p:attrName>
                                          <p:attrName>ppt_y</p:attrName>
                                        </p:attrNameLst>
                                      </p:cBhvr>
                                      <p:rCtr x="8507" y="-39630"/>
                                    </p:animMotion>
                                  </p:childTnLst>
                                </p:cTn>
                              </p:par>
                            </p:childTnLst>
                          </p:cTn>
                        </p:par>
                        <p:par>
                          <p:cTn id="412" fill="hold">
                            <p:stCondLst>
                              <p:cond delay="120000"/>
                            </p:stCondLst>
                            <p:childTnLst>
                              <p:par>
                                <p:cTn id="413" presetID="8" presetClass="emph" presetSubtype="0" fill="hold" nodeType="afterEffect">
                                  <p:stCondLst>
                                    <p:cond delay="0"/>
                                  </p:stCondLst>
                                  <p:childTnLst>
                                    <p:animRot by="21600000">
                                      <p:cBhvr>
                                        <p:cTn id="414" dur="5000" fill="hold"/>
                                        <p:tgtEl>
                                          <p:spTgt spid="910"/>
                                        </p:tgtEl>
                                        <p:attrNameLst>
                                          <p:attrName>r</p:attrName>
                                        </p:attrNameLst>
                                      </p:cBhvr>
                                    </p:animRot>
                                  </p:childTnLst>
                                  <p:subTnLst>
                                    <p:set>
                                      <p:cBhvr override="childStyle">
                                        <p:cTn dur="1" fill="hold" display="0" masterRel="sameClick" afterEffect="1">
                                          <p:stCondLst>
                                            <p:cond evt="end" delay="0">
                                              <p:tn val="413"/>
                                            </p:cond>
                                          </p:stCondLst>
                                        </p:cTn>
                                        <p:tgtEl>
                                          <p:spTgt spid="910"/>
                                        </p:tgtEl>
                                        <p:attrNameLst>
                                          <p:attrName>style.visibility</p:attrName>
                                        </p:attrNameLst>
                                      </p:cBhvr>
                                      <p:to>
                                        <p:strVal val="hidden"/>
                                      </p:to>
                                    </p:set>
                                  </p:subTnLst>
                                </p:cTn>
                              </p:par>
                              <p:par>
                                <p:cTn id="415" presetID="0" presetClass="path" presetSubtype="0" fill="hold" nodeType="withEffect">
                                  <p:stCondLst>
                                    <p:cond delay="0"/>
                                  </p:stCondLst>
                                  <p:childTnLst>
                                    <p:animMotion origin="layout" path="M -6.25E-7 4.44444E-6 L 0.54284 -0.3676 " pathEditMode="relative" rAng="0" ptsTypes="AA">
                                      <p:cBhvr>
                                        <p:cTn id="416" dur="5000" fill="hold"/>
                                        <p:tgtEl>
                                          <p:spTgt spid="910"/>
                                        </p:tgtEl>
                                        <p:attrNameLst>
                                          <p:attrName>ppt_x</p:attrName>
                                          <p:attrName>ppt_y</p:attrName>
                                        </p:attrNameLst>
                                      </p:cBhvr>
                                      <p:rCtr x="27135" y="-18380"/>
                                    </p:animMotion>
                                  </p:childTnLst>
                                  <p:subTnLst>
                                    <p:set>
                                      <p:cBhvr override="childStyle">
                                        <p:cTn dur="1" fill="hold" display="0" masterRel="sameClick" afterEffect="1">
                                          <p:stCondLst>
                                            <p:cond evt="end" delay="0">
                                              <p:tn val="415"/>
                                            </p:cond>
                                          </p:stCondLst>
                                        </p:cTn>
                                        <p:tgtEl>
                                          <p:spTgt spid="910"/>
                                        </p:tgtEl>
                                        <p:attrNameLst>
                                          <p:attrName>style.visibility</p:attrName>
                                        </p:attrNameLst>
                                      </p:cBhvr>
                                      <p:to>
                                        <p:strVal val="hidden"/>
                                      </p:to>
                                    </p:set>
                                  </p:subTnLst>
                                </p:cTn>
                              </p:par>
                              <p:par>
                                <p:cTn id="417" presetID="0" presetClass="path" presetSubtype="0" fill="hold" nodeType="withEffect">
                                  <p:stCondLst>
                                    <p:cond delay="0"/>
                                  </p:stCondLst>
                                  <p:childTnLst>
                                    <p:animMotion origin="layout" path="M 0.0056 0.01111 L 0.01862 0.57685 " pathEditMode="relative" rAng="0" ptsTypes="AA">
                                      <p:cBhvr>
                                        <p:cTn id="418" dur="5000" fill="hold"/>
                                        <p:tgtEl>
                                          <p:spTgt spid="907"/>
                                        </p:tgtEl>
                                        <p:attrNameLst>
                                          <p:attrName>ppt_x</p:attrName>
                                          <p:attrName>ppt_y</p:attrName>
                                        </p:attrNameLst>
                                      </p:cBhvr>
                                      <p:rCtr x="651" y="28287"/>
                                    </p:animMotion>
                                  </p:childTnLst>
                                  <p:subTnLst>
                                    <p:set>
                                      <p:cBhvr override="childStyle">
                                        <p:cTn dur="1" fill="hold" display="0" masterRel="sameClick" afterEffect="1">
                                          <p:stCondLst>
                                            <p:cond evt="end" delay="0">
                                              <p:tn val="417"/>
                                            </p:cond>
                                          </p:stCondLst>
                                        </p:cTn>
                                        <p:tgtEl>
                                          <p:spTgt spid="907"/>
                                        </p:tgtEl>
                                        <p:attrNameLst>
                                          <p:attrName>style.visibility</p:attrName>
                                        </p:attrNameLst>
                                      </p:cBhvr>
                                      <p:to>
                                        <p:strVal val="hidden"/>
                                      </p:to>
                                    </p:set>
                                  </p:subTnLst>
                                </p:cTn>
                              </p:par>
                              <p:par>
                                <p:cTn id="419" presetID="8" presetClass="emph" presetSubtype="0" repeatCount="0" fill="hold" nodeType="withEffect">
                                  <p:stCondLst>
                                    <p:cond delay="0"/>
                                  </p:stCondLst>
                                  <p:childTnLst>
                                    <p:animRot by="31200000">
                                      <p:cBhvr>
                                        <p:cTn id="420" dur="5000" fill="hold"/>
                                        <p:tgtEl>
                                          <p:spTgt spid="913"/>
                                        </p:tgtEl>
                                        <p:attrNameLst>
                                          <p:attrName>r</p:attrName>
                                        </p:attrNameLst>
                                      </p:cBhvr>
                                    </p:animRot>
                                  </p:childTnLst>
                                  <p:subTnLst>
                                    <p:set>
                                      <p:cBhvr override="childStyle">
                                        <p:cTn dur="1" fill="hold" display="0" masterRel="sameClick" afterEffect="1">
                                          <p:stCondLst>
                                            <p:cond evt="end" delay="0">
                                              <p:tn val="419"/>
                                            </p:cond>
                                          </p:stCondLst>
                                        </p:cTn>
                                        <p:tgtEl>
                                          <p:spTgt spid="913"/>
                                        </p:tgtEl>
                                        <p:attrNameLst>
                                          <p:attrName>style.visibility</p:attrName>
                                        </p:attrNameLst>
                                      </p:cBhvr>
                                      <p:to>
                                        <p:strVal val="hidden"/>
                                      </p:to>
                                    </p:set>
                                  </p:subTnLst>
                                </p:cTn>
                              </p:par>
                              <p:par>
                                <p:cTn id="421" presetID="0" presetClass="path" presetSubtype="0" fill="hold" nodeType="withEffect">
                                  <p:stCondLst>
                                    <p:cond delay="0"/>
                                  </p:stCondLst>
                                  <p:childTnLst>
                                    <p:animMotion origin="layout" path="M 1.04167E-6 -4.81481E-6 L -0.56263 -0.3287 " pathEditMode="relative" rAng="0" ptsTypes="AA">
                                      <p:cBhvr>
                                        <p:cTn id="422" dur="5000" fill="hold"/>
                                        <p:tgtEl>
                                          <p:spTgt spid="913"/>
                                        </p:tgtEl>
                                        <p:attrNameLst>
                                          <p:attrName>ppt_x</p:attrName>
                                          <p:attrName>ppt_y</p:attrName>
                                        </p:attrNameLst>
                                      </p:cBhvr>
                                      <p:rCtr x="-28138" y="-16435"/>
                                    </p:animMotion>
                                  </p:childTnLst>
                                  <p:subTnLst>
                                    <p:set>
                                      <p:cBhvr override="childStyle">
                                        <p:cTn dur="1" fill="hold" display="0" masterRel="sameClick" afterEffect="1">
                                          <p:stCondLst>
                                            <p:cond evt="end" delay="0">
                                              <p:tn val="421"/>
                                            </p:cond>
                                          </p:stCondLst>
                                        </p:cTn>
                                        <p:tgtEl>
                                          <p:spTgt spid="913"/>
                                        </p:tgtEl>
                                        <p:attrNameLst>
                                          <p:attrName>style.visibility</p:attrName>
                                        </p:attrNameLst>
                                      </p:cBhvr>
                                      <p:to>
                                        <p:strVal val="hidden"/>
                                      </p:to>
                                    </p:set>
                                  </p:subTnLst>
                                </p:cTn>
                              </p:par>
                              <p:par>
                                <p:cTn id="423" presetID="8" presetClass="emph" presetSubtype="0" fill="hold" nodeType="withEffect">
                                  <p:stCondLst>
                                    <p:cond delay="0"/>
                                  </p:stCondLst>
                                  <p:childTnLst>
                                    <p:animRot by="10800000">
                                      <p:cBhvr>
                                        <p:cTn id="424" dur="5000" fill="hold"/>
                                        <p:tgtEl>
                                          <p:spTgt spid="907"/>
                                        </p:tgtEl>
                                        <p:attrNameLst>
                                          <p:attrName>r</p:attrName>
                                        </p:attrNameLst>
                                      </p:cBhvr>
                                    </p:animRot>
                                  </p:childTnLst>
                                  <p:subTnLst>
                                    <p:set>
                                      <p:cBhvr override="childStyle">
                                        <p:cTn dur="1" fill="hold" display="0" masterRel="sameClick" afterEffect="1">
                                          <p:stCondLst>
                                            <p:cond evt="end" delay="0">
                                              <p:tn val="423"/>
                                            </p:cond>
                                          </p:stCondLst>
                                        </p:cTn>
                                        <p:tgtEl>
                                          <p:spTgt spid="907"/>
                                        </p:tgtEl>
                                        <p:attrNameLst>
                                          <p:attrName>style.visibility</p:attrName>
                                        </p:attrNameLst>
                                      </p:cBhvr>
                                      <p:to>
                                        <p:strVal val="hidden"/>
                                      </p:to>
                                    </p:set>
                                  </p:subTnLst>
                                </p:cTn>
                              </p:par>
                              <p:par>
                                <p:cTn id="425" presetID="23" presetClass="entr" presetSubtype="16" fill="hold" grpId="1" nodeType="withEffect">
                                  <p:stCondLst>
                                    <p:cond delay="4700"/>
                                  </p:stCondLst>
                                  <p:childTnLst>
                                    <p:set>
                                      <p:cBhvr>
                                        <p:cTn id="426" dur="1" fill="hold">
                                          <p:stCondLst>
                                            <p:cond delay="0"/>
                                          </p:stCondLst>
                                        </p:cTn>
                                        <p:tgtEl>
                                          <p:spTgt spid="961"/>
                                        </p:tgtEl>
                                        <p:attrNameLst>
                                          <p:attrName>style.visibility</p:attrName>
                                        </p:attrNameLst>
                                      </p:cBhvr>
                                      <p:to>
                                        <p:strVal val="visible"/>
                                      </p:to>
                                    </p:set>
                                    <p:anim calcmode="lin" valueType="num">
                                      <p:cBhvr>
                                        <p:cTn id="427" dur="300" fill="hold"/>
                                        <p:tgtEl>
                                          <p:spTgt spid="961"/>
                                        </p:tgtEl>
                                        <p:attrNameLst>
                                          <p:attrName>ppt_w</p:attrName>
                                        </p:attrNameLst>
                                      </p:cBhvr>
                                      <p:tavLst>
                                        <p:tav tm="0">
                                          <p:val>
                                            <p:fltVal val="0"/>
                                          </p:val>
                                        </p:tav>
                                        <p:tav tm="100000">
                                          <p:val>
                                            <p:strVal val="#ppt_w"/>
                                          </p:val>
                                        </p:tav>
                                      </p:tavLst>
                                    </p:anim>
                                    <p:anim calcmode="lin" valueType="num">
                                      <p:cBhvr>
                                        <p:cTn id="428" dur="300" fill="hold"/>
                                        <p:tgtEl>
                                          <p:spTgt spid="961"/>
                                        </p:tgtEl>
                                        <p:attrNameLst>
                                          <p:attrName>ppt_h</p:attrName>
                                        </p:attrNameLst>
                                      </p:cBhvr>
                                      <p:tavLst>
                                        <p:tav tm="0">
                                          <p:val>
                                            <p:fltVal val="0"/>
                                          </p:val>
                                        </p:tav>
                                        <p:tav tm="100000">
                                          <p:val>
                                            <p:strVal val="#ppt_h"/>
                                          </p:val>
                                        </p:tav>
                                      </p:tavLst>
                                    </p:anim>
                                  </p:childTnLst>
                                </p:cTn>
                              </p:par>
                            </p:childTnLst>
                          </p:cTn>
                        </p:par>
                        <p:par>
                          <p:cTn id="429" fill="hold">
                            <p:stCondLst>
                              <p:cond delay="125000"/>
                            </p:stCondLst>
                            <p:childTnLst>
                              <p:par>
                                <p:cTn id="430" presetID="1" presetClass="entr" presetSubtype="0" fill="hold" nodeType="afterEffect">
                                  <p:stCondLst>
                                    <p:cond delay="0"/>
                                  </p:stCondLst>
                                  <p:childTnLst>
                                    <p:set>
                                      <p:cBhvr>
                                        <p:cTn id="431" dur="1" fill="hold">
                                          <p:stCondLst>
                                            <p:cond delay="0"/>
                                          </p:stCondLst>
                                        </p:cTn>
                                        <p:tgtEl>
                                          <p:spTgt spid="920"/>
                                        </p:tgtEl>
                                        <p:attrNameLst>
                                          <p:attrName>style.visibility</p:attrName>
                                        </p:attrNameLst>
                                      </p:cBhvr>
                                      <p:to>
                                        <p:strVal val="visible"/>
                                      </p:to>
                                    </p:set>
                                  </p:childTnLst>
                                </p:cTn>
                              </p:par>
                              <p:par>
                                <p:cTn id="432" presetID="23" presetClass="exit" presetSubtype="32" fill="hold" grpId="0" nodeType="withEffect">
                                  <p:stCondLst>
                                    <p:cond delay="0"/>
                                  </p:stCondLst>
                                  <p:childTnLst>
                                    <p:anim calcmode="lin" valueType="num">
                                      <p:cBhvr>
                                        <p:cTn id="433" dur="300"/>
                                        <p:tgtEl>
                                          <p:spTgt spid="961"/>
                                        </p:tgtEl>
                                        <p:attrNameLst>
                                          <p:attrName>ppt_w</p:attrName>
                                        </p:attrNameLst>
                                      </p:cBhvr>
                                      <p:tavLst>
                                        <p:tav tm="0">
                                          <p:val>
                                            <p:strVal val="ppt_w"/>
                                          </p:val>
                                        </p:tav>
                                        <p:tav tm="100000">
                                          <p:val>
                                            <p:fltVal val="0"/>
                                          </p:val>
                                        </p:tav>
                                      </p:tavLst>
                                    </p:anim>
                                    <p:anim calcmode="lin" valueType="num">
                                      <p:cBhvr>
                                        <p:cTn id="434" dur="300"/>
                                        <p:tgtEl>
                                          <p:spTgt spid="961"/>
                                        </p:tgtEl>
                                        <p:attrNameLst>
                                          <p:attrName>ppt_h</p:attrName>
                                        </p:attrNameLst>
                                      </p:cBhvr>
                                      <p:tavLst>
                                        <p:tav tm="0">
                                          <p:val>
                                            <p:strVal val="ppt_h"/>
                                          </p:val>
                                        </p:tav>
                                        <p:tav tm="100000">
                                          <p:val>
                                            <p:fltVal val="0"/>
                                          </p:val>
                                        </p:tav>
                                      </p:tavLst>
                                    </p:anim>
                                    <p:set>
                                      <p:cBhvr>
                                        <p:cTn id="435" dur="1" fill="hold">
                                          <p:stCondLst>
                                            <p:cond delay="299"/>
                                          </p:stCondLst>
                                        </p:cTn>
                                        <p:tgtEl>
                                          <p:spTgt spid="961"/>
                                        </p:tgtEl>
                                        <p:attrNameLst>
                                          <p:attrName>style.visibility</p:attrName>
                                        </p:attrNameLst>
                                      </p:cBhvr>
                                      <p:to>
                                        <p:strVal val="hidden"/>
                                      </p:to>
                                    </p:set>
                                  </p:childTnLst>
                                </p:cTn>
                              </p:par>
                              <p:par>
                                <p:cTn id="436" presetID="1" presetClass="entr" presetSubtype="0" fill="hold" nodeType="withEffect">
                                  <p:stCondLst>
                                    <p:cond delay="0"/>
                                  </p:stCondLst>
                                  <p:childTnLst>
                                    <p:set>
                                      <p:cBhvr>
                                        <p:cTn id="437" dur="1" fill="hold">
                                          <p:stCondLst>
                                            <p:cond delay="0"/>
                                          </p:stCondLst>
                                        </p:cTn>
                                        <p:tgtEl>
                                          <p:spTgt spid="916"/>
                                        </p:tgtEl>
                                        <p:attrNameLst>
                                          <p:attrName>style.visibility</p:attrName>
                                        </p:attrNameLst>
                                      </p:cBhvr>
                                      <p:to>
                                        <p:strVal val="visible"/>
                                      </p:to>
                                    </p:set>
                                  </p:childTnLst>
                                </p:cTn>
                              </p:par>
                              <p:par>
                                <p:cTn id="438" presetID="8" presetClass="emph" presetSubtype="0" fill="hold" nodeType="withEffect">
                                  <p:stCondLst>
                                    <p:cond delay="0"/>
                                  </p:stCondLst>
                                  <p:childTnLst>
                                    <p:animRot by="10800000">
                                      <p:cBhvr>
                                        <p:cTn id="439" dur="5000" fill="hold"/>
                                        <p:tgtEl>
                                          <p:spTgt spid="920"/>
                                        </p:tgtEl>
                                        <p:attrNameLst>
                                          <p:attrName>r</p:attrName>
                                        </p:attrNameLst>
                                      </p:cBhvr>
                                    </p:animRot>
                                  </p:childTnLst>
                                </p:cTn>
                              </p:par>
                              <p:par>
                                <p:cTn id="440" presetID="8" presetClass="emph" presetSubtype="0" fill="hold" nodeType="withEffect">
                                  <p:stCondLst>
                                    <p:cond delay="0"/>
                                  </p:stCondLst>
                                  <p:childTnLst>
                                    <p:animRot by="-16200000">
                                      <p:cBhvr>
                                        <p:cTn id="441" dur="5000" fill="hold"/>
                                        <p:tgtEl>
                                          <p:spTgt spid="916"/>
                                        </p:tgtEl>
                                        <p:attrNameLst>
                                          <p:attrName>r</p:attrName>
                                        </p:attrNameLst>
                                      </p:cBhvr>
                                    </p:animRot>
                                  </p:childTnLst>
                                </p:cTn>
                              </p:par>
                              <p:par>
                                <p:cTn id="442" presetID="0" presetClass="path" presetSubtype="0" fill="hold" nodeType="withEffect">
                                  <p:stCondLst>
                                    <p:cond delay="0"/>
                                  </p:stCondLst>
                                  <p:childTnLst>
                                    <p:animMotion origin="layout" path="M 1.25E-6 -1.48148E-6 L -0.53867 -0.58588 " pathEditMode="relative" rAng="0" ptsTypes="AA">
                                      <p:cBhvr>
                                        <p:cTn id="443" dur="5000" fill="hold"/>
                                        <p:tgtEl>
                                          <p:spTgt spid="920"/>
                                        </p:tgtEl>
                                        <p:attrNameLst>
                                          <p:attrName>ppt_x</p:attrName>
                                          <p:attrName>ppt_y</p:attrName>
                                        </p:attrNameLst>
                                      </p:cBhvr>
                                      <p:rCtr x="-26940" y="-29306"/>
                                    </p:animMotion>
                                  </p:childTnLst>
                                </p:cTn>
                              </p:par>
                              <p:par>
                                <p:cTn id="444" presetID="0" presetClass="path" presetSubtype="0" fill="hold" nodeType="withEffect">
                                  <p:stCondLst>
                                    <p:cond delay="0"/>
                                  </p:stCondLst>
                                  <p:childTnLst>
                                    <p:animMotion origin="layout" path="M 1.875E-6 -0.01644 L 0.62448 -0.30162 " pathEditMode="relative" rAng="0" ptsTypes="AA">
                                      <p:cBhvr>
                                        <p:cTn id="445" dur="5000" fill="hold"/>
                                        <p:tgtEl>
                                          <p:spTgt spid="916"/>
                                        </p:tgtEl>
                                        <p:attrNameLst>
                                          <p:attrName>ppt_x</p:attrName>
                                          <p:attrName>ppt_y</p:attrName>
                                        </p:attrNameLst>
                                      </p:cBhvr>
                                      <p:rCtr x="31224" y="-14259"/>
                                    </p:animMotion>
                                  </p:childTnLst>
                                </p:cTn>
                              </p:par>
                            </p:childTnLst>
                          </p:cTn>
                        </p:par>
                        <p:par>
                          <p:cTn id="446" fill="hold">
                            <p:stCondLst>
                              <p:cond delay="130000"/>
                            </p:stCondLst>
                            <p:childTnLst>
                              <p:par>
                                <p:cTn id="447" presetID="8" presetClass="emph" presetSubtype="0" fill="hold" nodeType="afterEffect">
                                  <p:stCondLst>
                                    <p:cond delay="0"/>
                                  </p:stCondLst>
                                  <p:childTnLst>
                                    <p:animRot by="21600000">
                                      <p:cBhvr>
                                        <p:cTn id="448" dur="5000" fill="hold"/>
                                        <p:tgtEl>
                                          <p:spTgt spid="929"/>
                                        </p:tgtEl>
                                        <p:attrNameLst>
                                          <p:attrName>r</p:attrName>
                                        </p:attrNameLst>
                                      </p:cBhvr>
                                    </p:animRot>
                                  </p:childTnLst>
                                  <p:subTnLst>
                                    <p:set>
                                      <p:cBhvr override="childStyle">
                                        <p:cTn dur="1" fill="hold" display="0" masterRel="sameClick" afterEffect="1">
                                          <p:stCondLst>
                                            <p:cond evt="end" delay="0">
                                              <p:tn val="447"/>
                                            </p:cond>
                                          </p:stCondLst>
                                        </p:cTn>
                                        <p:tgtEl>
                                          <p:spTgt spid="929"/>
                                        </p:tgtEl>
                                        <p:attrNameLst>
                                          <p:attrName>style.visibility</p:attrName>
                                        </p:attrNameLst>
                                      </p:cBhvr>
                                      <p:to>
                                        <p:strVal val="hidden"/>
                                      </p:to>
                                    </p:set>
                                  </p:subTnLst>
                                </p:cTn>
                              </p:par>
                              <p:par>
                                <p:cTn id="449" presetID="0" presetClass="path" presetSubtype="0" fill="hold" nodeType="withEffect">
                                  <p:stCondLst>
                                    <p:cond delay="0"/>
                                  </p:stCondLst>
                                  <p:childTnLst>
                                    <p:animMotion origin="layout" path="M -0.50885 -0.525 L 0.54284 -0.36759 " pathEditMode="relative" rAng="0" ptsTypes="AA">
                                      <p:cBhvr>
                                        <p:cTn id="450" dur="5000" fill="hold"/>
                                        <p:tgtEl>
                                          <p:spTgt spid="929"/>
                                        </p:tgtEl>
                                        <p:attrNameLst>
                                          <p:attrName>ppt_x</p:attrName>
                                          <p:attrName>ppt_y</p:attrName>
                                        </p:attrNameLst>
                                      </p:cBhvr>
                                      <p:rCtr x="52578" y="7870"/>
                                    </p:animMotion>
                                  </p:childTnLst>
                                  <p:subTnLst>
                                    <p:set>
                                      <p:cBhvr override="childStyle">
                                        <p:cTn dur="1" fill="hold" display="0" masterRel="sameClick" afterEffect="1">
                                          <p:stCondLst>
                                            <p:cond evt="end" delay="0">
                                              <p:tn val="449"/>
                                            </p:cond>
                                          </p:stCondLst>
                                        </p:cTn>
                                        <p:tgtEl>
                                          <p:spTgt spid="929"/>
                                        </p:tgtEl>
                                        <p:attrNameLst>
                                          <p:attrName>style.visibility</p:attrName>
                                        </p:attrNameLst>
                                      </p:cBhvr>
                                      <p:to>
                                        <p:strVal val="hidden"/>
                                      </p:to>
                                    </p:set>
                                  </p:subTnLst>
                                </p:cTn>
                              </p:par>
                              <p:par>
                                <p:cTn id="451" presetID="0" presetClass="path" presetSubtype="0" fill="hold" nodeType="withEffect">
                                  <p:stCondLst>
                                    <p:cond delay="0"/>
                                  </p:stCondLst>
                                  <p:childTnLst>
                                    <p:animMotion origin="layout" path="M 0.10052 1.43588 L 0.02018 0.88218 " pathEditMode="relative" rAng="0" ptsTypes="AA">
                                      <p:cBhvr>
                                        <p:cTn id="452" dur="5000" fill="hold"/>
                                        <p:tgtEl>
                                          <p:spTgt spid="926"/>
                                        </p:tgtEl>
                                        <p:attrNameLst>
                                          <p:attrName>ppt_x</p:attrName>
                                          <p:attrName>ppt_y</p:attrName>
                                        </p:attrNameLst>
                                      </p:cBhvr>
                                      <p:rCtr x="-4023" y="-27685"/>
                                    </p:animMotion>
                                  </p:childTnLst>
                                  <p:subTnLst>
                                    <p:set>
                                      <p:cBhvr override="childStyle">
                                        <p:cTn dur="1" fill="hold" display="0" masterRel="sameClick" afterEffect="1">
                                          <p:stCondLst>
                                            <p:cond evt="end" delay="0">
                                              <p:tn val="451"/>
                                            </p:cond>
                                          </p:stCondLst>
                                        </p:cTn>
                                        <p:tgtEl>
                                          <p:spTgt spid="926"/>
                                        </p:tgtEl>
                                        <p:attrNameLst>
                                          <p:attrName>style.visibility</p:attrName>
                                        </p:attrNameLst>
                                      </p:cBhvr>
                                      <p:to>
                                        <p:strVal val="hidden"/>
                                      </p:to>
                                    </p:set>
                                  </p:subTnLst>
                                </p:cTn>
                              </p:par>
                              <p:par>
                                <p:cTn id="453" presetID="8" presetClass="emph" presetSubtype="0" repeatCount="0" fill="hold" nodeType="withEffect">
                                  <p:stCondLst>
                                    <p:cond delay="0"/>
                                  </p:stCondLst>
                                  <p:childTnLst>
                                    <p:animRot by="31200000">
                                      <p:cBhvr>
                                        <p:cTn id="454" dur="5000" fill="hold"/>
                                        <p:tgtEl>
                                          <p:spTgt spid="932"/>
                                        </p:tgtEl>
                                        <p:attrNameLst>
                                          <p:attrName>r</p:attrName>
                                        </p:attrNameLst>
                                      </p:cBhvr>
                                    </p:animRot>
                                  </p:childTnLst>
                                  <p:subTnLst>
                                    <p:set>
                                      <p:cBhvr override="childStyle">
                                        <p:cTn dur="1" fill="hold" display="0" masterRel="sameClick" afterEffect="1">
                                          <p:stCondLst>
                                            <p:cond evt="end" delay="0">
                                              <p:tn val="453"/>
                                            </p:cond>
                                          </p:stCondLst>
                                        </p:cTn>
                                        <p:tgtEl>
                                          <p:spTgt spid="932"/>
                                        </p:tgtEl>
                                        <p:attrNameLst>
                                          <p:attrName>style.visibility</p:attrName>
                                        </p:attrNameLst>
                                      </p:cBhvr>
                                      <p:to>
                                        <p:strVal val="hidden"/>
                                      </p:to>
                                    </p:set>
                                  </p:subTnLst>
                                </p:cTn>
                              </p:par>
                              <p:par>
                                <p:cTn id="455" presetID="0" presetClass="path" presetSubtype="0" fill="hold" nodeType="withEffect">
                                  <p:stCondLst>
                                    <p:cond delay="0"/>
                                  </p:stCondLst>
                                  <p:childTnLst>
                                    <p:animMotion origin="layout" path="M 3.54167E-6 -7.40741E-7 L -0.56263 -0.3287 " pathEditMode="relative" rAng="0" ptsTypes="AA">
                                      <p:cBhvr>
                                        <p:cTn id="456" dur="5000" fill="hold"/>
                                        <p:tgtEl>
                                          <p:spTgt spid="932"/>
                                        </p:tgtEl>
                                        <p:attrNameLst>
                                          <p:attrName>ppt_x</p:attrName>
                                          <p:attrName>ppt_y</p:attrName>
                                        </p:attrNameLst>
                                      </p:cBhvr>
                                      <p:rCtr x="-28138" y="-16435"/>
                                    </p:animMotion>
                                  </p:childTnLst>
                                  <p:subTnLst>
                                    <p:set>
                                      <p:cBhvr override="childStyle">
                                        <p:cTn dur="1" fill="hold" display="0" masterRel="sameClick" afterEffect="1">
                                          <p:stCondLst>
                                            <p:cond evt="end" delay="0">
                                              <p:tn val="455"/>
                                            </p:cond>
                                          </p:stCondLst>
                                        </p:cTn>
                                        <p:tgtEl>
                                          <p:spTgt spid="932"/>
                                        </p:tgtEl>
                                        <p:attrNameLst>
                                          <p:attrName>style.visibility</p:attrName>
                                        </p:attrNameLst>
                                      </p:cBhvr>
                                      <p:to>
                                        <p:strVal val="hidden"/>
                                      </p:to>
                                    </p:set>
                                  </p:subTnLst>
                                </p:cTn>
                              </p:par>
                              <p:par>
                                <p:cTn id="457" presetID="8" presetClass="emph" presetSubtype="0" fill="hold" nodeType="withEffect">
                                  <p:stCondLst>
                                    <p:cond delay="0"/>
                                  </p:stCondLst>
                                  <p:childTnLst>
                                    <p:animRot by="10800000">
                                      <p:cBhvr>
                                        <p:cTn id="458" dur="5000" fill="hold"/>
                                        <p:tgtEl>
                                          <p:spTgt spid="926"/>
                                        </p:tgtEl>
                                        <p:attrNameLst>
                                          <p:attrName>r</p:attrName>
                                        </p:attrNameLst>
                                      </p:cBhvr>
                                    </p:animRot>
                                  </p:childTnLst>
                                  <p:subTnLst>
                                    <p:set>
                                      <p:cBhvr override="childStyle">
                                        <p:cTn dur="1" fill="hold" display="0" masterRel="sameClick" afterEffect="1">
                                          <p:stCondLst>
                                            <p:cond evt="end" delay="0">
                                              <p:tn val="457"/>
                                            </p:cond>
                                          </p:stCondLst>
                                        </p:cTn>
                                        <p:tgtEl>
                                          <p:spTgt spid="926"/>
                                        </p:tgtEl>
                                        <p:attrNameLst>
                                          <p:attrName>style.visibility</p:attrName>
                                        </p:attrNameLst>
                                      </p:cBhvr>
                                      <p:to>
                                        <p:strVal val="hidden"/>
                                      </p:to>
                                    </p:set>
                                  </p:subTnLst>
                                </p:cTn>
                              </p:par>
                              <p:par>
                                <p:cTn id="459" presetID="23" presetClass="entr" presetSubtype="16" fill="hold" grpId="1" nodeType="withEffect">
                                  <p:stCondLst>
                                    <p:cond delay="4700"/>
                                  </p:stCondLst>
                                  <p:childTnLst>
                                    <p:set>
                                      <p:cBhvr>
                                        <p:cTn id="460" dur="1" fill="hold">
                                          <p:stCondLst>
                                            <p:cond delay="0"/>
                                          </p:stCondLst>
                                        </p:cTn>
                                        <p:tgtEl>
                                          <p:spTgt spid="962"/>
                                        </p:tgtEl>
                                        <p:attrNameLst>
                                          <p:attrName>style.visibility</p:attrName>
                                        </p:attrNameLst>
                                      </p:cBhvr>
                                      <p:to>
                                        <p:strVal val="visible"/>
                                      </p:to>
                                    </p:set>
                                    <p:anim calcmode="lin" valueType="num">
                                      <p:cBhvr>
                                        <p:cTn id="461" dur="300" fill="hold"/>
                                        <p:tgtEl>
                                          <p:spTgt spid="962"/>
                                        </p:tgtEl>
                                        <p:attrNameLst>
                                          <p:attrName>ppt_w</p:attrName>
                                        </p:attrNameLst>
                                      </p:cBhvr>
                                      <p:tavLst>
                                        <p:tav tm="0">
                                          <p:val>
                                            <p:fltVal val="0"/>
                                          </p:val>
                                        </p:tav>
                                        <p:tav tm="100000">
                                          <p:val>
                                            <p:strVal val="#ppt_w"/>
                                          </p:val>
                                        </p:tav>
                                      </p:tavLst>
                                    </p:anim>
                                    <p:anim calcmode="lin" valueType="num">
                                      <p:cBhvr>
                                        <p:cTn id="462" dur="300" fill="hold"/>
                                        <p:tgtEl>
                                          <p:spTgt spid="962"/>
                                        </p:tgtEl>
                                        <p:attrNameLst>
                                          <p:attrName>ppt_h</p:attrName>
                                        </p:attrNameLst>
                                      </p:cBhvr>
                                      <p:tavLst>
                                        <p:tav tm="0">
                                          <p:val>
                                            <p:fltVal val="0"/>
                                          </p:val>
                                        </p:tav>
                                        <p:tav tm="100000">
                                          <p:val>
                                            <p:strVal val="#ppt_h"/>
                                          </p:val>
                                        </p:tav>
                                      </p:tavLst>
                                    </p:anim>
                                  </p:childTnLst>
                                </p:cTn>
                              </p:par>
                            </p:childTnLst>
                          </p:cTn>
                        </p:par>
                        <p:par>
                          <p:cTn id="463" fill="hold">
                            <p:stCondLst>
                              <p:cond delay="135000"/>
                            </p:stCondLst>
                            <p:childTnLst>
                              <p:par>
                                <p:cTn id="464" presetID="1" presetClass="entr" presetSubtype="0" fill="hold" nodeType="afterEffect">
                                  <p:stCondLst>
                                    <p:cond delay="0"/>
                                  </p:stCondLst>
                                  <p:childTnLst>
                                    <p:set>
                                      <p:cBhvr>
                                        <p:cTn id="465" dur="1" fill="hold">
                                          <p:stCondLst>
                                            <p:cond delay="0"/>
                                          </p:stCondLst>
                                        </p:cTn>
                                        <p:tgtEl>
                                          <p:spTgt spid="939"/>
                                        </p:tgtEl>
                                        <p:attrNameLst>
                                          <p:attrName>style.visibility</p:attrName>
                                        </p:attrNameLst>
                                      </p:cBhvr>
                                      <p:to>
                                        <p:strVal val="visible"/>
                                      </p:to>
                                    </p:set>
                                  </p:childTnLst>
                                </p:cTn>
                              </p:par>
                              <p:par>
                                <p:cTn id="466" presetID="23" presetClass="exit" presetSubtype="32" fill="hold" grpId="0" nodeType="withEffect">
                                  <p:stCondLst>
                                    <p:cond delay="0"/>
                                  </p:stCondLst>
                                  <p:childTnLst>
                                    <p:anim calcmode="lin" valueType="num">
                                      <p:cBhvr>
                                        <p:cTn id="467" dur="300"/>
                                        <p:tgtEl>
                                          <p:spTgt spid="962"/>
                                        </p:tgtEl>
                                        <p:attrNameLst>
                                          <p:attrName>ppt_w</p:attrName>
                                        </p:attrNameLst>
                                      </p:cBhvr>
                                      <p:tavLst>
                                        <p:tav tm="0">
                                          <p:val>
                                            <p:strVal val="ppt_w"/>
                                          </p:val>
                                        </p:tav>
                                        <p:tav tm="100000">
                                          <p:val>
                                            <p:fltVal val="0"/>
                                          </p:val>
                                        </p:tav>
                                      </p:tavLst>
                                    </p:anim>
                                    <p:anim calcmode="lin" valueType="num">
                                      <p:cBhvr>
                                        <p:cTn id="468" dur="300"/>
                                        <p:tgtEl>
                                          <p:spTgt spid="962"/>
                                        </p:tgtEl>
                                        <p:attrNameLst>
                                          <p:attrName>ppt_h</p:attrName>
                                        </p:attrNameLst>
                                      </p:cBhvr>
                                      <p:tavLst>
                                        <p:tav tm="0">
                                          <p:val>
                                            <p:strVal val="ppt_h"/>
                                          </p:val>
                                        </p:tav>
                                        <p:tav tm="100000">
                                          <p:val>
                                            <p:fltVal val="0"/>
                                          </p:val>
                                        </p:tav>
                                      </p:tavLst>
                                    </p:anim>
                                    <p:set>
                                      <p:cBhvr>
                                        <p:cTn id="469" dur="1" fill="hold">
                                          <p:stCondLst>
                                            <p:cond delay="299"/>
                                          </p:stCondLst>
                                        </p:cTn>
                                        <p:tgtEl>
                                          <p:spTgt spid="962"/>
                                        </p:tgtEl>
                                        <p:attrNameLst>
                                          <p:attrName>style.visibility</p:attrName>
                                        </p:attrNameLst>
                                      </p:cBhvr>
                                      <p:to>
                                        <p:strVal val="hidden"/>
                                      </p:to>
                                    </p:set>
                                  </p:childTnLst>
                                </p:cTn>
                              </p:par>
                              <p:par>
                                <p:cTn id="470" presetID="1" presetClass="entr" presetSubtype="0" fill="hold" nodeType="withEffect">
                                  <p:stCondLst>
                                    <p:cond delay="0"/>
                                  </p:stCondLst>
                                  <p:childTnLst>
                                    <p:set>
                                      <p:cBhvr>
                                        <p:cTn id="471" dur="1" fill="hold">
                                          <p:stCondLst>
                                            <p:cond delay="0"/>
                                          </p:stCondLst>
                                        </p:cTn>
                                        <p:tgtEl>
                                          <p:spTgt spid="935"/>
                                        </p:tgtEl>
                                        <p:attrNameLst>
                                          <p:attrName>style.visibility</p:attrName>
                                        </p:attrNameLst>
                                      </p:cBhvr>
                                      <p:to>
                                        <p:strVal val="visible"/>
                                      </p:to>
                                    </p:set>
                                  </p:childTnLst>
                                </p:cTn>
                              </p:par>
                              <p:par>
                                <p:cTn id="472" presetID="8" presetClass="emph" presetSubtype="0" fill="hold" nodeType="withEffect">
                                  <p:stCondLst>
                                    <p:cond delay="0"/>
                                  </p:stCondLst>
                                  <p:childTnLst>
                                    <p:animRot by="10800000">
                                      <p:cBhvr>
                                        <p:cTn id="473" dur="5000" fill="hold"/>
                                        <p:tgtEl>
                                          <p:spTgt spid="939"/>
                                        </p:tgtEl>
                                        <p:attrNameLst>
                                          <p:attrName>r</p:attrName>
                                        </p:attrNameLst>
                                      </p:cBhvr>
                                    </p:animRot>
                                  </p:childTnLst>
                                </p:cTn>
                              </p:par>
                              <p:par>
                                <p:cTn id="474" presetID="8" presetClass="emph" presetSubtype="0" fill="hold" nodeType="withEffect">
                                  <p:stCondLst>
                                    <p:cond delay="0"/>
                                  </p:stCondLst>
                                  <p:childTnLst>
                                    <p:animRot by="-16200000">
                                      <p:cBhvr>
                                        <p:cTn id="475" dur="5000" fill="hold"/>
                                        <p:tgtEl>
                                          <p:spTgt spid="935"/>
                                        </p:tgtEl>
                                        <p:attrNameLst>
                                          <p:attrName>r</p:attrName>
                                        </p:attrNameLst>
                                      </p:cBhvr>
                                    </p:animRot>
                                  </p:childTnLst>
                                </p:cTn>
                              </p:par>
                              <p:par>
                                <p:cTn id="476" presetID="0" presetClass="path" presetSubtype="0" fill="hold" nodeType="withEffect">
                                  <p:stCondLst>
                                    <p:cond delay="0"/>
                                  </p:stCondLst>
                                  <p:childTnLst>
                                    <p:animMotion origin="layout" path="M 4.72222E-6 3.45679E-6 L -1.00261 -0.2463 " pathEditMode="relative" rAng="0" ptsTypes="AA">
                                      <p:cBhvr>
                                        <p:cTn id="477" dur="5000" fill="hold"/>
                                        <p:tgtEl>
                                          <p:spTgt spid="939"/>
                                        </p:tgtEl>
                                        <p:attrNameLst>
                                          <p:attrName>ppt_x</p:attrName>
                                          <p:attrName>ppt_y</p:attrName>
                                        </p:attrNameLst>
                                      </p:cBhvr>
                                      <p:rCtr x="-50139" y="-12315"/>
                                    </p:animMotion>
                                  </p:childTnLst>
                                </p:cTn>
                              </p:par>
                              <p:par>
                                <p:cTn id="478" presetID="0" presetClass="path" presetSubtype="0" fill="hold" nodeType="withEffect">
                                  <p:stCondLst>
                                    <p:cond delay="0"/>
                                  </p:stCondLst>
                                  <p:childTnLst>
                                    <p:animMotion origin="layout" path="M 1.94444E-6 -0.01636 L 0.62448 -0.30155 " pathEditMode="relative" rAng="0" ptsTypes="AA">
                                      <p:cBhvr>
                                        <p:cTn id="479" dur="5000" fill="hold"/>
                                        <p:tgtEl>
                                          <p:spTgt spid="935"/>
                                        </p:tgtEl>
                                        <p:attrNameLst>
                                          <p:attrName>ppt_x</p:attrName>
                                          <p:attrName>ppt_y</p:attrName>
                                        </p:attrNameLst>
                                      </p:cBhvr>
                                      <p:rCtr x="31215" y="-14259"/>
                                    </p:animMotion>
                                  </p:childTnLst>
                                </p:cTn>
                              </p:par>
                            </p:childTnLst>
                          </p:cTn>
                        </p:par>
                        <p:par>
                          <p:cTn id="480" fill="hold">
                            <p:stCondLst>
                              <p:cond delay="140000"/>
                            </p:stCondLst>
                            <p:childTnLst>
                              <p:par>
                                <p:cTn id="481" presetID="8" presetClass="emph" presetSubtype="0" fill="hold" nodeType="afterEffect">
                                  <p:stCondLst>
                                    <p:cond delay="0"/>
                                  </p:stCondLst>
                                  <p:childTnLst>
                                    <p:animRot by="21600000">
                                      <p:cBhvr>
                                        <p:cTn id="482" dur="5000" fill="hold"/>
                                        <p:tgtEl>
                                          <p:spTgt spid="946"/>
                                        </p:tgtEl>
                                        <p:attrNameLst>
                                          <p:attrName>r</p:attrName>
                                        </p:attrNameLst>
                                      </p:cBhvr>
                                    </p:animRot>
                                  </p:childTnLst>
                                  <p:subTnLst>
                                    <p:set>
                                      <p:cBhvr override="childStyle">
                                        <p:cTn dur="1" fill="hold" display="0" masterRel="sameClick" afterEffect="1">
                                          <p:stCondLst>
                                            <p:cond evt="end" delay="0">
                                              <p:tn val="481"/>
                                            </p:cond>
                                          </p:stCondLst>
                                        </p:cTn>
                                        <p:tgtEl>
                                          <p:spTgt spid="946"/>
                                        </p:tgtEl>
                                        <p:attrNameLst>
                                          <p:attrName>style.visibility</p:attrName>
                                        </p:attrNameLst>
                                      </p:cBhvr>
                                      <p:to>
                                        <p:strVal val="hidden"/>
                                      </p:to>
                                    </p:set>
                                  </p:subTnLst>
                                </p:cTn>
                              </p:par>
                              <p:par>
                                <p:cTn id="483" presetID="0" presetClass="path" presetSubtype="0" fill="hold" nodeType="withEffect">
                                  <p:stCondLst>
                                    <p:cond delay="0"/>
                                  </p:stCondLst>
                                  <p:childTnLst>
                                    <p:animMotion origin="layout" path="M 0.15885 -0.50764 L 0.54283 -0.3676 " pathEditMode="relative" rAng="0" ptsTypes="AA">
                                      <p:cBhvr>
                                        <p:cTn id="484" dur="5000" fill="hold"/>
                                        <p:tgtEl>
                                          <p:spTgt spid="946"/>
                                        </p:tgtEl>
                                        <p:attrNameLst>
                                          <p:attrName>ppt_x</p:attrName>
                                          <p:attrName>ppt_y</p:attrName>
                                        </p:attrNameLst>
                                      </p:cBhvr>
                                      <p:rCtr x="19206" y="6991"/>
                                    </p:animMotion>
                                  </p:childTnLst>
                                  <p:subTnLst>
                                    <p:set>
                                      <p:cBhvr override="childStyle">
                                        <p:cTn dur="1" fill="hold" display="0" masterRel="sameClick" afterEffect="1">
                                          <p:stCondLst>
                                            <p:cond evt="end" delay="0">
                                              <p:tn val="483"/>
                                            </p:cond>
                                          </p:stCondLst>
                                        </p:cTn>
                                        <p:tgtEl>
                                          <p:spTgt spid="946"/>
                                        </p:tgtEl>
                                        <p:attrNameLst>
                                          <p:attrName>style.visibility</p:attrName>
                                        </p:attrNameLst>
                                      </p:cBhvr>
                                      <p:to>
                                        <p:strVal val="hidden"/>
                                      </p:to>
                                    </p:set>
                                  </p:subTnLst>
                                </p:cTn>
                              </p:par>
                              <p:par>
                                <p:cTn id="485" presetID="0" presetClass="path" presetSubtype="0" fill="hold" nodeType="withEffect">
                                  <p:stCondLst>
                                    <p:cond delay="0"/>
                                  </p:stCondLst>
                                  <p:childTnLst>
                                    <p:animMotion origin="layout" path="M -0.18372 1.6287 L 0.02396 0.78032 " pathEditMode="relative" rAng="0" ptsTypes="AA">
                                      <p:cBhvr>
                                        <p:cTn id="486" dur="5000" fill="hold"/>
                                        <p:tgtEl>
                                          <p:spTgt spid="943"/>
                                        </p:tgtEl>
                                        <p:attrNameLst>
                                          <p:attrName>ppt_x</p:attrName>
                                          <p:attrName>ppt_y</p:attrName>
                                        </p:attrNameLst>
                                      </p:cBhvr>
                                      <p:rCtr x="10378" y="-42431"/>
                                    </p:animMotion>
                                  </p:childTnLst>
                                  <p:subTnLst>
                                    <p:set>
                                      <p:cBhvr override="childStyle">
                                        <p:cTn dur="1" fill="hold" display="0" masterRel="sameClick" afterEffect="1">
                                          <p:stCondLst>
                                            <p:cond evt="end" delay="0">
                                              <p:tn val="485"/>
                                            </p:cond>
                                          </p:stCondLst>
                                        </p:cTn>
                                        <p:tgtEl>
                                          <p:spTgt spid="943"/>
                                        </p:tgtEl>
                                        <p:attrNameLst>
                                          <p:attrName>style.visibility</p:attrName>
                                        </p:attrNameLst>
                                      </p:cBhvr>
                                      <p:to>
                                        <p:strVal val="hidden"/>
                                      </p:to>
                                    </p:set>
                                  </p:subTnLst>
                                </p:cTn>
                              </p:par>
                              <p:par>
                                <p:cTn id="487" presetID="8" presetClass="emph" presetSubtype="0" repeatCount="0" fill="hold" nodeType="withEffect">
                                  <p:stCondLst>
                                    <p:cond delay="0"/>
                                  </p:stCondLst>
                                  <p:childTnLst>
                                    <p:animRot by="31200000">
                                      <p:cBhvr>
                                        <p:cTn id="488" dur="5000" fill="hold"/>
                                        <p:tgtEl>
                                          <p:spTgt spid="949"/>
                                        </p:tgtEl>
                                        <p:attrNameLst>
                                          <p:attrName>r</p:attrName>
                                        </p:attrNameLst>
                                      </p:cBhvr>
                                    </p:animRot>
                                  </p:childTnLst>
                                  <p:subTnLst>
                                    <p:set>
                                      <p:cBhvr override="childStyle">
                                        <p:cTn dur="1" fill="hold" display="0" masterRel="sameClick" afterEffect="1">
                                          <p:stCondLst>
                                            <p:cond evt="end" delay="0">
                                              <p:tn val="487"/>
                                            </p:cond>
                                          </p:stCondLst>
                                        </p:cTn>
                                        <p:tgtEl>
                                          <p:spTgt spid="949"/>
                                        </p:tgtEl>
                                        <p:attrNameLst>
                                          <p:attrName>style.visibility</p:attrName>
                                        </p:attrNameLst>
                                      </p:cBhvr>
                                      <p:to>
                                        <p:strVal val="hidden"/>
                                      </p:to>
                                    </p:set>
                                  </p:subTnLst>
                                </p:cTn>
                              </p:par>
                              <p:par>
                                <p:cTn id="489" presetID="0" presetClass="path" presetSubtype="0" fill="hold" nodeType="withEffect">
                                  <p:stCondLst>
                                    <p:cond delay="0"/>
                                  </p:stCondLst>
                                  <p:childTnLst>
                                    <p:animMotion origin="layout" path="M 0.38842 -0.53264 L -0.54844 -0.44467 " pathEditMode="relative" rAng="0" ptsTypes="AA">
                                      <p:cBhvr>
                                        <p:cTn id="490" dur="5000" fill="hold"/>
                                        <p:tgtEl>
                                          <p:spTgt spid="949"/>
                                        </p:tgtEl>
                                        <p:attrNameLst>
                                          <p:attrName>ppt_x</p:attrName>
                                          <p:attrName>ppt_y</p:attrName>
                                        </p:attrNameLst>
                                      </p:cBhvr>
                                      <p:rCtr x="-46849" y="4398"/>
                                    </p:animMotion>
                                  </p:childTnLst>
                                  <p:subTnLst>
                                    <p:set>
                                      <p:cBhvr override="childStyle">
                                        <p:cTn dur="1" fill="hold" display="0" masterRel="sameClick" afterEffect="1">
                                          <p:stCondLst>
                                            <p:cond evt="end" delay="0">
                                              <p:tn val="489"/>
                                            </p:cond>
                                          </p:stCondLst>
                                        </p:cTn>
                                        <p:tgtEl>
                                          <p:spTgt spid="949"/>
                                        </p:tgtEl>
                                        <p:attrNameLst>
                                          <p:attrName>style.visibility</p:attrName>
                                        </p:attrNameLst>
                                      </p:cBhvr>
                                      <p:to>
                                        <p:strVal val="hidden"/>
                                      </p:to>
                                    </p:set>
                                  </p:subTnLst>
                                </p:cTn>
                              </p:par>
                              <p:par>
                                <p:cTn id="491" presetID="8" presetClass="emph" presetSubtype="0" fill="hold" nodeType="withEffect">
                                  <p:stCondLst>
                                    <p:cond delay="0"/>
                                  </p:stCondLst>
                                  <p:childTnLst>
                                    <p:animRot by="10800000">
                                      <p:cBhvr>
                                        <p:cTn id="492" dur="5000" fill="hold"/>
                                        <p:tgtEl>
                                          <p:spTgt spid="943"/>
                                        </p:tgtEl>
                                        <p:attrNameLst>
                                          <p:attrName>r</p:attrName>
                                        </p:attrNameLst>
                                      </p:cBhvr>
                                    </p:animRot>
                                  </p:childTnLst>
                                  <p:subTnLst>
                                    <p:set>
                                      <p:cBhvr override="childStyle">
                                        <p:cTn dur="1" fill="hold" display="0" masterRel="sameClick" afterEffect="1">
                                          <p:stCondLst>
                                            <p:cond evt="end" delay="0">
                                              <p:tn val="491"/>
                                            </p:cond>
                                          </p:stCondLst>
                                        </p:cTn>
                                        <p:tgtEl>
                                          <p:spTgt spid="943"/>
                                        </p:tgtEl>
                                        <p:attrNameLst>
                                          <p:attrName>style.visibility</p:attrName>
                                        </p:attrNameLst>
                                      </p:cBhvr>
                                      <p:to>
                                        <p:strVal val="hidden"/>
                                      </p:to>
                                    </p:set>
                                  </p:subTnLst>
                                </p:cTn>
                              </p:par>
                              <p:par>
                                <p:cTn id="493" presetID="23" presetClass="entr" presetSubtype="16" fill="hold" grpId="1" nodeType="withEffect">
                                  <p:stCondLst>
                                    <p:cond delay="4700"/>
                                  </p:stCondLst>
                                  <p:childTnLst>
                                    <p:set>
                                      <p:cBhvr>
                                        <p:cTn id="494" dur="1" fill="hold">
                                          <p:stCondLst>
                                            <p:cond delay="0"/>
                                          </p:stCondLst>
                                        </p:cTn>
                                        <p:tgtEl>
                                          <p:spTgt spid="960"/>
                                        </p:tgtEl>
                                        <p:attrNameLst>
                                          <p:attrName>style.visibility</p:attrName>
                                        </p:attrNameLst>
                                      </p:cBhvr>
                                      <p:to>
                                        <p:strVal val="visible"/>
                                      </p:to>
                                    </p:set>
                                    <p:anim calcmode="lin" valueType="num">
                                      <p:cBhvr>
                                        <p:cTn id="495" dur="300" fill="hold"/>
                                        <p:tgtEl>
                                          <p:spTgt spid="960"/>
                                        </p:tgtEl>
                                        <p:attrNameLst>
                                          <p:attrName>ppt_w</p:attrName>
                                        </p:attrNameLst>
                                      </p:cBhvr>
                                      <p:tavLst>
                                        <p:tav tm="0">
                                          <p:val>
                                            <p:fltVal val="0"/>
                                          </p:val>
                                        </p:tav>
                                        <p:tav tm="100000">
                                          <p:val>
                                            <p:strVal val="#ppt_w"/>
                                          </p:val>
                                        </p:tav>
                                      </p:tavLst>
                                    </p:anim>
                                    <p:anim calcmode="lin" valueType="num">
                                      <p:cBhvr>
                                        <p:cTn id="496" dur="300" fill="hold"/>
                                        <p:tgtEl>
                                          <p:spTgt spid="960"/>
                                        </p:tgtEl>
                                        <p:attrNameLst>
                                          <p:attrName>ppt_h</p:attrName>
                                        </p:attrNameLst>
                                      </p:cBhvr>
                                      <p:tavLst>
                                        <p:tav tm="0">
                                          <p:val>
                                            <p:fltVal val="0"/>
                                          </p:val>
                                        </p:tav>
                                        <p:tav tm="100000">
                                          <p:val>
                                            <p:strVal val="#ppt_h"/>
                                          </p:val>
                                        </p:tav>
                                      </p:tavLst>
                                    </p:anim>
                                  </p:childTnLst>
                                </p:cTn>
                              </p:par>
                            </p:childTnLst>
                          </p:cTn>
                        </p:par>
                        <p:par>
                          <p:cTn id="497" fill="hold">
                            <p:stCondLst>
                              <p:cond delay="145000"/>
                            </p:stCondLst>
                            <p:childTnLst>
                              <p:par>
                                <p:cTn id="498" presetID="1" presetClass="entr" presetSubtype="0" fill="hold" nodeType="afterEffect">
                                  <p:stCondLst>
                                    <p:cond delay="0"/>
                                  </p:stCondLst>
                                  <p:childTnLst>
                                    <p:set>
                                      <p:cBhvr>
                                        <p:cTn id="499" dur="1" fill="hold">
                                          <p:stCondLst>
                                            <p:cond delay="0"/>
                                          </p:stCondLst>
                                        </p:cTn>
                                        <p:tgtEl>
                                          <p:spTgt spid="956"/>
                                        </p:tgtEl>
                                        <p:attrNameLst>
                                          <p:attrName>style.visibility</p:attrName>
                                        </p:attrNameLst>
                                      </p:cBhvr>
                                      <p:to>
                                        <p:strVal val="visible"/>
                                      </p:to>
                                    </p:set>
                                  </p:childTnLst>
                                </p:cTn>
                              </p:par>
                              <p:par>
                                <p:cTn id="500" presetID="23" presetClass="exit" presetSubtype="32" fill="hold" grpId="0" nodeType="withEffect">
                                  <p:stCondLst>
                                    <p:cond delay="0"/>
                                  </p:stCondLst>
                                  <p:childTnLst>
                                    <p:anim calcmode="lin" valueType="num">
                                      <p:cBhvr>
                                        <p:cTn id="501" dur="300"/>
                                        <p:tgtEl>
                                          <p:spTgt spid="960"/>
                                        </p:tgtEl>
                                        <p:attrNameLst>
                                          <p:attrName>ppt_w</p:attrName>
                                        </p:attrNameLst>
                                      </p:cBhvr>
                                      <p:tavLst>
                                        <p:tav tm="0">
                                          <p:val>
                                            <p:strVal val="ppt_w"/>
                                          </p:val>
                                        </p:tav>
                                        <p:tav tm="100000">
                                          <p:val>
                                            <p:fltVal val="0"/>
                                          </p:val>
                                        </p:tav>
                                      </p:tavLst>
                                    </p:anim>
                                    <p:anim calcmode="lin" valueType="num">
                                      <p:cBhvr>
                                        <p:cTn id="502" dur="300"/>
                                        <p:tgtEl>
                                          <p:spTgt spid="960"/>
                                        </p:tgtEl>
                                        <p:attrNameLst>
                                          <p:attrName>ppt_h</p:attrName>
                                        </p:attrNameLst>
                                      </p:cBhvr>
                                      <p:tavLst>
                                        <p:tav tm="0">
                                          <p:val>
                                            <p:strVal val="ppt_h"/>
                                          </p:val>
                                        </p:tav>
                                        <p:tav tm="100000">
                                          <p:val>
                                            <p:fltVal val="0"/>
                                          </p:val>
                                        </p:tav>
                                      </p:tavLst>
                                    </p:anim>
                                    <p:set>
                                      <p:cBhvr>
                                        <p:cTn id="503" dur="1" fill="hold">
                                          <p:stCondLst>
                                            <p:cond delay="299"/>
                                          </p:stCondLst>
                                        </p:cTn>
                                        <p:tgtEl>
                                          <p:spTgt spid="960"/>
                                        </p:tgtEl>
                                        <p:attrNameLst>
                                          <p:attrName>style.visibility</p:attrName>
                                        </p:attrNameLst>
                                      </p:cBhvr>
                                      <p:to>
                                        <p:strVal val="hidden"/>
                                      </p:to>
                                    </p:set>
                                  </p:childTnLst>
                                </p:cTn>
                              </p:par>
                              <p:par>
                                <p:cTn id="504" presetID="1" presetClass="entr" presetSubtype="0" fill="hold" nodeType="withEffect">
                                  <p:stCondLst>
                                    <p:cond delay="0"/>
                                  </p:stCondLst>
                                  <p:childTnLst>
                                    <p:set>
                                      <p:cBhvr>
                                        <p:cTn id="505" dur="1" fill="hold">
                                          <p:stCondLst>
                                            <p:cond delay="0"/>
                                          </p:stCondLst>
                                        </p:cTn>
                                        <p:tgtEl>
                                          <p:spTgt spid="952"/>
                                        </p:tgtEl>
                                        <p:attrNameLst>
                                          <p:attrName>style.visibility</p:attrName>
                                        </p:attrNameLst>
                                      </p:cBhvr>
                                      <p:to>
                                        <p:strVal val="visible"/>
                                      </p:to>
                                    </p:set>
                                  </p:childTnLst>
                                </p:cTn>
                              </p:par>
                              <p:par>
                                <p:cTn id="506" presetID="8" presetClass="emph" presetSubtype="0" fill="hold" nodeType="withEffect">
                                  <p:stCondLst>
                                    <p:cond delay="0"/>
                                  </p:stCondLst>
                                  <p:childTnLst>
                                    <p:animRot by="10800000">
                                      <p:cBhvr>
                                        <p:cTn id="507" dur="5000" fill="hold"/>
                                        <p:tgtEl>
                                          <p:spTgt spid="956"/>
                                        </p:tgtEl>
                                        <p:attrNameLst>
                                          <p:attrName>r</p:attrName>
                                        </p:attrNameLst>
                                      </p:cBhvr>
                                    </p:animRot>
                                  </p:childTnLst>
                                </p:cTn>
                              </p:par>
                              <p:par>
                                <p:cTn id="508" presetID="8" presetClass="emph" presetSubtype="0" fill="hold" nodeType="withEffect">
                                  <p:stCondLst>
                                    <p:cond delay="0"/>
                                  </p:stCondLst>
                                  <p:childTnLst>
                                    <p:animRot by="-16200000">
                                      <p:cBhvr>
                                        <p:cTn id="509" dur="5000" fill="hold"/>
                                        <p:tgtEl>
                                          <p:spTgt spid="952"/>
                                        </p:tgtEl>
                                        <p:attrNameLst>
                                          <p:attrName>r</p:attrName>
                                        </p:attrNameLst>
                                      </p:cBhvr>
                                    </p:animRot>
                                  </p:childTnLst>
                                </p:cTn>
                              </p:par>
                              <p:par>
                                <p:cTn id="510" presetID="0" presetClass="path" presetSubtype="0" fill="hold" nodeType="withEffect">
                                  <p:stCondLst>
                                    <p:cond delay="0"/>
                                  </p:stCondLst>
                                  <p:childTnLst>
                                    <p:animMotion origin="layout" path="M -8.33333E-7 -4.93827E-7 L -0.36979 0.65401 " pathEditMode="relative" rAng="0" ptsTypes="AA">
                                      <p:cBhvr>
                                        <p:cTn id="511" dur="5000" fill="hold"/>
                                        <p:tgtEl>
                                          <p:spTgt spid="956"/>
                                        </p:tgtEl>
                                        <p:attrNameLst>
                                          <p:attrName>ppt_x</p:attrName>
                                          <p:attrName>ppt_y</p:attrName>
                                        </p:attrNameLst>
                                      </p:cBhvr>
                                      <p:rCtr x="-18490" y="32685"/>
                                    </p:animMotion>
                                  </p:childTnLst>
                                </p:cTn>
                              </p:par>
                              <p:par>
                                <p:cTn id="512" presetID="0" presetClass="path" presetSubtype="0" fill="hold" nodeType="withEffect">
                                  <p:stCondLst>
                                    <p:cond delay="0"/>
                                  </p:stCondLst>
                                  <p:childTnLst>
                                    <p:animMotion origin="layout" path="M 0 -0.01636 L 0.17031 -0.80864 " pathEditMode="relative" rAng="0" ptsTypes="AA">
                                      <p:cBhvr>
                                        <p:cTn id="513" dur="5000" fill="hold"/>
                                        <p:tgtEl>
                                          <p:spTgt spid="952"/>
                                        </p:tgtEl>
                                        <p:attrNameLst>
                                          <p:attrName>ppt_x</p:attrName>
                                          <p:attrName>ppt_y</p:attrName>
                                        </p:attrNameLst>
                                      </p:cBhvr>
                                      <p:rCtr x="8507" y="-39630"/>
                                    </p:animMotion>
                                  </p:childTnLst>
                                </p:cTn>
                              </p:par>
                            </p:childTnLst>
                          </p:cTn>
                        </p:par>
                        <p:par>
                          <p:cTn id="514" fill="hold">
                            <p:stCondLst>
                              <p:cond delay="150000"/>
                            </p:stCondLst>
                            <p:childTnLst>
                              <p:par>
                                <p:cTn id="515" presetID="8" presetClass="emph" presetSubtype="0" fill="hold" nodeType="afterEffect">
                                  <p:stCondLst>
                                    <p:cond delay="0"/>
                                  </p:stCondLst>
                                  <p:childTnLst>
                                    <p:animRot by="21600000">
                                      <p:cBhvr>
                                        <p:cTn id="516" dur="5000" fill="hold"/>
                                        <p:tgtEl>
                                          <p:spTgt spid="966"/>
                                        </p:tgtEl>
                                        <p:attrNameLst>
                                          <p:attrName>r</p:attrName>
                                        </p:attrNameLst>
                                      </p:cBhvr>
                                    </p:animRot>
                                  </p:childTnLst>
                                  <p:subTnLst>
                                    <p:set>
                                      <p:cBhvr override="childStyle">
                                        <p:cTn dur="1" fill="hold" display="0" masterRel="sameClick" afterEffect="1">
                                          <p:stCondLst>
                                            <p:cond evt="end" delay="0">
                                              <p:tn val="515"/>
                                            </p:cond>
                                          </p:stCondLst>
                                        </p:cTn>
                                        <p:tgtEl>
                                          <p:spTgt spid="966"/>
                                        </p:tgtEl>
                                        <p:attrNameLst>
                                          <p:attrName>style.visibility</p:attrName>
                                        </p:attrNameLst>
                                      </p:cBhvr>
                                      <p:to>
                                        <p:strVal val="hidden"/>
                                      </p:to>
                                    </p:set>
                                  </p:subTnLst>
                                </p:cTn>
                              </p:par>
                              <p:par>
                                <p:cTn id="517" presetID="0" presetClass="path" presetSubtype="0" fill="hold" nodeType="withEffect">
                                  <p:stCondLst>
                                    <p:cond delay="0"/>
                                  </p:stCondLst>
                                  <p:childTnLst>
                                    <p:animMotion origin="layout" path="M -3.125E-6 4.44444E-6 L 0.54284 -0.3676 " pathEditMode="relative" rAng="0" ptsTypes="AA">
                                      <p:cBhvr>
                                        <p:cTn id="518" dur="5000" fill="hold"/>
                                        <p:tgtEl>
                                          <p:spTgt spid="966"/>
                                        </p:tgtEl>
                                        <p:attrNameLst>
                                          <p:attrName>ppt_x</p:attrName>
                                          <p:attrName>ppt_y</p:attrName>
                                        </p:attrNameLst>
                                      </p:cBhvr>
                                      <p:rCtr x="27135" y="-18380"/>
                                    </p:animMotion>
                                  </p:childTnLst>
                                  <p:subTnLst>
                                    <p:set>
                                      <p:cBhvr override="childStyle">
                                        <p:cTn dur="1" fill="hold" display="0" masterRel="sameClick" afterEffect="1">
                                          <p:stCondLst>
                                            <p:cond evt="end" delay="0">
                                              <p:tn val="517"/>
                                            </p:cond>
                                          </p:stCondLst>
                                        </p:cTn>
                                        <p:tgtEl>
                                          <p:spTgt spid="966"/>
                                        </p:tgtEl>
                                        <p:attrNameLst>
                                          <p:attrName>style.visibility</p:attrName>
                                        </p:attrNameLst>
                                      </p:cBhvr>
                                      <p:to>
                                        <p:strVal val="hidden"/>
                                      </p:to>
                                    </p:set>
                                  </p:subTnLst>
                                </p:cTn>
                              </p:par>
                              <p:par>
                                <p:cTn id="519" presetID="0" presetClass="path" presetSubtype="0" fill="hold" nodeType="withEffect">
                                  <p:stCondLst>
                                    <p:cond delay="0"/>
                                  </p:stCondLst>
                                  <p:childTnLst>
                                    <p:animMotion origin="layout" path="M 0.0056 0.01111 L 0.01862 0.57685 " pathEditMode="relative" rAng="0" ptsTypes="AA">
                                      <p:cBhvr>
                                        <p:cTn id="520" dur="5000" fill="hold"/>
                                        <p:tgtEl>
                                          <p:spTgt spid="963"/>
                                        </p:tgtEl>
                                        <p:attrNameLst>
                                          <p:attrName>ppt_x</p:attrName>
                                          <p:attrName>ppt_y</p:attrName>
                                        </p:attrNameLst>
                                      </p:cBhvr>
                                      <p:rCtr x="651" y="28287"/>
                                    </p:animMotion>
                                  </p:childTnLst>
                                  <p:subTnLst>
                                    <p:set>
                                      <p:cBhvr override="childStyle">
                                        <p:cTn dur="1" fill="hold" display="0" masterRel="sameClick" afterEffect="1">
                                          <p:stCondLst>
                                            <p:cond evt="end" delay="0">
                                              <p:tn val="519"/>
                                            </p:cond>
                                          </p:stCondLst>
                                        </p:cTn>
                                        <p:tgtEl>
                                          <p:spTgt spid="963"/>
                                        </p:tgtEl>
                                        <p:attrNameLst>
                                          <p:attrName>style.visibility</p:attrName>
                                        </p:attrNameLst>
                                      </p:cBhvr>
                                      <p:to>
                                        <p:strVal val="hidden"/>
                                      </p:to>
                                    </p:set>
                                  </p:subTnLst>
                                </p:cTn>
                              </p:par>
                              <p:par>
                                <p:cTn id="521" presetID="8" presetClass="emph" presetSubtype="0" repeatCount="0" fill="hold" nodeType="withEffect">
                                  <p:stCondLst>
                                    <p:cond delay="0"/>
                                  </p:stCondLst>
                                  <p:childTnLst>
                                    <p:animRot by="31200000">
                                      <p:cBhvr>
                                        <p:cTn id="522" dur="5000" fill="hold"/>
                                        <p:tgtEl>
                                          <p:spTgt spid="969"/>
                                        </p:tgtEl>
                                        <p:attrNameLst>
                                          <p:attrName>r</p:attrName>
                                        </p:attrNameLst>
                                      </p:cBhvr>
                                    </p:animRot>
                                  </p:childTnLst>
                                  <p:subTnLst>
                                    <p:set>
                                      <p:cBhvr override="childStyle">
                                        <p:cTn dur="1" fill="hold" display="0" masterRel="sameClick" afterEffect="1">
                                          <p:stCondLst>
                                            <p:cond evt="end" delay="0">
                                              <p:tn val="521"/>
                                            </p:cond>
                                          </p:stCondLst>
                                        </p:cTn>
                                        <p:tgtEl>
                                          <p:spTgt spid="969"/>
                                        </p:tgtEl>
                                        <p:attrNameLst>
                                          <p:attrName>style.visibility</p:attrName>
                                        </p:attrNameLst>
                                      </p:cBhvr>
                                      <p:to>
                                        <p:strVal val="hidden"/>
                                      </p:to>
                                    </p:set>
                                  </p:subTnLst>
                                </p:cTn>
                              </p:par>
                              <p:par>
                                <p:cTn id="523" presetID="0" presetClass="path" presetSubtype="0" fill="hold" nodeType="withEffect">
                                  <p:stCondLst>
                                    <p:cond delay="0"/>
                                  </p:stCondLst>
                                  <p:childTnLst>
                                    <p:animMotion origin="layout" path="M -1.45833E-6 -4.81481E-6 L -0.56263 -0.3287 " pathEditMode="relative" rAng="0" ptsTypes="AA">
                                      <p:cBhvr>
                                        <p:cTn id="524" dur="5000" fill="hold"/>
                                        <p:tgtEl>
                                          <p:spTgt spid="969"/>
                                        </p:tgtEl>
                                        <p:attrNameLst>
                                          <p:attrName>ppt_x</p:attrName>
                                          <p:attrName>ppt_y</p:attrName>
                                        </p:attrNameLst>
                                      </p:cBhvr>
                                      <p:rCtr x="-28138" y="-16435"/>
                                    </p:animMotion>
                                  </p:childTnLst>
                                  <p:subTnLst>
                                    <p:set>
                                      <p:cBhvr override="childStyle">
                                        <p:cTn dur="1" fill="hold" display="0" masterRel="sameClick" afterEffect="1">
                                          <p:stCondLst>
                                            <p:cond evt="end" delay="0">
                                              <p:tn val="523"/>
                                            </p:cond>
                                          </p:stCondLst>
                                        </p:cTn>
                                        <p:tgtEl>
                                          <p:spTgt spid="969"/>
                                        </p:tgtEl>
                                        <p:attrNameLst>
                                          <p:attrName>style.visibility</p:attrName>
                                        </p:attrNameLst>
                                      </p:cBhvr>
                                      <p:to>
                                        <p:strVal val="hidden"/>
                                      </p:to>
                                    </p:set>
                                  </p:subTnLst>
                                </p:cTn>
                              </p:par>
                              <p:par>
                                <p:cTn id="525" presetID="8" presetClass="emph" presetSubtype="0" fill="hold" nodeType="withEffect">
                                  <p:stCondLst>
                                    <p:cond delay="0"/>
                                  </p:stCondLst>
                                  <p:childTnLst>
                                    <p:animRot by="10800000">
                                      <p:cBhvr>
                                        <p:cTn id="526" dur="5000" fill="hold"/>
                                        <p:tgtEl>
                                          <p:spTgt spid="963"/>
                                        </p:tgtEl>
                                        <p:attrNameLst>
                                          <p:attrName>r</p:attrName>
                                        </p:attrNameLst>
                                      </p:cBhvr>
                                    </p:animRot>
                                  </p:childTnLst>
                                  <p:subTnLst>
                                    <p:set>
                                      <p:cBhvr override="childStyle">
                                        <p:cTn dur="1" fill="hold" display="0" masterRel="sameClick" afterEffect="1">
                                          <p:stCondLst>
                                            <p:cond evt="end" delay="0">
                                              <p:tn val="525"/>
                                            </p:cond>
                                          </p:stCondLst>
                                        </p:cTn>
                                        <p:tgtEl>
                                          <p:spTgt spid="963"/>
                                        </p:tgtEl>
                                        <p:attrNameLst>
                                          <p:attrName>style.visibility</p:attrName>
                                        </p:attrNameLst>
                                      </p:cBhvr>
                                      <p:to>
                                        <p:strVal val="hidden"/>
                                      </p:to>
                                    </p:set>
                                  </p:subTnLst>
                                </p:cTn>
                              </p:par>
                              <p:par>
                                <p:cTn id="527" presetID="23" presetClass="entr" presetSubtype="16" fill="hold" grpId="1" nodeType="withEffect">
                                  <p:stCondLst>
                                    <p:cond delay="4700"/>
                                  </p:stCondLst>
                                  <p:childTnLst>
                                    <p:set>
                                      <p:cBhvr>
                                        <p:cTn id="528" dur="1" fill="hold">
                                          <p:stCondLst>
                                            <p:cond delay="0"/>
                                          </p:stCondLst>
                                        </p:cTn>
                                        <p:tgtEl>
                                          <p:spTgt spid="1017"/>
                                        </p:tgtEl>
                                        <p:attrNameLst>
                                          <p:attrName>style.visibility</p:attrName>
                                        </p:attrNameLst>
                                      </p:cBhvr>
                                      <p:to>
                                        <p:strVal val="visible"/>
                                      </p:to>
                                    </p:set>
                                    <p:anim calcmode="lin" valueType="num">
                                      <p:cBhvr>
                                        <p:cTn id="529" dur="300" fill="hold"/>
                                        <p:tgtEl>
                                          <p:spTgt spid="1017"/>
                                        </p:tgtEl>
                                        <p:attrNameLst>
                                          <p:attrName>ppt_w</p:attrName>
                                        </p:attrNameLst>
                                      </p:cBhvr>
                                      <p:tavLst>
                                        <p:tav tm="0">
                                          <p:val>
                                            <p:fltVal val="0"/>
                                          </p:val>
                                        </p:tav>
                                        <p:tav tm="100000">
                                          <p:val>
                                            <p:strVal val="#ppt_w"/>
                                          </p:val>
                                        </p:tav>
                                      </p:tavLst>
                                    </p:anim>
                                    <p:anim calcmode="lin" valueType="num">
                                      <p:cBhvr>
                                        <p:cTn id="530" dur="300" fill="hold"/>
                                        <p:tgtEl>
                                          <p:spTgt spid="1017"/>
                                        </p:tgtEl>
                                        <p:attrNameLst>
                                          <p:attrName>ppt_h</p:attrName>
                                        </p:attrNameLst>
                                      </p:cBhvr>
                                      <p:tavLst>
                                        <p:tav tm="0">
                                          <p:val>
                                            <p:fltVal val="0"/>
                                          </p:val>
                                        </p:tav>
                                        <p:tav tm="100000">
                                          <p:val>
                                            <p:strVal val="#ppt_h"/>
                                          </p:val>
                                        </p:tav>
                                      </p:tavLst>
                                    </p:anim>
                                  </p:childTnLst>
                                </p:cTn>
                              </p:par>
                            </p:childTnLst>
                          </p:cTn>
                        </p:par>
                        <p:par>
                          <p:cTn id="531" fill="hold">
                            <p:stCondLst>
                              <p:cond delay="155000"/>
                            </p:stCondLst>
                            <p:childTnLst>
                              <p:par>
                                <p:cTn id="532" presetID="1" presetClass="entr" presetSubtype="0" fill="hold" nodeType="afterEffect">
                                  <p:stCondLst>
                                    <p:cond delay="0"/>
                                  </p:stCondLst>
                                  <p:childTnLst>
                                    <p:set>
                                      <p:cBhvr>
                                        <p:cTn id="533" dur="1" fill="hold">
                                          <p:stCondLst>
                                            <p:cond delay="0"/>
                                          </p:stCondLst>
                                        </p:cTn>
                                        <p:tgtEl>
                                          <p:spTgt spid="976"/>
                                        </p:tgtEl>
                                        <p:attrNameLst>
                                          <p:attrName>style.visibility</p:attrName>
                                        </p:attrNameLst>
                                      </p:cBhvr>
                                      <p:to>
                                        <p:strVal val="visible"/>
                                      </p:to>
                                    </p:set>
                                  </p:childTnLst>
                                </p:cTn>
                              </p:par>
                              <p:par>
                                <p:cTn id="534" presetID="23" presetClass="exit" presetSubtype="32" fill="hold" grpId="0" nodeType="withEffect">
                                  <p:stCondLst>
                                    <p:cond delay="0"/>
                                  </p:stCondLst>
                                  <p:childTnLst>
                                    <p:anim calcmode="lin" valueType="num">
                                      <p:cBhvr>
                                        <p:cTn id="535" dur="300"/>
                                        <p:tgtEl>
                                          <p:spTgt spid="1017"/>
                                        </p:tgtEl>
                                        <p:attrNameLst>
                                          <p:attrName>ppt_w</p:attrName>
                                        </p:attrNameLst>
                                      </p:cBhvr>
                                      <p:tavLst>
                                        <p:tav tm="0">
                                          <p:val>
                                            <p:strVal val="ppt_w"/>
                                          </p:val>
                                        </p:tav>
                                        <p:tav tm="100000">
                                          <p:val>
                                            <p:fltVal val="0"/>
                                          </p:val>
                                        </p:tav>
                                      </p:tavLst>
                                    </p:anim>
                                    <p:anim calcmode="lin" valueType="num">
                                      <p:cBhvr>
                                        <p:cTn id="536" dur="300"/>
                                        <p:tgtEl>
                                          <p:spTgt spid="1017"/>
                                        </p:tgtEl>
                                        <p:attrNameLst>
                                          <p:attrName>ppt_h</p:attrName>
                                        </p:attrNameLst>
                                      </p:cBhvr>
                                      <p:tavLst>
                                        <p:tav tm="0">
                                          <p:val>
                                            <p:strVal val="ppt_h"/>
                                          </p:val>
                                        </p:tav>
                                        <p:tav tm="100000">
                                          <p:val>
                                            <p:fltVal val="0"/>
                                          </p:val>
                                        </p:tav>
                                      </p:tavLst>
                                    </p:anim>
                                    <p:set>
                                      <p:cBhvr>
                                        <p:cTn id="537" dur="1" fill="hold">
                                          <p:stCondLst>
                                            <p:cond delay="299"/>
                                          </p:stCondLst>
                                        </p:cTn>
                                        <p:tgtEl>
                                          <p:spTgt spid="1017"/>
                                        </p:tgtEl>
                                        <p:attrNameLst>
                                          <p:attrName>style.visibility</p:attrName>
                                        </p:attrNameLst>
                                      </p:cBhvr>
                                      <p:to>
                                        <p:strVal val="hidden"/>
                                      </p:to>
                                    </p:set>
                                  </p:childTnLst>
                                </p:cTn>
                              </p:par>
                              <p:par>
                                <p:cTn id="538" presetID="1" presetClass="entr" presetSubtype="0" fill="hold" nodeType="withEffect">
                                  <p:stCondLst>
                                    <p:cond delay="0"/>
                                  </p:stCondLst>
                                  <p:childTnLst>
                                    <p:set>
                                      <p:cBhvr>
                                        <p:cTn id="539" dur="1" fill="hold">
                                          <p:stCondLst>
                                            <p:cond delay="0"/>
                                          </p:stCondLst>
                                        </p:cTn>
                                        <p:tgtEl>
                                          <p:spTgt spid="972"/>
                                        </p:tgtEl>
                                        <p:attrNameLst>
                                          <p:attrName>style.visibility</p:attrName>
                                        </p:attrNameLst>
                                      </p:cBhvr>
                                      <p:to>
                                        <p:strVal val="visible"/>
                                      </p:to>
                                    </p:set>
                                  </p:childTnLst>
                                </p:cTn>
                              </p:par>
                              <p:par>
                                <p:cTn id="540" presetID="8" presetClass="emph" presetSubtype="0" fill="hold" nodeType="withEffect">
                                  <p:stCondLst>
                                    <p:cond delay="0"/>
                                  </p:stCondLst>
                                  <p:childTnLst>
                                    <p:animRot by="10800000">
                                      <p:cBhvr>
                                        <p:cTn id="541" dur="5000" fill="hold"/>
                                        <p:tgtEl>
                                          <p:spTgt spid="976"/>
                                        </p:tgtEl>
                                        <p:attrNameLst>
                                          <p:attrName>r</p:attrName>
                                        </p:attrNameLst>
                                      </p:cBhvr>
                                    </p:animRot>
                                  </p:childTnLst>
                                </p:cTn>
                              </p:par>
                              <p:par>
                                <p:cTn id="542" presetID="8" presetClass="emph" presetSubtype="0" fill="hold" nodeType="withEffect">
                                  <p:stCondLst>
                                    <p:cond delay="0"/>
                                  </p:stCondLst>
                                  <p:childTnLst>
                                    <p:animRot by="-16200000">
                                      <p:cBhvr>
                                        <p:cTn id="543" dur="5000" fill="hold"/>
                                        <p:tgtEl>
                                          <p:spTgt spid="972"/>
                                        </p:tgtEl>
                                        <p:attrNameLst>
                                          <p:attrName>r</p:attrName>
                                        </p:attrNameLst>
                                      </p:cBhvr>
                                    </p:animRot>
                                  </p:childTnLst>
                                </p:cTn>
                              </p:par>
                              <p:par>
                                <p:cTn id="544" presetID="0" presetClass="path" presetSubtype="0" fill="hold" nodeType="withEffect">
                                  <p:stCondLst>
                                    <p:cond delay="0"/>
                                  </p:stCondLst>
                                  <p:childTnLst>
                                    <p:animMotion origin="layout" path="M -1.25E-6 -1.48148E-6 L -0.53867 -0.58588 " pathEditMode="relative" rAng="0" ptsTypes="AA">
                                      <p:cBhvr>
                                        <p:cTn id="545" dur="5000" fill="hold"/>
                                        <p:tgtEl>
                                          <p:spTgt spid="976"/>
                                        </p:tgtEl>
                                        <p:attrNameLst>
                                          <p:attrName>ppt_x</p:attrName>
                                          <p:attrName>ppt_y</p:attrName>
                                        </p:attrNameLst>
                                      </p:cBhvr>
                                      <p:rCtr x="-26940" y="-29306"/>
                                    </p:animMotion>
                                  </p:childTnLst>
                                </p:cTn>
                              </p:par>
                              <p:par>
                                <p:cTn id="546" presetID="0" presetClass="path" presetSubtype="0" fill="hold" nodeType="withEffect">
                                  <p:stCondLst>
                                    <p:cond delay="0"/>
                                  </p:stCondLst>
                                  <p:childTnLst>
                                    <p:animMotion origin="layout" path="M -6.25E-7 -0.01644 L 0.62448 -0.30162 " pathEditMode="relative" rAng="0" ptsTypes="AA">
                                      <p:cBhvr>
                                        <p:cTn id="547" dur="5000" fill="hold"/>
                                        <p:tgtEl>
                                          <p:spTgt spid="972"/>
                                        </p:tgtEl>
                                        <p:attrNameLst>
                                          <p:attrName>ppt_x</p:attrName>
                                          <p:attrName>ppt_y</p:attrName>
                                        </p:attrNameLst>
                                      </p:cBhvr>
                                      <p:rCtr x="31224" y="-14259"/>
                                    </p:animMotion>
                                  </p:childTnLst>
                                </p:cTn>
                              </p:par>
                            </p:childTnLst>
                          </p:cTn>
                        </p:par>
                        <p:par>
                          <p:cTn id="548" fill="hold">
                            <p:stCondLst>
                              <p:cond delay="160000"/>
                            </p:stCondLst>
                            <p:childTnLst>
                              <p:par>
                                <p:cTn id="549" presetID="8" presetClass="emph" presetSubtype="0" fill="hold" nodeType="afterEffect">
                                  <p:stCondLst>
                                    <p:cond delay="0"/>
                                  </p:stCondLst>
                                  <p:childTnLst>
                                    <p:animRot by="21600000">
                                      <p:cBhvr>
                                        <p:cTn id="550" dur="5000" fill="hold"/>
                                        <p:tgtEl>
                                          <p:spTgt spid="985"/>
                                        </p:tgtEl>
                                        <p:attrNameLst>
                                          <p:attrName>r</p:attrName>
                                        </p:attrNameLst>
                                      </p:cBhvr>
                                    </p:animRot>
                                  </p:childTnLst>
                                  <p:subTnLst>
                                    <p:set>
                                      <p:cBhvr override="childStyle">
                                        <p:cTn dur="1" fill="hold" display="0" masterRel="sameClick" afterEffect="1">
                                          <p:stCondLst>
                                            <p:cond evt="end" delay="0">
                                              <p:tn val="549"/>
                                            </p:cond>
                                          </p:stCondLst>
                                        </p:cTn>
                                        <p:tgtEl>
                                          <p:spTgt spid="985"/>
                                        </p:tgtEl>
                                        <p:attrNameLst>
                                          <p:attrName>style.visibility</p:attrName>
                                        </p:attrNameLst>
                                      </p:cBhvr>
                                      <p:to>
                                        <p:strVal val="hidden"/>
                                      </p:to>
                                    </p:set>
                                  </p:subTnLst>
                                </p:cTn>
                              </p:par>
                              <p:par>
                                <p:cTn id="551" presetID="0" presetClass="path" presetSubtype="0" fill="hold" nodeType="withEffect">
                                  <p:stCondLst>
                                    <p:cond delay="0"/>
                                  </p:stCondLst>
                                  <p:childTnLst>
                                    <p:animMotion origin="layout" path="M -0.50885 -0.525 L 0.54284 -0.36759 " pathEditMode="relative" rAng="0" ptsTypes="AA">
                                      <p:cBhvr>
                                        <p:cTn id="552" dur="5000" fill="hold"/>
                                        <p:tgtEl>
                                          <p:spTgt spid="985"/>
                                        </p:tgtEl>
                                        <p:attrNameLst>
                                          <p:attrName>ppt_x</p:attrName>
                                          <p:attrName>ppt_y</p:attrName>
                                        </p:attrNameLst>
                                      </p:cBhvr>
                                      <p:rCtr x="52578" y="7870"/>
                                    </p:animMotion>
                                  </p:childTnLst>
                                  <p:subTnLst>
                                    <p:set>
                                      <p:cBhvr override="childStyle">
                                        <p:cTn dur="1" fill="hold" display="0" masterRel="sameClick" afterEffect="1">
                                          <p:stCondLst>
                                            <p:cond evt="end" delay="0">
                                              <p:tn val="551"/>
                                            </p:cond>
                                          </p:stCondLst>
                                        </p:cTn>
                                        <p:tgtEl>
                                          <p:spTgt spid="985"/>
                                        </p:tgtEl>
                                        <p:attrNameLst>
                                          <p:attrName>style.visibility</p:attrName>
                                        </p:attrNameLst>
                                      </p:cBhvr>
                                      <p:to>
                                        <p:strVal val="hidden"/>
                                      </p:to>
                                    </p:set>
                                  </p:subTnLst>
                                </p:cTn>
                              </p:par>
                              <p:par>
                                <p:cTn id="553" presetID="0" presetClass="path" presetSubtype="0" fill="hold" nodeType="withEffect">
                                  <p:stCondLst>
                                    <p:cond delay="0"/>
                                  </p:stCondLst>
                                  <p:childTnLst>
                                    <p:animMotion origin="layout" path="M 0.10053 1.43588 L 0.02019 0.88218 " pathEditMode="relative" rAng="0" ptsTypes="AA">
                                      <p:cBhvr>
                                        <p:cTn id="554" dur="5000" fill="hold"/>
                                        <p:tgtEl>
                                          <p:spTgt spid="982"/>
                                        </p:tgtEl>
                                        <p:attrNameLst>
                                          <p:attrName>ppt_x</p:attrName>
                                          <p:attrName>ppt_y</p:attrName>
                                        </p:attrNameLst>
                                      </p:cBhvr>
                                      <p:rCtr x="-4023" y="-27685"/>
                                    </p:animMotion>
                                  </p:childTnLst>
                                  <p:subTnLst>
                                    <p:set>
                                      <p:cBhvr override="childStyle">
                                        <p:cTn dur="1" fill="hold" display="0" masterRel="sameClick" afterEffect="1">
                                          <p:stCondLst>
                                            <p:cond evt="end" delay="0">
                                              <p:tn val="553"/>
                                            </p:cond>
                                          </p:stCondLst>
                                        </p:cTn>
                                        <p:tgtEl>
                                          <p:spTgt spid="982"/>
                                        </p:tgtEl>
                                        <p:attrNameLst>
                                          <p:attrName>style.visibility</p:attrName>
                                        </p:attrNameLst>
                                      </p:cBhvr>
                                      <p:to>
                                        <p:strVal val="hidden"/>
                                      </p:to>
                                    </p:set>
                                  </p:subTnLst>
                                </p:cTn>
                              </p:par>
                              <p:par>
                                <p:cTn id="555" presetID="8" presetClass="emph" presetSubtype="0" repeatCount="0" fill="hold" nodeType="withEffect">
                                  <p:stCondLst>
                                    <p:cond delay="0"/>
                                  </p:stCondLst>
                                  <p:childTnLst>
                                    <p:animRot by="31200000">
                                      <p:cBhvr>
                                        <p:cTn id="556" dur="5000" fill="hold"/>
                                        <p:tgtEl>
                                          <p:spTgt spid="988"/>
                                        </p:tgtEl>
                                        <p:attrNameLst>
                                          <p:attrName>r</p:attrName>
                                        </p:attrNameLst>
                                      </p:cBhvr>
                                    </p:animRot>
                                  </p:childTnLst>
                                  <p:subTnLst>
                                    <p:set>
                                      <p:cBhvr override="childStyle">
                                        <p:cTn dur="1" fill="hold" display="0" masterRel="sameClick" afterEffect="1">
                                          <p:stCondLst>
                                            <p:cond evt="end" delay="0">
                                              <p:tn val="555"/>
                                            </p:cond>
                                          </p:stCondLst>
                                        </p:cTn>
                                        <p:tgtEl>
                                          <p:spTgt spid="988"/>
                                        </p:tgtEl>
                                        <p:attrNameLst>
                                          <p:attrName>style.visibility</p:attrName>
                                        </p:attrNameLst>
                                      </p:cBhvr>
                                      <p:to>
                                        <p:strVal val="hidden"/>
                                      </p:to>
                                    </p:set>
                                  </p:subTnLst>
                                </p:cTn>
                              </p:par>
                              <p:par>
                                <p:cTn id="557" presetID="0" presetClass="path" presetSubtype="0" fill="hold" nodeType="withEffect">
                                  <p:stCondLst>
                                    <p:cond delay="0"/>
                                  </p:stCondLst>
                                  <p:childTnLst>
                                    <p:animMotion origin="layout" path="M 1.04167E-6 -7.40741E-7 L -0.56263 -0.3287 " pathEditMode="relative" rAng="0" ptsTypes="AA">
                                      <p:cBhvr>
                                        <p:cTn id="558" dur="5000" fill="hold"/>
                                        <p:tgtEl>
                                          <p:spTgt spid="988"/>
                                        </p:tgtEl>
                                        <p:attrNameLst>
                                          <p:attrName>ppt_x</p:attrName>
                                          <p:attrName>ppt_y</p:attrName>
                                        </p:attrNameLst>
                                      </p:cBhvr>
                                      <p:rCtr x="-28138" y="-16435"/>
                                    </p:animMotion>
                                  </p:childTnLst>
                                  <p:subTnLst>
                                    <p:set>
                                      <p:cBhvr override="childStyle">
                                        <p:cTn dur="1" fill="hold" display="0" masterRel="sameClick" afterEffect="1">
                                          <p:stCondLst>
                                            <p:cond evt="end" delay="0">
                                              <p:tn val="557"/>
                                            </p:cond>
                                          </p:stCondLst>
                                        </p:cTn>
                                        <p:tgtEl>
                                          <p:spTgt spid="988"/>
                                        </p:tgtEl>
                                        <p:attrNameLst>
                                          <p:attrName>style.visibility</p:attrName>
                                        </p:attrNameLst>
                                      </p:cBhvr>
                                      <p:to>
                                        <p:strVal val="hidden"/>
                                      </p:to>
                                    </p:set>
                                  </p:subTnLst>
                                </p:cTn>
                              </p:par>
                              <p:par>
                                <p:cTn id="559" presetID="8" presetClass="emph" presetSubtype="0" fill="hold" nodeType="withEffect">
                                  <p:stCondLst>
                                    <p:cond delay="0"/>
                                  </p:stCondLst>
                                  <p:childTnLst>
                                    <p:animRot by="10800000">
                                      <p:cBhvr>
                                        <p:cTn id="560" dur="5000" fill="hold"/>
                                        <p:tgtEl>
                                          <p:spTgt spid="982"/>
                                        </p:tgtEl>
                                        <p:attrNameLst>
                                          <p:attrName>r</p:attrName>
                                        </p:attrNameLst>
                                      </p:cBhvr>
                                    </p:animRot>
                                  </p:childTnLst>
                                  <p:subTnLst>
                                    <p:set>
                                      <p:cBhvr override="childStyle">
                                        <p:cTn dur="1" fill="hold" display="0" masterRel="sameClick" afterEffect="1">
                                          <p:stCondLst>
                                            <p:cond evt="end" delay="0">
                                              <p:tn val="559"/>
                                            </p:cond>
                                          </p:stCondLst>
                                        </p:cTn>
                                        <p:tgtEl>
                                          <p:spTgt spid="982"/>
                                        </p:tgtEl>
                                        <p:attrNameLst>
                                          <p:attrName>style.visibility</p:attrName>
                                        </p:attrNameLst>
                                      </p:cBhvr>
                                      <p:to>
                                        <p:strVal val="hidden"/>
                                      </p:to>
                                    </p:set>
                                  </p:subTnLst>
                                </p:cTn>
                              </p:par>
                              <p:par>
                                <p:cTn id="561" presetID="23" presetClass="entr" presetSubtype="16" fill="hold" grpId="1" nodeType="withEffect">
                                  <p:stCondLst>
                                    <p:cond delay="4700"/>
                                  </p:stCondLst>
                                  <p:childTnLst>
                                    <p:set>
                                      <p:cBhvr>
                                        <p:cTn id="562" dur="1" fill="hold">
                                          <p:stCondLst>
                                            <p:cond delay="0"/>
                                          </p:stCondLst>
                                        </p:cTn>
                                        <p:tgtEl>
                                          <p:spTgt spid="1018"/>
                                        </p:tgtEl>
                                        <p:attrNameLst>
                                          <p:attrName>style.visibility</p:attrName>
                                        </p:attrNameLst>
                                      </p:cBhvr>
                                      <p:to>
                                        <p:strVal val="visible"/>
                                      </p:to>
                                    </p:set>
                                    <p:anim calcmode="lin" valueType="num">
                                      <p:cBhvr>
                                        <p:cTn id="563" dur="300" fill="hold"/>
                                        <p:tgtEl>
                                          <p:spTgt spid="1018"/>
                                        </p:tgtEl>
                                        <p:attrNameLst>
                                          <p:attrName>ppt_w</p:attrName>
                                        </p:attrNameLst>
                                      </p:cBhvr>
                                      <p:tavLst>
                                        <p:tav tm="0">
                                          <p:val>
                                            <p:fltVal val="0"/>
                                          </p:val>
                                        </p:tav>
                                        <p:tav tm="100000">
                                          <p:val>
                                            <p:strVal val="#ppt_w"/>
                                          </p:val>
                                        </p:tav>
                                      </p:tavLst>
                                    </p:anim>
                                    <p:anim calcmode="lin" valueType="num">
                                      <p:cBhvr>
                                        <p:cTn id="564" dur="300" fill="hold"/>
                                        <p:tgtEl>
                                          <p:spTgt spid="1018"/>
                                        </p:tgtEl>
                                        <p:attrNameLst>
                                          <p:attrName>ppt_h</p:attrName>
                                        </p:attrNameLst>
                                      </p:cBhvr>
                                      <p:tavLst>
                                        <p:tav tm="0">
                                          <p:val>
                                            <p:fltVal val="0"/>
                                          </p:val>
                                        </p:tav>
                                        <p:tav tm="100000">
                                          <p:val>
                                            <p:strVal val="#ppt_h"/>
                                          </p:val>
                                        </p:tav>
                                      </p:tavLst>
                                    </p:anim>
                                  </p:childTnLst>
                                </p:cTn>
                              </p:par>
                            </p:childTnLst>
                          </p:cTn>
                        </p:par>
                        <p:par>
                          <p:cTn id="565" fill="hold">
                            <p:stCondLst>
                              <p:cond delay="165000"/>
                            </p:stCondLst>
                            <p:childTnLst>
                              <p:par>
                                <p:cTn id="566" presetID="1" presetClass="entr" presetSubtype="0" fill="hold" nodeType="afterEffect">
                                  <p:stCondLst>
                                    <p:cond delay="0"/>
                                  </p:stCondLst>
                                  <p:childTnLst>
                                    <p:set>
                                      <p:cBhvr>
                                        <p:cTn id="567" dur="1" fill="hold">
                                          <p:stCondLst>
                                            <p:cond delay="0"/>
                                          </p:stCondLst>
                                        </p:cTn>
                                        <p:tgtEl>
                                          <p:spTgt spid="995"/>
                                        </p:tgtEl>
                                        <p:attrNameLst>
                                          <p:attrName>style.visibility</p:attrName>
                                        </p:attrNameLst>
                                      </p:cBhvr>
                                      <p:to>
                                        <p:strVal val="visible"/>
                                      </p:to>
                                    </p:set>
                                  </p:childTnLst>
                                </p:cTn>
                              </p:par>
                              <p:par>
                                <p:cTn id="568" presetID="23" presetClass="exit" presetSubtype="32" fill="hold" grpId="0" nodeType="withEffect">
                                  <p:stCondLst>
                                    <p:cond delay="0"/>
                                  </p:stCondLst>
                                  <p:childTnLst>
                                    <p:anim calcmode="lin" valueType="num">
                                      <p:cBhvr>
                                        <p:cTn id="569" dur="300"/>
                                        <p:tgtEl>
                                          <p:spTgt spid="1018"/>
                                        </p:tgtEl>
                                        <p:attrNameLst>
                                          <p:attrName>ppt_w</p:attrName>
                                        </p:attrNameLst>
                                      </p:cBhvr>
                                      <p:tavLst>
                                        <p:tav tm="0">
                                          <p:val>
                                            <p:strVal val="ppt_w"/>
                                          </p:val>
                                        </p:tav>
                                        <p:tav tm="100000">
                                          <p:val>
                                            <p:fltVal val="0"/>
                                          </p:val>
                                        </p:tav>
                                      </p:tavLst>
                                    </p:anim>
                                    <p:anim calcmode="lin" valueType="num">
                                      <p:cBhvr>
                                        <p:cTn id="570" dur="300"/>
                                        <p:tgtEl>
                                          <p:spTgt spid="1018"/>
                                        </p:tgtEl>
                                        <p:attrNameLst>
                                          <p:attrName>ppt_h</p:attrName>
                                        </p:attrNameLst>
                                      </p:cBhvr>
                                      <p:tavLst>
                                        <p:tav tm="0">
                                          <p:val>
                                            <p:strVal val="ppt_h"/>
                                          </p:val>
                                        </p:tav>
                                        <p:tav tm="100000">
                                          <p:val>
                                            <p:fltVal val="0"/>
                                          </p:val>
                                        </p:tav>
                                      </p:tavLst>
                                    </p:anim>
                                    <p:set>
                                      <p:cBhvr>
                                        <p:cTn id="571" dur="1" fill="hold">
                                          <p:stCondLst>
                                            <p:cond delay="299"/>
                                          </p:stCondLst>
                                        </p:cTn>
                                        <p:tgtEl>
                                          <p:spTgt spid="1018"/>
                                        </p:tgtEl>
                                        <p:attrNameLst>
                                          <p:attrName>style.visibility</p:attrName>
                                        </p:attrNameLst>
                                      </p:cBhvr>
                                      <p:to>
                                        <p:strVal val="hidden"/>
                                      </p:to>
                                    </p:set>
                                  </p:childTnLst>
                                </p:cTn>
                              </p:par>
                              <p:par>
                                <p:cTn id="572" presetID="1" presetClass="entr" presetSubtype="0" fill="hold" nodeType="withEffect">
                                  <p:stCondLst>
                                    <p:cond delay="0"/>
                                  </p:stCondLst>
                                  <p:childTnLst>
                                    <p:set>
                                      <p:cBhvr>
                                        <p:cTn id="573" dur="1" fill="hold">
                                          <p:stCondLst>
                                            <p:cond delay="0"/>
                                          </p:stCondLst>
                                        </p:cTn>
                                        <p:tgtEl>
                                          <p:spTgt spid="991"/>
                                        </p:tgtEl>
                                        <p:attrNameLst>
                                          <p:attrName>style.visibility</p:attrName>
                                        </p:attrNameLst>
                                      </p:cBhvr>
                                      <p:to>
                                        <p:strVal val="visible"/>
                                      </p:to>
                                    </p:set>
                                  </p:childTnLst>
                                </p:cTn>
                              </p:par>
                              <p:par>
                                <p:cTn id="574" presetID="8" presetClass="emph" presetSubtype="0" fill="hold" nodeType="withEffect">
                                  <p:stCondLst>
                                    <p:cond delay="0"/>
                                  </p:stCondLst>
                                  <p:childTnLst>
                                    <p:animRot by="10800000">
                                      <p:cBhvr>
                                        <p:cTn id="575" dur="5000" fill="hold"/>
                                        <p:tgtEl>
                                          <p:spTgt spid="995"/>
                                        </p:tgtEl>
                                        <p:attrNameLst>
                                          <p:attrName>r</p:attrName>
                                        </p:attrNameLst>
                                      </p:cBhvr>
                                    </p:animRot>
                                  </p:childTnLst>
                                </p:cTn>
                              </p:par>
                              <p:par>
                                <p:cTn id="576" presetID="8" presetClass="emph" presetSubtype="0" fill="hold" nodeType="withEffect">
                                  <p:stCondLst>
                                    <p:cond delay="0"/>
                                  </p:stCondLst>
                                  <p:childTnLst>
                                    <p:animRot by="-16200000">
                                      <p:cBhvr>
                                        <p:cTn id="577" dur="5000" fill="hold"/>
                                        <p:tgtEl>
                                          <p:spTgt spid="991"/>
                                        </p:tgtEl>
                                        <p:attrNameLst>
                                          <p:attrName>r</p:attrName>
                                        </p:attrNameLst>
                                      </p:cBhvr>
                                    </p:animRot>
                                  </p:childTnLst>
                                </p:cTn>
                              </p:par>
                              <p:par>
                                <p:cTn id="578" presetID="0" presetClass="path" presetSubtype="0" fill="hold" nodeType="withEffect">
                                  <p:stCondLst>
                                    <p:cond delay="0"/>
                                  </p:stCondLst>
                                  <p:childTnLst>
                                    <p:animMotion origin="layout" path="M -2.22222E-6 3.45679E-6 L -1.0026 -0.2463 " pathEditMode="relative" rAng="0" ptsTypes="AA">
                                      <p:cBhvr>
                                        <p:cTn id="579" dur="5000" fill="hold"/>
                                        <p:tgtEl>
                                          <p:spTgt spid="995"/>
                                        </p:tgtEl>
                                        <p:attrNameLst>
                                          <p:attrName>ppt_x</p:attrName>
                                          <p:attrName>ppt_y</p:attrName>
                                        </p:attrNameLst>
                                      </p:cBhvr>
                                      <p:rCtr x="-50139" y="-12315"/>
                                    </p:animMotion>
                                  </p:childTnLst>
                                </p:cTn>
                              </p:par>
                              <p:par>
                                <p:cTn id="580" presetID="0" presetClass="path" presetSubtype="0" fill="hold" nodeType="withEffect">
                                  <p:stCondLst>
                                    <p:cond delay="0"/>
                                  </p:stCondLst>
                                  <p:childTnLst>
                                    <p:animMotion origin="layout" path="M -1.38889E-6 -0.01636 L 0.62448 -0.30155 " pathEditMode="relative" rAng="0" ptsTypes="AA">
                                      <p:cBhvr>
                                        <p:cTn id="581" dur="5000" fill="hold"/>
                                        <p:tgtEl>
                                          <p:spTgt spid="991"/>
                                        </p:tgtEl>
                                        <p:attrNameLst>
                                          <p:attrName>ppt_x</p:attrName>
                                          <p:attrName>ppt_y</p:attrName>
                                        </p:attrNameLst>
                                      </p:cBhvr>
                                      <p:rCtr x="31215" y="-14259"/>
                                    </p:animMotion>
                                  </p:childTnLst>
                                </p:cTn>
                              </p:par>
                            </p:childTnLst>
                          </p:cTn>
                        </p:par>
                        <p:par>
                          <p:cTn id="582" fill="hold">
                            <p:stCondLst>
                              <p:cond delay="170000"/>
                            </p:stCondLst>
                            <p:childTnLst>
                              <p:par>
                                <p:cTn id="583" presetID="8" presetClass="emph" presetSubtype="0" fill="hold" nodeType="afterEffect">
                                  <p:stCondLst>
                                    <p:cond delay="0"/>
                                  </p:stCondLst>
                                  <p:childTnLst>
                                    <p:animRot by="21600000">
                                      <p:cBhvr>
                                        <p:cTn id="584" dur="5000" fill="hold"/>
                                        <p:tgtEl>
                                          <p:spTgt spid="1002"/>
                                        </p:tgtEl>
                                        <p:attrNameLst>
                                          <p:attrName>r</p:attrName>
                                        </p:attrNameLst>
                                      </p:cBhvr>
                                    </p:animRot>
                                  </p:childTnLst>
                                  <p:subTnLst>
                                    <p:set>
                                      <p:cBhvr override="childStyle">
                                        <p:cTn dur="1" fill="hold" display="0" masterRel="sameClick" afterEffect="1">
                                          <p:stCondLst>
                                            <p:cond evt="end" delay="0">
                                              <p:tn val="583"/>
                                            </p:cond>
                                          </p:stCondLst>
                                        </p:cTn>
                                        <p:tgtEl>
                                          <p:spTgt spid="1002"/>
                                        </p:tgtEl>
                                        <p:attrNameLst>
                                          <p:attrName>style.visibility</p:attrName>
                                        </p:attrNameLst>
                                      </p:cBhvr>
                                      <p:to>
                                        <p:strVal val="hidden"/>
                                      </p:to>
                                    </p:set>
                                  </p:subTnLst>
                                </p:cTn>
                              </p:par>
                              <p:par>
                                <p:cTn id="585" presetID="0" presetClass="path" presetSubtype="0" fill="hold" nodeType="withEffect">
                                  <p:stCondLst>
                                    <p:cond delay="0"/>
                                  </p:stCondLst>
                                  <p:childTnLst>
                                    <p:animMotion origin="layout" path="M 0.15885 -0.50764 L 0.54284 -0.3676 " pathEditMode="relative" rAng="0" ptsTypes="AA">
                                      <p:cBhvr>
                                        <p:cTn id="586" dur="5000" fill="hold"/>
                                        <p:tgtEl>
                                          <p:spTgt spid="1002"/>
                                        </p:tgtEl>
                                        <p:attrNameLst>
                                          <p:attrName>ppt_x</p:attrName>
                                          <p:attrName>ppt_y</p:attrName>
                                        </p:attrNameLst>
                                      </p:cBhvr>
                                      <p:rCtr x="19206" y="6991"/>
                                    </p:animMotion>
                                  </p:childTnLst>
                                  <p:subTnLst>
                                    <p:set>
                                      <p:cBhvr override="childStyle">
                                        <p:cTn dur="1" fill="hold" display="0" masterRel="sameClick" afterEffect="1">
                                          <p:stCondLst>
                                            <p:cond evt="end" delay="0">
                                              <p:tn val="585"/>
                                            </p:cond>
                                          </p:stCondLst>
                                        </p:cTn>
                                        <p:tgtEl>
                                          <p:spTgt spid="1002"/>
                                        </p:tgtEl>
                                        <p:attrNameLst>
                                          <p:attrName>style.visibility</p:attrName>
                                        </p:attrNameLst>
                                      </p:cBhvr>
                                      <p:to>
                                        <p:strVal val="hidden"/>
                                      </p:to>
                                    </p:set>
                                  </p:subTnLst>
                                </p:cTn>
                              </p:par>
                              <p:par>
                                <p:cTn id="587" presetID="0" presetClass="path" presetSubtype="0" fill="hold" nodeType="withEffect">
                                  <p:stCondLst>
                                    <p:cond delay="0"/>
                                  </p:stCondLst>
                                  <p:childTnLst>
                                    <p:animMotion origin="layout" path="M -0.18372 1.6287 L 0.02396 0.78032 " pathEditMode="relative" rAng="0" ptsTypes="AA">
                                      <p:cBhvr>
                                        <p:cTn id="588" dur="5000" fill="hold"/>
                                        <p:tgtEl>
                                          <p:spTgt spid="999"/>
                                        </p:tgtEl>
                                        <p:attrNameLst>
                                          <p:attrName>ppt_x</p:attrName>
                                          <p:attrName>ppt_y</p:attrName>
                                        </p:attrNameLst>
                                      </p:cBhvr>
                                      <p:rCtr x="10378" y="-42431"/>
                                    </p:animMotion>
                                  </p:childTnLst>
                                  <p:subTnLst>
                                    <p:set>
                                      <p:cBhvr override="childStyle">
                                        <p:cTn dur="1" fill="hold" display="0" masterRel="sameClick" afterEffect="1">
                                          <p:stCondLst>
                                            <p:cond evt="end" delay="0">
                                              <p:tn val="587"/>
                                            </p:cond>
                                          </p:stCondLst>
                                        </p:cTn>
                                        <p:tgtEl>
                                          <p:spTgt spid="999"/>
                                        </p:tgtEl>
                                        <p:attrNameLst>
                                          <p:attrName>style.visibility</p:attrName>
                                        </p:attrNameLst>
                                      </p:cBhvr>
                                      <p:to>
                                        <p:strVal val="hidden"/>
                                      </p:to>
                                    </p:set>
                                  </p:subTnLst>
                                </p:cTn>
                              </p:par>
                              <p:par>
                                <p:cTn id="589" presetID="8" presetClass="emph" presetSubtype="0" repeatCount="0" fill="hold" nodeType="withEffect">
                                  <p:stCondLst>
                                    <p:cond delay="0"/>
                                  </p:stCondLst>
                                  <p:childTnLst>
                                    <p:animRot by="31200000">
                                      <p:cBhvr>
                                        <p:cTn id="590" dur="5000" fill="hold"/>
                                        <p:tgtEl>
                                          <p:spTgt spid="1005"/>
                                        </p:tgtEl>
                                        <p:attrNameLst>
                                          <p:attrName>r</p:attrName>
                                        </p:attrNameLst>
                                      </p:cBhvr>
                                    </p:animRot>
                                  </p:childTnLst>
                                  <p:subTnLst>
                                    <p:set>
                                      <p:cBhvr override="childStyle">
                                        <p:cTn dur="1" fill="hold" display="0" masterRel="sameClick" afterEffect="1">
                                          <p:stCondLst>
                                            <p:cond evt="end" delay="0">
                                              <p:tn val="589"/>
                                            </p:cond>
                                          </p:stCondLst>
                                        </p:cTn>
                                        <p:tgtEl>
                                          <p:spTgt spid="1005"/>
                                        </p:tgtEl>
                                        <p:attrNameLst>
                                          <p:attrName>style.visibility</p:attrName>
                                        </p:attrNameLst>
                                      </p:cBhvr>
                                      <p:to>
                                        <p:strVal val="hidden"/>
                                      </p:to>
                                    </p:set>
                                  </p:subTnLst>
                                </p:cTn>
                              </p:par>
                              <p:par>
                                <p:cTn id="591" presetID="0" presetClass="path" presetSubtype="0" fill="hold" nodeType="withEffect">
                                  <p:stCondLst>
                                    <p:cond delay="0"/>
                                  </p:stCondLst>
                                  <p:childTnLst>
                                    <p:animMotion origin="layout" path="M 0.38841 -0.53264 L -0.54844 -0.44467 " pathEditMode="relative" rAng="0" ptsTypes="AA">
                                      <p:cBhvr>
                                        <p:cTn id="592" dur="5000" fill="hold"/>
                                        <p:tgtEl>
                                          <p:spTgt spid="1005"/>
                                        </p:tgtEl>
                                        <p:attrNameLst>
                                          <p:attrName>ppt_x</p:attrName>
                                          <p:attrName>ppt_y</p:attrName>
                                        </p:attrNameLst>
                                      </p:cBhvr>
                                      <p:rCtr x="-46849" y="4398"/>
                                    </p:animMotion>
                                  </p:childTnLst>
                                  <p:subTnLst>
                                    <p:set>
                                      <p:cBhvr override="childStyle">
                                        <p:cTn dur="1" fill="hold" display="0" masterRel="sameClick" afterEffect="1">
                                          <p:stCondLst>
                                            <p:cond evt="end" delay="0">
                                              <p:tn val="591"/>
                                            </p:cond>
                                          </p:stCondLst>
                                        </p:cTn>
                                        <p:tgtEl>
                                          <p:spTgt spid="1005"/>
                                        </p:tgtEl>
                                        <p:attrNameLst>
                                          <p:attrName>style.visibility</p:attrName>
                                        </p:attrNameLst>
                                      </p:cBhvr>
                                      <p:to>
                                        <p:strVal val="hidden"/>
                                      </p:to>
                                    </p:set>
                                  </p:subTnLst>
                                </p:cTn>
                              </p:par>
                              <p:par>
                                <p:cTn id="593" presetID="8" presetClass="emph" presetSubtype="0" fill="hold" nodeType="withEffect">
                                  <p:stCondLst>
                                    <p:cond delay="0"/>
                                  </p:stCondLst>
                                  <p:childTnLst>
                                    <p:animRot by="10800000">
                                      <p:cBhvr>
                                        <p:cTn id="594" dur="5000" fill="hold"/>
                                        <p:tgtEl>
                                          <p:spTgt spid="999"/>
                                        </p:tgtEl>
                                        <p:attrNameLst>
                                          <p:attrName>r</p:attrName>
                                        </p:attrNameLst>
                                      </p:cBhvr>
                                    </p:animRot>
                                  </p:childTnLst>
                                  <p:subTnLst>
                                    <p:set>
                                      <p:cBhvr override="childStyle">
                                        <p:cTn dur="1" fill="hold" display="0" masterRel="sameClick" afterEffect="1">
                                          <p:stCondLst>
                                            <p:cond evt="end" delay="0">
                                              <p:tn val="593"/>
                                            </p:cond>
                                          </p:stCondLst>
                                        </p:cTn>
                                        <p:tgtEl>
                                          <p:spTgt spid="999"/>
                                        </p:tgtEl>
                                        <p:attrNameLst>
                                          <p:attrName>style.visibility</p:attrName>
                                        </p:attrNameLst>
                                      </p:cBhvr>
                                      <p:to>
                                        <p:strVal val="hidden"/>
                                      </p:to>
                                    </p:set>
                                  </p:subTnLst>
                                </p:cTn>
                              </p:par>
                              <p:par>
                                <p:cTn id="595" presetID="23" presetClass="entr" presetSubtype="16" fill="hold" grpId="1" nodeType="withEffect">
                                  <p:stCondLst>
                                    <p:cond delay="4700"/>
                                  </p:stCondLst>
                                  <p:childTnLst>
                                    <p:set>
                                      <p:cBhvr>
                                        <p:cTn id="596" dur="1" fill="hold">
                                          <p:stCondLst>
                                            <p:cond delay="0"/>
                                          </p:stCondLst>
                                        </p:cTn>
                                        <p:tgtEl>
                                          <p:spTgt spid="1016"/>
                                        </p:tgtEl>
                                        <p:attrNameLst>
                                          <p:attrName>style.visibility</p:attrName>
                                        </p:attrNameLst>
                                      </p:cBhvr>
                                      <p:to>
                                        <p:strVal val="visible"/>
                                      </p:to>
                                    </p:set>
                                    <p:anim calcmode="lin" valueType="num">
                                      <p:cBhvr>
                                        <p:cTn id="597" dur="300" fill="hold"/>
                                        <p:tgtEl>
                                          <p:spTgt spid="1016"/>
                                        </p:tgtEl>
                                        <p:attrNameLst>
                                          <p:attrName>ppt_w</p:attrName>
                                        </p:attrNameLst>
                                      </p:cBhvr>
                                      <p:tavLst>
                                        <p:tav tm="0">
                                          <p:val>
                                            <p:fltVal val="0"/>
                                          </p:val>
                                        </p:tav>
                                        <p:tav tm="100000">
                                          <p:val>
                                            <p:strVal val="#ppt_w"/>
                                          </p:val>
                                        </p:tav>
                                      </p:tavLst>
                                    </p:anim>
                                    <p:anim calcmode="lin" valueType="num">
                                      <p:cBhvr>
                                        <p:cTn id="598" dur="300" fill="hold"/>
                                        <p:tgtEl>
                                          <p:spTgt spid="1016"/>
                                        </p:tgtEl>
                                        <p:attrNameLst>
                                          <p:attrName>ppt_h</p:attrName>
                                        </p:attrNameLst>
                                      </p:cBhvr>
                                      <p:tavLst>
                                        <p:tav tm="0">
                                          <p:val>
                                            <p:fltVal val="0"/>
                                          </p:val>
                                        </p:tav>
                                        <p:tav tm="100000">
                                          <p:val>
                                            <p:strVal val="#ppt_h"/>
                                          </p:val>
                                        </p:tav>
                                      </p:tavLst>
                                    </p:anim>
                                  </p:childTnLst>
                                </p:cTn>
                              </p:par>
                            </p:childTnLst>
                          </p:cTn>
                        </p:par>
                        <p:par>
                          <p:cTn id="599" fill="hold">
                            <p:stCondLst>
                              <p:cond delay="175000"/>
                            </p:stCondLst>
                            <p:childTnLst>
                              <p:par>
                                <p:cTn id="600" presetID="1" presetClass="entr" presetSubtype="0" fill="hold" nodeType="afterEffect">
                                  <p:stCondLst>
                                    <p:cond delay="0"/>
                                  </p:stCondLst>
                                  <p:childTnLst>
                                    <p:set>
                                      <p:cBhvr>
                                        <p:cTn id="601" dur="1" fill="hold">
                                          <p:stCondLst>
                                            <p:cond delay="0"/>
                                          </p:stCondLst>
                                        </p:cTn>
                                        <p:tgtEl>
                                          <p:spTgt spid="1012"/>
                                        </p:tgtEl>
                                        <p:attrNameLst>
                                          <p:attrName>style.visibility</p:attrName>
                                        </p:attrNameLst>
                                      </p:cBhvr>
                                      <p:to>
                                        <p:strVal val="visible"/>
                                      </p:to>
                                    </p:set>
                                  </p:childTnLst>
                                </p:cTn>
                              </p:par>
                              <p:par>
                                <p:cTn id="602" presetID="23" presetClass="exit" presetSubtype="32" fill="hold" grpId="0" nodeType="withEffect">
                                  <p:stCondLst>
                                    <p:cond delay="0"/>
                                  </p:stCondLst>
                                  <p:childTnLst>
                                    <p:anim calcmode="lin" valueType="num">
                                      <p:cBhvr>
                                        <p:cTn id="603" dur="300"/>
                                        <p:tgtEl>
                                          <p:spTgt spid="1016"/>
                                        </p:tgtEl>
                                        <p:attrNameLst>
                                          <p:attrName>ppt_w</p:attrName>
                                        </p:attrNameLst>
                                      </p:cBhvr>
                                      <p:tavLst>
                                        <p:tav tm="0">
                                          <p:val>
                                            <p:strVal val="ppt_w"/>
                                          </p:val>
                                        </p:tav>
                                        <p:tav tm="100000">
                                          <p:val>
                                            <p:fltVal val="0"/>
                                          </p:val>
                                        </p:tav>
                                      </p:tavLst>
                                    </p:anim>
                                    <p:anim calcmode="lin" valueType="num">
                                      <p:cBhvr>
                                        <p:cTn id="604" dur="300"/>
                                        <p:tgtEl>
                                          <p:spTgt spid="1016"/>
                                        </p:tgtEl>
                                        <p:attrNameLst>
                                          <p:attrName>ppt_h</p:attrName>
                                        </p:attrNameLst>
                                      </p:cBhvr>
                                      <p:tavLst>
                                        <p:tav tm="0">
                                          <p:val>
                                            <p:strVal val="ppt_h"/>
                                          </p:val>
                                        </p:tav>
                                        <p:tav tm="100000">
                                          <p:val>
                                            <p:fltVal val="0"/>
                                          </p:val>
                                        </p:tav>
                                      </p:tavLst>
                                    </p:anim>
                                    <p:set>
                                      <p:cBhvr>
                                        <p:cTn id="605" dur="1" fill="hold">
                                          <p:stCondLst>
                                            <p:cond delay="299"/>
                                          </p:stCondLst>
                                        </p:cTn>
                                        <p:tgtEl>
                                          <p:spTgt spid="1016"/>
                                        </p:tgtEl>
                                        <p:attrNameLst>
                                          <p:attrName>style.visibility</p:attrName>
                                        </p:attrNameLst>
                                      </p:cBhvr>
                                      <p:to>
                                        <p:strVal val="hidden"/>
                                      </p:to>
                                    </p:set>
                                  </p:childTnLst>
                                </p:cTn>
                              </p:par>
                              <p:par>
                                <p:cTn id="606" presetID="1" presetClass="entr" presetSubtype="0" fill="hold" nodeType="withEffect">
                                  <p:stCondLst>
                                    <p:cond delay="0"/>
                                  </p:stCondLst>
                                  <p:childTnLst>
                                    <p:set>
                                      <p:cBhvr>
                                        <p:cTn id="607" dur="1" fill="hold">
                                          <p:stCondLst>
                                            <p:cond delay="0"/>
                                          </p:stCondLst>
                                        </p:cTn>
                                        <p:tgtEl>
                                          <p:spTgt spid="1008"/>
                                        </p:tgtEl>
                                        <p:attrNameLst>
                                          <p:attrName>style.visibility</p:attrName>
                                        </p:attrNameLst>
                                      </p:cBhvr>
                                      <p:to>
                                        <p:strVal val="visible"/>
                                      </p:to>
                                    </p:set>
                                  </p:childTnLst>
                                </p:cTn>
                              </p:par>
                              <p:par>
                                <p:cTn id="608" presetID="8" presetClass="emph" presetSubtype="0" fill="hold" nodeType="withEffect">
                                  <p:stCondLst>
                                    <p:cond delay="0"/>
                                  </p:stCondLst>
                                  <p:childTnLst>
                                    <p:animRot by="10800000">
                                      <p:cBhvr>
                                        <p:cTn id="609" dur="5000" fill="hold"/>
                                        <p:tgtEl>
                                          <p:spTgt spid="1012"/>
                                        </p:tgtEl>
                                        <p:attrNameLst>
                                          <p:attrName>r</p:attrName>
                                        </p:attrNameLst>
                                      </p:cBhvr>
                                    </p:animRot>
                                  </p:childTnLst>
                                </p:cTn>
                              </p:par>
                              <p:par>
                                <p:cTn id="610" presetID="8" presetClass="emph" presetSubtype="0" fill="hold" nodeType="withEffect">
                                  <p:stCondLst>
                                    <p:cond delay="0"/>
                                  </p:stCondLst>
                                  <p:childTnLst>
                                    <p:animRot by="-16200000">
                                      <p:cBhvr>
                                        <p:cTn id="611" dur="5000" fill="hold"/>
                                        <p:tgtEl>
                                          <p:spTgt spid="1008"/>
                                        </p:tgtEl>
                                        <p:attrNameLst>
                                          <p:attrName>r</p:attrName>
                                        </p:attrNameLst>
                                      </p:cBhvr>
                                    </p:animRot>
                                  </p:childTnLst>
                                </p:cTn>
                              </p:par>
                              <p:par>
                                <p:cTn id="612" presetID="0" presetClass="path" presetSubtype="0" fill="hold" nodeType="withEffect">
                                  <p:stCondLst>
                                    <p:cond delay="0"/>
                                  </p:stCondLst>
                                  <p:childTnLst>
                                    <p:animMotion origin="layout" path="M 2.22222E-6 -4.93827E-7 L -0.36979 0.65401 " pathEditMode="relative" rAng="0" ptsTypes="AA">
                                      <p:cBhvr>
                                        <p:cTn id="613" dur="5000" fill="hold"/>
                                        <p:tgtEl>
                                          <p:spTgt spid="1012"/>
                                        </p:tgtEl>
                                        <p:attrNameLst>
                                          <p:attrName>ppt_x</p:attrName>
                                          <p:attrName>ppt_y</p:attrName>
                                        </p:attrNameLst>
                                      </p:cBhvr>
                                      <p:rCtr x="-18490" y="32685"/>
                                    </p:animMotion>
                                  </p:childTnLst>
                                </p:cTn>
                              </p:par>
                              <p:par>
                                <p:cTn id="614" presetID="0" presetClass="path" presetSubtype="0" fill="hold" nodeType="withEffect">
                                  <p:stCondLst>
                                    <p:cond delay="0"/>
                                  </p:stCondLst>
                                  <p:childTnLst>
                                    <p:animMotion origin="layout" path="M 3.05556E-6 -0.01636 L 0.17031 -0.80864 " pathEditMode="relative" rAng="0" ptsTypes="AA">
                                      <p:cBhvr>
                                        <p:cTn id="615" dur="5000" fill="hold"/>
                                        <p:tgtEl>
                                          <p:spTgt spid="1008"/>
                                        </p:tgtEl>
                                        <p:attrNameLst>
                                          <p:attrName>ppt_x</p:attrName>
                                          <p:attrName>ppt_y</p:attrName>
                                        </p:attrNameLst>
                                      </p:cBhvr>
                                      <p:rCtr x="8507" y="-3963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6" grpId="0" animBg="1"/>
      <p:bldP spid="736" grpId="1" animBg="1"/>
      <p:bldP spid="737" grpId="0" animBg="1"/>
      <p:bldP spid="737" grpId="1" animBg="1"/>
      <p:bldP spid="738" grpId="0" animBg="1"/>
      <p:bldP spid="738" grpId="1" animBg="1"/>
      <p:bldP spid="792" grpId="0" animBg="1"/>
      <p:bldP spid="792" grpId="1" animBg="1"/>
      <p:bldP spid="793" grpId="0" animBg="1"/>
      <p:bldP spid="793" grpId="1" animBg="1"/>
      <p:bldP spid="794" grpId="0" animBg="1"/>
      <p:bldP spid="794" grpId="1" animBg="1"/>
      <p:bldP spid="848" grpId="0" animBg="1"/>
      <p:bldP spid="848" grpId="1" animBg="1"/>
      <p:bldP spid="849" grpId="0" animBg="1"/>
      <p:bldP spid="849" grpId="1" animBg="1"/>
      <p:bldP spid="850" grpId="0" animBg="1"/>
      <p:bldP spid="850" grpId="1" animBg="1"/>
      <p:bldP spid="904" grpId="0" animBg="1"/>
      <p:bldP spid="904" grpId="1" animBg="1"/>
      <p:bldP spid="905" grpId="0" animBg="1"/>
      <p:bldP spid="905" grpId="1" animBg="1"/>
      <p:bldP spid="906" grpId="0" animBg="1"/>
      <p:bldP spid="906" grpId="1" animBg="1"/>
      <p:bldP spid="960" grpId="0" animBg="1"/>
      <p:bldP spid="960" grpId="1" animBg="1"/>
      <p:bldP spid="961" grpId="0" animBg="1"/>
      <p:bldP spid="961" grpId="1" animBg="1"/>
      <p:bldP spid="962" grpId="0" animBg="1"/>
      <p:bldP spid="962" grpId="1" animBg="1"/>
      <p:bldP spid="1016" grpId="0" animBg="1"/>
      <p:bldP spid="1016" grpId="1" animBg="1"/>
      <p:bldP spid="1017" grpId="0" animBg="1"/>
      <p:bldP spid="1017" grpId="1" animBg="1"/>
      <p:bldP spid="1018" grpId="0" animBg="1"/>
      <p:bldP spid="1018" grpId="1"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äsentation4" id="{95A436DC-7131-3741-B929-565AA8AE6890}" vid="{162D50E4-E834-BE4D-9433-C749908FEBB0}"/>
    </a:ext>
  </a:extLst>
</a:theme>
</file>

<file path=ppt/theme/theme2.xml><?xml version="1.0" encoding="utf-8"?>
<a:theme xmlns:a="http://schemas.openxmlformats.org/drawingml/2006/main" name="Kompetenzverbund_Digital">
  <a:themeElements>
    <a:clrScheme name="Lernen Digital MINT">
      <a:dk1>
        <a:sysClr val="windowText" lastClr="000000"/>
      </a:dk1>
      <a:lt1>
        <a:sysClr val="window" lastClr="FFFFFF"/>
      </a:lt1>
      <a:dk2>
        <a:srgbClr val="44546A"/>
      </a:dk2>
      <a:lt2>
        <a:srgbClr val="E8EBF0"/>
      </a:lt2>
      <a:accent1>
        <a:srgbClr val="00E5B6"/>
      </a:accent1>
      <a:accent2>
        <a:srgbClr val="FF3859"/>
      </a:accent2>
      <a:accent3>
        <a:srgbClr val="B4E0E8"/>
      </a:accent3>
      <a:accent4>
        <a:srgbClr val="FF98FF"/>
      </a:accent4>
      <a:accent5>
        <a:srgbClr val="00B3FF"/>
      </a:accent5>
      <a:accent6>
        <a:srgbClr val="FF3BFF"/>
      </a:accent6>
      <a:hlink>
        <a:srgbClr val="00B3FF"/>
      </a:hlink>
      <a:folHlink>
        <a:srgbClr val="008AC8"/>
      </a:folHlink>
    </a:clrScheme>
    <a:fontScheme name="Kompetenzverbund">
      <a:majorFont>
        <a:latin typeface="Kantumruy Pro Medium"/>
        <a:ea typeface=""/>
        <a:cs typeface=""/>
      </a:majorFont>
      <a:minorFont>
        <a:latin typeface="Kantumruy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lnSpc>
            <a:spcPct val="113000"/>
          </a:lnSpc>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lgn="l">
          <a:lnSpc>
            <a:spcPct val="113000"/>
          </a:lnSpc>
          <a:defRPr dirty="0" err="1" smtClean="0"/>
        </a:defPPr>
      </a:lstStyle>
    </a:txDef>
  </a:objectDefaults>
  <a:extraClrSchemeLst/>
  <a:extLst>
    <a:ext uri="{05A4C25C-085E-4340-85A3-A5531E510DB2}">
      <thm15:themeFamily xmlns:thm15="http://schemas.microsoft.com/office/thememl/2012/main" name="Präsentation4" id="{95A436DC-7131-3741-B929-565AA8AE6890}" vid="{09D4B229-8892-F746-A2BD-017F0F93079E}"/>
    </a:ext>
  </a:extLst>
</a:theme>
</file>

<file path=ppt/theme/theme3.xml><?xml version="1.0" encoding="utf-8"?>
<a:theme xmlns:a="http://schemas.openxmlformats.org/drawingml/2006/main" name="Office">
  <a:themeElements>
    <a:clrScheme name="Kompetenzverbund">
      <a:dk1>
        <a:sysClr val="windowText" lastClr="000000"/>
      </a:dk1>
      <a:lt1>
        <a:sysClr val="window" lastClr="FFFFFF"/>
      </a:lt1>
      <a:dk2>
        <a:srgbClr val="44546A"/>
      </a:dk2>
      <a:lt2>
        <a:srgbClr val="E8EBF0"/>
      </a:lt2>
      <a:accent1>
        <a:srgbClr val="B4E0E8"/>
      </a:accent1>
      <a:accent2>
        <a:srgbClr val="FF0065"/>
      </a:accent2>
      <a:accent3>
        <a:srgbClr val="FF98FF"/>
      </a:accent3>
      <a:accent4>
        <a:srgbClr val="00E5B6"/>
      </a:accent4>
      <a:accent5>
        <a:srgbClr val="00B3FF"/>
      </a:accent5>
      <a:accent6>
        <a:srgbClr val="FF3BFF"/>
      </a:accent6>
      <a:hlink>
        <a:srgbClr val="00B3FF"/>
      </a:hlink>
      <a:folHlink>
        <a:srgbClr val="008AC8"/>
      </a:folHlink>
    </a:clrScheme>
    <a:fontScheme name="Kompetenzverbund">
      <a:majorFont>
        <a:latin typeface="Kantumruy Pro Medium"/>
        <a:ea typeface=""/>
        <a:cs typeface=""/>
      </a:majorFont>
      <a:minorFont>
        <a:latin typeface="Kantumruy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a:themeElements>
    <a:clrScheme name="Kompetenzverbund">
      <a:dk1>
        <a:sysClr val="windowText" lastClr="000000"/>
      </a:dk1>
      <a:lt1>
        <a:sysClr val="window" lastClr="FFFFFF"/>
      </a:lt1>
      <a:dk2>
        <a:srgbClr val="44546A"/>
      </a:dk2>
      <a:lt2>
        <a:srgbClr val="E8EBF0"/>
      </a:lt2>
      <a:accent1>
        <a:srgbClr val="B4E0E8"/>
      </a:accent1>
      <a:accent2>
        <a:srgbClr val="FF0065"/>
      </a:accent2>
      <a:accent3>
        <a:srgbClr val="FF98FF"/>
      </a:accent3>
      <a:accent4>
        <a:srgbClr val="00E5B6"/>
      </a:accent4>
      <a:accent5>
        <a:srgbClr val="00B3FF"/>
      </a:accent5>
      <a:accent6>
        <a:srgbClr val="FF3BFF"/>
      </a:accent6>
      <a:hlink>
        <a:srgbClr val="00B3FF"/>
      </a:hlink>
      <a:folHlink>
        <a:srgbClr val="008AC8"/>
      </a:folHlink>
    </a:clrScheme>
    <a:fontScheme name="Kompetenzverbund">
      <a:majorFont>
        <a:latin typeface="Kantumruy Pro Medium"/>
        <a:ea typeface=""/>
        <a:cs typeface=""/>
      </a:majorFont>
      <a:minorFont>
        <a:latin typeface="Kantumruy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Template>
  <TotalTime>0</TotalTime>
  <Words>237</Words>
  <Application>Microsoft Macintosh PowerPoint</Application>
  <PresentationFormat>Breitbild</PresentationFormat>
  <Paragraphs>24</Paragraphs>
  <Slides>2</Slides>
  <Notes>0</Notes>
  <HiddenSlides>0</HiddenSlides>
  <MMClips>0</MMClips>
  <ScaleCrop>false</ScaleCrop>
  <HeadingPairs>
    <vt:vector size="6" baseType="variant">
      <vt:variant>
        <vt:lpstr>Verwendete Schriftarten</vt:lpstr>
      </vt:variant>
      <vt:variant>
        <vt:i4>7</vt:i4>
      </vt:variant>
      <vt:variant>
        <vt:lpstr>Design</vt:lpstr>
      </vt:variant>
      <vt:variant>
        <vt:i4>2</vt:i4>
      </vt:variant>
      <vt:variant>
        <vt:lpstr>Folientitel</vt:lpstr>
      </vt:variant>
      <vt:variant>
        <vt:i4>2</vt:i4>
      </vt:variant>
    </vt:vector>
  </HeadingPairs>
  <TitlesOfParts>
    <vt:vector size="11" baseType="lpstr">
      <vt:lpstr>Aptos</vt:lpstr>
      <vt:lpstr>Aptos Display</vt:lpstr>
      <vt:lpstr>Arial</vt:lpstr>
      <vt:lpstr>Calibri</vt:lpstr>
      <vt:lpstr>Kantumruy Pro</vt:lpstr>
      <vt:lpstr>Kantumruy Pro Medium</vt:lpstr>
      <vt:lpstr>Symbol</vt:lpstr>
      <vt:lpstr>Office</vt:lpstr>
      <vt:lpstr>Kompetenzverbund_Digital</vt:lpstr>
      <vt:lpstr>Animation zum Thema Reaktion von Wasserstoff mit Sauerstoff</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Animation zum Thema Reaktion von Wasserstoff mit Sauerstoff</dc:title>
  <dc:creator>Constantin Egerer</dc:creator>
  <cp:lastModifiedBy>Constantin Egerer</cp:lastModifiedBy>
  <cp:revision>2</cp:revision>
  <dcterms:created xsi:type="dcterms:W3CDTF">2024-05-14T12:02:29Z</dcterms:created>
  <dcterms:modified xsi:type="dcterms:W3CDTF">2024-05-15T12:32:28Z</dcterms:modified>
</cp:coreProperties>
</file>