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1"/>
  </p:notesMasterIdLst>
  <p:sldIdLst>
    <p:sldId id="257" r:id="rId3"/>
    <p:sldId id="265" r:id="rId4"/>
    <p:sldId id="275" r:id="rId5"/>
    <p:sldId id="276" r:id="rId6"/>
    <p:sldId id="259" r:id="rId7"/>
    <p:sldId id="268" r:id="rId8"/>
    <p:sldId id="267" r:id="rId9"/>
    <p:sldId id="260" r:id="rId10"/>
    <p:sldId id="261" r:id="rId11"/>
    <p:sldId id="262" r:id="rId12"/>
    <p:sldId id="272" r:id="rId13"/>
    <p:sldId id="319" r:id="rId14"/>
    <p:sldId id="264" r:id="rId15"/>
    <p:sldId id="269" r:id="rId16"/>
    <p:sldId id="270" r:id="rId17"/>
    <p:sldId id="271" r:id="rId18"/>
    <p:sldId id="277" r:id="rId19"/>
    <p:sldId id="280" r:id="rId20"/>
    <p:sldId id="281" r:id="rId21"/>
    <p:sldId id="282" r:id="rId22"/>
    <p:sldId id="283" r:id="rId23"/>
    <p:sldId id="284" r:id="rId24"/>
    <p:sldId id="285" r:id="rId25"/>
    <p:sldId id="286" r:id="rId26"/>
    <p:sldId id="318" r:id="rId27"/>
    <p:sldId id="287" r:id="rId28"/>
    <p:sldId id="288" r:id="rId29"/>
    <p:sldId id="289" r:id="rId30"/>
    <p:sldId id="290" r:id="rId31"/>
    <p:sldId id="305" r:id="rId32"/>
    <p:sldId id="325" r:id="rId33"/>
    <p:sldId id="326" r:id="rId34"/>
    <p:sldId id="327" r:id="rId35"/>
    <p:sldId id="328" r:id="rId36"/>
    <p:sldId id="329" r:id="rId37"/>
    <p:sldId id="330" r:id="rId38"/>
    <p:sldId id="331" r:id="rId39"/>
    <p:sldId id="320" r:id="rId40"/>
    <p:sldId id="321" r:id="rId41"/>
    <p:sldId id="322" r:id="rId42"/>
    <p:sldId id="323" r:id="rId43"/>
    <p:sldId id="324" r:id="rId44"/>
    <p:sldId id="332" r:id="rId45"/>
    <p:sldId id="333" r:id="rId46"/>
    <p:sldId id="334" r:id="rId47"/>
    <p:sldId id="335" r:id="rId48"/>
    <p:sldId id="349" r:id="rId49"/>
    <p:sldId id="337" r:id="rId50"/>
    <p:sldId id="350" r:id="rId51"/>
    <p:sldId id="339" r:id="rId52"/>
    <p:sldId id="351" r:id="rId53"/>
    <p:sldId id="340" r:id="rId54"/>
    <p:sldId id="352" r:id="rId55"/>
    <p:sldId id="341" r:id="rId56"/>
    <p:sldId id="353" r:id="rId57"/>
    <p:sldId id="342" r:id="rId58"/>
    <p:sldId id="354" r:id="rId59"/>
    <p:sldId id="343" r:id="rId60"/>
    <p:sldId id="355" r:id="rId61"/>
    <p:sldId id="344" r:id="rId62"/>
    <p:sldId id="356" r:id="rId63"/>
    <p:sldId id="345" r:id="rId64"/>
    <p:sldId id="357" r:id="rId65"/>
    <p:sldId id="346" r:id="rId66"/>
    <p:sldId id="358" r:id="rId67"/>
    <p:sldId id="347" r:id="rId68"/>
    <p:sldId id="359" r:id="rId69"/>
    <p:sldId id="348" r:id="rId7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5921093-4C97-E842-A6FA-90EC8E6D230A}">
          <p14:sldIdLst>
            <p14:sldId id="257"/>
            <p14:sldId id="265"/>
            <p14:sldId id="275"/>
          </p14:sldIdLst>
        </p14:section>
        <p14:section name="1M HCl" id="{3D686BAF-CB60-044A-81B1-5A5C3990501B}">
          <p14:sldIdLst>
            <p14:sldId id="276"/>
            <p14:sldId id="259"/>
            <p14:sldId id="268"/>
            <p14:sldId id="267"/>
            <p14:sldId id="260"/>
            <p14:sldId id="261"/>
            <p14:sldId id="262"/>
            <p14:sldId id="272"/>
            <p14:sldId id="319"/>
            <p14:sldId id="264"/>
            <p14:sldId id="269"/>
            <p14:sldId id="270"/>
            <p14:sldId id="271"/>
          </p14:sldIdLst>
        </p14:section>
        <p14:section name="2M HCl" id="{0FFD309F-88CC-5A45-8B03-20D4013DD29E}">
          <p14:sldIdLst>
            <p14:sldId id="277"/>
            <p14:sldId id="280"/>
            <p14:sldId id="281"/>
            <p14:sldId id="282"/>
            <p14:sldId id="283"/>
            <p14:sldId id="284"/>
            <p14:sldId id="285"/>
            <p14:sldId id="286"/>
            <p14:sldId id="318"/>
            <p14:sldId id="287"/>
            <p14:sldId id="288"/>
            <p14:sldId id="289"/>
            <p14:sldId id="290"/>
          </p14:sldIdLst>
        </p14:section>
        <p14:section name="1M H2SO4" id="{CAFAA0C5-DC6B-C44B-A79C-B6133C98B3A4}">
          <p14:sldIdLst>
            <p14:sldId id="305"/>
            <p14:sldId id="325"/>
            <p14:sldId id="326"/>
            <p14:sldId id="327"/>
            <p14:sldId id="328"/>
            <p14:sldId id="329"/>
            <p14:sldId id="330"/>
            <p14:sldId id="331"/>
            <p14:sldId id="320"/>
            <p14:sldId id="321"/>
            <p14:sldId id="322"/>
            <p14:sldId id="323"/>
            <p14:sldId id="324"/>
          </p14:sldIdLst>
        </p14:section>
        <p14:section name="Berechnung" id="{A4082112-BCF5-6447-9F45-988F46ECC5AF}">
          <p14:sldIdLst>
            <p14:sldId id="332"/>
            <p14:sldId id="333"/>
            <p14:sldId id="334"/>
            <p14:sldId id="335"/>
            <p14:sldId id="349"/>
            <p14:sldId id="337"/>
            <p14:sldId id="350"/>
            <p14:sldId id="339"/>
            <p14:sldId id="351"/>
            <p14:sldId id="340"/>
            <p14:sldId id="352"/>
            <p14:sldId id="341"/>
            <p14:sldId id="353"/>
            <p14:sldId id="342"/>
            <p14:sldId id="354"/>
            <p14:sldId id="343"/>
            <p14:sldId id="355"/>
            <p14:sldId id="344"/>
            <p14:sldId id="356"/>
            <p14:sldId id="345"/>
            <p14:sldId id="357"/>
            <p14:sldId id="346"/>
            <p14:sldId id="358"/>
            <p14:sldId id="347"/>
            <p14:sldId id="359"/>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48"/>
    <p:restoredTop sz="96327"/>
  </p:normalViewPr>
  <p:slideViewPr>
    <p:cSldViewPr snapToGrid="0">
      <p:cViewPr>
        <p:scale>
          <a:sx n="115" d="100"/>
          <a:sy n="115" d="100"/>
        </p:scale>
        <p:origin x="11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66012-F71E-5348-AB6F-048D13281F8B}" type="datetimeFigureOut">
              <a:rPr lang="de-DE" smtClean="0"/>
              <a:t>23.05.24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7B8F9-36BA-2740-A797-772A13714484}" type="slidenum">
              <a:rPr lang="de-DE" smtClean="0"/>
              <a:t>‹Nr.›</a:t>
            </a:fld>
            <a:endParaRPr lang="de-DE"/>
          </a:p>
        </p:txBody>
      </p:sp>
    </p:spTree>
    <p:extLst>
      <p:ext uri="{BB962C8B-B14F-4D97-AF65-F5344CB8AC3E}">
        <p14:creationId xmlns:p14="http://schemas.microsoft.com/office/powerpoint/2010/main" val="304421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63FC6-3EC8-9DD8-A7B7-82B3540BC59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BBC0F32-5BF6-DC2E-AF25-A6D47174B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E2E6275-8F53-1C35-55F0-09B53041DD70}"/>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29AE0F44-E8A2-24A8-98AD-83EED8E86A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8A569F-0179-7A31-2C25-4F2175B4D9FE}"/>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5811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505F7-7F14-8C56-3F97-D59F9C59BA6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1DF928A-8338-2E19-6326-3D3B13C2CCC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0B0242-1A8A-4F0E-9D88-6F0B4014B4B9}"/>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24F7EBFF-9748-BE26-B0FB-17C0DA102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1187AB-9C55-DBA2-D54A-706FBA4452CB}"/>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146355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58867D-869A-4B3E-98B8-9BA424D9011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F497109-B9CC-ED3E-80F8-C8C1E87F11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C71F7B-EA19-BBE5-CB4C-E73FF8108036}"/>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0346CE9A-B884-A9AD-D3D2-36C1562282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62A8D0-8D08-9249-106C-E11E40EC61F5}"/>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59521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37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24D6E7C-65AD-6917-3101-4E9F0FDF971E}"/>
              </a:ext>
            </a:extLst>
          </p:cNvPr>
          <p:cNvSpPr txBox="1"/>
          <p:nvPr userDrawn="1"/>
        </p:nvSpPr>
        <p:spPr>
          <a:xfrm rot="2700000">
            <a:off x="1759527" y="2768859"/>
            <a:ext cx="852054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prstClr val="white">
                    <a:lumMod val="95000"/>
                  </a:prstClr>
                </a:solidFill>
                <a:effectLst/>
                <a:uLnTx/>
                <a:uFillTx/>
                <a:latin typeface="Kantumruy Pro"/>
                <a:ea typeface="+mn-ea"/>
                <a:cs typeface="+mn-cs"/>
              </a:rPr>
              <a:t>Diese Folie darf nicht gelöscht werden.</a:t>
            </a:r>
          </a:p>
        </p:txBody>
      </p:sp>
      <p:pic>
        <p:nvPicPr>
          <p:cNvPr id="7" name="Grafik 6">
            <a:extLst>
              <a:ext uri="{FF2B5EF4-FFF2-40B4-BE49-F238E27FC236}">
                <a16:creationId xmlns:a16="http://schemas.microsoft.com/office/drawing/2014/main" id="{CD2F1EDB-9EFB-82D4-3FFE-141819122D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3" t="20105" r="7121" b="18211"/>
          <a:stretch/>
        </p:blipFill>
        <p:spPr>
          <a:xfrm>
            <a:off x="-1" y="1"/>
            <a:ext cx="12192001" cy="6858000"/>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5" name="Grafik 4">
            <a:extLst>
              <a:ext uri="{FF2B5EF4-FFF2-40B4-BE49-F238E27FC236}">
                <a16:creationId xmlns:a16="http://schemas.microsoft.com/office/drawing/2014/main" id="{4937DDD6-8856-DCC6-EC2B-5EB24E57825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51386" y="563467"/>
            <a:ext cx="2520276" cy="582723"/>
          </a:xfrm>
          <a:prstGeom prst="rect">
            <a:avLst/>
          </a:prstGeom>
        </p:spPr>
      </p:pic>
    </p:spTree>
    <p:extLst>
      <p:ext uri="{BB962C8B-B14F-4D97-AF65-F5344CB8AC3E}">
        <p14:creationId xmlns:p14="http://schemas.microsoft.com/office/powerpoint/2010/main" val="3455235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6F21A-A9DA-EED1-7FB7-B947507623D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5E58F5-E7A6-12D9-DD69-4B05268A5F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340119-84D2-3DF5-97D1-D82EE50F8BC9}"/>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C598B4C7-D7DA-2DF3-E88F-C27B30019F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389A2D-50B5-0B84-EEEB-3BD9170A0A99}"/>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328031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4F13A-569D-4845-534A-11BEF372F79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08D1279-CED1-789B-78E6-38FF974CE4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B1ED161-B788-DB98-B1E8-680920BB6C52}"/>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B92E190E-FF19-C731-9CA3-2330B5D496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5341C2-26A3-69D4-5BD9-0EB27A1652B4}"/>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24751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8B98D-7F34-F76E-D75D-DD704271BD2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08144E-1483-3121-C05D-6E3872B3CFC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FFAC6E2-5B74-7AB1-9BA3-88DDC6300B4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2C61365-9565-F082-C3B4-95485CC82D65}"/>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6" name="Fußzeilenplatzhalter 5">
            <a:extLst>
              <a:ext uri="{FF2B5EF4-FFF2-40B4-BE49-F238E27FC236}">
                <a16:creationId xmlns:a16="http://schemas.microsoft.com/office/drawing/2014/main" id="{8930199A-BFEA-0218-629E-A422BF1A60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3B71590-1307-1507-FCEC-9B7D2931D19B}"/>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79395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75514-7EBA-4D51-3E13-51DCB0B581D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5696B6C-1B95-CAE7-3E09-B3415D171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7043995-C9B4-B7E3-08FF-6FC44409973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AA99CCB-7406-0D5E-607F-0C2604AAB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112C030-FF01-2B49-AB1B-661D0D4520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7A77D03-F92B-DEA6-C0D4-821966B54A72}"/>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8" name="Fußzeilenplatzhalter 7">
            <a:extLst>
              <a:ext uri="{FF2B5EF4-FFF2-40B4-BE49-F238E27FC236}">
                <a16:creationId xmlns:a16="http://schemas.microsoft.com/office/drawing/2014/main" id="{B0BC420C-4E5E-D654-4568-A02834AC9B5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BD7694D-60D3-6EB2-B90F-A554DEC784CF}"/>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112489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7BA93-11F4-78D5-D6CE-578C56A423A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26A4069-43CB-FD4E-ACEB-B4273754BD27}"/>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4" name="Fußzeilenplatzhalter 3">
            <a:extLst>
              <a:ext uri="{FF2B5EF4-FFF2-40B4-BE49-F238E27FC236}">
                <a16:creationId xmlns:a16="http://schemas.microsoft.com/office/drawing/2014/main" id="{E99EFE93-456F-E983-DCA7-20DC17EF468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80E689B-EB66-502E-CD03-4D5FD6EE3E45}"/>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2614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4D57E6-EA9F-FD1D-7FFD-AD50569F7DF5}"/>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3" name="Fußzeilenplatzhalter 2">
            <a:extLst>
              <a:ext uri="{FF2B5EF4-FFF2-40B4-BE49-F238E27FC236}">
                <a16:creationId xmlns:a16="http://schemas.microsoft.com/office/drawing/2014/main" id="{ACBD52BA-3AAE-267B-C2EB-6F982D7059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1D7FC62-1EC2-902D-D855-1969F49FF1F5}"/>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349296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E559-4595-98EF-5D6C-4FF74C2738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2D400F6-1FE0-7030-C59B-5A48C41D2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33238C-835B-6EFF-6580-E3F2BA9C1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AA1DA-53A8-F649-6485-E9B7D9DD2D72}"/>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6" name="Fußzeilenplatzhalter 5">
            <a:extLst>
              <a:ext uri="{FF2B5EF4-FFF2-40B4-BE49-F238E27FC236}">
                <a16:creationId xmlns:a16="http://schemas.microsoft.com/office/drawing/2014/main" id="{D5C77712-1484-7EB8-6017-AE1E897C27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BFE1321-6A7D-A7BB-37DB-380B31309017}"/>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394323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DA8DA-DF54-F52D-EBFC-8D519BB1162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8ED5E8A-2488-5295-5DD2-C65C2BF6D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B6E2AD16-98D8-5C62-D172-EC71FD18F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FD6D422-0EC0-6F62-2017-0AC2956AD236}"/>
              </a:ext>
            </a:extLst>
          </p:cNvPr>
          <p:cNvSpPr>
            <a:spLocks noGrp="1"/>
          </p:cNvSpPr>
          <p:nvPr>
            <p:ph type="dt" sz="half" idx="10"/>
          </p:nvPr>
        </p:nvSpPr>
        <p:spPr/>
        <p:txBody>
          <a:bodyPr/>
          <a:lstStyle/>
          <a:p>
            <a:fld id="{2F85B0E4-C893-324D-AD00-DD8C7C140F42}" type="datetimeFigureOut">
              <a:rPr lang="de-DE" smtClean="0"/>
              <a:t>23.05.24</a:t>
            </a:fld>
            <a:endParaRPr lang="de-DE"/>
          </a:p>
        </p:txBody>
      </p:sp>
      <p:sp>
        <p:nvSpPr>
          <p:cNvPr id="6" name="Fußzeilenplatzhalter 5">
            <a:extLst>
              <a:ext uri="{FF2B5EF4-FFF2-40B4-BE49-F238E27FC236}">
                <a16:creationId xmlns:a16="http://schemas.microsoft.com/office/drawing/2014/main" id="{9D02A5BA-25A9-E466-F643-27A91D125E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58DD48-27E3-1F09-D878-FA5EF66C923A}"/>
              </a:ext>
            </a:extLst>
          </p:cNvPr>
          <p:cNvSpPr>
            <a:spLocks noGrp="1"/>
          </p:cNvSpPr>
          <p:nvPr>
            <p:ph type="sldNum" sz="quarter" idx="12"/>
          </p:nvPr>
        </p:nvSpPr>
        <p:spPr/>
        <p:txBody>
          <a:bodyPr/>
          <a:lstStyle/>
          <a:p>
            <a:fld id="{D1FC7391-C82F-9945-8911-F7DF08974152}" type="slidenum">
              <a:rPr lang="de-DE" smtClean="0"/>
              <a:t>‹Nr.›</a:t>
            </a:fld>
            <a:endParaRPr lang="de-DE"/>
          </a:p>
        </p:txBody>
      </p:sp>
    </p:spTree>
    <p:extLst>
      <p:ext uri="{BB962C8B-B14F-4D97-AF65-F5344CB8AC3E}">
        <p14:creationId xmlns:p14="http://schemas.microsoft.com/office/powerpoint/2010/main" val="384404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689D9D-629F-30F4-7A2F-AA71E795D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7E1AE48-2657-8CF7-B6C5-4BC42E961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5AFC21-39CC-96C6-5368-3D183CD18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85B0E4-C893-324D-AD00-DD8C7C140F42}" type="datetimeFigureOut">
              <a:rPr lang="de-DE" smtClean="0"/>
              <a:t>23.05.24</a:t>
            </a:fld>
            <a:endParaRPr lang="de-DE"/>
          </a:p>
        </p:txBody>
      </p:sp>
      <p:sp>
        <p:nvSpPr>
          <p:cNvPr id="5" name="Fußzeilenplatzhalter 4">
            <a:extLst>
              <a:ext uri="{FF2B5EF4-FFF2-40B4-BE49-F238E27FC236}">
                <a16:creationId xmlns:a16="http://schemas.microsoft.com/office/drawing/2014/main" id="{F4107B4B-406D-5692-4FAC-EB5B66CA0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7FFC2080-D130-7183-B1E9-C42EFFDB7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FC7391-C82F-9945-8911-F7DF08974152}" type="slidenum">
              <a:rPr lang="de-DE" smtClean="0"/>
              <a:t>‹Nr.›</a:t>
            </a:fld>
            <a:endParaRPr lang="de-DE"/>
          </a:p>
        </p:txBody>
      </p:sp>
    </p:spTree>
    <p:extLst>
      <p:ext uri="{BB962C8B-B14F-4D97-AF65-F5344CB8AC3E}">
        <p14:creationId xmlns:p14="http://schemas.microsoft.com/office/powerpoint/2010/main" val="186184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CE3E3E4-74CA-F83A-D7FE-073ED8CBAFD7}"/>
              </a:ext>
            </a:extLst>
          </p:cNvPr>
          <p:cNvSpPr/>
          <p:nvPr userDrawn="1"/>
        </p:nvSpPr>
        <p:spPr>
          <a:xfrm>
            <a:off x="0" y="6309320"/>
            <a:ext cx="1219200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B27D20C-6BE2-D299-8FEC-BA1FE02A06CF}"/>
              </a:ext>
            </a:extLst>
          </p:cNvPr>
          <p:cNvSpPr>
            <a:spLocks noGrp="1"/>
          </p:cNvSpPr>
          <p:nvPr>
            <p:ph type="title"/>
          </p:nvPr>
        </p:nvSpPr>
        <p:spPr>
          <a:xfrm>
            <a:off x="569342" y="561975"/>
            <a:ext cx="10063733" cy="922809"/>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F6E584FD-412E-2725-3683-7395D6DF5D0D}"/>
              </a:ext>
            </a:extLst>
          </p:cNvPr>
          <p:cNvSpPr>
            <a:spLocks noGrp="1"/>
          </p:cNvSpPr>
          <p:nvPr>
            <p:ph type="body" idx="1"/>
          </p:nvPr>
        </p:nvSpPr>
        <p:spPr>
          <a:xfrm>
            <a:off x="550863" y="2225040"/>
            <a:ext cx="10082212" cy="3436208"/>
          </a:xfrm>
          <a:prstGeom prst="rect">
            <a:avLst/>
          </a:prstGeom>
        </p:spPr>
        <p:txBody>
          <a:bodyPr vert="horz" lIns="0" tIns="0" rIns="0" bIns="0" rtlCol="0">
            <a:noAutofit/>
          </a:bodyPr>
          <a:lstStyle/>
          <a:p>
            <a:pPr lvl="0"/>
            <a:r>
              <a:rPr lang="de-DE" dirty="0"/>
              <a:t>Mastertextfeld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D77742E-B787-D1A4-0BEA-E49A98D2DA26}"/>
              </a:ext>
            </a:extLst>
          </p:cNvPr>
          <p:cNvSpPr>
            <a:spLocks noGrp="1"/>
          </p:cNvSpPr>
          <p:nvPr>
            <p:ph type="dt" sz="half" idx="2"/>
          </p:nvPr>
        </p:nvSpPr>
        <p:spPr>
          <a:xfrm>
            <a:off x="550863" y="6497767"/>
            <a:ext cx="1152649"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fld id="{D6532FE3-A7DD-49AA-B4A9-8E4EE9F381C1}" type="datetime1">
              <a:rPr lang="de-DE" smtClean="0"/>
              <a:t>23.05.24</a:t>
            </a:fld>
            <a:endParaRPr lang="de-DE" dirty="0"/>
          </a:p>
        </p:txBody>
      </p:sp>
      <p:sp>
        <p:nvSpPr>
          <p:cNvPr id="5" name="Fußzeilenplatzhalter 4">
            <a:extLst>
              <a:ext uri="{FF2B5EF4-FFF2-40B4-BE49-F238E27FC236}">
                <a16:creationId xmlns:a16="http://schemas.microsoft.com/office/drawing/2014/main" id="{51A4020D-D717-E09D-8E62-9CFC5E5E59CB}"/>
              </a:ext>
            </a:extLst>
          </p:cNvPr>
          <p:cNvSpPr>
            <a:spLocks noGrp="1"/>
          </p:cNvSpPr>
          <p:nvPr>
            <p:ph type="ftr" sz="quarter" idx="3"/>
          </p:nvPr>
        </p:nvSpPr>
        <p:spPr>
          <a:xfrm flipH="1">
            <a:off x="1991608" y="6497767"/>
            <a:ext cx="1944151"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r>
              <a:rPr lang="de-DE" dirty="0"/>
              <a:t>Name der Präsentation</a:t>
            </a:r>
          </a:p>
        </p:txBody>
      </p:sp>
      <p:sp>
        <p:nvSpPr>
          <p:cNvPr id="6" name="Foliennummernplatzhalter 5">
            <a:extLst>
              <a:ext uri="{FF2B5EF4-FFF2-40B4-BE49-F238E27FC236}">
                <a16:creationId xmlns:a16="http://schemas.microsoft.com/office/drawing/2014/main" id="{82477157-9A10-6250-33C9-1941620DE033}"/>
              </a:ext>
            </a:extLst>
          </p:cNvPr>
          <p:cNvSpPr>
            <a:spLocks noGrp="1"/>
          </p:cNvSpPr>
          <p:nvPr>
            <p:ph type="sldNum" sz="quarter" idx="4"/>
          </p:nvPr>
        </p:nvSpPr>
        <p:spPr>
          <a:xfrm>
            <a:off x="8897937" y="6497767"/>
            <a:ext cx="2743200" cy="153888"/>
          </a:xfrm>
          <a:prstGeom prst="rect">
            <a:avLst/>
          </a:prstGeom>
        </p:spPr>
        <p:txBody>
          <a:bodyPr vert="horz" lIns="0" tIns="0" rIns="0" bIns="0" rtlCol="0" anchor="ctr">
            <a:spAutoFit/>
          </a:bodyPr>
          <a:lstStyle>
            <a:lvl1pPr algn="r">
              <a:defRPr sz="1000" spc="70" baseline="0">
                <a:solidFill>
                  <a:schemeClr val="tx1"/>
                </a:solidFill>
              </a:defRPr>
            </a:lvl1pPr>
          </a:lstStyle>
          <a:p>
            <a:r>
              <a:rPr lang="de-DE" dirty="0"/>
              <a:t>Seite </a:t>
            </a:r>
            <a:fld id="{CE6CAF4D-DD0D-4F34-9F3A-F974D54A280A}" type="slidenum">
              <a:rPr lang="de-DE" smtClean="0"/>
              <a:pPr/>
              <a:t>‹Nr.›</a:t>
            </a:fld>
            <a:endParaRPr lang="de-DE" dirty="0"/>
          </a:p>
        </p:txBody>
      </p:sp>
      <p:pic>
        <p:nvPicPr>
          <p:cNvPr id="12" name="Grafik 11">
            <a:extLst>
              <a:ext uri="{FF2B5EF4-FFF2-40B4-BE49-F238E27FC236}">
                <a16:creationId xmlns:a16="http://schemas.microsoft.com/office/drawing/2014/main" id="{0C88CC7A-9221-FF5F-62E8-2E646494E0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114367164"/>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defTabSz="914400" rtl="0" eaLnBrk="1" latinLnBrk="0" hangingPunct="1">
        <a:lnSpc>
          <a:spcPct val="100000"/>
        </a:lnSpc>
        <a:spcBef>
          <a:spcPct val="0"/>
        </a:spcBef>
        <a:buNone/>
        <a:defRPr sz="2800" kern="1200" spc="30" baseline="0">
          <a:solidFill>
            <a:schemeClr val="tx1"/>
          </a:solidFill>
          <a:latin typeface="+mj-lt"/>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800" kern="1200" spc="30" baseline="0">
          <a:solidFill>
            <a:schemeClr val="tx1"/>
          </a:solidFill>
          <a:latin typeface="+mn-lt"/>
          <a:ea typeface="+mn-ea"/>
          <a:cs typeface="+mn-cs"/>
        </a:defRPr>
      </a:lvl1pPr>
      <a:lvl2pPr marL="361950" indent="-361950" algn="l" defTabSz="914400" rtl="0" eaLnBrk="1" latinLnBrk="0" hangingPunct="1">
        <a:lnSpc>
          <a:spcPct val="114000"/>
        </a:lnSpc>
        <a:spcBef>
          <a:spcPts val="500"/>
        </a:spcBef>
        <a:buFont typeface="Kantumruy Pro" pitchFamily="2" charset="0"/>
        <a:buChar char="—"/>
        <a:defRPr sz="1800" kern="1200" spc="30" baseline="0">
          <a:solidFill>
            <a:schemeClr val="tx1"/>
          </a:solidFill>
          <a:latin typeface="+mn-lt"/>
          <a:ea typeface="+mn-ea"/>
          <a:cs typeface="+mn-cs"/>
        </a:defRPr>
      </a:lvl2pPr>
      <a:lvl3pPr marL="628650" indent="-266700" algn="l" defTabSz="914400" rtl="0" eaLnBrk="1" latinLnBrk="0" hangingPunct="1">
        <a:lnSpc>
          <a:spcPct val="114000"/>
        </a:lnSpc>
        <a:spcBef>
          <a:spcPts val="500"/>
        </a:spcBef>
        <a:buFont typeface="Arial" panose="020B0604020202020204" pitchFamily="34" charset="0"/>
        <a:buChar char="•"/>
        <a:defRPr sz="1600" kern="1200" spc="30" baseline="0">
          <a:solidFill>
            <a:schemeClr val="tx1"/>
          </a:solidFill>
          <a:latin typeface="+mn-lt"/>
          <a:ea typeface="+mn-ea"/>
          <a:cs typeface="+mn-cs"/>
        </a:defRPr>
      </a:lvl3pPr>
      <a:lvl4pPr marL="809625" indent="-180975" algn="l" defTabSz="914400" rtl="0" eaLnBrk="1" latinLnBrk="0" hangingPunct="1">
        <a:lnSpc>
          <a:spcPct val="114000"/>
        </a:lnSpc>
        <a:spcBef>
          <a:spcPts val="500"/>
        </a:spcBef>
        <a:buFont typeface="Symbol" panose="05050102010706020507" pitchFamily="18" charset="2"/>
        <a:buChar char="-"/>
        <a:defRPr sz="1400" kern="1200" spc="30" baseline="0">
          <a:solidFill>
            <a:schemeClr val="tx1"/>
          </a:solidFill>
          <a:latin typeface="+mn-lt"/>
          <a:ea typeface="+mn-ea"/>
          <a:cs typeface="+mn-cs"/>
        </a:defRPr>
      </a:lvl4pPr>
      <a:lvl5pPr marL="990600" indent="-180975" algn="l" defTabSz="914400" rtl="0" eaLnBrk="1" latinLnBrk="0" hangingPunct="1">
        <a:lnSpc>
          <a:spcPct val="114000"/>
        </a:lnSpc>
        <a:spcBef>
          <a:spcPts val="500"/>
        </a:spcBef>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pos="6698">
          <p15:clr>
            <a:srgbClr val="F26B43"/>
          </p15:clr>
        </p15:guide>
        <p15:guide id="5"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ivecommons.org/licenses/by-sa/4.0/de/legalcode"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slide" Target="slide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12.xml"/><Relationship Id="rId5" Type="http://schemas.openxmlformats.org/officeDocument/2006/relationships/slide" Target="slide4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0.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14.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slide" Target="slide43.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14.png"/><Relationship Id="rId10" Type="http://schemas.openxmlformats.org/officeDocument/2006/relationships/slide" Target="slide30.xml"/><Relationship Id="rId4" Type="http://schemas.openxmlformats.org/officeDocument/2006/relationships/image" Target="../media/image30.png"/><Relationship Id="rId9"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image" Target="../media/image14.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slide" Target="slide34.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14.png"/><Relationship Id="rId4" Type="http://schemas.openxmlformats.org/officeDocument/2006/relationships/image" Target="../media/image70.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40.png"/><Relationship Id="rId4" Type="http://schemas.openxmlformats.org/officeDocument/2006/relationships/slide" Target="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12.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7.xml"/><Relationship Id="rId3" Type="http://schemas.openxmlformats.org/officeDocument/2006/relationships/slide" Target="slide49.xml"/><Relationship Id="rId7" Type="http://schemas.openxmlformats.org/officeDocument/2006/relationships/slide" Target="slide55.xml"/><Relationship Id="rId12" Type="http://schemas.openxmlformats.org/officeDocument/2006/relationships/slide" Target="slide63.xml"/><Relationship Id="rId2" Type="http://schemas.openxmlformats.org/officeDocument/2006/relationships/image" Target="../media/image190.png"/><Relationship Id="rId1" Type="http://schemas.openxmlformats.org/officeDocument/2006/relationships/slideLayout" Target="../slideLayouts/slideLayout12.xml"/><Relationship Id="rId6" Type="http://schemas.openxmlformats.org/officeDocument/2006/relationships/slide" Target="slide51.xml"/><Relationship Id="rId11" Type="http://schemas.openxmlformats.org/officeDocument/2006/relationships/slide" Target="slide65.xml"/><Relationship Id="rId5" Type="http://schemas.openxmlformats.org/officeDocument/2006/relationships/slide" Target="slide53.xml"/><Relationship Id="rId10" Type="http://schemas.openxmlformats.org/officeDocument/2006/relationships/slide" Target="slide61.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image" Target="../media/image200.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2.xml"/><Relationship Id="rId4" Type="http://schemas.openxmlformats.org/officeDocument/2006/relationships/slide" Target="slide47.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6C3B378-A21C-DEB8-956B-F60B23E6145D}"/>
              </a:ext>
            </a:extLst>
          </p:cNvPr>
          <p:cNvSpPr>
            <a:spLocks noGrp="1"/>
          </p:cNvSpPr>
          <p:nvPr>
            <p:ph type="ctrTitle"/>
          </p:nvPr>
        </p:nvSpPr>
        <p:spPr>
          <a:xfrm>
            <a:off x="3359696" y="343550"/>
            <a:ext cx="8424936" cy="1303186"/>
          </a:xfrm>
        </p:spPr>
        <p:txBody>
          <a:bodyPr anchor="t"/>
          <a:lstStyle/>
          <a:p>
            <a:r>
              <a:rPr lang="de-DE" sz="4400" dirty="0"/>
              <a:t>Titrationssimulator</a:t>
            </a:r>
            <a:endParaRPr lang="de-DE" sz="4000" dirty="0"/>
          </a:p>
        </p:txBody>
      </p:sp>
      <p:sp>
        <p:nvSpPr>
          <p:cNvPr id="5" name="Inhaltsplatzhalter 4">
            <a:extLst>
              <a:ext uri="{FF2B5EF4-FFF2-40B4-BE49-F238E27FC236}">
                <a16:creationId xmlns:a16="http://schemas.microsoft.com/office/drawing/2014/main" id="{E8E51DA2-0A11-7CCE-4629-C59E523AC287}"/>
              </a:ext>
            </a:extLst>
          </p:cNvPr>
          <p:cNvSpPr>
            <a:spLocks noGrp="1"/>
          </p:cNvSpPr>
          <p:nvPr>
            <p:ph type="subTitle" idx="1"/>
          </p:nvPr>
        </p:nvSpPr>
        <p:spPr>
          <a:xfrm>
            <a:off x="551384" y="1649607"/>
            <a:ext cx="5328592" cy="3564530"/>
          </a:xfrm>
        </p:spPr>
        <p:txBody>
          <a:bodyPr>
            <a:noAutofit/>
          </a:bodyPr>
          <a:lstStyle/>
          <a:p>
            <a:pPr>
              <a:lnSpc>
                <a:spcPct val="120000"/>
              </a:lnSpc>
              <a:spcBef>
                <a:spcPts val="0"/>
              </a:spcBef>
            </a:pPr>
            <a:r>
              <a:rPr lang="de-DE" sz="1600" dirty="0"/>
              <a:t>Ersteller*in: 	Constantin Egerer</a:t>
            </a:r>
          </a:p>
          <a:p>
            <a:pPr>
              <a:lnSpc>
                <a:spcPct val="120000"/>
              </a:lnSpc>
              <a:spcBef>
                <a:spcPts val="0"/>
              </a:spcBef>
            </a:pPr>
            <a:r>
              <a:rPr lang="de-DE" sz="1600" dirty="0"/>
              <a:t>Datum:	</a:t>
            </a:r>
            <a:r>
              <a:rPr lang="de-DE" sz="1600"/>
              <a:t>	15.05.2024</a:t>
            </a:r>
            <a:endParaRPr lang="de-DE" sz="1600" dirty="0"/>
          </a:p>
          <a:p>
            <a:pPr>
              <a:lnSpc>
                <a:spcPct val="120000"/>
              </a:lnSpc>
              <a:spcBef>
                <a:spcPts val="0"/>
              </a:spcBef>
            </a:pPr>
            <a:r>
              <a:rPr lang="de-DE" sz="1600" dirty="0"/>
              <a:t>Fach:		Chemie</a:t>
            </a:r>
          </a:p>
          <a:p>
            <a:pPr>
              <a:lnSpc>
                <a:spcPct val="120000"/>
              </a:lnSpc>
              <a:spcBef>
                <a:spcPts val="0"/>
              </a:spcBef>
            </a:pPr>
            <a:r>
              <a:rPr lang="de-DE" sz="1600" dirty="0"/>
              <a:t>Thema:		Titration</a:t>
            </a:r>
          </a:p>
          <a:p>
            <a:pPr>
              <a:lnSpc>
                <a:spcPct val="120000"/>
              </a:lnSpc>
              <a:spcBef>
                <a:spcPts val="0"/>
              </a:spcBef>
            </a:pPr>
            <a:r>
              <a:rPr lang="de-DE" sz="1600" dirty="0"/>
              <a:t>Jahrgangsstufe:	11/12</a:t>
            </a:r>
          </a:p>
          <a:p>
            <a:pPr>
              <a:lnSpc>
                <a:spcPct val="120000"/>
              </a:lnSpc>
              <a:spcBef>
                <a:spcPts val="0"/>
              </a:spcBef>
            </a:pPr>
            <a:r>
              <a:rPr lang="de-DE" sz="1600" dirty="0"/>
              <a:t>Bundesland:	Brandenburg	</a:t>
            </a:r>
          </a:p>
          <a:p>
            <a:pPr>
              <a:lnSpc>
                <a:spcPct val="120000"/>
              </a:lnSpc>
              <a:spcBef>
                <a:spcPts val="0"/>
              </a:spcBef>
            </a:pPr>
            <a:r>
              <a:rPr lang="de-DE" sz="1600" dirty="0"/>
              <a:t>Lernbereich:	3.2.6 Säure-Base Reaktionen</a:t>
            </a:r>
          </a:p>
          <a:p>
            <a:pPr>
              <a:lnSpc>
                <a:spcPct val="120000"/>
              </a:lnSpc>
              <a:spcBef>
                <a:spcPts val="0"/>
              </a:spcBef>
            </a:pPr>
            <a:r>
              <a:rPr lang="de-DE" sz="1600" dirty="0"/>
              <a:t>Einsatz im Unterricht als:</a:t>
            </a:r>
          </a:p>
          <a:p>
            <a:pPr marL="285750" indent="-285750">
              <a:lnSpc>
                <a:spcPct val="120000"/>
              </a:lnSpc>
              <a:spcBef>
                <a:spcPts val="0"/>
              </a:spcBef>
              <a:buFont typeface="Arial" panose="020B0604020202020204" pitchFamily="34" charset="0"/>
              <a:buChar char="•"/>
            </a:pPr>
            <a:r>
              <a:rPr lang="de-DE" sz="1600" dirty="0"/>
              <a:t>Selbstlernmaterial für Schüler*innen</a:t>
            </a:r>
          </a:p>
          <a:p>
            <a:pPr>
              <a:lnSpc>
                <a:spcPct val="120000"/>
              </a:lnSpc>
              <a:spcBef>
                <a:spcPts val="0"/>
              </a:spcBef>
            </a:pPr>
            <a:endParaRPr lang="de-DE" sz="1600" dirty="0"/>
          </a:p>
          <a:p>
            <a:pPr>
              <a:lnSpc>
                <a:spcPct val="120000"/>
              </a:lnSpc>
              <a:spcBef>
                <a:spcPts val="0"/>
              </a:spcBef>
            </a:pPr>
            <a:r>
              <a:rPr lang="de-DE" sz="1600" dirty="0"/>
              <a:t>Kontakt (optional, für Rückfragen): </a:t>
            </a:r>
            <a:r>
              <a:rPr lang="de-DE" sz="1600" dirty="0" err="1"/>
              <a:t>constantin.egerer@uni-potsdam.de</a:t>
            </a:r>
            <a:endParaRPr lang="de-DE" sz="1600" dirty="0"/>
          </a:p>
          <a:p>
            <a:pPr>
              <a:lnSpc>
                <a:spcPct val="120000"/>
              </a:lnSpc>
              <a:spcBef>
                <a:spcPts val="0"/>
              </a:spcBef>
            </a:pPr>
            <a:r>
              <a:rPr lang="de-DE" sz="1600" dirty="0"/>
              <a:t>	</a:t>
            </a:r>
          </a:p>
        </p:txBody>
      </p:sp>
      <p:sp>
        <p:nvSpPr>
          <p:cNvPr id="6" name="Inhaltsplatzhalter 5">
            <a:extLst>
              <a:ext uri="{FF2B5EF4-FFF2-40B4-BE49-F238E27FC236}">
                <a16:creationId xmlns:a16="http://schemas.microsoft.com/office/drawing/2014/main" id="{558D417D-1F60-8448-4C1E-F035F5D06AE6}"/>
              </a:ext>
            </a:extLst>
          </p:cNvPr>
          <p:cNvSpPr>
            <a:spLocks noGrp="1"/>
          </p:cNvSpPr>
          <p:nvPr>
            <p:ph sz="half" idx="4294967295"/>
          </p:nvPr>
        </p:nvSpPr>
        <p:spPr>
          <a:xfrm>
            <a:off x="6312026" y="1646736"/>
            <a:ext cx="5752751" cy="3942504"/>
          </a:xfrm>
        </p:spPr>
        <p:txBody>
          <a:bodyPr>
            <a:normAutofit lnSpcReduction="10000"/>
          </a:bodyPr>
          <a:lstStyle/>
          <a:p>
            <a:pPr marL="0" indent="0" algn="just">
              <a:lnSpc>
                <a:spcPct val="120000"/>
              </a:lnSpc>
              <a:spcBef>
                <a:spcPts val="600"/>
              </a:spcBef>
              <a:buNone/>
            </a:pPr>
            <a:r>
              <a:rPr lang="de-DE" sz="1600" dirty="0"/>
              <a:t>Didaktischer Kommentar:</a:t>
            </a:r>
          </a:p>
          <a:p>
            <a:pPr marL="0" indent="0" algn="just">
              <a:lnSpc>
                <a:spcPct val="120000"/>
              </a:lnSpc>
              <a:spcBef>
                <a:spcPts val="600"/>
              </a:spcBef>
              <a:buNone/>
            </a:pPr>
            <a:r>
              <a:rPr lang="de-DE" sz="1600" dirty="0"/>
              <a:t>Diese Animation dient zur Übung der praktischen Durchführung der Titration. Der Äquivalenzpunkt ist häufig schwer zu sehen und kommt häufig vor, dass übertitriert wird. Empfohlen ist ein Einsatz als Selbstlernmaterial vor dem eigentlichen Experiment, um dieses schneller und effizienter ablaufen zu lassen. Es wird eine Lauge gegen eine Säure als </a:t>
            </a:r>
            <a:r>
              <a:rPr lang="de-DE" sz="1600" dirty="0" err="1"/>
              <a:t>Titrator</a:t>
            </a:r>
            <a:r>
              <a:rPr lang="de-DE" sz="1600" dirty="0"/>
              <a:t> eingesetzt. Der Indikator ist </a:t>
            </a:r>
            <a:r>
              <a:rPr lang="de-DE" sz="1600" dirty="0" err="1"/>
              <a:t>Unisol</a:t>
            </a:r>
            <a:r>
              <a:rPr lang="de-DE" sz="1600" dirty="0"/>
              <a:t>/</a:t>
            </a:r>
            <a:r>
              <a:rPr lang="de-DE" sz="1600" dirty="0" err="1"/>
              <a:t>Unitest</a:t>
            </a:r>
            <a:r>
              <a:rPr lang="de-DE" sz="1600" dirty="0"/>
              <a:t>. Es ist eine Auswertung sowie angeleitete Berechnung integriert.</a:t>
            </a:r>
          </a:p>
          <a:p>
            <a:pPr marL="0" indent="0" algn="just">
              <a:lnSpc>
                <a:spcPct val="120000"/>
              </a:lnSpc>
              <a:spcBef>
                <a:spcPts val="600"/>
              </a:spcBef>
              <a:buNone/>
            </a:pPr>
            <a:r>
              <a:rPr lang="de-DE" sz="1600" dirty="0"/>
              <a:t>Kommentar zur Bedienung:</a:t>
            </a:r>
          </a:p>
          <a:p>
            <a:pPr marL="0" indent="0" algn="just">
              <a:lnSpc>
                <a:spcPct val="120000"/>
              </a:lnSpc>
              <a:spcBef>
                <a:spcPts val="600"/>
              </a:spcBef>
              <a:buNone/>
            </a:pPr>
            <a:r>
              <a:rPr lang="de-DE" sz="1600" dirty="0"/>
              <a:t>Starten Sie auf Folie 2 mit der Überschrift „Der Titrationssimulator“ und starten Sie die Bildschirmpräsentation. Mit der </a:t>
            </a:r>
            <a:r>
              <a:rPr lang="de-DE" sz="1600" dirty="0" err="1"/>
              <a:t>Esc-Taste</a:t>
            </a:r>
            <a:r>
              <a:rPr lang="de-DE" sz="1600" dirty="0"/>
              <a:t> können Sie die die Simulation beenden.</a:t>
            </a:r>
          </a:p>
          <a:p>
            <a:pPr marL="0" indent="0" algn="just">
              <a:lnSpc>
                <a:spcPct val="120000"/>
              </a:lnSpc>
              <a:spcBef>
                <a:spcPts val="600"/>
              </a:spcBef>
              <a:buNone/>
            </a:pPr>
            <a:endParaRPr lang="de-DE" sz="1600" dirty="0"/>
          </a:p>
        </p:txBody>
      </p:sp>
      <p:grpSp>
        <p:nvGrpSpPr>
          <p:cNvPr id="2" name="Gruppieren 1">
            <a:extLst>
              <a:ext uri="{FF2B5EF4-FFF2-40B4-BE49-F238E27FC236}">
                <a16:creationId xmlns:a16="http://schemas.microsoft.com/office/drawing/2014/main" id="{1E015291-4D77-5631-E391-2166FF6EE75C}"/>
              </a:ext>
            </a:extLst>
          </p:cNvPr>
          <p:cNvGrpSpPr/>
          <p:nvPr/>
        </p:nvGrpSpPr>
        <p:grpSpPr>
          <a:xfrm>
            <a:off x="-25179" y="5908990"/>
            <a:ext cx="12089956" cy="1077218"/>
            <a:chOff x="-25179" y="5774724"/>
            <a:chExt cx="12089956" cy="1077218"/>
          </a:xfrm>
        </p:grpSpPr>
        <p:sp>
          <p:nvSpPr>
            <p:cNvPr id="9" name="Textfeld 8">
              <a:extLst>
                <a:ext uri="{FF2B5EF4-FFF2-40B4-BE49-F238E27FC236}">
                  <a16:creationId xmlns:a16="http://schemas.microsoft.com/office/drawing/2014/main" id="{53CA0CF7-BB01-15AB-9690-393B8E4AF5B6}"/>
                </a:ext>
              </a:extLst>
            </p:cNvPr>
            <p:cNvSpPr txBox="1"/>
            <p:nvPr/>
          </p:nvSpPr>
          <p:spPr>
            <a:xfrm>
              <a:off x="-25179" y="5774724"/>
              <a:ext cx="120899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Kantumruy Pro"/>
                  <a:ea typeface="+mn-ea"/>
                  <a:cs typeface="+mn-cs"/>
                </a:rPr>
                <a:t>Diese Datei ist lizensiert unter: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Kantumruy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Kantumruy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Kantumruy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Kantumruy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Kantumruy Pro"/>
                  <a:ea typeface="+mn-ea"/>
                  <a:cs typeface="+mn-cs"/>
                </a:rPr>
                <a:t>© 2024. Diese Datei und deren Inhalte sind freigegeben unter der Creative-Commons-Lizenz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black"/>
                  </a:solidFill>
                  <a:effectLst/>
                  <a:uLnTx/>
                  <a:uFillTx/>
                  <a:latin typeface="Kantumruy Pro"/>
                  <a:ea typeface="+mn-ea"/>
                  <a:cs typeface="+mn-cs"/>
                </a:rPr>
                <a:t>Namensnennung, Weitergabe unter gleichen Bedingungen, Version 4.0 Deutschland (CC BY-SA 4.0 de). URL: </a:t>
              </a:r>
              <a:r>
                <a:rPr kumimoji="0" lang="de-DE" sz="800" b="0" i="0" u="none" strike="noStrike" kern="1200" cap="none" spc="0" normalizeH="0" baseline="0" noProof="0" dirty="0">
                  <a:ln>
                    <a:noFill/>
                  </a:ln>
                  <a:solidFill>
                    <a:prstClr val="black"/>
                  </a:solidFill>
                  <a:effectLst/>
                  <a:uLnTx/>
                  <a:uFillTx/>
                  <a:latin typeface="Kantumruy Pro"/>
                  <a:ea typeface="+mn-ea"/>
                  <a:cs typeface="+mn-cs"/>
                  <a:hlinkClick r:id="rId2"/>
                </a:rPr>
                <a:t>https://creativecommons.org/licenses/by-sa/4.0/de/legalcode</a:t>
              </a:r>
              <a:r>
                <a:rPr kumimoji="0" lang="de-DE" sz="800" b="0" i="0" u="none" strike="noStrike" kern="1200" cap="none" spc="0" normalizeH="0" baseline="0" noProof="0" dirty="0">
                  <a:ln>
                    <a:noFill/>
                  </a:ln>
                  <a:solidFill>
                    <a:prstClr val="black"/>
                  </a:solidFill>
                  <a:effectLst/>
                  <a:uLnTx/>
                  <a:uFillTx/>
                  <a:latin typeface="Kantumruy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black"/>
                </a:solidFill>
                <a:effectLst/>
                <a:uLnTx/>
                <a:uFillTx/>
                <a:latin typeface="Kantumruy Pro"/>
                <a:ea typeface="+mn-ea"/>
                <a:cs typeface="+mn-cs"/>
              </a:endParaRPr>
            </a:p>
          </p:txBody>
        </p:sp>
        <p:pic>
          <p:nvPicPr>
            <p:cNvPr id="7" name="Bild 3" descr="Ein Bild, das Symbol, Kreis, Screenshot, Grafiken enthält.&#10;&#10;Automatisch generierte Beschreibung">
              <a:extLst>
                <a:ext uri="{FF2B5EF4-FFF2-40B4-BE49-F238E27FC236}">
                  <a16:creationId xmlns:a16="http://schemas.microsoft.com/office/drawing/2014/main" id="{EB7C6B9E-DD7E-2266-2E9A-CEFBD38B6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 y="5968330"/>
              <a:ext cx="1276350" cy="449580"/>
            </a:xfrm>
            <a:prstGeom prst="rect">
              <a:avLst/>
            </a:prstGeom>
          </p:spPr>
        </p:pic>
      </p:grpSp>
    </p:spTree>
    <p:extLst>
      <p:ext uri="{BB962C8B-B14F-4D97-AF65-F5344CB8AC3E}">
        <p14:creationId xmlns:p14="http://schemas.microsoft.com/office/powerpoint/2010/main" val="72253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5103C22B-79C6-8B03-B8D4-D72AE8A6A2B9}"/>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wiederholen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7195A0E-80AB-5CA2-5921-70B079C5172E}"/>
              </a:ext>
            </a:extLst>
          </p:cNvPr>
          <p:cNvSpPr txBox="1"/>
          <p:nvPr/>
        </p:nvSpPr>
        <p:spPr>
          <a:xfrm>
            <a:off x="5391783" y="1853203"/>
            <a:ext cx="5424755" cy="830997"/>
          </a:xfrm>
          <a:prstGeom prst="rect">
            <a:avLst/>
          </a:prstGeom>
          <a:noFill/>
        </p:spPr>
        <p:txBody>
          <a:bodyPr wrap="square" rtlCol="0">
            <a:spAutoFit/>
          </a:bodyPr>
          <a:lstStyle/>
          <a:p>
            <a:r>
              <a:rPr lang="de-DE" sz="2400" dirty="0"/>
              <a:t>Du hast leider übertitriert. Versuch es noch mal!</a:t>
            </a:r>
          </a:p>
        </p:txBody>
      </p:sp>
      <p:sp>
        <p:nvSpPr>
          <p:cNvPr id="25" name="Rechteck 24">
            <a:extLst>
              <a:ext uri="{FF2B5EF4-FFF2-40B4-BE49-F238E27FC236}">
                <a16:creationId xmlns:a16="http://schemas.microsoft.com/office/drawing/2014/main" id="{4F68FC27-831D-CC65-A97B-3D2E6FB5265F}"/>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3672427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rafik 159">
            <a:extLst>
              <a:ext uri="{FF2B5EF4-FFF2-40B4-BE49-F238E27FC236}">
                <a16:creationId xmlns:a16="http://schemas.microsoft.com/office/drawing/2014/main" id="{91AF0C37-54B3-7B9C-91EF-DDCCE52E7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61" name="Freihandform 160">
            <a:extLst>
              <a:ext uri="{FF2B5EF4-FFF2-40B4-BE49-F238E27FC236}">
                <a16:creationId xmlns:a16="http://schemas.microsoft.com/office/drawing/2014/main" id="{7574A104-1677-235D-2F7D-986CCEDB380A}"/>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2" name="Rechteck 161">
            <a:extLst>
              <a:ext uri="{FF2B5EF4-FFF2-40B4-BE49-F238E27FC236}">
                <a16:creationId xmlns:a16="http://schemas.microsoft.com/office/drawing/2014/main" id="{0DBD25AF-BAAA-2AEE-5861-200F5C33690C}"/>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3" name="Rechteck 162">
            <a:extLst>
              <a:ext uri="{FF2B5EF4-FFF2-40B4-BE49-F238E27FC236}">
                <a16:creationId xmlns:a16="http://schemas.microsoft.com/office/drawing/2014/main" id="{E552B501-1E57-6913-FBCF-948190BBD83B}"/>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4" name="Rechteck 163">
            <a:extLst>
              <a:ext uri="{FF2B5EF4-FFF2-40B4-BE49-F238E27FC236}">
                <a16:creationId xmlns:a16="http://schemas.microsoft.com/office/drawing/2014/main" id="{78762390-A6DB-87B2-4E2B-9FE07990D9A9}"/>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5" name="Rechteck 164">
            <a:extLst>
              <a:ext uri="{FF2B5EF4-FFF2-40B4-BE49-F238E27FC236}">
                <a16:creationId xmlns:a16="http://schemas.microsoft.com/office/drawing/2014/main" id="{4C804AA9-999C-D712-5EBE-0DC143ABDD4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6" name="Rechteck 165">
            <a:extLst>
              <a:ext uri="{FF2B5EF4-FFF2-40B4-BE49-F238E27FC236}">
                <a16:creationId xmlns:a16="http://schemas.microsoft.com/office/drawing/2014/main" id="{57D76E75-ADB4-34A1-6120-5D87AA8CA379}"/>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7" name="Rechteck 166">
            <a:extLst>
              <a:ext uri="{FF2B5EF4-FFF2-40B4-BE49-F238E27FC236}">
                <a16:creationId xmlns:a16="http://schemas.microsoft.com/office/drawing/2014/main" id="{DA2B1A30-57EA-94E1-9208-E06266974E51}"/>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8" name="Ecken des Rechtecks auf der gleichen Seite abrunden 167">
            <a:extLst>
              <a:ext uri="{FF2B5EF4-FFF2-40B4-BE49-F238E27FC236}">
                <a16:creationId xmlns:a16="http://schemas.microsoft.com/office/drawing/2014/main" id="{F6873F2D-CB51-F784-07B6-4FE5E3BB722A}"/>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9" name="Rechteck 168">
            <a:extLst>
              <a:ext uri="{FF2B5EF4-FFF2-40B4-BE49-F238E27FC236}">
                <a16:creationId xmlns:a16="http://schemas.microsoft.com/office/drawing/2014/main" id="{4E812650-38F8-513E-1A52-23AFC5AFDA2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0" name="Abgerundetes Rechteck 169">
            <a:extLst>
              <a:ext uri="{FF2B5EF4-FFF2-40B4-BE49-F238E27FC236}">
                <a16:creationId xmlns:a16="http://schemas.microsoft.com/office/drawing/2014/main" id="{1E79B4F4-0C54-19A3-C33B-78F104A334A0}"/>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1" name="Rechteck 170">
            <a:extLst>
              <a:ext uri="{FF2B5EF4-FFF2-40B4-BE49-F238E27FC236}">
                <a16:creationId xmlns:a16="http://schemas.microsoft.com/office/drawing/2014/main" id="{FE1FC946-AC89-8666-03EF-F7E58CA7C12E}"/>
              </a:ext>
            </a:extLst>
          </p:cNvPr>
          <p:cNvSpPr/>
          <p:nvPr/>
        </p:nvSpPr>
        <p:spPr>
          <a:xfrm>
            <a:off x="1446769" y="5474770"/>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2" name="Rechteck 171">
            <a:extLst>
              <a:ext uri="{FF2B5EF4-FFF2-40B4-BE49-F238E27FC236}">
                <a16:creationId xmlns:a16="http://schemas.microsoft.com/office/drawing/2014/main" id="{4E884A88-DA5C-AF12-0CF8-1A1F1749F1EF}"/>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1EBE0ED4-BF03-BA5C-B481-91DA624B2CC1}"/>
              </a:ext>
            </a:extLst>
          </p:cNvPr>
          <p:cNvSpPr/>
          <p:nvPr/>
        </p:nvSpPr>
        <p:spPr>
          <a:xfrm>
            <a:off x="1359568" y="2203937"/>
            <a:ext cx="779642" cy="55345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a:extLst>
              <a:ext uri="{FF2B5EF4-FFF2-40B4-BE49-F238E27FC236}">
                <a16:creationId xmlns:a16="http://schemas.microsoft.com/office/drawing/2014/main" id="{AF57FCDA-6F97-381F-8D2B-A20C713672BC}"/>
              </a:ext>
            </a:extLst>
          </p:cNvPr>
          <p:cNvCxnSpPr>
            <a:cxnSpLocks/>
          </p:cNvCxnSpPr>
          <p:nvPr/>
        </p:nvCxnSpPr>
        <p:spPr>
          <a:xfrm flipV="1">
            <a:off x="2139210" y="1347537"/>
            <a:ext cx="3635948" cy="856400"/>
          </a:xfrm>
          <a:prstGeom prst="line">
            <a:avLst/>
          </a:prstGeom>
        </p:spPr>
        <p:style>
          <a:lnRef idx="2">
            <a:schemeClr val="dk1"/>
          </a:lnRef>
          <a:fillRef idx="0">
            <a:schemeClr val="dk1"/>
          </a:fillRef>
          <a:effectRef idx="1">
            <a:schemeClr val="dk1"/>
          </a:effectRef>
          <a:fontRef idx="minor">
            <a:schemeClr val="tx1"/>
          </a:fontRef>
        </p:style>
      </p:cxnSp>
      <p:cxnSp>
        <p:nvCxnSpPr>
          <p:cNvPr id="25" name="Gerade Verbindung 24">
            <a:extLst>
              <a:ext uri="{FF2B5EF4-FFF2-40B4-BE49-F238E27FC236}">
                <a16:creationId xmlns:a16="http://schemas.microsoft.com/office/drawing/2014/main" id="{DFEC899B-EBA3-301D-D889-7084AED92656}"/>
              </a:ext>
            </a:extLst>
          </p:cNvPr>
          <p:cNvCxnSpPr>
            <a:cxnSpLocks/>
          </p:cNvCxnSpPr>
          <p:nvPr/>
        </p:nvCxnSpPr>
        <p:spPr>
          <a:xfrm>
            <a:off x="2139210" y="2757390"/>
            <a:ext cx="3630500" cy="2331560"/>
          </a:xfrm>
          <a:prstGeom prst="line">
            <a:avLst/>
          </a:prstGeom>
        </p:spPr>
        <p:style>
          <a:lnRef idx="2">
            <a:schemeClr val="dk1"/>
          </a:lnRef>
          <a:fillRef idx="0">
            <a:schemeClr val="dk1"/>
          </a:fillRef>
          <a:effectRef idx="1">
            <a:schemeClr val="dk1"/>
          </a:effectRef>
          <a:fontRef idx="minor">
            <a:schemeClr val="tx1"/>
          </a:fontRef>
        </p:style>
      </p:cxnSp>
      <p:sp>
        <p:nvSpPr>
          <p:cNvPr id="41" name="Freihandform 40">
            <a:extLst>
              <a:ext uri="{FF2B5EF4-FFF2-40B4-BE49-F238E27FC236}">
                <a16:creationId xmlns:a16="http://schemas.microsoft.com/office/drawing/2014/main" id="{5D9C023E-2DA0-FF9C-74DD-FB59ECCC91DD}"/>
              </a:ext>
            </a:extLst>
          </p:cNvPr>
          <p:cNvSpPr/>
          <p:nvPr/>
        </p:nvSpPr>
        <p:spPr>
          <a:xfrm rot="16200000">
            <a:off x="8063518" y="1971901"/>
            <a:ext cx="941763" cy="2005265"/>
          </a:xfrm>
          <a:custGeom>
            <a:avLst/>
            <a:gdLst>
              <a:gd name="connsiteX0" fmla="*/ 606958 w 606958"/>
              <a:gd name="connsiteY0" fmla="*/ 1666371 h 1666371"/>
              <a:gd name="connsiteX1" fmla="*/ 0 w 606958"/>
              <a:gd name="connsiteY1" fmla="*/ 1666371 h 1666371"/>
              <a:gd name="connsiteX2" fmla="*/ 0 w 606958"/>
              <a:gd name="connsiteY2" fmla="*/ 0 h 1666371"/>
              <a:gd name="connsiteX3" fmla="*/ 606957 w 606958"/>
              <a:gd name="connsiteY3" fmla="*/ 0 h 1666371"/>
              <a:gd name="connsiteX4" fmla="*/ 599621 w 606958"/>
              <a:gd name="connsiteY4" fmla="*/ 18349 h 1666371"/>
              <a:gd name="connsiteX5" fmla="*/ 463844 w 606958"/>
              <a:gd name="connsiteY5" fmla="*/ 833184 h 1666371"/>
              <a:gd name="connsiteX6" fmla="*/ 599621 w 606958"/>
              <a:gd name="connsiteY6" fmla="*/ 1648019 h 1666371"/>
              <a:gd name="connsiteX7" fmla="*/ 606958 w 606958"/>
              <a:gd name="connsiteY7" fmla="*/ 1666371 h 166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958" h="1666371">
                <a:moveTo>
                  <a:pt x="606958" y="1666371"/>
                </a:moveTo>
                <a:lnTo>
                  <a:pt x="0" y="1666371"/>
                </a:lnTo>
                <a:lnTo>
                  <a:pt x="0" y="0"/>
                </a:lnTo>
                <a:lnTo>
                  <a:pt x="606957" y="0"/>
                </a:lnTo>
                <a:lnTo>
                  <a:pt x="599621" y="18349"/>
                </a:lnTo>
                <a:cubicBezTo>
                  <a:pt x="513030" y="260569"/>
                  <a:pt x="463844" y="538148"/>
                  <a:pt x="463844" y="833184"/>
                </a:cubicBezTo>
                <a:cubicBezTo>
                  <a:pt x="463844" y="1128220"/>
                  <a:pt x="513030" y="1405799"/>
                  <a:pt x="599621" y="1648019"/>
                </a:cubicBezTo>
                <a:lnTo>
                  <a:pt x="606958" y="1666371"/>
                </a:lnTo>
                <a:close/>
              </a:path>
            </a:pathLst>
          </a:cu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400"/>
          </a:p>
        </p:txBody>
      </p:sp>
      <p:sp>
        <p:nvSpPr>
          <p:cNvPr id="44" name="Rechteck 43">
            <a:extLst>
              <a:ext uri="{FF2B5EF4-FFF2-40B4-BE49-F238E27FC236}">
                <a16:creationId xmlns:a16="http://schemas.microsoft.com/office/drawing/2014/main" id="{B2309EDE-43C9-8947-98A8-48D810B5A9D8}"/>
              </a:ext>
            </a:extLst>
          </p:cNvPr>
          <p:cNvSpPr/>
          <p:nvPr/>
        </p:nvSpPr>
        <p:spPr>
          <a:xfrm>
            <a:off x="7531767" y="3443914"/>
            <a:ext cx="2005264" cy="1652514"/>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7" name="Gerade Verbindung 26">
            <a:extLst>
              <a:ext uri="{FF2B5EF4-FFF2-40B4-BE49-F238E27FC236}">
                <a16:creationId xmlns:a16="http://schemas.microsoft.com/office/drawing/2014/main" id="{63C861C6-2F70-8857-7B90-98F91CDA1031}"/>
              </a:ext>
            </a:extLst>
          </p:cNvPr>
          <p:cNvCxnSpPr/>
          <p:nvPr/>
        </p:nvCxnSpPr>
        <p:spPr>
          <a:xfrm>
            <a:off x="7531768" y="1347537"/>
            <a:ext cx="0" cy="3741413"/>
          </a:xfrm>
          <a:prstGeom prst="line">
            <a:avLst/>
          </a:prstGeom>
          <a:ln w="76200"/>
        </p:spPr>
        <p:style>
          <a:lnRef idx="2">
            <a:schemeClr val="dk1"/>
          </a:lnRef>
          <a:fillRef idx="0">
            <a:schemeClr val="dk1"/>
          </a:fillRef>
          <a:effectRef idx="1">
            <a:schemeClr val="dk1"/>
          </a:effectRef>
          <a:fontRef idx="minor">
            <a:schemeClr val="tx1"/>
          </a:fontRef>
        </p:style>
      </p:cxnSp>
      <p:cxnSp>
        <p:nvCxnSpPr>
          <p:cNvPr id="28" name="Gerade Verbindung 27">
            <a:extLst>
              <a:ext uri="{FF2B5EF4-FFF2-40B4-BE49-F238E27FC236}">
                <a16:creationId xmlns:a16="http://schemas.microsoft.com/office/drawing/2014/main" id="{513FDCEA-6FF9-6B62-A70C-A4CA0C6CFE7B}"/>
              </a:ext>
            </a:extLst>
          </p:cNvPr>
          <p:cNvCxnSpPr/>
          <p:nvPr/>
        </p:nvCxnSpPr>
        <p:spPr>
          <a:xfrm>
            <a:off x="9537031" y="1355014"/>
            <a:ext cx="0" cy="3741413"/>
          </a:xfrm>
          <a:prstGeom prst="line">
            <a:avLst/>
          </a:prstGeom>
          <a:ln w="76200"/>
        </p:spPr>
        <p:style>
          <a:lnRef idx="2">
            <a:schemeClr val="dk1"/>
          </a:lnRef>
          <a:fillRef idx="0">
            <a:schemeClr val="dk1"/>
          </a:fillRef>
          <a:effectRef idx="1">
            <a:schemeClr val="dk1"/>
          </a:effectRef>
          <a:fontRef idx="minor">
            <a:schemeClr val="tx1"/>
          </a:fontRef>
        </p:style>
      </p:cxnSp>
      <p:sp>
        <p:nvSpPr>
          <p:cNvPr id="21" name="Rechteck 20">
            <a:extLst>
              <a:ext uri="{FF2B5EF4-FFF2-40B4-BE49-F238E27FC236}">
                <a16:creationId xmlns:a16="http://schemas.microsoft.com/office/drawing/2014/main" id="{36AF70FA-CBC5-5301-734D-503E6397C408}"/>
              </a:ext>
            </a:extLst>
          </p:cNvPr>
          <p:cNvSpPr/>
          <p:nvPr/>
        </p:nvSpPr>
        <p:spPr>
          <a:xfrm>
            <a:off x="5769710" y="1353079"/>
            <a:ext cx="5262672" cy="373587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45">
            <a:extLst>
              <a:ext uri="{FF2B5EF4-FFF2-40B4-BE49-F238E27FC236}">
                <a16:creationId xmlns:a16="http://schemas.microsoft.com/office/drawing/2014/main" id="{6F7D5018-BD02-8AF1-A347-2C1D8A86F121}"/>
              </a:ext>
            </a:extLst>
          </p:cNvPr>
          <p:cNvCxnSpPr>
            <a:cxnSpLocks/>
          </p:cNvCxnSpPr>
          <p:nvPr/>
        </p:nvCxnSpPr>
        <p:spPr>
          <a:xfrm>
            <a:off x="8255540" y="3429000"/>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Gerade Verbindung 47">
            <a:extLst>
              <a:ext uri="{FF2B5EF4-FFF2-40B4-BE49-F238E27FC236}">
                <a16:creationId xmlns:a16="http://schemas.microsoft.com/office/drawing/2014/main" id="{FCE5EC8F-EB2B-67D4-8317-68218F1D0A07}"/>
              </a:ext>
            </a:extLst>
          </p:cNvPr>
          <p:cNvCxnSpPr>
            <a:cxnSpLocks/>
          </p:cNvCxnSpPr>
          <p:nvPr/>
        </p:nvCxnSpPr>
        <p:spPr>
          <a:xfrm>
            <a:off x="8255540" y="4145735"/>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Gerade Verbindung 48">
            <a:extLst>
              <a:ext uri="{FF2B5EF4-FFF2-40B4-BE49-F238E27FC236}">
                <a16:creationId xmlns:a16="http://schemas.microsoft.com/office/drawing/2014/main" id="{93AAE532-059B-31FE-FB3A-BBBB8F892291}"/>
              </a:ext>
            </a:extLst>
          </p:cNvPr>
          <p:cNvCxnSpPr>
            <a:cxnSpLocks/>
          </p:cNvCxnSpPr>
          <p:nvPr/>
        </p:nvCxnSpPr>
        <p:spPr>
          <a:xfrm>
            <a:off x="8255540" y="4865694"/>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Gerade Verbindung 49">
            <a:extLst>
              <a:ext uri="{FF2B5EF4-FFF2-40B4-BE49-F238E27FC236}">
                <a16:creationId xmlns:a16="http://schemas.microsoft.com/office/drawing/2014/main" id="{BF67CBF6-7B4D-5695-21D3-65B67CFFC745}"/>
              </a:ext>
            </a:extLst>
          </p:cNvPr>
          <p:cNvCxnSpPr>
            <a:cxnSpLocks/>
          </p:cNvCxnSpPr>
          <p:nvPr/>
        </p:nvCxnSpPr>
        <p:spPr>
          <a:xfrm>
            <a:off x="8255540" y="27100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Gerade Verbindung 78">
            <a:extLst>
              <a:ext uri="{FF2B5EF4-FFF2-40B4-BE49-F238E27FC236}">
                <a16:creationId xmlns:a16="http://schemas.microsoft.com/office/drawing/2014/main" id="{408E2B1A-9E4E-0055-ABF3-598CB32C3F2F}"/>
              </a:ext>
            </a:extLst>
          </p:cNvPr>
          <p:cNvCxnSpPr>
            <a:cxnSpLocks/>
          </p:cNvCxnSpPr>
          <p:nvPr/>
        </p:nvCxnSpPr>
        <p:spPr>
          <a:xfrm>
            <a:off x="8972550" y="4509053"/>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Gerade Verbindung 79">
            <a:extLst>
              <a:ext uri="{FF2B5EF4-FFF2-40B4-BE49-F238E27FC236}">
                <a16:creationId xmlns:a16="http://schemas.microsoft.com/office/drawing/2014/main" id="{EEC869A0-339C-CCE0-B2E3-BA90B4DCF9C3}"/>
              </a:ext>
            </a:extLst>
          </p:cNvPr>
          <p:cNvCxnSpPr>
            <a:cxnSpLocks/>
          </p:cNvCxnSpPr>
          <p:nvPr/>
        </p:nvCxnSpPr>
        <p:spPr>
          <a:xfrm>
            <a:off x="9271000" y="45820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Gerade Verbindung 81">
            <a:extLst>
              <a:ext uri="{FF2B5EF4-FFF2-40B4-BE49-F238E27FC236}">
                <a16:creationId xmlns:a16="http://schemas.microsoft.com/office/drawing/2014/main" id="{6C5FA3D9-3B70-22EF-DDC9-8FD4444D9530}"/>
              </a:ext>
            </a:extLst>
          </p:cNvPr>
          <p:cNvCxnSpPr>
            <a:cxnSpLocks/>
          </p:cNvCxnSpPr>
          <p:nvPr/>
        </p:nvCxnSpPr>
        <p:spPr>
          <a:xfrm>
            <a:off x="9271000" y="46551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Gerade Verbindung 84">
            <a:extLst>
              <a:ext uri="{FF2B5EF4-FFF2-40B4-BE49-F238E27FC236}">
                <a16:creationId xmlns:a16="http://schemas.microsoft.com/office/drawing/2014/main" id="{5526E91E-4878-0C87-C440-A8D9015C5FD8}"/>
              </a:ext>
            </a:extLst>
          </p:cNvPr>
          <p:cNvCxnSpPr>
            <a:cxnSpLocks/>
          </p:cNvCxnSpPr>
          <p:nvPr/>
        </p:nvCxnSpPr>
        <p:spPr>
          <a:xfrm>
            <a:off x="9271000" y="47281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Gerade Verbindung 85">
            <a:extLst>
              <a:ext uri="{FF2B5EF4-FFF2-40B4-BE49-F238E27FC236}">
                <a16:creationId xmlns:a16="http://schemas.microsoft.com/office/drawing/2014/main" id="{4320479F-403E-F8BA-FCD6-86D1EDD08538}"/>
              </a:ext>
            </a:extLst>
          </p:cNvPr>
          <p:cNvCxnSpPr>
            <a:cxnSpLocks/>
          </p:cNvCxnSpPr>
          <p:nvPr/>
        </p:nvCxnSpPr>
        <p:spPr>
          <a:xfrm>
            <a:off x="9271000" y="48011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Gerade Verbindung 86">
            <a:extLst>
              <a:ext uri="{FF2B5EF4-FFF2-40B4-BE49-F238E27FC236}">
                <a16:creationId xmlns:a16="http://schemas.microsoft.com/office/drawing/2014/main" id="{7F1192F5-17ED-1338-DE92-7FDBB8E5C978}"/>
              </a:ext>
            </a:extLst>
          </p:cNvPr>
          <p:cNvCxnSpPr>
            <a:cxnSpLocks/>
          </p:cNvCxnSpPr>
          <p:nvPr/>
        </p:nvCxnSpPr>
        <p:spPr>
          <a:xfrm>
            <a:off x="9271000" y="42203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Gerade Verbindung 87">
            <a:extLst>
              <a:ext uri="{FF2B5EF4-FFF2-40B4-BE49-F238E27FC236}">
                <a16:creationId xmlns:a16="http://schemas.microsoft.com/office/drawing/2014/main" id="{31E469A9-092D-95DB-6738-E75EBABA5E51}"/>
              </a:ext>
            </a:extLst>
          </p:cNvPr>
          <p:cNvCxnSpPr>
            <a:cxnSpLocks/>
          </p:cNvCxnSpPr>
          <p:nvPr/>
        </p:nvCxnSpPr>
        <p:spPr>
          <a:xfrm>
            <a:off x="9271000" y="42933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Gerade Verbindung 88">
            <a:extLst>
              <a:ext uri="{FF2B5EF4-FFF2-40B4-BE49-F238E27FC236}">
                <a16:creationId xmlns:a16="http://schemas.microsoft.com/office/drawing/2014/main" id="{7E4453D2-3C64-C74B-F875-B695EAA0D5F3}"/>
              </a:ext>
            </a:extLst>
          </p:cNvPr>
          <p:cNvCxnSpPr>
            <a:cxnSpLocks/>
          </p:cNvCxnSpPr>
          <p:nvPr/>
        </p:nvCxnSpPr>
        <p:spPr>
          <a:xfrm>
            <a:off x="9271000" y="43663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Gerade Verbindung 89">
            <a:extLst>
              <a:ext uri="{FF2B5EF4-FFF2-40B4-BE49-F238E27FC236}">
                <a16:creationId xmlns:a16="http://schemas.microsoft.com/office/drawing/2014/main" id="{8559D930-2486-BBB2-1DE5-B084390FF944}"/>
              </a:ext>
            </a:extLst>
          </p:cNvPr>
          <p:cNvCxnSpPr>
            <a:cxnSpLocks/>
          </p:cNvCxnSpPr>
          <p:nvPr/>
        </p:nvCxnSpPr>
        <p:spPr>
          <a:xfrm>
            <a:off x="9271000" y="44393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Gerade Verbindung 90">
            <a:extLst>
              <a:ext uri="{FF2B5EF4-FFF2-40B4-BE49-F238E27FC236}">
                <a16:creationId xmlns:a16="http://schemas.microsoft.com/office/drawing/2014/main" id="{17AB2292-6308-1047-C6A4-7A58D8E60948}"/>
              </a:ext>
            </a:extLst>
          </p:cNvPr>
          <p:cNvCxnSpPr>
            <a:cxnSpLocks/>
          </p:cNvCxnSpPr>
          <p:nvPr/>
        </p:nvCxnSpPr>
        <p:spPr>
          <a:xfrm>
            <a:off x="8972550" y="378832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Gerade Verbindung 91">
            <a:extLst>
              <a:ext uri="{FF2B5EF4-FFF2-40B4-BE49-F238E27FC236}">
                <a16:creationId xmlns:a16="http://schemas.microsoft.com/office/drawing/2014/main" id="{5E03E38D-3FFC-CFE7-3306-6D79FA6DB086}"/>
              </a:ext>
            </a:extLst>
          </p:cNvPr>
          <p:cNvCxnSpPr>
            <a:cxnSpLocks/>
          </p:cNvCxnSpPr>
          <p:nvPr/>
        </p:nvCxnSpPr>
        <p:spPr>
          <a:xfrm>
            <a:off x="9271000" y="38613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Gerade Verbindung 92">
            <a:extLst>
              <a:ext uri="{FF2B5EF4-FFF2-40B4-BE49-F238E27FC236}">
                <a16:creationId xmlns:a16="http://schemas.microsoft.com/office/drawing/2014/main" id="{DEF92466-5EB7-FAE2-BA15-77621CFB64D2}"/>
              </a:ext>
            </a:extLst>
          </p:cNvPr>
          <p:cNvCxnSpPr>
            <a:cxnSpLocks/>
          </p:cNvCxnSpPr>
          <p:nvPr/>
        </p:nvCxnSpPr>
        <p:spPr>
          <a:xfrm>
            <a:off x="9271000" y="39343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Gerade Verbindung 93">
            <a:extLst>
              <a:ext uri="{FF2B5EF4-FFF2-40B4-BE49-F238E27FC236}">
                <a16:creationId xmlns:a16="http://schemas.microsoft.com/office/drawing/2014/main" id="{136764A8-EFA2-72A0-88C6-4F760C24CC8D}"/>
              </a:ext>
            </a:extLst>
          </p:cNvPr>
          <p:cNvCxnSpPr>
            <a:cxnSpLocks/>
          </p:cNvCxnSpPr>
          <p:nvPr/>
        </p:nvCxnSpPr>
        <p:spPr>
          <a:xfrm>
            <a:off x="9271000" y="40074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Gerade Verbindung 94">
            <a:extLst>
              <a:ext uri="{FF2B5EF4-FFF2-40B4-BE49-F238E27FC236}">
                <a16:creationId xmlns:a16="http://schemas.microsoft.com/office/drawing/2014/main" id="{9B59D55D-8A13-7CFA-81F3-9BFC8136FBB6}"/>
              </a:ext>
            </a:extLst>
          </p:cNvPr>
          <p:cNvCxnSpPr>
            <a:cxnSpLocks/>
          </p:cNvCxnSpPr>
          <p:nvPr/>
        </p:nvCxnSpPr>
        <p:spPr>
          <a:xfrm>
            <a:off x="9271000" y="40804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Gerade Verbindung 95">
            <a:extLst>
              <a:ext uri="{FF2B5EF4-FFF2-40B4-BE49-F238E27FC236}">
                <a16:creationId xmlns:a16="http://schemas.microsoft.com/office/drawing/2014/main" id="{97A9DF69-E37E-41DA-0C96-ED200E142A3E}"/>
              </a:ext>
            </a:extLst>
          </p:cNvPr>
          <p:cNvCxnSpPr>
            <a:cxnSpLocks/>
          </p:cNvCxnSpPr>
          <p:nvPr/>
        </p:nvCxnSpPr>
        <p:spPr>
          <a:xfrm>
            <a:off x="9271000" y="3499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Gerade Verbindung 96">
            <a:extLst>
              <a:ext uri="{FF2B5EF4-FFF2-40B4-BE49-F238E27FC236}">
                <a16:creationId xmlns:a16="http://schemas.microsoft.com/office/drawing/2014/main" id="{313B5448-3AB0-5D61-631E-4B3B84363F15}"/>
              </a:ext>
            </a:extLst>
          </p:cNvPr>
          <p:cNvCxnSpPr>
            <a:cxnSpLocks/>
          </p:cNvCxnSpPr>
          <p:nvPr/>
        </p:nvCxnSpPr>
        <p:spPr>
          <a:xfrm>
            <a:off x="9271000" y="3572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Gerade Verbindung 97">
            <a:extLst>
              <a:ext uri="{FF2B5EF4-FFF2-40B4-BE49-F238E27FC236}">
                <a16:creationId xmlns:a16="http://schemas.microsoft.com/office/drawing/2014/main" id="{4BA741DF-DD0E-1B7B-E6F0-B382CC39732A}"/>
              </a:ext>
            </a:extLst>
          </p:cNvPr>
          <p:cNvCxnSpPr>
            <a:cxnSpLocks/>
          </p:cNvCxnSpPr>
          <p:nvPr/>
        </p:nvCxnSpPr>
        <p:spPr>
          <a:xfrm>
            <a:off x="9271000" y="36456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Gerade Verbindung 98">
            <a:extLst>
              <a:ext uri="{FF2B5EF4-FFF2-40B4-BE49-F238E27FC236}">
                <a16:creationId xmlns:a16="http://schemas.microsoft.com/office/drawing/2014/main" id="{6362F2F0-915B-7E20-59CB-211693508233}"/>
              </a:ext>
            </a:extLst>
          </p:cNvPr>
          <p:cNvCxnSpPr>
            <a:cxnSpLocks/>
          </p:cNvCxnSpPr>
          <p:nvPr/>
        </p:nvCxnSpPr>
        <p:spPr>
          <a:xfrm>
            <a:off x="9271000" y="37186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Gerade Verbindung 99">
            <a:extLst>
              <a:ext uri="{FF2B5EF4-FFF2-40B4-BE49-F238E27FC236}">
                <a16:creationId xmlns:a16="http://schemas.microsoft.com/office/drawing/2014/main" id="{0BB03623-D3FC-E393-067A-B1C321219627}"/>
              </a:ext>
            </a:extLst>
          </p:cNvPr>
          <p:cNvCxnSpPr>
            <a:cxnSpLocks/>
          </p:cNvCxnSpPr>
          <p:nvPr/>
        </p:nvCxnSpPr>
        <p:spPr>
          <a:xfrm>
            <a:off x="8972550" y="30709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Gerade Verbindung 100">
            <a:extLst>
              <a:ext uri="{FF2B5EF4-FFF2-40B4-BE49-F238E27FC236}">
                <a16:creationId xmlns:a16="http://schemas.microsoft.com/office/drawing/2014/main" id="{F1636CC2-275A-B5D4-CA52-B00028E25D49}"/>
              </a:ext>
            </a:extLst>
          </p:cNvPr>
          <p:cNvCxnSpPr>
            <a:cxnSpLocks/>
          </p:cNvCxnSpPr>
          <p:nvPr/>
        </p:nvCxnSpPr>
        <p:spPr>
          <a:xfrm>
            <a:off x="9271000" y="31439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Gerade Verbindung 101">
            <a:extLst>
              <a:ext uri="{FF2B5EF4-FFF2-40B4-BE49-F238E27FC236}">
                <a16:creationId xmlns:a16="http://schemas.microsoft.com/office/drawing/2014/main" id="{387A3722-8202-2165-3183-590CADE02687}"/>
              </a:ext>
            </a:extLst>
          </p:cNvPr>
          <p:cNvCxnSpPr>
            <a:cxnSpLocks/>
          </p:cNvCxnSpPr>
          <p:nvPr/>
        </p:nvCxnSpPr>
        <p:spPr>
          <a:xfrm>
            <a:off x="9271000" y="32170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Gerade Verbindung 102">
            <a:extLst>
              <a:ext uri="{FF2B5EF4-FFF2-40B4-BE49-F238E27FC236}">
                <a16:creationId xmlns:a16="http://schemas.microsoft.com/office/drawing/2014/main" id="{0F5E81F9-3EE8-4A1C-6FC0-BC59DF1D2648}"/>
              </a:ext>
            </a:extLst>
          </p:cNvPr>
          <p:cNvCxnSpPr>
            <a:cxnSpLocks/>
          </p:cNvCxnSpPr>
          <p:nvPr/>
        </p:nvCxnSpPr>
        <p:spPr>
          <a:xfrm>
            <a:off x="9271000" y="32900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Gerade Verbindung 103">
            <a:extLst>
              <a:ext uri="{FF2B5EF4-FFF2-40B4-BE49-F238E27FC236}">
                <a16:creationId xmlns:a16="http://schemas.microsoft.com/office/drawing/2014/main" id="{555AFCB7-5A85-660A-0E36-C156FACCF8D2}"/>
              </a:ext>
            </a:extLst>
          </p:cNvPr>
          <p:cNvCxnSpPr>
            <a:cxnSpLocks/>
          </p:cNvCxnSpPr>
          <p:nvPr/>
        </p:nvCxnSpPr>
        <p:spPr>
          <a:xfrm>
            <a:off x="9271000" y="33630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Gerade Verbindung 104">
            <a:extLst>
              <a:ext uri="{FF2B5EF4-FFF2-40B4-BE49-F238E27FC236}">
                <a16:creationId xmlns:a16="http://schemas.microsoft.com/office/drawing/2014/main" id="{BD372D16-47BC-168A-227D-115006DA68D0}"/>
              </a:ext>
            </a:extLst>
          </p:cNvPr>
          <p:cNvCxnSpPr>
            <a:cxnSpLocks/>
          </p:cNvCxnSpPr>
          <p:nvPr/>
        </p:nvCxnSpPr>
        <p:spPr>
          <a:xfrm>
            <a:off x="9271000" y="27822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Gerade Verbindung 105">
            <a:extLst>
              <a:ext uri="{FF2B5EF4-FFF2-40B4-BE49-F238E27FC236}">
                <a16:creationId xmlns:a16="http://schemas.microsoft.com/office/drawing/2014/main" id="{A0ED9820-CF16-F44E-2434-5F602B0F3A16}"/>
              </a:ext>
            </a:extLst>
          </p:cNvPr>
          <p:cNvCxnSpPr>
            <a:cxnSpLocks/>
          </p:cNvCxnSpPr>
          <p:nvPr/>
        </p:nvCxnSpPr>
        <p:spPr>
          <a:xfrm>
            <a:off x="9271000" y="28552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Gerade Verbindung 106">
            <a:extLst>
              <a:ext uri="{FF2B5EF4-FFF2-40B4-BE49-F238E27FC236}">
                <a16:creationId xmlns:a16="http://schemas.microsoft.com/office/drawing/2014/main" id="{7F28A997-F2DA-BD31-013B-C66803141032}"/>
              </a:ext>
            </a:extLst>
          </p:cNvPr>
          <p:cNvCxnSpPr>
            <a:cxnSpLocks/>
          </p:cNvCxnSpPr>
          <p:nvPr/>
        </p:nvCxnSpPr>
        <p:spPr>
          <a:xfrm>
            <a:off x="9271000" y="29282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Gerade Verbindung 107">
            <a:extLst>
              <a:ext uri="{FF2B5EF4-FFF2-40B4-BE49-F238E27FC236}">
                <a16:creationId xmlns:a16="http://schemas.microsoft.com/office/drawing/2014/main" id="{B828807D-F85D-E101-414C-8A6799F84871}"/>
              </a:ext>
            </a:extLst>
          </p:cNvPr>
          <p:cNvCxnSpPr>
            <a:cxnSpLocks/>
          </p:cNvCxnSpPr>
          <p:nvPr/>
        </p:nvCxnSpPr>
        <p:spPr>
          <a:xfrm>
            <a:off x="9271000" y="30012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Gerade Verbindung 108">
            <a:extLst>
              <a:ext uri="{FF2B5EF4-FFF2-40B4-BE49-F238E27FC236}">
                <a16:creationId xmlns:a16="http://schemas.microsoft.com/office/drawing/2014/main" id="{700336FA-3849-BA5B-3DEE-92EF922B4942}"/>
              </a:ext>
            </a:extLst>
          </p:cNvPr>
          <p:cNvCxnSpPr>
            <a:cxnSpLocks/>
          </p:cNvCxnSpPr>
          <p:nvPr/>
        </p:nvCxnSpPr>
        <p:spPr>
          <a:xfrm>
            <a:off x="8252365" y="19861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Gerade Verbindung 109">
            <a:extLst>
              <a:ext uri="{FF2B5EF4-FFF2-40B4-BE49-F238E27FC236}">
                <a16:creationId xmlns:a16="http://schemas.microsoft.com/office/drawing/2014/main" id="{46597419-13D0-5379-439E-BDC8E35F04C9}"/>
              </a:ext>
            </a:extLst>
          </p:cNvPr>
          <p:cNvCxnSpPr>
            <a:cxnSpLocks/>
          </p:cNvCxnSpPr>
          <p:nvPr/>
        </p:nvCxnSpPr>
        <p:spPr>
          <a:xfrm>
            <a:off x="8969375" y="23470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Gerade Verbindung 110">
            <a:extLst>
              <a:ext uri="{FF2B5EF4-FFF2-40B4-BE49-F238E27FC236}">
                <a16:creationId xmlns:a16="http://schemas.microsoft.com/office/drawing/2014/main" id="{99C73ADB-20BC-1726-2676-F481231D1721}"/>
              </a:ext>
            </a:extLst>
          </p:cNvPr>
          <p:cNvCxnSpPr>
            <a:cxnSpLocks/>
          </p:cNvCxnSpPr>
          <p:nvPr/>
        </p:nvCxnSpPr>
        <p:spPr>
          <a:xfrm>
            <a:off x="9267825" y="24200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Gerade Verbindung 111">
            <a:extLst>
              <a:ext uri="{FF2B5EF4-FFF2-40B4-BE49-F238E27FC236}">
                <a16:creationId xmlns:a16="http://schemas.microsoft.com/office/drawing/2014/main" id="{32730A41-5D88-ED02-D835-8809195ACAD7}"/>
              </a:ext>
            </a:extLst>
          </p:cNvPr>
          <p:cNvCxnSpPr>
            <a:cxnSpLocks/>
          </p:cNvCxnSpPr>
          <p:nvPr/>
        </p:nvCxnSpPr>
        <p:spPr>
          <a:xfrm>
            <a:off x="9267825" y="24931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Gerade Verbindung 112">
            <a:extLst>
              <a:ext uri="{FF2B5EF4-FFF2-40B4-BE49-F238E27FC236}">
                <a16:creationId xmlns:a16="http://schemas.microsoft.com/office/drawing/2014/main" id="{8F85F8A6-4E7E-FD13-BD2A-D6F1CA614732}"/>
              </a:ext>
            </a:extLst>
          </p:cNvPr>
          <p:cNvCxnSpPr>
            <a:cxnSpLocks/>
          </p:cNvCxnSpPr>
          <p:nvPr/>
        </p:nvCxnSpPr>
        <p:spPr>
          <a:xfrm>
            <a:off x="9267825" y="25661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Gerade Verbindung 113">
            <a:extLst>
              <a:ext uri="{FF2B5EF4-FFF2-40B4-BE49-F238E27FC236}">
                <a16:creationId xmlns:a16="http://schemas.microsoft.com/office/drawing/2014/main" id="{9E861E96-27D6-0C3B-B00B-D8210E40C7D2}"/>
              </a:ext>
            </a:extLst>
          </p:cNvPr>
          <p:cNvCxnSpPr>
            <a:cxnSpLocks/>
          </p:cNvCxnSpPr>
          <p:nvPr/>
        </p:nvCxnSpPr>
        <p:spPr>
          <a:xfrm>
            <a:off x="9267825" y="26391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Gerade Verbindung 114">
            <a:extLst>
              <a:ext uri="{FF2B5EF4-FFF2-40B4-BE49-F238E27FC236}">
                <a16:creationId xmlns:a16="http://schemas.microsoft.com/office/drawing/2014/main" id="{7F2F9FC5-0DEC-0D65-D870-6B648FDC0255}"/>
              </a:ext>
            </a:extLst>
          </p:cNvPr>
          <p:cNvCxnSpPr>
            <a:cxnSpLocks/>
          </p:cNvCxnSpPr>
          <p:nvPr/>
        </p:nvCxnSpPr>
        <p:spPr>
          <a:xfrm>
            <a:off x="9267825" y="20583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Gerade Verbindung 115">
            <a:extLst>
              <a:ext uri="{FF2B5EF4-FFF2-40B4-BE49-F238E27FC236}">
                <a16:creationId xmlns:a16="http://schemas.microsoft.com/office/drawing/2014/main" id="{EEF4B998-C1E7-0D2F-B129-4C9E15A803CB}"/>
              </a:ext>
            </a:extLst>
          </p:cNvPr>
          <p:cNvCxnSpPr>
            <a:cxnSpLocks/>
          </p:cNvCxnSpPr>
          <p:nvPr/>
        </p:nvCxnSpPr>
        <p:spPr>
          <a:xfrm>
            <a:off x="9267825" y="21313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Gerade Verbindung 116">
            <a:extLst>
              <a:ext uri="{FF2B5EF4-FFF2-40B4-BE49-F238E27FC236}">
                <a16:creationId xmlns:a16="http://schemas.microsoft.com/office/drawing/2014/main" id="{A2206DAA-1E80-233B-2689-908C89799BF5}"/>
              </a:ext>
            </a:extLst>
          </p:cNvPr>
          <p:cNvCxnSpPr>
            <a:cxnSpLocks/>
          </p:cNvCxnSpPr>
          <p:nvPr/>
        </p:nvCxnSpPr>
        <p:spPr>
          <a:xfrm>
            <a:off x="9267825" y="22043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Gerade Verbindung 117">
            <a:extLst>
              <a:ext uri="{FF2B5EF4-FFF2-40B4-BE49-F238E27FC236}">
                <a16:creationId xmlns:a16="http://schemas.microsoft.com/office/drawing/2014/main" id="{0E9B362C-99E7-8337-9FF8-E455C407BCE0}"/>
              </a:ext>
            </a:extLst>
          </p:cNvPr>
          <p:cNvCxnSpPr>
            <a:cxnSpLocks/>
          </p:cNvCxnSpPr>
          <p:nvPr/>
        </p:nvCxnSpPr>
        <p:spPr>
          <a:xfrm>
            <a:off x="9267825" y="22773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Gerade Verbindung 119">
            <a:extLst>
              <a:ext uri="{FF2B5EF4-FFF2-40B4-BE49-F238E27FC236}">
                <a16:creationId xmlns:a16="http://schemas.microsoft.com/office/drawing/2014/main" id="{F59D91CE-E7A7-C414-5580-8CCEC212A11E}"/>
              </a:ext>
            </a:extLst>
          </p:cNvPr>
          <p:cNvCxnSpPr>
            <a:cxnSpLocks/>
          </p:cNvCxnSpPr>
          <p:nvPr/>
        </p:nvCxnSpPr>
        <p:spPr>
          <a:xfrm>
            <a:off x="8966200" y="162950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Gerade Verbindung 120">
            <a:extLst>
              <a:ext uri="{FF2B5EF4-FFF2-40B4-BE49-F238E27FC236}">
                <a16:creationId xmlns:a16="http://schemas.microsoft.com/office/drawing/2014/main" id="{8DFFE2FF-6879-6091-8A6B-77E81AA21084}"/>
              </a:ext>
            </a:extLst>
          </p:cNvPr>
          <p:cNvCxnSpPr>
            <a:cxnSpLocks/>
          </p:cNvCxnSpPr>
          <p:nvPr/>
        </p:nvCxnSpPr>
        <p:spPr>
          <a:xfrm>
            <a:off x="9264650" y="17025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Gerade Verbindung 121">
            <a:extLst>
              <a:ext uri="{FF2B5EF4-FFF2-40B4-BE49-F238E27FC236}">
                <a16:creationId xmlns:a16="http://schemas.microsoft.com/office/drawing/2014/main" id="{E69D4471-5B27-644F-A362-A92398715B77}"/>
              </a:ext>
            </a:extLst>
          </p:cNvPr>
          <p:cNvCxnSpPr>
            <a:cxnSpLocks/>
          </p:cNvCxnSpPr>
          <p:nvPr/>
        </p:nvCxnSpPr>
        <p:spPr>
          <a:xfrm>
            <a:off x="9264650" y="17755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Gerade Verbindung 122">
            <a:extLst>
              <a:ext uri="{FF2B5EF4-FFF2-40B4-BE49-F238E27FC236}">
                <a16:creationId xmlns:a16="http://schemas.microsoft.com/office/drawing/2014/main" id="{A377AF6B-2DD4-21B1-98A8-E425AD463FD5}"/>
              </a:ext>
            </a:extLst>
          </p:cNvPr>
          <p:cNvCxnSpPr>
            <a:cxnSpLocks/>
          </p:cNvCxnSpPr>
          <p:nvPr/>
        </p:nvCxnSpPr>
        <p:spPr>
          <a:xfrm>
            <a:off x="9264650" y="1848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Gerade Verbindung 123">
            <a:extLst>
              <a:ext uri="{FF2B5EF4-FFF2-40B4-BE49-F238E27FC236}">
                <a16:creationId xmlns:a16="http://schemas.microsoft.com/office/drawing/2014/main" id="{DC039CE7-C4B1-94DC-7160-0DCE801A49AC}"/>
              </a:ext>
            </a:extLst>
          </p:cNvPr>
          <p:cNvCxnSpPr>
            <a:cxnSpLocks/>
          </p:cNvCxnSpPr>
          <p:nvPr/>
        </p:nvCxnSpPr>
        <p:spPr>
          <a:xfrm>
            <a:off x="9264650" y="1921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Gerade Verbindung 125">
            <a:extLst>
              <a:ext uri="{FF2B5EF4-FFF2-40B4-BE49-F238E27FC236}">
                <a16:creationId xmlns:a16="http://schemas.microsoft.com/office/drawing/2014/main" id="{840C4425-C20F-17B9-4E52-9DF338E9204B}"/>
              </a:ext>
            </a:extLst>
          </p:cNvPr>
          <p:cNvCxnSpPr>
            <a:cxnSpLocks/>
          </p:cNvCxnSpPr>
          <p:nvPr/>
        </p:nvCxnSpPr>
        <p:spPr>
          <a:xfrm>
            <a:off x="9264650" y="14137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Gerade Verbindung 126">
            <a:extLst>
              <a:ext uri="{FF2B5EF4-FFF2-40B4-BE49-F238E27FC236}">
                <a16:creationId xmlns:a16="http://schemas.microsoft.com/office/drawing/2014/main" id="{57A68E02-49D8-2FF1-ABE9-23A9B3E84B94}"/>
              </a:ext>
            </a:extLst>
          </p:cNvPr>
          <p:cNvCxnSpPr>
            <a:cxnSpLocks/>
          </p:cNvCxnSpPr>
          <p:nvPr/>
        </p:nvCxnSpPr>
        <p:spPr>
          <a:xfrm>
            <a:off x="9264650" y="14868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Gerade Verbindung 127">
            <a:extLst>
              <a:ext uri="{FF2B5EF4-FFF2-40B4-BE49-F238E27FC236}">
                <a16:creationId xmlns:a16="http://schemas.microsoft.com/office/drawing/2014/main" id="{BB5B469D-FE29-0FA0-976B-DBDF002F25F2}"/>
              </a:ext>
            </a:extLst>
          </p:cNvPr>
          <p:cNvCxnSpPr>
            <a:cxnSpLocks/>
          </p:cNvCxnSpPr>
          <p:nvPr/>
        </p:nvCxnSpPr>
        <p:spPr>
          <a:xfrm>
            <a:off x="9264650" y="15598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Gerade Verbindung 134">
            <a:extLst>
              <a:ext uri="{FF2B5EF4-FFF2-40B4-BE49-F238E27FC236}">
                <a16:creationId xmlns:a16="http://schemas.microsoft.com/office/drawing/2014/main" id="{07A7AC31-EE99-2F49-8BAB-AC5CED2093C7}"/>
              </a:ext>
            </a:extLst>
          </p:cNvPr>
          <p:cNvCxnSpPr>
            <a:cxnSpLocks/>
          </p:cNvCxnSpPr>
          <p:nvPr/>
        </p:nvCxnSpPr>
        <p:spPr>
          <a:xfrm>
            <a:off x="9271000" y="4940199"/>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Gerade Verbindung 135">
            <a:extLst>
              <a:ext uri="{FF2B5EF4-FFF2-40B4-BE49-F238E27FC236}">
                <a16:creationId xmlns:a16="http://schemas.microsoft.com/office/drawing/2014/main" id="{8CC32887-0276-B54F-DE0A-9647B25F032C}"/>
              </a:ext>
            </a:extLst>
          </p:cNvPr>
          <p:cNvCxnSpPr>
            <a:cxnSpLocks/>
          </p:cNvCxnSpPr>
          <p:nvPr/>
        </p:nvCxnSpPr>
        <p:spPr>
          <a:xfrm>
            <a:off x="9271000" y="5013224"/>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9" name="Textfeld 138">
            <a:extLst>
              <a:ext uri="{FF2B5EF4-FFF2-40B4-BE49-F238E27FC236}">
                <a16:creationId xmlns:a16="http://schemas.microsoft.com/office/drawing/2014/main" id="{DE493FD3-530A-3332-4B57-F2899A7578EE}"/>
              </a:ext>
            </a:extLst>
          </p:cNvPr>
          <p:cNvSpPr txBox="1"/>
          <p:nvPr/>
        </p:nvSpPr>
        <p:spPr>
          <a:xfrm>
            <a:off x="6831921" y="1658587"/>
            <a:ext cx="1430097" cy="646331"/>
          </a:xfrm>
          <a:prstGeom prst="rect">
            <a:avLst/>
          </a:prstGeom>
          <a:noFill/>
        </p:spPr>
        <p:txBody>
          <a:bodyPr wrap="square" rtlCol="0">
            <a:spAutoFit/>
          </a:bodyPr>
          <a:lstStyle/>
          <a:p>
            <a:pPr algn="r"/>
            <a:r>
              <a:rPr lang="de-DE" sz="3600" dirty="0">
                <a:ln>
                  <a:solidFill>
                    <a:sysClr val="windowText" lastClr="000000"/>
                  </a:solidFill>
                </a:ln>
                <a:noFill/>
              </a:rPr>
              <a:t>9</a:t>
            </a:r>
          </a:p>
        </p:txBody>
      </p:sp>
      <p:sp>
        <p:nvSpPr>
          <p:cNvPr id="140" name="Textfeld 139">
            <a:extLst>
              <a:ext uri="{FF2B5EF4-FFF2-40B4-BE49-F238E27FC236}">
                <a16:creationId xmlns:a16="http://schemas.microsoft.com/office/drawing/2014/main" id="{95C43EB5-D2BB-F5EE-D224-FEF4007B5F4D}"/>
              </a:ext>
            </a:extLst>
          </p:cNvPr>
          <p:cNvSpPr txBox="1"/>
          <p:nvPr/>
        </p:nvSpPr>
        <p:spPr>
          <a:xfrm>
            <a:off x="6838271" y="2385876"/>
            <a:ext cx="1430097" cy="646331"/>
          </a:xfrm>
          <a:prstGeom prst="rect">
            <a:avLst/>
          </a:prstGeom>
          <a:noFill/>
        </p:spPr>
        <p:txBody>
          <a:bodyPr wrap="square" rtlCol="0">
            <a:spAutoFit/>
          </a:bodyPr>
          <a:lstStyle/>
          <a:p>
            <a:pPr algn="r"/>
            <a:r>
              <a:rPr lang="de-DE" sz="3600" dirty="0">
                <a:ln>
                  <a:solidFill>
                    <a:sysClr val="windowText" lastClr="000000"/>
                  </a:solidFill>
                </a:ln>
                <a:noFill/>
              </a:rPr>
              <a:t>10</a:t>
            </a:r>
          </a:p>
        </p:txBody>
      </p:sp>
      <p:sp>
        <p:nvSpPr>
          <p:cNvPr id="141" name="Textfeld 140">
            <a:extLst>
              <a:ext uri="{FF2B5EF4-FFF2-40B4-BE49-F238E27FC236}">
                <a16:creationId xmlns:a16="http://schemas.microsoft.com/office/drawing/2014/main" id="{9AFB6ED8-ADE8-3690-019D-2B6A219B09F3}"/>
              </a:ext>
            </a:extLst>
          </p:cNvPr>
          <p:cNvSpPr txBox="1"/>
          <p:nvPr/>
        </p:nvSpPr>
        <p:spPr>
          <a:xfrm>
            <a:off x="6845017" y="3103070"/>
            <a:ext cx="1430097" cy="646331"/>
          </a:xfrm>
          <a:prstGeom prst="rect">
            <a:avLst/>
          </a:prstGeom>
          <a:noFill/>
        </p:spPr>
        <p:txBody>
          <a:bodyPr wrap="square" rtlCol="0">
            <a:spAutoFit/>
          </a:bodyPr>
          <a:lstStyle/>
          <a:p>
            <a:pPr algn="r"/>
            <a:r>
              <a:rPr lang="de-DE" sz="3600" dirty="0">
                <a:ln>
                  <a:solidFill>
                    <a:sysClr val="windowText" lastClr="000000"/>
                  </a:solidFill>
                </a:ln>
                <a:noFill/>
              </a:rPr>
              <a:t>11</a:t>
            </a:r>
          </a:p>
        </p:txBody>
      </p:sp>
      <p:sp>
        <p:nvSpPr>
          <p:cNvPr id="142" name="Textfeld 141">
            <a:extLst>
              <a:ext uri="{FF2B5EF4-FFF2-40B4-BE49-F238E27FC236}">
                <a16:creationId xmlns:a16="http://schemas.microsoft.com/office/drawing/2014/main" id="{1189B6E1-897C-D6F7-BE27-65CC6E04EAEC}"/>
              </a:ext>
            </a:extLst>
          </p:cNvPr>
          <p:cNvSpPr txBox="1"/>
          <p:nvPr/>
        </p:nvSpPr>
        <p:spPr>
          <a:xfrm>
            <a:off x="6845017" y="3822789"/>
            <a:ext cx="1430097" cy="646331"/>
          </a:xfrm>
          <a:prstGeom prst="rect">
            <a:avLst/>
          </a:prstGeom>
          <a:noFill/>
        </p:spPr>
        <p:txBody>
          <a:bodyPr wrap="square" rtlCol="0">
            <a:spAutoFit/>
          </a:bodyPr>
          <a:lstStyle/>
          <a:p>
            <a:pPr algn="r"/>
            <a:r>
              <a:rPr lang="de-DE" sz="3600" dirty="0">
                <a:ln>
                  <a:solidFill>
                    <a:sysClr val="windowText" lastClr="000000"/>
                  </a:solidFill>
                </a:ln>
                <a:noFill/>
              </a:rPr>
              <a:t>12</a:t>
            </a:r>
          </a:p>
        </p:txBody>
      </p:sp>
      <p:sp>
        <p:nvSpPr>
          <p:cNvPr id="143" name="Textfeld 142">
            <a:extLst>
              <a:ext uri="{FF2B5EF4-FFF2-40B4-BE49-F238E27FC236}">
                <a16:creationId xmlns:a16="http://schemas.microsoft.com/office/drawing/2014/main" id="{9E3A86A5-0ACB-A743-3600-FE1A3904482C}"/>
              </a:ext>
            </a:extLst>
          </p:cNvPr>
          <p:cNvSpPr txBox="1"/>
          <p:nvPr/>
        </p:nvSpPr>
        <p:spPr>
          <a:xfrm>
            <a:off x="6845017" y="4534426"/>
            <a:ext cx="1430097" cy="646331"/>
          </a:xfrm>
          <a:prstGeom prst="rect">
            <a:avLst/>
          </a:prstGeom>
          <a:noFill/>
        </p:spPr>
        <p:txBody>
          <a:bodyPr wrap="square" rtlCol="0">
            <a:spAutoFit/>
          </a:bodyPr>
          <a:lstStyle/>
          <a:p>
            <a:pPr algn="r"/>
            <a:r>
              <a:rPr lang="de-DE" sz="3600" dirty="0">
                <a:ln>
                  <a:solidFill>
                    <a:sysClr val="windowText" lastClr="000000"/>
                  </a:solidFill>
                </a:ln>
                <a:noFill/>
              </a:rPr>
              <a:t>13</a:t>
            </a:r>
          </a:p>
        </p:txBody>
      </p:sp>
      <p:sp>
        <p:nvSpPr>
          <p:cNvPr id="144" name="Textfeld 143">
            <a:extLst>
              <a:ext uri="{FF2B5EF4-FFF2-40B4-BE49-F238E27FC236}">
                <a16:creationId xmlns:a16="http://schemas.microsoft.com/office/drawing/2014/main" id="{1320B646-D1F3-9800-1BC6-CC611EEB189F}"/>
              </a:ext>
            </a:extLst>
          </p:cNvPr>
          <p:cNvSpPr txBox="1"/>
          <p:nvPr/>
        </p:nvSpPr>
        <p:spPr>
          <a:xfrm>
            <a:off x="2690446" y="141439"/>
            <a:ext cx="8126092" cy="830997"/>
          </a:xfrm>
          <a:prstGeom prst="rect">
            <a:avLst/>
          </a:prstGeom>
          <a:noFill/>
        </p:spPr>
        <p:txBody>
          <a:bodyPr wrap="square" rtlCol="0">
            <a:spAutoFit/>
          </a:bodyPr>
          <a:lstStyle/>
          <a:p>
            <a:r>
              <a:rPr lang="de-DE" sz="2400" dirty="0" err="1"/>
              <a:t>Lies</a:t>
            </a:r>
            <a:r>
              <a:rPr lang="de-DE" sz="2400" dirty="0"/>
              <a:t> die Menge an verbrauchter Salzsäure ab und notiere diese.</a:t>
            </a:r>
          </a:p>
        </p:txBody>
      </p:sp>
      <p:sp>
        <p:nvSpPr>
          <p:cNvPr id="175" name="Abgerundetes Rechteck 174">
            <a:hlinkClick r:id="" action="ppaction://hlinkshowjump?jump=nextslide"/>
            <a:extLst>
              <a:ext uri="{FF2B5EF4-FFF2-40B4-BE49-F238E27FC236}">
                <a16:creationId xmlns:a16="http://schemas.microsoft.com/office/drawing/2014/main" id="{CB457D4A-505A-A7EA-1789-D4F8A268955F}"/>
              </a:ext>
            </a:extLst>
          </p:cNvPr>
          <p:cNvSpPr/>
          <p:nvPr/>
        </p:nvSpPr>
        <p:spPr>
          <a:xfrm>
            <a:off x="8275114" y="559573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Tree>
    <p:extLst>
      <p:ext uri="{BB962C8B-B14F-4D97-AF65-F5344CB8AC3E}">
        <p14:creationId xmlns:p14="http://schemas.microsoft.com/office/powerpoint/2010/main" val="356913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74F018D-4F8C-073B-47F3-D626FC574168}"/>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87EA3A3B-3FDE-86D0-D116-1645E60A8BFC}"/>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5" name="Abgerundetes Rechteck 4">
            <a:hlinkClick r:id="rId2" action="ppaction://hlinksldjump"/>
            <a:extLst>
              <a:ext uri="{FF2B5EF4-FFF2-40B4-BE49-F238E27FC236}">
                <a16:creationId xmlns:a16="http://schemas.microsoft.com/office/drawing/2014/main" id="{73176395-4031-7F22-7912-FDE91BAC2D8B}"/>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6" name="Grafik 5" descr="Ein Bild, das Reihe, Diagramm enthält.&#10;&#10;Automatisch generierte Beschreibung">
            <a:extLst>
              <a:ext uri="{FF2B5EF4-FFF2-40B4-BE49-F238E27FC236}">
                <a16:creationId xmlns:a16="http://schemas.microsoft.com/office/drawing/2014/main" id="{5A493342-F9C8-BA45-4E71-B0EDC3FB5B50}"/>
              </a:ext>
            </a:extLst>
          </p:cNvPr>
          <p:cNvPicPr>
            <a:picLocks noChangeAspect="1"/>
          </p:cNvPicPr>
          <p:nvPr/>
        </p:nvPicPr>
        <p:blipFill>
          <a:blip r:embed="rId3"/>
          <a:stretch>
            <a:fillRect/>
          </a:stretch>
        </p:blipFill>
        <p:spPr>
          <a:xfrm>
            <a:off x="3044138" y="843164"/>
            <a:ext cx="7772400" cy="5582858"/>
          </a:xfrm>
          <a:prstGeom prst="rect">
            <a:avLst/>
          </a:prstGeom>
        </p:spPr>
      </p:pic>
      <p:sp>
        <p:nvSpPr>
          <p:cNvPr id="7" name="Rechteck 6">
            <a:extLst>
              <a:ext uri="{FF2B5EF4-FFF2-40B4-BE49-F238E27FC236}">
                <a16:creationId xmlns:a16="http://schemas.microsoft.com/office/drawing/2014/main" id="{D7233790-C4FA-2ABB-794C-F1373E98BDA7}"/>
              </a:ext>
            </a:extLst>
          </p:cNvPr>
          <p:cNvSpPr/>
          <p:nvPr/>
        </p:nvSpPr>
        <p:spPr>
          <a:xfrm>
            <a:off x="3285326" y="830937"/>
            <a:ext cx="7608807" cy="531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2AA1E38-7584-56AA-42AA-E55A389C7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9" name="Freihandform 8">
            <a:extLst>
              <a:ext uri="{FF2B5EF4-FFF2-40B4-BE49-F238E27FC236}">
                <a16:creationId xmlns:a16="http://schemas.microsoft.com/office/drawing/2014/main" id="{24BC739D-242F-68E0-FC64-D3ECEA0A539C}"/>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DA6DA9F6-2FAA-B0AD-0CF1-31556E3A0506}"/>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A2E95E87-2A2F-1640-E0AC-9F872CE443D4}"/>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49C4C435-1136-6CD2-E8E1-11FE235A83A1}"/>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D34E6C53-4E0D-90D8-9D80-4E886B6B125F}"/>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1692722-4381-1F8D-F7B1-35AB17026E9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4ADED944-FDF6-1C37-A68C-34205F596423}"/>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8BD82C52-F360-E475-47B0-C6E9EF36F3A6}"/>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2673B50A-4C72-E287-D611-AEE2C1605AB2}"/>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1EE2D247-25EF-0331-2277-6AE05A728B59}"/>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530A0A88-E153-E370-343B-7939C5C8F46E}"/>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Ecken des Rechtecks auf der gleichen Seite abrunden 19">
            <a:extLst>
              <a:ext uri="{FF2B5EF4-FFF2-40B4-BE49-F238E27FC236}">
                <a16:creationId xmlns:a16="http://schemas.microsoft.com/office/drawing/2014/main" id="{7A58C8A8-5838-C15E-024F-6FAEBA3966E4}"/>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2" name="Abgerundetes Rechteck 21">
            <a:extLst>
              <a:ext uri="{FF2B5EF4-FFF2-40B4-BE49-F238E27FC236}">
                <a16:creationId xmlns:a16="http://schemas.microsoft.com/office/drawing/2014/main" id="{2C11E3BB-0662-611D-C4DE-D13A551F36CE}"/>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Träne 22">
            <a:extLst>
              <a:ext uri="{FF2B5EF4-FFF2-40B4-BE49-F238E27FC236}">
                <a16:creationId xmlns:a16="http://schemas.microsoft.com/office/drawing/2014/main" id="{AF3C1332-DE20-A5F4-BF0B-CD457B062CFA}"/>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6" name="Gerade Verbindung mit Pfeil 25">
            <a:extLst>
              <a:ext uri="{FF2B5EF4-FFF2-40B4-BE49-F238E27FC236}">
                <a16:creationId xmlns:a16="http://schemas.microsoft.com/office/drawing/2014/main" id="{10720C07-7F2A-F91C-0A7D-403B632FF019}"/>
              </a:ext>
            </a:extLst>
          </p:cNvPr>
          <p:cNvCxnSpPr>
            <a:cxnSpLocks/>
          </p:cNvCxnSpPr>
          <p:nvPr/>
        </p:nvCxnSpPr>
        <p:spPr>
          <a:xfrm>
            <a:off x="3044138" y="6157809"/>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7" name="Gerade Verbindung mit Pfeil 26">
            <a:extLst>
              <a:ext uri="{FF2B5EF4-FFF2-40B4-BE49-F238E27FC236}">
                <a16:creationId xmlns:a16="http://schemas.microsoft.com/office/drawing/2014/main" id="{488CA120-C15D-7A1A-9EE3-DD42BDA2A644}"/>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30" name="Textfeld 29">
            <a:extLst>
              <a:ext uri="{FF2B5EF4-FFF2-40B4-BE49-F238E27FC236}">
                <a16:creationId xmlns:a16="http://schemas.microsoft.com/office/drawing/2014/main" id="{AEDE3868-7BC3-D2EA-0726-5A0677D17E1F}"/>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spTree>
    <p:extLst>
      <p:ext uri="{BB962C8B-B14F-4D97-AF65-F5344CB8AC3E}">
        <p14:creationId xmlns:p14="http://schemas.microsoft.com/office/powerpoint/2010/main" val="77680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5" name="Abgerundetes Rechteck 4">
            <a:hlinkClick r:id="rId2"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7" name="Grafik 6" descr="Ein Bild, das Reihe, Diagramm enthält.&#10;&#10;Automatisch generierte Beschreibung">
            <a:extLst>
              <a:ext uri="{FF2B5EF4-FFF2-40B4-BE49-F238E27FC236}">
                <a16:creationId xmlns:a16="http://schemas.microsoft.com/office/drawing/2014/main" id="{564714D7-3F13-E8C6-160A-866A9B250EEE}"/>
              </a:ext>
            </a:extLst>
          </p:cNvPr>
          <p:cNvPicPr>
            <a:picLocks noChangeAspect="1"/>
          </p:cNvPicPr>
          <p:nvPr/>
        </p:nvPicPr>
        <p:blipFill>
          <a:blip r:embed="rId3"/>
          <a:stretch>
            <a:fillRect/>
          </a:stretch>
        </p:blipFill>
        <p:spPr>
          <a:xfrm>
            <a:off x="3044138" y="843164"/>
            <a:ext cx="7772400" cy="5582858"/>
          </a:xfrm>
          <a:prstGeom prst="rect">
            <a:avLst/>
          </a:prstGeom>
        </p:spPr>
      </p:pic>
      <p:sp>
        <p:nvSpPr>
          <p:cNvPr id="9" name="Rechteck 8">
            <a:extLst>
              <a:ext uri="{FF2B5EF4-FFF2-40B4-BE49-F238E27FC236}">
                <a16:creationId xmlns:a16="http://schemas.microsoft.com/office/drawing/2014/main" id="{64EFB45D-E93F-8D05-9EAA-CBCAB80DDB81}"/>
              </a:ext>
            </a:extLst>
          </p:cNvPr>
          <p:cNvSpPr/>
          <p:nvPr/>
        </p:nvSpPr>
        <p:spPr>
          <a:xfrm>
            <a:off x="3285327" y="830937"/>
            <a:ext cx="5914088" cy="531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A07545D2-F3DB-EDF5-5B3E-2CA834898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9" name="Freihandform 18">
            <a:extLst>
              <a:ext uri="{FF2B5EF4-FFF2-40B4-BE49-F238E27FC236}">
                <a16:creationId xmlns:a16="http://schemas.microsoft.com/office/drawing/2014/main" id="{D01996B5-7C31-CF17-979C-CD4FE9C294ED}"/>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F71AD8A-7EB2-6CA3-94AA-740FC2C91C6D}"/>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91B849E0-7720-75D1-D13F-70CE737684FC}"/>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2" name="Rechteck 21">
            <a:extLst>
              <a:ext uri="{FF2B5EF4-FFF2-40B4-BE49-F238E27FC236}">
                <a16:creationId xmlns:a16="http://schemas.microsoft.com/office/drawing/2014/main" id="{DD2D5E55-1472-E90C-6B00-42199032416C}"/>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6E7F903E-154A-96F7-54D7-5D205C0CFBD9}"/>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7" name="Rechteck 26">
            <a:extLst>
              <a:ext uri="{FF2B5EF4-FFF2-40B4-BE49-F238E27FC236}">
                <a16:creationId xmlns:a16="http://schemas.microsoft.com/office/drawing/2014/main" id="{0DDB5D93-DD01-F5A2-A80B-FE70BB981280}"/>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Rechteck 27">
            <a:extLst>
              <a:ext uri="{FF2B5EF4-FFF2-40B4-BE49-F238E27FC236}">
                <a16:creationId xmlns:a16="http://schemas.microsoft.com/office/drawing/2014/main" id="{9D96DEB4-C669-97F3-EBCA-21453109D045}"/>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968280FE-C0B7-ADC6-CC07-077E0C040A8F}"/>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Rechteck 30">
            <a:extLst>
              <a:ext uri="{FF2B5EF4-FFF2-40B4-BE49-F238E27FC236}">
                <a16:creationId xmlns:a16="http://schemas.microsoft.com/office/drawing/2014/main" id="{BAC5B76A-18D8-E2B8-66CC-2EBD969230CF}"/>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Rechteck 31">
            <a:extLst>
              <a:ext uri="{FF2B5EF4-FFF2-40B4-BE49-F238E27FC236}">
                <a16:creationId xmlns:a16="http://schemas.microsoft.com/office/drawing/2014/main" id="{463CC4C0-C521-74F2-D979-4003D8F8BB64}"/>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3" name="Rechteck 32">
            <a:extLst>
              <a:ext uri="{FF2B5EF4-FFF2-40B4-BE49-F238E27FC236}">
                <a16:creationId xmlns:a16="http://schemas.microsoft.com/office/drawing/2014/main" id="{70A476AB-17F1-1201-1A45-0187A318361D}"/>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4" name="Ecken des Rechtecks auf der gleichen Seite abrunden 33">
            <a:extLst>
              <a:ext uri="{FF2B5EF4-FFF2-40B4-BE49-F238E27FC236}">
                <a16:creationId xmlns:a16="http://schemas.microsoft.com/office/drawing/2014/main" id="{AAA39B3C-BD6E-D723-01FC-0FA929216F07}"/>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5" name="Rechteck 34">
            <a:extLst>
              <a:ext uri="{FF2B5EF4-FFF2-40B4-BE49-F238E27FC236}">
                <a16:creationId xmlns:a16="http://schemas.microsoft.com/office/drawing/2014/main" id="{F218934F-6936-A75B-37FF-D605D3753355}"/>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Abgerundetes Rechteck 35">
            <a:extLst>
              <a:ext uri="{FF2B5EF4-FFF2-40B4-BE49-F238E27FC236}">
                <a16:creationId xmlns:a16="http://schemas.microsoft.com/office/drawing/2014/main" id="{17589DE6-FA08-2CCD-8A9F-E3D2DFF92E71}"/>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7" name="Träne 36">
            <a:extLst>
              <a:ext uri="{FF2B5EF4-FFF2-40B4-BE49-F238E27FC236}">
                <a16:creationId xmlns:a16="http://schemas.microsoft.com/office/drawing/2014/main" id="{B9443637-4BE6-D8EB-A314-5A7B75E0A9FA}"/>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8" name="Rechteck 37">
            <a:extLst>
              <a:ext uri="{FF2B5EF4-FFF2-40B4-BE49-F238E27FC236}">
                <a16:creationId xmlns:a16="http://schemas.microsoft.com/office/drawing/2014/main" id="{16D66C3E-CF6C-4E9C-100A-1157D3E6C245}"/>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9" name="Rechteck 38">
            <a:extLst>
              <a:ext uri="{FF2B5EF4-FFF2-40B4-BE49-F238E27FC236}">
                <a16:creationId xmlns:a16="http://schemas.microsoft.com/office/drawing/2014/main" id="{B8948B25-F0B7-FA63-6803-B1F3A3B52469}"/>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57809"/>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sp>
        <p:nvSpPr>
          <p:cNvPr id="6" name="Textfeld 5">
            <a:extLst>
              <a:ext uri="{FF2B5EF4-FFF2-40B4-BE49-F238E27FC236}">
                <a16:creationId xmlns:a16="http://schemas.microsoft.com/office/drawing/2014/main" id="{6774B92E-B06F-D850-CB75-3B88FCD50CB9}"/>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sp>
        <p:nvSpPr>
          <p:cNvPr id="8" name="Abgerundetes Rechteck 7">
            <a:hlinkClick r:id="" action="ppaction://hlinkshowjump?jump=nextslide"/>
            <a:extLst>
              <a:ext uri="{FF2B5EF4-FFF2-40B4-BE49-F238E27FC236}">
                <a16:creationId xmlns:a16="http://schemas.microsoft.com/office/drawing/2014/main" id="{11903891-248D-BAB1-41F4-109D5CA83B0F}"/>
              </a:ext>
            </a:extLst>
          </p:cNvPr>
          <p:cNvSpPr/>
          <p:nvPr/>
        </p:nvSpPr>
        <p:spPr>
          <a:xfrm>
            <a:off x="9205665" y="5916208"/>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
        <p:nvSpPr>
          <p:cNvPr id="10" name="Abgerundetes Rechteck 9">
            <a:hlinkClick r:id="" action="ppaction://hlinkshowjump?jump=previousslide"/>
            <a:extLst>
              <a:ext uri="{FF2B5EF4-FFF2-40B4-BE49-F238E27FC236}">
                <a16:creationId xmlns:a16="http://schemas.microsoft.com/office/drawing/2014/main" id="{51E21397-FDF8-225B-B7CB-AE7C08597264}"/>
              </a:ext>
            </a:extLst>
          </p:cNvPr>
          <p:cNvSpPr/>
          <p:nvPr/>
        </p:nvSpPr>
        <p:spPr>
          <a:xfrm>
            <a:off x="9199414" y="618756"/>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Animation wiederholen</a:t>
            </a:r>
          </a:p>
        </p:txBody>
      </p:sp>
    </p:spTree>
    <p:extLst>
      <p:ext uri="{BB962C8B-B14F-4D97-AF65-F5344CB8AC3E}">
        <p14:creationId xmlns:p14="http://schemas.microsoft.com/office/powerpoint/2010/main" val="1380356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3500"/>
                            </p:stCondLst>
                            <p:childTnLst>
                              <p:par>
                                <p:cTn id="9" presetID="26" presetClass="emph" presetSubtype="0" repeatCount="3000" fill="hold" grpId="1" nodeType="afterEffect">
                                  <p:stCondLst>
                                    <p:cond delay="0"/>
                                  </p:stCondLst>
                                  <p:childTnLst>
                                    <p:animEffect transition="out" filter="fade">
                                      <p:cBhvr>
                                        <p:cTn id="10" dur="1000" tmFilter="0, 0; .2, .5; .8, .5; 1, 0"/>
                                        <p:tgtEl>
                                          <p:spTgt spid="49"/>
                                        </p:tgtEl>
                                      </p:cBhvr>
                                    </p:animEffect>
                                    <p:animScale>
                                      <p:cBhvr>
                                        <p:cTn id="11" dur="500" autoRev="1" fill="hold"/>
                                        <p:tgtEl>
                                          <p:spTgt spid="49"/>
                                        </p:tgtEl>
                                      </p:cBhvr>
                                      <p:by x="105000" y="105000"/>
                                    </p:animScale>
                                  </p:childTnLst>
                                </p:cTn>
                              </p:par>
                            </p:childTnLst>
                          </p:cTn>
                        </p:par>
                        <p:par>
                          <p:cTn id="12" fill="hold">
                            <p:stCondLst>
                              <p:cond delay="6500"/>
                            </p:stCondLst>
                            <p:childTnLst>
                              <p:par>
                                <p:cTn id="13" presetID="10" presetClass="entr" presetSubtype="0" fill="hold" grpId="1" nodeType="afterEffect">
                                  <p:stCondLst>
                                    <p:cond delay="20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9000"/>
                            </p:stCondLst>
                            <p:childTnLst>
                              <p:par>
                                <p:cTn id="17" presetID="26" presetClass="emph" presetSubtype="0" repeatCount="3000" fill="hold" grpId="0" nodeType="afterEffect">
                                  <p:stCondLst>
                                    <p:cond delay="0"/>
                                  </p:stCondLst>
                                  <p:childTnLst>
                                    <p:animEffect transition="out" filter="fade">
                                      <p:cBhvr>
                                        <p:cTn id="18" dur="1000" tmFilter="0, 0; .2, .5; .8, .5; 1, 0"/>
                                        <p:tgtEl>
                                          <p:spTgt spid="48"/>
                                        </p:tgtEl>
                                      </p:cBhvr>
                                    </p:animEffect>
                                    <p:animScale>
                                      <p:cBhvr>
                                        <p:cTn id="19" dur="500" autoRev="1" fill="hold"/>
                                        <p:tgtEl>
                                          <p:spTgt spid="48"/>
                                        </p:tgtEl>
                                      </p:cBhvr>
                                      <p:by x="105000" y="105000"/>
                                    </p:animScale>
                                  </p:childTnLst>
                                </p:cTn>
                              </p:par>
                            </p:childTnLst>
                          </p:cTn>
                        </p:par>
                        <p:par>
                          <p:cTn id="20" fill="hold">
                            <p:stCondLst>
                              <p:cond delay="12000"/>
                            </p:stCondLst>
                            <p:childTnLst>
                              <p:par>
                                <p:cTn id="21" presetID="22" presetClass="exit" presetSubtype="8" fill="hold" grpId="0" nodeType="afterEffect">
                                  <p:stCondLst>
                                    <p:cond delay="0"/>
                                  </p:stCondLst>
                                  <p:childTnLst>
                                    <p:animEffect transition="out" filter="wipe(left)">
                                      <p:cBhvr>
                                        <p:cTn id="22" dur="16000"/>
                                        <p:tgtEl>
                                          <p:spTgt spid="9"/>
                                        </p:tgtEl>
                                      </p:cBhvr>
                                    </p:animEffect>
                                    <p:set>
                                      <p:cBhvr>
                                        <p:cTn id="23" dur="1" fill="hold">
                                          <p:stCondLst>
                                            <p:cond delay="15999"/>
                                          </p:stCondLst>
                                        </p:cTn>
                                        <p:tgtEl>
                                          <p:spTgt spid="9"/>
                                        </p:tgtEl>
                                        <p:attrNameLst>
                                          <p:attrName>style.visibility</p:attrName>
                                        </p:attrNameLst>
                                      </p:cBhvr>
                                      <p:to>
                                        <p:strVal val="hidden"/>
                                      </p:to>
                                    </p:set>
                                  </p:childTnLst>
                                </p:cTn>
                              </p:par>
                              <p:par>
                                <p:cTn id="24" presetID="8" presetClass="emph" presetSubtype="0" fill="hold" grpId="0" nodeType="withEffect">
                                  <p:stCondLst>
                                    <p:cond delay="0"/>
                                  </p:stCondLst>
                                  <p:childTnLst>
                                    <p:animRot by="5400000">
                                      <p:cBhvr>
                                        <p:cTn id="25" dur="1000" fill="hold"/>
                                        <p:tgtEl>
                                          <p:spTgt spid="36"/>
                                        </p:tgtEl>
                                        <p:attrNameLst>
                                          <p:attrName>r</p:attrName>
                                        </p:attrNameLst>
                                      </p:cBhvr>
                                    </p:animRot>
                                  </p:childTnLst>
                                </p:cTn>
                              </p:par>
                              <p:par>
                                <p:cTn id="26" presetID="1" presetClass="entr" presetSubtype="0" fill="hold" grpId="1" nodeType="withEffect">
                                  <p:stCondLst>
                                    <p:cond delay="500"/>
                                  </p:stCondLst>
                                  <p:childTnLst>
                                    <p:set>
                                      <p:cBhvr>
                                        <p:cTn id="27" dur="1" fill="hold">
                                          <p:stCondLst>
                                            <p:cond delay="0"/>
                                          </p:stCondLst>
                                        </p:cTn>
                                        <p:tgtEl>
                                          <p:spTgt spid="37"/>
                                        </p:tgtEl>
                                        <p:attrNameLst>
                                          <p:attrName>style.visibility</p:attrName>
                                        </p:attrNameLst>
                                      </p:cBhvr>
                                      <p:to>
                                        <p:strVal val="visible"/>
                                      </p:to>
                                    </p:set>
                                  </p:childTnLst>
                                </p:cTn>
                              </p:par>
                              <p:par>
                                <p:cTn id="28" presetID="42" presetClass="exit" presetSubtype="0" repeatCount="40000" fill="hold" grpId="0" nodeType="withEffect">
                                  <p:stCondLst>
                                    <p:cond delay="500"/>
                                  </p:stCondLst>
                                  <p:childTnLst>
                                    <p:animEffect transition="out" filter="fade">
                                      <p:cBhvr>
                                        <p:cTn id="29" dur="500"/>
                                        <p:tgtEl>
                                          <p:spTgt spid="37"/>
                                        </p:tgtEl>
                                      </p:cBhvr>
                                    </p:animEffect>
                                    <p:anim calcmode="lin" valueType="num">
                                      <p:cBhvr>
                                        <p:cTn id="30" dur="500"/>
                                        <p:tgtEl>
                                          <p:spTgt spid="37"/>
                                        </p:tgtEl>
                                        <p:attrNameLst>
                                          <p:attrName>ppt_x</p:attrName>
                                        </p:attrNameLst>
                                      </p:cBhvr>
                                      <p:tavLst>
                                        <p:tav tm="0">
                                          <p:val>
                                            <p:strVal val="ppt_x"/>
                                          </p:val>
                                        </p:tav>
                                        <p:tav tm="100000">
                                          <p:val>
                                            <p:strVal val="ppt_x"/>
                                          </p:val>
                                        </p:tav>
                                      </p:tavLst>
                                    </p:anim>
                                    <p:anim calcmode="lin" valueType="num">
                                      <p:cBhvr>
                                        <p:cTn id="31" dur="500"/>
                                        <p:tgtEl>
                                          <p:spTgt spid="37"/>
                                        </p:tgtEl>
                                        <p:attrNameLst>
                                          <p:attrName>ppt_y</p:attrName>
                                        </p:attrNameLst>
                                      </p:cBhvr>
                                      <p:tavLst>
                                        <p:tav tm="0">
                                          <p:val>
                                            <p:strVal val="ppt_y"/>
                                          </p:val>
                                        </p:tav>
                                        <p:tav tm="100000">
                                          <p:val>
                                            <p:strVal val="ppt_y+.1"/>
                                          </p:val>
                                        </p:tav>
                                      </p:tavLst>
                                    </p:anim>
                                    <p:set>
                                      <p:cBhvr>
                                        <p:cTn id="32" dur="1" fill="hold">
                                          <p:stCondLst>
                                            <p:cond delay="499"/>
                                          </p:stCondLst>
                                        </p:cTn>
                                        <p:tgtEl>
                                          <p:spTgt spid="37"/>
                                        </p:tgtEl>
                                        <p:attrNameLst>
                                          <p:attrName>style.visibility</p:attrName>
                                        </p:attrNameLst>
                                      </p:cBhvr>
                                      <p:to>
                                        <p:strVal val="hidden"/>
                                      </p:to>
                                    </p:set>
                                  </p:childTnLst>
                                </p:cTn>
                              </p:par>
                              <p:par>
                                <p:cTn id="33" presetID="22" presetClass="entr" presetSubtype="4"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6000"/>
                                        <p:tgtEl>
                                          <p:spTgt spid="35"/>
                                        </p:tgtEl>
                                      </p:cBhvr>
                                    </p:animEffect>
                                  </p:childTnLst>
                                </p:cTn>
                              </p:par>
                              <p:par>
                                <p:cTn id="36" presetID="22" presetClass="entr" presetSubtype="4" fill="hold" grpId="0" nodeType="withEffect">
                                  <p:stCondLst>
                                    <p:cond delay="600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6000"/>
                                        <p:tgtEl>
                                          <p:spTgt spid="38"/>
                                        </p:tgtEl>
                                      </p:cBhvr>
                                    </p:animEffect>
                                  </p:childTnLst>
                                </p:cTn>
                              </p:par>
                              <p:par>
                                <p:cTn id="39" presetID="22" presetClass="entr" presetSubtype="4" fill="hold" grpId="0" nodeType="withEffect">
                                  <p:stCondLst>
                                    <p:cond delay="1200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6000"/>
                                        <p:tgtEl>
                                          <p:spTgt spid="39"/>
                                        </p:tgtEl>
                                      </p:cBhvr>
                                    </p:animEffect>
                                  </p:childTnLst>
                                </p:cTn>
                              </p:par>
                              <p:par>
                                <p:cTn id="42" presetID="22" presetClass="exit" presetSubtype="1" fill="hold" grpId="0" nodeType="withEffect">
                                  <p:stCondLst>
                                    <p:cond delay="0"/>
                                  </p:stCondLst>
                                  <p:childTnLst>
                                    <p:animEffect transition="out" filter="wipe(up)">
                                      <p:cBhvr>
                                        <p:cTn id="43" dur="3000"/>
                                        <p:tgtEl>
                                          <p:spTgt spid="33"/>
                                        </p:tgtEl>
                                      </p:cBhvr>
                                    </p:animEffect>
                                    <p:set>
                                      <p:cBhvr>
                                        <p:cTn id="44" dur="1" fill="hold">
                                          <p:stCondLst>
                                            <p:cond delay="2999"/>
                                          </p:stCondLst>
                                        </p:cTn>
                                        <p:tgtEl>
                                          <p:spTgt spid="33"/>
                                        </p:tgtEl>
                                        <p:attrNameLst>
                                          <p:attrName>style.visibility</p:attrName>
                                        </p:attrNameLst>
                                      </p:cBhvr>
                                      <p:to>
                                        <p:strVal val="hidden"/>
                                      </p:to>
                                    </p:set>
                                  </p:childTnLst>
                                </p:cTn>
                              </p:par>
                              <p:par>
                                <p:cTn id="45" presetID="22" presetClass="exit" presetSubtype="1" fill="hold" grpId="0" nodeType="withEffect">
                                  <p:stCondLst>
                                    <p:cond delay="3000"/>
                                  </p:stCondLst>
                                  <p:childTnLst>
                                    <p:animEffect transition="out" filter="wipe(up)">
                                      <p:cBhvr>
                                        <p:cTn id="46" dur="3000"/>
                                        <p:tgtEl>
                                          <p:spTgt spid="32"/>
                                        </p:tgtEl>
                                      </p:cBhvr>
                                    </p:animEffect>
                                    <p:set>
                                      <p:cBhvr>
                                        <p:cTn id="47" dur="1" fill="hold">
                                          <p:stCondLst>
                                            <p:cond delay="2999"/>
                                          </p:stCondLst>
                                        </p:cTn>
                                        <p:tgtEl>
                                          <p:spTgt spid="32"/>
                                        </p:tgtEl>
                                        <p:attrNameLst>
                                          <p:attrName>style.visibility</p:attrName>
                                        </p:attrNameLst>
                                      </p:cBhvr>
                                      <p:to>
                                        <p:strVal val="hidden"/>
                                      </p:to>
                                    </p:set>
                                  </p:childTnLst>
                                </p:cTn>
                              </p:par>
                              <p:par>
                                <p:cTn id="48" presetID="22" presetClass="exit" presetSubtype="1" fill="hold" grpId="0" nodeType="withEffect">
                                  <p:stCondLst>
                                    <p:cond delay="6000"/>
                                  </p:stCondLst>
                                  <p:childTnLst>
                                    <p:animEffect transition="out" filter="wipe(up)">
                                      <p:cBhvr>
                                        <p:cTn id="49" dur="3000"/>
                                        <p:tgtEl>
                                          <p:spTgt spid="31"/>
                                        </p:tgtEl>
                                      </p:cBhvr>
                                    </p:animEffect>
                                    <p:set>
                                      <p:cBhvr>
                                        <p:cTn id="50" dur="1" fill="hold">
                                          <p:stCondLst>
                                            <p:cond delay="2999"/>
                                          </p:stCondLst>
                                        </p:cTn>
                                        <p:tgtEl>
                                          <p:spTgt spid="31"/>
                                        </p:tgtEl>
                                        <p:attrNameLst>
                                          <p:attrName>style.visibility</p:attrName>
                                        </p:attrNameLst>
                                      </p:cBhvr>
                                      <p:to>
                                        <p:strVal val="hidden"/>
                                      </p:to>
                                    </p:set>
                                  </p:childTnLst>
                                </p:cTn>
                              </p:par>
                              <p:par>
                                <p:cTn id="51" presetID="22" presetClass="exit" presetSubtype="1" fill="hold" grpId="0" nodeType="withEffect">
                                  <p:stCondLst>
                                    <p:cond delay="9000"/>
                                  </p:stCondLst>
                                  <p:childTnLst>
                                    <p:animEffect transition="out" filter="wipe(up)">
                                      <p:cBhvr>
                                        <p:cTn id="52" dur="3000"/>
                                        <p:tgtEl>
                                          <p:spTgt spid="30"/>
                                        </p:tgtEl>
                                      </p:cBhvr>
                                    </p:animEffect>
                                    <p:set>
                                      <p:cBhvr>
                                        <p:cTn id="53" dur="1" fill="hold">
                                          <p:stCondLst>
                                            <p:cond delay="2999"/>
                                          </p:stCondLst>
                                        </p:cTn>
                                        <p:tgtEl>
                                          <p:spTgt spid="30"/>
                                        </p:tgtEl>
                                        <p:attrNameLst>
                                          <p:attrName>style.visibility</p:attrName>
                                        </p:attrNameLst>
                                      </p:cBhvr>
                                      <p:to>
                                        <p:strVal val="hidden"/>
                                      </p:to>
                                    </p:set>
                                  </p:childTnLst>
                                </p:cTn>
                              </p:par>
                              <p:par>
                                <p:cTn id="54" presetID="22" presetClass="exit" presetSubtype="1" fill="hold" grpId="0" nodeType="withEffect">
                                  <p:stCondLst>
                                    <p:cond delay="12000"/>
                                  </p:stCondLst>
                                  <p:childTnLst>
                                    <p:animEffect transition="out" filter="wipe(up)">
                                      <p:cBhvr>
                                        <p:cTn id="55" dur="3000"/>
                                        <p:tgtEl>
                                          <p:spTgt spid="28"/>
                                        </p:tgtEl>
                                      </p:cBhvr>
                                    </p:animEffect>
                                    <p:set>
                                      <p:cBhvr>
                                        <p:cTn id="56" dur="1" fill="hold">
                                          <p:stCondLst>
                                            <p:cond delay="2999"/>
                                          </p:stCondLst>
                                        </p:cTn>
                                        <p:tgtEl>
                                          <p:spTgt spid="28"/>
                                        </p:tgtEl>
                                        <p:attrNameLst>
                                          <p:attrName>style.visibility</p:attrName>
                                        </p:attrNameLst>
                                      </p:cBhvr>
                                      <p:to>
                                        <p:strVal val="hidden"/>
                                      </p:to>
                                    </p:set>
                                  </p:childTnLst>
                                </p:cTn>
                              </p:par>
                              <p:par>
                                <p:cTn id="57" presetID="22" presetClass="exit" presetSubtype="1" fill="hold" grpId="0" nodeType="withEffect">
                                  <p:stCondLst>
                                    <p:cond delay="15000"/>
                                  </p:stCondLst>
                                  <p:childTnLst>
                                    <p:animEffect transition="out" filter="wipe(up)">
                                      <p:cBhvr>
                                        <p:cTn id="58" dur="3000"/>
                                        <p:tgtEl>
                                          <p:spTgt spid="27"/>
                                        </p:tgtEl>
                                      </p:cBhvr>
                                    </p:animEffect>
                                    <p:set>
                                      <p:cBhvr>
                                        <p:cTn id="59" dur="1" fill="hold">
                                          <p:stCondLst>
                                            <p:cond delay="2999"/>
                                          </p:stCondLst>
                                        </p:cTn>
                                        <p:tgtEl>
                                          <p:spTgt spid="27"/>
                                        </p:tgtEl>
                                        <p:attrNameLst>
                                          <p:attrName>style.visibility</p:attrName>
                                        </p:attrNameLst>
                                      </p:cBhvr>
                                      <p:to>
                                        <p:strVal val="hidden"/>
                                      </p:to>
                                    </p:set>
                                  </p:childTnLst>
                                </p:cTn>
                              </p:par>
                              <p:par>
                                <p:cTn id="60" presetID="19" presetClass="emph" presetSubtype="0" fill="hold" grpId="1" nodeType="withEffect">
                                  <p:stCondLst>
                                    <p:cond delay="8000"/>
                                  </p:stCondLst>
                                  <p:childTnLst>
                                    <p:animClr clrSpc="rgb" dir="cw">
                                      <p:cBhvr override="childStyle">
                                        <p:cTn id="61" dur="1000" fill="hold"/>
                                        <p:tgtEl>
                                          <p:spTgt spid="39"/>
                                        </p:tgtEl>
                                        <p:attrNameLst>
                                          <p:attrName>style.color</p:attrName>
                                        </p:attrNameLst>
                                      </p:cBhvr>
                                      <p:to>
                                        <a:srgbClr val="008F00"/>
                                      </p:to>
                                    </p:animClr>
                                    <p:animClr clrSpc="rgb" dir="cw">
                                      <p:cBhvr>
                                        <p:cTn id="62" dur="1000" fill="hold"/>
                                        <p:tgtEl>
                                          <p:spTgt spid="39"/>
                                        </p:tgtEl>
                                        <p:attrNameLst>
                                          <p:attrName>fillcolor</p:attrName>
                                        </p:attrNameLst>
                                      </p:cBhvr>
                                      <p:to>
                                        <a:srgbClr val="008F00"/>
                                      </p:to>
                                    </p:animClr>
                                    <p:set>
                                      <p:cBhvr>
                                        <p:cTn id="63" dur="1000" fill="hold"/>
                                        <p:tgtEl>
                                          <p:spTgt spid="39"/>
                                        </p:tgtEl>
                                        <p:attrNameLst>
                                          <p:attrName>fill.type</p:attrName>
                                        </p:attrNameLst>
                                      </p:cBhvr>
                                      <p:to>
                                        <p:strVal val="solid"/>
                                      </p:to>
                                    </p:set>
                                    <p:set>
                                      <p:cBhvr>
                                        <p:cTn id="64" dur="1000" fill="hold"/>
                                        <p:tgtEl>
                                          <p:spTgt spid="39"/>
                                        </p:tgtEl>
                                        <p:attrNameLst>
                                          <p:attrName>fill.on</p:attrName>
                                        </p:attrNameLst>
                                      </p:cBhvr>
                                      <p:to>
                                        <p:strVal val="true"/>
                                      </p:to>
                                    </p:set>
                                  </p:childTnLst>
                                </p:cTn>
                              </p:par>
                              <p:par>
                                <p:cTn id="65" presetID="19" presetClass="emph" presetSubtype="0" fill="hold" grpId="1" nodeType="withEffect">
                                  <p:stCondLst>
                                    <p:cond delay="8000"/>
                                  </p:stCondLst>
                                  <p:childTnLst>
                                    <p:animClr clrSpc="rgb" dir="cw">
                                      <p:cBhvr override="childStyle">
                                        <p:cTn id="66" dur="1000" fill="hold"/>
                                        <p:tgtEl>
                                          <p:spTgt spid="38"/>
                                        </p:tgtEl>
                                        <p:attrNameLst>
                                          <p:attrName>style.color</p:attrName>
                                        </p:attrNameLst>
                                      </p:cBhvr>
                                      <p:to>
                                        <a:srgbClr val="008F00"/>
                                      </p:to>
                                    </p:animClr>
                                    <p:animClr clrSpc="rgb" dir="cw">
                                      <p:cBhvr>
                                        <p:cTn id="67" dur="1000" fill="hold"/>
                                        <p:tgtEl>
                                          <p:spTgt spid="38"/>
                                        </p:tgtEl>
                                        <p:attrNameLst>
                                          <p:attrName>fillcolor</p:attrName>
                                        </p:attrNameLst>
                                      </p:cBhvr>
                                      <p:to>
                                        <a:srgbClr val="008F00"/>
                                      </p:to>
                                    </p:animClr>
                                    <p:set>
                                      <p:cBhvr>
                                        <p:cTn id="68" dur="1000" fill="hold"/>
                                        <p:tgtEl>
                                          <p:spTgt spid="38"/>
                                        </p:tgtEl>
                                        <p:attrNameLst>
                                          <p:attrName>fill.type</p:attrName>
                                        </p:attrNameLst>
                                      </p:cBhvr>
                                      <p:to>
                                        <p:strVal val="solid"/>
                                      </p:to>
                                    </p:set>
                                    <p:set>
                                      <p:cBhvr>
                                        <p:cTn id="69" dur="1000" fill="hold"/>
                                        <p:tgtEl>
                                          <p:spTgt spid="38"/>
                                        </p:tgtEl>
                                        <p:attrNameLst>
                                          <p:attrName>fill.on</p:attrName>
                                        </p:attrNameLst>
                                      </p:cBhvr>
                                      <p:to>
                                        <p:strVal val="true"/>
                                      </p:to>
                                    </p:set>
                                  </p:childTnLst>
                                </p:cTn>
                              </p:par>
                              <p:par>
                                <p:cTn id="70" presetID="19" presetClass="emph" presetSubtype="0" fill="hold" grpId="1" nodeType="withEffect">
                                  <p:stCondLst>
                                    <p:cond delay="8000"/>
                                  </p:stCondLst>
                                  <p:childTnLst>
                                    <p:animClr clrSpc="rgb" dir="cw">
                                      <p:cBhvr override="childStyle">
                                        <p:cTn id="71" dur="1000" fill="hold"/>
                                        <p:tgtEl>
                                          <p:spTgt spid="35"/>
                                        </p:tgtEl>
                                        <p:attrNameLst>
                                          <p:attrName>style.color</p:attrName>
                                        </p:attrNameLst>
                                      </p:cBhvr>
                                      <p:to>
                                        <a:srgbClr val="008F00"/>
                                      </p:to>
                                    </p:animClr>
                                    <p:animClr clrSpc="rgb" dir="cw">
                                      <p:cBhvr>
                                        <p:cTn id="72" dur="1000" fill="hold"/>
                                        <p:tgtEl>
                                          <p:spTgt spid="35"/>
                                        </p:tgtEl>
                                        <p:attrNameLst>
                                          <p:attrName>fillcolor</p:attrName>
                                        </p:attrNameLst>
                                      </p:cBhvr>
                                      <p:to>
                                        <a:srgbClr val="008F00"/>
                                      </p:to>
                                    </p:animClr>
                                    <p:set>
                                      <p:cBhvr>
                                        <p:cTn id="73" dur="1000" fill="hold"/>
                                        <p:tgtEl>
                                          <p:spTgt spid="35"/>
                                        </p:tgtEl>
                                        <p:attrNameLst>
                                          <p:attrName>fill.type</p:attrName>
                                        </p:attrNameLst>
                                      </p:cBhvr>
                                      <p:to>
                                        <p:strVal val="solid"/>
                                      </p:to>
                                    </p:set>
                                    <p:set>
                                      <p:cBhvr>
                                        <p:cTn id="74" dur="1000" fill="hold"/>
                                        <p:tgtEl>
                                          <p:spTgt spid="35"/>
                                        </p:tgtEl>
                                        <p:attrNameLst>
                                          <p:attrName>fill.on</p:attrName>
                                        </p:attrNameLst>
                                      </p:cBhvr>
                                      <p:to>
                                        <p:strVal val="true"/>
                                      </p:to>
                                    </p:set>
                                  </p:childTnLst>
                                </p:cTn>
                              </p:par>
                              <p:par>
                                <p:cTn id="75" presetID="19" presetClass="emph" presetSubtype="0" fill="hold" grpId="0" nodeType="withEffect">
                                  <p:stCondLst>
                                    <p:cond delay="8000"/>
                                  </p:stCondLst>
                                  <p:childTnLst>
                                    <p:animClr clrSpc="rgb" dir="cw">
                                      <p:cBhvr override="childStyle">
                                        <p:cTn id="76" dur="1000" fill="hold"/>
                                        <p:tgtEl>
                                          <p:spTgt spid="34"/>
                                        </p:tgtEl>
                                        <p:attrNameLst>
                                          <p:attrName>style.color</p:attrName>
                                        </p:attrNameLst>
                                      </p:cBhvr>
                                      <p:to>
                                        <a:srgbClr val="008F00"/>
                                      </p:to>
                                    </p:animClr>
                                    <p:animClr clrSpc="rgb" dir="cw">
                                      <p:cBhvr>
                                        <p:cTn id="77" dur="1000" fill="hold"/>
                                        <p:tgtEl>
                                          <p:spTgt spid="34"/>
                                        </p:tgtEl>
                                        <p:attrNameLst>
                                          <p:attrName>fillcolor</p:attrName>
                                        </p:attrNameLst>
                                      </p:cBhvr>
                                      <p:to>
                                        <a:srgbClr val="008F00"/>
                                      </p:to>
                                    </p:animClr>
                                    <p:set>
                                      <p:cBhvr>
                                        <p:cTn id="78" dur="1000" fill="hold"/>
                                        <p:tgtEl>
                                          <p:spTgt spid="34"/>
                                        </p:tgtEl>
                                        <p:attrNameLst>
                                          <p:attrName>fill.type</p:attrName>
                                        </p:attrNameLst>
                                      </p:cBhvr>
                                      <p:to>
                                        <p:strVal val="solid"/>
                                      </p:to>
                                    </p:set>
                                    <p:set>
                                      <p:cBhvr>
                                        <p:cTn id="79" dur="1000" fill="hold"/>
                                        <p:tgtEl>
                                          <p:spTgt spid="34"/>
                                        </p:tgtEl>
                                        <p:attrNameLst>
                                          <p:attrName>fill.on</p:attrName>
                                        </p:attrNameLst>
                                      </p:cBhvr>
                                      <p:to>
                                        <p:strVal val="true"/>
                                      </p:to>
                                    </p:set>
                                  </p:childTnLst>
                                </p:cTn>
                              </p:par>
                              <p:par>
                                <p:cTn id="80" presetID="19" presetClass="emph" presetSubtype="0" fill="hold" grpId="2" nodeType="withEffect">
                                  <p:stCondLst>
                                    <p:cond delay="9000"/>
                                  </p:stCondLst>
                                  <p:childTnLst>
                                    <p:animClr clrSpc="rgb" dir="cw">
                                      <p:cBhvr override="childStyle">
                                        <p:cTn id="81" dur="1000" fill="hold"/>
                                        <p:tgtEl>
                                          <p:spTgt spid="39"/>
                                        </p:tgtEl>
                                        <p:attrNameLst>
                                          <p:attrName>style.color</p:attrName>
                                        </p:attrNameLst>
                                      </p:cBhvr>
                                      <p:to>
                                        <a:srgbClr val="FF0000"/>
                                      </p:to>
                                    </p:animClr>
                                    <p:animClr clrSpc="rgb" dir="cw">
                                      <p:cBhvr>
                                        <p:cTn id="82" dur="1000" fill="hold"/>
                                        <p:tgtEl>
                                          <p:spTgt spid="39"/>
                                        </p:tgtEl>
                                        <p:attrNameLst>
                                          <p:attrName>fillcolor</p:attrName>
                                        </p:attrNameLst>
                                      </p:cBhvr>
                                      <p:to>
                                        <a:srgbClr val="FF0000"/>
                                      </p:to>
                                    </p:animClr>
                                    <p:set>
                                      <p:cBhvr>
                                        <p:cTn id="83" dur="1000" fill="hold"/>
                                        <p:tgtEl>
                                          <p:spTgt spid="39"/>
                                        </p:tgtEl>
                                        <p:attrNameLst>
                                          <p:attrName>fill.type</p:attrName>
                                        </p:attrNameLst>
                                      </p:cBhvr>
                                      <p:to>
                                        <p:strVal val="solid"/>
                                      </p:to>
                                    </p:set>
                                    <p:set>
                                      <p:cBhvr>
                                        <p:cTn id="84" dur="1000" fill="hold"/>
                                        <p:tgtEl>
                                          <p:spTgt spid="39"/>
                                        </p:tgtEl>
                                        <p:attrNameLst>
                                          <p:attrName>fill.on</p:attrName>
                                        </p:attrNameLst>
                                      </p:cBhvr>
                                      <p:to>
                                        <p:strVal val="true"/>
                                      </p:to>
                                    </p:set>
                                  </p:childTnLst>
                                </p:cTn>
                              </p:par>
                              <p:par>
                                <p:cTn id="85" presetID="19" presetClass="emph" presetSubtype="0" fill="hold" grpId="2" nodeType="withEffect">
                                  <p:stCondLst>
                                    <p:cond delay="9000"/>
                                  </p:stCondLst>
                                  <p:childTnLst>
                                    <p:animClr clrSpc="rgb" dir="cw">
                                      <p:cBhvr override="childStyle">
                                        <p:cTn id="86" dur="1000" fill="hold"/>
                                        <p:tgtEl>
                                          <p:spTgt spid="38"/>
                                        </p:tgtEl>
                                        <p:attrNameLst>
                                          <p:attrName>style.color</p:attrName>
                                        </p:attrNameLst>
                                      </p:cBhvr>
                                      <p:to>
                                        <a:srgbClr val="FF0000"/>
                                      </p:to>
                                    </p:animClr>
                                    <p:animClr clrSpc="rgb" dir="cw">
                                      <p:cBhvr>
                                        <p:cTn id="87" dur="1000" fill="hold"/>
                                        <p:tgtEl>
                                          <p:spTgt spid="38"/>
                                        </p:tgtEl>
                                        <p:attrNameLst>
                                          <p:attrName>fillcolor</p:attrName>
                                        </p:attrNameLst>
                                      </p:cBhvr>
                                      <p:to>
                                        <a:srgbClr val="FF0000"/>
                                      </p:to>
                                    </p:animClr>
                                    <p:set>
                                      <p:cBhvr>
                                        <p:cTn id="88" dur="1000" fill="hold"/>
                                        <p:tgtEl>
                                          <p:spTgt spid="38"/>
                                        </p:tgtEl>
                                        <p:attrNameLst>
                                          <p:attrName>fill.type</p:attrName>
                                        </p:attrNameLst>
                                      </p:cBhvr>
                                      <p:to>
                                        <p:strVal val="solid"/>
                                      </p:to>
                                    </p:set>
                                    <p:set>
                                      <p:cBhvr>
                                        <p:cTn id="89" dur="1000" fill="hold"/>
                                        <p:tgtEl>
                                          <p:spTgt spid="38"/>
                                        </p:tgtEl>
                                        <p:attrNameLst>
                                          <p:attrName>fill.on</p:attrName>
                                        </p:attrNameLst>
                                      </p:cBhvr>
                                      <p:to>
                                        <p:strVal val="true"/>
                                      </p:to>
                                    </p:set>
                                  </p:childTnLst>
                                </p:cTn>
                              </p:par>
                              <p:par>
                                <p:cTn id="90" presetID="19" presetClass="emph" presetSubtype="0" fill="hold" grpId="2" nodeType="withEffect">
                                  <p:stCondLst>
                                    <p:cond delay="9000"/>
                                  </p:stCondLst>
                                  <p:childTnLst>
                                    <p:animClr clrSpc="rgb" dir="cw">
                                      <p:cBhvr override="childStyle">
                                        <p:cTn id="91" dur="1000" fill="hold"/>
                                        <p:tgtEl>
                                          <p:spTgt spid="35"/>
                                        </p:tgtEl>
                                        <p:attrNameLst>
                                          <p:attrName>style.color</p:attrName>
                                        </p:attrNameLst>
                                      </p:cBhvr>
                                      <p:to>
                                        <a:srgbClr val="FF0000"/>
                                      </p:to>
                                    </p:animClr>
                                    <p:animClr clrSpc="rgb" dir="cw">
                                      <p:cBhvr>
                                        <p:cTn id="92" dur="1000" fill="hold"/>
                                        <p:tgtEl>
                                          <p:spTgt spid="35"/>
                                        </p:tgtEl>
                                        <p:attrNameLst>
                                          <p:attrName>fillcolor</p:attrName>
                                        </p:attrNameLst>
                                      </p:cBhvr>
                                      <p:to>
                                        <a:srgbClr val="FF0000"/>
                                      </p:to>
                                    </p:animClr>
                                    <p:set>
                                      <p:cBhvr>
                                        <p:cTn id="93" dur="1000" fill="hold"/>
                                        <p:tgtEl>
                                          <p:spTgt spid="35"/>
                                        </p:tgtEl>
                                        <p:attrNameLst>
                                          <p:attrName>fill.type</p:attrName>
                                        </p:attrNameLst>
                                      </p:cBhvr>
                                      <p:to>
                                        <p:strVal val="solid"/>
                                      </p:to>
                                    </p:set>
                                    <p:set>
                                      <p:cBhvr>
                                        <p:cTn id="94" dur="1000" fill="hold"/>
                                        <p:tgtEl>
                                          <p:spTgt spid="35"/>
                                        </p:tgtEl>
                                        <p:attrNameLst>
                                          <p:attrName>fill.on</p:attrName>
                                        </p:attrNameLst>
                                      </p:cBhvr>
                                      <p:to>
                                        <p:strVal val="true"/>
                                      </p:to>
                                    </p:set>
                                  </p:childTnLst>
                                </p:cTn>
                              </p:par>
                              <p:par>
                                <p:cTn id="95" presetID="19" presetClass="emph" presetSubtype="0" fill="hold" grpId="1" nodeType="withEffect">
                                  <p:stCondLst>
                                    <p:cond delay="9000"/>
                                  </p:stCondLst>
                                  <p:childTnLst>
                                    <p:animClr clrSpc="rgb" dir="cw">
                                      <p:cBhvr override="childStyle">
                                        <p:cTn id="96" dur="1000" fill="hold"/>
                                        <p:tgtEl>
                                          <p:spTgt spid="34"/>
                                        </p:tgtEl>
                                        <p:attrNameLst>
                                          <p:attrName>style.color</p:attrName>
                                        </p:attrNameLst>
                                      </p:cBhvr>
                                      <p:to>
                                        <a:srgbClr val="FF0000"/>
                                      </p:to>
                                    </p:animClr>
                                    <p:animClr clrSpc="rgb" dir="cw">
                                      <p:cBhvr>
                                        <p:cTn id="97" dur="1000" fill="hold"/>
                                        <p:tgtEl>
                                          <p:spTgt spid="34"/>
                                        </p:tgtEl>
                                        <p:attrNameLst>
                                          <p:attrName>fillcolor</p:attrName>
                                        </p:attrNameLst>
                                      </p:cBhvr>
                                      <p:to>
                                        <a:srgbClr val="FF0000"/>
                                      </p:to>
                                    </p:animClr>
                                    <p:set>
                                      <p:cBhvr>
                                        <p:cTn id="98" dur="1000" fill="hold"/>
                                        <p:tgtEl>
                                          <p:spTgt spid="34"/>
                                        </p:tgtEl>
                                        <p:attrNameLst>
                                          <p:attrName>fill.type</p:attrName>
                                        </p:attrNameLst>
                                      </p:cBhvr>
                                      <p:to>
                                        <p:strVal val="solid"/>
                                      </p:to>
                                    </p:set>
                                    <p:set>
                                      <p:cBhvr>
                                        <p:cTn id="99" dur="1000" fill="hold"/>
                                        <p:tgtEl>
                                          <p:spTgt spid="34"/>
                                        </p:tgtEl>
                                        <p:attrNameLst>
                                          <p:attrName>fill.on</p:attrName>
                                        </p:attrNameLst>
                                      </p:cBhvr>
                                      <p:to>
                                        <p:strVal val="true"/>
                                      </p:to>
                                    </p:set>
                                  </p:childTnLst>
                                </p:cTn>
                              </p:par>
                            </p:childTnLst>
                          </p:cTn>
                        </p:par>
                        <p:par>
                          <p:cTn id="100" fill="hold">
                            <p:stCondLst>
                              <p:cond delay="32500"/>
                            </p:stCondLst>
                            <p:childTnLst>
                              <p:par>
                                <p:cTn id="101" presetID="10"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28" grpId="0" animBg="1"/>
      <p:bldP spid="30" grpId="0" animBg="1"/>
      <p:bldP spid="31" grpId="0" animBg="1"/>
      <p:bldP spid="32" grpId="0" animBg="1"/>
      <p:bldP spid="33" grpId="0" animBg="1"/>
      <p:bldP spid="34" grpId="0" animBg="1"/>
      <p:bldP spid="34" grpId="1" animBg="1"/>
      <p:bldP spid="35" grpId="0" animBg="1"/>
      <p:bldP spid="35" grpId="1" animBg="1"/>
      <p:bldP spid="35" grpId="2" animBg="1"/>
      <p:bldP spid="36" grpId="0" animBg="1"/>
      <p:bldP spid="37" grpId="0" animBg="1"/>
      <p:bldP spid="37" grpId="1" animBg="1"/>
      <p:bldP spid="38" grpId="0" animBg="1"/>
      <p:bldP spid="38" grpId="1" animBg="1"/>
      <p:bldP spid="38" grpId="2" animBg="1"/>
      <p:bldP spid="39" grpId="0" animBg="1"/>
      <p:bldP spid="39" grpId="1" animBg="1"/>
      <p:bldP spid="39" grpId="2" animBg="1"/>
      <p:bldP spid="48" grpId="0"/>
      <p:bldP spid="48" grpId="1"/>
      <p:bldP spid="49" grpId="0"/>
      <p:bldP spid="49" grpId="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5" name="Abgerundetes Rechteck 4">
            <a:hlinkClick r:id="rId2"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7" name="Grafik 6" descr="Ein Bild, das Reihe, Diagramm enthält.&#10;&#10;Automatisch generierte Beschreibung">
            <a:extLst>
              <a:ext uri="{FF2B5EF4-FFF2-40B4-BE49-F238E27FC236}">
                <a16:creationId xmlns:a16="http://schemas.microsoft.com/office/drawing/2014/main" id="{564714D7-3F13-E8C6-160A-866A9B250EEE}"/>
              </a:ext>
            </a:extLst>
          </p:cNvPr>
          <p:cNvPicPr>
            <a:picLocks noChangeAspect="1"/>
          </p:cNvPicPr>
          <p:nvPr/>
        </p:nvPicPr>
        <p:blipFill>
          <a:blip r:embed="rId3"/>
          <a:stretch>
            <a:fillRect/>
          </a:stretch>
        </p:blipFill>
        <p:spPr>
          <a:xfrm>
            <a:off x="3044138" y="843164"/>
            <a:ext cx="7772400" cy="5582858"/>
          </a:xfrm>
          <a:prstGeom prst="rect">
            <a:avLst/>
          </a:prstGeom>
        </p:spPr>
      </p:pic>
      <p:graphicFrame>
        <p:nvGraphicFramePr>
          <p:cNvPr id="20" name="Tabelle 19">
            <a:extLst>
              <a:ext uri="{FF2B5EF4-FFF2-40B4-BE49-F238E27FC236}">
                <a16:creationId xmlns:a16="http://schemas.microsoft.com/office/drawing/2014/main" id="{95762DC8-C00A-9E3D-C3D8-023ECFEA7E38}"/>
              </a:ext>
            </a:extLst>
          </p:cNvPr>
          <p:cNvGraphicFramePr>
            <a:graphicFrameLocks noGrp="1"/>
          </p:cNvGraphicFramePr>
          <p:nvPr>
            <p:extLst>
              <p:ext uri="{D42A27DB-BD31-4B8C-83A1-F6EECF244321}">
                <p14:modId xmlns:p14="http://schemas.microsoft.com/office/powerpoint/2010/main" val="2926338740"/>
              </p:ext>
            </p:extLst>
          </p:nvPr>
        </p:nvGraphicFramePr>
        <p:xfrm>
          <a:off x="3286448" y="992221"/>
          <a:ext cx="7005414" cy="5160526"/>
        </p:xfrm>
        <a:graphic>
          <a:graphicData uri="http://schemas.openxmlformats.org/drawingml/2006/table">
            <a:tbl>
              <a:tblPr>
                <a:tableStyleId>{5C22544A-7EE6-4342-B048-85BDC9FD1C3A}</a:tableStyleId>
              </a:tblPr>
              <a:tblGrid>
                <a:gridCol w="368706">
                  <a:extLst>
                    <a:ext uri="{9D8B030D-6E8A-4147-A177-3AD203B41FA5}">
                      <a16:colId xmlns:a16="http://schemas.microsoft.com/office/drawing/2014/main" val="3273424664"/>
                    </a:ext>
                  </a:extLst>
                </a:gridCol>
                <a:gridCol w="368706">
                  <a:extLst>
                    <a:ext uri="{9D8B030D-6E8A-4147-A177-3AD203B41FA5}">
                      <a16:colId xmlns:a16="http://schemas.microsoft.com/office/drawing/2014/main" val="2388202566"/>
                    </a:ext>
                  </a:extLst>
                </a:gridCol>
                <a:gridCol w="368706">
                  <a:extLst>
                    <a:ext uri="{9D8B030D-6E8A-4147-A177-3AD203B41FA5}">
                      <a16:colId xmlns:a16="http://schemas.microsoft.com/office/drawing/2014/main" val="781834160"/>
                    </a:ext>
                  </a:extLst>
                </a:gridCol>
                <a:gridCol w="368706">
                  <a:extLst>
                    <a:ext uri="{9D8B030D-6E8A-4147-A177-3AD203B41FA5}">
                      <a16:colId xmlns:a16="http://schemas.microsoft.com/office/drawing/2014/main" val="4047355988"/>
                    </a:ext>
                  </a:extLst>
                </a:gridCol>
                <a:gridCol w="368706">
                  <a:extLst>
                    <a:ext uri="{9D8B030D-6E8A-4147-A177-3AD203B41FA5}">
                      <a16:colId xmlns:a16="http://schemas.microsoft.com/office/drawing/2014/main" val="4058479033"/>
                    </a:ext>
                  </a:extLst>
                </a:gridCol>
                <a:gridCol w="368706">
                  <a:extLst>
                    <a:ext uri="{9D8B030D-6E8A-4147-A177-3AD203B41FA5}">
                      <a16:colId xmlns:a16="http://schemas.microsoft.com/office/drawing/2014/main" val="4090662458"/>
                    </a:ext>
                  </a:extLst>
                </a:gridCol>
                <a:gridCol w="368706">
                  <a:extLst>
                    <a:ext uri="{9D8B030D-6E8A-4147-A177-3AD203B41FA5}">
                      <a16:colId xmlns:a16="http://schemas.microsoft.com/office/drawing/2014/main" val="995380045"/>
                    </a:ext>
                  </a:extLst>
                </a:gridCol>
                <a:gridCol w="368706">
                  <a:extLst>
                    <a:ext uri="{9D8B030D-6E8A-4147-A177-3AD203B41FA5}">
                      <a16:colId xmlns:a16="http://schemas.microsoft.com/office/drawing/2014/main" val="2889361179"/>
                    </a:ext>
                  </a:extLst>
                </a:gridCol>
                <a:gridCol w="368706">
                  <a:extLst>
                    <a:ext uri="{9D8B030D-6E8A-4147-A177-3AD203B41FA5}">
                      <a16:colId xmlns:a16="http://schemas.microsoft.com/office/drawing/2014/main" val="291746505"/>
                    </a:ext>
                  </a:extLst>
                </a:gridCol>
                <a:gridCol w="368706">
                  <a:extLst>
                    <a:ext uri="{9D8B030D-6E8A-4147-A177-3AD203B41FA5}">
                      <a16:colId xmlns:a16="http://schemas.microsoft.com/office/drawing/2014/main" val="3856621527"/>
                    </a:ext>
                  </a:extLst>
                </a:gridCol>
                <a:gridCol w="368706">
                  <a:extLst>
                    <a:ext uri="{9D8B030D-6E8A-4147-A177-3AD203B41FA5}">
                      <a16:colId xmlns:a16="http://schemas.microsoft.com/office/drawing/2014/main" val="1616190455"/>
                    </a:ext>
                  </a:extLst>
                </a:gridCol>
                <a:gridCol w="368706">
                  <a:extLst>
                    <a:ext uri="{9D8B030D-6E8A-4147-A177-3AD203B41FA5}">
                      <a16:colId xmlns:a16="http://schemas.microsoft.com/office/drawing/2014/main" val="1890961836"/>
                    </a:ext>
                  </a:extLst>
                </a:gridCol>
                <a:gridCol w="368706">
                  <a:extLst>
                    <a:ext uri="{9D8B030D-6E8A-4147-A177-3AD203B41FA5}">
                      <a16:colId xmlns:a16="http://schemas.microsoft.com/office/drawing/2014/main" val="497286514"/>
                    </a:ext>
                  </a:extLst>
                </a:gridCol>
                <a:gridCol w="368706">
                  <a:extLst>
                    <a:ext uri="{9D8B030D-6E8A-4147-A177-3AD203B41FA5}">
                      <a16:colId xmlns:a16="http://schemas.microsoft.com/office/drawing/2014/main" val="1942537216"/>
                    </a:ext>
                  </a:extLst>
                </a:gridCol>
                <a:gridCol w="368706">
                  <a:extLst>
                    <a:ext uri="{9D8B030D-6E8A-4147-A177-3AD203B41FA5}">
                      <a16:colId xmlns:a16="http://schemas.microsoft.com/office/drawing/2014/main" val="28857840"/>
                    </a:ext>
                  </a:extLst>
                </a:gridCol>
                <a:gridCol w="368706">
                  <a:extLst>
                    <a:ext uri="{9D8B030D-6E8A-4147-A177-3AD203B41FA5}">
                      <a16:colId xmlns:a16="http://schemas.microsoft.com/office/drawing/2014/main" val="3164454758"/>
                    </a:ext>
                  </a:extLst>
                </a:gridCol>
                <a:gridCol w="368706">
                  <a:extLst>
                    <a:ext uri="{9D8B030D-6E8A-4147-A177-3AD203B41FA5}">
                      <a16:colId xmlns:a16="http://schemas.microsoft.com/office/drawing/2014/main" val="528776178"/>
                    </a:ext>
                  </a:extLst>
                </a:gridCol>
                <a:gridCol w="368706">
                  <a:extLst>
                    <a:ext uri="{9D8B030D-6E8A-4147-A177-3AD203B41FA5}">
                      <a16:colId xmlns:a16="http://schemas.microsoft.com/office/drawing/2014/main" val="638116222"/>
                    </a:ext>
                  </a:extLst>
                </a:gridCol>
                <a:gridCol w="368706">
                  <a:extLst>
                    <a:ext uri="{9D8B030D-6E8A-4147-A177-3AD203B41FA5}">
                      <a16:colId xmlns:a16="http://schemas.microsoft.com/office/drawing/2014/main" val="2681863334"/>
                    </a:ext>
                  </a:extLst>
                </a:gridCol>
              </a:tblGrid>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7577561"/>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8702586"/>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94180172"/>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2262281"/>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3074402"/>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78791039"/>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814357"/>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5051011"/>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9527447"/>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3956694"/>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9393522"/>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83844448"/>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6892456"/>
                  </a:ext>
                </a:extLst>
              </a:tr>
              <a:tr h="368609">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6843952"/>
                  </a:ext>
                </a:extLst>
              </a:tr>
            </a:tbl>
          </a:graphicData>
        </a:graphic>
      </p:graphicFrame>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690446" y="141439"/>
            <a:ext cx="6811108" cy="461665"/>
          </a:xfrm>
          <a:prstGeom prst="rect">
            <a:avLst/>
          </a:prstGeom>
          <a:noFill/>
        </p:spPr>
        <p:txBody>
          <a:bodyPr wrap="square" rtlCol="0">
            <a:spAutoFit/>
          </a:bodyPr>
          <a:lstStyle/>
          <a:p>
            <a:r>
              <a:rPr lang="de-DE" sz="2400" dirty="0"/>
              <a:t>Klicke im Diagramm auf den Äquivalenzpunkt.</a:t>
            </a:r>
          </a:p>
        </p:txBody>
      </p:sp>
      <p:sp>
        <p:nvSpPr>
          <p:cNvPr id="42" name="Rechteck 41">
            <a:extLst>
              <a:ext uri="{FF2B5EF4-FFF2-40B4-BE49-F238E27FC236}">
                <a16:creationId xmlns:a16="http://schemas.microsoft.com/office/drawing/2014/main" id="{6ABD6524-AF02-4EC6-10BF-94B194660A01}"/>
              </a:ext>
            </a:extLst>
          </p:cNvPr>
          <p:cNvSpPr/>
          <p:nvPr/>
        </p:nvSpPr>
        <p:spPr>
          <a:xfrm>
            <a:off x="6822831" y="3221015"/>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hlinkClick r:id="rId5" action="ppaction://hlinksldjump"/>
            <a:extLst>
              <a:ext uri="{FF2B5EF4-FFF2-40B4-BE49-F238E27FC236}">
                <a16:creationId xmlns:a16="http://schemas.microsoft.com/office/drawing/2014/main" id="{1DA8F2AA-6056-28A7-BEED-156F31FF6C46}"/>
              </a:ext>
            </a:extLst>
          </p:cNvPr>
          <p:cNvSpPr/>
          <p:nvPr/>
        </p:nvSpPr>
        <p:spPr>
          <a:xfrm>
            <a:off x="3278700" y="818947"/>
            <a:ext cx="7714723" cy="5343644"/>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hlinkClick r:id="" action="ppaction://hlinkshowjump?jump=nextslide"/>
            <a:extLst>
              <a:ext uri="{FF2B5EF4-FFF2-40B4-BE49-F238E27FC236}">
                <a16:creationId xmlns:a16="http://schemas.microsoft.com/office/drawing/2014/main" id="{F5E35461-68B2-7F47-B9C2-2C30D480AE7A}"/>
              </a:ext>
            </a:extLst>
          </p:cNvPr>
          <p:cNvSpPr/>
          <p:nvPr/>
        </p:nvSpPr>
        <p:spPr>
          <a:xfrm>
            <a:off x="6822831" y="3221015"/>
            <a:ext cx="313231" cy="650450"/>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7AF8ED56-82BE-C5C7-274D-FF6F78FC7A54}"/>
              </a:ext>
            </a:extLst>
          </p:cNvPr>
          <p:cNvSpPr/>
          <p:nvPr/>
        </p:nvSpPr>
        <p:spPr>
          <a:xfrm>
            <a:off x="10692383" y="132426"/>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Hilfe</a:t>
            </a:r>
          </a:p>
        </p:txBody>
      </p:sp>
      <mc:AlternateContent xmlns:mc="http://schemas.openxmlformats.org/markup-compatibility/2006" xmlns:a14="http://schemas.microsoft.com/office/drawing/2010/main">
        <mc:Choice Requires="a14">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p:nvPr/>
            </p:nvSpPr>
            <p:spPr>
              <a:xfrm>
                <a:off x="2029726" y="594375"/>
                <a:ext cx="8597593" cy="6071707"/>
              </a:xfrm>
              <a:prstGeom prst="roundRect">
                <a:avLst/>
              </a:prstGeom>
              <a:solidFill>
                <a:srgbClr val="156082">
                  <a:alpha val="9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dirty="0"/>
                  <a:t>Hilfe:</a:t>
                </a:r>
              </a:p>
              <a:p>
                <a:r>
                  <a:rPr lang="de-DE" sz="2400" dirty="0"/>
                  <a:t>Was ist der Äquivalenzpunkt? </a:t>
                </a:r>
              </a:p>
              <a:p>
                <a:endParaRPr lang="de-DE" sz="2400" dirty="0"/>
              </a:p>
              <a:p>
                <a:r>
                  <a:rPr lang="de-DE" sz="2400" dirty="0"/>
                  <a:t>An diesem Punkt entspricht die Konzentration der Oxonium-Ionen </a:t>
                </a:r>
                <a14:m>
                  <m:oMath xmlns:m="http://schemas.openxmlformats.org/officeDocument/2006/math">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oMath>
                </a14:m>
                <a:r>
                  <a:rPr lang="de-DE" sz="2400" dirty="0"/>
                  <a:t> der Konzentration der Hydroxid-Ionen </a:t>
                </a:r>
                <a14:m>
                  <m:oMath xmlns:m="http://schemas.openxmlformats.org/officeDocument/2006/math">
                    <m:d>
                      <m:dPr>
                        <m:ctrlPr>
                          <a:rPr lang="de-DE" sz="2400" i="1">
                            <a:latin typeface="Cambria Math" panose="02040503050406030204" pitchFamily="18" charset="0"/>
                          </a:rPr>
                        </m:ctrlPr>
                      </m:dPr>
                      <m:e>
                        <m:sSup>
                          <m:sSupPr>
                            <m:ctrlPr>
                              <a:rPr lang="de-DE" sz="2400" i="1" smtClean="0">
                                <a:latin typeface="Cambria Math" panose="02040503050406030204" pitchFamily="18" charset="0"/>
                              </a:rPr>
                            </m:ctrlPr>
                          </m:sSupPr>
                          <m:e>
                            <m:r>
                              <a:rPr lang="de-DE" sz="2400" i="1">
                                <a:latin typeface="Cambria Math" panose="02040503050406030204" pitchFamily="18" charset="0"/>
                              </a:rPr>
                              <m:t>𝑂</m:t>
                            </m:r>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a14:m>
                <a:r>
                  <a:rPr lang="de-DE" sz="2400" dirty="0"/>
                  <a:t>. </a:t>
                </a:r>
              </a:p>
              <a:p>
                <a:r>
                  <a:rPr lang="de-DE" sz="2400" dirty="0"/>
                  <a:t>Mathematisch wird dies wie folgt ausgedrückt:</a:t>
                </a:r>
              </a:p>
              <a:p>
                <a:endParaRPr lang="de-DE" sz="2400" dirty="0"/>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r>
                        <a:rPr lang="de-DE" sz="2400" b="0" i="1" smtClean="0">
                          <a:latin typeface="Cambria Math" panose="02040503050406030204" pitchFamily="18" charset="0"/>
                        </a:rPr>
                        <m:t>=</m:t>
                      </m:r>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𝑂</m:t>
                          </m:r>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m:oMathPara>
                </a14:m>
                <a:endParaRPr lang="de-DE" sz="2400" dirty="0"/>
              </a:p>
              <a:p>
                <a:endParaRPr lang="de-DE" sz="2400" dirty="0"/>
              </a:p>
              <a:p>
                <a:r>
                  <a:rPr lang="de-DE" sz="2400" dirty="0"/>
                  <a:t>Einfach gesagt: Es ist in diesem Beispiel genau der Punkt, an dem die Natronlauge durch die Zugabe der Salzsäure gerade verbraucht wurde.</a:t>
                </a:r>
              </a:p>
            </p:txBody>
          </p:sp>
        </mc:Choice>
        <mc:Fallback xmlns="">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a:spLocks noRot="1" noChangeAspect="1" noMove="1" noResize="1" noEditPoints="1" noAdjustHandles="1" noChangeArrowheads="1" noChangeShapeType="1" noTextEdit="1"/>
              </p:cNvSpPr>
              <p:nvPr/>
            </p:nvSpPr>
            <p:spPr>
              <a:xfrm>
                <a:off x="2029726" y="594375"/>
                <a:ext cx="8597593" cy="6071707"/>
              </a:xfrm>
              <a:prstGeom prst="roundRect">
                <a:avLst/>
              </a:prstGeom>
              <a:blipFill>
                <a:blip r:embed="rId6"/>
                <a:stretch>
                  <a:fillRect/>
                </a:stretch>
              </a:blipFill>
            </p:spPr>
            <p:txBody>
              <a:bodyPr/>
              <a:lstStyle/>
              <a:p>
                <a:r>
                  <a:rPr lang="de-DE">
                    <a:noFill/>
                  </a:rPr>
                  <a:t> </a:t>
                </a:r>
              </a:p>
            </p:txBody>
          </p:sp>
        </mc:Fallback>
      </mc:AlternateContent>
      <p:sp>
        <p:nvSpPr>
          <p:cNvPr id="19" name="Abgerundetes Rechteck 18">
            <a:extLst>
              <a:ext uri="{FF2B5EF4-FFF2-40B4-BE49-F238E27FC236}">
                <a16:creationId xmlns:a16="http://schemas.microsoft.com/office/drawing/2014/main" id="{2AFEBC6B-021C-3943-B031-ECE0C37C5194}"/>
              </a:ext>
            </a:extLst>
          </p:cNvPr>
          <p:cNvSpPr/>
          <p:nvPr/>
        </p:nvSpPr>
        <p:spPr>
          <a:xfrm>
            <a:off x="10692383" y="128835"/>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X</a:t>
            </a:r>
          </a:p>
        </p:txBody>
      </p:sp>
      <p:sp>
        <p:nvSpPr>
          <p:cNvPr id="21" name="Abgerundetes Rechteck 20">
            <a:extLst>
              <a:ext uri="{FF2B5EF4-FFF2-40B4-BE49-F238E27FC236}">
                <a16:creationId xmlns:a16="http://schemas.microsoft.com/office/drawing/2014/main" id="{9CBAF50C-FB05-C169-5A5C-A92BD085F487}"/>
              </a:ext>
            </a:extLst>
          </p:cNvPr>
          <p:cNvSpPr/>
          <p:nvPr/>
        </p:nvSpPr>
        <p:spPr>
          <a:xfrm>
            <a:off x="10697860" y="915463"/>
            <a:ext cx="130997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Gitter einblenden</a:t>
            </a:r>
          </a:p>
        </p:txBody>
      </p:sp>
    </p:spTree>
    <p:extLst>
      <p:ext uri="{BB962C8B-B14F-4D97-AF65-F5344CB8AC3E}">
        <p14:creationId xmlns:p14="http://schemas.microsoft.com/office/powerpoint/2010/main" val="24848660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900" decel="100000" fill="hold"/>
                                        <p:tgtEl>
                                          <p:spTgt spid="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ppt_x</p:attrName>
                                        </p:attrNameLst>
                                      </p:cBhvr>
                                      <p:tavLst>
                                        <p:tav tm="0">
                                          <p:val>
                                            <p:strVal val="ppt_x"/>
                                          </p:val>
                                        </p:tav>
                                        <p:tav tm="100000">
                                          <p:val>
                                            <p:strVal val="ppt_x"/>
                                          </p:val>
                                        </p:tav>
                                      </p:tavLst>
                                    </p:anim>
                                    <p:anim calcmode="lin" valueType="num">
                                      <p:cBhvr>
                                        <p:cTn id="30" dur="1000"/>
                                        <p:tgtEl>
                                          <p:spTgt spid="18"/>
                                        </p:tgtEl>
                                        <p:attrNameLst>
                                          <p:attrName>ppt_y</p:attrName>
                                        </p:attrNameLst>
                                      </p:cBhvr>
                                      <p:tavLst>
                                        <p:tav tm="0">
                                          <p:val>
                                            <p:strVal val="ppt_y"/>
                                          </p:val>
                                        </p:tav>
                                        <p:tav tm="100000">
                                          <p:val>
                                            <p:strVal val="ppt_y+.1"/>
                                          </p:val>
                                        </p:tav>
                                      </p:tavLst>
                                    </p:anim>
                                    <p:set>
                                      <p:cBhvr>
                                        <p:cTn id="31" dur="1" fill="hold">
                                          <p:stCondLst>
                                            <p:cond delay="999"/>
                                          </p:stCondLst>
                                        </p:cTn>
                                        <p:tgtEl>
                                          <p:spTgt spid="1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nextCondLst>
                <p:cond evt="onClick" delay="0">
                  <p:tgtEl>
                    <p:spTgt spid="21"/>
                  </p:tgtEl>
                </p:cond>
              </p:nextCondLst>
            </p:seq>
          </p:childTnLst>
        </p:cTn>
      </p:par>
    </p:tnLst>
    <p:bldLst>
      <p:bldP spid="18" grpId="0" animBg="1"/>
      <p:bldP spid="18" grpId="1" animBg="1"/>
      <p:bldP spid="18" grpId="2"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5" name="Abgerundetes Rechteck 4">
            <a:hlinkClick r:id="rId2"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7" name="Grafik 6" descr="Ein Bild, das Reihe, Diagramm enthält.&#10;&#10;Automatisch generierte Beschreibung">
            <a:extLst>
              <a:ext uri="{FF2B5EF4-FFF2-40B4-BE49-F238E27FC236}">
                <a16:creationId xmlns:a16="http://schemas.microsoft.com/office/drawing/2014/main" id="{564714D7-3F13-E8C6-160A-866A9B250EEE}"/>
              </a:ext>
            </a:extLst>
          </p:cNvPr>
          <p:cNvPicPr>
            <a:picLocks noChangeAspect="1"/>
          </p:cNvPicPr>
          <p:nvPr/>
        </p:nvPicPr>
        <p:blipFill>
          <a:blip r:embed="rId3"/>
          <a:stretch>
            <a:fillRect/>
          </a:stretch>
        </p:blipFill>
        <p:spPr>
          <a:xfrm>
            <a:off x="3044138" y="843164"/>
            <a:ext cx="7772400" cy="5582858"/>
          </a:xfrm>
          <a:prstGeom prst="rect">
            <a:avLst/>
          </a:prstGeom>
        </p:spPr>
      </p:pic>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690446" y="141439"/>
            <a:ext cx="6811108" cy="461665"/>
          </a:xfrm>
          <a:prstGeom prst="rect">
            <a:avLst/>
          </a:prstGeom>
          <a:noFill/>
        </p:spPr>
        <p:txBody>
          <a:bodyPr wrap="square" rtlCol="0">
            <a:spAutoFit/>
          </a:bodyPr>
          <a:lstStyle/>
          <a:p>
            <a:pPr algn="ctr"/>
            <a:r>
              <a:rPr lang="de-DE" sz="2400" dirty="0"/>
              <a:t>Gut gemacht! Das war richtig!</a:t>
            </a:r>
          </a:p>
        </p:txBody>
      </p:sp>
      <p:sp>
        <p:nvSpPr>
          <p:cNvPr id="42" name="Rechteck 41">
            <a:extLst>
              <a:ext uri="{FF2B5EF4-FFF2-40B4-BE49-F238E27FC236}">
                <a16:creationId xmlns:a16="http://schemas.microsoft.com/office/drawing/2014/main" id="{6ABD6524-AF02-4EC6-10BF-94B194660A01}"/>
              </a:ext>
            </a:extLst>
          </p:cNvPr>
          <p:cNvSpPr/>
          <p:nvPr/>
        </p:nvSpPr>
        <p:spPr>
          <a:xfrm>
            <a:off x="6822831" y="3221015"/>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C23304A3-D8FE-A77C-A750-59A171457190}"/>
              </a:ext>
            </a:extLst>
          </p:cNvPr>
          <p:cNvCxnSpPr>
            <a:cxnSpLocks/>
          </p:cNvCxnSpPr>
          <p:nvPr/>
        </p:nvCxnSpPr>
        <p:spPr>
          <a:xfrm flipH="1">
            <a:off x="6998677" y="3221015"/>
            <a:ext cx="1723292" cy="27571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DFC11AE-5D02-B20C-E428-D17B23766B81}"/>
              </a:ext>
            </a:extLst>
          </p:cNvPr>
          <p:cNvSpPr txBox="1"/>
          <p:nvPr/>
        </p:nvSpPr>
        <p:spPr>
          <a:xfrm>
            <a:off x="8781902" y="3021781"/>
            <a:ext cx="2661138" cy="369332"/>
          </a:xfrm>
          <a:prstGeom prst="rect">
            <a:avLst/>
          </a:prstGeom>
          <a:noFill/>
        </p:spPr>
        <p:txBody>
          <a:bodyPr wrap="square" rtlCol="0">
            <a:spAutoFit/>
          </a:bodyPr>
          <a:lstStyle/>
          <a:p>
            <a:r>
              <a:rPr lang="de-DE" dirty="0"/>
              <a:t>Äquivalenzpunkt</a:t>
            </a:r>
          </a:p>
        </p:txBody>
      </p:sp>
      <p:sp>
        <p:nvSpPr>
          <p:cNvPr id="9" name="Abgerundetes Rechteck 8">
            <a:hlinkClick r:id="rId5" action="ppaction://hlinksldjump"/>
            <a:extLst>
              <a:ext uri="{FF2B5EF4-FFF2-40B4-BE49-F238E27FC236}">
                <a16:creationId xmlns:a16="http://schemas.microsoft.com/office/drawing/2014/main" id="{C3D0DA59-C5E9-D113-6911-7D33B6960BA5}"/>
              </a:ext>
            </a:extLst>
          </p:cNvPr>
          <p:cNvSpPr/>
          <p:nvPr/>
        </p:nvSpPr>
        <p:spPr>
          <a:xfrm>
            <a:off x="8657120" y="60113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spTree>
    <p:extLst>
      <p:ext uri="{BB962C8B-B14F-4D97-AF65-F5344CB8AC3E}">
        <p14:creationId xmlns:p14="http://schemas.microsoft.com/office/powerpoint/2010/main" val="897238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FE5316C8-9A9C-896A-CCD0-AE07F23DAD9B}"/>
              </a:ext>
            </a:extLst>
          </p:cNvPr>
          <p:cNvSpPr txBox="1"/>
          <p:nvPr/>
        </p:nvSpPr>
        <p:spPr>
          <a:xfrm>
            <a:off x="2690445" y="3080161"/>
            <a:ext cx="6811108" cy="461665"/>
          </a:xfrm>
          <a:prstGeom prst="rect">
            <a:avLst/>
          </a:prstGeom>
          <a:noFill/>
        </p:spPr>
        <p:txBody>
          <a:bodyPr wrap="square" rtlCol="0">
            <a:spAutoFit/>
          </a:bodyPr>
          <a:lstStyle/>
          <a:p>
            <a:pPr algn="ctr"/>
            <a:r>
              <a:rPr lang="de-DE" sz="2400" dirty="0"/>
              <a:t>Das war leider noch nicht richtig. </a:t>
            </a:r>
          </a:p>
        </p:txBody>
      </p:sp>
      <p:sp>
        <p:nvSpPr>
          <p:cNvPr id="9" name="Abgerundetes Rechteck 8">
            <a:hlinkClick r:id="rId2" action="ppaction://hlinksldjump"/>
            <a:extLst>
              <a:ext uri="{FF2B5EF4-FFF2-40B4-BE49-F238E27FC236}">
                <a16:creationId xmlns:a16="http://schemas.microsoft.com/office/drawing/2014/main" id="{A3611819-59A0-A60A-4BA2-64EDB69EDA4E}"/>
              </a:ext>
            </a:extLst>
          </p:cNvPr>
          <p:cNvSpPr/>
          <p:nvPr/>
        </p:nvSpPr>
        <p:spPr>
          <a:xfrm>
            <a:off x="4671800" y="357176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Erneut versuchen</a:t>
            </a:r>
          </a:p>
        </p:txBody>
      </p:sp>
    </p:spTree>
    <p:extLst>
      <p:ext uri="{BB962C8B-B14F-4D97-AF65-F5344CB8AC3E}">
        <p14:creationId xmlns:p14="http://schemas.microsoft.com/office/powerpoint/2010/main" val="3354483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7183" y="1614152"/>
            <a:ext cx="185788" cy="2606157"/>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4011620" y="772910"/>
            <a:ext cx="5424755" cy="1200329"/>
          </a:xfrm>
          <a:prstGeom prst="rect">
            <a:avLst/>
          </a:prstGeom>
          <a:noFill/>
        </p:spPr>
        <p:txBody>
          <a:bodyPr wrap="square" rtlCol="0">
            <a:spAutoFit/>
          </a:bodyPr>
          <a:lstStyle/>
          <a:p>
            <a:r>
              <a:rPr lang="de-DE" sz="2400" dirty="0"/>
              <a:t>Wähle eine Säure, um die unbekannte Konzentration der Natronlauge zu bestimmen.  </a:t>
            </a:r>
          </a:p>
        </p:txBody>
      </p:sp>
      <p:pic>
        <p:nvPicPr>
          <p:cNvPr id="4" name="Grafik 3" descr="Ein Bild, das Entwurf, Zeichnung, Design enthält.&#10;&#10;Automatisch generierte Beschreibung">
            <a:extLst>
              <a:ext uri="{FF2B5EF4-FFF2-40B4-BE49-F238E27FC236}">
                <a16:creationId xmlns:a16="http://schemas.microsoft.com/office/drawing/2014/main" id="{0EC1487F-1D39-D66C-150C-3B1D6F4BCF89}"/>
              </a:ext>
            </a:extLst>
          </p:cNvPr>
          <p:cNvPicPr>
            <a:picLocks noChangeAspect="1"/>
          </p:cNvPicPr>
          <p:nvPr/>
        </p:nvPicPr>
        <p:blipFill>
          <a:blip r:embed="rId3"/>
          <a:stretch>
            <a:fillRect/>
          </a:stretch>
        </p:blipFill>
        <p:spPr>
          <a:xfrm>
            <a:off x="3949082" y="3903885"/>
            <a:ext cx="1506562" cy="2569634"/>
          </a:xfrm>
          <a:prstGeom prst="rect">
            <a:avLst/>
          </a:prstGeom>
        </p:spPr>
      </p:pic>
      <p:sp>
        <p:nvSpPr>
          <p:cNvPr id="37" name="Rechteck 36">
            <a:extLst>
              <a:ext uri="{FF2B5EF4-FFF2-40B4-BE49-F238E27FC236}">
                <a16:creationId xmlns:a16="http://schemas.microsoft.com/office/drawing/2014/main" id="{8FBBF9DC-7EFA-0796-8055-6FF5E702D665}"/>
              </a:ext>
            </a:extLst>
          </p:cNvPr>
          <p:cNvSpPr/>
          <p:nvPr/>
        </p:nvSpPr>
        <p:spPr>
          <a:xfrm>
            <a:off x="4173366" y="5164757"/>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175F5CDB-BCB7-CC42-796F-FCE42D586C14}"/>
                  </a:ext>
                </a:extLst>
              </p:cNvPr>
              <p:cNvSpPr txBox="1"/>
              <p:nvPr/>
            </p:nvSpPr>
            <p:spPr>
              <a:xfrm>
                <a:off x="4226660" y="5015260"/>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39" name="Textfeld 38">
                <a:extLst>
                  <a:ext uri="{FF2B5EF4-FFF2-40B4-BE49-F238E27FC236}">
                    <a16:creationId xmlns:a16="http://schemas.microsoft.com/office/drawing/2014/main" id="{175F5CDB-BCB7-CC42-796F-FCE42D586C14}"/>
                  </a:ext>
                </a:extLst>
              </p:cNvPr>
              <p:cNvSpPr txBox="1">
                <a:spLocks noRot="1" noChangeAspect="1" noMove="1" noResize="1" noEditPoints="1" noAdjustHandles="1" noChangeArrowheads="1" noChangeShapeType="1" noTextEdit="1"/>
              </p:cNvSpPr>
              <p:nvPr/>
            </p:nvSpPr>
            <p:spPr>
              <a:xfrm>
                <a:off x="4226660" y="5015260"/>
                <a:ext cx="943182" cy="1105944"/>
              </a:xfrm>
              <a:prstGeom prst="rect">
                <a:avLst/>
              </a:prstGeom>
              <a:blipFill>
                <a:blip r:embed="rId4"/>
                <a:stretch>
                  <a:fillRect/>
                </a:stretch>
              </a:blipFill>
              <a:ln>
                <a:solidFill>
                  <a:schemeClr val="tx1"/>
                </a:solidFill>
              </a:ln>
            </p:spPr>
            <p:txBody>
              <a:bodyPr/>
              <a:lstStyle/>
              <a:p>
                <a:r>
                  <a:rPr lang="de-DE">
                    <a:noFill/>
                  </a:rPr>
                  <a:t> </a:t>
                </a:r>
              </a:p>
            </p:txBody>
          </p:sp>
        </mc:Fallback>
      </mc:AlternateContent>
      <p:pic>
        <p:nvPicPr>
          <p:cNvPr id="40" name="Grafik 39" descr="Ein Bild, das Design enthält.&#10;&#10;Automatisch generierte Beschreibung">
            <a:extLst>
              <a:ext uri="{FF2B5EF4-FFF2-40B4-BE49-F238E27FC236}">
                <a16:creationId xmlns:a16="http://schemas.microsoft.com/office/drawing/2014/main" id="{77016665-9F92-2758-5BBD-6AD423D1C109}"/>
              </a:ext>
            </a:extLst>
          </p:cNvPr>
          <p:cNvPicPr>
            <a:picLocks noChangeAspect="1"/>
          </p:cNvPicPr>
          <p:nvPr/>
        </p:nvPicPr>
        <p:blipFill>
          <a:blip r:embed="rId5"/>
          <a:stretch>
            <a:fillRect/>
          </a:stretch>
        </p:blipFill>
        <p:spPr>
          <a:xfrm>
            <a:off x="4471749" y="5624465"/>
            <a:ext cx="453004" cy="460138"/>
          </a:xfrm>
          <a:prstGeom prst="rect">
            <a:avLst/>
          </a:prstGeom>
        </p:spPr>
      </p:pic>
      <p:grpSp>
        <p:nvGrpSpPr>
          <p:cNvPr id="43" name="Gruppieren 42">
            <a:extLst>
              <a:ext uri="{FF2B5EF4-FFF2-40B4-BE49-F238E27FC236}">
                <a16:creationId xmlns:a16="http://schemas.microsoft.com/office/drawing/2014/main" id="{459ECA08-5C98-3D69-EA61-3B059BB5ADF1}"/>
              </a:ext>
            </a:extLst>
          </p:cNvPr>
          <p:cNvGrpSpPr/>
          <p:nvPr/>
        </p:nvGrpSpPr>
        <p:grpSpPr>
          <a:xfrm>
            <a:off x="8985209" y="3903885"/>
            <a:ext cx="1506562" cy="2569634"/>
            <a:chOff x="5042364" y="3767581"/>
            <a:chExt cx="1506562" cy="2569634"/>
          </a:xfrm>
        </p:grpSpPr>
        <p:grpSp>
          <p:nvGrpSpPr>
            <p:cNvPr id="44" name="Gruppieren 43">
              <a:extLst>
                <a:ext uri="{FF2B5EF4-FFF2-40B4-BE49-F238E27FC236}">
                  <a16:creationId xmlns:a16="http://schemas.microsoft.com/office/drawing/2014/main" id="{B796C9C9-01F2-E599-50CD-7A4A47CDF2E9}"/>
                </a:ext>
              </a:extLst>
            </p:cNvPr>
            <p:cNvGrpSpPr/>
            <p:nvPr/>
          </p:nvGrpSpPr>
          <p:grpSpPr>
            <a:xfrm>
              <a:off x="5042364" y="3767581"/>
              <a:ext cx="1506562" cy="2569634"/>
              <a:chOff x="5042364" y="3767581"/>
              <a:chExt cx="1506562" cy="2569634"/>
            </a:xfrm>
          </p:grpSpPr>
          <p:grpSp>
            <p:nvGrpSpPr>
              <p:cNvPr id="46" name="Gruppieren 45">
                <a:extLst>
                  <a:ext uri="{FF2B5EF4-FFF2-40B4-BE49-F238E27FC236}">
                    <a16:creationId xmlns:a16="http://schemas.microsoft.com/office/drawing/2014/main" id="{D28DD22E-BB48-863C-5AC0-A1E79E6DBA2A}"/>
                  </a:ext>
                </a:extLst>
              </p:cNvPr>
              <p:cNvGrpSpPr/>
              <p:nvPr/>
            </p:nvGrpSpPr>
            <p:grpSpPr>
              <a:xfrm>
                <a:off x="5042364" y="3767581"/>
                <a:ext cx="1506562" cy="2569634"/>
                <a:chOff x="3817492" y="3901971"/>
                <a:chExt cx="1506562" cy="2569634"/>
              </a:xfrm>
            </p:grpSpPr>
            <p:pic>
              <p:nvPicPr>
                <p:cNvPr id="48" name="Grafik 47" descr="Ein Bild, das Entwurf, Zeichnung, Design enthält.&#10;&#10;Automatisch generierte Beschreibung">
                  <a:extLst>
                    <a:ext uri="{FF2B5EF4-FFF2-40B4-BE49-F238E27FC236}">
                      <a16:creationId xmlns:a16="http://schemas.microsoft.com/office/drawing/2014/main" id="{80619423-52D0-29DB-9666-6E94AE6446A8}"/>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49" name="Rechteck 48">
                  <a:extLst>
                    <a:ext uri="{FF2B5EF4-FFF2-40B4-BE49-F238E27FC236}">
                      <a16:creationId xmlns:a16="http://schemas.microsoft.com/office/drawing/2014/main" id="{BCD894EF-2942-8F01-C1F6-7B83ABFA53C4}"/>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41F38EC6-2C6F-2A9D-0F92-9ECD998A5E61}"/>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a:t>
                    </a:r>
                    <a:r>
                      <a:rPr lang="de-DE" sz="1200" baseline="-25000" dirty="0"/>
                      <a:t>2</a:t>
                    </a:r>
                    <a:r>
                      <a:rPr lang="de-DE" sz="1200" dirty="0"/>
                      <a:t>SO</a:t>
                    </a:r>
                    <a:r>
                      <a:rPr lang="de-DE" sz="1200" baseline="-25000" dirty="0"/>
                      <a:t>4</a:t>
                    </a:r>
                    <a:r>
                      <a:rPr lang="de-DE" sz="1200" dirty="0"/>
                      <a:t>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47" name="Textfeld 46">
                    <a:extLst>
                      <a:ext uri="{FF2B5EF4-FFF2-40B4-BE49-F238E27FC236}">
                        <a16:creationId xmlns:a16="http://schemas.microsoft.com/office/drawing/2014/main" id="{41F38EC6-2C6F-2A9D-0F92-9ECD998A5E61}"/>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6"/>
                    <a:stretch>
                      <a:fillRect/>
                    </a:stretch>
                  </a:blipFill>
                  <a:ln>
                    <a:solidFill>
                      <a:schemeClr val="tx1"/>
                    </a:solidFill>
                  </a:ln>
                </p:spPr>
                <p:txBody>
                  <a:bodyPr/>
                  <a:lstStyle/>
                  <a:p>
                    <a:r>
                      <a:rPr lang="de-DE">
                        <a:noFill/>
                      </a:rPr>
                      <a:t> </a:t>
                    </a:r>
                  </a:p>
                </p:txBody>
              </p:sp>
            </mc:Fallback>
          </mc:AlternateContent>
        </p:grpSp>
        <p:pic>
          <p:nvPicPr>
            <p:cNvPr id="45" name="Grafik 44" descr="Ein Bild, das Design enthält.&#10;&#10;Automatisch generierte Beschreibung">
              <a:extLst>
                <a:ext uri="{FF2B5EF4-FFF2-40B4-BE49-F238E27FC236}">
                  <a16:creationId xmlns:a16="http://schemas.microsoft.com/office/drawing/2014/main" id="{A252CF2E-576F-F991-E515-82AB1E6F9AFD}"/>
                </a:ext>
              </a:extLst>
            </p:cNvPr>
            <p:cNvPicPr>
              <a:picLocks noChangeAspect="1"/>
            </p:cNvPicPr>
            <p:nvPr/>
          </p:nvPicPr>
          <p:blipFill>
            <a:blip r:embed="rId5"/>
            <a:stretch>
              <a:fillRect/>
            </a:stretch>
          </p:blipFill>
          <p:spPr>
            <a:xfrm>
              <a:off x="5565031" y="5488161"/>
              <a:ext cx="453004" cy="460138"/>
            </a:xfrm>
            <a:prstGeom prst="rect">
              <a:avLst/>
            </a:prstGeom>
          </p:spPr>
        </p:pic>
      </p:grpSp>
      <p:pic>
        <p:nvPicPr>
          <p:cNvPr id="62" name="Grafik 61" descr="Ein Bild, das Entwurf, Zeichnung, Design enthält.&#10;&#10;Automatisch generierte Beschreibung">
            <a:extLst>
              <a:ext uri="{FF2B5EF4-FFF2-40B4-BE49-F238E27FC236}">
                <a16:creationId xmlns:a16="http://schemas.microsoft.com/office/drawing/2014/main" id="{94932870-9279-2DCF-5A7A-6946D5FDBACF}"/>
              </a:ext>
            </a:extLst>
          </p:cNvPr>
          <p:cNvPicPr>
            <a:picLocks noChangeAspect="1"/>
          </p:cNvPicPr>
          <p:nvPr/>
        </p:nvPicPr>
        <p:blipFill>
          <a:blip r:embed="rId3"/>
          <a:stretch>
            <a:fillRect/>
          </a:stretch>
        </p:blipFill>
        <p:spPr>
          <a:xfrm>
            <a:off x="6467145" y="3906490"/>
            <a:ext cx="1506562" cy="2569634"/>
          </a:xfrm>
          <a:prstGeom prst="rect">
            <a:avLst/>
          </a:prstGeom>
        </p:spPr>
      </p:pic>
      <p:sp>
        <p:nvSpPr>
          <p:cNvPr id="63" name="Rechteck 62">
            <a:extLst>
              <a:ext uri="{FF2B5EF4-FFF2-40B4-BE49-F238E27FC236}">
                <a16:creationId xmlns:a16="http://schemas.microsoft.com/office/drawing/2014/main" id="{FD921942-E6CC-20A7-13CA-152E4D46B96A}"/>
              </a:ext>
            </a:extLst>
          </p:cNvPr>
          <p:cNvSpPr/>
          <p:nvPr/>
        </p:nvSpPr>
        <p:spPr>
          <a:xfrm>
            <a:off x="6691429" y="5167362"/>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FDCB503B-AF72-2F3F-0F6E-241E0DF949BF}"/>
                  </a:ext>
                </a:extLst>
              </p:cNvPr>
              <p:cNvSpPr txBox="1"/>
              <p:nvPr/>
            </p:nvSpPr>
            <p:spPr>
              <a:xfrm>
                <a:off x="6744723" y="5017865"/>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=2</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61" name="Textfeld 60">
                <a:extLst>
                  <a:ext uri="{FF2B5EF4-FFF2-40B4-BE49-F238E27FC236}">
                    <a16:creationId xmlns:a16="http://schemas.microsoft.com/office/drawing/2014/main" id="{FDCB503B-AF72-2F3F-0F6E-241E0DF949BF}"/>
                  </a:ext>
                </a:extLst>
              </p:cNvPr>
              <p:cNvSpPr txBox="1">
                <a:spLocks noRot="1" noChangeAspect="1" noMove="1" noResize="1" noEditPoints="1" noAdjustHandles="1" noChangeArrowheads="1" noChangeShapeType="1" noTextEdit="1"/>
              </p:cNvSpPr>
              <p:nvPr/>
            </p:nvSpPr>
            <p:spPr>
              <a:xfrm>
                <a:off x="6744723" y="5017865"/>
                <a:ext cx="943182" cy="1105944"/>
              </a:xfrm>
              <a:prstGeom prst="rect">
                <a:avLst/>
              </a:prstGeom>
              <a:blipFill>
                <a:blip r:embed="rId7"/>
                <a:stretch>
                  <a:fillRect/>
                </a:stretch>
              </a:blipFill>
              <a:ln>
                <a:solidFill>
                  <a:schemeClr val="tx1"/>
                </a:solidFill>
              </a:ln>
            </p:spPr>
            <p:txBody>
              <a:bodyPr/>
              <a:lstStyle/>
              <a:p>
                <a:r>
                  <a:rPr lang="de-DE">
                    <a:noFill/>
                  </a:rPr>
                  <a:t> </a:t>
                </a:r>
              </a:p>
            </p:txBody>
          </p:sp>
        </mc:Fallback>
      </mc:AlternateContent>
      <p:pic>
        <p:nvPicPr>
          <p:cNvPr id="59" name="Grafik 58" descr="Ein Bild, das Design enthält.&#10;&#10;Automatisch generierte Beschreibung">
            <a:extLst>
              <a:ext uri="{FF2B5EF4-FFF2-40B4-BE49-F238E27FC236}">
                <a16:creationId xmlns:a16="http://schemas.microsoft.com/office/drawing/2014/main" id="{0A98BEE1-F193-E851-E169-523409391064}"/>
              </a:ext>
            </a:extLst>
          </p:cNvPr>
          <p:cNvPicPr>
            <a:picLocks noChangeAspect="1"/>
          </p:cNvPicPr>
          <p:nvPr/>
        </p:nvPicPr>
        <p:blipFill>
          <a:blip r:embed="rId5"/>
          <a:stretch>
            <a:fillRect/>
          </a:stretch>
        </p:blipFill>
        <p:spPr>
          <a:xfrm>
            <a:off x="6989812" y="5627070"/>
            <a:ext cx="453004" cy="460138"/>
          </a:xfrm>
          <a:prstGeom prst="rect">
            <a:avLst/>
          </a:prstGeom>
        </p:spPr>
      </p:pic>
    </p:spTree>
    <p:extLst>
      <p:ext uri="{BB962C8B-B14F-4D97-AF65-F5344CB8AC3E}">
        <p14:creationId xmlns:p14="http://schemas.microsoft.com/office/powerpoint/2010/main" val="12394369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2000"/>
                                        <p:tgtEl>
                                          <p:spTgt spid="63"/>
                                        </p:tgtEl>
                                      </p:cBhvr>
                                    </p:animEffect>
                                    <p:set>
                                      <p:cBhvr>
                                        <p:cTn id="7" dur="1" fill="hold">
                                          <p:stCondLst>
                                            <p:cond delay="1999"/>
                                          </p:stCondLst>
                                        </p:cTn>
                                        <p:tgtEl>
                                          <p:spTgt spid="6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bgerundetes Rechteck 31">
            <a:hlinkClick r:id="rId2" action="ppaction://hlinksldjump"/>
            <a:extLst>
              <a:ext uri="{FF2B5EF4-FFF2-40B4-BE49-F238E27FC236}">
                <a16:creationId xmlns:a16="http://schemas.microsoft.com/office/drawing/2014/main" id="{46A60852-913C-FA40-29C1-9265BB5474FE}"/>
              </a:ext>
            </a:extLst>
          </p:cNvPr>
          <p:cNvSpPr/>
          <p:nvPr/>
        </p:nvSpPr>
        <p:spPr>
          <a:xfrm>
            <a:off x="5501372" y="30942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starten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2139113"/>
            <a:ext cx="5424755" cy="830997"/>
          </a:xfrm>
          <a:prstGeom prst="rect">
            <a:avLst/>
          </a:prstGeom>
          <a:noFill/>
        </p:spPr>
        <p:txBody>
          <a:bodyPr wrap="square" rtlCol="0">
            <a:spAutoFit/>
          </a:bodyPr>
          <a:lstStyle/>
          <a:p>
            <a:r>
              <a:rPr lang="de-DE" sz="2400" dirty="0"/>
              <a:t>Beginne, in dem du auf „Titration starten“ klickst.</a:t>
            </a:r>
          </a:p>
        </p:txBody>
      </p:sp>
    </p:spTree>
    <p:extLst>
      <p:ext uri="{BB962C8B-B14F-4D97-AF65-F5344CB8AC3E}">
        <p14:creationId xmlns:p14="http://schemas.microsoft.com/office/powerpoint/2010/main" val="4051073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02BEF3B-F1CB-C77D-64FE-D11104692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3" name="Freihandform 2">
            <a:extLst>
              <a:ext uri="{FF2B5EF4-FFF2-40B4-BE49-F238E27FC236}">
                <a16:creationId xmlns:a16="http://schemas.microsoft.com/office/drawing/2014/main" id="{250199FC-3E8E-FEA0-1108-A27D0B69A13B}"/>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Rechteck 3">
            <a:extLst>
              <a:ext uri="{FF2B5EF4-FFF2-40B4-BE49-F238E27FC236}">
                <a16:creationId xmlns:a16="http://schemas.microsoft.com/office/drawing/2014/main" id="{F2B7E94C-F67B-D5F0-1523-19AB4DD00464}"/>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Rechteck 4">
            <a:extLst>
              <a:ext uri="{FF2B5EF4-FFF2-40B4-BE49-F238E27FC236}">
                <a16:creationId xmlns:a16="http://schemas.microsoft.com/office/drawing/2014/main" id="{34DD2EF4-65BD-0B74-1A25-19E9017C4B6B}"/>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Rechteck 5">
            <a:extLst>
              <a:ext uri="{FF2B5EF4-FFF2-40B4-BE49-F238E27FC236}">
                <a16:creationId xmlns:a16="http://schemas.microsoft.com/office/drawing/2014/main" id="{AC2A5460-8290-618C-157B-EEF5FA0F196E}"/>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Rechteck 6">
            <a:extLst>
              <a:ext uri="{FF2B5EF4-FFF2-40B4-BE49-F238E27FC236}">
                <a16:creationId xmlns:a16="http://schemas.microsoft.com/office/drawing/2014/main" id="{3C1E4BFF-2AD4-D633-61F2-265DDD81792F}"/>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Rechteck 7">
            <a:extLst>
              <a:ext uri="{FF2B5EF4-FFF2-40B4-BE49-F238E27FC236}">
                <a16:creationId xmlns:a16="http://schemas.microsoft.com/office/drawing/2014/main" id="{CB614187-C779-9110-BFBF-F98917637A9C}"/>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645880AF-18B8-99E8-4203-5FDD0C0C4987}"/>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E7A3B082-5363-33B1-00A7-3FD7C8C9D53E}"/>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96142263-D39C-F305-6C7E-1ABDA6A16CE7}"/>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088798EE-910F-9CC4-2E00-B4031BF15C24}"/>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560AA3CE-1E3E-3E21-FF48-A92007D8BEE0}"/>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Ecken des Rechtecks auf der gleichen Seite abrunden 13">
            <a:extLst>
              <a:ext uri="{FF2B5EF4-FFF2-40B4-BE49-F238E27FC236}">
                <a16:creationId xmlns:a16="http://schemas.microsoft.com/office/drawing/2014/main" id="{2D78FDE0-BE1D-6CAA-C745-FAF9E848BD71}"/>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Abgerundetes Rechteck 14">
            <a:extLst>
              <a:ext uri="{FF2B5EF4-FFF2-40B4-BE49-F238E27FC236}">
                <a16:creationId xmlns:a16="http://schemas.microsoft.com/office/drawing/2014/main" id="{A9523C6D-B7ED-151B-D5A3-99C0FEE6A1A7}"/>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74575408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7C629-AE30-6FBE-6649-F1AA58B66A0B}"/>
              </a:ext>
            </a:extLst>
          </p:cNvPr>
          <p:cNvSpPr>
            <a:spLocks noGrp="1"/>
          </p:cNvSpPr>
          <p:nvPr>
            <p:ph type="ctrTitle"/>
          </p:nvPr>
        </p:nvSpPr>
        <p:spPr/>
        <p:txBody>
          <a:bodyPr/>
          <a:lstStyle/>
          <a:p>
            <a:r>
              <a:rPr lang="de-DE" dirty="0"/>
              <a:t>Der Titrationssimulator</a:t>
            </a:r>
          </a:p>
        </p:txBody>
      </p:sp>
      <p:sp>
        <p:nvSpPr>
          <p:cNvPr id="3" name="Untertitel 2">
            <a:extLst>
              <a:ext uri="{FF2B5EF4-FFF2-40B4-BE49-F238E27FC236}">
                <a16:creationId xmlns:a16="http://schemas.microsoft.com/office/drawing/2014/main" id="{1E0DB2F8-F99E-0E87-A750-C4257748132F}"/>
              </a:ext>
            </a:extLst>
          </p:cNvPr>
          <p:cNvSpPr>
            <a:spLocks noGrp="1"/>
          </p:cNvSpPr>
          <p:nvPr>
            <p:ph type="subTitle" idx="1"/>
          </p:nvPr>
        </p:nvSpPr>
        <p:spPr/>
        <p:txBody>
          <a:bodyPr/>
          <a:lstStyle/>
          <a:p>
            <a:r>
              <a:rPr lang="de-DE" dirty="0"/>
              <a:t>Zum Start hier klicken</a:t>
            </a:r>
          </a:p>
        </p:txBody>
      </p:sp>
    </p:spTree>
    <p:extLst>
      <p:ext uri="{BB962C8B-B14F-4D97-AF65-F5344CB8AC3E}">
        <p14:creationId xmlns:p14="http://schemas.microsoft.com/office/powerpoint/2010/main" val="42247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Träne 27">
            <a:extLst>
              <a:ext uri="{FF2B5EF4-FFF2-40B4-BE49-F238E27FC236}">
                <a16:creationId xmlns:a16="http://schemas.microsoft.com/office/drawing/2014/main" id="{5C7B3BD6-ADB5-504A-DA10-7D73526FF5CC}"/>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Rechteck 30">
            <a:extLst>
              <a:ext uri="{FF2B5EF4-FFF2-40B4-BE49-F238E27FC236}">
                <a16:creationId xmlns:a16="http://schemas.microsoft.com/office/drawing/2014/main" id="{94B8B976-89F6-4BF6-493E-49ADE37A7E87}"/>
              </a:ext>
            </a:extLst>
          </p:cNvPr>
          <p:cNvSpPr/>
          <p:nvPr/>
        </p:nvSpPr>
        <p:spPr>
          <a:xfrm>
            <a:off x="1446769" y="5352515"/>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Rechteck 35">
            <a:extLst>
              <a:ext uri="{FF2B5EF4-FFF2-40B4-BE49-F238E27FC236}">
                <a16:creationId xmlns:a16="http://schemas.microsoft.com/office/drawing/2014/main" id="{DFEBD83F-8490-FD16-A240-A0A62F8F377E}"/>
              </a:ext>
            </a:extLst>
          </p:cNvPr>
          <p:cNvSpPr/>
          <p:nvPr/>
        </p:nvSpPr>
        <p:spPr>
          <a:xfrm>
            <a:off x="1446769" y="5291387"/>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Abgerundetes Rechteck 23">
            <a:hlinkClick r:id="rId3" action="ppaction://hlinksldjump"/>
            <a:extLst>
              <a:ext uri="{FF2B5EF4-FFF2-40B4-BE49-F238E27FC236}">
                <a16:creationId xmlns:a16="http://schemas.microsoft.com/office/drawing/2014/main" id="{98E38EE5-25F6-F1B7-0F50-3B90E8F65C50}"/>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1764406"/>
            <a:ext cx="5424755" cy="1200329"/>
          </a:xfrm>
          <a:prstGeom prst="rect">
            <a:avLst/>
          </a:prstGeom>
          <a:noFill/>
        </p:spPr>
        <p:txBody>
          <a:bodyPr wrap="square" rtlCol="0">
            <a:spAutoFit/>
          </a:bodyPr>
          <a:lstStyle/>
          <a:p>
            <a:r>
              <a:rPr lang="de-DE" sz="2400" dirty="0"/>
              <a:t>Stoppe die Titration am Umschlagspunkt des Universalindikators.</a:t>
            </a:r>
          </a:p>
        </p:txBody>
      </p:sp>
      <p:sp>
        <p:nvSpPr>
          <p:cNvPr id="27" name="Abgerundetes Rechteck 26">
            <a:hlinkClick r:id="rId4" action="ppaction://hlinksldjump"/>
            <a:extLst>
              <a:ext uri="{FF2B5EF4-FFF2-40B4-BE49-F238E27FC236}">
                <a16:creationId xmlns:a16="http://schemas.microsoft.com/office/drawing/2014/main" id="{13C2526D-4A09-8BA4-660A-3AF6BF31822D}"/>
              </a:ext>
            </a:extLst>
          </p:cNvPr>
          <p:cNvSpPr/>
          <p:nvPr/>
        </p:nvSpPr>
        <p:spPr>
          <a:xfrm>
            <a:off x="5501371" y="3090281"/>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2" name="Abgerundetes Rechteck 31">
            <a:hlinkClick r:id="rId5" action="ppaction://hlinksldjump"/>
            <a:extLst>
              <a:ext uri="{FF2B5EF4-FFF2-40B4-BE49-F238E27FC236}">
                <a16:creationId xmlns:a16="http://schemas.microsoft.com/office/drawing/2014/main" id="{46A60852-913C-FA40-29C1-9265BB5474FE}"/>
              </a:ext>
            </a:extLst>
          </p:cNvPr>
          <p:cNvSpPr/>
          <p:nvPr/>
        </p:nvSpPr>
        <p:spPr>
          <a:xfrm>
            <a:off x="5501371" y="308630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Tree>
    <p:extLst>
      <p:ext uri="{BB962C8B-B14F-4D97-AF65-F5344CB8AC3E}">
        <p14:creationId xmlns:p14="http://schemas.microsoft.com/office/powerpoint/2010/main" val="1070330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1000" fill="hold"/>
                                        <p:tgtEl>
                                          <p:spTgt spid="11"/>
                                        </p:tgtEl>
                                        <p:attrNameLst>
                                          <p:attrName>r</p:attrName>
                                        </p:attrNameLst>
                                      </p:cBhvr>
                                    </p:animRot>
                                  </p:childTnLst>
                                </p:cTn>
                              </p:par>
                              <p:par>
                                <p:cTn id="7" presetID="1" presetClass="entr" presetSubtype="0" fill="hold" grpId="1" nodeType="withEffect">
                                  <p:stCondLst>
                                    <p:cond delay="500"/>
                                  </p:stCondLst>
                                  <p:childTnLst>
                                    <p:set>
                                      <p:cBhvr>
                                        <p:cTn id="8" dur="1" fill="hold">
                                          <p:stCondLst>
                                            <p:cond delay="0"/>
                                          </p:stCondLst>
                                        </p:cTn>
                                        <p:tgtEl>
                                          <p:spTgt spid="28"/>
                                        </p:tgtEl>
                                        <p:attrNameLst>
                                          <p:attrName>style.visibility</p:attrName>
                                        </p:attrNameLst>
                                      </p:cBhvr>
                                      <p:to>
                                        <p:strVal val="visible"/>
                                      </p:to>
                                    </p:set>
                                  </p:childTnLst>
                                </p:cTn>
                              </p:par>
                              <p:par>
                                <p:cTn id="9" presetID="42" presetClass="exit" presetSubtype="0" repeatCount="59000" fill="hold" grpId="0" nodeType="withEffect">
                                  <p:stCondLst>
                                    <p:cond delay="500"/>
                                  </p:stCondLst>
                                  <p:childTnLst>
                                    <p:animEffect transition="out" filter="fade">
                                      <p:cBhvr>
                                        <p:cTn id="10" dur="500"/>
                                        <p:tgtEl>
                                          <p:spTgt spid="28"/>
                                        </p:tgtEl>
                                      </p:cBhvr>
                                    </p:animEffect>
                                    <p:anim calcmode="lin" valueType="num">
                                      <p:cBhvr>
                                        <p:cTn id="11" dur="500"/>
                                        <p:tgtEl>
                                          <p:spTgt spid="28"/>
                                        </p:tgtEl>
                                        <p:attrNameLst>
                                          <p:attrName>ppt_x</p:attrName>
                                        </p:attrNameLst>
                                      </p:cBhvr>
                                      <p:tavLst>
                                        <p:tav tm="0">
                                          <p:val>
                                            <p:strVal val="ppt_x"/>
                                          </p:val>
                                        </p:tav>
                                        <p:tav tm="100000">
                                          <p:val>
                                            <p:strVal val="ppt_x"/>
                                          </p:val>
                                        </p:tav>
                                      </p:tavLst>
                                    </p:anim>
                                    <p:anim calcmode="lin" valueType="num">
                                      <p:cBhvr>
                                        <p:cTn id="12" dur="500"/>
                                        <p:tgtEl>
                                          <p:spTgt spid="28"/>
                                        </p:tgtEl>
                                        <p:attrNameLst>
                                          <p:attrName>ppt_y</p:attrName>
                                        </p:attrNameLst>
                                      </p:cBhvr>
                                      <p:tavLst>
                                        <p:tav tm="0">
                                          <p:val>
                                            <p:strVal val="ppt_y"/>
                                          </p:val>
                                        </p:tav>
                                        <p:tav tm="100000">
                                          <p:val>
                                            <p:strVal val="ppt_y+.1"/>
                                          </p:val>
                                        </p:tav>
                                      </p:tavLst>
                                    </p:anim>
                                    <p:set>
                                      <p:cBhvr>
                                        <p:cTn id="13" dur="1" fill="hold">
                                          <p:stCondLst>
                                            <p:cond delay="499"/>
                                          </p:stCondLst>
                                        </p:cTn>
                                        <p:tgtEl>
                                          <p:spTgt spid="28"/>
                                        </p:tgtEl>
                                        <p:attrNameLst>
                                          <p:attrName>style.visibility</p:attrName>
                                        </p:attrNameLst>
                                      </p:cBhvr>
                                      <p:to>
                                        <p:strVal val="hidden"/>
                                      </p:to>
                                    </p:set>
                                  </p:childTnLst>
                                </p:cTn>
                              </p:par>
                              <p:par>
                                <p:cTn id="14" presetID="2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6000"/>
                                        <p:tgtEl>
                                          <p:spTgt spid="26"/>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6000"/>
                                        <p:tgtEl>
                                          <p:spTgt spid="29"/>
                                        </p:tgtEl>
                                      </p:cBhvr>
                                    </p:animEffect>
                                  </p:childTnLst>
                                </p:cTn>
                              </p:par>
                              <p:par>
                                <p:cTn id="20" presetID="22" presetClass="entr" presetSubtype="4" fill="hold" grpId="0" nodeType="withEffect">
                                  <p:stCondLst>
                                    <p:cond delay="1200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6000"/>
                                        <p:tgtEl>
                                          <p:spTgt spid="30"/>
                                        </p:tgtEl>
                                      </p:cBhvr>
                                    </p:animEffect>
                                  </p:childTnLst>
                                </p:cTn>
                              </p:par>
                              <p:par>
                                <p:cTn id="23" presetID="22" presetClass="entr" presetSubtype="4" fill="hold" grpId="0" nodeType="withEffect">
                                  <p:stCondLst>
                                    <p:cond delay="1800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6000"/>
                                        <p:tgtEl>
                                          <p:spTgt spid="31"/>
                                        </p:tgtEl>
                                      </p:cBhvr>
                                    </p:animEffect>
                                  </p:childTnLst>
                                </p:cTn>
                              </p:par>
                              <p:par>
                                <p:cTn id="26" presetID="22" presetClass="entr" presetSubtype="4" fill="hold" grpId="0" nodeType="withEffect">
                                  <p:stCondLst>
                                    <p:cond delay="2400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6000"/>
                                        <p:tgtEl>
                                          <p:spTgt spid="36"/>
                                        </p:tgtEl>
                                      </p:cBhvr>
                                    </p:animEffect>
                                  </p:childTnLst>
                                </p:cTn>
                              </p:par>
                              <p:par>
                                <p:cTn id="29" presetID="22" presetClass="exit" presetSubtype="1" fill="hold" grpId="0" nodeType="withEffect">
                                  <p:stCondLst>
                                    <p:cond delay="0"/>
                                  </p:stCondLst>
                                  <p:childTnLst>
                                    <p:animEffect transition="out" filter="wipe(up)">
                                      <p:cBhvr>
                                        <p:cTn id="30" dur="3000"/>
                                        <p:tgtEl>
                                          <p:spTgt spid="21"/>
                                        </p:tgtEl>
                                      </p:cBhvr>
                                    </p:animEffect>
                                    <p:set>
                                      <p:cBhvr>
                                        <p:cTn id="31" dur="1" fill="hold">
                                          <p:stCondLst>
                                            <p:cond delay="2999"/>
                                          </p:stCondLst>
                                        </p:cTn>
                                        <p:tgtEl>
                                          <p:spTgt spid="21"/>
                                        </p:tgtEl>
                                        <p:attrNameLst>
                                          <p:attrName>style.visibility</p:attrName>
                                        </p:attrNameLst>
                                      </p:cBhvr>
                                      <p:to>
                                        <p:strVal val="hidden"/>
                                      </p:to>
                                    </p:set>
                                  </p:childTnLst>
                                </p:cTn>
                              </p:par>
                              <p:par>
                                <p:cTn id="32" presetID="22" presetClass="exit" presetSubtype="1" fill="hold" grpId="0" nodeType="withEffect">
                                  <p:stCondLst>
                                    <p:cond delay="3000"/>
                                  </p:stCondLst>
                                  <p:childTnLst>
                                    <p:animEffect transition="out" filter="wipe(up)">
                                      <p:cBhvr>
                                        <p:cTn id="33" dur="3000"/>
                                        <p:tgtEl>
                                          <p:spTgt spid="20"/>
                                        </p:tgtEl>
                                      </p:cBhvr>
                                    </p:animEffect>
                                    <p:set>
                                      <p:cBhvr>
                                        <p:cTn id="34" dur="1" fill="hold">
                                          <p:stCondLst>
                                            <p:cond delay="2999"/>
                                          </p:stCondLst>
                                        </p:cTn>
                                        <p:tgtEl>
                                          <p:spTgt spid="20"/>
                                        </p:tgtEl>
                                        <p:attrNameLst>
                                          <p:attrName>style.visibility</p:attrName>
                                        </p:attrNameLst>
                                      </p:cBhvr>
                                      <p:to>
                                        <p:strVal val="hidden"/>
                                      </p:to>
                                    </p:set>
                                  </p:childTnLst>
                                </p:cTn>
                              </p:par>
                              <p:par>
                                <p:cTn id="35" presetID="22" presetClass="exit" presetSubtype="1" fill="hold" grpId="0" nodeType="withEffect">
                                  <p:stCondLst>
                                    <p:cond delay="6000"/>
                                  </p:stCondLst>
                                  <p:childTnLst>
                                    <p:animEffect transition="out" filter="wipe(up)">
                                      <p:cBhvr>
                                        <p:cTn id="36" dur="3000"/>
                                        <p:tgtEl>
                                          <p:spTgt spid="19"/>
                                        </p:tgtEl>
                                      </p:cBhvr>
                                    </p:animEffect>
                                    <p:set>
                                      <p:cBhvr>
                                        <p:cTn id="37" dur="1" fill="hold">
                                          <p:stCondLst>
                                            <p:cond delay="2999"/>
                                          </p:stCondLst>
                                        </p:cTn>
                                        <p:tgtEl>
                                          <p:spTgt spid="19"/>
                                        </p:tgtEl>
                                        <p:attrNameLst>
                                          <p:attrName>style.visibility</p:attrName>
                                        </p:attrNameLst>
                                      </p:cBhvr>
                                      <p:to>
                                        <p:strVal val="hidden"/>
                                      </p:to>
                                    </p:set>
                                  </p:childTnLst>
                                </p:cTn>
                              </p:par>
                              <p:par>
                                <p:cTn id="38" presetID="22" presetClass="exit" presetSubtype="1" fill="hold" grpId="0" nodeType="withEffect">
                                  <p:stCondLst>
                                    <p:cond delay="9000"/>
                                  </p:stCondLst>
                                  <p:childTnLst>
                                    <p:animEffect transition="out" filter="wipe(up)">
                                      <p:cBhvr>
                                        <p:cTn id="39" dur="3000"/>
                                        <p:tgtEl>
                                          <p:spTgt spid="18"/>
                                        </p:tgtEl>
                                      </p:cBhvr>
                                    </p:animEffect>
                                    <p:set>
                                      <p:cBhvr>
                                        <p:cTn id="40" dur="1" fill="hold">
                                          <p:stCondLst>
                                            <p:cond delay="2999"/>
                                          </p:stCondLst>
                                        </p:cTn>
                                        <p:tgtEl>
                                          <p:spTgt spid="18"/>
                                        </p:tgtEl>
                                        <p:attrNameLst>
                                          <p:attrName>style.visibility</p:attrName>
                                        </p:attrNameLst>
                                      </p:cBhvr>
                                      <p:to>
                                        <p:strVal val="hidden"/>
                                      </p:to>
                                    </p:set>
                                  </p:childTnLst>
                                </p:cTn>
                              </p:par>
                              <p:par>
                                <p:cTn id="41" presetID="22" presetClass="exit" presetSubtype="1" fill="hold" grpId="0" nodeType="withEffect">
                                  <p:stCondLst>
                                    <p:cond delay="12000"/>
                                  </p:stCondLst>
                                  <p:childTnLst>
                                    <p:animEffect transition="out" filter="wipe(up)">
                                      <p:cBhvr>
                                        <p:cTn id="42" dur="3000"/>
                                        <p:tgtEl>
                                          <p:spTgt spid="17"/>
                                        </p:tgtEl>
                                      </p:cBhvr>
                                    </p:animEffect>
                                    <p:set>
                                      <p:cBhvr>
                                        <p:cTn id="43" dur="1" fill="hold">
                                          <p:stCondLst>
                                            <p:cond delay="2999"/>
                                          </p:stCondLst>
                                        </p:cTn>
                                        <p:tgtEl>
                                          <p:spTgt spid="17"/>
                                        </p:tgtEl>
                                        <p:attrNameLst>
                                          <p:attrName>style.visibility</p:attrName>
                                        </p:attrNameLst>
                                      </p:cBhvr>
                                      <p:to>
                                        <p:strVal val="hidden"/>
                                      </p:to>
                                    </p:set>
                                  </p:childTnLst>
                                </p:cTn>
                              </p:par>
                              <p:par>
                                <p:cTn id="44" presetID="22" presetClass="exit" presetSubtype="1" fill="hold" grpId="0" nodeType="withEffect">
                                  <p:stCondLst>
                                    <p:cond delay="15000"/>
                                  </p:stCondLst>
                                  <p:childTnLst>
                                    <p:animEffect transition="out" filter="wipe(up)">
                                      <p:cBhvr>
                                        <p:cTn id="45" dur="3000"/>
                                        <p:tgtEl>
                                          <p:spTgt spid="16"/>
                                        </p:tgtEl>
                                      </p:cBhvr>
                                    </p:animEffect>
                                    <p:set>
                                      <p:cBhvr>
                                        <p:cTn id="46" dur="1" fill="hold">
                                          <p:stCondLst>
                                            <p:cond delay="2999"/>
                                          </p:stCondLst>
                                        </p:cTn>
                                        <p:tgtEl>
                                          <p:spTgt spid="16"/>
                                        </p:tgtEl>
                                        <p:attrNameLst>
                                          <p:attrName>style.visibility</p:attrName>
                                        </p:attrNameLst>
                                      </p:cBhvr>
                                      <p:to>
                                        <p:strVal val="hidden"/>
                                      </p:to>
                                    </p:set>
                                  </p:childTnLst>
                                </p:cTn>
                              </p:par>
                              <p:par>
                                <p:cTn id="47" presetID="22" presetClass="exit" presetSubtype="1" fill="hold" grpId="0" nodeType="withEffect">
                                  <p:stCondLst>
                                    <p:cond delay="18000"/>
                                  </p:stCondLst>
                                  <p:childTnLst>
                                    <p:animEffect transition="out" filter="wipe(up)">
                                      <p:cBhvr>
                                        <p:cTn id="48" dur="3000"/>
                                        <p:tgtEl>
                                          <p:spTgt spid="15"/>
                                        </p:tgtEl>
                                      </p:cBhvr>
                                    </p:animEffect>
                                    <p:set>
                                      <p:cBhvr>
                                        <p:cTn id="49" dur="1" fill="hold">
                                          <p:stCondLst>
                                            <p:cond delay="2999"/>
                                          </p:stCondLst>
                                        </p:cTn>
                                        <p:tgtEl>
                                          <p:spTgt spid="15"/>
                                        </p:tgtEl>
                                        <p:attrNameLst>
                                          <p:attrName>style.visibility</p:attrName>
                                        </p:attrNameLst>
                                      </p:cBhvr>
                                      <p:to>
                                        <p:strVal val="hidden"/>
                                      </p:to>
                                    </p:set>
                                  </p:childTnLst>
                                </p:cTn>
                              </p:par>
                              <p:par>
                                <p:cTn id="50" presetID="22" presetClass="exit" presetSubtype="1" fill="hold" grpId="0" nodeType="withEffect">
                                  <p:stCondLst>
                                    <p:cond delay="21000"/>
                                  </p:stCondLst>
                                  <p:childTnLst>
                                    <p:animEffect transition="out" filter="wipe(up)">
                                      <p:cBhvr>
                                        <p:cTn id="51" dur="3000"/>
                                        <p:tgtEl>
                                          <p:spTgt spid="14"/>
                                        </p:tgtEl>
                                      </p:cBhvr>
                                    </p:animEffect>
                                    <p:set>
                                      <p:cBhvr>
                                        <p:cTn id="52" dur="1" fill="hold">
                                          <p:stCondLst>
                                            <p:cond delay="2999"/>
                                          </p:stCondLst>
                                        </p:cTn>
                                        <p:tgtEl>
                                          <p:spTgt spid="14"/>
                                        </p:tgtEl>
                                        <p:attrNameLst>
                                          <p:attrName>style.visibility</p:attrName>
                                        </p:attrNameLst>
                                      </p:cBhvr>
                                      <p:to>
                                        <p:strVal val="hidden"/>
                                      </p:to>
                                    </p:set>
                                  </p:childTnLst>
                                </p:cTn>
                              </p:par>
                              <p:par>
                                <p:cTn id="53" presetID="22" presetClass="exit" presetSubtype="1" fill="hold" grpId="0" nodeType="withEffect">
                                  <p:stCondLst>
                                    <p:cond delay="24000"/>
                                  </p:stCondLst>
                                  <p:childTnLst>
                                    <p:animEffect transition="out" filter="wipe(up)">
                                      <p:cBhvr>
                                        <p:cTn id="54" dur="3000"/>
                                        <p:tgtEl>
                                          <p:spTgt spid="13"/>
                                        </p:tgtEl>
                                      </p:cBhvr>
                                    </p:animEffect>
                                    <p:set>
                                      <p:cBhvr>
                                        <p:cTn id="55" dur="1" fill="hold">
                                          <p:stCondLst>
                                            <p:cond delay="2999"/>
                                          </p:stCondLst>
                                        </p:cTn>
                                        <p:tgtEl>
                                          <p:spTgt spid="13"/>
                                        </p:tgtEl>
                                        <p:attrNameLst>
                                          <p:attrName>style.visibility</p:attrName>
                                        </p:attrNameLst>
                                      </p:cBhvr>
                                      <p:to>
                                        <p:strVal val="hidden"/>
                                      </p:to>
                                    </p:set>
                                  </p:childTnLst>
                                </p:cTn>
                              </p:par>
                              <p:par>
                                <p:cTn id="56" presetID="22" presetClass="exit" presetSubtype="1" fill="hold" grpId="0" nodeType="withEffect">
                                  <p:stCondLst>
                                    <p:cond delay="27000"/>
                                  </p:stCondLst>
                                  <p:childTnLst>
                                    <p:animEffect transition="out" filter="wipe(up)">
                                      <p:cBhvr>
                                        <p:cTn id="57" dur="3000"/>
                                        <p:tgtEl>
                                          <p:spTgt spid="12"/>
                                        </p:tgtEl>
                                      </p:cBhvr>
                                    </p:animEffect>
                                    <p:set>
                                      <p:cBhvr>
                                        <p:cTn id="58" dur="1" fill="hold">
                                          <p:stCondLst>
                                            <p:cond delay="2999"/>
                                          </p:stCondLst>
                                        </p:cTn>
                                        <p:tgtEl>
                                          <p:spTgt spid="12"/>
                                        </p:tgtEl>
                                        <p:attrNameLst>
                                          <p:attrName>style.visibility</p:attrName>
                                        </p:attrNameLst>
                                      </p:cBhvr>
                                      <p:to>
                                        <p:strVal val="hidden"/>
                                      </p:to>
                                    </p:set>
                                  </p:childTnLst>
                                </p:cTn>
                              </p:par>
                              <p:par>
                                <p:cTn id="59" presetID="19" presetClass="emph" presetSubtype="0" fill="hold" grpId="1" nodeType="withEffect">
                                  <p:stCondLst>
                                    <p:cond delay="4000"/>
                                  </p:stCondLst>
                                  <p:childTnLst>
                                    <p:animClr clrSpc="rgb" dir="cw">
                                      <p:cBhvr override="childStyle">
                                        <p:cTn id="60" dur="1000" fill="hold"/>
                                        <p:tgtEl>
                                          <p:spTgt spid="36"/>
                                        </p:tgtEl>
                                        <p:attrNameLst>
                                          <p:attrName>style.color</p:attrName>
                                        </p:attrNameLst>
                                      </p:cBhvr>
                                      <p:to>
                                        <a:srgbClr val="008F00"/>
                                      </p:to>
                                    </p:animClr>
                                    <p:animClr clrSpc="rgb" dir="cw">
                                      <p:cBhvr>
                                        <p:cTn id="61" dur="1000" fill="hold"/>
                                        <p:tgtEl>
                                          <p:spTgt spid="36"/>
                                        </p:tgtEl>
                                        <p:attrNameLst>
                                          <p:attrName>fillcolor</p:attrName>
                                        </p:attrNameLst>
                                      </p:cBhvr>
                                      <p:to>
                                        <a:srgbClr val="008F00"/>
                                      </p:to>
                                    </p:animClr>
                                    <p:set>
                                      <p:cBhvr>
                                        <p:cTn id="62" dur="1000" fill="hold"/>
                                        <p:tgtEl>
                                          <p:spTgt spid="36"/>
                                        </p:tgtEl>
                                        <p:attrNameLst>
                                          <p:attrName>fill.type</p:attrName>
                                        </p:attrNameLst>
                                      </p:cBhvr>
                                      <p:to>
                                        <p:strVal val="solid"/>
                                      </p:to>
                                    </p:set>
                                    <p:set>
                                      <p:cBhvr>
                                        <p:cTn id="63" dur="1000" fill="hold"/>
                                        <p:tgtEl>
                                          <p:spTgt spid="36"/>
                                        </p:tgtEl>
                                        <p:attrNameLst>
                                          <p:attrName>fill.on</p:attrName>
                                        </p:attrNameLst>
                                      </p:cBhvr>
                                      <p:to>
                                        <p:strVal val="true"/>
                                      </p:to>
                                    </p:set>
                                  </p:childTnLst>
                                </p:cTn>
                              </p:par>
                              <p:par>
                                <p:cTn id="64" presetID="19" presetClass="emph" presetSubtype="0" fill="hold" grpId="1" nodeType="withEffect">
                                  <p:stCondLst>
                                    <p:cond delay="4000"/>
                                  </p:stCondLst>
                                  <p:childTnLst>
                                    <p:animClr clrSpc="rgb" dir="cw">
                                      <p:cBhvr override="childStyle">
                                        <p:cTn id="65" dur="1000" fill="hold"/>
                                        <p:tgtEl>
                                          <p:spTgt spid="31"/>
                                        </p:tgtEl>
                                        <p:attrNameLst>
                                          <p:attrName>style.color</p:attrName>
                                        </p:attrNameLst>
                                      </p:cBhvr>
                                      <p:to>
                                        <a:srgbClr val="008F00"/>
                                      </p:to>
                                    </p:animClr>
                                    <p:animClr clrSpc="rgb" dir="cw">
                                      <p:cBhvr>
                                        <p:cTn id="66" dur="1000" fill="hold"/>
                                        <p:tgtEl>
                                          <p:spTgt spid="31"/>
                                        </p:tgtEl>
                                        <p:attrNameLst>
                                          <p:attrName>fillcolor</p:attrName>
                                        </p:attrNameLst>
                                      </p:cBhvr>
                                      <p:to>
                                        <a:srgbClr val="008F00"/>
                                      </p:to>
                                    </p:animClr>
                                    <p:set>
                                      <p:cBhvr>
                                        <p:cTn id="67" dur="1000" fill="hold"/>
                                        <p:tgtEl>
                                          <p:spTgt spid="31"/>
                                        </p:tgtEl>
                                        <p:attrNameLst>
                                          <p:attrName>fill.type</p:attrName>
                                        </p:attrNameLst>
                                      </p:cBhvr>
                                      <p:to>
                                        <p:strVal val="solid"/>
                                      </p:to>
                                    </p:set>
                                    <p:set>
                                      <p:cBhvr>
                                        <p:cTn id="68" dur="1000" fill="hold"/>
                                        <p:tgtEl>
                                          <p:spTgt spid="31"/>
                                        </p:tgtEl>
                                        <p:attrNameLst>
                                          <p:attrName>fill.on</p:attrName>
                                        </p:attrNameLst>
                                      </p:cBhvr>
                                      <p:to>
                                        <p:strVal val="true"/>
                                      </p:to>
                                    </p:set>
                                  </p:childTnLst>
                                </p:cTn>
                              </p:par>
                              <p:par>
                                <p:cTn id="69" presetID="19" presetClass="emph" presetSubtype="0" fill="hold" grpId="1" nodeType="withEffect">
                                  <p:stCondLst>
                                    <p:cond delay="4000"/>
                                  </p:stCondLst>
                                  <p:childTnLst>
                                    <p:animClr clrSpc="rgb" dir="cw">
                                      <p:cBhvr override="childStyle">
                                        <p:cTn id="70" dur="1000" fill="hold"/>
                                        <p:tgtEl>
                                          <p:spTgt spid="30"/>
                                        </p:tgtEl>
                                        <p:attrNameLst>
                                          <p:attrName>style.color</p:attrName>
                                        </p:attrNameLst>
                                      </p:cBhvr>
                                      <p:to>
                                        <a:srgbClr val="008F00"/>
                                      </p:to>
                                    </p:animClr>
                                    <p:animClr clrSpc="rgb" dir="cw">
                                      <p:cBhvr>
                                        <p:cTn id="71" dur="1000" fill="hold"/>
                                        <p:tgtEl>
                                          <p:spTgt spid="30"/>
                                        </p:tgtEl>
                                        <p:attrNameLst>
                                          <p:attrName>fillcolor</p:attrName>
                                        </p:attrNameLst>
                                      </p:cBhvr>
                                      <p:to>
                                        <a:srgbClr val="008F00"/>
                                      </p:to>
                                    </p:animClr>
                                    <p:set>
                                      <p:cBhvr>
                                        <p:cTn id="72" dur="1000" fill="hold"/>
                                        <p:tgtEl>
                                          <p:spTgt spid="30"/>
                                        </p:tgtEl>
                                        <p:attrNameLst>
                                          <p:attrName>fill.type</p:attrName>
                                        </p:attrNameLst>
                                      </p:cBhvr>
                                      <p:to>
                                        <p:strVal val="solid"/>
                                      </p:to>
                                    </p:set>
                                    <p:set>
                                      <p:cBhvr>
                                        <p:cTn id="73" dur="1000" fill="hold"/>
                                        <p:tgtEl>
                                          <p:spTgt spid="30"/>
                                        </p:tgtEl>
                                        <p:attrNameLst>
                                          <p:attrName>fill.on</p:attrName>
                                        </p:attrNameLst>
                                      </p:cBhvr>
                                      <p:to>
                                        <p:strVal val="true"/>
                                      </p:to>
                                    </p:set>
                                  </p:childTnLst>
                                </p:cTn>
                              </p:par>
                              <p:par>
                                <p:cTn id="74" presetID="19" presetClass="emph" presetSubtype="0" fill="hold" grpId="1" nodeType="withEffect">
                                  <p:stCondLst>
                                    <p:cond delay="4000"/>
                                  </p:stCondLst>
                                  <p:childTnLst>
                                    <p:animClr clrSpc="rgb" dir="cw">
                                      <p:cBhvr override="childStyle">
                                        <p:cTn id="75" dur="1000" fill="hold"/>
                                        <p:tgtEl>
                                          <p:spTgt spid="29"/>
                                        </p:tgtEl>
                                        <p:attrNameLst>
                                          <p:attrName>style.color</p:attrName>
                                        </p:attrNameLst>
                                      </p:cBhvr>
                                      <p:to>
                                        <a:srgbClr val="008F00"/>
                                      </p:to>
                                    </p:animClr>
                                    <p:animClr clrSpc="rgb" dir="cw">
                                      <p:cBhvr>
                                        <p:cTn id="76" dur="1000" fill="hold"/>
                                        <p:tgtEl>
                                          <p:spTgt spid="29"/>
                                        </p:tgtEl>
                                        <p:attrNameLst>
                                          <p:attrName>fillcolor</p:attrName>
                                        </p:attrNameLst>
                                      </p:cBhvr>
                                      <p:to>
                                        <a:srgbClr val="008F00"/>
                                      </p:to>
                                    </p:animClr>
                                    <p:set>
                                      <p:cBhvr>
                                        <p:cTn id="77" dur="1000" fill="hold"/>
                                        <p:tgtEl>
                                          <p:spTgt spid="29"/>
                                        </p:tgtEl>
                                        <p:attrNameLst>
                                          <p:attrName>fill.type</p:attrName>
                                        </p:attrNameLst>
                                      </p:cBhvr>
                                      <p:to>
                                        <p:strVal val="solid"/>
                                      </p:to>
                                    </p:set>
                                    <p:set>
                                      <p:cBhvr>
                                        <p:cTn id="78" dur="1000" fill="hold"/>
                                        <p:tgtEl>
                                          <p:spTgt spid="29"/>
                                        </p:tgtEl>
                                        <p:attrNameLst>
                                          <p:attrName>fill.on</p:attrName>
                                        </p:attrNameLst>
                                      </p:cBhvr>
                                      <p:to>
                                        <p:strVal val="true"/>
                                      </p:to>
                                    </p:set>
                                  </p:childTnLst>
                                </p:cTn>
                              </p:par>
                              <p:par>
                                <p:cTn id="79" presetID="19" presetClass="emph" presetSubtype="0" fill="hold" grpId="1" nodeType="withEffect">
                                  <p:stCondLst>
                                    <p:cond delay="4000"/>
                                  </p:stCondLst>
                                  <p:childTnLst>
                                    <p:animClr clrSpc="rgb" dir="cw">
                                      <p:cBhvr override="childStyle">
                                        <p:cTn id="80" dur="1000" fill="hold"/>
                                        <p:tgtEl>
                                          <p:spTgt spid="26"/>
                                        </p:tgtEl>
                                        <p:attrNameLst>
                                          <p:attrName>style.color</p:attrName>
                                        </p:attrNameLst>
                                      </p:cBhvr>
                                      <p:to>
                                        <a:srgbClr val="008F00"/>
                                      </p:to>
                                    </p:animClr>
                                    <p:animClr clrSpc="rgb" dir="cw">
                                      <p:cBhvr>
                                        <p:cTn id="81" dur="1000" fill="hold"/>
                                        <p:tgtEl>
                                          <p:spTgt spid="26"/>
                                        </p:tgtEl>
                                        <p:attrNameLst>
                                          <p:attrName>fillcolor</p:attrName>
                                        </p:attrNameLst>
                                      </p:cBhvr>
                                      <p:to>
                                        <a:srgbClr val="008F00"/>
                                      </p:to>
                                    </p:animClr>
                                    <p:set>
                                      <p:cBhvr>
                                        <p:cTn id="82" dur="1000" fill="hold"/>
                                        <p:tgtEl>
                                          <p:spTgt spid="26"/>
                                        </p:tgtEl>
                                        <p:attrNameLst>
                                          <p:attrName>fill.type</p:attrName>
                                        </p:attrNameLst>
                                      </p:cBhvr>
                                      <p:to>
                                        <p:strVal val="solid"/>
                                      </p:to>
                                    </p:set>
                                    <p:set>
                                      <p:cBhvr>
                                        <p:cTn id="83" dur="1000" fill="hold"/>
                                        <p:tgtEl>
                                          <p:spTgt spid="26"/>
                                        </p:tgtEl>
                                        <p:attrNameLst>
                                          <p:attrName>fill.on</p:attrName>
                                        </p:attrNameLst>
                                      </p:cBhvr>
                                      <p:to>
                                        <p:strVal val="true"/>
                                      </p:to>
                                    </p:set>
                                  </p:childTnLst>
                                </p:cTn>
                              </p:par>
                              <p:par>
                                <p:cTn id="84" presetID="19" presetClass="emph" presetSubtype="0" fill="hold" grpId="0" nodeType="withEffect">
                                  <p:stCondLst>
                                    <p:cond delay="4000"/>
                                  </p:stCondLst>
                                  <p:childTnLst>
                                    <p:animClr clrSpc="rgb" dir="cw">
                                      <p:cBhvr override="childStyle">
                                        <p:cTn id="85" dur="1000" fill="hold"/>
                                        <p:tgtEl>
                                          <p:spTgt spid="23"/>
                                        </p:tgtEl>
                                        <p:attrNameLst>
                                          <p:attrName>style.color</p:attrName>
                                        </p:attrNameLst>
                                      </p:cBhvr>
                                      <p:to>
                                        <a:srgbClr val="008F00"/>
                                      </p:to>
                                    </p:animClr>
                                    <p:animClr clrSpc="rgb" dir="cw">
                                      <p:cBhvr>
                                        <p:cTn id="86" dur="1000" fill="hold"/>
                                        <p:tgtEl>
                                          <p:spTgt spid="23"/>
                                        </p:tgtEl>
                                        <p:attrNameLst>
                                          <p:attrName>fillcolor</p:attrName>
                                        </p:attrNameLst>
                                      </p:cBhvr>
                                      <p:to>
                                        <a:srgbClr val="008F00"/>
                                      </p:to>
                                    </p:animClr>
                                    <p:set>
                                      <p:cBhvr>
                                        <p:cTn id="87" dur="1000" fill="hold"/>
                                        <p:tgtEl>
                                          <p:spTgt spid="23"/>
                                        </p:tgtEl>
                                        <p:attrNameLst>
                                          <p:attrName>fill.type</p:attrName>
                                        </p:attrNameLst>
                                      </p:cBhvr>
                                      <p:to>
                                        <p:strVal val="solid"/>
                                      </p:to>
                                    </p:set>
                                    <p:set>
                                      <p:cBhvr>
                                        <p:cTn id="88" dur="1000" fill="hold"/>
                                        <p:tgtEl>
                                          <p:spTgt spid="23"/>
                                        </p:tgtEl>
                                        <p:attrNameLst>
                                          <p:attrName>fill.on</p:attrName>
                                        </p:attrNameLst>
                                      </p:cBhvr>
                                      <p:to>
                                        <p:strVal val="true"/>
                                      </p:to>
                                    </p:set>
                                  </p:childTnLst>
                                </p:cTn>
                              </p:par>
                              <p:par>
                                <p:cTn id="89" presetID="19" presetClass="emph" presetSubtype="0" fill="hold" grpId="2" nodeType="withEffect">
                                  <p:stCondLst>
                                    <p:cond delay="5000"/>
                                  </p:stCondLst>
                                  <p:childTnLst>
                                    <p:animClr clrSpc="rgb" dir="cw">
                                      <p:cBhvr override="childStyle">
                                        <p:cTn id="90" dur="1000" fill="hold"/>
                                        <p:tgtEl>
                                          <p:spTgt spid="36"/>
                                        </p:tgtEl>
                                        <p:attrNameLst>
                                          <p:attrName>style.color</p:attrName>
                                        </p:attrNameLst>
                                      </p:cBhvr>
                                      <p:to>
                                        <a:srgbClr val="FF0000"/>
                                      </p:to>
                                    </p:animClr>
                                    <p:animClr clrSpc="rgb" dir="cw">
                                      <p:cBhvr>
                                        <p:cTn id="91" dur="1000" fill="hold"/>
                                        <p:tgtEl>
                                          <p:spTgt spid="36"/>
                                        </p:tgtEl>
                                        <p:attrNameLst>
                                          <p:attrName>fillcolor</p:attrName>
                                        </p:attrNameLst>
                                      </p:cBhvr>
                                      <p:to>
                                        <a:srgbClr val="FF0000"/>
                                      </p:to>
                                    </p:animClr>
                                    <p:set>
                                      <p:cBhvr>
                                        <p:cTn id="92" dur="1000" fill="hold"/>
                                        <p:tgtEl>
                                          <p:spTgt spid="36"/>
                                        </p:tgtEl>
                                        <p:attrNameLst>
                                          <p:attrName>fill.type</p:attrName>
                                        </p:attrNameLst>
                                      </p:cBhvr>
                                      <p:to>
                                        <p:strVal val="solid"/>
                                      </p:to>
                                    </p:set>
                                    <p:set>
                                      <p:cBhvr>
                                        <p:cTn id="93" dur="1000" fill="hold"/>
                                        <p:tgtEl>
                                          <p:spTgt spid="36"/>
                                        </p:tgtEl>
                                        <p:attrNameLst>
                                          <p:attrName>fill.on</p:attrName>
                                        </p:attrNameLst>
                                      </p:cBhvr>
                                      <p:to>
                                        <p:strVal val="true"/>
                                      </p:to>
                                    </p:set>
                                  </p:childTnLst>
                                </p:cTn>
                              </p:par>
                              <p:par>
                                <p:cTn id="94" presetID="19" presetClass="emph" presetSubtype="0" fill="hold" grpId="2" nodeType="withEffect">
                                  <p:stCondLst>
                                    <p:cond delay="5000"/>
                                  </p:stCondLst>
                                  <p:childTnLst>
                                    <p:animClr clrSpc="rgb" dir="cw">
                                      <p:cBhvr override="childStyle">
                                        <p:cTn id="95" dur="1000" fill="hold"/>
                                        <p:tgtEl>
                                          <p:spTgt spid="31"/>
                                        </p:tgtEl>
                                        <p:attrNameLst>
                                          <p:attrName>style.color</p:attrName>
                                        </p:attrNameLst>
                                      </p:cBhvr>
                                      <p:to>
                                        <a:srgbClr val="FF0000"/>
                                      </p:to>
                                    </p:animClr>
                                    <p:animClr clrSpc="rgb" dir="cw">
                                      <p:cBhvr>
                                        <p:cTn id="96" dur="1000" fill="hold"/>
                                        <p:tgtEl>
                                          <p:spTgt spid="31"/>
                                        </p:tgtEl>
                                        <p:attrNameLst>
                                          <p:attrName>fillcolor</p:attrName>
                                        </p:attrNameLst>
                                      </p:cBhvr>
                                      <p:to>
                                        <a:srgbClr val="FF0000"/>
                                      </p:to>
                                    </p:animClr>
                                    <p:set>
                                      <p:cBhvr>
                                        <p:cTn id="97" dur="1000" fill="hold"/>
                                        <p:tgtEl>
                                          <p:spTgt spid="31"/>
                                        </p:tgtEl>
                                        <p:attrNameLst>
                                          <p:attrName>fill.type</p:attrName>
                                        </p:attrNameLst>
                                      </p:cBhvr>
                                      <p:to>
                                        <p:strVal val="solid"/>
                                      </p:to>
                                    </p:set>
                                    <p:set>
                                      <p:cBhvr>
                                        <p:cTn id="98" dur="1000" fill="hold"/>
                                        <p:tgtEl>
                                          <p:spTgt spid="31"/>
                                        </p:tgtEl>
                                        <p:attrNameLst>
                                          <p:attrName>fill.on</p:attrName>
                                        </p:attrNameLst>
                                      </p:cBhvr>
                                      <p:to>
                                        <p:strVal val="true"/>
                                      </p:to>
                                    </p:set>
                                  </p:childTnLst>
                                </p:cTn>
                              </p:par>
                              <p:par>
                                <p:cTn id="99" presetID="19" presetClass="emph" presetSubtype="0" fill="hold" grpId="2" nodeType="withEffect">
                                  <p:stCondLst>
                                    <p:cond delay="5000"/>
                                  </p:stCondLst>
                                  <p:childTnLst>
                                    <p:animClr clrSpc="rgb" dir="cw">
                                      <p:cBhvr override="childStyle">
                                        <p:cTn id="100" dur="1000" fill="hold"/>
                                        <p:tgtEl>
                                          <p:spTgt spid="30"/>
                                        </p:tgtEl>
                                        <p:attrNameLst>
                                          <p:attrName>style.color</p:attrName>
                                        </p:attrNameLst>
                                      </p:cBhvr>
                                      <p:to>
                                        <a:srgbClr val="FF0000"/>
                                      </p:to>
                                    </p:animClr>
                                    <p:animClr clrSpc="rgb" dir="cw">
                                      <p:cBhvr>
                                        <p:cTn id="101" dur="1000" fill="hold"/>
                                        <p:tgtEl>
                                          <p:spTgt spid="30"/>
                                        </p:tgtEl>
                                        <p:attrNameLst>
                                          <p:attrName>fillcolor</p:attrName>
                                        </p:attrNameLst>
                                      </p:cBhvr>
                                      <p:to>
                                        <a:srgbClr val="FF0000"/>
                                      </p:to>
                                    </p:animClr>
                                    <p:set>
                                      <p:cBhvr>
                                        <p:cTn id="102" dur="1000" fill="hold"/>
                                        <p:tgtEl>
                                          <p:spTgt spid="30"/>
                                        </p:tgtEl>
                                        <p:attrNameLst>
                                          <p:attrName>fill.type</p:attrName>
                                        </p:attrNameLst>
                                      </p:cBhvr>
                                      <p:to>
                                        <p:strVal val="solid"/>
                                      </p:to>
                                    </p:set>
                                    <p:set>
                                      <p:cBhvr>
                                        <p:cTn id="103" dur="1000" fill="hold"/>
                                        <p:tgtEl>
                                          <p:spTgt spid="30"/>
                                        </p:tgtEl>
                                        <p:attrNameLst>
                                          <p:attrName>fill.on</p:attrName>
                                        </p:attrNameLst>
                                      </p:cBhvr>
                                      <p:to>
                                        <p:strVal val="true"/>
                                      </p:to>
                                    </p:set>
                                  </p:childTnLst>
                                </p:cTn>
                              </p:par>
                              <p:par>
                                <p:cTn id="104" presetID="19" presetClass="emph" presetSubtype="0" fill="hold" grpId="2" nodeType="withEffect">
                                  <p:stCondLst>
                                    <p:cond delay="5000"/>
                                  </p:stCondLst>
                                  <p:childTnLst>
                                    <p:animClr clrSpc="rgb" dir="cw">
                                      <p:cBhvr override="childStyle">
                                        <p:cTn id="105" dur="1000" fill="hold"/>
                                        <p:tgtEl>
                                          <p:spTgt spid="29"/>
                                        </p:tgtEl>
                                        <p:attrNameLst>
                                          <p:attrName>style.color</p:attrName>
                                        </p:attrNameLst>
                                      </p:cBhvr>
                                      <p:to>
                                        <a:srgbClr val="FF0000"/>
                                      </p:to>
                                    </p:animClr>
                                    <p:animClr clrSpc="rgb" dir="cw">
                                      <p:cBhvr>
                                        <p:cTn id="106" dur="1000" fill="hold"/>
                                        <p:tgtEl>
                                          <p:spTgt spid="29"/>
                                        </p:tgtEl>
                                        <p:attrNameLst>
                                          <p:attrName>fillcolor</p:attrName>
                                        </p:attrNameLst>
                                      </p:cBhvr>
                                      <p:to>
                                        <a:srgbClr val="FF0000"/>
                                      </p:to>
                                    </p:animClr>
                                    <p:set>
                                      <p:cBhvr>
                                        <p:cTn id="107" dur="1000" fill="hold"/>
                                        <p:tgtEl>
                                          <p:spTgt spid="29"/>
                                        </p:tgtEl>
                                        <p:attrNameLst>
                                          <p:attrName>fill.type</p:attrName>
                                        </p:attrNameLst>
                                      </p:cBhvr>
                                      <p:to>
                                        <p:strVal val="solid"/>
                                      </p:to>
                                    </p:set>
                                    <p:set>
                                      <p:cBhvr>
                                        <p:cTn id="108" dur="1000" fill="hold"/>
                                        <p:tgtEl>
                                          <p:spTgt spid="29"/>
                                        </p:tgtEl>
                                        <p:attrNameLst>
                                          <p:attrName>fill.on</p:attrName>
                                        </p:attrNameLst>
                                      </p:cBhvr>
                                      <p:to>
                                        <p:strVal val="true"/>
                                      </p:to>
                                    </p:set>
                                  </p:childTnLst>
                                </p:cTn>
                              </p:par>
                              <p:par>
                                <p:cTn id="109" presetID="19" presetClass="emph" presetSubtype="0" fill="hold" grpId="2" nodeType="withEffect">
                                  <p:stCondLst>
                                    <p:cond delay="5000"/>
                                  </p:stCondLst>
                                  <p:childTnLst>
                                    <p:animClr clrSpc="rgb" dir="cw">
                                      <p:cBhvr override="childStyle">
                                        <p:cTn id="110" dur="1000" fill="hold"/>
                                        <p:tgtEl>
                                          <p:spTgt spid="26"/>
                                        </p:tgtEl>
                                        <p:attrNameLst>
                                          <p:attrName>style.color</p:attrName>
                                        </p:attrNameLst>
                                      </p:cBhvr>
                                      <p:to>
                                        <a:srgbClr val="FF0000"/>
                                      </p:to>
                                    </p:animClr>
                                    <p:animClr clrSpc="rgb" dir="cw">
                                      <p:cBhvr>
                                        <p:cTn id="111" dur="1000" fill="hold"/>
                                        <p:tgtEl>
                                          <p:spTgt spid="26"/>
                                        </p:tgtEl>
                                        <p:attrNameLst>
                                          <p:attrName>fillcolor</p:attrName>
                                        </p:attrNameLst>
                                      </p:cBhvr>
                                      <p:to>
                                        <a:srgbClr val="FF0000"/>
                                      </p:to>
                                    </p:animClr>
                                    <p:set>
                                      <p:cBhvr>
                                        <p:cTn id="112" dur="1000" fill="hold"/>
                                        <p:tgtEl>
                                          <p:spTgt spid="26"/>
                                        </p:tgtEl>
                                        <p:attrNameLst>
                                          <p:attrName>fill.type</p:attrName>
                                        </p:attrNameLst>
                                      </p:cBhvr>
                                      <p:to>
                                        <p:strVal val="solid"/>
                                      </p:to>
                                    </p:set>
                                    <p:set>
                                      <p:cBhvr>
                                        <p:cTn id="113" dur="1000" fill="hold"/>
                                        <p:tgtEl>
                                          <p:spTgt spid="26"/>
                                        </p:tgtEl>
                                        <p:attrNameLst>
                                          <p:attrName>fill.on</p:attrName>
                                        </p:attrNameLst>
                                      </p:cBhvr>
                                      <p:to>
                                        <p:strVal val="true"/>
                                      </p:to>
                                    </p:set>
                                  </p:childTnLst>
                                </p:cTn>
                              </p:par>
                              <p:par>
                                <p:cTn id="114" presetID="19" presetClass="emph" presetSubtype="0" fill="hold" grpId="1" nodeType="withEffect">
                                  <p:stCondLst>
                                    <p:cond delay="5000"/>
                                  </p:stCondLst>
                                  <p:childTnLst>
                                    <p:animClr clrSpc="rgb" dir="cw">
                                      <p:cBhvr override="childStyle">
                                        <p:cTn id="115" dur="1000" fill="hold"/>
                                        <p:tgtEl>
                                          <p:spTgt spid="23"/>
                                        </p:tgtEl>
                                        <p:attrNameLst>
                                          <p:attrName>style.color</p:attrName>
                                        </p:attrNameLst>
                                      </p:cBhvr>
                                      <p:to>
                                        <a:srgbClr val="FF0000"/>
                                      </p:to>
                                    </p:animClr>
                                    <p:animClr clrSpc="rgb" dir="cw">
                                      <p:cBhvr>
                                        <p:cTn id="116" dur="1000" fill="hold"/>
                                        <p:tgtEl>
                                          <p:spTgt spid="23"/>
                                        </p:tgtEl>
                                        <p:attrNameLst>
                                          <p:attrName>fillcolor</p:attrName>
                                        </p:attrNameLst>
                                      </p:cBhvr>
                                      <p:to>
                                        <a:srgbClr val="FF0000"/>
                                      </p:to>
                                    </p:animClr>
                                    <p:set>
                                      <p:cBhvr>
                                        <p:cTn id="117" dur="1000" fill="hold"/>
                                        <p:tgtEl>
                                          <p:spTgt spid="23"/>
                                        </p:tgtEl>
                                        <p:attrNameLst>
                                          <p:attrName>fill.type</p:attrName>
                                        </p:attrNameLst>
                                      </p:cBhvr>
                                      <p:to>
                                        <p:strVal val="solid"/>
                                      </p:to>
                                    </p:set>
                                    <p:set>
                                      <p:cBhvr>
                                        <p:cTn id="118" dur="1000" fill="hold"/>
                                        <p:tgtEl>
                                          <p:spTgt spid="23"/>
                                        </p:tgtEl>
                                        <p:attrNameLst>
                                          <p:attrName>fill.on</p:attrName>
                                        </p:attrNameLst>
                                      </p:cBhvr>
                                      <p:to>
                                        <p:strVal val="true"/>
                                      </p:to>
                                    </p:set>
                                  </p:childTnLst>
                                </p:cTn>
                              </p:par>
                              <p:par>
                                <p:cTn id="119" presetID="1" presetClass="exit" presetSubtype="0" fill="hold" grpId="0" nodeType="withEffect">
                                  <p:stCondLst>
                                    <p:cond delay="4000"/>
                                  </p:stCondLst>
                                  <p:childTnLst>
                                    <p:set>
                                      <p:cBhvr>
                                        <p:cTn id="120" dur="1" fill="hold">
                                          <p:stCondLst>
                                            <p:cond delay="0"/>
                                          </p:stCondLst>
                                        </p:cTn>
                                        <p:tgtEl>
                                          <p:spTgt spid="32"/>
                                        </p:tgtEl>
                                        <p:attrNameLst>
                                          <p:attrName>style.visibility</p:attrName>
                                        </p:attrNameLst>
                                      </p:cBhvr>
                                      <p:to>
                                        <p:strVal val="hidden"/>
                                      </p:to>
                                    </p:set>
                                  </p:childTnLst>
                                </p:cTn>
                              </p:par>
                              <p:par>
                                <p:cTn id="121" presetID="1" presetClass="exit" presetSubtype="0" fill="hold" grpId="0" nodeType="withEffect">
                                  <p:stCondLst>
                                    <p:cond delay="500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3" grpId="1" animBg="1"/>
      <p:bldP spid="26" grpId="0" animBg="1"/>
      <p:bldP spid="26" grpId="1" animBg="1"/>
      <p:bldP spid="26" grpId="2" animBg="1"/>
      <p:bldP spid="11" grpId="0" animBg="1"/>
      <p:bldP spid="28" grpId="0" animBg="1"/>
      <p:bldP spid="28" grpId="1" animBg="1"/>
      <p:bldP spid="29" grpId="0" animBg="1"/>
      <p:bldP spid="29" grpId="1" animBg="1"/>
      <p:bldP spid="29" grpId="2" animBg="1"/>
      <p:bldP spid="30" grpId="0" animBg="1"/>
      <p:bldP spid="30" grpId="1" animBg="1"/>
      <p:bldP spid="30" grpId="2" animBg="1"/>
      <p:bldP spid="31" grpId="0" animBg="1"/>
      <p:bldP spid="31" grpId="1" animBg="1"/>
      <p:bldP spid="31" grpId="2" animBg="1"/>
      <p:bldP spid="36" grpId="0" animBg="1"/>
      <p:bldP spid="36" grpId="1" animBg="1"/>
      <p:bldP spid="36" grpId="2" animBg="1"/>
      <p:bldP spid="27"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8193D138-427D-9FDC-1E1A-7F37C6D5A8E8}"/>
              </a:ext>
            </a:extLst>
          </p:cNvPr>
          <p:cNvSpPr/>
          <p:nvPr/>
        </p:nvSpPr>
        <p:spPr>
          <a:xfrm>
            <a:off x="5501372" y="309424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fortsetzen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249B2BF-9ADC-BC90-C3B7-2B1B90E8F396}"/>
              </a:ext>
            </a:extLst>
          </p:cNvPr>
          <p:cNvSpPr txBox="1"/>
          <p:nvPr/>
        </p:nvSpPr>
        <p:spPr>
          <a:xfrm>
            <a:off x="5391783" y="1853204"/>
            <a:ext cx="5424755" cy="461665"/>
          </a:xfrm>
          <a:prstGeom prst="rect">
            <a:avLst/>
          </a:prstGeom>
          <a:noFill/>
        </p:spPr>
        <p:txBody>
          <a:bodyPr wrap="square" rtlCol="0">
            <a:spAutoFit/>
          </a:bodyPr>
          <a:lstStyle/>
          <a:p>
            <a:r>
              <a:rPr lang="de-DE" sz="2400" dirty="0"/>
              <a:t>Da warst du leider zu voreilig!</a:t>
            </a:r>
          </a:p>
        </p:txBody>
      </p:sp>
      <p:sp>
        <p:nvSpPr>
          <p:cNvPr id="25" name="Rechteck 24">
            <a:extLst>
              <a:ext uri="{FF2B5EF4-FFF2-40B4-BE49-F238E27FC236}">
                <a16:creationId xmlns:a16="http://schemas.microsoft.com/office/drawing/2014/main" id="{1203C082-AFA2-DC13-59B6-76F8B45CC30B}"/>
              </a:ext>
            </a:extLst>
          </p:cNvPr>
          <p:cNvSpPr/>
          <p:nvPr/>
        </p:nvSpPr>
        <p:spPr>
          <a:xfrm>
            <a:off x="1714908" y="2138739"/>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945127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par>
                                <p:cTn id="7" presetID="1" presetClass="exit" presetSubtype="0" fill="hold" grpId="0" nodeType="withEffect">
                                  <p:stCondLst>
                                    <p:cond delay="800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25" name="Rechteck 24">
            <a:extLst>
              <a:ext uri="{FF2B5EF4-FFF2-40B4-BE49-F238E27FC236}">
                <a16:creationId xmlns:a16="http://schemas.microsoft.com/office/drawing/2014/main" id="{9BE9C09D-68D0-C94B-9304-65B9A1751805}"/>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Abgerundetes Rechteck 4">
            <a:hlinkClick r:id="rId3"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Auswertung starten</a:t>
            </a:r>
          </a:p>
        </p:txBody>
      </p:sp>
    </p:spTree>
    <p:extLst>
      <p:ext uri="{BB962C8B-B14F-4D97-AF65-F5344CB8AC3E}">
        <p14:creationId xmlns:p14="http://schemas.microsoft.com/office/powerpoint/2010/main" val="2932905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5103C22B-79C6-8B03-B8D4-D72AE8A6A2B9}"/>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wiederholen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7195A0E-80AB-5CA2-5921-70B079C5172E}"/>
              </a:ext>
            </a:extLst>
          </p:cNvPr>
          <p:cNvSpPr txBox="1"/>
          <p:nvPr/>
        </p:nvSpPr>
        <p:spPr>
          <a:xfrm>
            <a:off x="5391783" y="1853203"/>
            <a:ext cx="5424755" cy="830997"/>
          </a:xfrm>
          <a:prstGeom prst="rect">
            <a:avLst/>
          </a:prstGeom>
          <a:noFill/>
        </p:spPr>
        <p:txBody>
          <a:bodyPr wrap="square" rtlCol="0">
            <a:spAutoFit/>
          </a:bodyPr>
          <a:lstStyle/>
          <a:p>
            <a:r>
              <a:rPr lang="de-DE" sz="2400" dirty="0"/>
              <a:t>Du hast leider übertitriert. Versuch es noch mal!</a:t>
            </a:r>
          </a:p>
        </p:txBody>
      </p:sp>
      <p:sp>
        <p:nvSpPr>
          <p:cNvPr id="25" name="Rechteck 24">
            <a:extLst>
              <a:ext uri="{FF2B5EF4-FFF2-40B4-BE49-F238E27FC236}">
                <a16:creationId xmlns:a16="http://schemas.microsoft.com/office/drawing/2014/main" id="{4F68FC27-831D-CC65-A97B-3D2E6FB5265F}"/>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885066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rafik 159">
            <a:extLst>
              <a:ext uri="{FF2B5EF4-FFF2-40B4-BE49-F238E27FC236}">
                <a16:creationId xmlns:a16="http://schemas.microsoft.com/office/drawing/2014/main" id="{91AF0C37-54B3-7B9C-91EF-DDCCE52E7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61" name="Freihandform 160">
            <a:extLst>
              <a:ext uri="{FF2B5EF4-FFF2-40B4-BE49-F238E27FC236}">
                <a16:creationId xmlns:a16="http://schemas.microsoft.com/office/drawing/2014/main" id="{7574A104-1677-235D-2F7D-986CCEDB380A}"/>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2" name="Rechteck 161">
            <a:extLst>
              <a:ext uri="{FF2B5EF4-FFF2-40B4-BE49-F238E27FC236}">
                <a16:creationId xmlns:a16="http://schemas.microsoft.com/office/drawing/2014/main" id="{0DBD25AF-BAAA-2AEE-5861-200F5C33690C}"/>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3" name="Rechteck 162">
            <a:extLst>
              <a:ext uri="{FF2B5EF4-FFF2-40B4-BE49-F238E27FC236}">
                <a16:creationId xmlns:a16="http://schemas.microsoft.com/office/drawing/2014/main" id="{E552B501-1E57-6913-FBCF-948190BBD83B}"/>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4" name="Rechteck 163">
            <a:extLst>
              <a:ext uri="{FF2B5EF4-FFF2-40B4-BE49-F238E27FC236}">
                <a16:creationId xmlns:a16="http://schemas.microsoft.com/office/drawing/2014/main" id="{78762390-A6DB-87B2-4E2B-9FE07990D9A9}"/>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5" name="Rechteck 164">
            <a:extLst>
              <a:ext uri="{FF2B5EF4-FFF2-40B4-BE49-F238E27FC236}">
                <a16:creationId xmlns:a16="http://schemas.microsoft.com/office/drawing/2014/main" id="{4C804AA9-999C-D712-5EBE-0DC143ABDD4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6" name="Rechteck 165">
            <a:extLst>
              <a:ext uri="{FF2B5EF4-FFF2-40B4-BE49-F238E27FC236}">
                <a16:creationId xmlns:a16="http://schemas.microsoft.com/office/drawing/2014/main" id="{57D76E75-ADB4-34A1-6120-5D87AA8CA379}"/>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7" name="Rechteck 166">
            <a:extLst>
              <a:ext uri="{FF2B5EF4-FFF2-40B4-BE49-F238E27FC236}">
                <a16:creationId xmlns:a16="http://schemas.microsoft.com/office/drawing/2014/main" id="{DA2B1A30-57EA-94E1-9208-E06266974E51}"/>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8" name="Ecken des Rechtecks auf der gleichen Seite abrunden 167">
            <a:extLst>
              <a:ext uri="{FF2B5EF4-FFF2-40B4-BE49-F238E27FC236}">
                <a16:creationId xmlns:a16="http://schemas.microsoft.com/office/drawing/2014/main" id="{F6873F2D-CB51-F784-07B6-4FE5E3BB722A}"/>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9" name="Rechteck 168">
            <a:extLst>
              <a:ext uri="{FF2B5EF4-FFF2-40B4-BE49-F238E27FC236}">
                <a16:creationId xmlns:a16="http://schemas.microsoft.com/office/drawing/2014/main" id="{4E812650-38F8-513E-1A52-23AFC5AFDA2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0" name="Abgerundetes Rechteck 169">
            <a:extLst>
              <a:ext uri="{FF2B5EF4-FFF2-40B4-BE49-F238E27FC236}">
                <a16:creationId xmlns:a16="http://schemas.microsoft.com/office/drawing/2014/main" id="{1E79B4F4-0C54-19A3-C33B-78F104A334A0}"/>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1" name="Rechteck 170">
            <a:extLst>
              <a:ext uri="{FF2B5EF4-FFF2-40B4-BE49-F238E27FC236}">
                <a16:creationId xmlns:a16="http://schemas.microsoft.com/office/drawing/2014/main" id="{FE1FC946-AC89-8666-03EF-F7E58CA7C12E}"/>
              </a:ext>
            </a:extLst>
          </p:cNvPr>
          <p:cNvSpPr/>
          <p:nvPr/>
        </p:nvSpPr>
        <p:spPr>
          <a:xfrm>
            <a:off x="1446769" y="5474770"/>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2" name="Rechteck 171">
            <a:extLst>
              <a:ext uri="{FF2B5EF4-FFF2-40B4-BE49-F238E27FC236}">
                <a16:creationId xmlns:a16="http://schemas.microsoft.com/office/drawing/2014/main" id="{4E884A88-DA5C-AF12-0CF8-1A1F1749F1EF}"/>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1EBE0ED4-BF03-BA5C-B481-91DA624B2CC1}"/>
              </a:ext>
            </a:extLst>
          </p:cNvPr>
          <p:cNvSpPr/>
          <p:nvPr/>
        </p:nvSpPr>
        <p:spPr>
          <a:xfrm>
            <a:off x="1359568" y="2203937"/>
            <a:ext cx="779642" cy="55345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a:extLst>
              <a:ext uri="{FF2B5EF4-FFF2-40B4-BE49-F238E27FC236}">
                <a16:creationId xmlns:a16="http://schemas.microsoft.com/office/drawing/2014/main" id="{AF57FCDA-6F97-381F-8D2B-A20C713672BC}"/>
              </a:ext>
            </a:extLst>
          </p:cNvPr>
          <p:cNvCxnSpPr>
            <a:cxnSpLocks/>
          </p:cNvCxnSpPr>
          <p:nvPr/>
        </p:nvCxnSpPr>
        <p:spPr>
          <a:xfrm flipV="1">
            <a:off x="2139210" y="1347537"/>
            <a:ext cx="3635948" cy="856400"/>
          </a:xfrm>
          <a:prstGeom prst="line">
            <a:avLst/>
          </a:prstGeom>
        </p:spPr>
        <p:style>
          <a:lnRef idx="2">
            <a:schemeClr val="dk1"/>
          </a:lnRef>
          <a:fillRef idx="0">
            <a:schemeClr val="dk1"/>
          </a:fillRef>
          <a:effectRef idx="1">
            <a:schemeClr val="dk1"/>
          </a:effectRef>
          <a:fontRef idx="minor">
            <a:schemeClr val="tx1"/>
          </a:fontRef>
        </p:style>
      </p:cxnSp>
      <p:cxnSp>
        <p:nvCxnSpPr>
          <p:cNvPr id="25" name="Gerade Verbindung 24">
            <a:extLst>
              <a:ext uri="{FF2B5EF4-FFF2-40B4-BE49-F238E27FC236}">
                <a16:creationId xmlns:a16="http://schemas.microsoft.com/office/drawing/2014/main" id="{DFEC899B-EBA3-301D-D889-7084AED92656}"/>
              </a:ext>
            </a:extLst>
          </p:cNvPr>
          <p:cNvCxnSpPr>
            <a:cxnSpLocks/>
          </p:cNvCxnSpPr>
          <p:nvPr/>
        </p:nvCxnSpPr>
        <p:spPr>
          <a:xfrm>
            <a:off x="2139210" y="2757390"/>
            <a:ext cx="3630500" cy="2331560"/>
          </a:xfrm>
          <a:prstGeom prst="line">
            <a:avLst/>
          </a:prstGeom>
        </p:spPr>
        <p:style>
          <a:lnRef idx="2">
            <a:schemeClr val="dk1"/>
          </a:lnRef>
          <a:fillRef idx="0">
            <a:schemeClr val="dk1"/>
          </a:fillRef>
          <a:effectRef idx="1">
            <a:schemeClr val="dk1"/>
          </a:effectRef>
          <a:fontRef idx="minor">
            <a:schemeClr val="tx1"/>
          </a:fontRef>
        </p:style>
      </p:cxnSp>
      <p:sp>
        <p:nvSpPr>
          <p:cNvPr id="41" name="Freihandform 40">
            <a:extLst>
              <a:ext uri="{FF2B5EF4-FFF2-40B4-BE49-F238E27FC236}">
                <a16:creationId xmlns:a16="http://schemas.microsoft.com/office/drawing/2014/main" id="{5D9C023E-2DA0-FF9C-74DD-FB59ECCC91DD}"/>
              </a:ext>
            </a:extLst>
          </p:cNvPr>
          <p:cNvSpPr/>
          <p:nvPr/>
        </p:nvSpPr>
        <p:spPr>
          <a:xfrm rot="16200000">
            <a:off x="8063518" y="1962258"/>
            <a:ext cx="941763" cy="2005265"/>
          </a:xfrm>
          <a:custGeom>
            <a:avLst/>
            <a:gdLst>
              <a:gd name="connsiteX0" fmla="*/ 606958 w 606958"/>
              <a:gd name="connsiteY0" fmla="*/ 1666371 h 1666371"/>
              <a:gd name="connsiteX1" fmla="*/ 0 w 606958"/>
              <a:gd name="connsiteY1" fmla="*/ 1666371 h 1666371"/>
              <a:gd name="connsiteX2" fmla="*/ 0 w 606958"/>
              <a:gd name="connsiteY2" fmla="*/ 0 h 1666371"/>
              <a:gd name="connsiteX3" fmla="*/ 606957 w 606958"/>
              <a:gd name="connsiteY3" fmla="*/ 0 h 1666371"/>
              <a:gd name="connsiteX4" fmla="*/ 599621 w 606958"/>
              <a:gd name="connsiteY4" fmla="*/ 18349 h 1666371"/>
              <a:gd name="connsiteX5" fmla="*/ 463844 w 606958"/>
              <a:gd name="connsiteY5" fmla="*/ 833184 h 1666371"/>
              <a:gd name="connsiteX6" fmla="*/ 599621 w 606958"/>
              <a:gd name="connsiteY6" fmla="*/ 1648019 h 1666371"/>
              <a:gd name="connsiteX7" fmla="*/ 606958 w 606958"/>
              <a:gd name="connsiteY7" fmla="*/ 1666371 h 166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958" h="1666371">
                <a:moveTo>
                  <a:pt x="606958" y="1666371"/>
                </a:moveTo>
                <a:lnTo>
                  <a:pt x="0" y="1666371"/>
                </a:lnTo>
                <a:lnTo>
                  <a:pt x="0" y="0"/>
                </a:lnTo>
                <a:lnTo>
                  <a:pt x="606957" y="0"/>
                </a:lnTo>
                <a:lnTo>
                  <a:pt x="599621" y="18349"/>
                </a:lnTo>
                <a:cubicBezTo>
                  <a:pt x="513030" y="260569"/>
                  <a:pt x="463844" y="538148"/>
                  <a:pt x="463844" y="833184"/>
                </a:cubicBezTo>
                <a:cubicBezTo>
                  <a:pt x="463844" y="1128220"/>
                  <a:pt x="513030" y="1405799"/>
                  <a:pt x="599621" y="1648019"/>
                </a:cubicBezTo>
                <a:lnTo>
                  <a:pt x="606958" y="1666371"/>
                </a:lnTo>
                <a:close/>
              </a:path>
            </a:pathLst>
          </a:cu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400"/>
          </a:p>
        </p:txBody>
      </p:sp>
      <p:sp>
        <p:nvSpPr>
          <p:cNvPr id="44" name="Rechteck 43">
            <a:extLst>
              <a:ext uri="{FF2B5EF4-FFF2-40B4-BE49-F238E27FC236}">
                <a16:creationId xmlns:a16="http://schemas.microsoft.com/office/drawing/2014/main" id="{B2309EDE-43C9-8947-98A8-48D810B5A9D8}"/>
              </a:ext>
            </a:extLst>
          </p:cNvPr>
          <p:cNvSpPr/>
          <p:nvPr/>
        </p:nvSpPr>
        <p:spPr>
          <a:xfrm>
            <a:off x="7531767" y="3443914"/>
            <a:ext cx="2005264" cy="1652514"/>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7" name="Gerade Verbindung 26">
            <a:extLst>
              <a:ext uri="{FF2B5EF4-FFF2-40B4-BE49-F238E27FC236}">
                <a16:creationId xmlns:a16="http://schemas.microsoft.com/office/drawing/2014/main" id="{63C861C6-2F70-8857-7B90-98F91CDA1031}"/>
              </a:ext>
            </a:extLst>
          </p:cNvPr>
          <p:cNvCxnSpPr/>
          <p:nvPr/>
        </p:nvCxnSpPr>
        <p:spPr>
          <a:xfrm>
            <a:off x="7531768" y="1347537"/>
            <a:ext cx="0" cy="3741413"/>
          </a:xfrm>
          <a:prstGeom prst="line">
            <a:avLst/>
          </a:prstGeom>
          <a:ln w="76200"/>
        </p:spPr>
        <p:style>
          <a:lnRef idx="2">
            <a:schemeClr val="dk1"/>
          </a:lnRef>
          <a:fillRef idx="0">
            <a:schemeClr val="dk1"/>
          </a:fillRef>
          <a:effectRef idx="1">
            <a:schemeClr val="dk1"/>
          </a:effectRef>
          <a:fontRef idx="minor">
            <a:schemeClr val="tx1"/>
          </a:fontRef>
        </p:style>
      </p:cxnSp>
      <p:cxnSp>
        <p:nvCxnSpPr>
          <p:cNvPr id="28" name="Gerade Verbindung 27">
            <a:extLst>
              <a:ext uri="{FF2B5EF4-FFF2-40B4-BE49-F238E27FC236}">
                <a16:creationId xmlns:a16="http://schemas.microsoft.com/office/drawing/2014/main" id="{513FDCEA-6FF9-6B62-A70C-A4CA0C6CFE7B}"/>
              </a:ext>
            </a:extLst>
          </p:cNvPr>
          <p:cNvCxnSpPr/>
          <p:nvPr/>
        </p:nvCxnSpPr>
        <p:spPr>
          <a:xfrm>
            <a:off x="9537031" y="1355014"/>
            <a:ext cx="0" cy="3741413"/>
          </a:xfrm>
          <a:prstGeom prst="line">
            <a:avLst/>
          </a:prstGeom>
          <a:ln w="76200"/>
        </p:spPr>
        <p:style>
          <a:lnRef idx="2">
            <a:schemeClr val="dk1"/>
          </a:lnRef>
          <a:fillRef idx="0">
            <a:schemeClr val="dk1"/>
          </a:fillRef>
          <a:effectRef idx="1">
            <a:schemeClr val="dk1"/>
          </a:effectRef>
          <a:fontRef idx="minor">
            <a:schemeClr val="tx1"/>
          </a:fontRef>
        </p:style>
      </p:cxnSp>
      <p:sp>
        <p:nvSpPr>
          <p:cNvPr id="21" name="Rechteck 20">
            <a:extLst>
              <a:ext uri="{FF2B5EF4-FFF2-40B4-BE49-F238E27FC236}">
                <a16:creationId xmlns:a16="http://schemas.microsoft.com/office/drawing/2014/main" id="{36AF70FA-CBC5-5301-734D-503E6397C408}"/>
              </a:ext>
            </a:extLst>
          </p:cNvPr>
          <p:cNvSpPr/>
          <p:nvPr/>
        </p:nvSpPr>
        <p:spPr>
          <a:xfrm>
            <a:off x="5769710" y="1353079"/>
            <a:ext cx="5262672" cy="373587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45">
            <a:extLst>
              <a:ext uri="{FF2B5EF4-FFF2-40B4-BE49-F238E27FC236}">
                <a16:creationId xmlns:a16="http://schemas.microsoft.com/office/drawing/2014/main" id="{6F7D5018-BD02-8AF1-A347-2C1D8A86F121}"/>
              </a:ext>
            </a:extLst>
          </p:cNvPr>
          <p:cNvCxnSpPr>
            <a:cxnSpLocks/>
          </p:cNvCxnSpPr>
          <p:nvPr/>
        </p:nvCxnSpPr>
        <p:spPr>
          <a:xfrm>
            <a:off x="8255540" y="3429000"/>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Gerade Verbindung 47">
            <a:extLst>
              <a:ext uri="{FF2B5EF4-FFF2-40B4-BE49-F238E27FC236}">
                <a16:creationId xmlns:a16="http://schemas.microsoft.com/office/drawing/2014/main" id="{FCE5EC8F-EB2B-67D4-8317-68218F1D0A07}"/>
              </a:ext>
            </a:extLst>
          </p:cNvPr>
          <p:cNvCxnSpPr>
            <a:cxnSpLocks/>
          </p:cNvCxnSpPr>
          <p:nvPr/>
        </p:nvCxnSpPr>
        <p:spPr>
          <a:xfrm>
            <a:off x="8255540" y="4145735"/>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Gerade Verbindung 48">
            <a:extLst>
              <a:ext uri="{FF2B5EF4-FFF2-40B4-BE49-F238E27FC236}">
                <a16:creationId xmlns:a16="http://schemas.microsoft.com/office/drawing/2014/main" id="{93AAE532-059B-31FE-FB3A-BBBB8F892291}"/>
              </a:ext>
            </a:extLst>
          </p:cNvPr>
          <p:cNvCxnSpPr>
            <a:cxnSpLocks/>
          </p:cNvCxnSpPr>
          <p:nvPr/>
        </p:nvCxnSpPr>
        <p:spPr>
          <a:xfrm>
            <a:off x="8255540" y="4865694"/>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Gerade Verbindung 49">
            <a:extLst>
              <a:ext uri="{FF2B5EF4-FFF2-40B4-BE49-F238E27FC236}">
                <a16:creationId xmlns:a16="http://schemas.microsoft.com/office/drawing/2014/main" id="{BF67CBF6-7B4D-5695-21D3-65B67CFFC745}"/>
              </a:ext>
            </a:extLst>
          </p:cNvPr>
          <p:cNvCxnSpPr>
            <a:cxnSpLocks/>
          </p:cNvCxnSpPr>
          <p:nvPr/>
        </p:nvCxnSpPr>
        <p:spPr>
          <a:xfrm>
            <a:off x="8255540" y="27100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Gerade Verbindung 78">
            <a:extLst>
              <a:ext uri="{FF2B5EF4-FFF2-40B4-BE49-F238E27FC236}">
                <a16:creationId xmlns:a16="http://schemas.microsoft.com/office/drawing/2014/main" id="{408E2B1A-9E4E-0055-ABF3-598CB32C3F2F}"/>
              </a:ext>
            </a:extLst>
          </p:cNvPr>
          <p:cNvCxnSpPr>
            <a:cxnSpLocks/>
          </p:cNvCxnSpPr>
          <p:nvPr/>
        </p:nvCxnSpPr>
        <p:spPr>
          <a:xfrm>
            <a:off x="8972550" y="4509053"/>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Gerade Verbindung 79">
            <a:extLst>
              <a:ext uri="{FF2B5EF4-FFF2-40B4-BE49-F238E27FC236}">
                <a16:creationId xmlns:a16="http://schemas.microsoft.com/office/drawing/2014/main" id="{EEC869A0-339C-CCE0-B2E3-BA90B4DCF9C3}"/>
              </a:ext>
            </a:extLst>
          </p:cNvPr>
          <p:cNvCxnSpPr>
            <a:cxnSpLocks/>
          </p:cNvCxnSpPr>
          <p:nvPr/>
        </p:nvCxnSpPr>
        <p:spPr>
          <a:xfrm>
            <a:off x="9271000" y="45820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Gerade Verbindung 81">
            <a:extLst>
              <a:ext uri="{FF2B5EF4-FFF2-40B4-BE49-F238E27FC236}">
                <a16:creationId xmlns:a16="http://schemas.microsoft.com/office/drawing/2014/main" id="{6C5FA3D9-3B70-22EF-DDC9-8FD4444D9530}"/>
              </a:ext>
            </a:extLst>
          </p:cNvPr>
          <p:cNvCxnSpPr>
            <a:cxnSpLocks/>
          </p:cNvCxnSpPr>
          <p:nvPr/>
        </p:nvCxnSpPr>
        <p:spPr>
          <a:xfrm>
            <a:off x="9271000" y="46551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Gerade Verbindung 84">
            <a:extLst>
              <a:ext uri="{FF2B5EF4-FFF2-40B4-BE49-F238E27FC236}">
                <a16:creationId xmlns:a16="http://schemas.microsoft.com/office/drawing/2014/main" id="{5526E91E-4878-0C87-C440-A8D9015C5FD8}"/>
              </a:ext>
            </a:extLst>
          </p:cNvPr>
          <p:cNvCxnSpPr>
            <a:cxnSpLocks/>
          </p:cNvCxnSpPr>
          <p:nvPr/>
        </p:nvCxnSpPr>
        <p:spPr>
          <a:xfrm>
            <a:off x="9271000" y="47281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Gerade Verbindung 85">
            <a:extLst>
              <a:ext uri="{FF2B5EF4-FFF2-40B4-BE49-F238E27FC236}">
                <a16:creationId xmlns:a16="http://schemas.microsoft.com/office/drawing/2014/main" id="{4320479F-403E-F8BA-FCD6-86D1EDD08538}"/>
              </a:ext>
            </a:extLst>
          </p:cNvPr>
          <p:cNvCxnSpPr>
            <a:cxnSpLocks/>
          </p:cNvCxnSpPr>
          <p:nvPr/>
        </p:nvCxnSpPr>
        <p:spPr>
          <a:xfrm>
            <a:off x="9271000" y="48011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Gerade Verbindung 86">
            <a:extLst>
              <a:ext uri="{FF2B5EF4-FFF2-40B4-BE49-F238E27FC236}">
                <a16:creationId xmlns:a16="http://schemas.microsoft.com/office/drawing/2014/main" id="{7F1192F5-17ED-1338-DE92-7FDBB8E5C978}"/>
              </a:ext>
            </a:extLst>
          </p:cNvPr>
          <p:cNvCxnSpPr>
            <a:cxnSpLocks/>
          </p:cNvCxnSpPr>
          <p:nvPr/>
        </p:nvCxnSpPr>
        <p:spPr>
          <a:xfrm>
            <a:off x="9271000" y="42203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Gerade Verbindung 87">
            <a:extLst>
              <a:ext uri="{FF2B5EF4-FFF2-40B4-BE49-F238E27FC236}">
                <a16:creationId xmlns:a16="http://schemas.microsoft.com/office/drawing/2014/main" id="{31E469A9-092D-95DB-6738-E75EBABA5E51}"/>
              </a:ext>
            </a:extLst>
          </p:cNvPr>
          <p:cNvCxnSpPr>
            <a:cxnSpLocks/>
          </p:cNvCxnSpPr>
          <p:nvPr/>
        </p:nvCxnSpPr>
        <p:spPr>
          <a:xfrm>
            <a:off x="9271000" y="42933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Gerade Verbindung 88">
            <a:extLst>
              <a:ext uri="{FF2B5EF4-FFF2-40B4-BE49-F238E27FC236}">
                <a16:creationId xmlns:a16="http://schemas.microsoft.com/office/drawing/2014/main" id="{7E4453D2-3C64-C74B-F875-B695EAA0D5F3}"/>
              </a:ext>
            </a:extLst>
          </p:cNvPr>
          <p:cNvCxnSpPr>
            <a:cxnSpLocks/>
          </p:cNvCxnSpPr>
          <p:nvPr/>
        </p:nvCxnSpPr>
        <p:spPr>
          <a:xfrm>
            <a:off x="9271000" y="43663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Gerade Verbindung 89">
            <a:extLst>
              <a:ext uri="{FF2B5EF4-FFF2-40B4-BE49-F238E27FC236}">
                <a16:creationId xmlns:a16="http://schemas.microsoft.com/office/drawing/2014/main" id="{8559D930-2486-BBB2-1DE5-B084390FF944}"/>
              </a:ext>
            </a:extLst>
          </p:cNvPr>
          <p:cNvCxnSpPr>
            <a:cxnSpLocks/>
          </p:cNvCxnSpPr>
          <p:nvPr/>
        </p:nvCxnSpPr>
        <p:spPr>
          <a:xfrm>
            <a:off x="9271000" y="44393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Gerade Verbindung 90">
            <a:extLst>
              <a:ext uri="{FF2B5EF4-FFF2-40B4-BE49-F238E27FC236}">
                <a16:creationId xmlns:a16="http://schemas.microsoft.com/office/drawing/2014/main" id="{17AB2292-6308-1047-C6A4-7A58D8E60948}"/>
              </a:ext>
            </a:extLst>
          </p:cNvPr>
          <p:cNvCxnSpPr>
            <a:cxnSpLocks/>
          </p:cNvCxnSpPr>
          <p:nvPr/>
        </p:nvCxnSpPr>
        <p:spPr>
          <a:xfrm>
            <a:off x="8972550" y="378832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Gerade Verbindung 91">
            <a:extLst>
              <a:ext uri="{FF2B5EF4-FFF2-40B4-BE49-F238E27FC236}">
                <a16:creationId xmlns:a16="http://schemas.microsoft.com/office/drawing/2014/main" id="{5E03E38D-3FFC-CFE7-3306-6D79FA6DB086}"/>
              </a:ext>
            </a:extLst>
          </p:cNvPr>
          <p:cNvCxnSpPr>
            <a:cxnSpLocks/>
          </p:cNvCxnSpPr>
          <p:nvPr/>
        </p:nvCxnSpPr>
        <p:spPr>
          <a:xfrm>
            <a:off x="9271000" y="38613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Gerade Verbindung 92">
            <a:extLst>
              <a:ext uri="{FF2B5EF4-FFF2-40B4-BE49-F238E27FC236}">
                <a16:creationId xmlns:a16="http://schemas.microsoft.com/office/drawing/2014/main" id="{DEF92466-5EB7-FAE2-BA15-77621CFB64D2}"/>
              </a:ext>
            </a:extLst>
          </p:cNvPr>
          <p:cNvCxnSpPr>
            <a:cxnSpLocks/>
          </p:cNvCxnSpPr>
          <p:nvPr/>
        </p:nvCxnSpPr>
        <p:spPr>
          <a:xfrm>
            <a:off x="9271000" y="39343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Gerade Verbindung 93">
            <a:extLst>
              <a:ext uri="{FF2B5EF4-FFF2-40B4-BE49-F238E27FC236}">
                <a16:creationId xmlns:a16="http://schemas.microsoft.com/office/drawing/2014/main" id="{136764A8-EFA2-72A0-88C6-4F760C24CC8D}"/>
              </a:ext>
            </a:extLst>
          </p:cNvPr>
          <p:cNvCxnSpPr>
            <a:cxnSpLocks/>
          </p:cNvCxnSpPr>
          <p:nvPr/>
        </p:nvCxnSpPr>
        <p:spPr>
          <a:xfrm>
            <a:off x="9271000" y="40074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Gerade Verbindung 94">
            <a:extLst>
              <a:ext uri="{FF2B5EF4-FFF2-40B4-BE49-F238E27FC236}">
                <a16:creationId xmlns:a16="http://schemas.microsoft.com/office/drawing/2014/main" id="{9B59D55D-8A13-7CFA-81F3-9BFC8136FBB6}"/>
              </a:ext>
            </a:extLst>
          </p:cNvPr>
          <p:cNvCxnSpPr>
            <a:cxnSpLocks/>
          </p:cNvCxnSpPr>
          <p:nvPr/>
        </p:nvCxnSpPr>
        <p:spPr>
          <a:xfrm>
            <a:off x="9271000" y="40804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Gerade Verbindung 95">
            <a:extLst>
              <a:ext uri="{FF2B5EF4-FFF2-40B4-BE49-F238E27FC236}">
                <a16:creationId xmlns:a16="http://schemas.microsoft.com/office/drawing/2014/main" id="{97A9DF69-E37E-41DA-0C96-ED200E142A3E}"/>
              </a:ext>
            </a:extLst>
          </p:cNvPr>
          <p:cNvCxnSpPr>
            <a:cxnSpLocks/>
          </p:cNvCxnSpPr>
          <p:nvPr/>
        </p:nvCxnSpPr>
        <p:spPr>
          <a:xfrm>
            <a:off x="9271000" y="3499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Gerade Verbindung 96">
            <a:extLst>
              <a:ext uri="{FF2B5EF4-FFF2-40B4-BE49-F238E27FC236}">
                <a16:creationId xmlns:a16="http://schemas.microsoft.com/office/drawing/2014/main" id="{313B5448-3AB0-5D61-631E-4B3B84363F15}"/>
              </a:ext>
            </a:extLst>
          </p:cNvPr>
          <p:cNvCxnSpPr>
            <a:cxnSpLocks/>
          </p:cNvCxnSpPr>
          <p:nvPr/>
        </p:nvCxnSpPr>
        <p:spPr>
          <a:xfrm>
            <a:off x="9271000" y="3572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Gerade Verbindung 97">
            <a:extLst>
              <a:ext uri="{FF2B5EF4-FFF2-40B4-BE49-F238E27FC236}">
                <a16:creationId xmlns:a16="http://schemas.microsoft.com/office/drawing/2014/main" id="{4BA741DF-DD0E-1B7B-E6F0-B382CC39732A}"/>
              </a:ext>
            </a:extLst>
          </p:cNvPr>
          <p:cNvCxnSpPr>
            <a:cxnSpLocks/>
          </p:cNvCxnSpPr>
          <p:nvPr/>
        </p:nvCxnSpPr>
        <p:spPr>
          <a:xfrm>
            <a:off x="9271000" y="36456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Gerade Verbindung 98">
            <a:extLst>
              <a:ext uri="{FF2B5EF4-FFF2-40B4-BE49-F238E27FC236}">
                <a16:creationId xmlns:a16="http://schemas.microsoft.com/office/drawing/2014/main" id="{6362F2F0-915B-7E20-59CB-211693508233}"/>
              </a:ext>
            </a:extLst>
          </p:cNvPr>
          <p:cNvCxnSpPr>
            <a:cxnSpLocks/>
          </p:cNvCxnSpPr>
          <p:nvPr/>
        </p:nvCxnSpPr>
        <p:spPr>
          <a:xfrm>
            <a:off x="9271000" y="37186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Gerade Verbindung 99">
            <a:extLst>
              <a:ext uri="{FF2B5EF4-FFF2-40B4-BE49-F238E27FC236}">
                <a16:creationId xmlns:a16="http://schemas.microsoft.com/office/drawing/2014/main" id="{0BB03623-D3FC-E393-067A-B1C321219627}"/>
              </a:ext>
            </a:extLst>
          </p:cNvPr>
          <p:cNvCxnSpPr>
            <a:cxnSpLocks/>
          </p:cNvCxnSpPr>
          <p:nvPr/>
        </p:nvCxnSpPr>
        <p:spPr>
          <a:xfrm>
            <a:off x="8972550" y="30709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Gerade Verbindung 100">
            <a:extLst>
              <a:ext uri="{FF2B5EF4-FFF2-40B4-BE49-F238E27FC236}">
                <a16:creationId xmlns:a16="http://schemas.microsoft.com/office/drawing/2014/main" id="{F1636CC2-275A-B5D4-CA52-B00028E25D49}"/>
              </a:ext>
            </a:extLst>
          </p:cNvPr>
          <p:cNvCxnSpPr>
            <a:cxnSpLocks/>
          </p:cNvCxnSpPr>
          <p:nvPr/>
        </p:nvCxnSpPr>
        <p:spPr>
          <a:xfrm>
            <a:off x="9271000" y="31439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Gerade Verbindung 101">
            <a:extLst>
              <a:ext uri="{FF2B5EF4-FFF2-40B4-BE49-F238E27FC236}">
                <a16:creationId xmlns:a16="http://schemas.microsoft.com/office/drawing/2014/main" id="{387A3722-8202-2165-3183-590CADE02687}"/>
              </a:ext>
            </a:extLst>
          </p:cNvPr>
          <p:cNvCxnSpPr>
            <a:cxnSpLocks/>
          </p:cNvCxnSpPr>
          <p:nvPr/>
        </p:nvCxnSpPr>
        <p:spPr>
          <a:xfrm>
            <a:off x="9271000" y="32170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Gerade Verbindung 102">
            <a:extLst>
              <a:ext uri="{FF2B5EF4-FFF2-40B4-BE49-F238E27FC236}">
                <a16:creationId xmlns:a16="http://schemas.microsoft.com/office/drawing/2014/main" id="{0F5E81F9-3EE8-4A1C-6FC0-BC59DF1D2648}"/>
              </a:ext>
            </a:extLst>
          </p:cNvPr>
          <p:cNvCxnSpPr>
            <a:cxnSpLocks/>
          </p:cNvCxnSpPr>
          <p:nvPr/>
        </p:nvCxnSpPr>
        <p:spPr>
          <a:xfrm>
            <a:off x="9271000" y="32900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Gerade Verbindung 103">
            <a:extLst>
              <a:ext uri="{FF2B5EF4-FFF2-40B4-BE49-F238E27FC236}">
                <a16:creationId xmlns:a16="http://schemas.microsoft.com/office/drawing/2014/main" id="{555AFCB7-5A85-660A-0E36-C156FACCF8D2}"/>
              </a:ext>
            </a:extLst>
          </p:cNvPr>
          <p:cNvCxnSpPr>
            <a:cxnSpLocks/>
          </p:cNvCxnSpPr>
          <p:nvPr/>
        </p:nvCxnSpPr>
        <p:spPr>
          <a:xfrm>
            <a:off x="9271000" y="33630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Gerade Verbindung 104">
            <a:extLst>
              <a:ext uri="{FF2B5EF4-FFF2-40B4-BE49-F238E27FC236}">
                <a16:creationId xmlns:a16="http://schemas.microsoft.com/office/drawing/2014/main" id="{BD372D16-47BC-168A-227D-115006DA68D0}"/>
              </a:ext>
            </a:extLst>
          </p:cNvPr>
          <p:cNvCxnSpPr>
            <a:cxnSpLocks/>
          </p:cNvCxnSpPr>
          <p:nvPr/>
        </p:nvCxnSpPr>
        <p:spPr>
          <a:xfrm>
            <a:off x="9271000" y="27822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Gerade Verbindung 105">
            <a:extLst>
              <a:ext uri="{FF2B5EF4-FFF2-40B4-BE49-F238E27FC236}">
                <a16:creationId xmlns:a16="http://schemas.microsoft.com/office/drawing/2014/main" id="{A0ED9820-CF16-F44E-2434-5F602B0F3A16}"/>
              </a:ext>
            </a:extLst>
          </p:cNvPr>
          <p:cNvCxnSpPr>
            <a:cxnSpLocks/>
          </p:cNvCxnSpPr>
          <p:nvPr/>
        </p:nvCxnSpPr>
        <p:spPr>
          <a:xfrm>
            <a:off x="9271000" y="28552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Gerade Verbindung 106">
            <a:extLst>
              <a:ext uri="{FF2B5EF4-FFF2-40B4-BE49-F238E27FC236}">
                <a16:creationId xmlns:a16="http://schemas.microsoft.com/office/drawing/2014/main" id="{7F28A997-F2DA-BD31-013B-C66803141032}"/>
              </a:ext>
            </a:extLst>
          </p:cNvPr>
          <p:cNvCxnSpPr>
            <a:cxnSpLocks/>
          </p:cNvCxnSpPr>
          <p:nvPr/>
        </p:nvCxnSpPr>
        <p:spPr>
          <a:xfrm>
            <a:off x="9271000" y="29282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Gerade Verbindung 107">
            <a:extLst>
              <a:ext uri="{FF2B5EF4-FFF2-40B4-BE49-F238E27FC236}">
                <a16:creationId xmlns:a16="http://schemas.microsoft.com/office/drawing/2014/main" id="{B828807D-F85D-E101-414C-8A6799F84871}"/>
              </a:ext>
            </a:extLst>
          </p:cNvPr>
          <p:cNvCxnSpPr>
            <a:cxnSpLocks/>
          </p:cNvCxnSpPr>
          <p:nvPr/>
        </p:nvCxnSpPr>
        <p:spPr>
          <a:xfrm>
            <a:off x="9271000" y="30012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Gerade Verbindung 108">
            <a:extLst>
              <a:ext uri="{FF2B5EF4-FFF2-40B4-BE49-F238E27FC236}">
                <a16:creationId xmlns:a16="http://schemas.microsoft.com/office/drawing/2014/main" id="{700336FA-3849-BA5B-3DEE-92EF922B4942}"/>
              </a:ext>
            </a:extLst>
          </p:cNvPr>
          <p:cNvCxnSpPr>
            <a:cxnSpLocks/>
          </p:cNvCxnSpPr>
          <p:nvPr/>
        </p:nvCxnSpPr>
        <p:spPr>
          <a:xfrm>
            <a:off x="8252365" y="19861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Gerade Verbindung 109">
            <a:extLst>
              <a:ext uri="{FF2B5EF4-FFF2-40B4-BE49-F238E27FC236}">
                <a16:creationId xmlns:a16="http://schemas.microsoft.com/office/drawing/2014/main" id="{46597419-13D0-5379-439E-BDC8E35F04C9}"/>
              </a:ext>
            </a:extLst>
          </p:cNvPr>
          <p:cNvCxnSpPr>
            <a:cxnSpLocks/>
          </p:cNvCxnSpPr>
          <p:nvPr/>
        </p:nvCxnSpPr>
        <p:spPr>
          <a:xfrm>
            <a:off x="8969375" y="23470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Gerade Verbindung 110">
            <a:extLst>
              <a:ext uri="{FF2B5EF4-FFF2-40B4-BE49-F238E27FC236}">
                <a16:creationId xmlns:a16="http://schemas.microsoft.com/office/drawing/2014/main" id="{99C73ADB-20BC-1726-2676-F481231D1721}"/>
              </a:ext>
            </a:extLst>
          </p:cNvPr>
          <p:cNvCxnSpPr>
            <a:cxnSpLocks/>
          </p:cNvCxnSpPr>
          <p:nvPr/>
        </p:nvCxnSpPr>
        <p:spPr>
          <a:xfrm>
            <a:off x="9267825" y="24200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Gerade Verbindung 111">
            <a:extLst>
              <a:ext uri="{FF2B5EF4-FFF2-40B4-BE49-F238E27FC236}">
                <a16:creationId xmlns:a16="http://schemas.microsoft.com/office/drawing/2014/main" id="{32730A41-5D88-ED02-D835-8809195ACAD7}"/>
              </a:ext>
            </a:extLst>
          </p:cNvPr>
          <p:cNvCxnSpPr>
            <a:cxnSpLocks/>
          </p:cNvCxnSpPr>
          <p:nvPr/>
        </p:nvCxnSpPr>
        <p:spPr>
          <a:xfrm>
            <a:off x="9267825" y="24931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Gerade Verbindung 112">
            <a:extLst>
              <a:ext uri="{FF2B5EF4-FFF2-40B4-BE49-F238E27FC236}">
                <a16:creationId xmlns:a16="http://schemas.microsoft.com/office/drawing/2014/main" id="{8F85F8A6-4E7E-FD13-BD2A-D6F1CA614732}"/>
              </a:ext>
            </a:extLst>
          </p:cNvPr>
          <p:cNvCxnSpPr>
            <a:cxnSpLocks/>
          </p:cNvCxnSpPr>
          <p:nvPr/>
        </p:nvCxnSpPr>
        <p:spPr>
          <a:xfrm>
            <a:off x="9267825" y="25661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Gerade Verbindung 113">
            <a:extLst>
              <a:ext uri="{FF2B5EF4-FFF2-40B4-BE49-F238E27FC236}">
                <a16:creationId xmlns:a16="http://schemas.microsoft.com/office/drawing/2014/main" id="{9E861E96-27D6-0C3B-B00B-D8210E40C7D2}"/>
              </a:ext>
            </a:extLst>
          </p:cNvPr>
          <p:cNvCxnSpPr>
            <a:cxnSpLocks/>
          </p:cNvCxnSpPr>
          <p:nvPr/>
        </p:nvCxnSpPr>
        <p:spPr>
          <a:xfrm>
            <a:off x="9267825" y="26391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Gerade Verbindung 114">
            <a:extLst>
              <a:ext uri="{FF2B5EF4-FFF2-40B4-BE49-F238E27FC236}">
                <a16:creationId xmlns:a16="http://schemas.microsoft.com/office/drawing/2014/main" id="{7F2F9FC5-0DEC-0D65-D870-6B648FDC0255}"/>
              </a:ext>
            </a:extLst>
          </p:cNvPr>
          <p:cNvCxnSpPr>
            <a:cxnSpLocks/>
          </p:cNvCxnSpPr>
          <p:nvPr/>
        </p:nvCxnSpPr>
        <p:spPr>
          <a:xfrm>
            <a:off x="9267825" y="20583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Gerade Verbindung 115">
            <a:extLst>
              <a:ext uri="{FF2B5EF4-FFF2-40B4-BE49-F238E27FC236}">
                <a16:creationId xmlns:a16="http://schemas.microsoft.com/office/drawing/2014/main" id="{EEF4B998-C1E7-0D2F-B129-4C9E15A803CB}"/>
              </a:ext>
            </a:extLst>
          </p:cNvPr>
          <p:cNvCxnSpPr>
            <a:cxnSpLocks/>
          </p:cNvCxnSpPr>
          <p:nvPr/>
        </p:nvCxnSpPr>
        <p:spPr>
          <a:xfrm>
            <a:off x="9267825" y="21313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Gerade Verbindung 116">
            <a:extLst>
              <a:ext uri="{FF2B5EF4-FFF2-40B4-BE49-F238E27FC236}">
                <a16:creationId xmlns:a16="http://schemas.microsoft.com/office/drawing/2014/main" id="{A2206DAA-1E80-233B-2689-908C89799BF5}"/>
              </a:ext>
            </a:extLst>
          </p:cNvPr>
          <p:cNvCxnSpPr>
            <a:cxnSpLocks/>
          </p:cNvCxnSpPr>
          <p:nvPr/>
        </p:nvCxnSpPr>
        <p:spPr>
          <a:xfrm>
            <a:off x="9267825" y="22043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Gerade Verbindung 117">
            <a:extLst>
              <a:ext uri="{FF2B5EF4-FFF2-40B4-BE49-F238E27FC236}">
                <a16:creationId xmlns:a16="http://schemas.microsoft.com/office/drawing/2014/main" id="{0E9B362C-99E7-8337-9FF8-E455C407BCE0}"/>
              </a:ext>
            </a:extLst>
          </p:cNvPr>
          <p:cNvCxnSpPr>
            <a:cxnSpLocks/>
          </p:cNvCxnSpPr>
          <p:nvPr/>
        </p:nvCxnSpPr>
        <p:spPr>
          <a:xfrm>
            <a:off x="9267825" y="22773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Gerade Verbindung 119">
            <a:extLst>
              <a:ext uri="{FF2B5EF4-FFF2-40B4-BE49-F238E27FC236}">
                <a16:creationId xmlns:a16="http://schemas.microsoft.com/office/drawing/2014/main" id="{F59D91CE-E7A7-C414-5580-8CCEC212A11E}"/>
              </a:ext>
            </a:extLst>
          </p:cNvPr>
          <p:cNvCxnSpPr>
            <a:cxnSpLocks/>
          </p:cNvCxnSpPr>
          <p:nvPr/>
        </p:nvCxnSpPr>
        <p:spPr>
          <a:xfrm>
            <a:off x="8966200" y="162950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Gerade Verbindung 120">
            <a:extLst>
              <a:ext uri="{FF2B5EF4-FFF2-40B4-BE49-F238E27FC236}">
                <a16:creationId xmlns:a16="http://schemas.microsoft.com/office/drawing/2014/main" id="{8DFFE2FF-6879-6091-8A6B-77E81AA21084}"/>
              </a:ext>
            </a:extLst>
          </p:cNvPr>
          <p:cNvCxnSpPr>
            <a:cxnSpLocks/>
          </p:cNvCxnSpPr>
          <p:nvPr/>
        </p:nvCxnSpPr>
        <p:spPr>
          <a:xfrm>
            <a:off x="9264650" y="17025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Gerade Verbindung 121">
            <a:extLst>
              <a:ext uri="{FF2B5EF4-FFF2-40B4-BE49-F238E27FC236}">
                <a16:creationId xmlns:a16="http://schemas.microsoft.com/office/drawing/2014/main" id="{E69D4471-5B27-644F-A362-A92398715B77}"/>
              </a:ext>
            </a:extLst>
          </p:cNvPr>
          <p:cNvCxnSpPr>
            <a:cxnSpLocks/>
          </p:cNvCxnSpPr>
          <p:nvPr/>
        </p:nvCxnSpPr>
        <p:spPr>
          <a:xfrm>
            <a:off x="9264650" y="17755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Gerade Verbindung 122">
            <a:extLst>
              <a:ext uri="{FF2B5EF4-FFF2-40B4-BE49-F238E27FC236}">
                <a16:creationId xmlns:a16="http://schemas.microsoft.com/office/drawing/2014/main" id="{A377AF6B-2DD4-21B1-98A8-E425AD463FD5}"/>
              </a:ext>
            </a:extLst>
          </p:cNvPr>
          <p:cNvCxnSpPr>
            <a:cxnSpLocks/>
          </p:cNvCxnSpPr>
          <p:nvPr/>
        </p:nvCxnSpPr>
        <p:spPr>
          <a:xfrm>
            <a:off x="9264650" y="1848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Gerade Verbindung 123">
            <a:extLst>
              <a:ext uri="{FF2B5EF4-FFF2-40B4-BE49-F238E27FC236}">
                <a16:creationId xmlns:a16="http://schemas.microsoft.com/office/drawing/2014/main" id="{DC039CE7-C4B1-94DC-7160-0DCE801A49AC}"/>
              </a:ext>
            </a:extLst>
          </p:cNvPr>
          <p:cNvCxnSpPr>
            <a:cxnSpLocks/>
          </p:cNvCxnSpPr>
          <p:nvPr/>
        </p:nvCxnSpPr>
        <p:spPr>
          <a:xfrm>
            <a:off x="9264650" y="1921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Gerade Verbindung 125">
            <a:extLst>
              <a:ext uri="{FF2B5EF4-FFF2-40B4-BE49-F238E27FC236}">
                <a16:creationId xmlns:a16="http://schemas.microsoft.com/office/drawing/2014/main" id="{840C4425-C20F-17B9-4E52-9DF338E9204B}"/>
              </a:ext>
            </a:extLst>
          </p:cNvPr>
          <p:cNvCxnSpPr>
            <a:cxnSpLocks/>
          </p:cNvCxnSpPr>
          <p:nvPr/>
        </p:nvCxnSpPr>
        <p:spPr>
          <a:xfrm>
            <a:off x="9264650" y="14137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Gerade Verbindung 126">
            <a:extLst>
              <a:ext uri="{FF2B5EF4-FFF2-40B4-BE49-F238E27FC236}">
                <a16:creationId xmlns:a16="http://schemas.microsoft.com/office/drawing/2014/main" id="{57A68E02-49D8-2FF1-ABE9-23A9B3E84B94}"/>
              </a:ext>
            </a:extLst>
          </p:cNvPr>
          <p:cNvCxnSpPr>
            <a:cxnSpLocks/>
          </p:cNvCxnSpPr>
          <p:nvPr/>
        </p:nvCxnSpPr>
        <p:spPr>
          <a:xfrm>
            <a:off x="9264650" y="14868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Gerade Verbindung 127">
            <a:extLst>
              <a:ext uri="{FF2B5EF4-FFF2-40B4-BE49-F238E27FC236}">
                <a16:creationId xmlns:a16="http://schemas.microsoft.com/office/drawing/2014/main" id="{BB5B469D-FE29-0FA0-976B-DBDF002F25F2}"/>
              </a:ext>
            </a:extLst>
          </p:cNvPr>
          <p:cNvCxnSpPr>
            <a:cxnSpLocks/>
          </p:cNvCxnSpPr>
          <p:nvPr/>
        </p:nvCxnSpPr>
        <p:spPr>
          <a:xfrm>
            <a:off x="9264650" y="15598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Gerade Verbindung 134">
            <a:extLst>
              <a:ext uri="{FF2B5EF4-FFF2-40B4-BE49-F238E27FC236}">
                <a16:creationId xmlns:a16="http://schemas.microsoft.com/office/drawing/2014/main" id="{07A7AC31-EE99-2F49-8BAB-AC5CED2093C7}"/>
              </a:ext>
            </a:extLst>
          </p:cNvPr>
          <p:cNvCxnSpPr>
            <a:cxnSpLocks/>
          </p:cNvCxnSpPr>
          <p:nvPr/>
        </p:nvCxnSpPr>
        <p:spPr>
          <a:xfrm>
            <a:off x="9271000" y="4940199"/>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Gerade Verbindung 135">
            <a:extLst>
              <a:ext uri="{FF2B5EF4-FFF2-40B4-BE49-F238E27FC236}">
                <a16:creationId xmlns:a16="http://schemas.microsoft.com/office/drawing/2014/main" id="{8CC32887-0276-B54F-DE0A-9647B25F032C}"/>
              </a:ext>
            </a:extLst>
          </p:cNvPr>
          <p:cNvCxnSpPr>
            <a:cxnSpLocks/>
          </p:cNvCxnSpPr>
          <p:nvPr/>
        </p:nvCxnSpPr>
        <p:spPr>
          <a:xfrm>
            <a:off x="9271000" y="5013224"/>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9" name="Textfeld 138">
            <a:extLst>
              <a:ext uri="{FF2B5EF4-FFF2-40B4-BE49-F238E27FC236}">
                <a16:creationId xmlns:a16="http://schemas.microsoft.com/office/drawing/2014/main" id="{DE493FD3-530A-3332-4B57-F2899A7578EE}"/>
              </a:ext>
            </a:extLst>
          </p:cNvPr>
          <p:cNvSpPr txBox="1"/>
          <p:nvPr/>
        </p:nvSpPr>
        <p:spPr>
          <a:xfrm>
            <a:off x="6831921" y="1658587"/>
            <a:ext cx="1430097" cy="646331"/>
          </a:xfrm>
          <a:prstGeom prst="rect">
            <a:avLst/>
          </a:prstGeom>
          <a:noFill/>
        </p:spPr>
        <p:txBody>
          <a:bodyPr wrap="square" rtlCol="0">
            <a:spAutoFit/>
          </a:bodyPr>
          <a:lstStyle/>
          <a:p>
            <a:pPr algn="r"/>
            <a:r>
              <a:rPr lang="de-DE" sz="3600" dirty="0">
                <a:ln>
                  <a:solidFill>
                    <a:sysClr val="windowText" lastClr="000000"/>
                  </a:solidFill>
                </a:ln>
                <a:noFill/>
              </a:rPr>
              <a:t>4</a:t>
            </a:r>
          </a:p>
        </p:txBody>
      </p:sp>
      <p:sp>
        <p:nvSpPr>
          <p:cNvPr id="140" name="Textfeld 139">
            <a:extLst>
              <a:ext uri="{FF2B5EF4-FFF2-40B4-BE49-F238E27FC236}">
                <a16:creationId xmlns:a16="http://schemas.microsoft.com/office/drawing/2014/main" id="{95C43EB5-D2BB-F5EE-D224-FEF4007B5F4D}"/>
              </a:ext>
            </a:extLst>
          </p:cNvPr>
          <p:cNvSpPr txBox="1"/>
          <p:nvPr/>
        </p:nvSpPr>
        <p:spPr>
          <a:xfrm>
            <a:off x="6838271" y="2385876"/>
            <a:ext cx="1430097" cy="646331"/>
          </a:xfrm>
          <a:prstGeom prst="rect">
            <a:avLst/>
          </a:prstGeom>
          <a:noFill/>
        </p:spPr>
        <p:txBody>
          <a:bodyPr wrap="square" rtlCol="0">
            <a:spAutoFit/>
          </a:bodyPr>
          <a:lstStyle/>
          <a:p>
            <a:pPr algn="r"/>
            <a:r>
              <a:rPr lang="de-DE" sz="3600" dirty="0">
                <a:ln>
                  <a:solidFill>
                    <a:sysClr val="windowText" lastClr="000000"/>
                  </a:solidFill>
                </a:ln>
                <a:noFill/>
              </a:rPr>
              <a:t>5</a:t>
            </a:r>
          </a:p>
        </p:txBody>
      </p:sp>
      <p:sp>
        <p:nvSpPr>
          <p:cNvPr id="141" name="Textfeld 140">
            <a:extLst>
              <a:ext uri="{FF2B5EF4-FFF2-40B4-BE49-F238E27FC236}">
                <a16:creationId xmlns:a16="http://schemas.microsoft.com/office/drawing/2014/main" id="{9AFB6ED8-ADE8-3690-019D-2B6A219B09F3}"/>
              </a:ext>
            </a:extLst>
          </p:cNvPr>
          <p:cNvSpPr txBox="1"/>
          <p:nvPr/>
        </p:nvSpPr>
        <p:spPr>
          <a:xfrm>
            <a:off x="6845017" y="3103070"/>
            <a:ext cx="1430097" cy="646331"/>
          </a:xfrm>
          <a:prstGeom prst="rect">
            <a:avLst/>
          </a:prstGeom>
          <a:noFill/>
        </p:spPr>
        <p:txBody>
          <a:bodyPr wrap="square" rtlCol="0">
            <a:spAutoFit/>
          </a:bodyPr>
          <a:lstStyle/>
          <a:p>
            <a:pPr algn="r"/>
            <a:r>
              <a:rPr lang="de-DE" sz="3600" dirty="0">
                <a:ln>
                  <a:solidFill>
                    <a:sysClr val="windowText" lastClr="000000"/>
                  </a:solidFill>
                </a:ln>
                <a:noFill/>
              </a:rPr>
              <a:t>6</a:t>
            </a:r>
          </a:p>
        </p:txBody>
      </p:sp>
      <p:sp>
        <p:nvSpPr>
          <p:cNvPr id="142" name="Textfeld 141">
            <a:extLst>
              <a:ext uri="{FF2B5EF4-FFF2-40B4-BE49-F238E27FC236}">
                <a16:creationId xmlns:a16="http://schemas.microsoft.com/office/drawing/2014/main" id="{1189B6E1-897C-D6F7-BE27-65CC6E04EAEC}"/>
              </a:ext>
            </a:extLst>
          </p:cNvPr>
          <p:cNvSpPr txBox="1"/>
          <p:nvPr/>
        </p:nvSpPr>
        <p:spPr>
          <a:xfrm>
            <a:off x="6845017" y="3822789"/>
            <a:ext cx="1430097" cy="646331"/>
          </a:xfrm>
          <a:prstGeom prst="rect">
            <a:avLst/>
          </a:prstGeom>
          <a:noFill/>
        </p:spPr>
        <p:txBody>
          <a:bodyPr wrap="square" rtlCol="0">
            <a:spAutoFit/>
          </a:bodyPr>
          <a:lstStyle/>
          <a:p>
            <a:pPr algn="r"/>
            <a:r>
              <a:rPr lang="de-DE" sz="3600" dirty="0">
                <a:ln>
                  <a:solidFill>
                    <a:sysClr val="windowText" lastClr="000000"/>
                  </a:solidFill>
                </a:ln>
                <a:noFill/>
              </a:rPr>
              <a:t>7</a:t>
            </a:r>
          </a:p>
        </p:txBody>
      </p:sp>
      <p:sp>
        <p:nvSpPr>
          <p:cNvPr id="143" name="Textfeld 142">
            <a:extLst>
              <a:ext uri="{FF2B5EF4-FFF2-40B4-BE49-F238E27FC236}">
                <a16:creationId xmlns:a16="http://schemas.microsoft.com/office/drawing/2014/main" id="{9E3A86A5-0ACB-A743-3600-FE1A3904482C}"/>
              </a:ext>
            </a:extLst>
          </p:cNvPr>
          <p:cNvSpPr txBox="1"/>
          <p:nvPr/>
        </p:nvSpPr>
        <p:spPr>
          <a:xfrm>
            <a:off x="6845017" y="4534426"/>
            <a:ext cx="1430097" cy="646331"/>
          </a:xfrm>
          <a:prstGeom prst="rect">
            <a:avLst/>
          </a:prstGeom>
          <a:noFill/>
        </p:spPr>
        <p:txBody>
          <a:bodyPr wrap="square" rtlCol="0">
            <a:spAutoFit/>
          </a:bodyPr>
          <a:lstStyle/>
          <a:p>
            <a:pPr algn="r"/>
            <a:r>
              <a:rPr lang="de-DE" sz="3600" dirty="0">
                <a:ln>
                  <a:solidFill>
                    <a:sysClr val="windowText" lastClr="000000"/>
                  </a:solidFill>
                </a:ln>
                <a:noFill/>
              </a:rPr>
              <a:t>8</a:t>
            </a:r>
          </a:p>
        </p:txBody>
      </p:sp>
      <p:sp>
        <p:nvSpPr>
          <p:cNvPr id="144" name="Textfeld 143">
            <a:extLst>
              <a:ext uri="{FF2B5EF4-FFF2-40B4-BE49-F238E27FC236}">
                <a16:creationId xmlns:a16="http://schemas.microsoft.com/office/drawing/2014/main" id="{1320B646-D1F3-9800-1BC6-CC611EEB189F}"/>
              </a:ext>
            </a:extLst>
          </p:cNvPr>
          <p:cNvSpPr txBox="1"/>
          <p:nvPr/>
        </p:nvSpPr>
        <p:spPr>
          <a:xfrm>
            <a:off x="2690446" y="141439"/>
            <a:ext cx="8126092" cy="830997"/>
          </a:xfrm>
          <a:prstGeom prst="rect">
            <a:avLst/>
          </a:prstGeom>
          <a:noFill/>
        </p:spPr>
        <p:txBody>
          <a:bodyPr wrap="square" rtlCol="0">
            <a:spAutoFit/>
          </a:bodyPr>
          <a:lstStyle/>
          <a:p>
            <a:r>
              <a:rPr lang="de-DE" sz="2400" dirty="0" err="1"/>
              <a:t>Lies</a:t>
            </a:r>
            <a:r>
              <a:rPr lang="de-DE" sz="2400" dirty="0"/>
              <a:t> die Menge an verbrauchter Salzsäure ab und notiere diese.</a:t>
            </a:r>
          </a:p>
        </p:txBody>
      </p:sp>
      <p:sp>
        <p:nvSpPr>
          <p:cNvPr id="175" name="Abgerundetes Rechteck 174">
            <a:hlinkClick r:id="" action="ppaction://hlinkshowjump?jump=nextslide"/>
            <a:extLst>
              <a:ext uri="{FF2B5EF4-FFF2-40B4-BE49-F238E27FC236}">
                <a16:creationId xmlns:a16="http://schemas.microsoft.com/office/drawing/2014/main" id="{CB457D4A-505A-A7EA-1789-D4F8A268955F}"/>
              </a:ext>
            </a:extLst>
          </p:cNvPr>
          <p:cNvSpPr/>
          <p:nvPr/>
        </p:nvSpPr>
        <p:spPr>
          <a:xfrm>
            <a:off x="8275114" y="559573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Tree>
    <p:extLst>
      <p:ext uri="{BB962C8B-B14F-4D97-AF65-F5344CB8AC3E}">
        <p14:creationId xmlns:p14="http://schemas.microsoft.com/office/powerpoint/2010/main" val="319921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AB2C5246-4E33-318E-CC5A-05DCDAA3076B}"/>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14B59459-7298-0208-AC16-0635DF25AE2C}"/>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4" name="Abgerundetes Rechteck 3">
            <a:hlinkClick r:id="rId2" action="ppaction://hlinksldjump"/>
            <a:extLst>
              <a:ext uri="{FF2B5EF4-FFF2-40B4-BE49-F238E27FC236}">
                <a16:creationId xmlns:a16="http://schemas.microsoft.com/office/drawing/2014/main" id="{896F8D50-C7D4-F60D-262C-484FE296313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5" name="Grafik 4" descr="Ein Bild, das Reihe, Diagramm enthält.&#10;&#10;Automatisch generierte Beschreibung">
            <a:extLst>
              <a:ext uri="{FF2B5EF4-FFF2-40B4-BE49-F238E27FC236}">
                <a16:creationId xmlns:a16="http://schemas.microsoft.com/office/drawing/2014/main" id="{B5A62F7B-A6BE-303E-35B4-1BEBBE9F78AD}"/>
              </a:ext>
            </a:extLst>
          </p:cNvPr>
          <p:cNvPicPr>
            <a:picLocks noChangeAspect="1"/>
          </p:cNvPicPr>
          <p:nvPr/>
        </p:nvPicPr>
        <p:blipFill>
          <a:blip r:embed="rId3"/>
          <a:stretch>
            <a:fillRect/>
          </a:stretch>
        </p:blipFill>
        <p:spPr>
          <a:xfrm>
            <a:off x="3044138" y="843164"/>
            <a:ext cx="7772400" cy="5582858"/>
          </a:xfrm>
          <a:prstGeom prst="rect">
            <a:avLst/>
          </a:prstGeom>
        </p:spPr>
      </p:pic>
      <p:sp>
        <p:nvSpPr>
          <p:cNvPr id="6" name="Rechteck 5">
            <a:extLst>
              <a:ext uri="{FF2B5EF4-FFF2-40B4-BE49-F238E27FC236}">
                <a16:creationId xmlns:a16="http://schemas.microsoft.com/office/drawing/2014/main" id="{DD658016-168E-C378-3D6D-D2BB8AE6055E}"/>
              </a:ext>
            </a:extLst>
          </p:cNvPr>
          <p:cNvSpPr/>
          <p:nvPr/>
        </p:nvSpPr>
        <p:spPr>
          <a:xfrm>
            <a:off x="3285326" y="830937"/>
            <a:ext cx="7608807" cy="531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C23AE86-A5F9-206F-3C7F-82E4140C5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D14B1D19-1CA6-89F6-2D92-1B76D1194FCD}"/>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41B33682-C927-6D3B-BBE4-6C7524EC0552}"/>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8FF74084-B9BF-5DD6-10D3-90F470CF7086}"/>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725B94DC-DD00-B3E2-1311-C0363390E2F7}"/>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A4958241-11F3-BE08-EFE3-B055C7BE442E}"/>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115CEAE4-EC1E-61D7-C724-B6D39760F9AD}"/>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28D90237-9512-C6BD-26A6-BEE9AC228BFC}"/>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A6CBEFB3-8C70-7C2E-2F87-F1C885CD5E19}"/>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8A148B62-594D-49ED-A65D-F6C6FE9457B7}"/>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CF2136FB-6907-EFCB-CB0F-25C7610FD8DE}"/>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705DBDEE-05BA-D926-A887-CF6FE509B991}"/>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Ecken des Rechtecks auf der gleichen Seite abrunden 18">
            <a:extLst>
              <a:ext uri="{FF2B5EF4-FFF2-40B4-BE49-F238E27FC236}">
                <a16:creationId xmlns:a16="http://schemas.microsoft.com/office/drawing/2014/main" id="{A95A11F1-D350-E3FD-7EC7-14DF9EAC745D}"/>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Abgerundetes Rechteck 19">
            <a:extLst>
              <a:ext uri="{FF2B5EF4-FFF2-40B4-BE49-F238E27FC236}">
                <a16:creationId xmlns:a16="http://schemas.microsoft.com/office/drawing/2014/main" id="{B821EA40-770D-C0C3-CA5E-8BEAEFC76052}"/>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Träne 20">
            <a:extLst>
              <a:ext uri="{FF2B5EF4-FFF2-40B4-BE49-F238E27FC236}">
                <a16:creationId xmlns:a16="http://schemas.microsoft.com/office/drawing/2014/main" id="{ED323916-B275-1AD4-0047-CF22BC39544D}"/>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mit Pfeil 21">
            <a:extLst>
              <a:ext uri="{FF2B5EF4-FFF2-40B4-BE49-F238E27FC236}">
                <a16:creationId xmlns:a16="http://schemas.microsoft.com/office/drawing/2014/main" id="{0AEA3DE0-351A-4B92-7F18-4CCB7E43BFCE}"/>
              </a:ext>
            </a:extLst>
          </p:cNvPr>
          <p:cNvCxnSpPr>
            <a:cxnSpLocks/>
          </p:cNvCxnSpPr>
          <p:nvPr/>
        </p:nvCxnSpPr>
        <p:spPr>
          <a:xfrm>
            <a:off x="3044138" y="6157809"/>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3" name="Gerade Verbindung mit Pfeil 22">
            <a:extLst>
              <a:ext uri="{FF2B5EF4-FFF2-40B4-BE49-F238E27FC236}">
                <a16:creationId xmlns:a16="http://schemas.microsoft.com/office/drawing/2014/main" id="{F4862F51-E7B2-647A-9B90-E798A67BA87D}"/>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4" name="Textfeld 23">
            <a:extLst>
              <a:ext uri="{FF2B5EF4-FFF2-40B4-BE49-F238E27FC236}">
                <a16:creationId xmlns:a16="http://schemas.microsoft.com/office/drawing/2014/main" id="{BA99CF14-D757-5E8B-A767-5D275B474230}"/>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spTree>
    <p:extLst>
      <p:ext uri="{BB962C8B-B14F-4D97-AF65-F5344CB8AC3E}">
        <p14:creationId xmlns:p14="http://schemas.microsoft.com/office/powerpoint/2010/main" val="925283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5" name="Abgerundetes Rechteck 4">
            <a:hlinkClick r:id="rId2"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44" name="Grafik 43" descr="Ein Bild, das Text, Diagramm, Reihe, Screenshot enthält.&#10;&#10;Automatisch generierte Beschreibung">
            <a:extLst>
              <a:ext uri="{FF2B5EF4-FFF2-40B4-BE49-F238E27FC236}">
                <a16:creationId xmlns:a16="http://schemas.microsoft.com/office/drawing/2014/main" id="{00DE032B-ECBE-D1F9-8E66-92AB071CD5F1}"/>
              </a:ext>
            </a:extLst>
          </p:cNvPr>
          <p:cNvPicPr>
            <a:picLocks noChangeAspect="1"/>
          </p:cNvPicPr>
          <p:nvPr/>
        </p:nvPicPr>
        <p:blipFill rotWithShape="1">
          <a:blip r:embed="rId3"/>
          <a:srcRect t="6177"/>
          <a:stretch/>
        </p:blipFill>
        <p:spPr>
          <a:xfrm>
            <a:off x="3051046" y="965643"/>
            <a:ext cx="5706323" cy="5429113"/>
          </a:xfrm>
          <a:prstGeom prst="rect">
            <a:avLst/>
          </a:prstGeom>
        </p:spPr>
      </p:pic>
      <p:sp>
        <p:nvSpPr>
          <p:cNvPr id="9" name="Rechteck 8">
            <a:extLst>
              <a:ext uri="{FF2B5EF4-FFF2-40B4-BE49-F238E27FC236}">
                <a16:creationId xmlns:a16="http://schemas.microsoft.com/office/drawing/2014/main" id="{64EFB45D-E93F-8D05-9EAA-CBCAB80DDB81}"/>
              </a:ext>
            </a:extLst>
          </p:cNvPr>
          <p:cNvSpPr/>
          <p:nvPr/>
        </p:nvSpPr>
        <p:spPr>
          <a:xfrm>
            <a:off x="3285328" y="843164"/>
            <a:ext cx="3283634" cy="5305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5713231"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603104"/>
            <a:ext cx="0" cy="582291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2238639" y="6302014"/>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sp>
        <p:nvSpPr>
          <p:cNvPr id="6" name="Textfeld 5">
            <a:extLst>
              <a:ext uri="{FF2B5EF4-FFF2-40B4-BE49-F238E27FC236}">
                <a16:creationId xmlns:a16="http://schemas.microsoft.com/office/drawing/2014/main" id="{6774B92E-B06F-D850-CB75-3B88FCD50CB9}"/>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pic>
        <p:nvPicPr>
          <p:cNvPr id="50" name="Grafik 49">
            <a:extLst>
              <a:ext uri="{FF2B5EF4-FFF2-40B4-BE49-F238E27FC236}">
                <a16:creationId xmlns:a16="http://schemas.microsoft.com/office/drawing/2014/main" id="{8F57134C-F8A0-DB15-4DC4-6A4514A85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51" name="Freihandform 50">
            <a:extLst>
              <a:ext uri="{FF2B5EF4-FFF2-40B4-BE49-F238E27FC236}">
                <a16:creationId xmlns:a16="http://schemas.microsoft.com/office/drawing/2014/main" id="{D17C8462-CE98-3FA2-AE35-5CF3EFB1D22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2" name="Rechteck 51">
            <a:extLst>
              <a:ext uri="{FF2B5EF4-FFF2-40B4-BE49-F238E27FC236}">
                <a16:creationId xmlns:a16="http://schemas.microsoft.com/office/drawing/2014/main" id="{92EEBDB8-0635-891B-96E5-1524BD0C10FB}"/>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3" name="Rechteck 52">
            <a:extLst>
              <a:ext uri="{FF2B5EF4-FFF2-40B4-BE49-F238E27FC236}">
                <a16:creationId xmlns:a16="http://schemas.microsoft.com/office/drawing/2014/main" id="{364F9CFA-3FE7-51F7-4579-D8F401748B3A}"/>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4" name="Rechteck 53">
            <a:extLst>
              <a:ext uri="{FF2B5EF4-FFF2-40B4-BE49-F238E27FC236}">
                <a16:creationId xmlns:a16="http://schemas.microsoft.com/office/drawing/2014/main" id="{543CA49E-9C63-86D5-4241-FCD94BDD5083}"/>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5" name="Rechteck 54">
            <a:extLst>
              <a:ext uri="{FF2B5EF4-FFF2-40B4-BE49-F238E27FC236}">
                <a16:creationId xmlns:a16="http://schemas.microsoft.com/office/drawing/2014/main" id="{015FC70A-DC76-4F88-2D1A-96B36390B678}"/>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Rechteck 55">
            <a:extLst>
              <a:ext uri="{FF2B5EF4-FFF2-40B4-BE49-F238E27FC236}">
                <a16:creationId xmlns:a16="http://schemas.microsoft.com/office/drawing/2014/main" id="{9C1D8C1F-773C-FC5C-AE92-663DA56E66FA}"/>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7" name="Rechteck 56">
            <a:extLst>
              <a:ext uri="{FF2B5EF4-FFF2-40B4-BE49-F238E27FC236}">
                <a16:creationId xmlns:a16="http://schemas.microsoft.com/office/drawing/2014/main" id="{DF478DF6-09D7-D2B2-D222-2791033C1A5F}"/>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8" name="Rechteck 57">
            <a:extLst>
              <a:ext uri="{FF2B5EF4-FFF2-40B4-BE49-F238E27FC236}">
                <a16:creationId xmlns:a16="http://schemas.microsoft.com/office/drawing/2014/main" id="{50EFE5FE-B522-50B2-5868-740A4C2011BD}"/>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9" name="Rechteck 58">
            <a:extLst>
              <a:ext uri="{FF2B5EF4-FFF2-40B4-BE49-F238E27FC236}">
                <a16:creationId xmlns:a16="http://schemas.microsoft.com/office/drawing/2014/main" id="{FBA04D09-A223-FC75-3FE0-86DAA213F932}"/>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Rechteck 59">
            <a:extLst>
              <a:ext uri="{FF2B5EF4-FFF2-40B4-BE49-F238E27FC236}">
                <a16:creationId xmlns:a16="http://schemas.microsoft.com/office/drawing/2014/main" id="{05B4D980-0D29-A43C-2176-8CEF33F752BE}"/>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1" name="Rechteck 60">
            <a:extLst>
              <a:ext uri="{FF2B5EF4-FFF2-40B4-BE49-F238E27FC236}">
                <a16:creationId xmlns:a16="http://schemas.microsoft.com/office/drawing/2014/main" id="{315AF625-FA2F-E59F-343C-9796EEEC7B7D}"/>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Ecken des Rechtecks auf der gleichen Seite abrunden 61">
            <a:extLst>
              <a:ext uri="{FF2B5EF4-FFF2-40B4-BE49-F238E27FC236}">
                <a16:creationId xmlns:a16="http://schemas.microsoft.com/office/drawing/2014/main" id="{81432E3D-5278-0FA4-FFAA-1BE8CEF32C03}"/>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3" name="Rechteck 62">
            <a:extLst>
              <a:ext uri="{FF2B5EF4-FFF2-40B4-BE49-F238E27FC236}">
                <a16:creationId xmlns:a16="http://schemas.microsoft.com/office/drawing/2014/main" id="{3C473865-6F92-76BD-3460-2F46F4504562}"/>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Abgerundetes Rechteck 63">
            <a:extLst>
              <a:ext uri="{FF2B5EF4-FFF2-40B4-BE49-F238E27FC236}">
                <a16:creationId xmlns:a16="http://schemas.microsoft.com/office/drawing/2014/main" id="{4C047391-336F-718E-F501-EBB84AE3D081}"/>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5" name="Träne 64">
            <a:extLst>
              <a:ext uri="{FF2B5EF4-FFF2-40B4-BE49-F238E27FC236}">
                <a16:creationId xmlns:a16="http://schemas.microsoft.com/office/drawing/2014/main" id="{AC7E800B-268F-545B-9A0F-7612E6208CB3}"/>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Rechteck 65">
            <a:extLst>
              <a:ext uri="{FF2B5EF4-FFF2-40B4-BE49-F238E27FC236}">
                <a16:creationId xmlns:a16="http://schemas.microsoft.com/office/drawing/2014/main" id="{F7F9A8BD-B355-A8D4-C5C1-EDF48922E674}"/>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7" name="Rechteck 66">
            <a:extLst>
              <a:ext uri="{FF2B5EF4-FFF2-40B4-BE49-F238E27FC236}">
                <a16:creationId xmlns:a16="http://schemas.microsoft.com/office/drawing/2014/main" id="{7F0B3CA0-37B0-E1D6-E728-0BBDF29A2B51}"/>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Abgerundetes Rechteck 6">
            <a:hlinkClick r:id="" action="ppaction://hlinkshowjump?jump=nextslide"/>
            <a:extLst>
              <a:ext uri="{FF2B5EF4-FFF2-40B4-BE49-F238E27FC236}">
                <a16:creationId xmlns:a16="http://schemas.microsoft.com/office/drawing/2014/main" id="{B2CE41E6-5D89-FB6C-F8FF-0D9C25B7DD81}"/>
              </a:ext>
            </a:extLst>
          </p:cNvPr>
          <p:cNvSpPr/>
          <p:nvPr/>
        </p:nvSpPr>
        <p:spPr>
          <a:xfrm>
            <a:off x="9205665" y="5916208"/>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
        <p:nvSpPr>
          <p:cNvPr id="8" name="Abgerundetes Rechteck 7">
            <a:hlinkClick r:id="" action="ppaction://hlinkshowjump?jump=previousslide"/>
            <a:extLst>
              <a:ext uri="{FF2B5EF4-FFF2-40B4-BE49-F238E27FC236}">
                <a16:creationId xmlns:a16="http://schemas.microsoft.com/office/drawing/2014/main" id="{F1E42B0D-A67B-E111-3E0B-E9C268FF4783}"/>
              </a:ext>
            </a:extLst>
          </p:cNvPr>
          <p:cNvSpPr/>
          <p:nvPr/>
        </p:nvSpPr>
        <p:spPr>
          <a:xfrm>
            <a:off x="9199414" y="618756"/>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Animation wiederholen</a:t>
            </a:r>
          </a:p>
        </p:txBody>
      </p:sp>
    </p:spTree>
    <p:extLst>
      <p:ext uri="{BB962C8B-B14F-4D97-AF65-F5344CB8AC3E}">
        <p14:creationId xmlns:p14="http://schemas.microsoft.com/office/powerpoint/2010/main" val="2925910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3500"/>
                            </p:stCondLst>
                            <p:childTnLst>
                              <p:par>
                                <p:cTn id="9" presetID="26" presetClass="emph" presetSubtype="0" repeatCount="3000" fill="hold" grpId="1" nodeType="afterEffect">
                                  <p:stCondLst>
                                    <p:cond delay="0"/>
                                  </p:stCondLst>
                                  <p:childTnLst>
                                    <p:animEffect transition="out" filter="fade">
                                      <p:cBhvr>
                                        <p:cTn id="10" dur="1000" tmFilter="0, 0; .2, .5; .8, .5; 1, 0"/>
                                        <p:tgtEl>
                                          <p:spTgt spid="49"/>
                                        </p:tgtEl>
                                      </p:cBhvr>
                                    </p:animEffect>
                                    <p:animScale>
                                      <p:cBhvr>
                                        <p:cTn id="11" dur="500" autoRev="1" fill="hold"/>
                                        <p:tgtEl>
                                          <p:spTgt spid="49"/>
                                        </p:tgtEl>
                                      </p:cBhvr>
                                      <p:by x="105000" y="105000"/>
                                    </p:animScale>
                                  </p:childTnLst>
                                </p:cTn>
                              </p:par>
                            </p:childTnLst>
                          </p:cTn>
                        </p:par>
                        <p:par>
                          <p:cTn id="12" fill="hold">
                            <p:stCondLst>
                              <p:cond delay="6500"/>
                            </p:stCondLst>
                            <p:childTnLst>
                              <p:par>
                                <p:cTn id="13" presetID="10" presetClass="entr" presetSubtype="0" fill="hold" grpId="1" nodeType="afterEffect">
                                  <p:stCondLst>
                                    <p:cond delay="20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9000"/>
                            </p:stCondLst>
                            <p:childTnLst>
                              <p:par>
                                <p:cTn id="17" presetID="26" presetClass="emph" presetSubtype="0" repeatCount="3000" fill="hold" grpId="0" nodeType="afterEffect">
                                  <p:stCondLst>
                                    <p:cond delay="0"/>
                                  </p:stCondLst>
                                  <p:childTnLst>
                                    <p:animEffect transition="out" filter="fade">
                                      <p:cBhvr>
                                        <p:cTn id="18" dur="1000" tmFilter="0, 0; .2, .5; .8, .5; 1, 0"/>
                                        <p:tgtEl>
                                          <p:spTgt spid="48"/>
                                        </p:tgtEl>
                                      </p:cBhvr>
                                    </p:animEffect>
                                    <p:animScale>
                                      <p:cBhvr>
                                        <p:cTn id="19" dur="500" autoRev="1" fill="hold"/>
                                        <p:tgtEl>
                                          <p:spTgt spid="48"/>
                                        </p:tgtEl>
                                      </p:cBhvr>
                                      <p:by x="105000" y="105000"/>
                                    </p:animScale>
                                  </p:childTnLst>
                                </p:cTn>
                              </p:par>
                            </p:childTnLst>
                          </p:cTn>
                        </p:par>
                        <p:par>
                          <p:cTn id="20" fill="hold">
                            <p:stCondLst>
                              <p:cond delay="12000"/>
                            </p:stCondLst>
                            <p:childTnLst>
                              <p:par>
                                <p:cTn id="21" presetID="22" presetClass="exit" presetSubtype="8" fill="hold" grpId="0" nodeType="afterEffect">
                                  <p:stCondLst>
                                    <p:cond delay="0"/>
                                  </p:stCondLst>
                                  <p:childTnLst>
                                    <p:animEffect transition="out" filter="wipe(left)">
                                      <p:cBhvr>
                                        <p:cTn id="22" dur="10000"/>
                                        <p:tgtEl>
                                          <p:spTgt spid="9"/>
                                        </p:tgtEl>
                                      </p:cBhvr>
                                    </p:animEffect>
                                    <p:set>
                                      <p:cBhvr>
                                        <p:cTn id="23" dur="1" fill="hold">
                                          <p:stCondLst>
                                            <p:cond delay="9999"/>
                                          </p:stCondLst>
                                        </p:cTn>
                                        <p:tgtEl>
                                          <p:spTgt spid="9"/>
                                        </p:tgtEl>
                                        <p:attrNameLst>
                                          <p:attrName>style.visibility</p:attrName>
                                        </p:attrNameLst>
                                      </p:cBhvr>
                                      <p:to>
                                        <p:strVal val="hidden"/>
                                      </p:to>
                                    </p:set>
                                  </p:childTnLst>
                                </p:cTn>
                              </p:par>
                              <p:par>
                                <p:cTn id="24" presetID="8" presetClass="emph" presetSubtype="0" fill="hold" grpId="0" nodeType="withEffect">
                                  <p:stCondLst>
                                    <p:cond delay="0"/>
                                  </p:stCondLst>
                                  <p:childTnLst>
                                    <p:animRot by="5400000">
                                      <p:cBhvr>
                                        <p:cTn id="25" dur="1000" fill="hold"/>
                                        <p:tgtEl>
                                          <p:spTgt spid="64"/>
                                        </p:tgtEl>
                                        <p:attrNameLst>
                                          <p:attrName>r</p:attrName>
                                        </p:attrNameLst>
                                      </p:cBhvr>
                                    </p:animRot>
                                  </p:childTnLst>
                                </p:cTn>
                              </p:par>
                              <p:par>
                                <p:cTn id="26" presetID="1" presetClass="entr" presetSubtype="0" fill="hold" grpId="1" nodeType="withEffect">
                                  <p:stCondLst>
                                    <p:cond delay="500"/>
                                  </p:stCondLst>
                                  <p:childTnLst>
                                    <p:set>
                                      <p:cBhvr>
                                        <p:cTn id="27" dur="1" fill="hold">
                                          <p:stCondLst>
                                            <p:cond delay="0"/>
                                          </p:stCondLst>
                                        </p:cTn>
                                        <p:tgtEl>
                                          <p:spTgt spid="65"/>
                                        </p:tgtEl>
                                        <p:attrNameLst>
                                          <p:attrName>style.visibility</p:attrName>
                                        </p:attrNameLst>
                                      </p:cBhvr>
                                      <p:to>
                                        <p:strVal val="visible"/>
                                      </p:to>
                                    </p:set>
                                  </p:childTnLst>
                                </p:cTn>
                              </p:par>
                              <p:par>
                                <p:cTn id="28" presetID="42" presetClass="exit" presetSubtype="0" repeatCount="30000" fill="hold" grpId="0" nodeType="withEffect">
                                  <p:stCondLst>
                                    <p:cond delay="500"/>
                                  </p:stCondLst>
                                  <p:childTnLst>
                                    <p:animEffect transition="out" filter="fade">
                                      <p:cBhvr>
                                        <p:cTn id="29" dur="500"/>
                                        <p:tgtEl>
                                          <p:spTgt spid="65"/>
                                        </p:tgtEl>
                                      </p:cBhvr>
                                    </p:animEffect>
                                    <p:anim calcmode="lin" valueType="num">
                                      <p:cBhvr>
                                        <p:cTn id="30" dur="500"/>
                                        <p:tgtEl>
                                          <p:spTgt spid="65"/>
                                        </p:tgtEl>
                                        <p:attrNameLst>
                                          <p:attrName>ppt_x</p:attrName>
                                        </p:attrNameLst>
                                      </p:cBhvr>
                                      <p:tavLst>
                                        <p:tav tm="0">
                                          <p:val>
                                            <p:strVal val="ppt_x"/>
                                          </p:val>
                                        </p:tav>
                                        <p:tav tm="100000">
                                          <p:val>
                                            <p:strVal val="ppt_x"/>
                                          </p:val>
                                        </p:tav>
                                      </p:tavLst>
                                    </p:anim>
                                    <p:anim calcmode="lin" valueType="num">
                                      <p:cBhvr>
                                        <p:cTn id="31" dur="500"/>
                                        <p:tgtEl>
                                          <p:spTgt spid="65"/>
                                        </p:tgtEl>
                                        <p:attrNameLst>
                                          <p:attrName>ppt_y</p:attrName>
                                        </p:attrNameLst>
                                      </p:cBhvr>
                                      <p:tavLst>
                                        <p:tav tm="0">
                                          <p:val>
                                            <p:strVal val="ppt_y"/>
                                          </p:val>
                                        </p:tav>
                                        <p:tav tm="100000">
                                          <p:val>
                                            <p:strVal val="ppt_y+.1"/>
                                          </p:val>
                                        </p:tav>
                                      </p:tavLst>
                                    </p:anim>
                                    <p:set>
                                      <p:cBhvr>
                                        <p:cTn id="32" dur="1" fill="hold">
                                          <p:stCondLst>
                                            <p:cond delay="499"/>
                                          </p:stCondLst>
                                        </p:cTn>
                                        <p:tgtEl>
                                          <p:spTgt spid="65"/>
                                        </p:tgtEl>
                                        <p:attrNameLst>
                                          <p:attrName>style.visibility</p:attrName>
                                        </p:attrNameLst>
                                      </p:cBhvr>
                                      <p:to>
                                        <p:strVal val="hidden"/>
                                      </p:to>
                                    </p:set>
                                  </p:childTnLst>
                                </p:cTn>
                              </p:par>
                              <p:par>
                                <p:cTn id="33" presetID="22" presetClass="entr" presetSubtype="4" fill="hold" grpId="0" nodeType="withEffect">
                                  <p:stCondLst>
                                    <p:cond delay="50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6000"/>
                                        <p:tgtEl>
                                          <p:spTgt spid="63"/>
                                        </p:tgtEl>
                                      </p:cBhvr>
                                    </p:animEffect>
                                  </p:childTnLst>
                                </p:cTn>
                              </p:par>
                              <p:par>
                                <p:cTn id="36" presetID="22" presetClass="entr" presetSubtype="4" fill="hold" grpId="0" nodeType="withEffect">
                                  <p:stCondLst>
                                    <p:cond delay="600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6000"/>
                                        <p:tgtEl>
                                          <p:spTgt spid="66"/>
                                        </p:tgtEl>
                                      </p:cBhvr>
                                    </p:animEffect>
                                  </p:childTnLst>
                                </p:cTn>
                              </p:par>
                              <p:par>
                                <p:cTn id="39" presetID="22" presetClass="entr" presetSubtype="4" fill="hold" grpId="0" nodeType="withEffect">
                                  <p:stCondLst>
                                    <p:cond delay="12000"/>
                                  </p:st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4000"/>
                                        <p:tgtEl>
                                          <p:spTgt spid="67"/>
                                        </p:tgtEl>
                                      </p:cBhvr>
                                    </p:animEffect>
                                  </p:childTnLst>
                                </p:cTn>
                              </p:par>
                              <p:par>
                                <p:cTn id="42" presetID="22" presetClass="exit" presetSubtype="1" fill="hold" grpId="0" nodeType="withEffect">
                                  <p:stCondLst>
                                    <p:cond delay="0"/>
                                  </p:stCondLst>
                                  <p:childTnLst>
                                    <p:animEffect transition="out" filter="wipe(up)">
                                      <p:cBhvr>
                                        <p:cTn id="43" dur="3000"/>
                                        <p:tgtEl>
                                          <p:spTgt spid="61"/>
                                        </p:tgtEl>
                                      </p:cBhvr>
                                    </p:animEffect>
                                    <p:set>
                                      <p:cBhvr>
                                        <p:cTn id="44" dur="1" fill="hold">
                                          <p:stCondLst>
                                            <p:cond delay="2999"/>
                                          </p:stCondLst>
                                        </p:cTn>
                                        <p:tgtEl>
                                          <p:spTgt spid="61"/>
                                        </p:tgtEl>
                                        <p:attrNameLst>
                                          <p:attrName>style.visibility</p:attrName>
                                        </p:attrNameLst>
                                      </p:cBhvr>
                                      <p:to>
                                        <p:strVal val="hidden"/>
                                      </p:to>
                                    </p:set>
                                  </p:childTnLst>
                                </p:cTn>
                              </p:par>
                              <p:par>
                                <p:cTn id="45" presetID="22" presetClass="exit" presetSubtype="1" fill="hold" grpId="0" nodeType="withEffect">
                                  <p:stCondLst>
                                    <p:cond delay="3000"/>
                                  </p:stCondLst>
                                  <p:childTnLst>
                                    <p:animEffect transition="out" filter="wipe(up)">
                                      <p:cBhvr>
                                        <p:cTn id="46" dur="3000"/>
                                        <p:tgtEl>
                                          <p:spTgt spid="60"/>
                                        </p:tgtEl>
                                      </p:cBhvr>
                                    </p:animEffect>
                                    <p:set>
                                      <p:cBhvr>
                                        <p:cTn id="47" dur="1" fill="hold">
                                          <p:stCondLst>
                                            <p:cond delay="2999"/>
                                          </p:stCondLst>
                                        </p:cTn>
                                        <p:tgtEl>
                                          <p:spTgt spid="60"/>
                                        </p:tgtEl>
                                        <p:attrNameLst>
                                          <p:attrName>style.visibility</p:attrName>
                                        </p:attrNameLst>
                                      </p:cBhvr>
                                      <p:to>
                                        <p:strVal val="hidden"/>
                                      </p:to>
                                    </p:set>
                                  </p:childTnLst>
                                </p:cTn>
                              </p:par>
                              <p:par>
                                <p:cTn id="48" presetID="22" presetClass="exit" presetSubtype="1" fill="hold" grpId="0" nodeType="withEffect">
                                  <p:stCondLst>
                                    <p:cond delay="6000"/>
                                  </p:stCondLst>
                                  <p:childTnLst>
                                    <p:animEffect transition="out" filter="wipe(up)">
                                      <p:cBhvr>
                                        <p:cTn id="49" dur="3000"/>
                                        <p:tgtEl>
                                          <p:spTgt spid="59"/>
                                        </p:tgtEl>
                                      </p:cBhvr>
                                    </p:animEffect>
                                    <p:set>
                                      <p:cBhvr>
                                        <p:cTn id="50" dur="1" fill="hold">
                                          <p:stCondLst>
                                            <p:cond delay="2999"/>
                                          </p:stCondLst>
                                        </p:cTn>
                                        <p:tgtEl>
                                          <p:spTgt spid="59"/>
                                        </p:tgtEl>
                                        <p:attrNameLst>
                                          <p:attrName>style.visibility</p:attrName>
                                        </p:attrNameLst>
                                      </p:cBhvr>
                                      <p:to>
                                        <p:strVal val="hidden"/>
                                      </p:to>
                                    </p:set>
                                  </p:childTnLst>
                                </p:cTn>
                              </p:par>
                              <p:par>
                                <p:cTn id="51" presetID="22" presetClass="exit" presetSubtype="1" fill="hold" grpId="0" nodeType="withEffect">
                                  <p:stCondLst>
                                    <p:cond delay="9000"/>
                                  </p:stCondLst>
                                  <p:childTnLst>
                                    <p:animEffect transition="out" filter="wipe(up)">
                                      <p:cBhvr>
                                        <p:cTn id="52" dur="3000"/>
                                        <p:tgtEl>
                                          <p:spTgt spid="58"/>
                                        </p:tgtEl>
                                      </p:cBhvr>
                                    </p:animEffect>
                                    <p:set>
                                      <p:cBhvr>
                                        <p:cTn id="53" dur="1" fill="hold">
                                          <p:stCondLst>
                                            <p:cond delay="2999"/>
                                          </p:stCondLst>
                                        </p:cTn>
                                        <p:tgtEl>
                                          <p:spTgt spid="58"/>
                                        </p:tgtEl>
                                        <p:attrNameLst>
                                          <p:attrName>style.visibility</p:attrName>
                                        </p:attrNameLst>
                                      </p:cBhvr>
                                      <p:to>
                                        <p:strVal val="hidden"/>
                                      </p:to>
                                    </p:set>
                                  </p:childTnLst>
                                </p:cTn>
                              </p:par>
                              <p:par>
                                <p:cTn id="54" presetID="22" presetClass="exit" presetSubtype="1" fill="hold" grpId="0" nodeType="withEffect">
                                  <p:stCondLst>
                                    <p:cond delay="12000"/>
                                  </p:stCondLst>
                                  <p:childTnLst>
                                    <p:animEffect transition="out" filter="wipe(up)">
                                      <p:cBhvr>
                                        <p:cTn id="55" dur="3000"/>
                                        <p:tgtEl>
                                          <p:spTgt spid="57"/>
                                        </p:tgtEl>
                                      </p:cBhvr>
                                    </p:animEffect>
                                    <p:set>
                                      <p:cBhvr>
                                        <p:cTn id="56" dur="1" fill="hold">
                                          <p:stCondLst>
                                            <p:cond delay="2999"/>
                                          </p:stCondLst>
                                        </p:cTn>
                                        <p:tgtEl>
                                          <p:spTgt spid="57"/>
                                        </p:tgtEl>
                                        <p:attrNameLst>
                                          <p:attrName>style.visibility</p:attrName>
                                        </p:attrNameLst>
                                      </p:cBhvr>
                                      <p:to>
                                        <p:strVal val="hidden"/>
                                      </p:to>
                                    </p:set>
                                  </p:childTnLst>
                                </p:cTn>
                              </p:par>
                              <p:par>
                                <p:cTn id="57" presetID="19" presetClass="emph" presetSubtype="0" fill="hold" grpId="1" nodeType="withEffect">
                                  <p:stCondLst>
                                    <p:cond delay="4000"/>
                                  </p:stCondLst>
                                  <p:childTnLst>
                                    <p:animClr clrSpc="rgb" dir="cw">
                                      <p:cBhvr override="childStyle">
                                        <p:cTn id="58" dur="1000" fill="hold"/>
                                        <p:tgtEl>
                                          <p:spTgt spid="67"/>
                                        </p:tgtEl>
                                        <p:attrNameLst>
                                          <p:attrName>style.color</p:attrName>
                                        </p:attrNameLst>
                                      </p:cBhvr>
                                      <p:to>
                                        <a:srgbClr val="008F00"/>
                                      </p:to>
                                    </p:animClr>
                                    <p:animClr clrSpc="rgb" dir="cw">
                                      <p:cBhvr>
                                        <p:cTn id="59" dur="1000" fill="hold"/>
                                        <p:tgtEl>
                                          <p:spTgt spid="67"/>
                                        </p:tgtEl>
                                        <p:attrNameLst>
                                          <p:attrName>fillcolor</p:attrName>
                                        </p:attrNameLst>
                                      </p:cBhvr>
                                      <p:to>
                                        <a:srgbClr val="008F00"/>
                                      </p:to>
                                    </p:animClr>
                                    <p:set>
                                      <p:cBhvr>
                                        <p:cTn id="60" dur="1000" fill="hold"/>
                                        <p:tgtEl>
                                          <p:spTgt spid="67"/>
                                        </p:tgtEl>
                                        <p:attrNameLst>
                                          <p:attrName>fill.type</p:attrName>
                                        </p:attrNameLst>
                                      </p:cBhvr>
                                      <p:to>
                                        <p:strVal val="solid"/>
                                      </p:to>
                                    </p:set>
                                    <p:set>
                                      <p:cBhvr>
                                        <p:cTn id="61" dur="1000" fill="hold"/>
                                        <p:tgtEl>
                                          <p:spTgt spid="67"/>
                                        </p:tgtEl>
                                        <p:attrNameLst>
                                          <p:attrName>fill.on</p:attrName>
                                        </p:attrNameLst>
                                      </p:cBhvr>
                                      <p:to>
                                        <p:strVal val="true"/>
                                      </p:to>
                                    </p:set>
                                  </p:childTnLst>
                                </p:cTn>
                              </p:par>
                              <p:par>
                                <p:cTn id="62" presetID="19" presetClass="emph" presetSubtype="0" fill="hold" grpId="1" nodeType="withEffect">
                                  <p:stCondLst>
                                    <p:cond delay="4000"/>
                                  </p:stCondLst>
                                  <p:childTnLst>
                                    <p:animClr clrSpc="rgb" dir="cw">
                                      <p:cBhvr override="childStyle">
                                        <p:cTn id="63" dur="1000" fill="hold"/>
                                        <p:tgtEl>
                                          <p:spTgt spid="66"/>
                                        </p:tgtEl>
                                        <p:attrNameLst>
                                          <p:attrName>style.color</p:attrName>
                                        </p:attrNameLst>
                                      </p:cBhvr>
                                      <p:to>
                                        <a:srgbClr val="008F00"/>
                                      </p:to>
                                    </p:animClr>
                                    <p:animClr clrSpc="rgb" dir="cw">
                                      <p:cBhvr>
                                        <p:cTn id="64" dur="1000" fill="hold"/>
                                        <p:tgtEl>
                                          <p:spTgt spid="66"/>
                                        </p:tgtEl>
                                        <p:attrNameLst>
                                          <p:attrName>fillcolor</p:attrName>
                                        </p:attrNameLst>
                                      </p:cBhvr>
                                      <p:to>
                                        <a:srgbClr val="008F00"/>
                                      </p:to>
                                    </p:animClr>
                                    <p:set>
                                      <p:cBhvr>
                                        <p:cTn id="65" dur="1000" fill="hold"/>
                                        <p:tgtEl>
                                          <p:spTgt spid="66"/>
                                        </p:tgtEl>
                                        <p:attrNameLst>
                                          <p:attrName>fill.type</p:attrName>
                                        </p:attrNameLst>
                                      </p:cBhvr>
                                      <p:to>
                                        <p:strVal val="solid"/>
                                      </p:to>
                                    </p:set>
                                    <p:set>
                                      <p:cBhvr>
                                        <p:cTn id="66" dur="1000" fill="hold"/>
                                        <p:tgtEl>
                                          <p:spTgt spid="66"/>
                                        </p:tgtEl>
                                        <p:attrNameLst>
                                          <p:attrName>fill.on</p:attrName>
                                        </p:attrNameLst>
                                      </p:cBhvr>
                                      <p:to>
                                        <p:strVal val="true"/>
                                      </p:to>
                                    </p:set>
                                  </p:childTnLst>
                                </p:cTn>
                              </p:par>
                              <p:par>
                                <p:cTn id="67" presetID="19" presetClass="emph" presetSubtype="0" fill="hold" grpId="1" nodeType="withEffect">
                                  <p:stCondLst>
                                    <p:cond delay="4000"/>
                                  </p:stCondLst>
                                  <p:childTnLst>
                                    <p:animClr clrSpc="rgb" dir="cw">
                                      <p:cBhvr override="childStyle">
                                        <p:cTn id="68" dur="1000" fill="hold"/>
                                        <p:tgtEl>
                                          <p:spTgt spid="63"/>
                                        </p:tgtEl>
                                        <p:attrNameLst>
                                          <p:attrName>style.color</p:attrName>
                                        </p:attrNameLst>
                                      </p:cBhvr>
                                      <p:to>
                                        <a:srgbClr val="008F00"/>
                                      </p:to>
                                    </p:animClr>
                                    <p:animClr clrSpc="rgb" dir="cw">
                                      <p:cBhvr>
                                        <p:cTn id="69" dur="1000" fill="hold"/>
                                        <p:tgtEl>
                                          <p:spTgt spid="63"/>
                                        </p:tgtEl>
                                        <p:attrNameLst>
                                          <p:attrName>fillcolor</p:attrName>
                                        </p:attrNameLst>
                                      </p:cBhvr>
                                      <p:to>
                                        <a:srgbClr val="008F00"/>
                                      </p:to>
                                    </p:animClr>
                                    <p:set>
                                      <p:cBhvr>
                                        <p:cTn id="70" dur="1000" fill="hold"/>
                                        <p:tgtEl>
                                          <p:spTgt spid="63"/>
                                        </p:tgtEl>
                                        <p:attrNameLst>
                                          <p:attrName>fill.type</p:attrName>
                                        </p:attrNameLst>
                                      </p:cBhvr>
                                      <p:to>
                                        <p:strVal val="solid"/>
                                      </p:to>
                                    </p:set>
                                    <p:set>
                                      <p:cBhvr>
                                        <p:cTn id="71" dur="1000" fill="hold"/>
                                        <p:tgtEl>
                                          <p:spTgt spid="63"/>
                                        </p:tgtEl>
                                        <p:attrNameLst>
                                          <p:attrName>fill.on</p:attrName>
                                        </p:attrNameLst>
                                      </p:cBhvr>
                                      <p:to>
                                        <p:strVal val="true"/>
                                      </p:to>
                                    </p:set>
                                  </p:childTnLst>
                                </p:cTn>
                              </p:par>
                              <p:par>
                                <p:cTn id="72" presetID="19" presetClass="emph" presetSubtype="0" fill="hold" grpId="0" nodeType="withEffect">
                                  <p:stCondLst>
                                    <p:cond delay="4000"/>
                                  </p:stCondLst>
                                  <p:childTnLst>
                                    <p:animClr clrSpc="rgb" dir="cw">
                                      <p:cBhvr override="childStyle">
                                        <p:cTn id="73" dur="1000" fill="hold"/>
                                        <p:tgtEl>
                                          <p:spTgt spid="62"/>
                                        </p:tgtEl>
                                        <p:attrNameLst>
                                          <p:attrName>style.color</p:attrName>
                                        </p:attrNameLst>
                                      </p:cBhvr>
                                      <p:to>
                                        <a:srgbClr val="008F00"/>
                                      </p:to>
                                    </p:animClr>
                                    <p:animClr clrSpc="rgb" dir="cw">
                                      <p:cBhvr>
                                        <p:cTn id="74" dur="1000" fill="hold"/>
                                        <p:tgtEl>
                                          <p:spTgt spid="62"/>
                                        </p:tgtEl>
                                        <p:attrNameLst>
                                          <p:attrName>fillcolor</p:attrName>
                                        </p:attrNameLst>
                                      </p:cBhvr>
                                      <p:to>
                                        <a:srgbClr val="008F00"/>
                                      </p:to>
                                    </p:animClr>
                                    <p:set>
                                      <p:cBhvr>
                                        <p:cTn id="75" dur="1000" fill="hold"/>
                                        <p:tgtEl>
                                          <p:spTgt spid="62"/>
                                        </p:tgtEl>
                                        <p:attrNameLst>
                                          <p:attrName>fill.type</p:attrName>
                                        </p:attrNameLst>
                                      </p:cBhvr>
                                      <p:to>
                                        <p:strVal val="solid"/>
                                      </p:to>
                                    </p:set>
                                    <p:set>
                                      <p:cBhvr>
                                        <p:cTn id="76" dur="1000" fill="hold"/>
                                        <p:tgtEl>
                                          <p:spTgt spid="62"/>
                                        </p:tgtEl>
                                        <p:attrNameLst>
                                          <p:attrName>fill.on</p:attrName>
                                        </p:attrNameLst>
                                      </p:cBhvr>
                                      <p:to>
                                        <p:strVal val="true"/>
                                      </p:to>
                                    </p:set>
                                  </p:childTnLst>
                                </p:cTn>
                              </p:par>
                              <p:par>
                                <p:cTn id="77" presetID="19" presetClass="emph" presetSubtype="0" fill="hold" grpId="2" nodeType="withEffect">
                                  <p:stCondLst>
                                    <p:cond delay="5000"/>
                                  </p:stCondLst>
                                  <p:childTnLst>
                                    <p:animClr clrSpc="rgb" dir="cw">
                                      <p:cBhvr override="childStyle">
                                        <p:cTn id="78" dur="1000" fill="hold"/>
                                        <p:tgtEl>
                                          <p:spTgt spid="67"/>
                                        </p:tgtEl>
                                        <p:attrNameLst>
                                          <p:attrName>style.color</p:attrName>
                                        </p:attrNameLst>
                                      </p:cBhvr>
                                      <p:to>
                                        <a:srgbClr val="FF0000"/>
                                      </p:to>
                                    </p:animClr>
                                    <p:animClr clrSpc="rgb" dir="cw">
                                      <p:cBhvr>
                                        <p:cTn id="79" dur="1000" fill="hold"/>
                                        <p:tgtEl>
                                          <p:spTgt spid="67"/>
                                        </p:tgtEl>
                                        <p:attrNameLst>
                                          <p:attrName>fillcolor</p:attrName>
                                        </p:attrNameLst>
                                      </p:cBhvr>
                                      <p:to>
                                        <a:srgbClr val="FF0000"/>
                                      </p:to>
                                    </p:animClr>
                                    <p:set>
                                      <p:cBhvr>
                                        <p:cTn id="80" dur="1000" fill="hold"/>
                                        <p:tgtEl>
                                          <p:spTgt spid="67"/>
                                        </p:tgtEl>
                                        <p:attrNameLst>
                                          <p:attrName>fill.type</p:attrName>
                                        </p:attrNameLst>
                                      </p:cBhvr>
                                      <p:to>
                                        <p:strVal val="solid"/>
                                      </p:to>
                                    </p:set>
                                    <p:set>
                                      <p:cBhvr>
                                        <p:cTn id="81" dur="1000" fill="hold"/>
                                        <p:tgtEl>
                                          <p:spTgt spid="67"/>
                                        </p:tgtEl>
                                        <p:attrNameLst>
                                          <p:attrName>fill.on</p:attrName>
                                        </p:attrNameLst>
                                      </p:cBhvr>
                                      <p:to>
                                        <p:strVal val="true"/>
                                      </p:to>
                                    </p:set>
                                  </p:childTnLst>
                                </p:cTn>
                              </p:par>
                              <p:par>
                                <p:cTn id="82" presetID="19" presetClass="emph" presetSubtype="0" fill="hold" grpId="2" nodeType="withEffect">
                                  <p:stCondLst>
                                    <p:cond delay="5000"/>
                                  </p:stCondLst>
                                  <p:childTnLst>
                                    <p:animClr clrSpc="rgb" dir="cw">
                                      <p:cBhvr override="childStyle">
                                        <p:cTn id="83" dur="1000" fill="hold"/>
                                        <p:tgtEl>
                                          <p:spTgt spid="66"/>
                                        </p:tgtEl>
                                        <p:attrNameLst>
                                          <p:attrName>style.color</p:attrName>
                                        </p:attrNameLst>
                                      </p:cBhvr>
                                      <p:to>
                                        <a:srgbClr val="FF0000"/>
                                      </p:to>
                                    </p:animClr>
                                    <p:animClr clrSpc="rgb" dir="cw">
                                      <p:cBhvr>
                                        <p:cTn id="84" dur="1000" fill="hold"/>
                                        <p:tgtEl>
                                          <p:spTgt spid="66"/>
                                        </p:tgtEl>
                                        <p:attrNameLst>
                                          <p:attrName>fillcolor</p:attrName>
                                        </p:attrNameLst>
                                      </p:cBhvr>
                                      <p:to>
                                        <a:srgbClr val="FF0000"/>
                                      </p:to>
                                    </p:animClr>
                                    <p:set>
                                      <p:cBhvr>
                                        <p:cTn id="85" dur="1000" fill="hold"/>
                                        <p:tgtEl>
                                          <p:spTgt spid="66"/>
                                        </p:tgtEl>
                                        <p:attrNameLst>
                                          <p:attrName>fill.type</p:attrName>
                                        </p:attrNameLst>
                                      </p:cBhvr>
                                      <p:to>
                                        <p:strVal val="solid"/>
                                      </p:to>
                                    </p:set>
                                    <p:set>
                                      <p:cBhvr>
                                        <p:cTn id="86" dur="1000" fill="hold"/>
                                        <p:tgtEl>
                                          <p:spTgt spid="66"/>
                                        </p:tgtEl>
                                        <p:attrNameLst>
                                          <p:attrName>fill.on</p:attrName>
                                        </p:attrNameLst>
                                      </p:cBhvr>
                                      <p:to>
                                        <p:strVal val="true"/>
                                      </p:to>
                                    </p:set>
                                  </p:childTnLst>
                                </p:cTn>
                              </p:par>
                              <p:par>
                                <p:cTn id="87" presetID="19" presetClass="emph" presetSubtype="0" fill="hold" grpId="2" nodeType="withEffect">
                                  <p:stCondLst>
                                    <p:cond delay="5000"/>
                                  </p:stCondLst>
                                  <p:childTnLst>
                                    <p:animClr clrSpc="rgb" dir="cw">
                                      <p:cBhvr override="childStyle">
                                        <p:cTn id="88" dur="1000" fill="hold"/>
                                        <p:tgtEl>
                                          <p:spTgt spid="63"/>
                                        </p:tgtEl>
                                        <p:attrNameLst>
                                          <p:attrName>style.color</p:attrName>
                                        </p:attrNameLst>
                                      </p:cBhvr>
                                      <p:to>
                                        <a:srgbClr val="FF0000"/>
                                      </p:to>
                                    </p:animClr>
                                    <p:animClr clrSpc="rgb" dir="cw">
                                      <p:cBhvr>
                                        <p:cTn id="89" dur="1000" fill="hold"/>
                                        <p:tgtEl>
                                          <p:spTgt spid="63"/>
                                        </p:tgtEl>
                                        <p:attrNameLst>
                                          <p:attrName>fillcolor</p:attrName>
                                        </p:attrNameLst>
                                      </p:cBhvr>
                                      <p:to>
                                        <a:srgbClr val="FF0000"/>
                                      </p:to>
                                    </p:animClr>
                                    <p:set>
                                      <p:cBhvr>
                                        <p:cTn id="90" dur="1000" fill="hold"/>
                                        <p:tgtEl>
                                          <p:spTgt spid="63"/>
                                        </p:tgtEl>
                                        <p:attrNameLst>
                                          <p:attrName>fill.type</p:attrName>
                                        </p:attrNameLst>
                                      </p:cBhvr>
                                      <p:to>
                                        <p:strVal val="solid"/>
                                      </p:to>
                                    </p:set>
                                    <p:set>
                                      <p:cBhvr>
                                        <p:cTn id="91" dur="1000" fill="hold"/>
                                        <p:tgtEl>
                                          <p:spTgt spid="63"/>
                                        </p:tgtEl>
                                        <p:attrNameLst>
                                          <p:attrName>fill.on</p:attrName>
                                        </p:attrNameLst>
                                      </p:cBhvr>
                                      <p:to>
                                        <p:strVal val="true"/>
                                      </p:to>
                                    </p:set>
                                  </p:childTnLst>
                                </p:cTn>
                              </p:par>
                              <p:par>
                                <p:cTn id="92" presetID="19" presetClass="emph" presetSubtype="0" fill="hold" grpId="1" nodeType="withEffect">
                                  <p:stCondLst>
                                    <p:cond delay="5000"/>
                                  </p:stCondLst>
                                  <p:childTnLst>
                                    <p:animClr clrSpc="rgb" dir="cw">
                                      <p:cBhvr override="childStyle">
                                        <p:cTn id="93" dur="1000" fill="hold"/>
                                        <p:tgtEl>
                                          <p:spTgt spid="62"/>
                                        </p:tgtEl>
                                        <p:attrNameLst>
                                          <p:attrName>style.color</p:attrName>
                                        </p:attrNameLst>
                                      </p:cBhvr>
                                      <p:to>
                                        <a:srgbClr val="FF0000"/>
                                      </p:to>
                                    </p:animClr>
                                    <p:animClr clrSpc="rgb" dir="cw">
                                      <p:cBhvr>
                                        <p:cTn id="94" dur="1000" fill="hold"/>
                                        <p:tgtEl>
                                          <p:spTgt spid="62"/>
                                        </p:tgtEl>
                                        <p:attrNameLst>
                                          <p:attrName>fillcolor</p:attrName>
                                        </p:attrNameLst>
                                      </p:cBhvr>
                                      <p:to>
                                        <a:srgbClr val="FF0000"/>
                                      </p:to>
                                    </p:animClr>
                                    <p:set>
                                      <p:cBhvr>
                                        <p:cTn id="95" dur="1000" fill="hold"/>
                                        <p:tgtEl>
                                          <p:spTgt spid="62"/>
                                        </p:tgtEl>
                                        <p:attrNameLst>
                                          <p:attrName>fill.type</p:attrName>
                                        </p:attrNameLst>
                                      </p:cBhvr>
                                      <p:to>
                                        <p:strVal val="solid"/>
                                      </p:to>
                                    </p:set>
                                    <p:set>
                                      <p:cBhvr>
                                        <p:cTn id="96" dur="1000" fill="hold"/>
                                        <p:tgtEl>
                                          <p:spTgt spid="62"/>
                                        </p:tgtEl>
                                        <p:attrNameLst>
                                          <p:attrName>fill.on</p:attrName>
                                        </p:attrNameLst>
                                      </p:cBhvr>
                                      <p:to>
                                        <p:strVal val="true"/>
                                      </p:to>
                                    </p:set>
                                  </p:childTnLst>
                                </p:cTn>
                              </p:par>
                            </p:childTnLst>
                          </p:cTn>
                        </p:par>
                        <p:par>
                          <p:cTn id="97" fill="hold">
                            <p:stCondLst>
                              <p:cond delay="28000"/>
                            </p:stCondLst>
                            <p:childTnLst>
                              <p:par>
                                <p:cTn id="98" presetID="10" presetClass="entr" presetSubtype="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28500"/>
                            </p:stCondLst>
                            <p:childTnLst>
                              <p:par>
                                <p:cTn id="102" presetID="10"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8" grpId="0"/>
      <p:bldP spid="48" grpId="1"/>
      <p:bldP spid="49" grpId="0"/>
      <p:bldP spid="49" grpId="1"/>
      <p:bldP spid="57" grpId="0" animBg="1"/>
      <p:bldP spid="58" grpId="0" animBg="1"/>
      <p:bldP spid="59" grpId="0" animBg="1"/>
      <p:bldP spid="60" grpId="0" animBg="1"/>
      <p:bldP spid="61" grpId="0" animBg="1"/>
      <p:bldP spid="62" grpId="0" animBg="1"/>
      <p:bldP spid="62" grpId="1" animBg="1"/>
      <p:bldP spid="63" grpId="0" animBg="1"/>
      <p:bldP spid="63" grpId="1" animBg="1"/>
      <p:bldP spid="63" grpId="2" animBg="1"/>
      <p:bldP spid="64" grpId="0" animBg="1"/>
      <p:bldP spid="65" grpId="0" animBg="1"/>
      <p:bldP spid="65" grpId="1" animBg="1"/>
      <p:bldP spid="66" grpId="0" animBg="1"/>
      <p:bldP spid="66" grpId="1" animBg="1"/>
      <p:bldP spid="66" grpId="2" animBg="1"/>
      <p:bldP spid="67" grpId="0" animBg="1"/>
      <p:bldP spid="67" grpId="1" animBg="1"/>
      <p:bldP spid="67" grpId="2"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Text, Diagramm, Reihe, Screenshot enthält.&#10;&#10;Automatisch generierte Beschreibung">
            <a:extLst>
              <a:ext uri="{FF2B5EF4-FFF2-40B4-BE49-F238E27FC236}">
                <a16:creationId xmlns:a16="http://schemas.microsoft.com/office/drawing/2014/main" id="{DCD4D2A2-F426-74BA-66C4-70AE0D0C61D8}"/>
              </a:ext>
            </a:extLst>
          </p:cNvPr>
          <p:cNvPicPr>
            <a:picLocks noChangeAspect="1"/>
          </p:cNvPicPr>
          <p:nvPr/>
        </p:nvPicPr>
        <p:blipFill rotWithShape="1">
          <a:blip r:embed="rId2"/>
          <a:srcRect t="6177"/>
          <a:stretch/>
        </p:blipFill>
        <p:spPr>
          <a:xfrm>
            <a:off x="3051046" y="965643"/>
            <a:ext cx="5706323" cy="5429113"/>
          </a:xfrm>
          <a:prstGeom prst="rect">
            <a:avLst/>
          </a:prstGeom>
        </p:spPr>
      </p:pic>
      <p:graphicFrame>
        <p:nvGraphicFramePr>
          <p:cNvPr id="2" name="Tabelle 1">
            <a:extLst>
              <a:ext uri="{FF2B5EF4-FFF2-40B4-BE49-F238E27FC236}">
                <a16:creationId xmlns:a16="http://schemas.microsoft.com/office/drawing/2014/main" id="{8921D7D9-5848-E4D9-6120-D45959110764}"/>
              </a:ext>
            </a:extLst>
          </p:cNvPr>
          <p:cNvGraphicFramePr>
            <a:graphicFrameLocks noGrp="1"/>
          </p:cNvGraphicFramePr>
          <p:nvPr>
            <p:extLst>
              <p:ext uri="{D42A27DB-BD31-4B8C-83A1-F6EECF244321}">
                <p14:modId xmlns:p14="http://schemas.microsoft.com/office/powerpoint/2010/main" val="3311275663"/>
              </p:ext>
            </p:extLst>
          </p:nvPr>
        </p:nvGraphicFramePr>
        <p:xfrm>
          <a:off x="3290876" y="960589"/>
          <a:ext cx="7031406" cy="5202008"/>
        </p:xfrm>
        <a:graphic>
          <a:graphicData uri="http://schemas.openxmlformats.org/drawingml/2006/table">
            <a:tbl>
              <a:tblPr>
                <a:tableStyleId>{5C22544A-7EE6-4342-B048-85BDC9FD1C3A}</a:tableStyleId>
              </a:tblPr>
              <a:tblGrid>
                <a:gridCol w="370074">
                  <a:extLst>
                    <a:ext uri="{9D8B030D-6E8A-4147-A177-3AD203B41FA5}">
                      <a16:colId xmlns:a16="http://schemas.microsoft.com/office/drawing/2014/main" val="3273424664"/>
                    </a:ext>
                  </a:extLst>
                </a:gridCol>
                <a:gridCol w="370074">
                  <a:extLst>
                    <a:ext uri="{9D8B030D-6E8A-4147-A177-3AD203B41FA5}">
                      <a16:colId xmlns:a16="http://schemas.microsoft.com/office/drawing/2014/main" val="2388202566"/>
                    </a:ext>
                  </a:extLst>
                </a:gridCol>
                <a:gridCol w="370074">
                  <a:extLst>
                    <a:ext uri="{9D8B030D-6E8A-4147-A177-3AD203B41FA5}">
                      <a16:colId xmlns:a16="http://schemas.microsoft.com/office/drawing/2014/main" val="781834160"/>
                    </a:ext>
                  </a:extLst>
                </a:gridCol>
                <a:gridCol w="370074">
                  <a:extLst>
                    <a:ext uri="{9D8B030D-6E8A-4147-A177-3AD203B41FA5}">
                      <a16:colId xmlns:a16="http://schemas.microsoft.com/office/drawing/2014/main" val="4047355988"/>
                    </a:ext>
                  </a:extLst>
                </a:gridCol>
                <a:gridCol w="370074">
                  <a:extLst>
                    <a:ext uri="{9D8B030D-6E8A-4147-A177-3AD203B41FA5}">
                      <a16:colId xmlns:a16="http://schemas.microsoft.com/office/drawing/2014/main" val="4058479033"/>
                    </a:ext>
                  </a:extLst>
                </a:gridCol>
                <a:gridCol w="370074">
                  <a:extLst>
                    <a:ext uri="{9D8B030D-6E8A-4147-A177-3AD203B41FA5}">
                      <a16:colId xmlns:a16="http://schemas.microsoft.com/office/drawing/2014/main" val="4090662458"/>
                    </a:ext>
                  </a:extLst>
                </a:gridCol>
                <a:gridCol w="370074">
                  <a:extLst>
                    <a:ext uri="{9D8B030D-6E8A-4147-A177-3AD203B41FA5}">
                      <a16:colId xmlns:a16="http://schemas.microsoft.com/office/drawing/2014/main" val="995380045"/>
                    </a:ext>
                  </a:extLst>
                </a:gridCol>
                <a:gridCol w="370074">
                  <a:extLst>
                    <a:ext uri="{9D8B030D-6E8A-4147-A177-3AD203B41FA5}">
                      <a16:colId xmlns:a16="http://schemas.microsoft.com/office/drawing/2014/main" val="2889361179"/>
                    </a:ext>
                  </a:extLst>
                </a:gridCol>
                <a:gridCol w="370074">
                  <a:extLst>
                    <a:ext uri="{9D8B030D-6E8A-4147-A177-3AD203B41FA5}">
                      <a16:colId xmlns:a16="http://schemas.microsoft.com/office/drawing/2014/main" val="291746505"/>
                    </a:ext>
                  </a:extLst>
                </a:gridCol>
                <a:gridCol w="370074">
                  <a:extLst>
                    <a:ext uri="{9D8B030D-6E8A-4147-A177-3AD203B41FA5}">
                      <a16:colId xmlns:a16="http://schemas.microsoft.com/office/drawing/2014/main" val="3856621527"/>
                    </a:ext>
                  </a:extLst>
                </a:gridCol>
                <a:gridCol w="370074">
                  <a:extLst>
                    <a:ext uri="{9D8B030D-6E8A-4147-A177-3AD203B41FA5}">
                      <a16:colId xmlns:a16="http://schemas.microsoft.com/office/drawing/2014/main" val="1616190455"/>
                    </a:ext>
                  </a:extLst>
                </a:gridCol>
                <a:gridCol w="370074">
                  <a:extLst>
                    <a:ext uri="{9D8B030D-6E8A-4147-A177-3AD203B41FA5}">
                      <a16:colId xmlns:a16="http://schemas.microsoft.com/office/drawing/2014/main" val="1890961836"/>
                    </a:ext>
                  </a:extLst>
                </a:gridCol>
                <a:gridCol w="370074">
                  <a:extLst>
                    <a:ext uri="{9D8B030D-6E8A-4147-A177-3AD203B41FA5}">
                      <a16:colId xmlns:a16="http://schemas.microsoft.com/office/drawing/2014/main" val="497286514"/>
                    </a:ext>
                  </a:extLst>
                </a:gridCol>
                <a:gridCol w="370074">
                  <a:extLst>
                    <a:ext uri="{9D8B030D-6E8A-4147-A177-3AD203B41FA5}">
                      <a16:colId xmlns:a16="http://schemas.microsoft.com/office/drawing/2014/main" val="1942537216"/>
                    </a:ext>
                  </a:extLst>
                </a:gridCol>
                <a:gridCol w="370074">
                  <a:extLst>
                    <a:ext uri="{9D8B030D-6E8A-4147-A177-3AD203B41FA5}">
                      <a16:colId xmlns:a16="http://schemas.microsoft.com/office/drawing/2014/main" val="28857840"/>
                    </a:ext>
                  </a:extLst>
                </a:gridCol>
                <a:gridCol w="370074">
                  <a:extLst>
                    <a:ext uri="{9D8B030D-6E8A-4147-A177-3AD203B41FA5}">
                      <a16:colId xmlns:a16="http://schemas.microsoft.com/office/drawing/2014/main" val="3164454758"/>
                    </a:ext>
                  </a:extLst>
                </a:gridCol>
                <a:gridCol w="370074">
                  <a:extLst>
                    <a:ext uri="{9D8B030D-6E8A-4147-A177-3AD203B41FA5}">
                      <a16:colId xmlns:a16="http://schemas.microsoft.com/office/drawing/2014/main" val="528776178"/>
                    </a:ext>
                  </a:extLst>
                </a:gridCol>
                <a:gridCol w="370074">
                  <a:extLst>
                    <a:ext uri="{9D8B030D-6E8A-4147-A177-3AD203B41FA5}">
                      <a16:colId xmlns:a16="http://schemas.microsoft.com/office/drawing/2014/main" val="638116222"/>
                    </a:ext>
                  </a:extLst>
                </a:gridCol>
                <a:gridCol w="370074">
                  <a:extLst>
                    <a:ext uri="{9D8B030D-6E8A-4147-A177-3AD203B41FA5}">
                      <a16:colId xmlns:a16="http://schemas.microsoft.com/office/drawing/2014/main" val="2681863334"/>
                    </a:ext>
                  </a:extLst>
                </a:gridCol>
              </a:tblGrid>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757756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8702586"/>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9418017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226228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307440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78791039"/>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814357"/>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505101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9527447"/>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3956694"/>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939352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83844448"/>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6892456"/>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6843952"/>
                  </a:ext>
                </a:extLst>
              </a:tr>
            </a:tbl>
          </a:graphicData>
        </a:graphic>
      </p:graphicFrame>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03771" y="141439"/>
            <a:ext cx="10118511" cy="461665"/>
          </a:xfrm>
          <a:prstGeom prst="rect">
            <a:avLst/>
          </a:prstGeom>
          <a:noFill/>
        </p:spPr>
        <p:txBody>
          <a:bodyPr wrap="square" rtlCol="0">
            <a:spAutoFit/>
          </a:bodyPr>
          <a:lstStyle/>
          <a:p>
            <a:r>
              <a:rPr lang="de-DE" sz="2400" dirty="0"/>
              <a:t>Klicke im Diagramm auf den Äquivalenzpunkt und notiere die Koordinaten.</a:t>
            </a:r>
          </a:p>
        </p:txBody>
      </p:sp>
      <p:sp>
        <p:nvSpPr>
          <p:cNvPr id="42" name="Rechteck 41">
            <a:extLst>
              <a:ext uri="{FF2B5EF4-FFF2-40B4-BE49-F238E27FC236}">
                <a16:creationId xmlns:a16="http://schemas.microsoft.com/office/drawing/2014/main" id="{6ABD6524-AF02-4EC6-10BF-94B194660A01}"/>
              </a:ext>
            </a:extLst>
          </p:cNvPr>
          <p:cNvSpPr/>
          <p:nvPr/>
        </p:nvSpPr>
        <p:spPr>
          <a:xfrm>
            <a:off x="6822831" y="3221015"/>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7AF8ED56-82BE-C5C7-274D-FF6F78FC7A54}"/>
              </a:ext>
            </a:extLst>
          </p:cNvPr>
          <p:cNvSpPr/>
          <p:nvPr/>
        </p:nvSpPr>
        <p:spPr>
          <a:xfrm>
            <a:off x="10692383" y="132426"/>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Hilfe</a:t>
            </a:r>
          </a:p>
        </p:txBody>
      </p:sp>
      <p:sp>
        <p:nvSpPr>
          <p:cNvPr id="19" name="Abgerundetes Rechteck 18">
            <a:extLst>
              <a:ext uri="{FF2B5EF4-FFF2-40B4-BE49-F238E27FC236}">
                <a16:creationId xmlns:a16="http://schemas.microsoft.com/office/drawing/2014/main" id="{2AFEBC6B-021C-3943-B031-ECE0C37C5194}"/>
              </a:ext>
            </a:extLst>
          </p:cNvPr>
          <p:cNvSpPr/>
          <p:nvPr/>
        </p:nvSpPr>
        <p:spPr>
          <a:xfrm>
            <a:off x="10692383" y="128554"/>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X</a:t>
            </a:r>
          </a:p>
        </p:txBody>
      </p:sp>
      <p:sp>
        <p:nvSpPr>
          <p:cNvPr id="22" name="Rechteck 21">
            <a:hlinkClick r:id="rId4" action="ppaction://hlinksldjump"/>
            <a:extLst>
              <a:ext uri="{FF2B5EF4-FFF2-40B4-BE49-F238E27FC236}">
                <a16:creationId xmlns:a16="http://schemas.microsoft.com/office/drawing/2014/main" id="{6F2B9AE7-1EDA-3CF8-A644-C9D96DEDF0DC}"/>
              </a:ext>
            </a:extLst>
          </p:cNvPr>
          <p:cNvSpPr/>
          <p:nvPr/>
        </p:nvSpPr>
        <p:spPr>
          <a:xfrm>
            <a:off x="3146938" y="837707"/>
            <a:ext cx="7031403" cy="5343644"/>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hlinkClick r:id="" action="ppaction://hlinkshowjump?jump=nextslide"/>
            <a:extLst>
              <a:ext uri="{FF2B5EF4-FFF2-40B4-BE49-F238E27FC236}">
                <a16:creationId xmlns:a16="http://schemas.microsoft.com/office/drawing/2014/main" id="{F5E35461-68B2-7F47-B9C2-2C30D480AE7A}"/>
              </a:ext>
            </a:extLst>
          </p:cNvPr>
          <p:cNvSpPr/>
          <p:nvPr/>
        </p:nvSpPr>
        <p:spPr>
          <a:xfrm>
            <a:off x="5000266" y="3136310"/>
            <a:ext cx="313231" cy="650450"/>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p:nvPr/>
            </p:nvSpPr>
            <p:spPr>
              <a:xfrm>
                <a:off x="2013659" y="598740"/>
                <a:ext cx="8597593" cy="6071707"/>
              </a:xfrm>
              <a:prstGeom prst="roundRect">
                <a:avLst/>
              </a:prstGeom>
              <a:solidFill>
                <a:srgbClr val="156082">
                  <a:alpha val="9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dirty="0"/>
                  <a:t>Hilfe:</a:t>
                </a:r>
              </a:p>
              <a:p>
                <a:r>
                  <a:rPr lang="de-DE" sz="2400" dirty="0"/>
                  <a:t>Was ist der Äquivalenzpunkt? </a:t>
                </a:r>
              </a:p>
              <a:p>
                <a:endParaRPr lang="de-DE" sz="2400" dirty="0"/>
              </a:p>
              <a:p>
                <a:r>
                  <a:rPr lang="de-DE" sz="2400" dirty="0"/>
                  <a:t>An diesem Punkt entspricht die Konzentration der Oxonium-Ionen </a:t>
                </a:r>
                <a14:m>
                  <m:oMath xmlns:m="http://schemas.openxmlformats.org/officeDocument/2006/math">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oMath>
                </a14:m>
                <a:r>
                  <a:rPr lang="de-DE" sz="2400" dirty="0"/>
                  <a:t> der Konzentration der Hydroxid-Ionen </a:t>
                </a:r>
                <a14:m>
                  <m:oMath xmlns:m="http://schemas.openxmlformats.org/officeDocument/2006/math">
                    <m:d>
                      <m:dPr>
                        <m:ctrlPr>
                          <a:rPr lang="de-DE" sz="2400" i="1">
                            <a:latin typeface="Cambria Math" panose="02040503050406030204" pitchFamily="18" charset="0"/>
                          </a:rPr>
                        </m:ctrlPr>
                      </m:dPr>
                      <m:e>
                        <m:sSup>
                          <m:sSupPr>
                            <m:ctrlPr>
                              <a:rPr lang="de-DE" sz="2400" i="1" smtClean="0">
                                <a:latin typeface="Cambria Math" panose="02040503050406030204" pitchFamily="18" charset="0"/>
                              </a:rPr>
                            </m:ctrlPr>
                          </m:sSupPr>
                          <m:e>
                            <m:r>
                              <a:rPr lang="de-DE" sz="2400" i="1">
                                <a:latin typeface="Cambria Math" panose="02040503050406030204" pitchFamily="18" charset="0"/>
                              </a:rPr>
                              <m:t>𝑂</m:t>
                            </m:r>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a14:m>
                <a:r>
                  <a:rPr lang="de-DE" sz="2400" dirty="0"/>
                  <a:t>. </a:t>
                </a:r>
              </a:p>
              <a:p>
                <a:r>
                  <a:rPr lang="de-DE" sz="2400" dirty="0"/>
                  <a:t>Mathematisch wird dies wie folgt ausgedrückt:</a:t>
                </a:r>
              </a:p>
              <a:p>
                <a:endParaRPr lang="de-DE" sz="2400" dirty="0"/>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r>
                        <a:rPr lang="de-DE" sz="2400" b="0" i="1" smtClean="0">
                          <a:latin typeface="Cambria Math" panose="02040503050406030204" pitchFamily="18" charset="0"/>
                        </a:rPr>
                        <m:t>=</m:t>
                      </m:r>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𝑂</m:t>
                          </m:r>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m:oMathPara>
                </a14:m>
                <a:endParaRPr lang="de-DE" sz="2400" dirty="0"/>
              </a:p>
              <a:p>
                <a:endParaRPr lang="de-DE" sz="2400" dirty="0"/>
              </a:p>
              <a:p>
                <a:r>
                  <a:rPr lang="de-DE" sz="2400" dirty="0"/>
                  <a:t>Einfach gesagt: Es ist in diesem Beispiel genau der Punkt, an dem die Natronlauge durch die Zugabe der Salzsäure gerade verbraucht wurde.</a:t>
                </a:r>
              </a:p>
            </p:txBody>
          </p:sp>
        </mc:Choice>
        <mc:Fallback xmlns="">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a:spLocks noRot="1" noChangeAspect="1" noMove="1" noResize="1" noEditPoints="1" noAdjustHandles="1" noChangeArrowheads="1" noChangeShapeType="1" noTextEdit="1"/>
              </p:cNvSpPr>
              <p:nvPr/>
            </p:nvSpPr>
            <p:spPr>
              <a:xfrm>
                <a:off x="2013659" y="598740"/>
                <a:ext cx="8597593" cy="6071707"/>
              </a:xfrm>
              <a:prstGeom prst="roundRect">
                <a:avLst/>
              </a:prstGeom>
              <a:blipFill>
                <a:blip r:embed="rId5"/>
                <a:stretch>
                  <a:fillRect/>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9F1192AC-3118-63E2-82AB-E8A2262F1F62}"/>
              </a:ext>
            </a:extLst>
          </p:cNvPr>
          <p:cNvSpPr/>
          <p:nvPr/>
        </p:nvSpPr>
        <p:spPr>
          <a:xfrm>
            <a:off x="10692383" y="915463"/>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Gitter einblenden</a:t>
            </a:r>
          </a:p>
        </p:txBody>
      </p:sp>
    </p:spTree>
    <p:extLst>
      <p:ext uri="{BB962C8B-B14F-4D97-AF65-F5344CB8AC3E}">
        <p14:creationId xmlns:p14="http://schemas.microsoft.com/office/powerpoint/2010/main" val="526400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900" decel="100000" fill="hold"/>
                                        <p:tgtEl>
                                          <p:spTgt spid="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ppt_x</p:attrName>
                                        </p:attrNameLst>
                                      </p:cBhvr>
                                      <p:tavLst>
                                        <p:tav tm="0">
                                          <p:val>
                                            <p:strVal val="ppt_x"/>
                                          </p:val>
                                        </p:tav>
                                        <p:tav tm="100000">
                                          <p:val>
                                            <p:strVal val="ppt_x"/>
                                          </p:val>
                                        </p:tav>
                                      </p:tavLst>
                                    </p:anim>
                                    <p:anim calcmode="lin" valueType="num">
                                      <p:cBhvr>
                                        <p:cTn id="30" dur="1000"/>
                                        <p:tgtEl>
                                          <p:spTgt spid="18"/>
                                        </p:tgtEl>
                                        <p:attrNameLst>
                                          <p:attrName>ppt_y</p:attrName>
                                        </p:attrNameLst>
                                      </p:cBhvr>
                                      <p:tavLst>
                                        <p:tav tm="0">
                                          <p:val>
                                            <p:strVal val="ppt_y"/>
                                          </p:val>
                                        </p:tav>
                                        <p:tav tm="100000">
                                          <p:val>
                                            <p:strVal val="ppt_y+.1"/>
                                          </p:val>
                                        </p:tav>
                                      </p:tavLst>
                                    </p:anim>
                                    <p:set>
                                      <p:cBhvr>
                                        <p:cTn id="31" dur="1" fill="hold">
                                          <p:stCondLst>
                                            <p:cond delay="999"/>
                                          </p:stCondLst>
                                        </p:cTn>
                                        <p:tgtEl>
                                          <p:spTgt spid="1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nextCondLst>
                <p:cond evt="onClick" delay="0">
                  <p:tgtEl>
                    <p:spTgt spid="3"/>
                  </p:tgtEl>
                </p:cond>
              </p:nextCondLst>
            </p:seq>
          </p:childTnLst>
        </p:cTn>
      </p:par>
    </p:tnLst>
    <p:bldLst>
      <p:bldP spid="19" grpId="0" animBg="1"/>
      <p:bldP spid="19" grpId="1" animBg="1"/>
      <p:bldP spid="18" grpId="0" animBg="1"/>
      <p:bldP spid="18" grpId="1" animBg="1"/>
      <p:bldP spid="18"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descr="Ein Bild, das Text, Diagramm, Reihe, Screenshot enthält.&#10;&#10;Automatisch generierte Beschreibung">
            <a:extLst>
              <a:ext uri="{FF2B5EF4-FFF2-40B4-BE49-F238E27FC236}">
                <a16:creationId xmlns:a16="http://schemas.microsoft.com/office/drawing/2014/main" id="{7880F84C-CE7E-F5D4-73B6-E4C9EC670D37}"/>
              </a:ext>
            </a:extLst>
          </p:cNvPr>
          <p:cNvPicPr>
            <a:picLocks noChangeAspect="1"/>
          </p:cNvPicPr>
          <p:nvPr/>
        </p:nvPicPr>
        <p:blipFill rotWithShape="1">
          <a:blip r:embed="rId2"/>
          <a:srcRect t="6177"/>
          <a:stretch/>
        </p:blipFill>
        <p:spPr>
          <a:xfrm>
            <a:off x="3051046" y="965643"/>
            <a:ext cx="5706323" cy="5429113"/>
          </a:xfrm>
          <a:prstGeom prst="rect">
            <a:avLst/>
          </a:prstGeom>
        </p:spPr>
      </p:pic>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Salzsäure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690446" y="141439"/>
            <a:ext cx="6811108" cy="461665"/>
          </a:xfrm>
          <a:prstGeom prst="rect">
            <a:avLst/>
          </a:prstGeom>
          <a:noFill/>
        </p:spPr>
        <p:txBody>
          <a:bodyPr wrap="square" rtlCol="0">
            <a:spAutoFit/>
          </a:bodyPr>
          <a:lstStyle/>
          <a:p>
            <a:pPr algn="ctr"/>
            <a:r>
              <a:rPr lang="de-DE" sz="2400" dirty="0"/>
              <a:t>Gut gemacht! Das war richtig!</a:t>
            </a:r>
          </a:p>
        </p:txBody>
      </p:sp>
      <p:sp>
        <p:nvSpPr>
          <p:cNvPr id="42" name="Rechteck 41">
            <a:extLst>
              <a:ext uri="{FF2B5EF4-FFF2-40B4-BE49-F238E27FC236}">
                <a16:creationId xmlns:a16="http://schemas.microsoft.com/office/drawing/2014/main" id="{6ABD6524-AF02-4EC6-10BF-94B194660A01}"/>
              </a:ext>
            </a:extLst>
          </p:cNvPr>
          <p:cNvSpPr/>
          <p:nvPr/>
        </p:nvSpPr>
        <p:spPr>
          <a:xfrm>
            <a:off x="5067974" y="3153281"/>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C23304A3-D8FE-A77C-A750-59A171457190}"/>
              </a:ext>
            </a:extLst>
          </p:cNvPr>
          <p:cNvCxnSpPr>
            <a:cxnSpLocks/>
          </p:cNvCxnSpPr>
          <p:nvPr/>
        </p:nvCxnSpPr>
        <p:spPr>
          <a:xfrm flipH="1">
            <a:off x="5224589" y="3253253"/>
            <a:ext cx="1723292" cy="27571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DFC11AE-5D02-B20C-E428-D17B23766B81}"/>
              </a:ext>
            </a:extLst>
          </p:cNvPr>
          <p:cNvSpPr txBox="1"/>
          <p:nvPr/>
        </p:nvSpPr>
        <p:spPr>
          <a:xfrm>
            <a:off x="6947881" y="3088677"/>
            <a:ext cx="2661138" cy="369332"/>
          </a:xfrm>
          <a:prstGeom prst="rect">
            <a:avLst/>
          </a:prstGeom>
          <a:noFill/>
        </p:spPr>
        <p:txBody>
          <a:bodyPr wrap="square" rtlCol="0">
            <a:spAutoFit/>
          </a:bodyPr>
          <a:lstStyle/>
          <a:p>
            <a:r>
              <a:rPr lang="de-DE" dirty="0"/>
              <a:t>Äquivalenzpunkt</a:t>
            </a:r>
          </a:p>
        </p:txBody>
      </p:sp>
      <p:sp>
        <p:nvSpPr>
          <p:cNvPr id="2" name="Abgerundetes Rechteck 1">
            <a:hlinkClick r:id="rId4" action="ppaction://hlinksldjump"/>
            <a:extLst>
              <a:ext uri="{FF2B5EF4-FFF2-40B4-BE49-F238E27FC236}">
                <a16:creationId xmlns:a16="http://schemas.microsoft.com/office/drawing/2014/main" id="{304E7AC7-787C-F7FA-A19A-F6CB864D2757}"/>
              </a:ext>
            </a:extLst>
          </p:cNvPr>
          <p:cNvSpPr/>
          <p:nvPr/>
        </p:nvSpPr>
        <p:spPr>
          <a:xfrm>
            <a:off x="8642429" y="5996592"/>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spTree>
    <p:extLst>
      <p:ext uri="{BB962C8B-B14F-4D97-AF65-F5344CB8AC3E}">
        <p14:creationId xmlns:p14="http://schemas.microsoft.com/office/powerpoint/2010/main" val="35342387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FE5316C8-9A9C-896A-CCD0-AE07F23DAD9B}"/>
              </a:ext>
            </a:extLst>
          </p:cNvPr>
          <p:cNvSpPr txBox="1"/>
          <p:nvPr/>
        </p:nvSpPr>
        <p:spPr>
          <a:xfrm>
            <a:off x="2690445" y="3080161"/>
            <a:ext cx="6811108" cy="461665"/>
          </a:xfrm>
          <a:prstGeom prst="rect">
            <a:avLst/>
          </a:prstGeom>
          <a:noFill/>
        </p:spPr>
        <p:txBody>
          <a:bodyPr wrap="square" rtlCol="0">
            <a:spAutoFit/>
          </a:bodyPr>
          <a:lstStyle/>
          <a:p>
            <a:pPr algn="ctr"/>
            <a:r>
              <a:rPr lang="de-DE" sz="2400" dirty="0"/>
              <a:t>Das war leider noch nicht richtig. </a:t>
            </a:r>
          </a:p>
        </p:txBody>
      </p:sp>
      <p:sp>
        <p:nvSpPr>
          <p:cNvPr id="9" name="Abgerundetes Rechteck 8">
            <a:hlinkClick r:id="rId2" action="ppaction://hlinksldjump"/>
            <a:extLst>
              <a:ext uri="{FF2B5EF4-FFF2-40B4-BE49-F238E27FC236}">
                <a16:creationId xmlns:a16="http://schemas.microsoft.com/office/drawing/2014/main" id="{A3611819-59A0-A60A-4BA2-64EDB69EDA4E}"/>
              </a:ext>
            </a:extLst>
          </p:cNvPr>
          <p:cNvSpPr/>
          <p:nvPr/>
        </p:nvSpPr>
        <p:spPr>
          <a:xfrm>
            <a:off x="4671800" y="357176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Erneut versuchen</a:t>
            </a:r>
          </a:p>
        </p:txBody>
      </p:sp>
    </p:spTree>
    <p:extLst>
      <p:ext uri="{BB962C8B-B14F-4D97-AF65-F5344CB8AC3E}">
        <p14:creationId xmlns:p14="http://schemas.microsoft.com/office/powerpoint/2010/main" val="3341645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3944496" y="242855"/>
            <a:ext cx="5424755" cy="3046988"/>
          </a:xfrm>
          <a:prstGeom prst="rect">
            <a:avLst/>
          </a:prstGeom>
          <a:noFill/>
        </p:spPr>
        <p:txBody>
          <a:bodyPr wrap="square" rtlCol="0">
            <a:spAutoFit/>
          </a:bodyPr>
          <a:lstStyle/>
          <a:p>
            <a:r>
              <a:rPr lang="de-DE" sz="2400" dirty="0"/>
              <a:t>Wähle eine saure Lösung, um die unbekannte Konzentration der Natronlauge (Probenlösung) zu bestimmen.  </a:t>
            </a:r>
          </a:p>
          <a:p>
            <a:endParaRPr lang="de-DE" sz="2400" dirty="0"/>
          </a:p>
          <a:p>
            <a:r>
              <a:rPr lang="de-DE" sz="2400" dirty="0"/>
              <a:t>Es wurden genau 10 </a:t>
            </a:r>
            <a:r>
              <a:rPr lang="de-DE" sz="2400" dirty="0" err="1"/>
              <a:t>mL</a:t>
            </a:r>
            <a:r>
              <a:rPr lang="de-DE" sz="2400" dirty="0"/>
              <a:t> der Probenlösung im Becherglas abgemessen. Notiere diesen Wert.</a:t>
            </a:r>
          </a:p>
        </p:txBody>
      </p:sp>
      <p:grpSp>
        <p:nvGrpSpPr>
          <p:cNvPr id="42" name="Gruppieren 41">
            <a:extLst>
              <a:ext uri="{FF2B5EF4-FFF2-40B4-BE49-F238E27FC236}">
                <a16:creationId xmlns:a16="http://schemas.microsoft.com/office/drawing/2014/main" id="{CEBC3A83-8FCB-3602-E6F7-93838E0B1AF6}"/>
              </a:ext>
            </a:extLst>
          </p:cNvPr>
          <p:cNvGrpSpPr/>
          <p:nvPr/>
        </p:nvGrpSpPr>
        <p:grpSpPr>
          <a:xfrm>
            <a:off x="3949082" y="3903885"/>
            <a:ext cx="1506562" cy="2569634"/>
            <a:chOff x="5042364" y="3767581"/>
            <a:chExt cx="1506562" cy="2569634"/>
          </a:xfrm>
        </p:grpSpPr>
        <p:grpSp>
          <p:nvGrpSpPr>
            <p:cNvPr id="41" name="Gruppieren 40">
              <a:extLst>
                <a:ext uri="{FF2B5EF4-FFF2-40B4-BE49-F238E27FC236}">
                  <a16:creationId xmlns:a16="http://schemas.microsoft.com/office/drawing/2014/main" id="{D37E05CE-04E2-296C-0D20-9A86F75B753A}"/>
                </a:ext>
              </a:extLst>
            </p:cNvPr>
            <p:cNvGrpSpPr/>
            <p:nvPr/>
          </p:nvGrpSpPr>
          <p:grpSpPr>
            <a:xfrm>
              <a:off x="5042364" y="3767581"/>
              <a:ext cx="1506562" cy="2569634"/>
              <a:chOff x="5042364" y="3767581"/>
              <a:chExt cx="1506562" cy="2569634"/>
            </a:xfrm>
          </p:grpSpPr>
          <p:grpSp>
            <p:nvGrpSpPr>
              <p:cNvPr id="38" name="Gruppieren 37">
                <a:extLst>
                  <a:ext uri="{FF2B5EF4-FFF2-40B4-BE49-F238E27FC236}">
                    <a16:creationId xmlns:a16="http://schemas.microsoft.com/office/drawing/2014/main" id="{CA8C7370-2309-8412-999B-C1F107DB9731}"/>
                  </a:ext>
                </a:extLst>
              </p:cNvPr>
              <p:cNvGrpSpPr/>
              <p:nvPr/>
            </p:nvGrpSpPr>
            <p:grpSpPr>
              <a:xfrm>
                <a:off x="5042364" y="3767581"/>
                <a:ext cx="1506562" cy="2569634"/>
                <a:chOff x="3817492" y="3901971"/>
                <a:chExt cx="1506562" cy="2569634"/>
              </a:xfrm>
            </p:grpSpPr>
            <p:pic>
              <p:nvPicPr>
                <p:cNvPr id="4" name="Grafik 3" descr="Ein Bild, das Entwurf, Zeichnung, Design enthält.&#10;&#10;Automatisch generierte Beschreibung">
                  <a:extLst>
                    <a:ext uri="{FF2B5EF4-FFF2-40B4-BE49-F238E27FC236}">
                      <a16:creationId xmlns:a16="http://schemas.microsoft.com/office/drawing/2014/main" id="{0EC1487F-1D39-D66C-150C-3B1D6F4BCF89}"/>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37" name="Rechteck 36">
                  <a:extLst>
                    <a:ext uri="{FF2B5EF4-FFF2-40B4-BE49-F238E27FC236}">
                      <a16:creationId xmlns:a16="http://schemas.microsoft.com/office/drawing/2014/main" id="{8FBBF9DC-7EFA-0796-8055-6FF5E702D665}"/>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175F5CDB-BCB7-CC42-796F-FCE42D586C14}"/>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39" name="Textfeld 38">
                    <a:extLst>
                      <a:ext uri="{FF2B5EF4-FFF2-40B4-BE49-F238E27FC236}">
                        <a16:creationId xmlns:a16="http://schemas.microsoft.com/office/drawing/2014/main" id="{175F5CDB-BCB7-CC42-796F-FCE42D586C14}"/>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4"/>
                    <a:stretch>
                      <a:fillRect/>
                    </a:stretch>
                  </a:blipFill>
                  <a:ln>
                    <a:solidFill>
                      <a:schemeClr val="tx1"/>
                    </a:solidFill>
                  </a:ln>
                </p:spPr>
                <p:txBody>
                  <a:bodyPr/>
                  <a:lstStyle/>
                  <a:p>
                    <a:r>
                      <a:rPr lang="de-DE">
                        <a:noFill/>
                      </a:rPr>
                      <a:t> </a:t>
                    </a:r>
                  </a:p>
                </p:txBody>
              </p:sp>
            </mc:Fallback>
          </mc:AlternateContent>
        </p:grpSp>
        <p:pic>
          <p:nvPicPr>
            <p:cNvPr id="40" name="Grafik 39" descr="Ein Bild, das Design enthält.&#10;&#10;Automatisch generierte Beschreibung">
              <a:extLst>
                <a:ext uri="{FF2B5EF4-FFF2-40B4-BE49-F238E27FC236}">
                  <a16:creationId xmlns:a16="http://schemas.microsoft.com/office/drawing/2014/main" id="{77016665-9F92-2758-5BBD-6AD423D1C109}"/>
                </a:ext>
              </a:extLst>
            </p:cNvPr>
            <p:cNvPicPr>
              <a:picLocks noChangeAspect="1"/>
            </p:cNvPicPr>
            <p:nvPr/>
          </p:nvPicPr>
          <p:blipFill>
            <a:blip r:embed="rId5"/>
            <a:stretch>
              <a:fillRect/>
            </a:stretch>
          </p:blipFill>
          <p:spPr>
            <a:xfrm>
              <a:off x="5565031" y="5488161"/>
              <a:ext cx="453004" cy="460138"/>
            </a:xfrm>
            <a:prstGeom prst="rect">
              <a:avLst/>
            </a:prstGeom>
          </p:spPr>
        </p:pic>
      </p:grpSp>
      <p:grpSp>
        <p:nvGrpSpPr>
          <p:cNvPr id="43" name="Gruppieren 42">
            <a:extLst>
              <a:ext uri="{FF2B5EF4-FFF2-40B4-BE49-F238E27FC236}">
                <a16:creationId xmlns:a16="http://schemas.microsoft.com/office/drawing/2014/main" id="{459ECA08-5C98-3D69-EA61-3B059BB5ADF1}"/>
              </a:ext>
            </a:extLst>
          </p:cNvPr>
          <p:cNvGrpSpPr/>
          <p:nvPr/>
        </p:nvGrpSpPr>
        <p:grpSpPr>
          <a:xfrm>
            <a:off x="8985209" y="3903885"/>
            <a:ext cx="1506562" cy="2569634"/>
            <a:chOff x="5042364" y="3767581"/>
            <a:chExt cx="1506562" cy="2569634"/>
          </a:xfrm>
        </p:grpSpPr>
        <p:grpSp>
          <p:nvGrpSpPr>
            <p:cNvPr id="44" name="Gruppieren 43">
              <a:extLst>
                <a:ext uri="{FF2B5EF4-FFF2-40B4-BE49-F238E27FC236}">
                  <a16:creationId xmlns:a16="http://schemas.microsoft.com/office/drawing/2014/main" id="{B796C9C9-01F2-E599-50CD-7A4A47CDF2E9}"/>
                </a:ext>
              </a:extLst>
            </p:cNvPr>
            <p:cNvGrpSpPr/>
            <p:nvPr/>
          </p:nvGrpSpPr>
          <p:grpSpPr>
            <a:xfrm>
              <a:off x="5042364" y="3767581"/>
              <a:ext cx="1506562" cy="2569634"/>
              <a:chOff x="5042364" y="3767581"/>
              <a:chExt cx="1506562" cy="2569634"/>
            </a:xfrm>
          </p:grpSpPr>
          <p:grpSp>
            <p:nvGrpSpPr>
              <p:cNvPr id="46" name="Gruppieren 45">
                <a:extLst>
                  <a:ext uri="{FF2B5EF4-FFF2-40B4-BE49-F238E27FC236}">
                    <a16:creationId xmlns:a16="http://schemas.microsoft.com/office/drawing/2014/main" id="{D28DD22E-BB48-863C-5AC0-A1E79E6DBA2A}"/>
                  </a:ext>
                </a:extLst>
              </p:cNvPr>
              <p:cNvGrpSpPr/>
              <p:nvPr/>
            </p:nvGrpSpPr>
            <p:grpSpPr>
              <a:xfrm>
                <a:off x="5042364" y="3767581"/>
                <a:ext cx="1506562" cy="2569634"/>
                <a:chOff x="3817492" y="3901971"/>
                <a:chExt cx="1506562" cy="2569634"/>
              </a:xfrm>
            </p:grpSpPr>
            <p:pic>
              <p:nvPicPr>
                <p:cNvPr id="48" name="Grafik 47" descr="Ein Bild, das Entwurf, Zeichnung, Design enthält.&#10;&#10;Automatisch generierte Beschreibung">
                  <a:extLst>
                    <a:ext uri="{FF2B5EF4-FFF2-40B4-BE49-F238E27FC236}">
                      <a16:creationId xmlns:a16="http://schemas.microsoft.com/office/drawing/2014/main" id="{80619423-52D0-29DB-9666-6E94AE6446A8}"/>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49" name="Rechteck 48">
                  <a:extLst>
                    <a:ext uri="{FF2B5EF4-FFF2-40B4-BE49-F238E27FC236}">
                      <a16:creationId xmlns:a16="http://schemas.microsoft.com/office/drawing/2014/main" id="{BCD894EF-2942-8F01-C1F6-7B83ABFA53C4}"/>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41F38EC6-2C6F-2A9D-0F92-9ECD998A5E61}"/>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a:t>
                    </a:r>
                    <a:r>
                      <a:rPr lang="de-DE" sz="1200" baseline="-25000" dirty="0"/>
                      <a:t>2</a:t>
                    </a:r>
                    <a:r>
                      <a:rPr lang="de-DE" sz="1200" dirty="0"/>
                      <a:t>SO</a:t>
                    </a:r>
                    <a:r>
                      <a:rPr lang="de-DE" sz="1200" baseline="-25000" dirty="0"/>
                      <a:t>4</a:t>
                    </a:r>
                    <a:r>
                      <a:rPr lang="de-DE" sz="1200" dirty="0"/>
                      <a:t>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47" name="Textfeld 46">
                    <a:extLst>
                      <a:ext uri="{FF2B5EF4-FFF2-40B4-BE49-F238E27FC236}">
                        <a16:creationId xmlns:a16="http://schemas.microsoft.com/office/drawing/2014/main" id="{41F38EC6-2C6F-2A9D-0F92-9ECD998A5E61}"/>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6"/>
                    <a:stretch>
                      <a:fillRect/>
                    </a:stretch>
                  </a:blipFill>
                  <a:ln>
                    <a:solidFill>
                      <a:schemeClr val="tx1"/>
                    </a:solidFill>
                  </a:ln>
                </p:spPr>
                <p:txBody>
                  <a:bodyPr/>
                  <a:lstStyle/>
                  <a:p>
                    <a:r>
                      <a:rPr lang="de-DE">
                        <a:noFill/>
                      </a:rPr>
                      <a:t> </a:t>
                    </a:r>
                  </a:p>
                </p:txBody>
              </p:sp>
            </mc:Fallback>
          </mc:AlternateContent>
        </p:grpSp>
        <p:pic>
          <p:nvPicPr>
            <p:cNvPr id="45" name="Grafik 44" descr="Ein Bild, das Design enthält.&#10;&#10;Automatisch generierte Beschreibung">
              <a:extLst>
                <a:ext uri="{FF2B5EF4-FFF2-40B4-BE49-F238E27FC236}">
                  <a16:creationId xmlns:a16="http://schemas.microsoft.com/office/drawing/2014/main" id="{A252CF2E-576F-F991-E515-82AB1E6F9AFD}"/>
                </a:ext>
              </a:extLst>
            </p:cNvPr>
            <p:cNvPicPr>
              <a:picLocks noChangeAspect="1"/>
            </p:cNvPicPr>
            <p:nvPr/>
          </p:nvPicPr>
          <p:blipFill>
            <a:blip r:embed="rId5"/>
            <a:stretch>
              <a:fillRect/>
            </a:stretch>
          </p:blipFill>
          <p:spPr>
            <a:xfrm>
              <a:off x="5565031" y="5488161"/>
              <a:ext cx="453004" cy="460138"/>
            </a:xfrm>
            <a:prstGeom prst="rect">
              <a:avLst/>
            </a:prstGeom>
          </p:spPr>
        </p:pic>
      </p:grpSp>
      <p:grpSp>
        <p:nvGrpSpPr>
          <p:cNvPr id="57" name="Gruppieren 56">
            <a:extLst>
              <a:ext uri="{FF2B5EF4-FFF2-40B4-BE49-F238E27FC236}">
                <a16:creationId xmlns:a16="http://schemas.microsoft.com/office/drawing/2014/main" id="{AE07383C-A260-721A-BE4C-676530818B15}"/>
              </a:ext>
            </a:extLst>
          </p:cNvPr>
          <p:cNvGrpSpPr/>
          <p:nvPr/>
        </p:nvGrpSpPr>
        <p:grpSpPr>
          <a:xfrm>
            <a:off x="6467145" y="3903885"/>
            <a:ext cx="1506562" cy="2569634"/>
            <a:chOff x="5042364" y="3767581"/>
            <a:chExt cx="1506562" cy="2569634"/>
          </a:xfrm>
        </p:grpSpPr>
        <p:grpSp>
          <p:nvGrpSpPr>
            <p:cNvPr id="58" name="Gruppieren 57">
              <a:extLst>
                <a:ext uri="{FF2B5EF4-FFF2-40B4-BE49-F238E27FC236}">
                  <a16:creationId xmlns:a16="http://schemas.microsoft.com/office/drawing/2014/main" id="{07E6A62B-4BFC-5B62-DAC8-058142475B5F}"/>
                </a:ext>
              </a:extLst>
            </p:cNvPr>
            <p:cNvGrpSpPr/>
            <p:nvPr/>
          </p:nvGrpSpPr>
          <p:grpSpPr>
            <a:xfrm>
              <a:off x="5042364" y="3767581"/>
              <a:ext cx="1506562" cy="2569634"/>
              <a:chOff x="5042364" y="3767581"/>
              <a:chExt cx="1506562" cy="2569634"/>
            </a:xfrm>
          </p:grpSpPr>
          <p:grpSp>
            <p:nvGrpSpPr>
              <p:cNvPr id="60" name="Gruppieren 59">
                <a:extLst>
                  <a:ext uri="{FF2B5EF4-FFF2-40B4-BE49-F238E27FC236}">
                    <a16:creationId xmlns:a16="http://schemas.microsoft.com/office/drawing/2014/main" id="{21F1A062-362D-F880-2811-9EC98FF21D09}"/>
                  </a:ext>
                </a:extLst>
              </p:cNvPr>
              <p:cNvGrpSpPr/>
              <p:nvPr/>
            </p:nvGrpSpPr>
            <p:grpSpPr>
              <a:xfrm>
                <a:off x="5042364" y="3767581"/>
                <a:ext cx="1506562" cy="2569634"/>
                <a:chOff x="3817492" y="3901971"/>
                <a:chExt cx="1506562" cy="2569634"/>
              </a:xfrm>
            </p:grpSpPr>
            <p:pic>
              <p:nvPicPr>
                <p:cNvPr id="62" name="Grafik 61" descr="Ein Bild, das Entwurf, Zeichnung, Design enthält.&#10;&#10;Automatisch generierte Beschreibung">
                  <a:extLst>
                    <a:ext uri="{FF2B5EF4-FFF2-40B4-BE49-F238E27FC236}">
                      <a16:creationId xmlns:a16="http://schemas.microsoft.com/office/drawing/2014/main" id="{94932870-9279-2DCF-5A7A-6946D5FDBACF}"/>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63" name="Rechteck 62">
                  <a:extLst>
                    <a:ext uri="{FF2B5EF4-FFF2-40B4-BE49-F238E27FC236}">
                      <a16:creationId xmlns:a16="http://schemas.microsoft.com/office/drawing/2014/main" id="{FD921942-E6CC-20A7-13CA-152E4D46B96A}"/>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FDCB503B-AF72-2F3F-0F6E-241E0DF949BF}"/>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=2</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61" name="Textfeld 60">
                    <a:extLst>
                      <a:ext uri="{FF2B5EF4-FFF2-40B4-BE49-F238E27FC236}">
                        <a16:creationId xmlns:a16="http://schemas.microsoft.com/office/drawing/2014/main" id="{FDCB503B-AF72-2F3F-0F6E-241E0DF949BF}"/>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7"/>
                    <a:stretch>
                      <a:fillRect/>
                    </a:stretch>
                  </a:blipFill>
                  <a:ln>
                    <a:solidFill>
                      <a:schemeClr val="tx1"/>
                    </a:solidFill>
                  </a:ln>
                </p:spPr>
                <p:txBody>
                  <a:bodyPr/>
                  <a:lstStyle/>
                  <a:p>
                    <a:r>
                      <a:rPr lang="de-DE">
                        <a:noFill/>
                      </a:rPr>
                      <a:t> </a:t>
                    </a:r>
                  </a:p>
                </p:txBody>
              </p:sp>
            </mc:Fallback>
          </mc:AlternateContent>
        </p:grpSp>
        <p:pic>
          <p:nvPicPr>
            <p:cNvPr id="59" name="Grafik 58" descr="Ein Bild, das Design enthält.&#10;&#10;Automatisch generierte Beschreibung">
              <a:extLst>
                <a:ext uri="{FF2B5EF4-FFF2-40B4-BE49-F238E27FC236}">
                  <a16:creationId xmlns:a16="http://schemas.microsoft.com/office/drawing/2014/main" id="{0A98BEE1-F193-E851-E169-523409391064}"/>
                </a:ext>
              </a:extLst>
            </p:cNvPr>
            <p:cNvPicPr>
              <a:picLocks noChangeAspect="1"/>
            </p:cNvPicPr>
            <p:nvPr/>
          </p:nvPicPr>
          <p:blipFill>
            <a:blip r:embed="rId5"/>
            <a:stretch>
              <a:fillRect/>
            </a:stretch>
          </p:blipFill>
          <p:spPr>
            <a:xfrm>
              <a:off x="5565031" y="5488161"/>
              <a:ext cx="453004" cy="460138"/>
            </a:xfrm>
            <a:prstGeom prst="rect">
              <a:avLst/>
            </a:prstGeom>
          </p:spPr>
        </p:pic>
      </p:grpSp>
      <p:sp>
        <p:nvSpPr>
          <p:cNvPr id="2" name="Rechteck 1">
            <a:hlinkClick r:id="rId8" action="ppaction://hlinksldjump"/>
            <a:extLst>
              <a:ext uri="{FF2B5EF4-FFF2-40B4-BE49-F238E27FC236}">
                <a16:creationId xmlns:a16="http://schemas.microsoft.com/office/drawing/2014/main" id="{5A7BA8FF-72E2-0C50-0828-62C727BF4097}"/>
              </a:ext>
            </a:extLst>
          </p:cNvPr>
          <p:cNvSpPr/>
          <p:nvPr/>
        </p:nvSpPr>
        <p:spPr>
          <a:xfrm>
            <a:off x="3944496" y="3925652"/>
            <a:ext cx="1506561" cy="2485341"/>
          </a:xfrm>
          <a:prstGeom prst="rect">
            <a:avLst/>
          </a:prstGeom>
          <a:solidFill>
            <a:srgbClr val="FFFFFF">
              <a:alpha val="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hlinkClick r:id="rId9" action="ppaction://hlinksldjump"/>
            <a:extLst>
              <a:ext uri="{FF2B5EF4-FFF2-40B4-BE49-F238E27FC236}">
                <a16:creationId xmlns:a16="http://schemas.microsoft.com/office/drawing/2014/main" id="{7FE7FD52-E7DF-3832-8A2B-92B5D9ADB12D}"/>
              </a:ext>
            </a:extLst>
          </p:cNvPr>
          <p:cNvSpPr/>
          <p:nvPr/>
        </p:nvSpPr>
        <p:spPr>
          <a:xfrm>
            <a:off x="6462558" y="3922086"/>
            <a:ext cx="1506561" cy="2485341"/>
          </a:xfrm>
          <a:prstGeom prst="rect">
            <a:avLst/>
          </a:prstGeom>
          <a:solidFill>
            <a:srgbClr val="FFFFFF">
              <a:alpha val="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hlinkClick r:id="rId10" action="ppaction://hlinksldjump"/>
            <a:extLst>
              <a:ext uri="{FF2B5EF4-FFF2-40B4-BE49-F238E27FC236}">
                <a16:creationId xmlns:a16="http://schemas.microsoft.com/office/drawing/2014/main" id="{F624B295-C9D5-DA75-872A-7C0403847805}"/>
              </a:ext>
            </a:extLst>
          </p:cNvPr>
          <p:cNvSpPr/>
          <p:nvPr/>
        </p:nvSpPr>
        <p:spPr>
          <a:xfrm>
            <a:off x="8985210" y="3914894"/>
            <a:ext cx="1506561" cy="2485341"/>
          </a:xfrm>
          <a:prstGeom prst="rect">
            <a:avLst/>
          </a:prstGeom>
          <a:solidFill>
            <a:srgbClr val="FFFFFF">
              <a:alpha val="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27367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7183" y="1614152"/>
            <a:ext cx="185788" cy="2606157"/>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4011620" y="772910"/>
            <a:ext cx="5424755" cy="1200329"/>
          </a:xfrm>
          <a:prstGeom prst="rect">
            <a:avLst/>
          </a:prstGeom>
          <a:noFill/>
        </p:spPr>
        <p:txBody>
          <a:bodyPr wrap="square" rtlCol="0">
            <a:spAutoFit/>
          </a:bodyPr>
          <a:lstStyle/>
          <a:p>
            <a:r>
              <a:rPr lang="de-DE" sz="2400" dirty="0"/>
              <a:t>Wähle eine Säure, um die unbekannte Konzentration der Natronlauge zu bestimmen.  </a:t>
            </a:r>
          </a:p>
        </p:txBody>
      </p:sp>
      <p:pic>
        <p:nvPicPr>
          <p:cNvPr id="4" name="Grafik 3" descr="Ein Bild, das Entwurf, Zeichnung, Design enthält.&#10;&#10;Automatisch generierte Beschreibung">
            <a:extLst>
              <a:ext uri="{FF2B5EF4-FFF2-40B4-BE49-F238E27FC236}">
                <a16:creationId xmlns:a16="http://schemas.microsoft.com/office/drawing/2014/main" id="{0EC1487F-1D39-D66C-150C-3B1D6F4BCF89}"/>
              </a:ext>
            </a:extLst>
          </p:cNvPr>
          <p:cNvPicPr>
            <a:picLocks noChangeAspect="1"/>
          </p:cNvPicPr>
          <p:nvPr/>
        </p:nvPicPr>
        <p:blipFill>
          <a:blip r:embed="rId3"/>
          <a:stretch>
            <a:fillRect/>
          </a:stretch>
        </p:blipFill>
        <p:spPr>
          <a:xfrm>
            <a:off x="3949082" y="3903885"/>
            <a:ext cx="1506562" cy="2569634"/>
          </a:xfrm>
          <a:prstGeom prst="rect">
            <a:avLst/>
          </a:prstGeom>
        </p:spPr>
      </p:pic>
      <p:sp>
        <p:nvSpPr>
          <p:cNvPr id="37" name="Rechteck 36">
            <a:extLst>
              <a:ext uri="{FF2B5EF4-FFF2-40B4-BE49-F238E27FC236}">
                <a16:creationId xmlns:a16="http://schemas.microsoft.com/office/drawing/2014/main" id="{8FBBF9DC-7EFA-0796-8055-6FF5E702D665}"/>
              </a:ext>
            </a:extLst>
          </p:cNvPr>
          <p:cNvSpPr/>
          <p:nvPr/>
        </p:nvSpPr>
        <p:spPr>
          <a:xfrm>
            <a:off x="4173366" y="5164757"/>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175F5CDB-BCB7-CC42-796F-FCE42D586C14}"/>
                  </a:ext>
                </a:extLst>
              </p:cNvPr>
              <p:cNvSpPr txBox="1"/>
              <p:nvPr/>
            </p:nvSpPr>
            <p:spPr>
              <a:xfrm>
                <a:off x="4226660" y="5015260"/>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39" name="Textfeld 38">
                <a:extLst>
                  <a:ext uri="{FF2B5EF4-FFF2-40B4-BE49-F238E27FC236}">
                    <a16:creationId xmlns:a16="http://schemas.microsoft.com/office/drawing/2014/main" id="{175F5CDB-BCB7-CC42-796F-FCE42D586C14}"/>
                  </a:ext>
                </a:extLst>
              </p:cNvPr>
              <p:cNvSpPr txBox="1">
                <a:spLocks noRot="1" noChangeAspect="1" noMove="1" noResize="1" noEditPoints="1" noAdjustHandles="1" noChangeArrowheads="1" noChangeShapeType="1" noTextEdit="1"/>
              </p:cNvSpPr>
              <p:nvPr/>
            </p:nvSpPr>
            <p:spPr>
              <a:xfrm>
                <a:off x="4226660" y="5015260"/>
                <a:ext cx="943182" cy="1105944"/>
              </a:xfrm>
              <a:prstGeom prst="rect">
                <a:avLst/>
              </a:prstGeom>
              <a:blipFill>
                <a:blip r:embed="rId4"/>
                <a:stretch>
                  <a:fillRect/>
                </a:stretch>
              </a:blipFill>
              <a:ln>
                <a:solidFill>
                  <a:schemeClr val="tx1"/>
                </a:solidFill>
              </a:ln>
            </p:spPr>
            <p:txBody>
              <a:bodyPr/>
              <a:lstStyle/>
              <a:p>
                <a:r>
                  <a:rPr lang="de-DE">
                    <a:noFill/>
                  </a:rPr>
                  <a:t> </a:t>
                </a:r>
              </a:p>
            </p:txBody>
          </p:sp>
        </mc:Fallback>
      </mc:AlternateContent>
      <p:pic>
        <p:nvPicPr>
          <p:cNvPr id="40" name="Grafik 39" descr="Ein Bild, das Design enthält.&#10;&#10;Automatisch generierte Beschreibung">
            <a:extLst>
              <a:ext uri="{FF2B5EF4-FFF2-40B4-BE49-F238E27FC236}">
                <a16:creationId xmlns:a16="http://schemas.microsoft.com/office/drawing/2014/main" id="{77016665-9F92-2758-5BBD-6AD423D1C109}"/>
              </a:ext>
            </a:extLst>
          </p:cNvPr>
          <p:cNvPicPr>
            <a:picLocks noChangeAspect="1"/>
          </p:cNvPicPr>
          <p:nvPr/>
        </p:nvPicPr>
        <p:blipFill>
          <a:blip r:embed="rId5"/>
          <a:stretch>
            <a:fillRect/>
          </a:stretch>
        </p:blipFill>
        <p:spPr>
          <a:xfrm>
            <a:off x="4471749" y="5624465"/>
            <a:ext cx="453004" cy="460138"/>
          </a:xfrm>
          <a:prstGeom prst="rect">
            <a:avLst/>
          </a:prstGeom>
        </p:spPr>
      </p:pic>
      <p:pic>
        <p:nvPicPr>
          <p:cNvPr id="48" name="Grafik 47" descr="Ein Bild, das Entwurf, Zeichnung, Design enthält.&#10;&#10;Automatisch generierte Beschreibung">
            <a:extLst>
              <a:ext uri="{FF2B5EF4-FFF2-40B4-BE49-F238E27FC236}">
                <a16:creationId xmlns:a16="http://schemas.microsoft.com/office/drawing/2014/main" id="{80619423-52D0-29DB-9666-6E94AE6446A8}"/>
              </a:ext>
            </a:extLst>
          </p:cNvPr>
          <p:cNvPicPr>
            <a:picLocks noChangeAspect="1"/>
          </p:cNvPicPr>
          <p:nvPr/>
        </p:nvPicPr>
        <p:blipFill>
          <a:blip r:embed="rId3"/>
          <a:stretch>
            <a:fillRect/>
          </a:stretch>
        </p:blipFill>
        <p:spPr>
          <a:xfrm>
            <a:off x="8985209" y="3903885"/>
            <a:ext cx="1506562" cy="2569634"/>
          </a:xfrm>
          <a:prstGeom prst="rect">
            <a:avLst/>
          </a:prstGeom>
        </p:spPr>
      </p:pic>
      <p:sp>
        <p:nvSpPr>
          <p:cNvPr id="63" name="Rechteck 62">
            <a:extLst>
              <a:ext uri="{FF2B5EF4-FFF2-40B4-BE49-F238E27FC236}">
                <a16:creationId xmlns:a16="http://schemas.microsoft.com/office/drawing/2014/main" id="{FD921942-E6CC-20A7-13CA-152E4D46B96A}"/>
              </a:ext>
            </a:extLst>
          </p:cNvPr>
          <p:cNvSpPr/>
          <p:nvPr/>
        </p:nvSpPr>
        <p:spPr>
          <a:xfrm>
            <a:off x="9209493" y="5173378"/>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41F38EC6-2C6F-2A9D-0F92-9ECD998A5E61}"/>
                  </a:ext>
                </a:extLst>
              </p:cNvPr>
              <p:cNvSpPr txBox="1"/>
              <p:nvPr/>
            </p:nvSpPr>
            <p:spPr>
              <a:xfrm>
                <a:off x="9262787" y="5015260"/>
                <a:ext cx="943182" cy="1105944"/>
              </a:xfrm>
              <a:prstGeom prst="rect">
                <a:avLst/>
              </a:prstGeom>
              <a:solidFill>
                <a:schemeClr val="bg1"/>
              </a:solidFill>
              <a:ln>
                <a:solidFill>
                  <a:schemeClr val="tx1"/>
                </a:solidFill>
              </a:ln>
            </p:spPr>
            <p:txBody>
              <a:bodyPr wrap="square" rtlCol="0">
                <a:spAutoFit/>
              </a:bodyPr>
              <a:lstStyle/>
              <a:p>
                <a:pPr algn="ctr"/>
                <a:r>
                  <a:rPr lang="de-DE" sz="1200" dirty="0"/>
                  <a:t>H</a:t>
                </a:r>
                <a:r>
                  <a:rPr lang="de-DE" sz="1200" baseline="-25000" dirty="0"/>
                  <a:t>2</a:t>
                </a:r>
                <a:r>
                  <a:rPr lang="de-DE" sz="1200" dirty="0"/>
                  <a:t>SO</a:t>
                </a:r>
                <a:r>
                  <a:rPr lang="de-DE" sz="1200" baseline="-25000" dirty="0"/>
                  <a:t>4</a:t>
                </a:r>
                <a:r>
                  <a:rPr lang="de-DE" sz="1200" dirty="0"/>
                  <a:t>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47" name="Textfeld 46">
                <a:extLst>
                  <a:ext uri="{FF2B5EF4-FFF2-40B4-BE49-F238E27FC236}">
                    <a16:creationId xmlns:a16="http://schemas.microsoft.com/office/drawing/2014/main" id="{41F38EC6-2C6F-2A9D-0F92-9ECD998A5E61}"/>
                  </a:ext>
                </a:extLst>
              </p:cNvPr>
              <p:cNvSpPr txBox="1">
                <a:spLocks noRot="1" noChangeAspect="1" noMove="1" noResize="1" noEditPoints="1" noAdjustHandles="1" noChangeArrowheads="1" noChangeShapeType="1" noTextEdit="1"/>
              </p:cNvSpPr>
              <p:nvPr/>
            </p:nvSpPr>
            <p:spPr>
              <a:xfrm>
                <a:off x="9262787" y="5015260"/>
                <a:ext cx="943182" cy="1105944"/>
              </a:xfrm>
              <a:prstGeom prst="rect">
                <a:avLst/>
              </a:prstGeom>
              <a:blipFill>
                <a:blip r:embed="rId6"/>
                <a:stretch>
                  <a:fillRect/>
                </a:stretch>
              </a:blipFill>
              <a:ln>
                <a:solidFill>
                  <a:schemeClr val="tx1"/>
                </a:solidFill>
              </a:ln>
            </p:spPr>
            <p:txBody>
              <a:bodyPr/>
              <a:lstStyle/>
              <a:p>
                <a:r>
                  <a:rPr lang="de-DE">
                    <a:noFill/>
                  </a:rPr>
                  <a:t> </a:t>
                </a:r>
              </a:p>
            </p:txBody>
          </p:sp>
        </mc:Fallback>
      </mc:AlternateContent>
      <p:pic>
        <p:nvPicPr>
          <p:cNvPr id="45" name="Grafik 44" descr="Ein Bild, das Design enthält.&#10;&#10;Automatisch generierte Beschreibung">
            <a:extLst>
              <a:ext uri="{FF2B5EF4-FFF2-40B4-BE49-F238E27FC236}">
                <a16:creationId xmlns:a16="http://schemas.microsoft.com/office/drawing/2014/main" id="{A252CF2E-576F-F991-E515-82AB1E6F9AFD}"/>
              </a:ext>
            </a:extLst>
          </p:cNvPr>
          <p:cNvPicPr>
            <a:picLocks noChangeAspect="1"/>
          </p:cNvPicPr>
          <p:nvPr/>
        </p:nvPicPr>
        <p:blipFill>
          <a:blip r:embed="rId5"/>
          <a:stretch>
            <a:fillRect/>
          </a:stretch>
        </p:blipFill>
        <p:spPr>
          <a:xfrm>
            <a:off x="9507876" y="5624465"/>
            <a:ext cx="453004" cy="460138"/>
          </a:xfrm>
          <a:prstGeom prst="rect">
            <a:avLst/>
          </a:prstGeom>
        </p:spPr>
      </p:pic>
      <p:pic>
        <p:nvPicPr>
          <p:cNvPr id="62" name="Grafik 61" descr="Ein Bild, das Entwurf, Zeichnung, Design enthält.&#10;&#10;Automatisch generierte Beschreibung">
            <a:extLst>
              <a:ext uri="{FF2B5EF4-FFF2-40B4-BE49-F238E27FC236}">
                <a16:creationId xmlns:a16="http://schemas.microsoft.com/office/drawing/2014/main" id="{94932870-9279-2DCF-5A7A-6946D5FDBACF}"/>
              </a:ext>
            </a:extLst>
          </p:cNvPr>
          <p:cNvPicPr>
            <a:picLocks noChangeAspect="1"/>
          </p:cNvPicPr>
          <p:nvPr/>
        </p:nvPicPr>
        <p:blipFill>
          <a:blip r:embed="rId3"/>
          <a:stretch>
            <a:fillRect/>
          </a:stretch>
        </p:blipFill>
        <p:spPr>
          <a:xfrm>
            <a:off x="6467145" y="3906490"/>
            <a:ext cx="1506562" cy="2569634"/>
          </a:xfrm>
          <a:prstGeom prst="rect">
            <a:avLst/>
          </a:prstGeom>
        </p:spPr>
      </p:pic>
      <p:sp>
        <p:nvSpPr>
          <p:cNvPr id="49" name="Rechteck 48">
            <a:extLst>
              <a:ext uri="{FF2B5EF4-FFF2-40B4-BE49-F238E27FC236}">
                <a16:creationId xmlns:a16="http://schemas.microsoft.com/office/drawing/2014/main" id="{BCD894EF-2942-8F01-C1F6-7B83ABFA53C4}"/>
              </a:ext>
            </a:extLst>
          </p:cNvPr>
          <p:cNvSpPr/>
          <p:nvPr/>
        </p:nvSpPr>
        <p:spPr>
          <a:xfrm>
            <a:off x="6691429" y="5164757"/>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FDCB503B-AF72-2F3F-0F6E-241E0DF949BF}"/>
                  </a:ext>
                </a:extLst>
              </p:cNvPr>
              <p:cNvSpPr txBox="1"/>
              <p:nvPr/>
            </p:nvSpPr>
            <p:spPr>
              <a:xfrm>
                <a:off x="6744723" y="5017865"/>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=2</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61" name="Textfeld 60">
                <a:extLst>
                  <a:ext uri="{FF2B5EF4-FFF2-40B4-BE49-F238E27FC236}">
                    <a16:creationId xmlns:a16="http://schemas.microsoft.com/office/drawing/2014/main" id="{FDCB503B-AF72-2F3F-0F6E-241E0DF949BF}"/>
                  </a:ext>
                </a:extLst>
              </p:cNvPr>
              <p:cNvSpPr txBox="1">
                <a:spLocks noRot="1" noChangeAspect="1" noMove="1" noResize="1" noEditPoints="1" noAdjustHandles="1" noChangeArrowheads="1" noChangeShapeType="1" noTextEdit="1"/>
              </p:cNvSpPr>
              <p:nvPr/>
            </p:nvSpPr>
            <p:spPr>
              <a:xfrm>
                <a:off x="6744723" y="5017865"/>
                <a:ext cx="943182" cy="1105944"/>
              </a:xfrm>
              <a:prstGeom prst="rect">
                <a:avLst/>
              </a:prstGeom>
              <a:blipFill>
                <a:blip r:embed="rId7"/>
                <a:stretch>
                  <a:fillRect/>
                </a:stretch>
              </a:blipFill>
              <a:ln>
                <a:solidFill>
                  <a:schemeClr val="tx1"/>
                </a:solidFill>
              </a:ln>
            </p:spPr>
            <p:txBody>
              <a:bodyPr/>
              <a:lstStyle/>
              <a:p>
                <a:r>
                  <a:rPr lang="de-DE">
                    <a:noFill/>
                  </a:rPr>
                  <a:t> </a:t>
                </a:r>
              </a:p>
            </p:txBody>
          </p:sp>
        </mc:Fallback>
      </mc:AlternateContent>
      <p:pic>
        <p:nvPicPr>
          <p:cNvPr id="59" name="Grafik 58" descr="Ein Bild, das Design enthält.&#10;&#10;Automatisch generierte Beschreibung">
            <a:extLst>
              <a:ext uri="{FF2B5EF4-FFF2-40B4-BE49-F238E27FC236}">
                <a16:creationId xmlns:a16="http://schemas.microsoft.com/office/drawing/2014/main" id="{0A98BEE1-F193-E851-E169-523409391064}"/>
              </a:ext>
            </a:extLst>
          </p:cNvPr>
          <p:cNvPicPr>
            <a:picLocks noChangeAspect="1"/>
          </p:cNvPicPr>
          <p:nvPr/>
        </p:nvPicPr>
        <p:blipFill>
          <a:blip r:embed="rId5"/>
          <a:stretch>
            <a:fillRect/>
          </a:stretch>
        </p:blipFill>
        <p:spPr>
          <a:xfrm>
            <a:off x="6989812" y="5627070"/>
            <a:ext cx="453004" cy="460138"/>
          </a:xfrm>
          <a:prstGeom prst="rect">
            <a:avLst/>
          </a:prstGeom>
        </p:spPr>
      </p:pic>
    </p:spTree>
    <p:extLst>
      <p:ext uri="{BB962C8B-B14F-4D97-AF65-F5344CB8AC3E}">
        <p14:creationId xmlns:p14="http://schemas.microsoft.com/office/powerpoint/2010/main" val="4228020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2000"/>
                                        <p:tgtEl>
                                          <p:spTgt spid="63"/>
                                        </p:tgtEl>
                                      </p:cBhvr>
                                    </p:animEffect>
                                    <p:set>
                                      <p:cBhvr>
                                        <p:cTn id="7" dur="1" fill="hold">
                                          <p:stCondLst>
                                            <p:cond delay="1999"/>
                                          </p:stCondLst>
                                        </p:cTn>
                                        <p:tgtEl>
                                          <p:spTgt spid="6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bgerundetes Rechteck 31">
            <a:hlinkClick r:id="rId2" action="ppaction://hlinksldjump"/>
            <a:extLst>
              <a:ext uri="{FF2B5EF4-FFF2-40B4-BE49-F238E27FC236}">
                <a16:creationId xmlns:a16="http://schemas.microsoft.com/office/drawing/2014/main" id="{46A60852-913C-FA40-29C1-9265BB5474FE}"/>
              </a:ext>
            </a:extLst>
          </p:cNvPr>
          <p:cNvSpPr/>
          <p:nvPr/>
        </p:nvSpPr>
        <p:spPr>
          <a:xfrm>
            <a:off x="5501372" y="30942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starten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2139113"/>
            <a:ext cx="5424755" cy="830997"/>
          </a:xfrm>
          <a:prstGeom prst="rect">
            <a:avLst/>
          </a:prstGeom>
          <a:noFill/>
        </p:spPr>
        <p:txBody>
          <a:bodyPr wrap="square" rtlCol="0">
            <a:spAutoFit/>
          </a:bodyPr>
          <a:lstStyle/>
          <a:p>
            <a:r>
              <a:rPr lang="de-DE" sz="2400" dirty="0"/>
              <a:t>Beginne, in dem du auf „Titration starten“ klickst.</a:t>
            </a:r>
          </a:p>
        </p:txBody>
      </p:sp>
    </p:spTree>
    <p:extLst>
      <p:ext uri="{BB962C8B-B14F-4D97-AF65-F5344CB8AC3E}">
        <p14:creationId xmlns:p14="http://schemas.microsoft.com/office/powerpoint/2010/main" val="2056858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3B0151F-C7D4-3B0E-C649-362F7B9AD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3" name="Freihandform 2">
            <a:extLst>
              <a:ext uri="{FF2B5EF4-FFF2-40B4-BE49-F238E27FC236}">
                <a16:creationId xmlns:a16="http://schemas.microsoft.com/office/drawing/2014/main" id="{248675DD-83F4-A914-F09B-28ECFA4353D5}"/>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Rechteck 3">
            <a:extLst>
              <a:ext uri="{FF2B5EF4-FFF2-40B4-BE49-F238E27FC236}">
                <a16:creationId xmlns:a16="http://schemas.microsoft.com/office/drawing/2014/main" id="{DA69B0DE-BF99-8E2E-B710-642926A4D238}"/>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Rechteck 4">
            <a:extLst>
              <a:ext uri="{FF2B5EF4-FFF2-40B4-BE49-F238E27FC236}">
                <a16:creationId xmlns:a16="http://schemas.microsoft.com/office/drawing/2014/main" id="{75E79D2B-A3FC-A28E-C9E2-0D3D02E2C503}"/>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Rechteck 5">
            <a:extLst>
              <a:ext uri="{FF2B5EF4-FFF2-40B4-BE49-F238E27FC236}">
                <a16:creationId xmlns:a16="http://schemas.microsoft.com/office/drawing/2014/main" id="{9F4C67E9-165E-EC4B-61B4-DD172F3BE91D}"/>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Rechteck 6">
            <a:extLst>
              <a:ext uri="{FF2B5EF4-FFF2-40B4-BE49-F238E27FC236}">
                <a16:creationId xmlns:a16="http://schemas.microsoft.com/office/drawing/2014/main" id="{6C8A08A8-5A4E-04A9-81B9-33763A479780}"/>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Rechteck 7">
            <a:extLst>
              <a:ext uri="{FF2B5EF4-FFF2-40B4-BE49-F238E27FC236}">
                <a16:creationId xmlns:a16="http://schemas.microsoft.com/office/drawing/2014/main" id="{34344E0A-3438-8AC0-A888-68E3305C0EFC}"/>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B436DB0C-9239-687A-6B16-E7C25114F855}"/>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ECF2B0EB-FDFC-AA86-1ADC-A02018B168BB}"/>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5CEFD9D6-82BC-425F-D406-4771FC6092A1}"/>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4ACBE29-758B-E564-4DCE-2E59E1E9F41B}"/>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36253550-0722-5498-5B55-28F8882B7D43}"/>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Ecken des Rechtecks auf der gleichen Seite abrunden 13">
            <a:extLst>
              <a:ext uri="{FF2B5EF4-FFF2-40B4-BE49-F238E27FC236}">
                <a16:creationId xmlns:a16="http://schemas.microsoft.com/office/drawing/2014/main" id="{96E029F0-E295-9953-32C8-27994897EFF2}"/>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Abgerundetes Rechteck 14">
            <a:extLst>
              <a:ext uri="{FF2B5EF4-FFF2-40B4-BE49-F238E27FC236}">
                <a16:creationId xmlns:a16="http://schemas.microsoft.com/office/drawing/2014/main" id="{7E7F9344-E558-374E-5A5F-80DF7DF05F60}"/>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0388784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Träne 27">
            <a:extLst>
              <a:ext uri="{FF2B5EF4-FFF2-40B4-BE49-F238E27FC236}">
                <a16:creationId xmlns:a16="http://schemas.microsoft.com/office/drawing/2014/main" id="{5C7B3BD6-ADB5-504A-DA10-7D73526FF5CC}"/>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Rechteck 30">
            <a:extLst>
              <a:ext uri="{FF2B5EF4-FFF2-40B4-BE49-F238E27FC236}">
                <a16:creationId xmlns:a16="http://schemas.microsoft.com/office/drawing/2014/main" id="{94B8B976-89F6-4BF6-493E-49ADE37A7E87}"/>
              </a:ext>
            </a:extLst>
          </p:cNvPr>
          <p:cNvSpPr/>
          <p:nvPr/>
        </p:nvSpPr>
        <p:spPr>
          <a:xfrm>
            <a:off x="1446769" y="5352515"/>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Rechteck 35">
            <a:extLst>
              <a:ext uri="{FF2B5EF4-FFF2-40B4-BE49-F238E27FC236}">
                <a16:creationId xmlns:a16="http://schemas.microsoft.com/office/drawing/2014/main" id="{DFEBD83F-8490-FD16-A240-A0A62F8F377E}"/>
              </a:ext>
            </a:extLst>
          </p:cNvPr>
          <p:cNvSpPr/>
          <p:nvPr/>
        </p:nvSpPr>
        <p:spPr>
          <a:xfrm>
            <a:off x="1446769" y="5291387"/>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Abgerundetes Rechteck 23">
            <a:hlinkClick r:id="rId3" action="ppaction://hlinksldjump"/>
            <a:extLst>
              <a:ext uri="{FF2B5EF4-FFF2-40B4-BE49-F238E27FC236}">
                <a16:creationId xmlns:a16="http://schemas.microsoft.com/office/drawing/2014/main" id="{98E38EE5-25F6-F1B7-0F50-3B90E8F65C50}"/>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1764406"/>
            <a:ext cx="5424755" cy="1200329"/>
          </a:xfrm>
          <a:prstGeom prst="rect">
            <a:avLst/>
          </a:prstGeom>
          <a:noFill/>
        </p:spPr>
        <p:txBody>
          <a:bodyPr wrap="square" rtlCol="0">
            <a:spAutoFit/>
          </a:bodyPr>
          <a:lstStyle/>
          <a:p>
            <a:r>
              <a:rPr lang="de-DE" sz="2400" dirty="0"/>
              <a:t>Stoppe die Titration am Umschlagspunkt des Universalindikators.</a:t>
            </a:r>
          </a:p>
        </p:txBody>
      </p:sp>
      <p:sp>
        <p:nvSpPr>
          <p:cNvPr id="27" name="Abgerundetes Rechteck 26">
            <a:hlinkClick r:id="rId4" action="ppaction://hlinksldjump"/>
            <a:extLst>
              <a:ext uri="{FF2B5EF4-FFF2-40B4-BE49-F238E27FC236}">
                <a16:creationId xmlns:a16="http://schemas.microsoft.com/office/drawing/2014/main" id="{13C2526D-4A09-8BA4-660A-3AF6BF31822D}"/>
              </a:ext>
            </a:extLst>
          </p:cNvPr>
          <p:cNvSpPr/>
          <p:nvPr/>
        </p:nvSpPr>
        <p:spPr>
          <a:xfrm>
            <a:off x="5501370"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2" name="Abgerundetes Rechteck 31">
            <a:hlinkClick r:id="rId5" action="ppaction://hlinksldjump"/>
            <a:extLst>
              <a:ext uri="{FF2B5EF4-FFF2-40B4-BE49-F238E27FC236}">
                <a16:creationId xmlns:a16="http://schemas.microsoft.com/office/drawing/2014/main" id="{46A60852-913C-FA40-29C1-9265BB5474FE}"/>
              </a:ext>
            </a:extLst>
          </p:cNvPr>
          <p:cNvSpPr/>
          <p:nvPr/>
        </p:nvSpPr>
        <p:spPr>
          <a:xfrm>
            <a:off x="5501368"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Tree>
    <p:extLst>
      <p:ext uri="{BB962C8B-B14F-4D97-AF65-F5344CB8AC3E}">
        <p14:creationId xmlns:p14="http://schemas.microsoft.com/office/powerpoint/2010/main" val="11158803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1000" fill="hold"/>
                                        <p:tgtEl>
                                          <p:spTgt spid="11"/>
                                        </p:tgtEl>
                                        <p:attrNameLst>
                                          <p:attrName>r</p:attrName>
                                        </p:attrNameLst>
                                      </p:cBhvr>
                                    </p:animRot>
                                  </p:childTnLst>
                                </p:cTn>
                              </p:par>
                              <p:par>
                                <p:cTn id="7" presetID="1" presetClass="entr" presetSubtype="0" fill="hold" grpId="1" nodeType="withEffect">
                                  <p:stCondLst>
                                    <p:cond delay="500"/>
                                  </p:stCondLst>
                                  <p:childTnLst>
                                    <p:set>
                                      <p:cBhvr>
                                        <p:cTn id="8" dur="1" fill="hold">
                                          <p:stCondLst>
                                            <p:cond delay="0"/>
                                          </p:stCondLst>
                                        </p:cTn>
                                        <p:tgtEl>
                                          <p:spTgt spid="28"/>
                                        </p:tgtEl>
                                        <p:attrNameLst>
                                          <p:attrName>style.visibility</p:attrName>
                                        </p:attrNameLst>
                                      </p:cBhvr>
                                      <p:to>
                                        <p:strVal val="visible"/>
                                      </p:to>
                                    </p:set>
                                  </p:childTnLst>
                                </p:cTn>
                              </p:par>
                              <p:par>
                                <p:cTn id="9" presetID="42" presetClass="exit" presetSubtype="0" repeatCount="59000" fill="hold" grpId="0" nodeType="withEffect">
                                  <p:stCondLst>
                                    <p:cond delay="500"/>
                                  </p:stCondLst>
                                  <p:childTnLst>
                                    <p:animEffect transition="out" filter="fade">
                                      <p:cBhvr>
                                        <p:cTn id="10" dur="500"/>
                                        <p:tgtEl>
                                          <p:spTgt spid="28"/>
                                        </p:tgtEl>
                                      </p:cBhvr>
                                    </p:animEffect>
                                    <p:anim calcmode="lin" valueType="num">
                                      <p:cBhvr>
                                        <p:cTn id="11" dur="500"/>
                                        <p:tgtEl>
                                          <p:spTgt spid="28"/>
                                        </p:tgtEl>
                                        <p:attrNameLst>
                                          <p:attrName>ppt_x</p:attrName>
                                        </p:attrNameLst>
                                      </p:cBhvr>
                                      <p:tavLst>
                                        <p:tav tm="0">
                                          <p:val>
                                            <p:strVal val="ppt_x"/>
                                          </p:val>
                                        </p:tav>
                                        <p:tav tm="100000">
                                          <p:val>
                                            <p:strVal val="ppt_x"/>
                                          </p:val>
                                        </p:tav>
                                      </p:tavLst>
                                    </p:anim>
                                    <p:anim calcmode="lin" valueType="num">
                                      <p:cBhvr>
                                        <p:cTn id="12" dur="500"/>
                                        <p:tgtEl>
                                          <p:spTgt spid="28"/>
                                        </p:tgtEl>
                                        <p:attrNameLst>
                                          <p:attrName>ppt_y</p:attrName>
                                        </p:attrNameLst>
                                      </p:cBhvr>
                                      <p:tavLst>
                                        <p:tav tm="0">
                                          <p:val>
                                            <p:strVal val="ppt_y"/>
                                          </p:val>
                                        </p:tav>
                                        <p:tav tm="100000">
                                          <p:val>
                                            <p:strVal val="ppt_y+.1"/>
                                          </p:val>
                                        </p:tav>
                                      </p:tavLst>
                                    </p:anim>
                                    <p:set>
                                      <p:cBhvr>
                                        <p:cTn id="13" dur="1" fill="hold">
                                          <p:stCondLst>
                                            <p:cond delay="499"/>
                                          </p:stCondLst>
                                        </p:cTn>
                                        <p:tgtEl>
                                          <p:spTgt spid="28"/>
                                        </p:tgtEl>
                                        <p:attrNameLst>
                                          <p:attrName>style.visibility</p:attrName>
                                        </p:attrNameLst>
                                      </p:cBhvr>
                                      <p:to>
                                        <p:strVal val="hidden"/>
                                      </p:to>
                                    </p:set>
                                  </p:childTnLst>
                                </p:cTn>
                              </p:par>
                              <p:par>
                                <p:cTn id="14" presetID="2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6000"/>
                                        <p:tgtEl>
                                          <p:spTgt spid="26"/>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6000"/>
                                        <p:tgtEl>
                                          <p:spTgt spid="29"/>
                                        </p:tgtEl>
                                      </p:cBhvr>
                                    </p:animEffect>
                                  </p:childTnLst>
                                </p:cTn>
                              </p:par>
                              <p:par>
                                <p:cTn id="20" presetID="22" presetClass="entr" presetSubtype="4" fill="hold" grpId="0" nodeType="withEffect">
                                  <p:stCondLst>
                                    <p:cond delay="1200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6000"/>
                                        <p:tgtEl>
                                          <p:spTgt spid="30"/>
                                        </p:tgtEl>
                                      </p:cBhvr>
                                    </p:animEffect>
                                  </p:childTnLst>
                                </p:cTn>
                              </p:par>
                              <p:par>
                                <p:cTn id="23" presetID="22" presetClass="entr" presetSubtype="4" fill="hold" grpId="0" nodeType="withEffect">
                                  <p:stCondLst>
                                    <p:cond delay="1800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6000"/>
                                        <p:tgtEl>
                                          <p:spTgt spid="31"/>
                                        </p:tgtEl>
                                      </p:cBhvr>
                                    </p:animEffect>
                                  </p:childTnLst>
                                </p:cTn>
                              </p:par>
                              <p:par>
                                <p:cTn id="26" presetID="22" presetClass="entr" presetSubtype="4" fill="hold" grpId="0" nodeType="withEffect">
                                  <p:stCondLst>
                                    <p:cond delay="2400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6000"/>
                                        <p:tgtEl>
                                          <p:spTgt spid="36"/>
                                        </p:tgtEl>
                                      </p:cBhvr>
                                    </p:animEffect>
                                  </p:childTnLst>
                                </p:cTn>
                              </p:par>
                              <p:par>
                                <p:cTn id="29" presetID="22" presetClass="exit" presetSubtype="1" fill="hold" grpId="0" nodeType="withEffect">
                                  <p:stCondLst>
                                    <p:cond delay="0"/>
                                  </p:stCondLst>
                                  <p:childTnLst>
                                    <p:animEffect transition="out" filter="wipe(up)">
                                      <p:cBhvr>
                                        <p:cTn id="30" dur="3000"/>
                                        <p:tgtEl>
                                          <p:spTgt spid="21"/>
                                        </p:tgtEl>
                                      </p:cBhvr>
                                    </p:animEffect>
                                    <p:set>
                                      <p:cBhvr>
                                        <p:cTn id="31" dur="1" fill="hold">
                                          <p:stCondLst>
                                            <p:cond delay="2999"/>
                                          </p:stCondLst>
                                        </p:cTn>
                                        <p:tgtEl>
                                          <p:spTgt spid="21"/>
                                        </p:tgtEl>
                                        <p:attrNameLst>
                                          <p:attrName>style.visibility</p:attrName>
                                        </p:attrNameLst>
                                      </p:cBhvr>
                                      <p:to>
                                        <p:strVal val="hidden"/>
                                      </p:to>
                                    </p:set>
                                  </p:childTnLst>
                                </p:cTn>
                              </p:par>
                              <p:par>
                                <p:cTn id="32" presetID="22" presetClass="exit" presetSubtype="1" fill="hold" grpId="0" nodeType="withEffect">
                                  <p:stCondLst>
                                    <p:cond delay="3000"/>
                                  </p:stCondLst>
                                  <p:childTnLst>
                                    <p:animEffect transition="out" filter="wipe(up)">
                                      <p:cBhvr>
                                        <p:cTn id="33" dur="3000"/>
                                        <p:tgtEl>
                                          <p:spTgt spid="20"/>
                                        </p:tgtEl>
                                      </p:cBhvr>
                                    </p:animEffect>
                                    <p:set>
                                      <p:cBhvr>
                                        <p:cTn id="34" dur="1" fill="hold">
                                          <p:stCondLst>
                                            <p:cond delay="2999"/>
                                          </p:stCondLst>
                                        </p:cTn>
                                        <p:tgtEl>
                                          <p:spTgt spid="20"/>
                                        </p:tgtEl>
                                        <p:attrNameLst>
                                          <p:attrName>style.visibility</p:attrName>
                                        </p:attrNameLst>
                                      </p:cBhvr>
                                      <p:to>
                                        <p:strVal val="hidden"/>
                                      </p:to>
                                    </p:set>
                                  </p:childTnLst>
                                </p:cTn>
                              </p:par>
                              <p:par>
                                <p:cTn id="35" presetID="22" presetClass="exit" presetSubtype="1" fill="hold" grpId="0" nodeType="withEffect">
                                  <p:stCondLst>
                                    <p:cond delay="6000"/>
                                  </p:stCondLst>
                                  <p:childTnLst>
                                    <p:animEffect transition="out" filter="wipe(up)">
                                      <p:cBhvr>
                                        <p:cTn id="36" dur="3000"/>
                                        <p:tgtEl>
                                          <p:spTgt spid="19"/>
                                        </p:tgtEl>
                                      </p:cBhvr>
                                    </p:animEffect>
                                    <p:set>
                                      <p:cBhvr>
                                        <p:cTn id="37" dur="1" fill="hold">
                                          <p:stCondLst>
                                            <p:cond delay="2999"/>
                                          </p:stCondLst>
                                        </p:cTn>
                                        <p:tgtEl>
                                          <p:spTgt spid="19"/>
                                        </p:tgtEl>
                                        <p:attrNameLst>
                                          <p:attrName>style.visibility</p:attrName>
                                        </p:attrNameLst>
                                      </p:cBhvr>
                                      <p:to>
                                        <p:strVal val="hidden"/>
                                      </p:to>
                                    </p:set>
                                  </p:childTnLst>
                                </p:cTn>
                              </p:par>
                              <p:par>
                                <p:cTn id="38" presetID="22" presetClass="exit" presetSubtype="1" fill="hold" grpId="0" nodeType="withEffect">
                                  <p:stCondLst>
                                    <p:cond delay="9000"/>
                                  </p:stCondLst>
                                  <p:childTnLst>
                                    <p:animEffect transition="out" filter="wipe(up)">
                                      <p:cBhvr>
                                        <p:cTn id="39" dur="3000"/>
                                        <p:tgtEl>
                                          <p:spTgt spid="18"/>
                                        </p:tgtEl>
                                      </p:cBhvr>
                                    </p:animEffect>
                                    <p:set>
                                      <p:cBhvr>
                                        <p:cTn id="40" dur="1" fill="hold">
                                          <p:stCondLst>
                                            <p:cond delay="2999"/>
                                          </p:stCondLst>
                                        </p:cTn>
                                        <p:tgtEl>
                                          <p:spTgt spid="18"/>
                                        </p:tgtEl>
                                        <p:attrNameLst>
                                          <p:attrName>style.visibility</p:attrName>
                                        </p:attrNameLst>
                                      </p:cBhvr>
                                      <p:to>
                                        <p:strVal val="hidden"/>
                                      </p:to>
                                    </p:set>
                                  </p:childTnLst>
                                </p:cTn>
                              </p:par>
                              <p:par>
                                <p:cTn id="41" presetID="22" presetClass="exit" presetSubtype="1" fill="hold" grpId="0" nodeType="withEffect">
                                  <p:stCondLst>
                                    <p:cond delay="12000"/>
                                  </p:stCondLst>
                                  <p:childTnLst>
                                    <p:animEffect transition="out" filter="wipe(up)">
                                      <p:cBhvr>
                                        <p:cTn id="42" dur="3000"/>
                                        <p:tgtEl>
                                          <p:spTgt spid="17"/>
                                        </p:tgtEl>
                                      </p:cBhvr>
                                    </p:animEffect>
                                    <p:set>
                                      <p:cBhvr>
                                        <p:cTn id="43" dur="1" fill="hold">
                                          <p:stCondLst>
                                            <p:cond delay="2999"/>
                                          </p:stCondLst>
                                        </p:cTn>
                                        <p:tgtEl>
                                          <p:spTgt spid="17"/>
                                        </p:tgtEl>
                                        <p:attrNameLst>
                                          <p:attrName>style.visibility</p:attrName>
                                        </p:attrNameLst>
                                      </p:cBhvr>
                                      <p:to>
                                        <p:strVal val="hidden"/>
                                      </p:to>
                                    </p:set>
                                  </p:childTnLst>
                                </p:cTn>
                              </p:par>
                              <p:par>
                                <p:cTn id="44" presetID="22" presetClass="exit" presetSubtype="1" fill="hold" grpId="0" nodeType="withEffect">
                                  <p:stCondLst>
                                    <p:cond delay="15000"/>
                                  </p:stCondLst>
                                  <p:childTnLst>
                                    <p:animEffect transition="out" filter="wipe(up)">
                                      <p:cBhvr>
                                        <p:cTn id="45" dur="3000"/>
                                        <p:tgtEl>
                                          <p:spTgt spid="16"/>
                                        </p:tgtEl>
                                      </p:cBhvr>
                                    </p:animEffect>
                                    <p:set>
                                      <p:cBhvr>
                                        <p:cTn id="46" dur="1" fill="hold">
                                          <p:stCondLst>
                                            <p:cond delay="2999"/>
                                          </p:stCondLst>
                                        </p:cTn>
                                        <p:tgtEl>
                                          <p:spTgt spid="16"/>
                                        </p:tgtEl>
                                        <p:attrNameLst>
                                          <p:attrName>style.visibility</p:attrName>
                                        </p:attrNameLst>
                                      </p:cBhvr>
                                      <p:to>
                                        <p:strVal val="hidden"/>
                                      </p:to>
                                    </p:set>
                                  </p:childTnLst>
                                </p:cTn>
                              </p:par>
                              <p:par>
                                <p:cTn id="47" presetID="22" presetClass="exit" presetSubtype="1" fill="hold" grpId="0" nodeType="withEffect">
                                  <p:stCondLst>
                                    <p:cond delay="18000"/>
                                  </p:stCondLst>
                                  <p:childTnLst>
                                    <p:animEffect transition="out" filter="wipe(up)">
                                      <p:cBhvr>
                                        <p:cTn id="48" dur="3000"/>
                                        <p:tgtEl>
                                          <p:spTgt spid="15"/>
                                        </p:tgtEl>
                                      </p:cBhvr>
                                    </p:animEffect>
                                    <p:set>
                                      <p:cBhvr>
                                        <p:cTn id="49" dur="1" fill="hold">
                                          <p:stCondLst>
                                            <p:cond delay="2999"/>
                                          </p:stCondLst>
                                        </p:cTn>
                                        <p:tgtEl>
                                          <p:spTgt spid="15"/>
                                        </p:tgtEl>
                                        <p:attrNameLst>
                                          <p:attrName>style.visibility</p:attrName>
                                        </p:attrNameLst>
                                      </p:cBhvr>
                                      <p:to>
                                        <p:strVal val="hidden"/>
                                      </p:to>
                                    </p:set>
                                  </p:childTnLst>
                                </p:cTn>
                              </p:par>
                              <p:par>
                                <p:cTn id="50" presetID="22" presetClass="exit" presetSubtype="1" fill="hold" grpId="0" nodeType="withEffect">
                                  <p:stCondLst>
                                    <p:cond delay="21000"/>
                                  </p:stCondLst>
                                  <p:childTnLst>
                                    <p:animEffect transition="out" filter="wipe(up)">
                                      <p:cBhvr>
                                        <p:cTn id="51" dur="3000"/>
                                        <p:tgtEl>
                                          <p:spTgt spid="14"/>
                                        </p:tgtEl>
                                      </p:cBhvr>
                                    </p:animEffect>
                                    <p:set>
                                      <p:cBhvr>
                                        <p:cTn id="52" dur="1" fill="hold">
                                          <p:stCondLst>
                                            <p:cond delay="2999"/>
                                          </p:stCondLst>
                                        </p:cTn>
                                        <p:tgtEl>
                                          <p:spTgt spid="14"/>
                                        </p:tgtEl>
                                        <p:attrNameLst>
                                          <p:attrName>style.visibility</p:attrName>
                                        </p:attrNameLst>
                                      </p:cBhvr>
                                      <p:to>
                                        <p:strVal val="hidden"/>
                                      </p:to>
                                    </p:set>
                                  </p:childTnLst>
                                </p:cTn>
                              </p:par>
                              <p:par>
                                <p:cTn id="53" presetID="22" presetClass="exit" presetSubtype="1" fill="hold" grpId="0" nodeType="withEffect">
                                  <p:stCondLst>
                                    <p:cond delay="24000"/>
                                  </p:stCondLst>
                                  <p:childTnLst>
                                    <p:animEffect transition="out" filter="wipe(up)">
                                      <p:cBhvr>
                                        <p:cTn id="54" dur="3000"/>
                                        <p:tgtEl>
                                          <p:spTgt spid="13"/>
                                        </p:tgtEl>
                                      </p:cBhvr>
                                    </p:animEffect>
                                    <p:set>
                                      <p:cBhvr>
                                        <p:cTn id="55" dur="1" fill="hold">
                                          <p:stCondLst>
                                            <p:cond delay="2999"/>
                                          </p:stCondLst>
                                        </p:cTn>
                                        <p:tgtEl>
                                          <p:spTgt spid="13"/>
                                        </p:tgtEl>
                                        <p:attrNameLst>
                                          <p:attrName>style.visibility</p:attrName>
                                        </p:attrNameLst>
                                      </p:cBhvr>
                                      <p:to>
                                        <p:strVal val="hidden"/>
                                      </p:to>
                                    </p:set>
                                  </p:childTnLst>
                                </p:cTn>
                              </p:par>
                              <p:par>
                                <p:cTn id="56" presetID="22" presetClass="exit" presetSubtype="1" fill="hold" grpId="0" nodeType="withEffect">
                                  <p:stCondLst>
                                    <p:cond delay="27000"/>
                                  </p:stCondLst>
                                  <p:childTnLst>
                                    <p:animEffect transition="out" filter="wipe(up)">
                                      <p:cBhvr>
                                        <p:cTn id="57" dur="3000"/>
                                        <p:tgtEl>
                                          <p:spTgt spid="12"/>
                                        </p:tgtEl>
                                      </p:cBhvr>
                                    </p:animEffect>
                                    <p:set>
                                      <p:cBhvr>
                                        <p:cTn id="58" dur="1" fill="hold">
                                          <p:stCondLst>
                                            <p:cond delay="2999"/>
                                          </p:stCondLst>
                                        </p:cTn>
                                        <p:tgtEl>
                                          <p:spTgt spid="12"/>
                                        </p:tgtEl>
                                        <p:attrNameLst>
                                          <p:attrName>style.visibility</p:attrName>
                                        </p:attrNameLst>
                                      </p:cBhvr>
                                      <p:to>
                                        <p:strVal val="hidden"/>
                                      </p:to>
                                    </p:set>
                                  </p:childTnLst>
                                </p:cTn>
                              </p:par>
                              <p:par>
                                <p:cTn id="59" presetID="19" presetClass="emph" presetSubtype="0" fill="hold" grpId="1" nodeType="withEffect">
                                  <p:stCondLst>
                                    <p:cond delay="4000"/>
                                  </p:stCondLst>
                                  <p:childTnLst>
                                    <p:animClr clrSpc="rgb" dir="cw">
                                      <p:cBhvr override="childStyle">
                                        <p:cTn id="60" dur="1000" fill="hold"/>
                                        <p:tgtEl>
                                          <p:spTgt spid="36"/>
                                        </p:tgtEl>
                                        <p:attrNameLst>
                                          <p:attrName>style.color</p:attrName>
                                        </p:attrNameLst>
                                      </p:cBhvr>
                                      <p:to>
                                        <a:srgbClr val="008F00"/>
                                      </p:to>
                                    </p:animClr>
                                    <p:animClr clrSpc="rgb" dir="cw">
                                      <p:cBhvr>
                                        <p:cTn id="61" dur="1000" fill="hold"/>
                                        <p:tgtEl>
                                          <p:spTgt spid="36"/>
                                        </p:tgtEl>
                                        <p:attrNameLst>
                                          <p:attrName>fillcolor</p:attrName>
                                        </p:attrNameLst>
                                      </p:cBhvr>
                                      <p:to>
                                        <a:srgbClr val="008F00"/>
                                      </p:to>
                                    </p:animClr>
                                    <p:set>
                                      <p:cBhvr>
                                        <p:cTn id="62" dur="1000" fill="hold"/>
                                        <p:tgtEl>
                                          <p:spTgt spid="36"/>
                                        </p:tgtEl>
                                        <p:attrNameLst>
                                          <p:attrName>fill.type</p:attrName>
                                        </p:attrNameLst>
                                      </p:cBhvr>
                                      <p:to>
                                        <p:strVal val="solid"/>
                                      </p:to>
                                    </p:set>
                                    <p:set>
                                      <p:cBhvr>
                                        <p:cTn id="63" dur="1000" fill="hold"/>
                                        <p:tgtEl>
                                          <p:spTgt spid="36"/>
                                        </p:tgtEl>
                                        <p:attrNameLst>
                                          <p:attrName>fill.on</p:attrName>
                                        </p:attrNameLst>
                                      </p:cBhvr>
                                      <p:to>
                                        <p:strVal val="true"/>
                                      </p:to>
                                    </p:set>
                                  </p:childTnLst>
                                </p:cTn>
                              </p:par>
                              <p:par>
                                <p:cTn id="64" presetID="19" presetClass="emph" presetSubtype="0" fill="hold" grpId="1" nodeType="withEffect">
                                  <p:stCondLst>
                                    <p:cond delay="4000"/>
                                  </p:stCondLst>
                                  <p:childTnLst>
                                    <p:animClr clrSpc="rgb" dir="cw">
                                      <p:cBhvr override="childStyle">
                                        <p:cTn id="65" dur="1000" fill="hold"/>
                                        <p:tgtEl>
                                          <p:spTgt spid="31"/>
                                        </p:tgtEl>
                                        <p:attrNameLst>
                                          <p:attrName>style.color</p:attrName>
                                        </p:attrNameLst>
                                      </p:cBhvr>
                                      <p:to>
                                        <a:srgbClr val="008F00"/>
                                      </p:to>
                                    </p:animClr>
                                    <p:animClr clrSpc="rgb" dir="cw">
                                      <p:cBhvr>
                                        <p:cTn id="66" dur="1000" fill="hold"/>
                                        <p:tgtEl>
                                          <p:spTgt spid="31"/>
                                        </p:tgtEl>
                                        <p:attrNameLst>
                                          <p:attrName>fillcolor</p:attrName>
                                        </p:attrNameLst>
                                      </p:cBhvr>
                                      <p:to>
                                        <a:srgbClr val="008F00"/>
                                      </p:to>
                                    </p:animClr>
                                    <p:set>
                                      <p:cBhvr>
                                        <p:cTn id="67" dur="1000" fill="hold"/>
                                        <p:tgtEl>
                                          <p:spTgt spid="31"/>
                                        </p:tgtEl>
                                        <p:attrNameLst>
                                          <p:attrName>fill.type</p:attrName>
                                        </p:attrNameLst>
                                      </p:cBhvr>
                                      <p:to>
                                        <p:strVal val="solid"/>
                                      </p:to>
                                    </p:set>
                                    <p:set>
                                      <p:cBhvr>
                                        <p:cTn id="68" dur="1000" fill="hold"/>
                                        <p:tgtEl>
                                          <p:spTgt spid="31"/>
                                        </p:tgtEl>
                                        <p:attrNameLst>
                                          <p:attrName>fill.on</p:attrName>
                                        </p:attrNameLst>
                                      </p:cBhvr>
                                      <p:to>
                                        <p:strVal val="true"/>
                                      </p:to>
                                    </p:set>
                                  </p:childTnLst>
                                </p:cTn>
                              </p:par>
                              <p:par>
                                <p:cTn id="69" presetID="19" presetClass="emph" presetSubtype="0" fill="hold" grpId="1" nodeType="withEffect">
                                  <p:stCondLst>
                                    <p:cond delay="4000"/>
                                  </p:stCondLst>
                                  <p:childTnLst>
                                    <p:animClr clrSpc="rgb" dir="cw">
                                      <p:cBhvr override="childStyle">
                                        <p:cTn id="70" dur="1000" fill="hold"/>
                                        <p:tgtEl>
                                          <p:spTgt spid="30"/>
                                        </p:tgtEl>
                                        <p:attrNameLst>
                                          <p:attrName>style.color</p:attrName>
                                        </p:attrNameLst>
                                      </p:cBhvr>
                                      <p:to>
                                        <a:srgbClr val="008F00"/>
                                      </p:to>
                                    </p:animClr>
                                    <p:animClr clrSpc="rgb" dir="cw">
                                      <p:cBhvr>
                                        <p:cTn id="71" dur="1000" fill="hold"/>
                                        <p:tgtEl>
                                          <p:spTgt spid="30"/>
                                        </p:tgtEl>
                                        <p:attrNameLst>
                                          <p:attrName>fillcolor</p:attrName>
                                        </p:attrNameLst>
                                      </p:cBhvr>
                                      <p:to>
                                        <a:srgbClr val="008F00"/>
                                      </p:to>
                                    </p:animClr>
                                    <p:set>
                                      <p:cBhvr>
                                        <p:cTn id="72" dur="1000" fill="hold"/>
                                        <p:tgtEl>
                                          <p:spTgt spid="30"/>
                                        </p:tgtEl>
                                        <p:attrNameLst>
                                          <p:attrName>fill.type</p:attrName>
                                        </p:attrNameLst>
                                      </p:cBhvr>
                                      <p:to>
                                        <p:strVal val="solid"/>
                                      </p:to>
                                    </p:set>
                                    <p:set>
                                      <p:cBhvr>
                                        <p:cTn id="73" dur="1000" fill="hold"/>
                                        <p:tgtEl>
                                          <p:spTgt spid="30"/>
                                        </p:tgtEl>
                                        <p:attrNameLst>
                                          <p:attrName>fill.on</p:attrName>
                                        </p:attrNameLst>
                                      </p:cBhvr>
                                      <p:to>
                                        <p:strVal val="true"/>
                                      </p:to>
                                    </p:set>
                                  </p:childTnLst>
                                </p:cTn>
                              </p:par>
                              <p:par>
                                <p:cTn id="74" presetID="19" presetClass="emph" presetSubtype="0" fill="hold" grpId="1" nodeType="withEffect">
                                  <p:stCondLst>
                                    <p:cond delay="4000"/>
                                  </p:stCondLst>
                                  <p:childTnLst>
                                    <p:animClr clrSpc="rgb" dir="cw">
                                      <p:cBhvr override="childStyle">
                                        <p:cTn id="75" dur="1000" fill="hold"/>
                                        <p:tgtEl>
                                          <p:spTgt spid="29"/>
                                        </p:tgtEl>
                                        <p:attrNameLst>
                                          <p:attrName>style.color</p:attrName>
                                        </p:attrNameLst>
                                      </p:cBhvr>
                                      <p:to>
                                        <a:srgbClr val="008F00"/>
                                      </p:to>
                                    </p:animClr>
                                    <p:animClr clrSpc="rgb" dir="cw">
                                      <p:cBhvr>
                                        <p:cTn id="76" dur="1000" fill="hold"/>
                                        <p:tgtEl>
                                          <p:spTgt spid="29"/>
                                        </p:tgtEl>
                                        <p:attrNameLst>
                                          <p:attrName>fillcolor</p:attrName>
                                        </p:attrNameLst>
                                      </p:cBhvr>
                                      <p:to>
                                        <a:srgbClr val="008F00"/>
                                      </p:to>
                                    </p:animClr>
                                    <p:set>
                                      <p:cBhvr>
                                        <p:cTn id="77" dur="1000" fill="hold"/>
                                        <p:tgtEl>
                                          <p:spTgt spid="29"/>
                                        </p:tgtEl>
                                        <p:attrNameLst>
                                          <p:attrName>fill.type</p:attrName>
                                        </p:attrNameLst>
                                      </p:cBhvr>
                                      <p:to>
                                        <p:strVal val="solid"/>
                                      </p:to>
                                    </p:set>
                                    <p:set>
                                      <p:cBhvr>
                                        <p:cTn id="78" dur="1000" fill="hold"/>
                                        <p:tgtEl>
                                          <p:spTgt spid="29"/>
                                        </p:tgtEl>
                                        <p:attrNameLst>
                                          <p:attrName>fill.on</p:attrName>
                                        </p:attrNameLst>
                                      </p:cBhvr>
                                      <p:to>
                                        <p:strVal val="true"/>
                                      </p:to>
                                    </p:set>
                                  </p:childTnLst>
                                </p:cTn>
                              </p:par>
                              <p:par>
                                <p:cTn id="79" presetID="19" presetClass="emph" presetSubtype="0" fill="hold" grpId="1" nodeType="withEffect">
                                  <p:stCondLst>
                                    <p:cond delay="4000"/>
                                  </p:stCondLst>
                                  <p:childTnLst>
                                    <p:animClr clrSpc="rgb" dir="cw">
                                      <p:cBhvr override="childStyle">
                                        <p:cTn id="80" dur="1000" fill="hold"/>
                                        <p:tgtEl>
                                          <p:spTgt spid="26"/>
                                        </p:tgtEl>
                                        <p:attrNameLst>
                                          <p:attrName>style.color</p:attrName>
                                        </p:attrNameLst>
                                      </p:cBhvr>
                                      <p:to>
                                        <a:srgbClr val="008F00"/>
                                      </p:to>
                                    </p:animClr>
                                    <p:animClr clrSpc="rgb" dir="cw">
                                      <p:cBhvr>
                                        <p:cTn id="81" dur="1000" fill="hold"/>
                                        <p:tgtEl>
                                          <p:spTgt spid="26"/>
                                        </p:tgtEl>
                                        <p:attrNameLst>
                                          <p:attrName>fillcolor</p:attrName>
                                        </p:attrNameLst>
                                      </p:cBhvr>
                                      <p:to>
                                        <a:srgbClr val="008F00"/>
                                      </p:to>
                                    </p:animClr>
                                    <p:set>
                                      <p:cBhvr>
                                        <p:cTn id="82" dur="1000" fill="hold"/>
                                        <p:tgtEl>
                                          <p:spTgt spid="26"/>
                                        </p:tgtEl>
                                        <p:attrNameLst>
                                          <p:attrName>fill.type</p:attrName>
                                        </p:attrNameLst>
                                      </p:cBhvr>
                                      <p:to>
                                        <p:strVal val="solid"/>
                                      </p:to>
                                    </p:set>
                                    <p:set>
                                      <p:cBhvr>
                                        <p:cTn id="83" dur="1000" fill="hold"/>
                                        <p:tgtEl>
                                          <p:spTgt spid="26"/>
                                        </p:tgtEl>
                                        <p:attrNameLst>
                                          <p:attrName>fill.on</p:attrName>
                                        </p:attrNameLst>
                                      </p:cBhvr>
                                      <p:to>
                                        <p:strVal val="true"/>
                                      </p:to>
                                    </p:set>
                                  </p:childTnLst>
                                </p:cTn>
                              </p:par>
                              <p:par>
                                <p:cTn id="84" presetID="19" presetClass="emph" presetSubtype="0" fill="hold" grpId="0" nodeType="withEffect">
                                  <p:stCondLst>
                                    <p:cond delay="4000"/>
                                  </p:stCondLst>
                                  <p:childTnLst>
                                    <p:animClr clrSpc="rgb" dir="cw">
                                      <p:cBhvr override="childStyle">
                                        <p:cTn id="85" dur="1000" fill="hold"/>
                                        <p:tgtEl>
                                          <p:spTgt spid="23"/>
                                        </p:tgtEl>
                                        <p:attrNameLst>
                                          <p:attrName>style.color</p:attrName>
                                        </p:attrNameLst>
                                      </p:cBhvr>
                                      <p:to>
                                        <a:srgbClr val="008F00"/>
                                      </p:to>
                                    </p:animClr>
                                    <p:animClr clrSpc="rgb" dir="cw">
                                      <p:cBhvr>
                                        <p:cTn id="86" dur="1000" fill="hold"/>
                                        <p:tgtEl>
                                          <p:spTgt spid="23"/>
                                        </p:tgtEl>
                                        <p:attrNameLst>
                                          <p:attrName>fillcolor</p:attrName>
                                        </p:attrNameLst>
                                      </p:cBhvr>
                                      <p:to>
                                        <a:srgbClr val="008F00"/>
                                      </p:to>
                                    </p:animClr>
                                    <p:set>
                                      <p:cBhvr>
                                        <p:cTn id="87" dur="1000" fill="hold"/>
                                        <p:tgtEl>
                                          <p:spTgt spid="23"/>
                                        </p:tgtEl>
                                        <p:attrNameLst>
                                          <p:attrName>fill.type</p:attrName>
                                        </p:attrNameLst>
                                      </p:cBhvr>
                                      <p:to>
                                        <p:strVal val="solid"/>
                                      </p:to>
                                    </p:set>
                                    <p:set>
                                      <p:cBhvr>
                                        <p:cTn id="88" dur="1000" fill="hold"/>
                                        <p:tgtEl>
                                          <p:spTgt spid="23"/>
                                        </p:tgtEl>
                                        <p:attrNameLst>
                                          <p:attrName>fill.on</p:attrName>
                                        </p:attrNameLst>
                                      </p:cBhvr>
                                      <p:to>
                                        <p:strVal val="true"/>
                                      </p:to>
                                    </p:set>
                                  </p:childTnLst>
                                </p:cTn>
                              </p:par>
                              <p:par>
                                <p:cTn id="89" presetID="19" presetClass="emph" presetSubtype="0" fill="hold" grpId="2" nodeType="withEffect">
                                  <p:stCondLst>
                                    <p:cond delay="5000"/>
                                  </p:stCondLst>
                                  <p:childTnLst>
                                    <p:animClr clrSpc="rgb" dir="cw">
                                      <p:cBhvr override="childStyle">
                                        <p:cTn id="90" dur="1000" fill="hold"/>
                                        <p:tgtEl>
                                          <p:spTgt spid="36"/>
                                        </p:tgtEl>
                                        <p:attrNameLst>
                                          <p:attrName>style.color</p:attrName>
                                        </p:attrNameLst>
                                      </p:cBhvr>
                                      <p:to>
                                        <a:srgbClr val="FF0000"/>
                                      </p:to>
                                    </p:animClr>
                                    <p:animClr clrSpc="rgb" dir="cw">
                                      <p:cBhvr>
                                        <p:cTn id="91" dur="1000" fill="hold"/>
                                        <p:tgtEl>
                                          <p:spTgt spid="36"/>
                                        </p:tgtEl>
                                        <p:attrNameLst>
                                          <p:attrName>fillcolor</p:attrName>
                                        </p:attrNameLst>
                                      </p:cBhvr>
                                      <p:to>
                                        <a:srgbClr val="FF0000"/>
                                      </p:to>
                                    </p:animClr>
                                    <p:set>
                                      <p:cBhvr>
                                        <p:cTn id="92" dur="1000" fill="hold"/>
                                        <p:tgtEl>
                                          <p:spTgt spid="36"/>
                                        </p:tgtEl>
                                        <p:attrNameLst>
                                          <p:attrName>fill.type</p:attrName>
                                        </p:attrNameLst>
                                      </p:cBhvr>
                                      <p:to>
                                        <p:strVal val="solid"/>
                                      </p:to>
                                    </p:set>
                                    <p:set>
                                      <p:cBhvr>
                                        <p:cTn id="93" dur="1000" fill="hold"/>
                                        <p:tgtEl>
                                          <p:spTgt spid="36"/>
                                        </p:tgtEl>
                                        <p:attrNameLst>
                                          <p:attrName>fill.on</p:attrName>
                                        </p:attrNameLst>
                                      </p:cBhvr>
                                      <p:to>
                                        <p:strVal val="true"/>
                                      </p:to>
                                    </p:set>
                                  </p:childTnLst>
                                </p:cTn>
                              </p:par>
                              <p:par>
                                <p:cTn id="94" presetID="19" presetClass="emph" presetSubtype="0" fill="hold" grpId="2" nodeType="withEffect">
                                  <p:stCondLst>
                                    <p:cond delay="5000"/>
                                  </p:stCondLst>
                                  <p:childTnLst>
                                    <p:animClr clrSpc="rgb" dir="cw">
                                      <p:cBhvr override="childStyle">
                                        <p:cTn id="95" dur="1000" fill="hold"/>
                                        <p:tgtEl>
                                          <p:spTgt spid="31"/>
                                        </p:tgtEl>
                                        <p:attrNameLst>
                                          <p:attrName>style.color</p:attrName>
                                        </p:attrNameLst>
                                      </p:cBhvr>
                                      <p:to>
                                        <a:srgbClr val="FF0000"/>
                                      </p:to>
                                    </p:animClr>
                                    <p:animClr clrSpc="rgb" dir="cw">
                                      <p:cBhvr>
                                        <p:cTn id="96" dur="1000" fill="hold"/>
                                        <p:tgtEl>
                                          <p:spTgt spid="31"/>
                                        </p:tgtEl>
                                        <p:attrNameLst>
                                          <p:attrName>fillcolor</p:attrName>
                                        </p:attrNameLst>
                                      </p:cBhvr>
                                      <p:to>
                                        <a:srgbClr val="FF0000"/>
                                      </p:to>
                                    </p:animClr>
                                    <p:set>
                                      <p:cBhvr>
                                        <p:cTn id="97" dur="1000" fill="hold"/>
                                        <p:tgtEl>
                                          <p:spTgt spid="31"/>
                                        </p:tgtEl>
                                        <p:attrNameLst>
                                          <p:attrName>fill.type</p:attrName>
                                        </p:attrNameLst>
                                      </p:cBhvr>
                                      <p:to>
                                        <p:strVal val="solid"/>
                                      </p:to>
                                    </p:set>
                                    <p:set>
                                      <p:cBhvr>
                                        <p:cTn id="98" dur="1000" fill="hold"/>
                                        <p:tgtEl>
                                          <p:spTgt spid="31"/>
                                        </p:tgtEl>
                                        <p:attrNameLst>
                                          <p:attrName>fill.on</p:attrName>
                                        </p:attrNameLst>
                                      </p:cBhvr>
                                      <p:to>
                                        <p:strVal val="true"/>
                                      </p:to>
                                    </p:set>
                                  </p:childTnLst>
                                </p:cTn>
                              </p:par>
                              <p:par>
                                <p:cTn id="99" presetID="19" presetClass="emph" presetSubtype="0" fill="hold" grpId="2" nodeType="withEffect">
                                  <p:stCondLst>
                                    <p:cond delay="5000"/>
                                  </p:stCondLst>
                                  <p:childTnLst>
                                    <p:animClr clrSpc="rgb" dir="cw">
                                      <p:cBhvr override="childStyle">
                                        <p:cTn id="100" dur="1000" fill="hold"/>
                                        <p:tgtEl>
                                          <p:spTgt spid="30"/>
                                        </p:tgtEl>
                                        <p:attrNameLst>
                                          <p:attrName>style.color</p:attrName>
                                        </p:attrNameLst>
                                      </p:cBhvr>
                                      <p:to>
                                        <a:srgbClr val="FF0000"/>
                                      </p:to>
                                    </p:animClr>
                                    <p:animClr clrSpc="rgb" dir="cw">
                                      <p:cBhvr>
                                        <p:cTn id="101" dur="1000" fill="hold"/>
                                        <p:tgtEl>
                                          <p:spTgt spid="30"/>
                                        </p:tgtEl>
                                        <p:attrNameLst>
                                          <p:attrName>fillcolor</p:attrName>
                                        </p:attrNameLst>
                                      </p:cBhvr>
                                      <p:to>
                                        <a:srgbClr val="FF0000"/>
                                      </p:to>
                                    </p:animClr>
                                    <p:set>
                                      <p:cBhvr>
                                        <p:cTn id="102" dur="1000" fill="hold"/>
                                        <p:tgtEl>
                                          <p:spTgt spid="30"/>
                                        </p:tgtEl>
                                        <p:attrNameLst>
                                          <p:attrName>fill.type</p:attrName>
                                        </p:attrNameLst>
                                      </p:cBhvr>
                                      <p:to>
                                        <p:strVal val="solid"/>
                                      </p:to>
                                    </p:set>
                                    <p:set>
                                      <p:cBhvr>
                                        <p:cTn id="103" dur="1000" fill="hold"/>
                                        <p:tgtEl>
                                          <p:spTgt spid="30"/>
                                        </p:tgtEl>
                                        <p:attrNameLst>
                                          <p:attrName>fill.on</p:attrName>
                                        </p:attrNameLst>
                                      </p:cBhvr>
                                      <p:to>
                                        <p:strVal val="true"/>
                                      </p:to>
                                    </p:set>
                                  </p:childTnLst>
                                </p:cTn>
                              </p:par>
                              <p:par>
                                <p:cTn id="104" presetID="19" presetClass="emph" presetSubtype="0" fill="hold" grpId="2" nodeType="withEffect">
                                  <p:stCondLst>
                                    <p:cond delay="5000"/>
                                  </p:stCondLst>
                                  <p:childTnLst>
                                    <p:animClr clrSpc="rgb" dir="cw">
                                      <p:cBhvr override="childStyle">
                                        <p:cTn id="105" dur="1000" fill="hold"/>
                                        <p:tgtEl>
                                          <p:spTgt spid="29"/>
                                        </p:tgtEl>
                                        <p:attrNameLst>
                                          <p:attrName>style.color</p:attrName>
                                        </p:attrNameLst>
                                      </p:cBhvr>
                                      <p:to>
                                        <a:srgbClr val="FF0000"/>
                                      </p:to>
                                    </p:animClr>
                                    <p:animClr clrSpc="rgb" dir="cw">
                                      <p:cBhvr>
                                        <p:cTn id="106" dur="1000" fill="hold"/>
                                        <p:tgtEl>
                                          <p:spTgt spid="29"/>
                                        </p:tgtEl>
                                        <p:attrNameLst>
                                          <p:attrName>fillcolor</p:attrName>
                                        </p:attrNameLst>
                                      </p:cBhvr>
                                      <p:to>
                                        <a:srgbClr val="FF0000"/>
                                      </p:to>
                                    </p:animClr>
                                    <p:set>
                                      <p:cBhvr>
                                        <p:cTn id="107" dur="1000" fill="hold"/>
                                        <p:tgtEl>
                                          <p:spTgt spid="29"/>
                                        </p:tgtEl>
                                        <p:attrNameLst>
                                          <p:attrName>fill.type</p:attrName>
                                        </p:attrNameLst>
                                      </p:cBhvr>
                                      <p:to>
                                        <p:strVal val="solid"/>
                                      </p:to>
                                    </p:set>
                                    <p:set>
                                      <p:cBhvr>
                                        <p:cTn id="108" dur="1000" fill="hold"/>
                                        <p:tgtEl>
                                          <p:spTgt spid="29"/>
                                        </p:tgtEl>
                                        <p:attrNameLst>
                                          <p:attrName>fill.on</p:attrName>
                                        </p:attrNameLst>
                                      </p:cBhvr>
                                      <p:to>
                                        <p:strVal val="true"/>
                                      </p:to>
                                    </p:set>
                                  </p:childTnLst>
                                </p:cTn>
                              </p:par>
                              <p:par>
                                <p:cTn id="109" presetID="19" presetClass="emph" presetSubtype="0" fill="hold" grpId="2" nodeType="withEffect">
                                  <p:stCondLst>
                                    <p:cond delay="5000"/>
                                  </p:stCondLst>
                                  <p:childTnLst>
                                    <p:animClr clrSpc="rgb" dir="cw">
                                      <p:cBhvr override="childStyle">
                                        <p:cTn id="110" dur="1000" fill="hold"/>
                                        <p:tgtEl>
                                          <p:spTgt spid="26"/>
                                        </p:tgtEl>
                                        <p:attrNameLst>
                                          <p:attrName>style.color</p:attrName>
                                        </p:attrNameLst>
                                      </p:cBhvr>
                                      <p:to>
                                        <a:srgbClr val="FF0000"/>
                                      </p:to>
                                    </p:animClr>
                                    <p:animClr clrSpc="rgb" dir="cw">
                                      <p:cBhvr>
                                        <p:cTn id="111" dur="1000" fill="hold"/>
                                        <p:tgtEl>
                                          <p:spTgt spid="26"/>
                                        </p:tgtEl>
                                        <p:attrNameLst>
                                          <p:attrName>fillcolor</p:attrName>
                                        </p:attrNameLst>
                                      </p:cBhvr>
                                      <p:to>
                                        <a:srgbClr val="FF0000"/>
                                      </p:to>
                                    </p:animClr>
                                    <p:set>
                                      <p:cBhvr>
                                        <p:cTn id="112" dur="1000" fill="hold"/>
                                        <p:tgtEl>
                                          <p:spTgt spid="26"/>
                                        </p:tgtEl>
                                        <p:attrNameLst>
                                          <p:attrName>fill.type</p:attrName>
                                        </p:attrNameLst>
                                      </p:cBhvr>
                                      <p:to>
                                        <p:strVal val="solid"/>
                                      </p:to>
                                    </p:set>
                                    <p:set>
                                      <p:cBhvr>
                                        <p:cTn id="113" dur="1000" fill="hold"/>
                                        <p:tgtEl>
                                          <p:spTgt spid="26"/>
                                        </p:tgtEl>
                                        <p:attrNameLst>
                                          <p:attrName>fill.on</p:attrName>
                                        </p:attrNameLst>
                                      </p:cBhvr>
                                      <p:to>
                                        <p:strVal val="true"/>
                                      </p:to>
                                    </p:set>
                                  </p:childTnLst>
                                </p:cTn>
                              </p:par>
                              <p:par>
                                <p:cTn id="114" presetID="19" presetClass="emph" presetSubtype="0" fill="hold" grpId="1" nodeType="withEffect">
                                  <p:stCondLst>
                                    <p:cond delay="5000"/>
                                  </p:stCondLst>
                                  <p:childTnLst>
                                    <p:animClr clrSpc="rgb" dir="cw">
                                      <p:cBhvr override="childStyle">
                                        <p:cTn id="115" dur="1000" fill="hold"/>
                                        <p:tgtEl>
                                          <p:spTgt spid="23"/>
                                        </p:tgtEl>
                                        <p:attrNameLst>
                                          <p:attrName>style.color</p:attrName>
                                        </p:attrNameLst>
                                      </p:cBhvr>
                                      <p:to>
                                        <a:srgbClr val="FF0000"/>
                                      </p:to>
                                    </p:animClr>
                                    <p:animClr clrSpc="rgb" dir="cw">
                                      <p:cBhvr>
                                        <p:cTn id="116" dur="1000" fill="hold"/>
                                        <p:tgtEl>
                                          <p:spTgt spid="23"/>
                                        </p:tgtEl>
                                        <p:attrNameLst>
                                          <p:attrName>fillcolor</p:attrName>
                                        </p:attrNameLst>
                                      </p:cBhvr>
                                      <p:to>
                                        <a:srgbClr val="FF0000"/>
                                      </p:to>
                                    </p:animClr>
                                    <p:set>
                                      <p:cBhvr>
                                        <p:cTn id="117" dur="1000" fill="hold"/>
                                        <p:tgtEl>
                                          <p:spTgt spid="23"/>
                                        </p:tgtEl>
                                        <p:attrNameLst>
                                          <p:attrName>fill.type</p:attrName>
                                        </p:attrNameLst>
                                      </p:cBhvr>
                                      <p:to>
                                        <p:strVal val="solid"/>
                                      </p:to>
                                    </p:set>
                                    <p:set>
                                      <p:cBhvr>
                                        <p:cTn id="118" dur="1000" fill="hold"/>
                                        <p:tgtEl>
                                          <p:spTgt spid="23"/>
                                        </p:tgtEl>
                                        <p:attrNameLst>
                                          <p:attrName>fill.on</p:attrName>
                                        </p:attrNameLst>
                                      </p:cBhvr>
                                      <p:to>
                                        <p:strVal val="true"/>
                                      </p:to>
                                    </p:set>
                                  </p:childTnLst>
                                </p:cTn>
                              </p:par>
                              <p:par>
                                <p:cTn id="119" presetID="1" presetClass="exit" presetSubtype="0" fill="hold" grpId="0" nodeType="withEffect">
                                  <p:stCondLst>
                                    <p:cond delay="4000"/>
                                  </p:stCondLst>
                                  <p:childTnLst>
                                    <p:set>
                                      <p:cBhvr>
                                        <p:cTn id="120" dur="1" fill="hold">
                                          <p:stCondLst>
                                            <p:cond delay="0"/>
                                          </p:stCondLst>
                                        </p:cTn>
                                        <p:tgtEl>
                                          <p:spTgt spid="32"/>
                                        </p:tgtEl>
                                        <p:attrNameLst>
                                          <p:attrName>style.visibility</p:attrName>
                                        </p:attrNameLst>
                                      </p:cBhvr>
                                      <p:to>
                                        <p:strVal val="hidden"/>
                                      </p:to>
                                    </p:set>
                                  </p:childTnLst>
                                </p:cTn>
                              </p:par>
                              <p:par>
                                <p:cTn id="121" presetID="1" presetClass="exit" presetSubtype="0" fill="hold" grpId="0" nodeType="withEffect">
                                  <p:stCondLst>
                                    <p:cond delay="500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3" grpId="1" animBg="1"/>
      <p:bldP spid="26" grpId="0" animBg="1"/>
      <p:bldP spid="26" grpId="1" animBg="1"/>
      <p:bldP spid="26" grpId="2" animBg="1"/>
      <p:bldP spid="11" grpId="0" animBg="1"/>
      <p:bldP spid="28" grpId="0" animBg="1"/>
      <p:bldP spid="28" grpId="1" animBg="1"/>
      <p:bldP spid="29" grpId="0" animBg="1"/>
      <p:bldP spid="29" grpId="1" animBg="1"/>
      <p:bldP spid="29" grpId="2" animBg="1"/>
      <p:bldP spid="30" grpId="0" animBg="1"/>
      <p:bldP spid="30" grpId="1" animBg="1"/>
      <p:bldP spid="30" grpId="2" animBg="1"/>
      <p:bldP spid="31" grpId="0" animBg="1"/>
      <p:bldP spid="31" grpId="1" animBg="1"/>
      <p:bldP spid="31" grpId="2" animBg="1"/>
      <p:bldP spid="36" grpId="0" animBg="1"/>
      <p:bldP spid="36" grpId="1" animBg="1"/>
      <p:bldP spid="36" grpId="2" animBg="1"/>
      <p:bldP spid="27"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8193D138-427D-9FDC-1E1A-7F37C6D5A8E8}"/>
              </a:ext>
            </a:extLst>
          </p:cNvPr>
          <p:cNvSpPr/>
          <p:nvPr/>
        </p:nvSpPr>
        <p:spPr>
          <a:xfrm>
            <a:off x="5501372" y="309424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fortsetzen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249B2BF-9ADC-BC90-C3B7-2B1B90E8F396}"/>
              </a:ext>
            </a:extLst>
          </p:cNvPr>
          <p:cNvSpPr txBox="1"/>
          <p:nvPr/>
        </p:nvSpPr>
        <p:spPr>
          <a:xfrm>
            <a:off x="5391783" y="1853204"/>
            <a:ext cx="5424755" cy="461665"/>
          </a:xfrm>
          <a:prstGeom prst="rect">
            <a:avLst/>
          </a:prstGeom>
          <a:noFill/>
        </p:spPr>
        <p:txBody>
          <a:bodyPr wrap="square" rtlCol="0">
            <a:spAutoFit/>
          </a:bodyPr>
          <a:lstStyle/>
          <a:p>
            <a:r>
              <a:rPr lang="de-DE" sz="2400" dirty="0"/>
              <a:t>Da warst du leider zu voreilig!</a:t>
            </a:r>
          </a:p>
        </p:txBody>
      </p:sp>
      <p:sp>
        <p:nvSpPr>
          <p:cNvPr id="25" name="Rechteck 24">
            <a:extLst>
              <a:ext uri="{FF2B5EF4-FFF2-40B4-BE49-F238E27FC236}">
                <a16:creationId xmlns:a16="http://schemas.microsoft.com/office/drawing/2014/main" id="{1203C082-AFA2-DC13-59B6-76F8B45CC30B}"/>
              </a:ext>
            </a:extLst>
          </p:cNvPr>
          <p:cNvSpPr/>
          <p:nvPr/>
        </p:nvSpPr>
        <p:spPr>
          <a:xfrm>
            <a:off x="1714908" y="2138739"/>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786746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par>
                                <p:cTn id="7" presetID="1" presetClass="exit" presetSubtype="0" fill="hold" grpId="0" nodeType="withEffect">
                                  <p:stCondLst>
                                    <p:cond delay="800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25" name="Rechteck 24">
            <a:extLst>
              <a:ext uri="{FF2B5EF4-FFF2-40B4-BE49-F238E27FC236}">
                <a16:creationId xmlns:a16="http://schemas.microsoft.com/office/drawing/2014/main" id="{9BE9C09D-68D0-C94B-9304-65B9A1751805}"/>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Abgerundetes Rechteck 4">
            <a:hlinkClick r:id="rId3"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Auswertung starten</a:t>
            </a:r>
          </a:p>
        </p:txBody>
      </p:sp>
    </p:spTree>
    <p:extLst>
      <p:ext uri="{BB962C8B-B14F-4D97-AF65-F5344CB8AC3E}">
        <p14:creationId xmlns:p14="http://schemas.microsoft.com/office/powerpoint/2010/main" val="936933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5103C22B-79C6-8B03-B8D4-D72AE8A6A2B9}"/>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wiederholen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7195A0E-80AB-5CA2-5921-70B079C5172E}"/>
              </a:ext>
            </a:extLst>
          </p:cNvPr>
          <p:cNvSpPr txBox="1"/>
          <p:nvPr/>
        </p:nvSpPr>
        <p:spPr>
          <a:xfrm>
            <a:off x="5391783" y="1853203"/>
            <a:ext cx="5424755" cy="830997"/>
          </a:xfrm>
          <a:prstGeom prst="rect">
            <a:avLst/>
          </a:prstGeom>
          <a:noFill/>
        </p:spPr>
        <p:txBody>
          <a:bodyPr wrap="square" rtlCol="0">
            <a:spAutoFit/>
          </a:bodyPr>
          <a:lstStyle/>
          <a:p>
            <a:r>
              <a:rPr lang="de-DE" sz="2400" dirty="0"/>
              <a:t>Du hast leider übertitriert. Versuch es noch mal!</a:t>
            </a:r>
          </a:p>
        </p:txBody>
      </p:sp>
      <p:sp>
        <p:nvSpPr>
          <p:cNvPr id="25" name="Rechteck 24">
            <a:extLst>
              <a:ext uri="{FF2B5EF4-FFF2-40B4-BE49-F238E27FC236}">
                <a16:creationId xmlns:a16="http://schemas.microsoft.com/office/drawing/2014/main" id="{4F68FC27-831D-CC65-A97B-3D2E6FB5265F}"/>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974084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rafik 159">
            <a:extLst>
              <a:ext uri="{FF2B5EF4-FFF2-40B4-BE49-F238E27FC236}">
                <a16:creationId xmlns:a16="http://schemas.microsoft.com/office/drawing/2014/main" id="{91AF0C37-54B3-7B9C-91EF-DDCCE52E7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61" name="Freihandform 160">
            <a:extLst>
              <a:ext uri="{FF2B5EF4-FFF2-40B4-BE49-F238E27FC236}">
                <a16:creationId xmlns:a16="http://schemas.microsoft.com/office/drawing/2014/main" id="{7574A104-1677-235D-2F7D-986CCEDB380A}"/>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2" name="Rechteck 161">
            <a:extLst>
              <a:ext uri="{FF2B5EF4-FFF2-40B4-BE49-F238E27FC236}">
                <a16:creationId xmlns:a16="http://schemas.microsoft.com/office/drawing/2014/main" id="{0DBD25AF-BAAA-2AEE-5861-200F5C33690C}"/>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3" name="Rechteck 162">
            <a:extLst>
              <a:ext uri="{FF2B5EF4-FFF2-40B4-BE49-F238E27FC236}">
                <a16:creationId xmlns:a16="http://schemas.microsoft.com/office/drawing/2014/main" id="{E552B501-1E57-6913-FBCF-948190BBD83B}"/>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4" name="Rechteck 163">
            <a:extLst>
              <a:ext uri="{FF2B5EF4-FFF2-40B4-BE49-F238E27FC236}">
                <a16:creationId xmlns:a16="http://schemas.microsoft.com/office/drawing/2014/main" id="{78762390-A6DB-87B2-4E2B-9FE07990D9A9}"/>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5" name="Rechteck 164">
            <a:extLst>
              <a:ext uri="{FF2B5EF4-FFF2-40B4-BE49-F238E27FC236}">
                <a16:creationId xmlns:a16="http://schemas.microsoft.com/office/drawing/2014/main" id="{4C804AA9-999C-D712-5EBE-0DC143ABDD4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6" name="Rechteck 165">
            <a:extLst>
              <a:ext uri="{FF2B5EF4-FFF2-40B4-BE49-F238E27FC236}">
                <a16:creationId xmlns:a16="http://schemas.microsoft.com/office/drawing/2014/main" id="{57D76E75-ADB4-34A1-6120-5D87AA8CA379}"/>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7" name="Rechteck 166">
            <a:extLst>
              <a:ext uri="{FF2B5EF4-FFF2-40B4-BE49-F238E27FC236}">
                <a16:creationId xmlns:a16="http://schemas.microsoft.com/office/drawing/2014/main" id="{DA2B1A30-57EA-94E1-9208-E06266974E51}"/>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8" name="Ecken des Rechtecks auf der gleichen Seite abrunden 167">
            <a:extLst>
              <a:ext uri="{FF2B5EF4-FFF2-40B4-BE49-F238E27FC236}">
                <a16:creationId xmlns:a16="http://schemas.microsoft.com/office/drawing/2014/main" id="{F6873F2D-CB51-F784-07B6-4FE5E3BB722A}"/>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9" name="Rechteck 168">
            <a:extLst>
              <a:ext uri="{FF2B5EF4-FFF2-40B4-BE49-F238E27FC236}">
                <a16:creationId xmlns:a16="http://schemas.microsoft.com/office/drawing/2014/main" id="{4E812650-38F8-513E-1A52-23AFC5AFDA2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0" name="Abgerundetes Rechteck 169">
            <a:extLst>
              <a:ext uri="{FF2B5EF4-FFF2-40B4-BE49-F238E27FC236}">
                <a16:creationId xmlns:a16="http://schemas.microsoft.com/office/drawing/2014/main" id="{1E79B4F4-0C54-19A3-C33B-78F104A334A0}"/>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1" name="Rechteck 170">
            <a:extLst>
              <a:ext uri="{FF2B5EF4-FFF2-40B4-BE49-F238E27FC236}">
                <a16:creationId xmlns:a16="http://schemas.microsoft.com/office/drawing/2014/main" id="{FE1FC946-AC89-8666-03EF-F7E58CA7C12E}"/>
              </a:ext>
            </a:extLst>
          </p:cNvPr>
          <p:cNvSpPr/>
          <p:nvPr/>
        </p:nvSpPr>
        <p:spPr>
          <a:xfrm>
            <a:off x="1446769" y="5474770"/>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2" name="Rechteck 171">
            <a:extLst>
              <a:ext uri="{FF2B5EF4-FFF2-40B4-BE49-F238E27FC236}">
                <a16:creationId xmlns:a16="http://schemas.microsoft.com/office/drawing/2014/main" id="{4E884A88-DA5C-AF12-0CF8-1A1F1749F1EF}"/>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1EBE0ED4-BF03-BA5C-B481-91DA624B2CC1}"/>
              </a:ext>
            </a:extLst>
          </p:cNvPr>
          <p:cNvSpPr/>
          <p:nvPr/>
        </p:nvSpPr>
        <p:spPr>
          <a:xfrm>
            <a:off x="1359568" y="2203937"/>
            <a:ext cx="779642" cy="55345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a:extLst>
              <a:ext uri="{FF2B5EF4-FFF2-40B4-BE49-F238E27FC236}">
                <a16:creationId xmlns:a16="http://schemas.microsoft.com/office/drawing/2014/main" id="{AF57FCDA-6F97-381F-8D2B-A20C713672BC}"/>
              </a:ext>
            </a:extLst>
          </p:cNvPr>
          <p:cNvCxnSpPr>
            <a:cxnSpLocks/>
          </p:cNvCxnSpPr>
          <p:nvPr/>
        </p:nvCxnSpPr>
        <p:spPr>
          <a:xfrm flipV="1">
            <a:off x="2139210" y="1347537"/>
            <a:ext cx="3635948" cy="856400"/>
          </a:xfrm>
          <a:prstGeom prst="line">
            <a:avLst/>
          </a:prstGeom>
        </p:spPr>
        <p:style>
          <a:lnRef idx="2">
            <a:schemeClr val="dk1"/>
          </a:lnRef>
          <a:fillRef idx="0">
            <a:schemeClr val="dk1"/>
          </a:fillRef>
          <a:effectRef idx="1">
            <a:schemeClr val="dk1"/>
          </a:effectRef>
          <a:fontRef idx="minor">
            <a:schemeClr val="tx1"/>
          </a:fontRef>
        </p:style>
      </p:cxnSp>
      <p:cxnSp>
        <p:nvCxnSpPr>
          <p:cNvPr id="25" name="Gerade Verbindung 24">
            <a:extLst>
              <a:ext uri="{FF2B5EF4-FFF2-40B4-BE49-F238E27FC236}">
                <a16:creationId xmlns:a16="http://schemas.microsoft.com/office/drawing/2014/main" id="{DFEC899B-EBA3-301D-D889-7084AED92656}"/>
              </a:ext>
            </a:extLst>
          </p:cNvPr>
          <p:cNvCxnSpPr>
            <a:cxnSpLocks/>
          </p:cNvCxnSpPr>
          <p:nvPr/>
        </p:nvCxnSpPr>
        <p:spPr>
          <a:xfrm>
            <a:off x="2139210" y="2757390"/>
            <a:ext cx="3630500" cy="2331560"/>
          </a:xfrm>
          <a:prstGeom prst="line">
            <a:avLst/>
          </a:prstGeom>
        </p:spPr>
        <p:style>
          <a:lnRef idx="2">
            <a:schemeClr val="dk1"/>
          </a:lnRef>
          <a:fillRef idx="0">
            <a:schemeClr val="dk1"/>
          </a:fillRef>
          <a:effectRef idx="1">
            <a:schemeClr val="dk1"/>
          </a:effectRef>
          <a:fontRef idx="minor">
            <a:schemeClr val="tx1"/>
          </a:fontRef>
        </p:style>
      </p:cxnSp>
      <p:sp>
        <p:nvSpPr>
          <p:cNvPr id="41" name="Freihandform 40">
            <a:extLst>
              <a:ext uri="{FF2B5EF4-FFF2-40B4-BE49-F238E27FC236}">
                <a16:creationId xmlns:a16="http://schemas.microsoft.com/office/drawing/2014/main" id="{5D9C023E-2DA0-FF9C-74DD-FB59ECCC91DD}"/>
              </a:ext>
            </a:extLst>
          </p:cNvPr>
          <p:cNvSpPr/>
          <p:nvPr/>
        </p:nvSpPr>
        <p:spPr>
          <a:xfrm rot="16200000">
            <a:off x="8063518" y="1962258"/>
            <a:ext cx="941763" cy="2005265"/>
          </a:xfrm>
          <a:custGeom>
            <a:avLst/>
            <a:gdLst>
              <a:gd name="connsiteX0" fmla="*/ 606958 w 606958"/>
              <a:gd name="connsiteY0" fmla="*/ 1666371 h 1666371"/>
              <a:gd name="connsiteX1" fmla="*/ 0 w 606958"/>
              <a:gd name="connsiteY1" fmla="*/ 1666371 h 1666371"/>
              <a:gd name="connsiteX2" fmla="*/ 0 w 606958"/>
              <a:gd name="connsiteY2" fmla="*/ 0 h 1666371"/>
              <a:gd name="connsiteX3" fmla="*/ 606957 w 606958"/>
              <a:gd name="connsiteY3" fmla="*/ 0 h 1666371"/>
              <a:gd name="connsiteX4" fmla="*/ 599621 w 606958"/>
              <a:gd name="connsiteY4" fmla="*/ 18349 h 1666371"/>
              <a:gd name="connsiteX5" fmla="*/ 463844 w 606958"/>
              <a:gd name="connsiteY5" fmla="*/ 833184 h 1666371"/>
              <a:gd name="connsiteX6" fmla="*/ 599621 w 606958"/>
              <a:gd name="connsiteY6" fmla="*/ 1648019 h 1666371"/>
              <a:gd name="connsiteX7" fmla="*/ 606958 w 606958"/>
              <a:gd name="connsiteY7" fmla="*/ 1666371 h 166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958" h="1666371">
                <a:moveTo>
                  <a:pt x="606958" y="1666371"/>
                </a:moveTo>
                <a:lnTo>
                  <a:pt x="0" y="1666371"/>
                </a:lnTo>
                <a:lnTo>
                  <a:pt x="0" y="0"/>
                </a:lnTo>
                <a:lnTo>
                  <a:pt x="606957" y="0"/>
                </a:lnTo>
                <a:lnTo>
                  <a:pt x="599621" y="18349"/>
                </a:lnTo>
                <a:cubicBezTo>
                  <a:pt x="513030" y="260569"/>
                  <a:pt x="463844" y="538148"/>
                  <a:pt x="463844" y="833184"/>
                </a:cubicBezTo>
                <a:cubicBezTo>
                  <a:pt x="463844" y="1128220"/>
                  <a:pt x="513030" y="1405799"/>
                  <a:pt x="599621" y="1648019"/>
                </a:cubicBezTo>
                <a:lnTo>
                  <a:pt x="606958" y="1666371"/>
                </a:lnTo>
                <a:close/>
              </a:path>
            </a:pathLst>
          </a:cu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400"/>
          </a:p>
        </p:txBody>
      </p:sp>
      <p:sp>
        <p:nvSpPr>
          <p:cNvPr id="44" name="Rechteck 43">
            <a:extLst>
              <a:ext uri="{FF2B5EF4-FFF2-40B4-BE49-F238E27FC236}">
                <a16:creationId xmlns:a16="http://schemas.microsoft.com/office/drawing/2014/main" id="{B2309EDE-43C9-8947-98A8-48D810B5A9D8}"/>
              </a:ext>
            </a:extLst>
          </p:cNvPr>
          <p:cNvSpPr/>
          <p:nvPr/>
        </p:nvSpPr>
        <p:spPr>
          <a:xfrm>
            <a:off x="7531767" y="3443914"/>
            <a:ext cx="2005264" cy="1652514"/>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7" name="Gerade Verbindung 26">
            <a:extLst>
              <a:ext uri="{FF2B5EF4-FFF2-40B4-BE49-F238E27FC236}">
                <a16:creationId xmlns:a16="http://schemas.microsoft.com/office/drawing/2014/main" id="{63C861C6-2F70-8857-7B90-98F91CDA1031}"/>
              </a:ext>
            </a:extLst>
          </p:cNvPr>
          <p:cNvCxnSpPr/>
          <p:nvPr/>
        </p:nvCxnSpPr>
        <p:spPr>
          <a:xfrm>
            <a:off x="7531768" y="1347537"/>
            <a:ext cx="0" cy="3741413"/>
          </a:xfrm>
          <a:prstGeom prst="line">
            <a:avLst/>
          </a:prstGeom>
          <a:ln w="76200"/>
        </p:spPr>
        <p:style>
          <a:lnRef idx="2">
            <a:schemeClr val="dk1"/>
          </a:lnRef>
          <a:fillRef idx="0">
            <a:schemeClr val="dk1"/>
          </a:fillRef>
          <a:effectRef idx="1">
            <a:schemeClr val="dk1"/>
          </a:effectRef>
          <a:fontRef idx="minor">
            <a:schemeClr val="tx1"/>
          </a:fontRef>
        </p:style>
      </p:cxnSp>
      <p:cxnSp>
        <p:nvCxnSpPr>
          <p:cNvPr id="28" name="Gerade Verbindung 27">
            <a:extLst>
              <a:ext uri="{FF2B5EF4-FFF2-40B4-BE49-F238E27FC236}">
                <a16:creationId xmlns:a16="http://schemas.microsoft.com/office/drawing/2014/main" id="{513FDCEA-6FF9-6B62-A70C-A4CA0C6CFE7B}"/>
              </a:ext>
            </a:extLst>
          </p:cNvPr>
          <p:cNvCxnSpPr/>
          <p:nvPr/>
        </p:nvCxnSpPr>
        <p:spPr>
          <a:xfrm>
            <a:off x="9537031" y="1355014"/>
            <a:ext cx="0" cy="3741413"/>
          </a:xfrm>
          <a:prstGeom prst="line">
            <a:avLst/>
          </a:prstGeom>
          <a:ln w="76200"/>
        </p:spPr>
        <p:style>
          <a:lnRef idx="2">
            <a:schemeClr val="dk1"/>
          </a:lnRef>
          <a:fillRef idx="0">
            <a:schemeClr val="dk1"/>
          </a:fillRef>
          <a:effectRef idx="1">
            <a:schemeClr val="dk1"/>
          </a:effectRef>
          <a:fontRef idx="minor">
            <a:schemeClr val="tx1"/>
          </a:fontRef>
        </p:style>
      </p:cxnSp>
      <p:sp>
        <p:nvSpPr>
          <p:cNvPr id="21" name="Rechteck 20">
            <a:extLst>
              <a:ext uri="{FF2B5EF4-FFF2-40B4-BE49-F238E27FC236}">
                <a16:creationId xmlns:a16="http://schemas.microsoft.com/office/drawing/2014/main" id="{36AF70FA-CBC5-5301-734D-503E6397C408}"/>
              </a:ext>
            </a:extLst>
          </p:cNvPr>
          <p:cNvSpPr/>
          <p:nvPr/>
        </p:nvSpPr>
        <p:spPr>
          <a:xfrm>
            <a:off x="5769710" y="1353079"/>
            <a:ext cx="5262672" cy="373587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 Verbindung 45">
            <a:extLst>
              <a:ext uri="{FF2B5EF4-FFF2-40B4-BE49-F238E27FC236}">
                <a16:creationId xmlns:a16="http://schemas.microsoft.com/office/drawing/2014/main" id="{6F7D5018-BD02-8AF1-A347-2C1D8A86F121}"/>
              </a:ext>
            </a:extLst>
          </p:cNvPr>
          <p:cNvCxnSpPr>
            <a:cxnSpLocks/>
          </p:cNvCxnSpPr>
          <p:nvPr/>
        </p:nvCxnSpPr>
        <p:spPr>
          <a:xfrm>
            <a:off x="8255540" y="3429000"/>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Gerade Verbindung 47">
            <a:extLst>
              <a:ext uri="{FF2B5EF4-FFF2-40B4-BE49-F238E27FC236}">
                <a16:creationId xmlns:a16="http://schemas.microsoft.com/office/drawing/2014/main" id="{FCE5EC8F-EB2B-67D4-8317-68218F1D0A07}"/>
              </a:ext>
            </a:extLst>
          </p:cNvPr>
          <p:cNvCxnSpPr>
            <a:cxnSpLocks/>
          </p:cNvCxnSpPr>
          <p:nvPr/>
        </p:nvCxnSpPr>
        <p:spPr>
          <a:xfrm>
            <a:off x="8255540" y="4145735"/>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Gerade Verbindung 48">
            <a:extLst>
              <a:ext uri="{FF2B5EF4-FFF2-40B4-BE49-F238E27FC236}">
                <a16:creationId xmlns:a16="http://schemas.microsoft.com/office/drawing/2014/main" id="{93AAE532-059B-31FE-FB3A-BBBB8F892291}"/>
              </a:ext>
            </a:extLst>
          </p:cNvPr>
          <p:cNvCxnSpPr>
            <a:cxnSpLocks/>
          </p:cNvCxnSpPr>
          <p:nvPr/>
        </p:nvCxnSpPr>
        <p:spPr>
          <a:xfrm>
            <a:off x="8255540" y="4865694"/>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Gerade Verbindung 49">
            <a:extLst>
              <a:ext uri="{FF2B5EF4-FFF2-40B4-BE49-F238E27FC236}">
                <a16:creationId xmlns:a16="http://schemas.microsoft.com/office/drawing/2014/main" id="{BF67CBF6-7B4D-5695-21D3-65B67CFFC745}"/>
              </a:ext>
            </a:extLst>
          </p:cNvPr>
          <p:cNvCxnSpPr>
            <a:cxnSpLocks/>
          </p:cNvCxnSpPr>
          <p:nvPr/>
        </p:nvCxnSpPr>
        <p:spPr>
          <a:xfrm>
            <a:off x="8255540" y="27100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Gerade Verbindung 78">
            <a:extLst>
              <a:ext uri="{FF2B5EF4-FFF2-40B4-BE49-F238E27FC236}">
                <a16:creationId xmlns:a16="http://schemas.microsoft.com/office/drawing/2014/main" id="{408E2B1A-9E4E-0055-ABF3-598CB32C3F2F}"/>
              </a:ext>
            </a:extLst>
          </p:cNvPr>
          <p:cNvCxnSpPr>
            <a:cxnSpLocks/>
          </p:cNvCxnSpPr>
          <p:nvPr/>
        </p:nvCxnSpPr>
        <p:spPr>
          <a:xfrm>
            <a:off x="8972550" y="4509053"/>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Gerade Verbindung 79">
            <a:extLst>
              <a:ext uri="{FF2B5EF4-FFF2-40B4-BE49-F238E27FC236}">
                <a16:creationId xmlns:a16="http://schemas.microsoft.com/office/drawing/2014/main" id="{EEC869A0-339C-CCE0-B2E3-BA90B4DCF9C3}"/>
              </a:ext>
            </a:extLst>
          </p:cNvPr>
          <p:cNvCxnSpPr>
            <a:cxnSpLocks/>
          </p:cNvCxnSpPr>
          <p:nvPr/>
        </p:nvCxnSpPr>
        <p:spPr>
          <a:xfrm>
            <a:off x="9271000" y="45820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Gerade Verbindung 81">
            <a:extLst>
              <a:ext uri="{FF2B5EF4-FFF2-40B4-BE49-F238E27FC236}">
                <a16:creationId xmlns:a16="http://schemas.microsoft.com/office/drawing/2014/main" id="{6C5FA3D9-3B70-22EF-DDC9-8FD4444D9530}"/>
              </a:ext>
            </a:extLst>
          </p:cNvPr>
          <p:cNvCxnSpPr>
            <a:cxnSpLocks/>
          </p:cNvCxnSpPr>
          <p:nvPr/>
        </p:nvCxnSpPr>
        <p:spPr>
          <a:xfrm>
            <a:off x="9271000" y="46551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Gerade Verbindung 84">
            <a:extLst>
              <a:ext uri="{FF2B5EF4-FFF2-40B4-BE49-F238E27FC236}">
                <a16:creationId xmlns:a16="http://schemas.microsoft.com/office/drawing/2014/main" id="{5526E91E-4878-0C87-C440-A8D9015C5FD8}"/>
              </a:ext>
            </a:extLst>
          </p:cNvPr>
          <p:cNvCxnSpPr>
            <a:cxnSpLocks/>
          </p:cNvCxnSpPr>
          <p:nvPr/>
        </p:nvCxnSpPr>
        <p:spPr>
          <a:xfrm>
            <a:off x="9271000" y="47281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Gerade Verbindung 85">
            <a:extLst>
              <a:ext uri="{FF2B5EF4-FFF2-40B4-BE49-F238E27FC236}">
                <a16:creationId xmlns:a16="http://schemas.microsoft.com/office/drawing/2014/main" id="{4320479F-403E-F8BA-FCD6-86D1EDD08538}"/>
              </a:ext>
            </a:extLst>
          </p:cNvPr>
          <p:cNvCxnSpPr>
            <a:cxnSpLocks/>
          </p:cNvCxnSpPr>
          <p:nvPr/>
        </p:nvCxnSpPr>
        <p:spPr>
          <a:xfrm>
            <a:off x="9271000" y="48011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Gerade Verbindung 86">
            <a:extLst>
              <a:ext uri="{FF2B5EF4-FFF2-40B4-BE49-F238E27FC236}">
                <a16:creationId xmlns:a16="http://schemas.microsoft.com/office/drawing/2014/main" id="{7F1192F5-17ED-1338-DE92-7FDBB8E5C978}"/>
              </a:ext>
            </a:extLst>
          </p:cNvPr>
          <p:cNvCxnSpPr>
            <a:cxnSpLocks/>
          </p:cNvCxnSpPr>
          <p:nvPr/>
        </p:nvCxnSpPr>
        <p:spPr>
          <a:xfrm>
            <a:off x="9271000" y="42203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Gerade Verbindung 87">
            <a:extLst>
              <a:ext uri="{FF2B5EF4-FFF2-40B4-BE49-F238E27FC236}">
                <a16:creationId xmlns:a16="http://schemas.microsoft.com/office/drawing/2014/main" id="{31E469A9-092D-95DB-6738-E75EBABA5E51}"/>
              </a:ext>
            </a:extLst>
          </p:cNvPr>
          <p:cNvCxnSpPr>
            <a:cxnSpLocks/>
          </p:cNvCxnSpPr>
          <p:nvPr/>
        </p:nvCxnSpPr>
        <p:spPr>
          <a:xfrm>
            <a:off x="9271000" y="42933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Gerade Verbindung 88">
            <a:extLst>
              <a:ext uri="{FF2B5EF4-FFF2-40B4-BE49-F238E27FC236}">
                <a16:creationId xmlns:a16="http://schemas.microsoft.com/office/drawing/2014/main" id="{7E4453D2-3C64-C74B-F875-B695EAA0D5F3}"/>
              </a:ext>
            </a:extLst>
          </p:cNvPr>
          <p:cNvCxnSpPr>
            <a:cxnSpLocks/>
          </p:cNvCxnSpPr>
          <p:nvPr/>
        </p:nvCxnSpPr>
        <p:spPr>
          <a:xfrm>
            <a:off x="9271000" y="43663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Gerade Verbindung 89">
            <a:extLst>
              <a:ext uri="{FF2B5EF4-FFF2-40B4-BE49-F238E27FC236}">
                <a16:creationId xmlns:a16="http://schemas.microsoft.com/office/drawing/2014/main" id="{8559D930-2486-BBB2-1DE5-B084390FF944}"/>
              </a:ext>
            </a:extLst>
          </p:cNvPr>
          <p:cNvCxnSpPr>
            <a:cxnSpLocks/>
          </p:cNvCxnSpPr>
          <p:nvPr/>
        </p:nvCxnSpPr>
        <p:spPr>
          <a:xfrm>
            <a:off x="9271000" y="44393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Gerade Verbindung 90">
            <a:extLst>
              <a:ext uri="{FF2B5EF4-FFF2-40B4-BE49-F238E27FC236}">
                <a16:creationId xmlns:a16="http://schemas.microsoft.com/office/drawing/2014/main" id="{17AB2292-6308-1047-C6A4-7A58D8E60948}"/>
              </a:ext>
            </a:extLst>
          </p:cNvPr>
          <p:cNvCxnSpPr>
            <a:cxnSpLocks/>
          </p:cNvCxnSpPr>
          <p:nvPr/>
        </p:nvCxnSpPr>
        <p:spPr>
          <a:xfrm>
            <a:off x="8972550" y="378832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Gerade Verbindung 91">
            <a:extLst>
              <a:ext uri="{FF2B5EF4-FFF2-40B4-BE49-F238E27FC236}">
                <a16:creationId xmlns:a16="http://schemas.microsoft.com/office/drawing/2014/main" id="{5E03E38D-3FFC-CFE7-3306-6D79FA6DB086}"/>
              </a:ext>
            </a:extLst>
          </p:cNvPr>
          <p:cNvCxnSpPr>
            <a:cxnSpLocks/>
          </p:cNvCxnSpPr>
          <p:nvPr/>
        </p:nvCxnSpPr>
        <p:spPr>
          <a:xfrm>
            <a:off x="9271000" y="386135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Gerade Verbindung 92">
            <a:extLst>
              <a:ext uri="{FF2B5EF4-FFF2-40B4-BE49-F238E27FC236}">
                <a16:creationId xmlns:a16="http://schemas.microsoft.com/office/drawing/2014/main" id="{DEF92466-5EB7-FAE2-BA15-77621CFB64D2}"/>
              </a:ext>
            </a:extLst>
          </p:cNvPr>
          <p:cNvCxnSpPr>
            <a:cxnSpLocks/>
          </p:cNvCxnSpPr>
          <p:nvPr/>
        </p:nvCxnSpPr>
        <p:spPr>
          <a:xfrm>
            <a:off x="9271000" y="393437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Gerade Verbindung 93">
            <a:extLst>
              <a:ext uri="{FF2B5EF4-FFF2-40B4-BE49-F238E27FC236}">
                <a16:creationId xmlns:a16="http://schemas.microsoft.com/office/drawing/2014/main" id="{136764A8-EFA2-72A0-88C6-4F760C24CC8D}"/>
              </a:ext>
            </a:extLst>
          </p:cNvPr>
          <p:cNvCxnSpPr>
            <a:cxnSpLocks/>
          </p:cNvCxnSpPr>
          <p:nvPr/>
        </p:nvCxnSpPr>
        <p:spPr>
          <a:xfrm>
            <a:off x="9271000" y="400740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Gerade Verbindung 94">
            <a:extLst>
              <a:ext uri="{FF2B5EF4-FFF2-40B4-BE49-F238E27FC236}">
                <a16:creationId xmlns:a16="http://schemas.microsoft.com/office/drawing/2014/main" id="{9B59D55D-8A13-7CFA-81F3-9BFC8136FBB6}"/>
              </a:ext>
            </a:extLst>
          </p:cNvPr>
          <p:cNvCxnSpPr>
            <a:cxnSpLocks/>
          </p:cNvCxnSpPr>
          <p:nvPr/>
        </p:nvCxnSpPr>
        <p:spPr>
          <a:xfrm>
            <a:off x="9271000" y="408042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Gerade Verbindung 95">
            <a:extLst>
              <a:ext uri="{FF2B5EF4-FFF2-40B4-BE49-F238E27FC236}">
                <a16:creationId xmlns:a16="http://schemas.microsoft.com/office/drawing/2014/main" id="{97A9DF69-E37E-41DA-0C96-ED200E142A3E}"/>
              </a:ext>
            </a:extLst>
          </p:cNvPr>
          <p:cNvCxnSpPr>
            <a:cxnSpLocks/>
          </p:cNvCxnSpPr>
          <p:nvPr/>
        </p:nvCxnSpPr>
        <p:spPr>
          <a:xfrm>
            <a:off x="9271000" y="3499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Gerade Verbindung 96">
            <a:extLst>
              <a:ext uri="{FF2B5EF4-FFF2-40B4-BE49-F238E27FC236}">
                <a16:creationId xmlns:a16="http://schemas.microsoft.com/office/drawing/2014/main" id="{313B5448-3AB0-5D61-631E-4B3B84363F15}"/>
              </a:ext>
            </a:extLst>
          </p:cNvPr>
          <p:cNvCxnSpPr>
            <a:cxnSpLocks/>
          </p:cNvCxnSpPr>
          <p:nvPr/>
        </p:nvCxnSpPr>
        <p:spPr>
          <a:xfrm>
            <a:off x="9271000" y="3572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Gerade Verbindung 97">
            <a:extLst>
              <a:ext uri="{FF2B5EF4-FFF2-40B4-BE49-F238E27FC236}">
                <a16:creationId xmlns:a16="http://schemas.microsoft.com/office/drawing/2014/main" id="{4BA741DF-DD0E-1B7B-E6F0-B382CC39732A}"/>
              </a:ext>
            </a:extLst>
          </p:cNvPr>
          <p:cNvCxnSpPr>
            <a:cxnSpLocks/>
          </p:cNvCxnSpPr>
          <p:nvPr/>
        </p:nvCxnSpPr>
        <p:spPr>
          <a:xfrm>
            <a:off x="9271000" y="36456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Gerade Verbindung 98">
            <a:extLst>
              <a:ext uri="{FF2B5EF4-FFF2-40B4-BE49-F238E27FC236}">
                <a16:creationId xmlns:a16="http://schemas.microsoft.com/office/drawing/2014/main" id="{6362F2F0-915B-7E20-59CB-211693508233}"/>
              </a:ext>
            </a:extLst>
          </p:cNvPr>
          <p:cNvCxnSpPr>
            <a:cxnSpLocks/>
          </p:cNvCxnSpPr>
          <p:nvPr/>
        </p:nvCxnSpPr>
        <p:spPr>
          <a:xfrm>
            <a:off x="9271000" y="37186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Gerade Verbindung 99">
            <a:extLst>
              <a:ext uri="{FF2B5EF4-FFF2-40B4-BE49-F238E27FC236}">
                <a16:creationId xmlns:a16="http://schemas.microsoft.com/office/drawing/2014/main" id="{0BB03623-D3FC-E393-067A-B1C321219627}"/>
              </a:ext>
            </a:extLst>
          </p:cNvPr>
          <p:cNvCxnSpPr>
            <a:cxnSpLocks/>
          </p:cNvCxnSpPr>
          <p:nvPr/>
        </p:nvCxnSpPr>
        <p:spPr>
          <a:xfrm>
            <a:off x="8972550" y="30709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Gerade Verbindung 100">
            <a:extLst>
              <a:ext uri="{FF2B5EF4-FFF2-40B4-BE49-F238E27FC236}">
                <a16:creationId xmlns:a16="http://schemas.microsoft.com/office/drawing/2014/main" id="{F1636CC2-275A-B5D4-CA52-B00028E25D49}"/>
              </a:ext>
            </a:extLst>
          </p:cNvPr>
          <p:cNvCxnSpPr>
            <a:cxnSpLocks/>
          </p:cNvCxnSpPr>
          <p:nvPr/>
        </p:nvCxnSpPr>
        <p:spPr>
          <a:xfrm>
            <a:off x="9271000" y="31439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Gerade Verbindung 101">
            <a:extLst>
              <a:ext uri="{FF2B5EF4-FFF2-40B4-BE49-F238E27FC236}">
                <a16:creationId xmlns:a16="http://schemas.microsoft.com/office/drawing/2014/main" id="{387A3722-8202-2165-3183-590CADE02687}"/>
              </a:ext>
            </a:extLst>
          </p:cNvPr>
          <p:cNvCxnSpPr>
            <a:cxnSpLocks/>
          </p:cNvCxnSpPr>
          <p:nvPr/>
        </p:nvCxnSpPr>
        <p:spPr>
          <a:xfrm>
            <a:off x="9271000" y="32170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Gerade Verbindung 102">
            <a:extLst>
              <a:ext uri="{FF2B5EF4-FFF2-40B4-BE49-F238E27FC236}">
                <a16:creationId xmlns:a16="http://schemas.microsoft.com/office/drawing/2014/main" id="{0F5E81F9-3EE8-4A1C-6FC0-BC59DF1D2648}"/>
              </a:ext>
            </a:extLst>
          </p:cNvPr>
          <p:cNvCxnSpPr>
            <a:cxnSpLocks/>
          </p:cNvCxnSpPr>
          <p:nvPr/>
        </p:nvCxnSpPr>
        <p:spPr>
          <a:xfrm>
            <a:off x="9271000" y="32900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Gerade Verbindung 103">
            <a:extLst>
              <a:ext uri="{FF2B5EF4-FFF2-40B4-BE49-F238E27FC236}">
                <a16:creationId xmlns:a16="http://schemas.microsoft.com/office/drawing/2014/main" id="{555AFCB7-5A85-660A-0E36-C156FACCF8D2}"/>
              </a:ext>
            </a:extLst>
          </p:cNvPr>
          <p:cNvCxnSpPr>
            <a:cxnSpLocks/>
          </p:cNvCxnSpPr>
          <p:nvPr/>
        </p:nvCxnSpPr>
        <p:spPr>
          <a:xfrm>
            <a:off x="9271000" y="33630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Gerade Verbindung 104">
            <a:extLst>
              <a:ext uri="{FF2B5EF4-FFF2-40B4-BE49-F238E27FC236}">
                <a16:creationId xmlns:a16="http://schemas.microsoft.com/office/drawing/2014/main" id="{BD372D16-47BC-168A-227D-115006DA68D0}"/>
              </a:ext>
            </a:extLst>
          </p:cNvPr>
          <p:cNvCxnSpPr>
            <a:cxnSpLocks/>
          </p:cNvCxnSpPr>
          <p:nvPr/>
        </p:nvCxnSpPr>
        <p:spPr>
          <a:xfrm>
            <a:off x="9271000" y="27822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Gerade Verbindung 105">
            <a:extLst>
              <a:ext uri="{FF2B5EF4-FFF2-40B4-BE49-F238E27FC236}">
                <a16:creationId xmlns:a16="http://schemas.microsoft.com/office/drawing/2014/main" id="{A0ED9820-CF16-F44E-2434-5F602B0F3A16}"/>
              </a:ext>
            </a:extLst>
          </p:cNvPr>
          <p:cNvCxnSpPr>
            <a:cxnSpLocks/>
          </p:cNvCxnSpPr>
          <p:nvPr/>
        </p:nvCxnSpPr>
        <p:spPr>
          <a:xfrm>
            <a:off x="9271000" y="28552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Gerade Verbindung 106">
            <a:extLst>
              <a:ext uri="{FF2B5EF4-FFF2-40B4-BE49-F238E27FC236}">
                <a16:creationId xmlns:a16="http://schemas.microsoft.com/office/drawing/2014/main" id="{7F28A997-F2DA-BD31-013B-C66803141032}"/>
              </a:ext>
            </a:extLst>
          </p:cNvPr>
          <p:cNvCxnSpPr>
            <a:cxnSpLocks/>
          </p:cNvCxnSpPr>
          <p:nvPr/>
        </p:nvCxnSpPr>
        <p:spPr>
          <a:xfrm>
            <a:off x="9271000" y="29282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Gerade Verbindung 107">
            <a:extLst>
              <a:ext uri="{FF2B5EF4-FFF2-40B4-BE49-F238E27FC236}">
                <a16:creationId xmlns:a16="http://schemas.microsoft.com/office/drawing/2014/main" id="{B828807D-F85D-E101-414C-8A6799F84871}"/>
              </a:ext>
            </a:extLst>
          </p:cNvPr>
          <p:cNvCxnSpPr>
            <a:cxnSpLocks/>
          </p:cNvCxnSpPr>
          <p:nvPr/>
        </p:nvCxnSpPr>
        <p:spPr>
          <a:xfrm>
            <a:off x="9271000" y="30012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Gerade Verbindung 108">
            <a:extLst>
              <a:ext uri="{FF2B5EF4-FFF2-40B4-BE49-F238E27FC236}">
                <a16:creationId xmlns:a16="http://schemas.microsoft.com/office/drawing/2014/main" id="{700336FA-3849-BA5B-3DEE-92EF922B4942}"/>
              </a:ext>
            </a:extLst>
          </p:cNvPr>
          <p:cNvCxnSpPr>
            <a:cxnSpLocks/>
          </p:cNvCxnSpPr>
          <p:nvPr/>
        </p:nvCxnSpPr>
        <p:spPr>
          <a:xfrm>
            <a:off x="8252365" y="1986122"/>
            <a:ext cx="12814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Gerade Verbindung 109">
            <a:extLst>
              <a:ext uri="{FF2B5EF4-FFF2-40B4-BE49-F238E27FC236}">
                <a16:creationId xmlns:a16="http://schemas.microsoft.com/office/drawing/2014/main" id="{46597419-13D0-5379-439E-BDC8E35F04C9}"/>
              </a:ext>
            </a:extLst>
          </p:cNvPr>
          <p:cNvCxnSpPr>
            <a:cxnSpLocks/>
          </p:cNvCxnSpPr>
          <p:nvPr/>
        </p:nvCxnSpPr>
        <p:spPr>
          <a:xfrm>
            <a:off x="8969375" y="234705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Gerade Verbindung 110">
            <a:extLst>
              <a:ext uri="{FF2B5EF4-FFF2-40B4-BE49-F238E27FC236}">
                <a16:creationId xmlns:a16="http://schemas.microsoft.com/office/drawing/2014/main" id="{99C73ADB-20BC-1726-2676-F481231D1721}"/>
              </a:ext>
            </a:extLst>
          </p:cNvPr>
          <p:cNvCxnSpPr>
            <a:cxnSpLocks/>
          </p:cNvCxnSpPr>
          <p:nvPr/>
        </p:nvCxnSpPr>
        <p:spPr>
          <a:xfrm>
            <a:off x="9267825" y="24200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Gerade Verbindung 111">
            <a:extLst>
              <a:ext uri="{FF2B5EF4-FFF2-40B4-BE49-F238E27FC236}">
                <a16:creationId xmlns:a16="http://schemas.microsoft.com/office/drawing/2014/main" id="{32730A41-5D88-ED02-D835-8809195ACAD7}"/>
              </a:ext>
            </a:extLst>
          </p:cNvPr>
          <p:cNvCxnSpPr>
            <a:cxnSpLocks/>
          </p:cNvCxnSpPr>
          <p:nvPr/>
        </p:nvCxnSpPr>
        <p:spPr>
          <a:xfrm>
            <a:off x="9267825" y="24931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Gerade Verbindung 112">
            <a:extLst>
              <a:ext uri="{FF2B5EF4-FFF2-40B4-BE49-F238E27FC236}">
                <a16:creationId xmlns:a16="http://schemas.microsoft.com/office/drawing/2014/main" id="{8F85F8A6-4E7E-FD13-BD2A-D6F1CA614732}"/>
              </a:ext>
            </a:extLst>
          </p:cNvPr>
          <p:cNvCxnSpPr>
            <a:cxnSpLocks/>
          </p:cNvCxnSpPr>
          <p:nvPr/>
        </p:nvCxnSpPr>
        <p:spPr>
          <a:xfrm>
            <a:off x="9267825" y="25661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Gerade Verbindung 113">
            <a:extLst>
              <a:ext uri="{FF2B5EF4-FFF2-40B4-BE49-F238E27FC236}">
                <a16:creationId xmlns:a16="http://schemas.microsoft.com/office/drawing/2014/main" id="{9E861E96-27D6-0C3B-B00B-D8210E40C7D2}"/>
              </a:ext>
            </a:extLst>
          </p:cNvPr>
          <p:cNvCxnSpPr>
            <a:cxnSpLocks/>
          </p:cNvCxnSpPr>
          <p:nvPr/>
        </p:nvCxnSpPr>
        <p:spPr>
          <a:xfrm>
            <a:off x="9267825" y="26391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Gerade Verbindung 114">
            <a:extLst>
              <a:ext uri="{FF2B5EF4-FFF2-40B4-BE49-F238E27FC236}">
                <a16:creationId xmlns:a16="http://schemas.microsoft.com/office/drawing/2014/main" id="{7F2F9FC5-0DEC-0D65-D870-6B648FDC0255}"/>
              </a:ext>
            </a:extLst>
          </p:cNvPr>
          <p:cNvCxnSpPr>
            <a:cxnSpLocks/>
          </p:cNvCxnSpPr>
          <p:nvPr/>
        </p:nvCxnSpPr>
        <p:spPr>
          <a:xfrm>
            <a:off x="9267825" y="20583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Gerade Verbindung 115">
            <a:extLst>
              <a:ext uri="{FF2B5EF4-FFF2-40B4-BE49-F238E27FC236}">
                <a16:creationId xmlns:a16="http://schemas.microsoft.com/office/drawing/2014/main" id="{EEF4B998-C1E7-0D2F-B129-4C9E15A803CB}"/>
              </a:ext>
            </a:extLst>
          </p:cNvPr>
          <p:cNvCxnSpPr>
            <a:cxnSpLocks/>
          </p:cNvCxnSpPr>
          <p:nvPr/>
        </p:nvCxnSpPr>
        <p:spPr>
          <a:xfrm>
            <a:off x="9267825" y="21313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Gerade Verbindung 116">
            <a:extLst>
              <a:ext uri="{FF2B5EF4-FFF2-40B4-BE49-F238E27FC236}">
                <a16:creationId xmlns:a16="http://schemas.microsoft.com/office/drawing/2014/main" id="{A2206DAA-1E80-233B-2689-908C89799BF5}"/>
              </a:ext>
            </a:extLst>
          </p:cNvPr>
          <p:cNvCxnSpPr>
            <a:cxnSpLocks/>
          </p:cNvCxnSpPr>
          <p:nvPr/>
        </p:nvCxnSpPr>
        <p:spPr>
          <a:xfrm>
            <a:off x="9267825" y="220436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Gerade Verbindung 117">
            <a:extLst>
              <a:ext uri="{FF2B5EF4-FFF2-40B4-BE49-F238E27FC236}">
                <a16:creationId xmlns:a16="http://schemas.microsoft.com/office/drawing/2014/main" id="{0E9B362C-99E7-8337-9FF8-E455C407BCE0}"/>
              </a:ext>
            </a:extLst>
          </p:cNvPr>
          <p:cNvCxnSpPr>
            <a:cxnSpLocks/>
          </p:cNvCxnSpPr>
          <p:nvPr/>
        </p:nvCxnSpPr>
        <p:spPr>
          <a:xfrm>
            <a:off x="9267825" y="22773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Gerade Verbindung 119">
            <a:extLst>
              <a:ext uri="{FF2B5EF4-FFF2-40B4-BE49-F238E27FC236}">
                <a16:creationId xmlns:a16="http://schemas.microsoft.com/office/drawing/2014/main" id="{F59D91CE-E7A7-C414-5580-8CCEC212A11E}"/>
              </a:ext>
            </a:extLst>
          </p:cNvPr>
          <p:cNvCxnSpPr>
            <a:cxnSpLocks/>
          </p:cNvCxnSpPr>
          <p:nvPr/>
        </p:nvCxnSpPr>
        <p:spPr>
          <a:xfrm>
            <a:off x="8966200" y="1629508"/>
            <a:ext cx="5613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Gerade Verbindung 120">
            <a:extLst>
              <a:ext uri="{FF2B5EF4-FFF2-40B4-BE49-F238E27FC236}">
                <a16:creationId xmlns:a16="http://schemas.microsoft.com/office/drawing/2014/main" id="{8DFFE2FF-6879-6091-8A6B-77E81AA21084}"/>
              </a:ext>
            </a:extLst>
          </p:cNvPr>
          <p:cNvCxnSpPr>
            <a:cxnSpLocks/>
          </p:cNvCxnSpPr>
          <p:nvPr/>
        </p:nvCxnSpPr>
        <p:spPr>
          <a:xfrm>
            <a:off x="9264650" y="170253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Gerade Verbindung 121">
            <a:extLst>
              <a:ext uri="{FF2B5EF4-FFF2-40B4-BE49-F238E27FC236}">
                <a16:creationId xmlns:a16="http://schemas.microsoft.com/office/drawing/2014/main" id="{E69D4471-5B27-644F-A362-A92398715B77}"/>
              </a:ext>
            </a:extLst>
          </p:cNvPr>
          <p:cNvCxnSpPr>
            <a:cxnSpLocks/>
          </p:cNvCxnSpPr>
          <p:nvPr/>
        </p:nvCxnSpPr>
        <p:spPr>
          <a:xfrm>
            <a:off x="9264650" y="177555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Gerade Verbindung 122">
            <a:extLst>
              <a:ext uri="{FF2B5EF4-FFF2-40B4-BE49-F238E27FC236}">
                <a16:creationId xmlns:a16="http://schemas.microsoft.com/office/drawing/2014/main" id="{A377AF6B-2DD4-21B1-98A8-E425AD463FD5}"/>
              </a:ext>
            </a:extLst>
          </p:cNvPr>
          <p:cNvCxnSpPr>
            <a:cxnSpLocks/>
          </p:cNvCxnSpPr>
          <p:nvPr/>
        </p:nvCxnSpPr>
        <p:spPr>
          <a:xfrm>
            <a:off x="9264650" y="184858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Gerade Verbindung 123">
            <a:extLst>
              <a:ext uri="{FF2B5EF4-FFF2-40B4-BE49-F238E27FC236}">
                <a16:creationId xmlns:a16="http://schemas.microsoft.com/office/drawing/2014/main" id="{DC039CE7-C4B1-94DC-7160-0DCE801A49AC}"/>
              </a:ext>
            </a:extLst>
          </p:cNvPr>
          <p:cNvCxnSpPr>
            <a:cxnSpLocks/>
          </p:cNvCxnSpPr>
          <p:nvPr/>
        </p:nvCxnSpPr>
        <p:spPr>
          <a:xfrm>
            <a:off x="9264650" y="192160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Gerade Verbindung 125">
            <a:extLst>
              <a:ext uri="{FF2B5EF4-FFF2-40B4-BE49-F238E27FC236}">
                <a16:creationId xmlns:a16="http://schemas.microsoft.com/office/drawing/2014/main" id="{840C4425-C20F-17B9-4E52-9DF338E9204B}"/>
              </a:ext>
            </a:extLst>
          </p:cNvPr>
          <p:cNvCxnSpPr>
            <a:cxnSpLocks/>
          </p:cNvCxnSpPr>
          <p:nvPr/>
        </p:nvCxnSpPr>
        <p:spPr>
          <a:xfrm>
            <a:off x="9264650" y="141378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Gerade Verbindung 126">
            <a:extLst>
              <a:ext uri="{FF2B5EF4-FFF2-40B4-BE49-F238E27FC236}">
                <a16:creationId xmlns:a16="http://schemas.microsoft.com/office/drawing/2014/main" id="{57A68E02-49D8-2FF1-ABE9-23A9B3E84B94}"/>
              </a:ext>
            </a:extLst>
          </p:cNvPr>
          <p:cNvCxnSpPr>
            <a:cxnSpLocks/>
          </p:cNvCxnSpPr>
          <p:nvPr/>
        </p:nvCxnSpPr>
        <p:spPr>
          <a:xfrm>
            <a:off x="9264650" y="1486813"/>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Gerade Verbindung 127">
            <a:extLst>
              <a:ext uri="{FF2B5EF4-FFF2-40B4-BE49-F238E27FC236}">
                <a16:creationId xmlns:a16="http://schemas.microsoft.com/office/drawing/2014/main" id="{BB5B469D-FE29-0FA0-976B-DBDF002F25F2}"/>
              </a:ext>
            </a:extLst>
          </p:cNvPr>
          <p:cNvCxnSpPr>
            <a:cxnSpLocks/>
          </p:cNvCxnSpPr>
          <p:nvPr/>
        </p:nvCxnSpPr>
        <p:spPr>
          <a:xfrm>
            <a:off x="9264650" y="1559838"/>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Gerade Verbindung 134">
            <a:extLst>
              <a:ext uri="{FF2B5EF4-FFF2-40B4-BE49-F238E27FC236}">
                <a16:creationId xmlns:a16="http://schemas.microsoft.com/office/drawing/2014/main" id="{07A7AC31-EE99-2F49-8BAB-AC5CED2093C7}"/>
              </a:ext>
            </a:extLst>
          </p:cNvPr>
          <p:cNvCxnSpPr>
            <a:cxnSpLocks/>
          </p:cNvCxnSpPr>
          <p:nvPr/>
        </p:nvCxnSpPr>
        <p:spPr>
          <a:xfrm>
            <a:off x="9271000" y="4940199"/>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Gerade Verbindung 135">
            <a:extLst>
              <a:ext uri="{FF2B5EF4-FFF2-40B4-BE49-F238E27FC236}">
                <a16:creationId xmlns:a16="http://schemas.microsoft.com/office/drawing/2014/main" id="{8CC32887-0276-B54F-DE0A-9647B25F032C}"/>
              </a:ext>
            </a:extLst>
          </p:cNvPr>
          <p:cNvCxnSpPr>
            <a:cxnSpLocks/>
          </p:cNvCxnSpPr>
          <p:nvPr/>
        </p:nvCxnSpPr>
        <p:spPr>
          <a:xfrm>
            <a:off x="9271000" y="5013224"/>
            <a:ext cx="2628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9" name="Textfeld 138">
            <a:extLst>
              <a:ext uri="{FF2B5EF4-FFF2-40B4-BE49-F238E27FC236}">
                <a16:creationId xmlns:a16="http://schemas.microsoft.com/office/drawing/2014/main" id="{DE493FD3-530A-3332-4B57-F2899A7578EE}"/>
              </a:ext>
            </a:extLst>
          </p:cNvPr>
          <p:cNvSpPr txBox="1"/>
          <p:nvPr/>
        </p:nvSpPr>
        <p:spPr>
          <a:xfrm>
            <a:off x="6831921" y="1658587"/>
            <a:ext cx="1430097" cy="646331"/>
          </a:xfrm>
          <a:prstGeom prst="rect">
            <a:avLst/>
          </a:prstGeom>
          <a:noFill/>
        </p:spPr>
        <p:txBody>
          <a:bodyPr wrap="square" rtlCol="0">
            <a:spAutoFit/>
          </a:bodyPr>
          <a:lstStyle/>
          <a:p>
            <a:pPr algn="r"/>
            <a:r>
              <a:rPr lang="de-DE" sz="3600" dirty="0">
                <a:ln>
                  <a:solidFill>
                    <a:sysClr val="windowText" lastClr="000000"/>
                  </a:solidFill>
                </a:ln>
                <a:noFill/>
              </a:rPr>
              <a:t>4</a:t>
            </a:r>
          </a:p>
        </p:txBody>
      </p:sp>
      <p:sp>
        <p:nvSpPr>
          <p:cNvPr id="140" name="Textfeld 139">
            <a:extLst>
              <a:ext uri="{FF2B5EF4-FFF2-40B4-BE49-F238E27FC236}">
                <a16:creationId xmlns:a16="http://schemas.microsoft.com/office/drawing/2014/main" id="{95C43EB5-D2BB-F5EE-D224-FEF4007B5F4D}"/>
              </a:ext>
            </a:extLst>
          </p:cNvPr>
          <p:cNvSpPr txBox="1"/>
          <p:nvPr/>
        </p:nvSpPr>
        <p:spPr>
          <a:xfrm>
            <a:off x="6838271" y="2385876"/>
            <a:ext cx="1430097" cy="646331"/>
          </a:xfrm>
          <a:prstGeom prst="rect">
            <a:avLst/>
          </a:prstGeom>
          <a:noFill/>
        </p:spPr>
        <p:txBody>
          <a:bodyPr wrap="square" rtlCol="0">
            <a:spAutoFit/>
          </a:bodyPr>
          <a:lstStyle/>
          <a:p>
            <a:pPr algn="r"/>
            <a:r>
              <a:rPr lang="de-DE" sz="3600" dirty="0">
                <a:ln>
                  <a:solidFill>
                    <a:sysClr val="windowText" lastClr="000000"/>
                  </a:solidFill>
                </a:ln>
                <a:noFill/>
              </a:rPr>
              <a:t>5</a:t>
            </a:r>
          </a:p>
        </p:txBody>
      </p:sp>
      <p:sp>
        <p:nvSpPr>
          <p:cNvPr id="141" name="Textfeld 140">
            <a:extLst>
              <a:ext uri="{FF2B5EF4-FFF2-40B4-BE49-F238E27FC236}">
                <a16:creationId xmlns:a16="http://schemas.microsoft.com/office/drawing/2014/main" id="{9AFB6ED8-ADE8-3690-019D-2B6A219B09F3}"/>
              </a:ext>
            </a:extLst>
          </p:cNvPr>
          <p:cNvSpPr txBox="1"/>
          <p:nvPr/>
        </p:nvSpPr>
        <p:spPr>
          <a:xfrm>
            <a:off x="6845017" y="3103070"/>
            <a:ext cx="1430097" cy="646331"/>
          </a:xfrm>
          <a:prstGeom prst="rect">
            <a:avLst/>
          </a:prstGeom>
          <a:noFill/>
        </p:spPr>
        <p:txBody>
          <a:bodyPr wrap="square" rtlCol="0">
            <a:spAutoFit/>
          </a:bodyPr>
          <a:lstStyle/>
          <a:p>
            <a:pPr algn="r"/>
            <a:r>
              <a:rPr lang="de-DE" sz="3600" dirty="0">
                <a:ln>
                  <a:solidFill>
                    <a:sysClr val="windowText" lastClr="000000"/>
                  </a:solidFill>
                </a:ln>
                <a:noFill/>
              </a:rPr>
              <a:t>6</a:t>
            </a:r>
          </a:p>
        </p:txBody>
      </p:sp>
      <p:sp>
        <p:nvSpPr>
          <p:cNvPr id="142" name="Textfeld 141">
            <a:extLst>
              <a:ext uri="{FF2B5EF4-FFF2-40B4-BE49-F238E27FC236}">
                <a16:creationId xmlns:a16="http://schemas.microsoft.com/office/drawing/2014/main" id="{1189B6E1-897C-D6F7-BE27-65CC6E04EAEC}"/>
              </a:ext>
            </a:extLst>
          </p:cNvPr>
          <p:cNvSpPr txBox="1"/>
          <p:nvPr/>
        </p:nvSpPr>
        <p:spPr>
          <a:xfrm>
            <a:off x="6845017" y="3822789"/>
            <a:ext cx="1430097" cy="646331"/>
          </a:xfrm>
          <a:prstGeom prst="rect">
            <a:avLst/>
          </a:prstGeom>
          <a:noFill/>
        </p:spPr>
        <p:txBody>
          <a:bodyPr wrap="square" rtlCol="0">
            <a:spAutoFit/>
          </a:bodyPr>
          <a:lstStyle/>
          <a:p>
            <a:pPr algn="r"/>
            <a:r>
              <a:rPr lang="de-DE" sz="3600" dirty="0">
                <a:ln>
                  <a:solidFill>
                    <a:sysClr val="windowText" lastClr="000000"/>
                  </a:solidFill>
                </a:ln>
                <a:noFill/>
              </a:rPr>
              <a:t>7</a:t>
            </a:r>
          </a:p>
        </p:txBody>
      </p:sp>
      <p:sp>
        <p:nvSpPr>
          <p:cNvPr id="143" name="Textfeld 142">
            <a:extLst>
              <a:ext uri="{FF2B5EF4-FFF2-40B4-BE49-F238E27FC236}">
                <a16:creationId xmlns:a16="http://schemas.microsoft.com/office/drawing/2014/main" id="{9E3A86A5-0ACB-A743-3600-FE1A3904482C}"/>
              </a:ext>
            </a:extLst>
          </p:cNvPr>
          <p:cNvSpPr txBox="1"/>
          <p:nvPr/>
        </p:nvSpPr>
        <p:spPr>
          <a:xfrm>
            <a:off x="6845017" y="4534426"/>
            <a:ext cx="1430097" cy="646331"/>
          </a:xfrm>
          <a:prstGeom prst="rect">
            <a:avLst/>
          </a:prstGeom>
          <a:noFill/>
        </p:spPr>
        <p:txBody>
          <a:bodyPr wrap="square" rtlCol="0">
            <a:spAutoFit/>
          </a:bodyPr>
          <a:lstStyle/>
          <a:p>
            <a:pPr algn="r"/>
            <a:r>
              <a:rPr lang="de-DE" sz="3600" dirty="0">
                <a:ln>
                  <a:solidFill>
                    <a:sysClr val="windowText" lastClr="000000"/>
                  </a:solidFill>
                </a:ln>
                <a:noFill/>
              </a:rPr>
              <a:t>8</a:t>
            </a:r>
          </a:p>
        </p:txBody>
      </p:sp>
      <p:sp>
        <p:nvSpPr>
          <p:cNvPr id="144" name="Textfeld 143">
            <a:extLst>
              <a:ext uri="{FF2B5EF4-FFF2-40B4-BE49-F238E27FC236}">
                <a16:creationId xmlns:a16="http://schemas.microsoft.com/office/drawing/2014/main" id="{1320B646-D1F3-9800-1BC6-CC611EEB189F}"/>
              </a:ext>
            </a:extLst>
          </p:cNvPr>
          <p:cNvSpPr txBox="1"/>
          <p:nvPr/>
        </p:nvSpPr>
        <p:spPr>
          <a:xfrm>
            <a:off x="2690446" y="141439"/>
            <a:ext cx="8126092" cy="830997"/>
          </a:xfrm>
          <a:prstGeom prst="rect">
            <a:avLst/>
          </a:prstGeom>
          <a:noFill/>
        </p:spPr>
        <p:txBody>
          <a:bodyPr wrap="square" rtlCol="0">
            <a:spAutoFit/>
          </a:bodyPr>
          <a:lstStyle/>
          <a:p>
            <a:r>
              <a:rPr lang="de-DE" sz="2400" dirty="0" err="1"/>
              <a:t>Lies</a:t>
            </a:r>
            <a:r>
              <a:rPr lang="de-DE" sz="2400" dirty="0"/>
              <a:t> die Menge an verbrauchter Schwefelsäure ab und notiere diese.</a:t>
            </a:r>
          </a:p>
        </p:txBody>
      </p:sp>
      <p:sp>
        <p:nvSpPr>
          <p:cNvPr id="175" name="Abgerundetes Rechteck 174">
            <a:hlinkClick r:id="" action="ppaction://hlinkshowjump?jump=nextslide"/>
            <a:extLst>
              <a:ext uri="{FF2B5EF4-FFF2-40B4-BE49-F238E27FC236}">
                <a16:creationId xmlns:a16="http://schemas.microsoft.com/office/drawing/2014/main" id="{CB457D4A-505A-A7EA-1789-D4F8A268955F}"/>
              </a:ext>
            </a:extLst>
          </p:cNvPr>
          <p:cNvSpPr/>
          <p:nvPr/>
        </p:nvSpPr>
        <p:spPr>
          <a:xfrm>
            <a:off x="8275114" y="559573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Tree>
    <p:extLst>
      <p:ext uri="{BB962C8B-B14F-4D97-AF65-F5344CB8AC3E}">
        <p14:creationId xmlns:p14="http://schemas.microsoft.com/office/powerpoint/2010/main" val="2654812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008ADCB4-78AE-E569-8098-36C54EED6587}"/>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B1C379AF-9459-D3A9-4814-54F98DEA8240}"/>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4" name="Abgerundetes Rechteck 3">
            <a:hlinkClick r:id="rId2" action="ppaction://hlinksldjump"/>
            <a:extLst>
              <a:ext uri="{FF2B5EF4-FFF2-40B4-BE49-F238E27FC236}">
                <a16:creationId xmlns:a16="http://schemas.microsoft.com/office/drawing/2014/main" id="{240CBB45-EB92-6891-20E2-E76D5A4660DC}"/>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5" name="Grafik 4" descr="Ein Bild, das Reihe, Diagramm enthält.&#10;&#10;Automatisch generierte Beschreibung">
            <a:extLst>
              <a:ext uri="{FF2B5EF4-FFF2-40B4-BE49-F238E27FC236}">
                <a16:creationId xmlns:a16="http://schemas.microsoft.com/office/drawing/2014/main" id="{A6681B75-95E5-9BC1-DD00-675E679FC661}"/>
              </a:ext>
            </a:extLst>
          </p:cNvPr>
          <p:cNvPicPr>
            <a:picLocks noChangeAspect="1"/>
          </p:cNvPicPr>
          <p:nvPr/>
        </p:nvPicPr>
        <p:blipFill>
          <a:blip r:embed="rId3"/>
          <a:stretch>
            <a:fillRect/>
          </a:stretch>
        </p:blipFill>
        <p:spPr>
          <a:xfrm>
            <a:off x="3044138" y="843164"/>
            <a:ext cx="7772400" cy="5582858"/>
          </a:xfrm>
          <a:prstGeom prst="rect">
            <a:avLst/>
          </a:prstGeom>
        </p:spPr>
      </p:pic>
      <p:sp>
        <p:nvSpPr>
          <p:cNvPr id="6" name="Rechteck 5">
            <a:extLst>
              <a:ext uri="{FF2B5EF4-FFF2-40B4-BE49-F238E27FC236}">
                <a16:creationId xmlns:a16="http://schemas.microsoft.com/office/drawing/2014/main" id="{C37D0C78-F644-EEF7-82CF-32CECE4CBF2B}"/>
              </a:ext>
            </a:extLst>
          </p:cNvPr>
          <p:cNvSpPr/>
          <p:nvPr/>
        </p:nvSpPr>
        <p:spPr>
          <a:xfrm>
            <a:off x="3285326" y="830937"/>
            <a:ext cx="7608807" cy="531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50DFF557-AD7C-4EC2-12CA-20CC76BF4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0D4043E7-0651-378D-7F71-D658ABD59CA7}"/>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6693DDAB-B91F-39D3-D07F-441449FD35DA}"/>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94FDB7A6-9325-79D4-2A8F-24B73B93D89E}"/>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B1E054EC-CDD3-EDAC-DDAD-3EBD2A0021D8}"/>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838A0AF3-0D1A-734F-77BE-E0D5D29AC65F}"/>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699EBE9A-428A-9A20-D2C3-F6738B6F678D}"/>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D7C61DA-1AA6-0C12-FC48-BF89EEB4B6B6}"/>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DAFFD5C-1818-C59E-4831-5667EF2035C4}"/>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8B34FEA0-2B56-8F78-41CD-957D80F44C13}"/>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A75625B9-947F-ADFB-041D-CED8695FCE7E}"/>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61E83B9A-18ED-C035-9866-65F0D6A6500C}"/>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Ecken des Rechtecks auf der gleichen Seite abrunden 18">
            <a:extLst>
              <a:ext uri="{FF2B5EF4-FFF2-40B4-BE49-F238E27FC236}">
                <a16:creationId xmlns:a16="http://schemas.microsoft.com/office/drawing/2014/main" id="{6FC86B10-4EF4-01F0-23D0-A129B8664FB9}"/>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Abgerundetes Rechteck 19">
            <a:extLst>
              <a:ext uri="{FF2B5EF4-FFF2-40B4-BE49-F238E27FC236}">
                <a16:creationId xmlns:a16="http://schemas.microsoft.com/office/drawing/2014/main" id="{C92FAFAC-4291-84ED-032A-0FC8E0E012F1}"/>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Träne 20">
            <a:extLst>
              <a:ext uri="{FF2B5EF4-FFF2-40B4-BE49-F238E27FC236}">
                <a16:creationId xmlns:a16="http://schemas.microsoft.com/office/drawing/2014/main" id="{54792A7F-9817-402B-582E-4AC843AE1E25}"/>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mit Pfeil 21">
            <a:extLst>
              <a:ext uri="{FF2B5EF4-FFF2-40B4-BE49-F238E27FC236}">
                <a16:creationId xmlns:a16="http://schemas.microsoft.com/office/drawing/2014/main" id="{38E180F0-C9F7-57E5-AB48-F888CF8C32EB}"/>
              </a:ext>
            </a:extLst>
          </p:cNvPr>
          <p:cNvCxnSpPr>
            <a:cxnSpLocks/>
          </p:cNvCxnSpPr>
          <p:nvPr/>
        </p:nvCxnSpPr>
        <p:spPr>
          <a:xfrm>
            <a:off x="3044138" y="6157809"/>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3" name="Gerade Verbindung mit Pfeil 22">
            <a:extLst>
              <a:ext uri="{FF2B5EF4-FFF2-40B4-BE49-F238E27FC236}">
                <a16:creationId xmlns:a16="http://schemas.microsoft.com/office/drawing/2014/main" id="{936B3170-F838-68F9-D226-7DAE2865AE43}"/>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4" name="Textfeld 23">
            <a:extLst>
              <a:ext uri="{FF2B5EF4-FFF2-40B4-BE49-F238E27FC236}">
                <a16:creationId xmlns:a16="http://schemas.microsoft.com/office/drawing/2014/main" id="{96109875-3BBD-BCC0-C3CE-BACE939946A4}"/>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spTree>
    <p:extLst>
      <p:ext uri="{BB962C8B-B14F-4D97-AF65-F5344CB8AC3E}">
        <p14:creationId xmlns:p14="http://schemas.microsoft.com/office/powerpoint/2010/main" val="26764105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5" name="Abgerundetes Rechteck 4">
            <a:hlinkClick r:id="rId2"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pic>
        <p:nvPicPr>
          <p:cNvPr id="44" name="Grafik 43" descr="Ein Bild, das Text, Diagramm, Reihe, Screenshot enthält.&#10;&#10;Automatisch generierte Beschreibung">
            <a:extLst>
              <a:ext uri="{FF2B5EF4-FFF2-40B4-BE49-F238E27FC236}">
                <a16:creationId xmlns:a16="http://schemas.microsoft.com/office/drawing/2014/main" id="{00DE032B-ECBE-D1F9-8E66-92AB071CD5F1}"/>
              </a:ext>
            </a:extLst>
          </p:cNvPr>
          <p:cNvPicPr>
            <a:picLocks noChangeAspect="1"/>
          </p:cNvPicPr>
          <p:nvPr/>
        </p:nvPicPr>
        <p:blipFill rotWithShape="1">
          <a:blip r:embed="rId3"/>
          <a:srcRect t="6177"/>
          <a:stretch/>
        </p:blipFill>
        <p:spPr>
          <a:xfrm>
            <a:off x="3051046" y="965643"/>
            <a:ext cx="5706323" cy="5429113"/>
          </a:xfrm>
          <a:prstGeom prst="rect">
            <a:avLst/>
          </a:prstGeom>
        </p:spPr>
      </p:pic>
      <p:sp>
        <p:nvSpPr>
          <p:cNvPr id="9" name="Rechteck 8">
            <a:extLst>
              <a:ext uri="{FF2B5EF4-FFF2-40B4-BE49-F238E27FC236}">
                <a16:creationId xmlns:a16="http://schemas.microsoft.com/office/drawing/2014/main" id="{64EFB45D-E93F-8D05-9EAA-CBCAB80DDB81}"/>
              </a:ext>
            </a:extLst>
          </p:cNvPr>
          <p:cNvSpPr/>
          <p:nvPr/>
        </p:nvSpPr>
        <p:spPr>
          <a:xfrm>
            <a:off x="3285328" y="843164"/>
            <a:ext cx="3283634" cy="5305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5713231"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603104"/>
            <a:ext cx="0" cy="582291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2238639" y="6302014"/>
            <a:ext cx="7714722" cy="369332"/>
          </a:xfrm>
          <a:prstGeom prst="rect">
            <a:avLst/>
          </a:prstGeom>
          <a:noFill/>
        </p:spPr>
        <p:txBody>
          <a:bodyPr wrap="square" rtlCol="0">
            <a:spAutoFit/>
          </a:bodyPr>
          <a:lstStyle/>
          <a:p>
            <a:pPr algn="ctr"/>
            <a:r>
              <a:rPr lang="de-DE" dirty="0"/>
              <a:t>Volumen an zugegebener Schwefelsäure [</a:t>
            </a:r>
            <a:r>
              <a:rPr lang="de-DE" dirty="0" err="1"/>
              <a:t>mL</a:t>
            </a:r>
            <a:r>
              <a:rPr lang="de-DE" dirty="0"/>
              <a:t>]</a:t>
            </a:r>
          </a:p>
        </p:txBody>
      </p:sp>
      <p:sp>
        <p:nvSpPr>
          <p:cNvPr id="6" name="Textfeld 5">
            <a:extLst>
              <a:ext uri="{FF2B5EF4-FFF2-40B4-BE49-F238E27FC236}">
                <a16:creationId xmlns:a16="http://schemas.microsoft.com/office/drawing/2014/main" id="{6774B92E-B06F-D850-CB75-3B88FCD50CB9}"/>
              </a:ext>
            </a:extLst>
          </p:cNvPr>
          <p:cNvSpPr txBox="1"/>
          <p:nvPr/>
        </p:nvSpPr>
        <p:spPr>
          <a:xfrm>
            <a:off x="2690446" y="141439"/>
            <a:ext cx="8126092" cy="461665"/>
          </a:xfrm>
          <a:prstGeom prst="rect">
            <a:avLst/>
          </a:prstGeom>
          <a:noFill/>
        </p:spPr>
        <p:txBody>
          <a:bodyPr wrap="square" rtlCol="0">
            <a:spAutoFit/>
          </a:bodyPr>
          <a:lstStyle/>
          <a:p>
            <a:r>
              <a:rPr lang="de-DE" sz="2400" dirty="0"/>
              <a:t>Beobachte den Verlauf des Graphen während der Titration.</a:t>
            </a:r>
          </a:p>
        </p:txBody>
      </p:sp>
      <p:pic>
        <p:nvPicPr>
          <p:cNvPr id="50" name="Grafik 49">
            <a:extLst>
              <a:ext uri="{FF2B5EF4-FFF2-40B4-BE49-F238E27FC236}">
                <a16:creationId xmlns:a16="http://schemas.microsoft.com/office/drawing/2014/main" id="{8F57134C-F8A0-DB15-4DC4-6A4514A85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51" name="Freihandform 50">
            <a:extLst>
              <a:ext uri="{FF2B5EF4-FFF2-40B4-BE49-F238E27FC236}">
                <a16:creationId xmlns:a16="http://schemas.microsoft.com/office/drawing/2014/main" id="{D17C8462-CE98-3FA2-AE35-5CF3EFB1D22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2" name="Rechteck 51">
            <a:extLst>
              <a:ext uri="{FF2B5EF4-FFF2-40B4-BE49-F238E27FC236}">
                <a16:creationId xmlns:a16="http://schemas.microsoft.com/office/drawing/2014/main" id="{92EEBDB8-0635-891B-96E5-1524BD0C10FB}"/>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3" name="Rechteck 52">
            <a:extLst>
              <a:ext uri="{FF2B5EF4-FFF2-40B4-BE49-F238E27FC236}">
                <a16:creationId xmlns:a16="http://schemas.microsoft.com/office/drawing/2014/main" id="{364F9CFA-3FE7-51F7-4579-D8F401748B3A}"/>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4" name="Rechteck 53">
            <a:extLst>
              <a:ext uri="{FF2B5EF4-FFF2-40B4-BE49-F238E27FC236}">
                <a16:creationId xmlns:a16="http://schemas.microsoft.com/office/drawing/2014/main" id="{543CA49E-9C63-86D5-4241-FCD94BDD5083}"/>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5" name="Rechteck 54">
            <a:extLst>
              <a:ext uri="{FF2B5EF4-FFF2-40B4-BE49-F238E27FC236}">
                <a16:creationId xmlns:a16="http://schemas.microsoft.com/office/drawing/2014/main" id="{015FC70A-DC76-4F88-2D1A-96B36390B678}"/>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Rechteck 55">
            <a:extLst>
              <a:ext uri="{FF2B5EF4-FFF2-40B4-BE49-F238E27FC236}">
                <a16:creationId xmlns:a16="http://schemas.microsoft.com/office/drawing/2014/main" id="{9C1D8C1F-773C-FC5C-AE92-663DA56E66FA}"/>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7" name="Rechteck 56">
            <a:extLst>
              <a:ext uri="{FF2B5EF4-FFF2-40B4-BE49-F238E27FC236}">
                <a16:creationId xmlns:a16="http://schemas.microsoft.com/office/drawing/2014/main" id="{DF478DF6-09D7-D2B2-D222-2791033C1A5F}"/>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8" name="Rechteck 57">
            <a:extLst>
              <a:ext uri="{FF2B5EF4-FFF2-40B4-BE49-F238E27FC236}">
                <a16:creationId xmlns:a16="http://schemas.microsoft.com/office/drawing/2014/main" id="{50EFE5FE-B522-50B2-5868-740A4C2011BD}"/>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9" name="Rechteck 58">
            <a:extLst>
              <a:ext uri="{FF2B5EF4-FFF2-40B4-BE49-F238E27FC236}">
                <a16:creationId xmlns:a16="http://schemas.microsoft.com/office/drawing/2014/main" id="{FBA04D09-A223-FC75-3FE0-86DAA213F932}"/>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Rechteck 59">
            <a:extLst>
              <a:ext uri="{FF2B5EF4-FFF2-40B4-BE49-F238E27FC236}">
                <a16:creationId xmlns:a16="http://schemas.microsoft.com/office/drawing/2014/main" id="{05B4D980-0D29-A43C-2176-8CEF33F752BE}"/>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1" name="Rechteck 60">
            <a:extLst>
              <a:ext uri="{FF2B5EF4-FFF2-40B4-BE49-F238E27FC236}">
                <a16:creationId xmlns:a16="http://schemas.microsoft.com/office/drawing/2014/main" id="{315AF625-FA2F-E59F-343C-9796EEEC7B7D}"/>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Ecken des Rechtecks auf der gleichen Seite abrunden 61">
            <a:extLst>
              <a:ext uri="{FF2B5EF4-FFF2-40B4-BE49-F238E27FC236}">
                <a16:creationId xmlns:a16="http://schemas.microsoft.com/office/drawing/2014/main" id="{81432E3D-5278-0FA4-FFAA-1BE8CEF32C03}"/>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3" name="Rechteck 62">
            <a:extLst>
              <a:ext uri="{FF2B5EF4-FFF2-40B4-BE49-F238E27FC236}">
                <a16:creationId xmlns:a16="http://schemas.microsoft.com/office/drawing/2014/main" id="{3C473865-6F92-76BD-3460-2F46F4504562}"/>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Abgerundetes Rechteck 63">
            <a:extLst>
              <a:ext uri="{FF2B5EF4-FFF2-40B4-BE49-F238E27FC236}">
                <a16:creationId xmlns:a16="http://schemas.microsoft.com/office/drawing/2014/main" id="{4C047391-336F-718E-F501-EBB84AE3D081}"/>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5" name="Träne 64">
            <a:extLst>
              <a:ext uri="{FF2B5EF4-FFF2-40B4-BE49-F238E27FC236}">
                <a16:creationId xmlns:a16="http://schemas.microsoft.com/office/drawing/2014/main" id="{AC7E800B-268F-545B-9A0F-7612E6208CB3}"/>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Rechteck 65">
            <a:extLst>
              <a:ext uri="{FF2B5EF4-FFF2-40B4-BE49-F238E27FC236}">
                <a16:creationId xmlns:a16="http://schemas.microsoft.com/office/drawing/2014/main" id="{F7F9A8BD-B355-A8D4-C5C1-EDF48922E674}"/>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7" name="Rechteck 66">
            <a:extLst>
              <a:ext uri="{FF2B5EF4-FFF2-40B4-BE49-F238E27FC236}">
                <a16:creationId xmlns:a16="http://schemas.microsoft.com/office/drawing/2014/main" id="{7F0B3CA0-37B0-E1D6-E728-0BBDF29A2B51}"/>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Abgerundetes Rechteck 6">
            <a:hlinkClick r:id="" action="ppaction://hlinkshowjump?jump=nextslide"/>
            <a:extLst>
              <a:ext uri="{FF2B5EF4-FFF2-40B4-BE49-F238E27FC236}">
                <a16:creationId xmlns:a16="http://schemas.microsoft.com/office/drawing/2014/main" id="{B2CE41E6-5D89-FB6C-F8FF-0D9C25B7DD81}"/>
              </a:ext>
            </a:extLst>
          </p:cNvPr>
          <p:cNvSpPr/>
          <p:nvPr/>
        </p:nvSpPr>
        <p:spPr>
          <a:xfrm>
            <a:off x="9205665" y="5916208"/>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Weiter </a:t>
            </a:r>
            <a:r>
              <a:rPr lang="de-DE" sz="2400" dirty="0">
                <a:sym typeface="Wingdings" pitchFamily="2" charset="2"/>
              </a:rPr>
              <a:t></a:t>
            </a:r>
            <a:endParaRPr lang="de-DE" sz="2400" dirty="0"/>
          </a:p>
        </p:txBody>
      </p:sp>
      <p:sp>
        <p:nvSpPr>
          <p:cNvPr id="8" name="Abgerundetes Rechteck 7">
            <a:hlinkClick r:id="" action="ppaction://hlinkshowjump?jump=previousslide"/>
            <a:extLst>
              <a:ext uri="{FF2B5EF4-FFF2-40B4-BE49-F238E27FC236}">
                <a16:creationId xmlns:a16="http://schemas.microsoft.com/office/drawing/2014/main" id="{F1E42B0D-A67B-E111-3E0B-E9C268FF4783}"/>
              </a:ext>
            </a:extLst>
          </p:cNvPr>
          <p:cNvSpPr/>
          <p:nvPr/>
        </p:nvSpPr>
        <p:spPr>
          <a:xfrm>
            <a:off x="9199414" y="618756"/>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Animation wiederholen</a:t>
            </a:r>
          </a:p>
        </p:txBody>
      </p:sp>
    </p:spTree>
    <p:extLst>
      <p:ext uri="{BB962C8B-B14F-4D97-AF65-F5344CB8AC3E}">
        <p14:creationId xmlns:p14="http://schemas.microsoft.com/office/powerpoint/2010/main" val="2798362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3500"/>
                            </p:stCondLst>
                            <p:childTnLst>
                              <p:par>
                                <p:cTn id="9" presetID="26" presetClass="emph" presetSubtype="0" repeatCount="3000" fill="hold" grpId="1" nodeType="afterEffect">
                                  <p:stCondLst>
                                    <p:cond delay="0"/>
                                  </p:stCondLst>
                                  <p:childTnLst>
                                    <p:animEffect transition="out" filter="fade">
                                      <p:cBhvr>
                                        <p:cTn id="10" dur="1000" tmFilter="0, 0; .2, .5; .8, .5; 1, 0"/>
                                        <p:tgtEl>
                                          <p:spTgt spid="49"/>
                                        </p:tgtEl>
                                      </p:cBhvr>
                                    </p:animEffect>
                                    <p:animScale>
                                      <p:cBhvr>
                                        <p:cTn id="11" dur="500" autoRev="1" fill="hold"/>
                                        <p:tgtEl>
                                          <p:spTgt spid="49"/>
                                        </p:tgtEl>
                                      </p:cBhvr>
                                      <p:by x="105000" y="105000"/>
                                    </p:animScale>
                                  </p:childTnLst>
                                </p:cTn>
                              </p:par>
                            </p:childTnLst>
                          </p:cTn>
                        </p:par>
                        <p:par>
                          <p:cTn id="12" fill="hold">
                            <p:stCondLst>
                              <p:cond delay="6500"/>
                            </p:stCondLst>
                            <p:childTnLst>
                              <p:par>
                                <p:cTn id="13" presetID="10" presetClass="entr" presetSubtype="0" fill="hold" grpId="1" nodeType="afterEffect">
                                  <p:stCondLst>
                                    <p:cond delay="20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9000"/>
                            </p:stCondLst>
                            <p:childTnLst>
                              <p:par>
                                <p:cTn id="17" presetID="26" presetClass="emph" presetSubtype="0" repeatCount="3000" fill="hold" grpId="0" nodeType="afterEffect">
                                  <p:stCondLst>
                                    <p:cond delay="0"/>
                                  </p:stCondLst>
                                  <p:childTnLst>
                                    <p:animEffect transition="out" filter="fade">
                                      <p:cBhvr>
                                        <p:cTn id="18" dur="1000" tmFilter="0, 0; .2, .5; .8, .5; 1, 0"/>
                                        <p:tgtEl>
                                          <p:spTgt spid="48"/>
                                        </p:tgtEl>
                                      </p:cBhvr>
                                    </p:animEffect>
                                    <p:animScale>
                                      <p:cBhvr>
                                        <p:cTn id="19" dur="500" autoRev="1" fill="hold"/>
                                        <p:tgtEl>
                                          <p:spTgt spid="48"/>
                                        </p:tgtEl>
                                      </p:cBhvr>
                                      <p:by x="105000" y="105000"/>
                                    </p:animScale>
                                  </p:childTnLst>
                                </p:cTn>
                              </p:par>
                            </p:childTnLst>
                          </p:cTn>
                        </p:par>
                        <p:par>
                          <p:cTn id="20" fill="hold">
                            <p:stCondLst>
                              <p:cond delay="12000"/>
                            </p:stCondLst>
                            <p:childTnLst>
                              <p:par>
                                <p:cTn id="21" presetID="22" presetClass="exit" presetSubtype="8" fill="hold" grpId="0" nodeType="afterEffect">
                                  <p:stCondLst>
                                    <p:cond delay="0"/>
                                  </p:stCondLst>
                                  <p:childTnLst>
                                    <p:animEffect transition="out" filter="wipe(left)">
                                      <p:cBhvr>
                                        <p:cTn id="22" dur="10000"/>
                                        <p:tgtEl>
                                          <p:spTgt spid="9"/>
                                        </p:tgtEl>
                                      </p:cBhvr>
                                    </p:animEffect>
                                    <p:set>
                                      <p:cBhvr>
                                        <p:cTn id="23" dur="1" fill="hold">
                                          <p:stCondLst>
                                            <p:cond delay="9999"/>
                                          </p:stCondLst>
                                        </p:cTn>
                                        <p:tgtEl>
                                          <p:spTgt spid="9"/>
                                        </p:tgtEl>
                                        <p:attrNameLst>
                                          <p:attrName>style.visibility</p:attrName>
                                        </p:attrNameLst>
                                      </p:cBhvr>
                                      <p:to>
                                        <p:strVal val="hidden"/>
                                      </p:to>
                                    </p:set>
                                  </p:childTnLst>
                                </p:cTn>
                              </p:par>
                              <p:par>
                                <p:cTn id="24" presetID="8" presetClass="emph" presetSubtype="0" fill="hold" grpId="0" nodeType="withEffect">
                                  <p:stCondLst>
                                    <p:cond delay="0"/>
                                  </p:stCondLst>
                                  <p:childTnLst>
                                    <p:animRot by="5400000">
                                      <p:cBhvr>
                                        <p:cTn id="25" dur="1000" fill="hold"/>
                                        <p:tgtEl>
                                          <p:spTgt spid="64"/>
                                        </p:tgtEl>
                                        <p:attrNameLst>
                                          <p:attrName>r</p:attrName>
                                        </p:attrNameLst>
                                      </p:cBhvr>
                                    </p:animRot>
                                  </p:childTnLst>
                                </p:cTn>
                              </p:par>
                              <p:par>
                                <p:cTn id="26" presetID="1" presetClass="entr" presetSubtype="0" fill="hold" grpId="1" nodeType="withEffect">
                                  <p:stCondLst>
                                    <p:cond delay="500"/>
                                  </p:stCondLst>
                                  <p:childTnLst>
                                    <p:set>
                                      <p:cBhvr>
                                        <p:cTn id="27" dur="1" fill="hold">
                                          <p:stCondLst>
                                            <p:cond delay="0"/>
                                          </p:stCondLst>
                                        </p:cTn>
                                        <p:tgtEl>
                                          <p:spTgt spid="65"/>
                                        </p:tgtEl>
                                        <p:attrNameLst>
                                          <p:attrName>style.visibility</p:attrName>
                                        </p:attrNameLst>
                                      </p:cBhvr>
                                      <p:to>
                                        <p:strVal val="visible"/>
                                      </p:to>
                                    </p:set>
                                  </p:childTnLst>
                                </p:cTn>
                              </p:par>
                              <p:par>
                                <p:cTn id="28" presetID="42" presetClass="exit" presetSubtype="0" repeatCount="30000" fill="hold" grpId="0" nodeType="withEffect">
                                  <p:stCondLst>
                                    <p:cond delay="500"/>
                                  </p:stCondLst>
                                  <p:childTnLst>
                                    <p:animEffect transition="out" filter="fade">
                                      <p:cBhvr>
                                        <p:cTn id="29" dur="500"/>
                                        <p:tgtEl>
                                          <p:spTgt spid="65"/>
                                        </p:tgtEl>
                                      </p:cBhvr>
                                    </p:animEffect>
                                    <p:anim calcmode="lin" valueType="num">
                                      <p:cBhvr>
                                        <p:cTn id="30" dur="500"/>
                                        <p:tgtEl>
                                          <p:spTgt spid="65"/>
                                        </p:tgtEl>
                                        <p:attrNameLst>
                                          <p:attrName>ppt_x</p:attrName>
                                        </p:attrNameLst>
                                      </p:cBhvr>
                                      <p:tavLst>
                                        <p:tav tm="0">
                                          <p:val>
                                            <p:strVal val="ppt_x"/>
                                          </p:val>
                                        </p:tav>
                                        <p:tav tm="100000">
                                          <p:val>
                                            <p:strVal val="ppt_x"/>
                                          </p:val>
                                        </p:tav>
                                      </p:tavLst>
                                    </p:anim>
                                    <p:anim calcmode="lin" valueType="num">
                                      <p:cBhvr>
                                        <p:cTn id="31" dur="500"/>
                                        <p:tgtEl>
                                          <p:spTgt spid="65"/>
                                        </p:tgtEl>
                                        <p:attrNameLst>
                                          <p:attrName>ppt_y</p:attrName>
                                        </p:attrNameLst>
                                      </p:cBhvr>
                                      <p:tavLst>
                                        <p:tav tm="0">
                                          <p:val>
                                            <p:strVal val="ppt_y"/>
                                          </p:val>
                                        </p:tav>
                                        <p:tav tm="100000">
                                          <p:val>
                                            <p:strVal val="ppt_y+.1"/>
                                          </p:val>
                                        </p:tav>
                                      </p:tavLst>
                                    </p:anim>
                                    <p:set>
                                      <p:cBhvr>
                                        <p:cTn id="32" dur="1" fill="hold">
                                          <p:stCondLst>
                                            <p:cond delay="499"/>
                                          </p:stCondLst>
                                        </p:cTn>
                                        <p:tgtEl>
                                          <p:spTgt spid="65"/>
                                        </p:tgtEl>
                                        <p:attrNameLst>
                                          <p:attrName>style.visibility</p:attrName>
                                        </p:attrNameLst>
                                      </p:cBhvr>
                                      <p:to>
                                        <p:strVal val="hidden"/>
                                      </p:to>
                                    </p:set>
                                  </p:childTnLst>
                                </p:cTn>
                              </p:par>
                              <p:par>
                                <p:cTn id="33" presetID="22" presetClass="entr" presetSubtype="4" fill="hold" grpId="0" nodeType="withEffect">
                                  <p:stCondLst>
                                    <p:cond delay="50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6000"/>
                                        <p:tgtEl>
                                          <p:spTgt spid="63"/>
                                        </p:tgtEl>
                                      </p:cBhvr>
                                    </p:animEffect>
                                  </p:childTnLst>
                                </p:cTn>
                              </p:par>
                              <p:par>
                                <p:cTn id="36" presetID="22" presetClass="entr" presetSubtype="4" fill="hold" grpId="0" nodeType="withEffect">
                                  <p:stCondLst>
                                    <p:cond delay="600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6000"/>
                                        <p:tgtEl>
                                          <p:spTgt spid="66"/>
                                        </p:tgtEl>
                                      </p:cBhvr>
                                    </p:animEffect>
                                  </p:childTnLst>
                                </p:cTn>
                              </p:par>
                              <p:par>
                                <p:cTn id="39" presetID="22" presetClass="entr" presetSubtype="4" fill="hold" grpId="0" nodeType="withEffect">
                                  <p:stCondLst>
                                    <p:cond delay="12000"/>
                                  </p:st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4000"/>
                                        <p:tgtEl>
                                          <p:spTgt spid="67"/>
                                        </p:tgtEl>
                                      </p:cBhvr>
                                    </p:animEffect>
                                  </p:childTnLst>
                                </p:cTn>
                              </p:par>
                              <p:par>
                                <p:cTn id="42" presetID="22" presetClass="exit" presetSubtype="1" fill="hold" grpId="0" nodeType="withEffect">
                                  <p:stCondLst>
                                    <p:cond delay="0"/>
                                  </p:stCondLst>
                                  <p:childTnLst>
                                    <p:animEffect transition="out" filter="wipe(up)">
                                      <p:cBhvr>
                                        <p:cTn id="43" dur="3000"/>
                                        <p:tgtEl>
                                          <p:spTgt spid="61"/>
                                        </p:tgtEl>
                                      </p:cBhvr>
                                    </p:animEffect>
                                    <p:set>
                                      <p:cBhvr>
                                        <p:cTn id="44" dur="1" fill="hold">
                                          <p:stCondLst>
                                            <p:cond delay="2999"/>
                                          </p:stCondLst>
                                        </p:cTn>
                                        <p:tgtEl>
                                          <p:spTgt spid="61"/>
                                        </p:tgtEl>
                                        <p:attrNameLst>
                                          <p:attrName>style.visibility</p:attrName>
                                        </p:attrNameLst>
                                      </p:cBhvr>
                                      <p:to>
                                        <p:strVal val="hidden"/>
                                      </p:to>
                                    </p:set>
                                  </p:childTnLst>
                                </p:cTn>
                              </p:par>
                              <p:par>
                                <p:cTn id="45" presetID="22" presetClass="exit" presetSubtype="1" fill="hold" grpId="0" nodeType="withEffect">
                                  <p:stCondLst>
                                    <p:cond delay="3000"/>
                                  </p:stCondLst>
                                  <p:childTnLst>
                                    <p:animEffect transition="out" filter="wipe(up)">
                                      <p:cBhvr>
                                        <p:cTn id="46" dur="3000"/>
                                        <p:tgtEl>
                                          <p:spTgt spid="60"/>
                                        </p:tgtEl>
                                      </p:cBhvr>
                                    </p:animEffect>
                                    <p:set>
                                      <p:cBhvr>
                                        <p:cTn id="47" dur="1" fill="hold">
                                          <p:stCondLst>
                                            <p:cond delay="2999"/>
                                          </p:stCondLst>
                                        </p:cTn>
                                        <p:tgtEl>
                                          <p:spTgt spid="60"/>
                                        </p:tgtEl>
                                        <p:attrNameLst>
                                          <p:attrName>style.visibility</p:attrName>
                                        </p:attrNameLst>
                                      </p:cBhvr>
                                      <p:to>
                                        <p:strVal val="hidden"/>
                                      </p:to>
                                    </p:set>
                                  </p:childTnLst>
                                </p:cTn>
                              </p:par>
                              <p:par>
                                <p:cTn id="48" presetID="22" presetClass="exit" presetSubtype="1" fill="hold" grpId="0" nodeType="withEffect">
                                  <p:stCondLst>
                                    <p:cond delay="6000"/>
                                  </p:stCondLst>
                                  <p:childTnLst>
                                    <p:animEffect transition="out" filter="wipe(up)">
                                      <p:cBhvr>
                                        <p:cTn id="49" dur="3000"/>
                                        <p:tgtEl>
                                          <p:spTgt spid="59"/>
                                        </p:tgtEl>
                                      </p:cBhvr>
                                    </p:animEffect>
                                    <p:set>
                                      <p:cBhvr>
                                        <p:cTn id="50" dur="1" fill="hold">
                                          <p:stCondLst>
                                            <p:cond delay="2999"/>
                                          </p:stCondLst>
                                        </p:cTn>
                                        <p:tgtEl>
                                          <p:spTgt spid="59"/>
                                        </p:tgtEl>
                                        <p:attrNameLst>
                                          <p:attrName>style.visibility</p:attrName>
                                        </p:attrNameLst>
                                      </p:cBhvr>
                                      <p:to>
                                        <p:strVal val="hidden"/>
                                      </p:to>
                                    </p:set>
                                  </p:childTnLst>
                                </p:cTn>
                              </p:par>
                              <p:par>
                                <p:cTn id="51" presetID="22" presetClass="exit" presetSubtype="1" fill="hold" grpId="0" nodeType="withEffect">
                                  <p:stCondLst>
                                    <p:cond delay="9000"/>
                                  </p:stCondLst>
                                  <p:childTnLst>
                                    <p:animEffect transition="out" filter="wipe(up)">
                                      <p:cBhvr>
                                        <p:cTn id="52" dur="3000"/>
                                        <p:tgtEl>
                                          <p:spTgt spid="58"/>
                                        </p:tgtEl>
                                      </p:cBhvr>
                                    </p:animEffect>
                                    <p:set>
                                      <p:cBhvr>
                                        <p:cTn id="53" dur="1" fill="hold">
                                          <p:stCondLst>
                                            <p:cond delay="2999"/>
                                          </p:stCondLst>
                                        </p:cTn>
                                        <p:tgtEl>
                                          <p:spTgt spid="58"/>
                                        </p:tgtEl>
                                        <p:attrNameLst>
                                          <p:attrName>style.visibility</p:attrName>
                                        </p:attrNameLst>
                                      </p:cBhvr>
                                      <p:to>
                                        <p:strVal val="hidden"/>
                                      </p:to>
                                    </p:set>
                                  </p:childTnLst>
                                </p:cTn>
                              </p:par>
                              <p:par>
                                <p:cTn id="54" presetID="22" presetClass="exit" presetSubtype="1" fill="hold" grpId="0" nodeType="withEffect">
                                  <p:stCondLst>
                                    <p:cond delay="12000"/>
                                  </p:stCondLst>
                                  <p:childTnLst>
                                    <p:animEffect transition="out" filter="wipe(up)">
                                      <p:cBhvr>
                                        <p:cTn id="55" dur="3000"/>
                                        <p:tgtEl>
                                          <p:spTgt spid="57"/>
                                        </p:tgtEl>
                                      </p:cBhvr>
                                    </p:animEffect>
                                    <p:set>
                                      <p:cBhvr>
                                        <p:cTn id="56" dur="1" fill="hold">
                                          <p:stCondLst>
                                            <p:cond delay="2999"/>
                                          </p:stCondLst>
                                        </p:cTn>
                                        <p:tgtEl>
                                          <p:spTgt spid="57"/>
                                        </p:tgtEl>
                                        <p:attrNameLst>
                                          <p:attrName>style.visibility</p:attrName>
                                        </p:attrNameLst>
                                      </p:cBhvr>
                                      <p:to>
                                        <p:strVal val="hidden"/>
                                      </p:to>
                                    </p:set>
                                  </p:childTnLst>
                                </p:cTn>
                              </p:par>
                              <p:par>
                                <p:cTn id="57" presetID="19" presetClass="emph" presetSubtype="0" fill="hold" grpId="1" nodeType="withEffect">
                                  <p:stCondLst>
                                    <p:cond delay="4000"/>
                                  </p:stCondLst>
                                  <p:childTnLst>
                                    <p:animClr clrSpc="rgb" dir="cw">
                                      <p:cBhvr override="childStyle">
                                        <p:cTn id="58" dur="1000" fill="hold"/>
                                        <p:tgtEl>
                                          <p:spTgt spid="67"/>
                                        </p:tgtEl>
                                        <p:attrNameLst>
                                          <p:attrName>style.color</p:attrName>
                                        </p:attrNameLst>
                                      </p:cBhvr>
                                      <p:to>
                                        <a:srgbClr val="008F00"/>
                                      </p:to>
                                    </p:animClr>
                                    <p:animClr clrSpc="rgb" dir="cw">
                                      <p:cBhvr>
                                        <p:cTn id="59" dur="1000" fill="hold"/>
                                        <p:tgtEl>
                                          <p:spTgt spid="67"/>
                                        </p:tgtEl>
                                        <p:attrNameLst>
                                          <p:attrName>fillcolor</p:attrName>
                                        </p:attrNameLst>
                                      </p:cBhvr>
                                      <p:to>
                                        <a:srgbClr val="008F00"/>
                                      </p:to>
                                    </p:animClr>
                                    <p:set>
                                      <p:cBhvr>
                                        <p:cTn id="60" dur="1000" fill="hold"/>
                                        <p:tgtEl>
                                          <p:spTgt spid="67"/>
                                        </p:tgtEl>
                                        <p:attrNameLst>
                                          <p:attrName>fill.type</p:attrName>
                                        </p:attrNameLst>
                                      </p:cBhvr>
                                      <p:to>
                                        <p:strVal val="solid"/>
                                      </p:to>
                                    </p:set>
                                    <p:set>
                                      <p:cBhvr>
                                        <p:cTn id="61" dur="1000" fill="hold"/>
                                        <p:tgtEl>
                                          <p:spTgt spid="67"/>
                                        </p:tgtEl>
                                        <p:attrNameLst>
                                          <p:attrName>fill.on</p:attrName>
                                        </p:attrNameLst>
                                      </p:cBhvr>
                                      <p:to>
                                        <p:strVal val="true"/>
                                      </p:to>
                                    </p:set>
                                  </p:childTnLst>
                                </p:cTn>
                              </p:par>
                              <p:par>
                                <p:cTn id="62" presetID="19" presetClass="emph" presetSubtype="0" fill="hold" grpId="1" nodeType="withEffect">
                                  <p:stCondLst>
                                    <p:cond delay="4000"/>
                                  </p:stCondLst>
                                  <p:childTnLst>
                                    <p:animClr clrSpc="rgb" dir="cw">
                                      <p:cBhvr override="childStyle">
                                        <p:cTn id="63" dur="1000" fill="hold"/>
                                        <p:tgtEl>
                                          <p:spTgt spid="66"/>
                                        </p:tgtEl>
                                        <p:attrNameLst>
                                          <p:attrName>style.color</p:attrName>
                                        </p:attrNameLst>
                                      </p:cBhvr>
                                      <p:to>
                                        <a:srgbClr val="008F00"/>
                                      </p:to>
                                    </p:animClr>
                                    <p:animClr clrSpc="rgb" dir="cw">
                                      <p:cBhvr>
                                        <p:cTn id="64" dur="1000" fill="hold"/>
                                        <p:tgtEl>
                                          <p:spTgt spid="66"/>
                                        </p:tgtEl>
                                        <p:attrNameLst>
                                          <p:attrName>fillcolor</p:attrName>
                                        </p:attrNameLst>
                                      </p:cBhvr>
                                      <p:to>
                                        <a:srgbClr val="008F00"/>
                                      </p:to>
                                    </p:animClr>
                                    <p:set>
                                      <p:cBhvr>
                                        <p:cTn id="65" dur="1000" fill="hold"/>
                                        <p:tgtEl>
                                          <p:spTgt spid="66"/>
                                        </p:tgtEl>
                                        <p:attrNameLst>
                                          <p:attrName>fill.type</p:attrName>
                                        </p:attrNameLst>
                                      </p:cBhvr>
                                      <p:to>
                                        <p:strVal val="solid"/>
                                      </p:to>
                                    </p:set>
                                    <p:set>
                                      <p:cBhvr>
                                        <p:cTn id="66" dur="1000" fill="hold"/>
                                        <p:tgtEl>
                                          <p:spTgt spid="66"/>
                                        </p:tgtEl>
                                        <p:attrNameLst>
                                          <p:attrName>fill.on</p:attrName>
                                        </p:attrNameLst>
                                      </p:cBhvr>
                                      <p:to>
                                        <p:strVal val="true"/>
                                      </p:to>
                                    </p:set>
                                  </p:childTnLst>
                                </p:cTn>
                              </p:par>
                              <p:par>
                                <p:cTn id="67" presetID="19" presetClass="emph" presetSubtype="0" fill="hold" grpId="1" nodeType="withEffect">
                                  <p:stCondLst>
                                    <p:cond delay="4000"/>
                                  </p:stCondLst>
                                  <p:childTnLst>
                                    <p:animClr clrSpc="rgb" dir="cw">
                                      <p:cBhvr override="childStyle">
                                        <p:cTn id="68" dur="1000" fill="hold"/>
                                        <p:tgtEl>
                                          <p:spTgt spid="63"/>
                                        </p:tgtEl>
                                        <p:attrNameLst>
                                          <p:attrName>style.color</p:attrName>
                                        </p:attrNameLst>
                                      </p:cBhvr>
                                      <p:to>
                                        <a:srgbClr val="008F00"/>
                                      </p:to>
                                    </p:animClr>
                                    <p:animClr clrSpc="rgb" dir="cw">
                                      <p:cBhvr>
                                        <p:cTn id="69" dur="1000" fill="hold"/>
                                        <p:tgtEl>
                                          <p:spTgt spid="63"/>
                                        </p:tgtEl>
                                        <p:attrNameLst>
                                          <p:attrName>fillcolor</p:attrName>
                                        </p:attrNameLst>
                                      </p:cBhvr>
                                      <p:to>
                                        <a:srgbClr val="008F00"/>
                                      </p:to>
                                    </p:animClr>
                                    <p:set>
                                      <p:cBhvr>
                                        <p:cTn id="70" dur="1000" fill="hold"/>
                                        <p:tgtEl>
                                          <p:spTgt spid="63"/>
                                        </p:tgtEl>
                                        <p:attrNameLst>
                                          <p:attrName>fill.type</p:attrName>
                                        </p:attrNameLst>
                                      </p:cBhvr>
                                      <p:to>
                                        <p:strVal val="solid"/>
                                      </p:to>
                                    </p:set>
                                    <p:set>
                                      <p:cBhvr>
                                        <p:cTn id="71" dur="1000" fill="hold"/>
                                        <p:tgtEl>
                                          <p:spTgt spid="63"/>
                                        </p:tgtEl>
                                        <p:attrNameLst>
                                          <p:attrName>fill.on</p:attrName>
                                        </p:attrNameLst>
                                      </p:cBhvr>
                                      <p:to>
                                        <p:strVal val="true"/>
                                      </p:to>
                                    </p:set>
                                  </p:childTnLst>
                                </p:cTn>
                              </p:par>
                              <p:par>
                                <p:cTn id="72" presetID="19" presetClass="emph" presetSubtype="0" fill="hold" grpId="0" nodeType="withEffect">
                                  <p:stCondLst>
                                    <p:cond delay="4000"/>
                                  </p:stCondLst>
                                  <p:childTnLst>
                                    <p:animClr clrSpc="rgb" dir="cw">
                                      <p:cBhvr override="childStyle">
                                        <p:cTn id="73" dur="1000" fill="hold"/>
                                        <p:tgtEl>
                                          <p:spTgt spid="62"/>
                                        </p:tgtEl>
                                        <p:attrNameLst>
                                          <p:attrName>style.color</p:attrName>
                                        </p:attrNameLst>
                                      </p:cBhvr>
                                      <p:to>
                                        <a:srgbClr val="008F00"/>
                                      </p:to>
                                    </p:animClr>
                                    <p:animClr clrSpc="rgb" dir="cw">
                                      <p:cBhvr>
                                        <p:cTn id="74" dur="1000" fill="hold"/>
                                        <p:tgtEl>
                                          <p:spTgt spid="62"/>
                                        </p:tgtEl>
                                        <p:attrNameLst>
                                          <p:attrName>fillcolor</p:attrName>
                                        </p:attrNameLst>
                                      </p:cBhvr>
                                      <p:to>
                                        <a:srgbClr val="008F00"/>
                                      </p:to>
                                    </p:animClr>
                                    <p:set>
                                      <p:cBhvr>
                                        <p:cTn id="75" dur="1000" fill="hold"/>
                                        <p:tgtEl>
                                          <p:spTgt spid="62"/>
                                        </p:tgtEl>
                                        <p:attrNameLst>
                                          <p:attrName>fill.type</p:attrName>
                                        </p:attrNameLst>
                                      </p:cBhvr>
                                      <p:to>
                                        <p:strVal val="solid"/>
                                      </p:to>
                                    </p:set>
                                    <p:set>
                                      <p:cBhvr>
                                        <p:cTn id="76" dur="1000" fill="hold"/>
                                        <p:tgtEl>
                                          <p:spTgt spid="62"/>
                                        </p:tgtEl>
                                        <p:attrNameLst>
                                          <p:attrName>fill.on</p:attrName>
                                        </p:attrNameLst>
                                      </p:cBhvr>
                                      <p:to>
                                        <p:strVal val="true"/>
                                      </p:to>
                                    </p:set>
                                  </p:childTnLst>
                                </p:cTn>
                              </p:par>
                              <p:par>
                                <p:cTn id="77" presetID="19" presetClass="emph" presetSubtype="0" fill="hold" grpId="2" nodeType="withEffect">
                                  <p:stCondLst>
                                    <p:cond delay="5000"/>
                                  </p:stCondLst>
                                  <p:childTnLst>
                                    <p:animClr clrSpc="rgb" dir="cw">
                                      <p:cBhvr override="childStyle">
                                        <p:cTn id="78" dur="1000" fill="hold"/>
                                        <p:tgtEl>
                                          <p:spTgt spid="67"/>
                                        </p:tgtEl>
                                        <p:attrNameLst>
                                          <p:attrName>style.color</p:attrName>
                                        </p:attrNameLst>
                                      </p:cBhvr>
                                      <p:to>
                                        <a:srgbClr val="FF0000"/>
                                      </p:to>
                                    </p:animClr>
                                    <p:animClr clrSpc="rgb" dir="cw">
                                      <p:cBhvr>
                                        <p:cTn id="79" dur="1000" fill="hold"/>
                                        <p:tgtEl>
                                          <p:spTgt spid="67"/>
                                        </p:tgtEl>
                                        <p:attrNameLst>
                                          <p:attrName>fillcolor</p:attrName>
                                        </p:attrNameLst>
                                      </p:cBhvr>
                                      <p:to>
                                        <a:srgbClr val="FF0000"/>
                                      </p:to>
                                    </p:animClr>
                                    <p:set>
                                      <p:cBhvr>
                                        <p:cTn id="80" dur="1000" fill="hold"/>
                                        <p:tgtEl>
                                          <p:spTgt spid="67"/>
                                        </p:tgtEl>
                                        <p:attrNameLst>
                                          <p:attrName>fill.type</p:attrName>
                                        </p:attrNameLst>
                                      </p:cBhvr>
                                      <p:to>
                                        <p:strVal val="solid"/>
                                      </p:to>
                                    </p:set>
                                    <p:set>
                                      <p:cBhvr>
                                        <p:cTn id="81" dur="1000" fill="hold"/>
                                        <p:tgtEl>
                                          <p:spTgt spid="67"/>
                                        </p:tgtEl>
                                        <p:attrNameLst>
                                          <p:attrName>fill.on</p:attrName>
                                        </p:attrNameLst>
                                      </p:cBhvr>
                                      <p:to>
                                        <p:strVal val="true"/>
                                      </p:to>
                                    </p:set>
                                  </p:childTnLst>
                                </p:cTn>
                              </p:par>
                              <p:par>
                                <p:cTn id="82" presetID="19" presetClass="emph" presetSubtype="0" fill="hold" grpId="2" nodeType="withEffect">
                                  <p:stCondLst>
                                    <p:cond delay="5000"/>
                                  </p:stCondLst>
                                  <p:childTnLst>
                                    <p:animClr clrSpc="rgb" dir="cw">
                                      <p:cBhvr override="childStyle">
                                        <p:cTn id="83" dur="1000" fill="hold"/>
                                        <p:tgtEl>
                                          <p:spTgt spid="66"/>
                                        </p:tgtEl>
                                        <p:attrNameLst>
                                          <p:attrName>style.color</p:attrName>
                                        </p:attrNameLst>
                                      </p:cBhvr>
                                      <p:to>
                                        <a:srgbClr val="FF0000"/>
                                      </p:to>
                                    </p:animClr>
                                    <p:animClr clrSpc="rgb" dir="cw">
                                      <p:cBhvr>
                                        <p:cTn id="84" dur="1000" fill="hold"/>
                                        <p:tgtEl>
                                          <p:spTgt spid="66"/>
                                        </p:tgtEl>
                                        <p:attrNameLst>
                                          <p:attrName>fillcolor</p:attrName>
                                        </p:attrNameLst>
                                      </p:cBhvr>
                                      <p:to>
                                        <a:srgbClr val="FF0000"/>
                                      </p:to>
                                    </p:animClr>
                                    <p:set>
                                      <p:cBhvr>
                                        <p:cTn id="85" dur="1000" fill="hold"/>
                                        <p:tgtEl>
                                          <p:spTgt spid="66"/>
                                        </p:tgtEl>
                                        <p:attrNameLst>
                                          <p:attrName>fill.type</p:attrName>
                                        </p:attrNameLst>
                                      </p:cBhvr>
                                      <p:to>
                                        <p:strVal val="solid"/>
                                      </p:to>
                                    </p:set>
                                    <p:set>
                                      <p:cBhvr>
                                        <p:cTn id="86" dur="1000" fill="hold"/>
                                        <p:tgtEl>
                                          <p:spTgt spid="66"/>
                                        </p:tgtEl>
                                        <p:attrNameLst>
                                          <p:attrName>fill.on</p:attrName>
                                        </p:attrNameLst>
                                      </p:cBhvr>
                                      <p:to>
                                        <p:strVal val="true"/>
                                      </p:to>
                                    </p:set>
                                  </p:childTnLst>
                                </p:cTn>
                              </p:par>
                              <p:par>
                                <p:cTn id="87" presetID="19" presetClass="emph" presetSubtype="0" fill="hold" grpId="2" nodeType="withEffect">
                                  <p:stCondLst>
                                    <p:cond delay="5000"/>
                                  </p:stCondLst>
                                  <p:childTnLst>
                                    <p:animClr clrSpc="rgb" dir="cw">
                                      <p:cBhvr override="childStyle">
                                        <p:cTn id="88" dur="1000" fill="hold"/>
                                        <p:tgtEl>
                                          <p:spTgt spid="63"/>
                                        </p:tgtEl>
                                        <p:attrNameLst>
                                          <p:attrName>style.color</p:attrName>
                                        </p:attrNameLst>
                                      </p:cBhvr>
                                      <p:to>
                                        <a:srgbClr val="FF0000"/>
                                      </p:to>
                                    </p:animClr>
                                    <p:animClr clrSpc="rgb" dir="cw">
                                      <p:cBhvr>
                                        <p:cTn id="89" dur="1000" fill="hold"/>
                                        <p:tgtEl>
                                          <p:spTgt spid="63"/>
                                        </p:tgtEl>
                                        <p:attrNameLst>
                                          <p:attrName>fillcolor</p:attrName>
                                        </p:attrNameLst>
                                      </p:cBhvr>
                                      <p:to>
                                        <a:srgbClr val="FF0000"/>
                                      </p:to>
                                    </p:animClr>
                                    <p:set>
                                      <p:cBhvr>
                                        <p:cTn id="90" dur="1000" fill="hold"/>
                                        <p:tgtEl>
                                          <p:spTgt spid="63"/>
                                        </p:tgtEl>
                                        <p:attrNameLst>
                                          <p:attrName>fill.type</p:attrName>
                                        </p:attrNameLst>
                                      </p:cBhvr>
                                      <p:to>
                                        <p:strVal val="solid"/>
                                      </p:to>
                                    </p:set>
                                    <p:set>
                                      <p:cBhvr>
                                        <p:cTn id="91" dur="1000" fill="hold"/>
                                        <p:tgtEl>
                                          <p:spTgt spid="63"/>
                                        </p:tgtEl>
                                        <p:attrNameLst>
                                          <p:attrName>fill.on</p:attrName>
                                        </p:attrNameLst>
                                      </p:cBhvr>
                                      <p:to>
                                        <p:strVal val="true"/>
                                      </p:to>
                                    </p:set>
                                  </p:childTnLst>
                                </p:cTn>
                              </p:par>
                              <p:par>
                                <p:cTn id="92" presetID="19" presetClass="emph" presetSubtype="0" fill="hold" grpId="1" nodeType="withEffect">
                                  <p:stCondLst>
                                    <p:cond delay="5000"/>
                                  </p:stCondLst>
                                  <p:childTnLst>
                                    <p:animClr clrSpc="rgb" dir="cw">
                                      <p:cBhvr override="childStyle">
                                        <p:cTn id="93" dur="1000" fill="hold"/>
                                        <p:tgtEl>
                                          <p:spTgt spid="62"/>
                                        </p:tgtEl>
                                        <p:attrNameLst>
                                          <p:attrName>style.color</p:attrName>
                                        </p:attrNameLst>
                                      </p:cBhvr>
                                      <p:to>
                                        <a:srgbClr val="FF0000"/>
                                      </p:to>
                                    </p:animClr>
                                    <p:animClr clrSpc="rgb" dir="cw">
                                      <p:cBhvr>
                                        <p:cTn id="94" dur="1000" fill="hold"/>
                                        <p:tgtEl>
                                          <p:spTgt spid="62"/>
                                        </p:tgtEl>
                                        <p:attrNameLst>
                                          <p:attrName>fillcolor</p:attrName>
                                        </p:attrNameLst>
                                      </p:cBhvr>
                                      <p:to>
                                        <a:srgbClr val="FF0000"/>
                                      </p:to>
                                    </p:animClr>
                                    <p:set>
                                      <p:cBhvr>
                                        <p:cTn id="95" dur="1000" fill="hold"/>
                                        <p:tgtEl>
                                          <p:spTgt spid="62"/>
                                        </p:tgtEl>
                                        <p:attrNameLst>
                                          <p:attrName>fill.type</p:attrName>
                                        </p:attrNameLst>
                                      </p:cBhvr>
                                      <p:to>
                                        <p:strVal val="solid"/>
                                      </p:to>
                                    </p:set>
                                    <p:set>
                                      <p:cBhvr>
                                        <p:cTn id="96" dur="1000" fill="hold"/>
                                        <p:tgtEl>
                                          <p:spTgt spid="62"/>
                                        </p:tgtEl>
                                        <p:attrNameLst>
                                          <p:attrName>fill.on</p:attrName>
                                        </p:attrNameLst>
                                      </p:cBhvr>
                                      <p:to>
                                        <p:strVal val="true"/>
                                      </p:to>
                                    </p:set>
                                  </p:childTnLst>
                                </p:cTn>
                              </p:par>
                            </p:childTnLst>
                          </p:cTn>
                        </p:par>
                        <p:par>
                          <p:cTn id="97" fill="hold">
                            <p:stCondLst>
                              <p:cond delay="28000"/>
                            </p:stCondLst>
                            <p:childTnLst>
                              <p:par>
                                <p:cTn id="98" presetID="10" presetClass="entr" presetSubtype="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28500"/>
                            </p:stCondLst>
                            <p:childTnLst>
                              <p:par>
                                <p:cTn id="102" presetID="10"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8" grpId="0"/>
      <p:bldP spid="48" grpId="1"/>
      <p:bldP spid="49" grpId="0"/>
      <p:bldP spid="49" grpId="1"/>
      <p:bldP spid="57" grpId="0" animBg="1"/>
      <p:bldP spid="58" grpId="0" animBg="1"/>
      <p:bldP spid="59" grpId="0" animBg="1"/>
      <p:bldP spid="60" grpId="0" animBg="1"/>
      <p:bldP spid="61" grpId="0" animBg="1"/>
      <p:bldP spid="62" grpId="0" animBg="1"/>
      <p:bldP spid="62" grpId="1" animBg="1"/>
      <p:bldP spid="63" grpId="0" animBg="1"/>
      <p:bldP spid="63" grpId="1" animBg="1"/>
      <p:bldP spid="63" grpId="2" animBg="1"/>
      <p:bldP spid="64" grpId="0" animBg="1"/>
      <p:bldP spid="65" grpId="0" animBg="1"/>
      <p:bldP spid="65" grpId="1" animBg="1"/>
      <p:bldP spid="66" grpId="0" animBg="1"/>
      <p:bldP spid="66" grpId="1" animBg="1"/>
      <p:bldP spid="66" grpId="2" animBg="1"/>
      <p:bldP spid="67" grpId="0" animBg="1"/>
      <p:bldP spid="67" grpId="1" animBg="1"/>
      <p:bldP spid="67" grpId="2"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7183" y="1614152"/>
            <a:ext cx="185788" cy="2606157"/>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4011620" y="772910"/>
            <a:ext cx="5424755" cy="1200329"/>
          </a:xfrm>
          <a:prstGeom prst="rect">
            <a:avLst/>
          </a:prstGeom>
          <a:noFill/>
        </p:spPr>
        <p:txBody>
          <a:bodyPr wrap="square" rtlCol="0">
            <a:spAutoFit/>
          </a:bodyPr>
          <a:lstStyle/>
          <a:p>
            <a:r>
              <a:rPr lang="de-DE" sz="2400" dirty="0"/>
              <a:t>Wähle eine Säure, um die unbekannte Konzentration der Natronlauge zu bestimmen.  </a:t>
            </a:r>
          </a:p>
        </p:txBody>
      </p:sp>
      <p:pic>
        <p:nvPicPr>
          <p:cNvPr id="4" name="Grafik 3" descr="Ein Bild, das Entwurf, Zeichnung, Design enthält.&#10;&#10;Automatisch generierte Beschreibung">
            <a:extLst>
              <a:ext uri="{FF2B5EF4-FFF2-40B4-BE49-F238E27FC236}">
                <a16:creationId xmlns:a16="http://schemas.microsoft.com/office/drawing/2014/main" id="{0EC1487F-1D39-D66C-150C-3B1D6F4BCF89}"/>
              </a:ext>
            </a:extLst>
          </p:cNvPr>
          <p:cNvPicPr>
            <a:picLocks noChangeAspect="1"/>
          </p:cNvPicPr>
          <p:nvPr/>
        </p:nvPicPr>
        <p:blipFill>
          <a:blip r:embed="rId3"/>
          <a:stretch>
            <a:fillRect/>
          </a:stretch>
        </p:blipFill>
        <p:spPr>
          <a:xfrm>
            <a:off x="3949082" y="3903885"/>
            <a:ext cx="1506562" cy="2569634"/>
          </a:xfrm>
          <a:prstGeom prst="rect">
            <a:avLst/>
          </a:prstGeom>
        </p:spPr>
      </p:pic>
      <p:sp>
        <p:nvSpPr>
          <p:cNvPr id="37" name="Rechteck 36">
            <a:extLst>
              <a:ext uri="{FF2B5EF4-FFF2-40B4-BE49-F238E27FC236}">
                <a16:creationId xmlns:a16="http://schemas.microsoft.com/office/drawing/2014/main" id="{8FBBF9DC-7EFA-0796-8055-6FF5E702D665}"/>
              </a:ext>
            </a:extLst>
          </p:cNvPr>
          <p:cNvSpPr/>
          <p:nvPr/>
        </p:nvSpPr>
        <p:spPr>
          <a:xfrm>
            <a:off x="4173366" y="5164757"/>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mc:AlternateContent xmlns:mc="http://schemas.openxmlformats.org/markup-compatibility/2006" xmlns:a14="http://schemas.microsoft.com/office/drawing/2010/main">
        <mc:Choice Requires="a14">
          <p:sp>
            <p:nvSpPr>
              <p:cNvPr id="39" name="Textfeld 38">
                <a:extLst>
                  <a:ext uri="{FF2B5EF4-FFF2-40B4-BE49-F238E27FC236}">
                    <a16:creationId xmlns:a16="http://schemas.microsoft.com/office/drawing/2014/main" id="{175F5CDB-BCB7-CC42-796F-FCE42D586C14}"/>
                  </a:ext>
                </a:extLst>
              </p:cNvPr>
              <p:cNvSpPr txBox="1"/>
              <p:nvPr/>
            </p:nvSpPr>
            <p:spPr>
              <a:xfrm>
                <a:off x="4226660" y="5015260"/>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39" name="Textfeld 38">
                <a:extLst>
                  <a:ext uri="{FF2B5EF4-FFF2-40B4-BE49-F238E27FC236}">
                    <a16:creationId xmlns:a16="http://schemas.microsoft.com/office/drawing/2014/main" id="{175F5CDB-BCB7-CC42-796F-FCE42D586C14}"/>
                  </a:ext>
                </a:extLst>
              </p:cNvPr>
              <p:cNvSpPr txBox="1">
                <a:spLocks noRot="1" noChangeAspect="1" noMove="1" noResize="1" noEditPoints="1" noAdjustHandles="1" noChangeArrowheads="1" noChangeShapeType="1" noTextEdit="1"/>
              </p:cNvSpPr>
              <p:nvPr/>
            </p:nvSpPr>
            <p:spPr>
              <a:xfrm>
                <a:off x="4226660" y="5015260"/>
                <a:ext cx="943182" cy="1105944"/>
              </a:xfrm>
              <a:prstGeom prst="rect">
                <a:avLst/>
              </a:prstGeom>
              <a:blipFill>
                <a:blip r:embed="rId4"/>
                <a:stretch>
                  <a:fillRect/>
                </a:stretch>
              </a:blipFill>
              <a:ln>
                <a:solidFill>
                  <a:schemeClr val="tx1"/>
                </a:solidFill>
              </a:ln>
            </p:spPr>
            <p:txBody>
              <a:bodyPr/>
              <a:lstStyle/>
              <a:p>
                <a:r>
                  <a:rPr lang="de-DE">
                    <a:noFill/>
                  </a:rPr>
                  <a:t> </a:t>
                </a:r>
              </a:p>
            </p:txBody>
          </p:sp>
        </mc:Fallback>
      </mc:AlternateContent>
      <p:pic>
        <p:nvPicPr>
          <p:cNvPr id="40" name="Grafik 39" descr="Ein Bild, das Design enthält.&#10;&#10;Automatisch generierte Beschreibung">
            <a:extLst>
              <a:ext uri="{FF2B5EF4-FFF2-40B4-BE49-F238E27FC236}">
                <a16:creationId xmlns:a16="http://schemas.microsoft.com/office/drawing/2014/main" id="{77016665-9F92-2758-5BBD-6AD423D1C109}"/>
              </a:ext>
            </a:extLst>
          </p:cNvPr>
          <p:cNvPicPr>
            <a:picLocks noChangeAspect="1"/>
          </p:cNvPicPr>
          <p:nvPr/>
        </p:nvPicPr>
        <p:blipFill>
          <a:blip r:embed="rId5"/>
          <a:stretch>
            <a:fillRect/>
          </a:stretch>
        </p:blipFill>
        <p:spPr>
          <a:xfrm>
            <a:off x="4471749" y="5624465"/>
            <a:ext cx="453004" cy="460138"/>
          </a:xfrm>
          <a:prstGeom prst="rect">
            <a:avLst/>
          </a:prstGeom>
        </p:spPr>
      </p:pic>
      <p:grpSp>
        <p:nvGrpSpPr>
          <p:cNvPr id="43" name="Gruppieren 42">
            <a:extLst>
              <a:ext uri="{FF2B5EF4-FFF2-40B4-BE49-F238E27FC236}">
                <a16:creationId xmlns:a16="http://schemas.microsoft.com/office/drawing/2014/main" id="{459ECA08-5C98-3D69-EA61-3B059BB5ADF1}"/>
              </a:ext>
            </a:extLst>
          </p:cNvPr>
          <p:cNvGrpSpPr/>
          <p:nvPr/>
        </p:nvGrpSpPr>
        <p:grpSpPr>
          <a:xfrm>
            <a:off x="8985209" y="3903885"/>
            <a:ext cx="1506562" cy="2569634"/>
            <a:chOff x="5042364" y="3767581"/>
            <a:chExt cx="1506562" cy="2569634"/>
          </a:xfrm>
        </p:grpSpPr>
        <p:grpSp>
          <p:nvGrpSpPr>
            <p:cNvPr id="44" name="Gruppieren 43">
              <a:extLst>
                <a:ext uri="{FF2B5EF4-FFF2-40B4-BE49-F238E27FC236}">
                  <a16:creationId xmlns:a16="http://schemas.microsoft.com/office/drawing/2014/main" id="{B796C9C9-01F2-E599-50CD-7A4A47CDF2E9}"/>
                </a:ext>
              </a:extLst>
            </p:cNvPr>
            <p:cNvGrpSpPr/>
            <p:nvPr/>
          </p:nvGrpSpPr>
          <p:grpSpPr>
            <a:xfrm>
              <a:off x="5042364" y="3767581"/>
              <a:ext cx="1506562" cy="2569634"/>
              <a:chOff x="5042364" y="3767581"/>
              <a:chExt cx="1506562" cy="2569634"/>
            </a:xfrm>
          </p:grpSpPr>
          <p:grpSp>
            <p:nvGrpSpPr>
              <p:cNvPr id="46" name="Gruppieren 45">
                <a:extLst>
                  <a:ext uri="{FF2B5EF4-FFF2-40B4-BE49-F238E27FC236}">
                    <a16:creationId xmlns:a16="http://schemas.microsoft.com/office/drawing/2014/main" id="{D28DD22E-BB48-863C-5AC0-A1E79E6DBA2A}"/>
                  </a:ext>
                </a:extLst>
              </p:cNvPr>
              <p:cNvGrpSpPr/>
              <p:nvPr/>
            </p:nvGrpSpPr>
            <p:grpSpPr>
              <a:xfrm>
                <a:off x="5042364" y="3767581"/>
                <a:ext cx="1506562" cy="2569634"/>
                <a:chOff x="3817492" y="3901971"/>
                <a:chExt cx="1506562" cy="2569634"/>
              </a:xfrm>
            </p:grpSpPr>
            <p:pic>
              <p:nvPicPr>
                <p:cNvPr id="48" name="Grafik 47" descr="Ein Bild, das Entwurf, Zeichnung, Design enthält.&#10;&#10;Automatisch generierte Beschreibung">
                  <a:extLst>
                    <a:ext uri="{FF2B5EF4-FFF2-40B4-BE49-F238E27FC236}">
                      <a16:creationId xmlns:a16="http://schemas.microsoft.com/office/drawing/2014/main" id="{80619423-52D0-29DB-9666-6E94AE6446A8}"/>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49" name="Rechteck 48">
                  <a:extLst>
                    <a:ext uri="{FF2B5EF4-FFF2-40B4-BE49-F238E27FC236}">
                      <a16:creationId xmlns:a16="http://schemas.microsoft.com/office/drawing/2014/main" id="{BCD894EF-2942-8F01-C1F6-7B83ABFA53C4}"/>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41F38EC6-2C6F-2A9D-0F92-9ECD998A5E61}"/>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a:t>
                    </a:r>
                    <a:r>
                      <a:rPr lang="de-DE" sz="1200" baseline="-25000" dirty="0"/>
                      <a:t>2</a:t>
                    </a:r>
                    <a:r>
                      <a:rPr lang="de-DE" sz="1200" dirty="0"/>
                      <a:t>SO</a:t>
                    </a:r>
                    <a:r>
                      <a:rPr lang="de-DE" sz="1200" baseline="-25000" dirty="0"/>
                      <a:t>4</a:t>
                    </a:r>
                    <a:r>
                      <a:rPr lang="de-DE" sz="1200" dirty="0"/>
                      <a:t>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=1</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47" name="Textfeld 46">
                    <a:extLst>
                      <a:ext uri="{FF2B5EF4-FFF2-40B4-BE49-F238E27FC236}">
                        <a16:creationId xmlns:a16="http://schemas.microsoft.com/office/drawing/2014/main" id="{41F38EC6-2C6F-2A9D-0F92-9ECD998A5E61}"/>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6"/>
                    <a:stretch>
                      <a:fillRect/>
                    </a:stretch>
                  </a:blipFill>
                  <a:ln>
                    <a:solidFill>
                      <a:schemeClr val="tx1"/>
                    </a:solidFill>
                  </a:ln>
                </p:spPr>
                <p:txBody>
                  <a:bodyPr/>
                  <a:lstStyle/>
                  <a:p>
                    <a:r>
                      <a:rPr lang="de-DE">
                        <a:noFill/>
                      </a:rPr>
                      <a:t> </a:t>
                    </a:r>
                  </a:p>
                </p:txBody>
              </p:sp>
            </mc:Fallback>
          </mc:AlternateContent>
        </p:grpSp>
        <p:pic>
          <p:nvPicPr>
            <p:cNvPr id="45" name="Grafik 44" descr="Ein Bild, das Design enthält.&#10;&#10;Automatisch generierte Beschreibung">
              <a:extLst>
                <a:ext uri="{FF2B5EF4-FFF2-40B4-BE49-F238E27FC236}">
                  <a16:creationId xmlns:a16="http://schemas.microsoft.com/office/drawing/2014/main" id="{A252CF2E-576F-F991-E515-82AB1E6F9AFD}"/>
                </a:ext>
              </a:extLst>
            </p:cNvPr>
            <p:cNvPicPr>
              <a:picLocks noChangeAspect="1"/>
            </p:cNvPicPr>
            <p:nvPr/>
          </p:nvPicPr>
          <p:blipFill>
            <a:blip r:embed="rId5"/>
            <a:stretch>
              <a:fillRect/>
            </a:stretch>
          </p:blipFill>
          <p:spPr>
            <a:xfrm>
              <a:off x="5565031" y="5488161"/>
              <a:ext cx="453004" cy="460138"/>
            </a:xfrm>
            <a:prstGeom prst="rect">
              <a:avLst/>
            </a:prstGeom>
          </p:spPr>
        </p:pic>
      </p:grpSp>
      <p:grpSp>
        <p:nvGrpSpPr>
          <p:cNvPr id="57" name="Gruppieren 56">
            <a:extLst>
              <a:ext uri="{FF2B5EF4-FFF2-40B4-BE49-F238E27FC236}">
                <a16:creationId xmlns:a16="http://schemas.microsoft.com/office/drawing/2014/main" id="{AE07383C-A260-721A-BE4C-676530818B15}"/>
              </a:ext>
            </a:extLst>
          </p:cNvPr>
          <p:cNvGrpSpPr/>
          <p:nvPr/>
        </p:nvGrpSpPr>
        <p:grpSpPr>
          <a:xfrm>
            <a:off x="6467145" y="3906490"/>
            <a:ext cx="1506562" cy="2569634"/>
            <a:chOff x="5042364" y="3767581"/>
            <a:chExt cx="1506562" cy="2569634"/>
          </a:xfrm>
        </p:grpSpPr>
        <p:grpSp>
          <p:nvGrpSpPr>
            <p:cNvPr id="58" name="Gruppieren 57">
              <a:extLst>
                <a:ext uri="{FF2B5EF4-FFF2-40B4-BE49-F238E27FC236}">
                  <a16:creationId xmlns:a16="http://schemas.microsoft.com/office/drawing/2014/main" id="{07E6A62B-4BFC-5B62-DAC8-058142475B5F}"/>
                </a:ext>
              </a:extLst>
            </p:cNvPr>
            <p:cNvGrpSpPr/>
            <p:nvPr/>
          </p:nvGrpSpPr>
          <p:grpSpPr>
            <a:xfrm>
              <a:off x="5042364" y="3767581"/>
              <a:ext cx="1506562" cy="2569634"/>
              <a:chOff x="5042364" y="3767581"/>
              <a:chExt cx="1506562" cy="2569634"/>
            </a:xfrm>
          </p:grpSpPr>
          <p:grpSp>
            <p:nvGrpSpPr>
              <p:cNvPr id="60" name="Gruppieren 59">
                <a:extLst>
                  <a:ext uri="{FF2B5EF4-FFF2-40B4-BE49-F238E27FC236}">
                    <a16:creationId xmlns:a16="http://schemas.microsoft.com/office/drawing/2014/main" id="{21F1A062-362D-F880-2811-9EC98FF21D09}"/>
                  </a:ext>
                </a:extLst>
              </p:cNvPr>
              <p:cNvGrpSpPr/>
              <p:nvPr/>
            </p:nvGrpSpPr>
            <p:grpSpPr>
              <a:xfrm>
                <a:off x="5042364" y="3767581"/>
                <a:ext cx="1506562" cy="2569634"/>
                <a:chOff x="3817492" y="3901971"/>
                <a:chExt cx="1506562" cy="2569634"/>
              </a:xfrm>
            </p:grpSpPr>
            <p:pic>
              <p:nvPicPr>
                <p:cNvPr id="62" name="Grafik 61" descr="Ein Bild, das Entwurf, Zeichnung, Design enthält.&#10;&#10;Automatisch generierte Beschreibung">
                  <a:extLst>
                    <a:ext uri="{FF2B5EF4-FFF2-40B4-BE49-F238E27FC236}">
                      <a16:creationId xmlns:a16="http://schemas.microsoft.com/office/drawing/2014/main" id="{94932870-9279-2DCF-5A7A-6946D5FDBACF}"/>
                    </a:ext>
                  </a:extLst>
                </p:cNvPr>
                <p:cNvPicPr>
                  <a:picLocks noChangeAspect="1"/>
                </p:cNvPicPr>
                <p:nvPr/>
              </p:nvPicPr>
              <p:blipFill>
                <a:blip r:embed="rId3"/>
                <a:stretch>
                  <a:fillRect/>
                </a:stretch>
              </p:blipFill>
              <p:spPr>
                <a:xfrm>
                  <a:off x="3817492" y="3901971"/>
                  <a:ext cx="1506562" cy="2569634"/>
                </a:xfrm>
                <a:prstGeom prst="rect">
                  <a:avLst/>
                </a:prstGeom>
              </p:spPr>
            </p:pic>
            <p:sp>
              <p:nvSpPr>
                <p:cNvPr id="63" name="Rechteck 62">
                  <a:extLst>
                    <a:ext uri="{FF2B5EF4-FFF2-40B4-BE49-F238E27FC236}">
                      <a16:creationId xmlns:a16="http://schemas.microsoft.com/office/drawing/2014/main" id="{FD921942-E6CC-20A7-13CA-152E4D46B96A}"/>
                    </a:ext>
                  </a:extLst>
                </p:cNvPr>
                <p:cNvSpPr/>
                <p:nvPr/>
              </p:nvSpPr>
              <p:spPr>
                <a:xfrm>
                  <a:off x="4041776" y="5162843"/>
                  <a:ext cx="1049770" cy="107516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grpSp>
          <mc:AlternateContent xmlns:mc="http://schemas.openxmlformats.org/markup-compatibility/2006" xmlns:a14="http://schemas.microsoft.com/office/drawing/2010/main">
            <mc:Choice Requires="a14">
              <p:sp>
                <p:nvSpPr>
                  <p:cNvPr id="61" name="Textfeld 60">
                    <a:extLst>
                      <a:ext uri="{FF2B5EF4-FFF2-40B4-BE49-F238E27FC236}">
                        <a16:creationId xmlns:a16="http://schemas.microsoft.com/office/drawing/2014/main" id="{FDCB503B-AF72-2F3F-0F6E-241E0DF949BF}"/>
                      </a:ext>
                    </a:extLst>
                  </p:cNvPr>
                  <p:cNvSpPr txBox="1"/>
                  <p:nvPr/>
                </p:nvSpPr>
                <p:spPr>
                  <a:xfrm>
                    <a:off x="5319942" y="4878956"/>
                    <a:ext cx="943182" cy="1105944"/>
                  </a:xfrm>
                  <a:prstGeom prst="rect">
                    <a:avLst/>
                  </a:prstGeom>
                  <a:solidFill>
                    <a:schemeClr val="bg1"/>
                  </a:solidFill>
                  <a:ln>
                    <a:solidFill>
                      <a:schemeClr val="tx1"/>
                    </a:solidFill>
                  </a:ln>
                </p:spPr>
                <p:txBody>
                  <a:bodyPr wrap="square" rtlCol="0">
                    <a:spAutoFit/>
                  </a:bodyPr>
                  <a:lstStyle/>
                  <a:p>
                    <a:pPr algn="ctr"/>
                    <a:r>
                      <a:rPr lang="de-DE" sz="1200" dirty="0"/>
                      <a:t>HCl (</a:t>
                    </a:r>
                    <a:r>
                      <a:rPr lang="de-DE" sz="1200" dirty="0" err="1"/>
                      <a:t>aq</a:t>
                    </a:r>
                    <a:r>
                      <a:rPr lang="de-DE" sz="1200" dirty="0"/>
                      <a:t>)</a:t>
                    </a:r>
                  </a:p>
                  <a:p>
                    <a:pPr algn="ctr"/>
                    <a14:m>
                      <m:oMathPara xmlns:m="http://schemas.openxmlformats.org/officeDocument/2006/math">
                        <m:oMathParaPr>
                          <m:jc m:val="centerGroup"/>
                        </m:oMathParaPr>
                        <m:oMath xmlns:m="http://schemas.openxmlformats.org/officeDocument/2006/math">
                          <m:r>
                            <a:rPr lang="de-DE" sz="1050" b="0" i="1" smtClean="0">
                              <a:latin typeface="Cambria Math" panose="02040503050406030204" pitchFamily="18" charset="0"/>
                            </a:rPr>
                            <m:t>𝑐</m:t>
                          </m:r>
                          <m:r>
                            <a:rPr lang="de-DE" sz="1050" b="0" i="1" smtClean="0">
                              <a:latin typeface="Cambria Math" panose="02040503050406030204" pitchFamily="18" charset="0"/>
                            </a:rPr>
                            <m:t>=2</m:t>
                          </m:r>
                          <m:f>
                            <m:fPr>
                              <m:ctrlPr>
                                <a:rPr lang="de-DE" sz="1050" b="0" i="1" smtClean="0">
                                  <a:latin typeface="Cambria Math" panose="02040503050406030204" pitchFamily="18" charset="0"/>
                                </a:rPr>
                              </m:ctrlPr>
                            </m:fPr>
                            <m:num>
                              <m:r>
                                <a:rPr lang="de-DE" sz="1050" b="0" i="1" smtClean="0">
                                  <a:latin typeface="Cambria Math" panose="02040503050406030204" pitchFamily="18" charset="0"/>
                                </a:rPr>
                                <m:t>𝑚𝑜𝑙</m:t>
                              </m:r>
                            </m:num>
                            <m:den>
                              <m:r>
                                <a:rPr lang="de-DE" sz="1050" b="0" i="1" smtClean="0">
                                  <a:latin typeface="Cambria Math" panose="02040503050406030204" pitchFamily="18" charset="0"/>
                                </a:rPr>
                                <m:t>𝐿</m:t>
                              </m:r>
                            </m:den>
                          </m:f>
                        </m:oMath>
                      </m:oMathPara>
                    </a14:m>
                    <a:endParaRPr lang="de-DE" sz="1050" dirty="0"/>
                  </a:p>
                  <a:p>
                    <a:pPr algn="ctr"/>
                    <a:endParaRPr lang="de-DE" sz="2000" dirty="0"/>
                  </a:p>
                  <a:p>
                    <a:pPr algn="ctr"/>
                    <a:endParaRPr lang="de-DE" sz="1400" dirty="0"/>
                  </a:p>
                </p:txBody>
              </p:sp>
            </mc:Choice>
            <mc:Fallback xmlns="">
              <p:sp>
                <p:nvSpPr>
                  <p:cNvPr id="61" name="Textfeld 60">
                    <a:extLst>
                      <a:ext uri="{FF2B5EF4-FFF2-40B4-BE49-F238E27FC236}">
                        <a16:creationId xmlns:a16="http://schemas.microsoft.com/office/drawing/2014/main" id="{FDCB503B-AF72-2F3F-0F6E-241E0DF949BF}"/>
                      </a:ext>
                    </a:extLst>
                  </p:cNvPr>
                  <p:cNvSpPr txBox="1">
                    <a:spLocks noRot="1" noChangeAspect="1" noMove="1" noResize="1" noEditPoints="1" noAdjustHandles="1" noChangeArrowheads="1" noChangeShapeType="1" noTextEdit="1"/>
                  </p:cNvSpPr>
                  <p:nvPr/>
                </p:nvSpPr>
                <p:spPr>
                  <a:xfrm>
                    <a:off x="5319942" y="4878956"/>
                    <a:ext cx="943182" cy="1105944"/>
                  </a:xfrm>
                  <a:prstGeom prst="rect">
                    <a:avLst/>
                  </a:prstGeom>
                  <a:blipFill>
                    <a:blip r:embed="rId7"/>
                    <a:stretch>
                      <a:fillRect/>
                    </a:stretch>
                  </a:blipFill>
                  <a:ln>
                    <a:solidFill>
                      <a:schemeClr val="tx1"/>
                    </a:solidFill>
                  </a:ln>
                </p:spPr>
                <p:txBody>
                  <a:bodyPr/>
                  <a:lstStyle/>
                  <a:p>
                    <a:r>
                      <a:rPr lang="de-DE">
                        <a:noFill/>
                      </a:rPr>
                      <a:t> </a:t>
                    </a:r>
                  </a:p>
                </p:txBody>
              </p:sp>
            </mc:Fallback>
          </mc:AlternateContent>
        </p:grpSp>
        <p:pic>
          <p:nvPicPr>
            <p:cNvPr id="59" name="Grafik 58" descr="Ein Bild, das Design enthält.&#10;&#10;Automatisch generierte Beschreibung">
              <a:extLst>
                <a:ext uri="{FF2B5EF4-FFF2-40B4-BE49-F238E27FC236}">
                  <a16:creationId xmlns:a16="http://schemas.microsoft.com/office/drawing/2014/main" id="{0A98BEE1-F193-E851-E169-523409391064}"/>
                </a:ext>
              </a:extLst>
            </p:cNvPr>
            <p:cNvPicPr>
              <a:picLocks noChangeAspect="1"/>
            </p:cNvPicPr>
            <p:nvPr/>
          </p:nvPicPr>
          <p:blipFill>
            <a:blip r:embed="rId5"/>
            <a:stretch>
              <a:fillRect/>
            </a:stretch>
          </p:blipFill>
          <p:spPr>
            <a:xfrm>
              <a:off x="5565031" y="5488161"/>
              <a:ext cx="453004" cy="460138"/>
            </a:xfrm>
            <a:prstGeom prst="rect">
              <a:avLst/>
            </a:prstGeom>
          </p:spPr>
        </p:pic>
      </p:grpSp>
      <p:sp>
        <p:nvSpPr>
          <p:cNvPr id="2" name="Rechteck 1">
            <a:hlinkClick r:id="rId8" action="ppaction://hlinksldjump"/>
            <a:extLst>
              <a:ext uri="{FF2B5EF4-FFF2-40B4-BE49-F238E27FC236}">
                <a16:creationId xmlns:a16="http://schemas.microsoft.com/office/drawing/2014/main" id="{644D7AE7-FC03-3666-66E7-E2876DA4E0A8}"/>
              </a:ext>
            </a:extLst>
          </p:cNvPr>
          <p:cNvSpPr/>
          <p:nvPr/>
        </p:nvSpPr>
        <p:spPr>
          <a:xfrm>
            <a:off x="3944496" y="3925652"/>
            <a:ext cx="1506561" cy="2485341"/>
          </a:xfrm>
          <a:prstGeom prst="rect">
            <a:avLst/>
          </a:prstGeom>
          <a:solidFill>
            <a:srgbClr val="FFFFFF">
              <a:alpha val="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47845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2000"/>
                                        <p:tgtEl>
                                          <p:spTgt spid="37"/>
                                        </p:tgtEl>
                                      </p:cBhvr>
                                    </p:animEffect>
                                    <p:set>
                                      <p:cBhvr>
                                        <p:cTn id="7" dur="1" fill="hold">
                                          <p:stCondLst>
                                            <p:cond delay="1999"/>
                                          </p:stCondLst>
                                        </p:cTn>
                                        <p:tgtEl>
                                          <p:spTgt spid="37"/>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Text, Diagramm, Reihe, Screenshot enthält.&#10;&#10;Automatisch generierte Beschreibung">
            <a:extLst>
              <a:ext uri="{FF2B5EF4-FFF2-40B4-BE49-F238E27FC236}">
                <a16:creationId xmlns:a16="http://schemas.microsoft.com/office/drawing/2014/main" id="{DCD4D2A2-F426-74BA-66C4-70AE0D0C61D8}"/>
              </a:ext>
            </a:extLst>
          </p:cNvPr>
          <p:cNvPicPr>
            <a:picLocks noChangeAspect="1"/>
          </p:cNvPicPr>
          <p:nvPr/>
        </p:nvPicPr>
        <p:blipFill rotWithShape="1">
          <a:blip r:embed="rId2"/>
          <a:srcRect t="6177"/>
          <a:stretch/>
        </p:blipFill>
        <p:spPr>
          <a:xfrm>
            <a:off x="3051046" y="965643"/>
            <a:ext cx="5706323" cy="5429113"/>
          </a:xfrm>
          <a:prstGeom prst="rect">
            <a:avLst/>
          </a:prstGeom>
        </p:spPr>
      </p:pic>
      <p:graphicFrame>
        <p:nvGraphicFramePr>
          <p:cNvPr id="2" name="Tabelle 1">
            <a:extLst>
              <a:ext uri="{FF2B5EF4-FFF2-40B4-BE49-F238E27FC236}">
                <a16:creationId xmlns:a16="http://schemas.microsoft.com/office/drawing/2014/main" id="{8921D7D9-5848-E4D9-6120-D45959110764}"/>
              </a:ext>
            </a:extLst>
          </p:cNvPr>
          <p:cNvGraphicFramePr>
            <a:graphicFrameLocks noGrp="1"/>
          </p:cNvGraphicFramePr>
          <p:nvPr/>
        </p:nvGraphicFramePr>
        <p:xfrm>
          <a:off x="3290876" y="960589"/>
          <a:ext cx="7031406" cy="5202008"/>
        </p:xfrm>
        <a:graphic>
          <a:graphicData uri="http://schemas.openxmlformats.org/drawingml/2006/table">
            <a:tbl>
              <a:tblPr>
                <a:tableStyleId>{5C22544A-7EE6-4342-B048-85BDC9FD1C3A}</a:tableStyleId>
              </a:tblPr>
              <a:tblGrid>
                <a:gridCol w="370074">
                  <a:extLst>
                    <a:ext uri="{9D8B030D-6E8A-4147-A177-3AD203B41FA5}">
                      <a16:colId xmlns:a16="http://schemas.microsoft.com/office/drawing/2014/main" val="3273424664"/>
                    </a:ext>
                  </a:extLst>
                </a:gridCol>
                <a:gridCol w="370074">
                  <a:extLst>
                    <a:ext uri="{9D8B030D-6E8A-4147-A177-3AD203B41FA5}">
                      <a16:colId xmlns:a16="http://schemas.microsoft.com/office/drawing/2014/main" val="2388202566"/>
                    </a:ext>
                  </a:extLst>
                </a:gridCol>
                <a:gridCol w="370074">
                  <a:extLst>
                    <a:ext uri="{9D8B030D-6E8A-4147-A177-3AD203B41FA5}">
                      <a16:colId xmlns:a16="http://schemas.microsoft.com/office/drawing/2014/main" val="781834160"/>
                    </a:ext>
                  </a:extLst>
                </a:gridCol>
                <a:gridCol w="370074">
                  <a:extLst>
                    <a:ext uri="{9D8B030D-6E8A-4147-A177-3AD203B41FA5}">
                      <a16:colId xmlns:a16="http://schemas.microsoft.com/office/drawing/2014/main" val="4047355988"/>
                    </a:ext>
                  </a:extLst>
                </a:gridCol>
                <a:gridCol w="370074">
                  <a:extLst>
                    <a:ext uri="{9D8B030D-6E8A-4147-A177-3AD203B41FA5}">
                      <a16:colId xmlns:a16="http://schemas.microsoft.com/office/drawing/2014/main" val="4058479033"/>
                    </a:ext>
                  </a:extLst>
                </a:gridCol>
                <a:gridCol w="370074">
                  <a:extLst>
                    <a:ext uri="{9D8B030D-6E8A-4147-A177-3AD203B41FA5}">
                      <a16:colId xmlns:a16="http://schemas.microsoft.com/office/drawing/2014/main" val="4090662458"/>
                    </a:ext>
                  </a:extLst>
                </a:gridCol>
                <a:gridCol w="370074">
                  <a:extLst>
                    <a:ext uri="{9D8B030D-6E8A-4147-A177-3AD203B41FA5}">
                      <a16:colId xmlns:a16="http://schemas.microsoft.com/office/drawing/2014/main" val="995380045"/>
                    </a:ext>
                  </a:extLst>
                </a:gridCol>
                <a:gridCol w="370074">
                  <a:extLst>
                    <a:ext uri="{9D8B030D-6E8A-4147-A177-3AD203B41FA5}">
                      <a16:colId xmlns:a16="http://schemas.microsoft.com/office/drawing/2014/main" val="2889361179"/>
                    </a:ext>
                  </a:extLst>
                </a:gridCol>
                <a:gridCol w="370074">
                  <a:extLst>
                    <a:ext uri="{9D8B030D-6E8A-4147-A177-3AD203B41FA5}">
                      <a16:colId xmlns:a16="http://schemas.microsoft.com/office/drawing/2014/main" val="291746505"/>
                    </a:ext>
                  </a:extLst>
                </a:gridCol>
                <a:gridCol w="370074">
                  <a:extLst>
                    <a:ext uri="{9D8B030D-6E8A-4147-A177-3AD203B41FA5}">
                      <a16:colId xmlns:a16="http://schemas.microsoft.com/office/drawing/2014/main" val="3856621527"/>
                    </a:ext>
                  </a:extLst>
                </a:gridCol>
                <a:gridCol w="370074">
                  <a:extLst>
                    <a:ext uri="{9D8B030D-6E8A-4147-A177-3AD203B41FA5}">
                      <a16:colId xmlns:a16="http://schemas.microsoft.com/office/drawing/2014/main" val="1616190455"/>
                    </a:ext>
                  </a:extLst>
                </a:gridCol>
                <a:gridCol w="370074">
                  <a:extLst>
                    <a:ext uri="{9D8B030D-6E8A-4147-A177-3AD203B41FA5}">
                      <a16:colId xmlns:a16="http://schemas.microsoft.com/office/drawing/2014/main" val="1890961836"/>
                    </a:ext>
                  </a:extLst>
                </a:gridCol>
                <a:gridCol w="370074">
                  <a:extLst>
                    <a:ext uri="{9D8B030D-6E8A-4147-A177-3AD203B41FA5}">
                      <a16:colId xmlns:a16="http://schemas.microsoft.com/office/drawing/2014/main" val="497286514"/>
                    </a:ext>
                  </a:extLst>
                </a:gridCol>
                <a:gridCol w="370074">
                  <a:extLst>
                    <a:ext uri="{9D8B030D-6E8A-4147-A177-3AD203B41FA5}">
                      <a16:colId xmlns:a16="http://schemas.microsoft.com/office/drawing/2014/main" val="1942537216"/>
                    </a:ext>
                  </a:extLst>
                </a:gridCol>
                <a:gridCol w="370074">
                  <a:extLst>
                    <a:ext uri="{9D8B030D-6E8A-4147-A177-3AD203B41FA5}">
                      <a16:colId xmlns:a16="http://schemas.microsoft.com/office/drawing/2014/main" val="28857840"/>
                    </a:ext>
                  </a:extLst>
                </a:gridCol>
                <a:gridCol w="370074">
                  <a:extLst>
                    <a:ext uri="{9D8B030D-6E8A-4147-A177-3AD203B41FA5}">
                      <a16:colId xmlns:a16="http://schemas.microsoft.com/office/drawing/2014/main" val="3164454758"/>
                    </a:ext>
                  </a:extLst>
                </a:gridCol>
                <a:gridCol w="370074">
                  <a:extLst>
                    <a:ext uri="{9D8B030D-6E8A-4147-A177-3AD203B41FA5}">
                      <a16:colId xmlns:a16="http://schemas.microsoft.com/office/drawing/2014/main" val="528776178"/>
                    </a:ext>
                  </a:extLst>
                </a:gridCol>
                <a:gridCol w="370074">
                  <a:extLst>
                    <a:ext uri="{9D8B030D-6E8A-4147-A177-3AD203B41FA5}">
                      <a16:colId xmlns:a16="http://schemas.microsoft.com/office/drawing/2014/main" val="638116222"/>
                    </a:ext>
                  </a:extLst>
                </a:gridCol>
                <a:gridCol w="370074">
                  <a:extLst>
                    <a:ext uri="{9D8B030D-6E8A-4147-A177-3AD203B41FA5}">
                      <a16:colId xmlns:a16="http://schemas.microsoft.com/office/drawing/2014/main" val="2681863334"/>
                    </a:ext>
                  </a:extLst>
                </a:gridCol>
              </a:tblGrid>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757756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8702586"/>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9418017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226228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307440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78791039"/>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814357"/>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5051011"/>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9527447"/>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3956694"/>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9393522"/>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83844448"/>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6892456"/>
                  </a:ext>
                </a:extLst>
              </a:tr>
              <a:tr h="371572">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endParaRPr lang="de-DE"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66843952"/>
                  </a:ext>
                </a:extLst>
              </a:tr>
            </a:tbl>
          </a:graphicData>
        </a:graphic>
      </p:graphicFrame>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Schwefelsäure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03771" y="141439"/>
            <a:ext cx="10118511" cy="461665"/>
          </a:xfrm>
          <a:prstGeom prst="rect">
            <a:avLst/>
          </a:prstGeom>
          <a:noFill/>
        </p:spPr>
        <p:txBody>
          <a:bodyPr wrap="square" rtlCol="0">
            <a:spAutoFit/>
          </a:bodyPr>
          <a:lstStyle/>
          <a:p>
            <a:r>
              <a:rPr lang="de-DE" sz="2400" dirty="0"/>
              <a:t>Klicke im Diagramm auf den Äquivalenzpunkt und notiere die Koordinaten.</a:t>
            </a:r>
          </a:p>
        </p:txBody>
      </p:sp>
      <p:sp>
        <p:nvSpPr>
          <p:cNvPr id="42" name="Rechteck 41">
            <a:extLst>
              <a:ext uri="{FF2B5EF4-FFF2-40B4-BE49-F238E27FC236}">
                <a16:creationId xmlns:a16="http://schemas.microsoft.com/office/drawing/2014/main" id="{6ABD6524-AF02-4EC6-10BF-94B194660A01}"/>
              </a:ext>
            </a:extLst>
          </p:cNvPr>
          <p:cNvSpPr/>
          <p:nvPr/>
        </p:nvSpPr>
        <p:spPr>
          <a:xfrm>
            <a:off x="6822831" y="3221015"/>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7AF8ED56-82BE-C5C7-274D-FF6F78FC7A54}"/>
              </a:ext>
            </a:extLst>
          </p:cNvPr>
          <p:cNvSpPr/>
          <p:nvPr/>
        </p:nvSpPr>
        <p:spPr>
          <a:xfrm>
            <a:off x="10692383" y="132426"/>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Hilfe</a:t>
            </a:r>
          </a:p>
        </p:txBody>
      </p:sp>
      <p:sp>
        <p:nvSpPr>
          <p:cNvPr id="19" name="Abgerundetes Rechteck 18">
            <a:extLst>
              <a:ext uri="{FF2B5EF4-FFF2-40B4-BE49-F238E27FC236}">
                <a16:creationId xmlns:a16="http://schemas.microsoft.com/office/drawing/2014/main" id="{2AFEBC6B-021C-3943-B031-ECE0C37C5194}"/>
              </a:ext>
            </a:extLst>
          </p:cNvPr>
          <p:cNvSpPr/>
          <p:nvPr/>
        </p:nvSpPr>
        <p:spPr>
          <a:xfrm>
            <a:off x="10692383" y="128554"/>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X</a:t>
            </a:r>
          </a:p>
        </p:txBody>
      </p:sp>
      <p:sp>
        <p:nvSpPr>
          <p:cNvPr id="22" name="Rechteck 21">
            <a:hlinkClick r:id="rId4" action="ppaction://hlinksldjump"/>
            <a:extLst>
              <a:ext uri="{FF2B5EF4-FFF2-40B4-BE49-F238E27FC236}">
                <a16:creationId xmlns:a16="http://schemas.microsoft.com/office/drawing/2014/main" id="{6F2B9AE7-1EDA-3CF8-A644-C9D96DEDF0DC}"/>
              </a:ext>
            </a:extLst>
          </p:cNvPr>
          <p:cNvSpPr/>
          <p:nvPr/>
        </p:nvSpPr>
        <p:spPr>
          <a:xfrm>
            <a:off x="3146938" y="837707"/>
            <a:ext cx="7031403" cy="5343644"/>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hlinkClick r:id="" action="ppaction://hlinkshowjump?jump=nextslide"/>
            <a:extLst>
              <a:ext uri="{FF2B5EF4-FFF2-40B4-BE49-F238E27FC236}">
                <a16:creationId xmlns:a16="http://schemas.microsoft.com/office/drawing/2014/main" id="{F5E35461-68B2-7F47-B9C2-2C30D480AE7A}"/>
              </a:ext>
            </a:extLst>
          </p:cNvPr>
          <p:cNvSpPr/>
          <p:nvPr/>
        </p:nvSpPr>
        <p:spPr>
          <a:xfrm>
            <a:off x="5000266" y="3136310"/>
            <a:ext cx="313231" cy="650450"/>
          </a:xfrm>
          <a:prstGeom prst="rect">
            <a:avLst/>
          </a:prstGeom>
          <a:solidFill>
            <a:srgbClr val="FFFFFF">
              <a:alpha val="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p:nvPr/>
            </p:nvSpPr>
            <p:spPr>
              <a:xfrm>
                <a:off x="2003297" y="578903"/>
                <a:ext cx="8597593" cy="6071707"/>
              </a:xfrm>
              <a:prstGeom prst="roundRect">
                <a:avLst/>
              </a:prstGeom>
              <a:solidFill>
                <a:srgbClr val="156082">
                  <a:alpha val="9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2400" dirty="0"/>
                  <a:t>Hilfe:</a:t>
                </a:r>
              </a:p>
              <a:p>
                <a:r>
                  <a:rPr lang="de-DE" sz="2400" dirty="0"/>
                  <a:t>Was ist der Äquivalenzpunkt? </a:t>
                </a:r>
              </a:p>
              <a:p>
                <a:endParaRPr lang="de-DE" sz="2400" dirty="0"/>
              </a:p>
              <a:p>
                <a:r>
                  <a:rPr lang="de-DE" sz="2400" dirty="0"/>
                  <a:t>An diesem Punkt entspricht die Konzentration der Oxonium-Ionen </a:t>
                </a:r>
                <a14:m>
                  <m:oMath xmlns:m="http://schemas.openxmlformats.org/officeDocument/2006/math">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oMath>
                </a14:m>
                <a:r>
                  <a:rPr lang="de-DE" sz="2400" dirty="0"/>
                  <a:t> der Konzentration der Hydroxid-Ionen </a:t>
                </a:r>
                <a14:m>
                  <m:oMath xmlns:m="http://schemas.openxmlformats.org/officeDocument/2006/math">
                    <m:d>
                      <m:dPr>
                        <m:ctrlPr>
                          <a:rPr lang="de-DE" sz="2400" i="1">
                            <a:latin typeface="Cambria Math" panose="02040503050406030204" pitchFamily="18" charset="0"/>
                          </a:rPr>
                        </m:ctrlPr>
                      </m:dPr>
                      <m:e>
                        <m:sSup>
                          <m:sSupPr>
                            <m:ctrlPr>
                              <a:rPr lang="de-DE" sz="2400" i="1" smtClean="0">
                                <a:latin typeface="Cambria Math" panose="02040503050406030204" pitchFamily="18" charset="0"/>
                              </a:rPr>
                            </m:ctrlPr>
                          </m:sSupPr>
                          <m:e>
                            <m:r>
                              <a:rPr lang="de-DE" sz="2400" i="1">
                                <a:latin typeface="Cambria Math" panose="02040503050406030204" pitchFamily="18" charset="0"/>
                              </a:rPr>
                              <m:t>𝑂</m:t>
                            </m:r>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a14:m>
                <a:r>
                  <a:rPr lang="de-DE" sz="2400" dirty="0"/>
                  <a:t>. </a:t>
                </a:r>
              </a:p>
              <a:p>
                <a:r>
                  <a:rPr lang="de-DE" sz="2400" dirty="0"/>
                  <a:t>Mathematisch wird dies wie folgt ausgedrückt:</a:t>
                </a:r>
              </a:p>
              <a:p>
                <a:endParaRPr lang="de-DE" sz="2400" dirty="0"/>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𝐻</m:t>
                              </m:r>
                            </m:e>
                            <m:sub>
                              <m:r>
                                <a:rPr lang="de-DE" sz="2400" b="0" i="1" smtClean="0">
                                  <a:latin typeface="Cambria Math" panose="02040503050406030204" pitchFamily="18" charset="0"/>
                                </a:rPr>
                                <m:t>3</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𝑂</m:t>
                              </m:r>
                            </m:e>
                            <m:sup>
                              <m:r>
                                <a:rPr lang="de-DE" sz="2400" b="0" i="1" smtClean="0">
                                  <a:latin typeface="Cambria Math" panose="02040503050406030204" pitchFamily="18" charset="0"/>
                                </a:rPr>
                                <m:t>+</m:t>
                              </m:r>
                            </m:sup>
                          </m:sSup>
                        </m:e>
                      </m:d>
                      <m:r>
                        <a:rPr lang="de-DE" sz="2400" b="0" i="1" smtClean="0">
                          <a:latin typeface="Cambria Math" panose="02040503050406030204" pitchFamily="18" charset="0"/>
                        </a:rPr>
                        <m:t>=</m:t>
                      </m:r>
                      <m:r>
                        <a:rPr lang="de-DE" sz="2400" b="0" i="1" smtClean="0">
                          <a:latin typeface="Cambria Math" panose="02040503050406030204" pitchFamily="18" charset="0"/>
                        </a:rPr>
                        <m:t>𝑐</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𝑂</m:t>
                          </m:r>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𝐻</m:t>
                              </m:r>
                            </m:e>
                            <m:sup>
                              <m:r>
                                <a:rPr lang="de-DE" sz="2400" b="0" i="1" smtClean="0">
                                  <a:latin typeface="Cambria Math" panose="02040503050406030204" pitchFamily="18" charset="0"/>
                                </a:rPr>
                                <m:t>−</m:t>
                              </m:r>
                            </m:sup>
                          </m:sSup>
                        </m:e>
                      </m:d>
                    </m:oMath>
                  </m:oMathPara>
                </a14:m>
                <a:endParaRPr lang="de-DE" sz="2400" dirty="0"/>
              </a:p>
              <a:p>
                <a:endParaRPr lang="de-DE" sz="2400" dirty="0"/>
              </a:p>
              <a:p>
                <a:r>
                  <a:rPr lang="de-DE" sz="2400" dirty="0"/>
                  <a:t>Einfach gesagt: Es ist in diesem Beispiel genau der Punkt, an dem die Natronlauge durch die Zugabe der Salzsäure gerade verbraucht wurde.</a:t>
                </a:r>
              </a:p>
            </p:txBody>
          </p:sp>
        </mc:Choice>
        <mc:Fallback xmlns="">
          <p:sp>
            <p:nvSpPr>
              <p:cNvPr id="18" name="Abgerundetes Rechteck 17">
                <a:hlinkClick r:id="" action="ppaction://hlinkshowjump?jump=nextslide"/>
                <a:extLst>
                  <a:ext uri="{FF2B5EF4-FFF2-40B4-BE49-F238E27FC236}">
                    <a16:creationId xmlns:a16="http://schemas.microsoft.com/office/drawing/2014/main" id="{A14CA4E3-EAE4-B92F-A52E-5A5702B63EE0}"/>
                  </a:ext>
                </a:extLst>
              </p:cNvPr>
              <p:cNvSpPr>
                <a:spLocks noRot="1" noChangeAspect="1" noMove="1" noResize="1" noEditPoints="1" noAdjustHandles="1" noChangeArrowheads="1" noChangeShapeType="1" noTextEdit="1"/>
              </p:cNvSpPr>
              <p:nvPr/>
            </p:nvSpPr>
            <p:spPr>
              <a:xfrm>
                <a:off x="2003297" y="578903"/>
                <a:ext cx="8597593" cy="6071707"/>
              </a:xfrm>
              <a:prstGeom prst="roundRect">
                <a:avLst/>
              </a:prstGeom>
              <a:blipFill>
                <a:blip r:embed="rId5"/>
                <a:stretch>
                  <a:fillRect/>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9F1192AC-3118-63E2-82AB-E8A2262F1F62}"/>
              </a:ext>
            </a:extLst>
          </p:cNvPr>
          <p:cNvSpPr/>
          <p:nvPr/>
        </p:nvSpPr>
        <p:spPr>
          <a:xfrm>
            <a:off x="10692383" y="915463"/>
            <a:ext cx="1312115" cy="5668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Gitter einblenden</a:t>
            </a:r>
          </a:p>
        </p:txBody>
      </p:sp>
    </p:spTree>
    <p:extLst>
      <p:ext uri="{BB962C8B-B14F-4D97-AF65-F5344CB8AC3E}">
        <p14:creationId xmlns:p14="http://schemas.microsoft.com/office/powerpoint/2010/main" val="2032689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900" decel="100000" fill="hold"/>
                                        <p:tgtEl>
                                          <p:spTgt spid="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ppt_x</p:attrName>
                                        </p:attrNameLst>
                                      </p:cBhvr>
                                      <p:tavLst>
                                        <p:tav tm="0">
                                          <p:val>
                                            <p:strVal val="ppt_x"/>
                                          </p:val>
                                        </p:tav>
                                        <p:tav tm="100000">
                                          <p:val>
                                            <p:strVal val="ppt_x"/>
                                          </p:val>
                                        </p:tav>
                                      </p:tavLst>
                                    </p:anim>
                                    <p:anim calcmode="lin" valueType="num">
                                      <p:cBhvr>
                                        <p:cTn id="30" dur="1000"/>
                                        <p:tgtEl>
                                          <p:spTgt spid="18"/>
                                        </p:tgtEl>
                                        <p:attrNameLst>
                                          <p:attrName>ppt_y</p:attrName>
                                        </p:attrNameLst>
                                      </p:cBhvr>
                                      <p:tavLst>
                                        <p:tav tm="0">
                                          <p:val>
                                            <p:strVal val="ppt_y"/>
                                          </p:val>
                                        </p:tav>
                                        <p:tav tm="100000">
                                          <p:val>
                                            <p:strVal val="ppt_y+.1"/>
                                          </p:val>
                                        </p:tav>
                                      </p:tavLst>
                                    </p:anim>
                                    <p:set>
                                      <p:cBhvr>
                                        <p:cTn id="31" dur="1" fill="hold">
                                          <p:stCondLst>
                                            <p:cond delay="999"/>
                                          </p:stCondLst>
                                        </p:cTn>
                                        <p:tgtEl>
                                          <p:spTgt spid="1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nextCondLst>
                <p:cond evt="onClick" delay="0">
                  <p:tgtEl>
                    <p:spTgt spid="3"/>
                  </p:tgtEl>
                </p:cond>
              </p:nextCondLst>
            </p:seq>
          </p:childTnLst>
        </p:cTn>
      </p:par>
    </p:tnLst>
    <p:bldLst>
      <p:bldP spid="19" grpId="0" animBg="1"/>
      <p:bldP spid="19" grpId="1" animBg="1"/>
      <p:bldP spid="18" grpId="0" animBg="1"/>
      <p:bldP spid="18" grpId="1" animBg="1"/>
      <p:bldP spid="18"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descr="Ein Bild, das Text, Diagramm, Reihe, Screenshot enthält.&#10;&#10;Automatisch generierte Beschreibung">
            <a:extLst>
              <a:ext uri="{FF2B5EF4-FFF2-40B4-BE49-F238E27FC236}">
                <a16:creationId xmlns:a16="http://schemas.microsoft.com/office/drawing/2014/main" id="{7880F84C-CE7E-F5D4-73B6-E4C9EC670D37}"/>
              </a:ext>
            </a:extLst>
          </p:cNvPr>
          <p:cNvPicPr>
            <a:picLocks noChangeAspect="1"/>
          </p:cNvPicPr>
          <p:nvPr/>
        </p:nvPicPr>
        <p:blipFill rotWithShape="1">
          <a:blip r:embed="rId2"/>
          <a:srcRect t="6177"/>
          <a:stretch/>
        </p:blipFill>
        <p:spPr>
          <a:xfrm>
            <a:off x="3051046" y="965643"/>
            <a:ext cx="5706323" cy="5429113"/>
          </a:xfrm>
          <a:prstGeom prst="rect">
            <a:avLst/>
          </a:prstGeom>
        </p:spPr>
      </p:pic>
      <p:cxnSp>
        <p:nvCxnSpPr>
          <p:cNvPr id="43" name="Gerade Verbindung mit Pfeil 42">
            <a:extLst>
              <a:ext uri="{FF2B5EF4-FFF2-40B4-BE49-F238E27FC236}">
                <a16:creationId xmlns:a16="http://schemas.microsoft.com/office/drawing/2014/main" id="{7BC9971D-37C3-DF18-8713-E9BB526A9CE6}"/>
              </a:ext>
            </a:extLst>
          </p:cNvPr>
          <p:cNvCxnSpPr>
            <a:cxnSpLocks/>
          </p:cNvCxnSpPr>
          <p:nvPr/>
        </p:nvCxnSpPr>
        <p:spPr>
          <a:xfrm>
            <a:off x="3044138" y="6162596"/>
            <a:ext cx="794928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9E9246C6-8D32-139C-E26C-502B372D8D95}"/>
              </a:ext>
            </a:extLst>
          </p:cNvPr>
          <p:cNvCxnSpPr>
            <a:cxnSpLocks/>
          </p:cNvCxnSpPr>
          <p:nvPr/>
        </p:nvCxnSpPr>
        <p:spPr>
          <a:xfrm flipV="1">
            <a:off x="3278700" y="714077"/>
            <a:ext cx="0" cy="571194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8" name="Textfeld 47">
            <a:extLst>
              <a:ext uri="{FF2B5EF4-FFF2-40B4-BE49-F238E27FC236}">
                <a16:creationId xmlns:a16="http://schemas.microsoft.com/office/drawing/2014/main" id="{8A350AF3-5468-57F3-21CB-B66BB6ABE162}"/>
              </a:ext>
            </a:extLst>
          </p:cNvPr>
          <p:cNvSpPr txBox="1"/>
          <p:nvPr/>
        </p:nvSpPr>
        <p:spPr>
          <a:xfrm rot="16200000">
            <a:off x="425208" y="3373539"/>
            <a:ext cx="4961693" cy="369332"/>
          </a:xfrm>
          <a:prstGeom prst="rect">
            <a:avLst/>
          </a:prstGeom>
          <a:noFill/>
        </p:spPr>
        <p:txBody>
          <a:bodyPr wrap="square" rtlCol="0">
            <a:spAutoFit/>
          </a:bodyPr>
          <a:lstStyle/>
          <a:p>
            <a:pPr algn="ctr"/>
            <a:r>
              <a:rPr lang="de-DE" dirty="0"/>
              <a:t>pH-Wert</a:t>
            </a:r>
          </a:p>
        </p:txBody>
      </p:sp>
      <p:sp>
        <p:nvSpPr>
          <p:cNvPr id="49" name="Textfeld 48">
            <a:extLst>
              <a:ext uri="{FF2B5EF4-FFF2-40B4-BE49-F238E27FC236}">
                <a16:creationId xmlns:a16="http://schemas.microsoft.com/office/drawing/2014/main" id="{1706593E-40DB-C20B-94E9-69CB236C1858}"/>
              </a:ext>
            </a:extLst>
          </p:cNvPr>
          <p:cNvSpPr txBox="1"/>
          <p:nvPr/>
        </p:nvSpPr>
        <p:spPr>
          <a:xfrm>
            <a:off x="3278701" y="6303543"/>
            <a:ext cx="7714722" cy="369332"/>
          </a:xfrm>
          <a:prstGeom prst="rect">
            <a:avLst/>
          </a:prstGeom>
          <a:noFill/>
        </p:spPr>
        <p:txBody>
          <a:bodyPr wrap="square" rtlCol="0">
            <a:spAutoFit/>
          </a:bodyPr>
          <a:lstStyle/>
          <a:p>
            <a:pPr algn="ctr"/>
            <a:r>
              <a:rPr lang="de-DE" dirty="0"/>
              <a:t>Volumen an zugegebener Schwefelsäure [</a:t>
            </a:r>
            <a:r>
              <a:rPr lang="de-DE" dirty="0" err="1"/>
              <a:t>mL</a:t>
            </a:r>
            <a:r>
              <a:rPr lang="de-DE" dirty="0"/>
              <a:t>]</a:t>
            </a:r>
          </a:p>
        </p:txBody>
      </p:sp>
      <p:pic>
        <p:nvPicPr>
          <p:cNvPr id="6" name="Grafik 5">
            <a:extLst>
              <a:ext uri="{FF2B5EF4-FFF2-40B4-BE49-F238E27FC236}">
                <a16:creationId xmlns:a16="http://schemas.microsoft.com/office/drawing/2014/main" id="{6F5A80C1-B319-B432-223E-D3E4B913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8" name="Freihandform 7">
            <a:extLst>
              <a:ext uri="{FF2B5EF4-FFF2-40B4-BE49-F238E27FC236}">
                <a16:creationId xmlns:a16="http://schemas.microsoft.com/office/drawing/2014/main" id="{3808C59A-7FC8-927F-8CA7-928277B3361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5D51D236-D6EF-DB2E-A40E-D2702056DFD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02F9D307-F8AA-97C3-7DFD-F31F5E5C0129}"/>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706AE519-2D8A-D5E9-5CF0-AA47CF47693F}"/>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92097525-0CEA-1525-32B2-5778BCEC7AAD}"/>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6F444F30-BD9E-B4F9-00FC-B557B4B9C471}"/>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Ecken des Rechtecks auf der gleichen Seite abrunden 14">
            <a:extLst>
              <a:ext uri="{FF2B5EF4-FFF2-40B4-BE49-F238E27FC236}">
                <a16:creationId xmlns:a16="http://schemas.microsoft.com/office/drawing/2014/main" id="{88AA1C05-616A-3516-3CD7-343C3968865B}"/>
              </a:ext>
            </a:extLst>
          </p:cNvPr>
          <p:cNvSpPr/>
          <p:nvPr/>
        </p:nvSpPr>
        <p:spPr>
          <a:xfrm>
            <a:off x="1446770" y="5596688"/>
            <a:ext cx="692441" cy="194825"/>
          </a:xfrm>
          <a:prstGeom prst="round2SameRect">
            <a:avLst>
              <a:gd name="adj1" fmla="val 0"/>
              <a:gd name="adj2" fmla="val 50000"/>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FDF90541-54D5-8618-7277-05B110A72AB1}"/>
              </a:ext>
            </a:extLst>
          </p:cNvPr>
          <p:cNvSpPr/>
          <p:nvPr/>
        </p:nvSpPr>
        <p:spPr>
          <a:xfrm>
            <a:off x="1446770" y="5535729"/>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11B0D6B8-103F-8C7F-FFD9-57DA4DD908D5}"/>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Rechteck 22">
            <a:extLst>
              <a:ext uri="{FF2B5EF4-FFF2-40B4-BE49-F238E27FC236}">
                <a16:creationId xmlns:a16="http://schemas.microsoft.com/office/drawing/2014/main" id="{CF8D6B34-F3C7-119E-368A-DE7A59527386}"/>
              </a:ext>
            </a:extLst>
          </p:cNvPr>
          <p:cNvSpPr/>
          <p:nvPr/>
        </p:nvSpPr>
        <p:spPr>
          <a:xfrm>
            <a:off x="1446769" y="5474770"/>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Rechteck 24">
            <a:extLst>
              <a:ext uri="{FF2B5EF4-FFF2-40B4-BE49-F238E27FC236}">
                <a16:creationId xmlns:a16="http://schemas.microsoft.com/office/drawing/2014/main" id="{19274C77-0A64-82C3-C078-608F822911AF}"/>
              </a:ext>
            </a:extLst>
          </p:cNvPr>
          <p:cNvSpPr/>
          <p:nvPr/>
        </p:nvSpPr>
        <p:spPr>
          <a:xfrm>
            <a:off x="1446770" y="5413474"/>
            <a:ext cx="692441" cy="60959"/>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3B8D7C10-1FA1-1849-FE2B-3C08D57A1FFC}"/>
              </a:ext>
            </a:extLst>
          </p:cNvPr>
          <p:cNvSpPr/>
          <p:nvPr/>
        </p:nvSpPr>
        <p:spPr>
          <a:xfrm>
            <a:off x="1710428" y="2704769"/>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Textfeld 28">
            <a:extLst>
              <a:ext uri="{FF2B5EF4-FFF2-40B4-BE49-F238E27FC236}">
                <a16:creationId xmlns:a16="http://schemas.microsoft.com/office/drawing/2014/main" id="{FE5316C8-9A9C-896A-CCD0-AE07F23DAD9B}"/>
              </a:ext>
            </a:extLst>
          </p:cNvPr>
          <p:cNvSpPr txBox="1"/>
          <p:nvPr/>
        </p:nvSpPr>
        <p:spPr>
          <a:xfrm>
            <a:off x="2690446" y="141439"/>
            <a:ext cx="6811108" cy="461665"/>
          </a:xfrm>
          <a:prstGeom prst="rect">
            <a:avLst/>
          </a:prstGeom>
          <a:noFill/>
        </p:spPr>
        <p:txBody>
          <a:bodyPr wrap="square" rtlCol="0">
            <a:spAutoFit/>
          </a:bodyPr>
          <a:lstStyle/>
          <a:p>
            <a:pPr algn="ctr"/>
            <a:r>
              <a:rPr lang="de-DE" sz="2400" dirty="0"/>
              <a:t>Gut gemacht! Das war richtig!</a:t>
            </a:r>
          </a:p>
        </p:txBody>
      </p:sp>
      <p:sp>
        <p:nvSpPr>
          <p:cNvPr id="42" name="Rechteck 41">
            <a:extLst>
              <a:ext uri="{FF2B5EF4-FFF2-40B4-BE49-F238E27FC236}">
                <a16:creationId xmlns:a16="http://schemas.microsoft.com/office/drawing/2014/main" id="{6ABD6524-AF02-4EC6-10BF-94B194660A01}"/>
              </a:ext>
            </a:extLst>
          </p:cNvPr>
          <p:cNvSpPr/>
          <p:nvPr/>
        </p:nvSpPr>
        <p:spPr>
          <a:xfrm>
            <a:off x="5067974" y="3153281"/>
            <a:ext cx="313231" cy="551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C23304A3-D8FE-A77C-A750-59A171457190}"/>
              </a:ext>
            </a:extLst>
          </p:cNvPr>
          <p:cNvCxnSpPr>
            <a:cxnSpLocks/>
          </p:cNvCxnSpPr>
          <p:nvPr/>
        </p:nvCxnSpPr>
        <p:spPr>
          <a:xfrm flipH="1">
            <a:off x="5224589" y="3253253"/>
            <a:ext cx="1723292" cy="27571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DFC11AE-5D02-B20C-E428-D17B23766B81}"/>
              </a:ext>
            </a:extLst>
          </p:cNvPr>
          <p:cNvSpPr txBox="1"/>
          <p:nvPr/>
        </p:nvSpPr>
        <p:spPr>
          <a:xfrm>
            <a:off x="6947881" y="3088677"/>
            <a:ext cx="2661138" cy="369332"/>
          </a:xfrm>
          <a:prstGeom prst="rect">
            <a:avLst/>
          </a:prstGeom>
          <a:noFill/>
        </p:spPr>
        <p:txBody>
          <a:bodyPr wrap="square" rtlCol="0">
            <a:spAutoFit/>
          </a:bodyPr>
          <a:lstStyle/>
          <a:p>
            <a:r>
              <a:rPr lang="de-DE" dirty="0"/>
              <a:t>Äquivalenzpunkt</a:t>
            </a:r>
          </a:p>
        </p:txBody>
      </p:sp>
      <p:sp>
        <p:nvSpPr>
          <p:cNvPr id="2" name="Abgerundetes Rechteck 1">
            <a:hlinkClick r:id="rId4" action="ppaction://hlinksldjump"/>
            <a:extLst>
              <a:ext uri="{FF2B5EF4-FFF2-40B4-BE49-F238E27FC236}">
                <a16:creationId xmlns:a16="http://schemas.microsoft.com/office/drawing/2014/main" id="{F32D0A34-4E0E-CC70-AD94-6023652B7171}"/>
              </a:ext>
            </a:extLst>
          </p:cNvPr>
          <p:cNvSpPr/>
          <p:nvPr/>
        </p:nvSpPr>
        <p:spPr>
          <a:xfrm>
            <a:off x="8945348" y="5996592"/>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Berechnung starten</a:t>
            </a:r>
          </a:p>
        </p:txBody>
      </p:sp>
    </p:spTree>
    <p:extLst>
      <p:ext uri="{BB962C8B-B14F-4D97-AF65-F5344CB8AC3E}">
        <p14:creationId xmlns:p14="http://schemas.microsoft.com/office/powerpoint/2010/main" val="523437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FE5316C8-9A9C-896A-CCD0-AE07F23DAD9B}"/>
              </a:ext>
            </a:extLst>
          </p:cNvPr>
          <p:cNvSpPr txBox="1"/>
          <p:nvPr/>
        </p:nvSpPr>
        <p:spPr>
          <a:xfrm>
            <a:off x="2690445" y="3080161"/>
            <a:ext cx="6811108" cy="461665"/>
          </a:xfrm>
          <a:prstGeom prst="rect">
            <a:avLst/>
          </a:prstGeom>
          <a:noFill/>
        </p:spPr>
        <p:txBody>
          <a:bodyPr wrap="square" rtlCol="0">
            <a:spAutoFit/>
          </a:bodyPr>
          <a:lstStyle/>
          <a:p>
            <a:pPr algn="ctr"/>
            <a:r>
              <a:rPr lang="de-DE" sz="2400" dirty="0"/>
              <a:t>Das war leider noch nicht richtig. </a:t>
            </a:r>
          </a:p>
        </p:txBody>
      </p:sp>
      <p:sp>
        <p:nvSpPr>
          <p:cNvPr id="9" name="Abgerundetes Rechteck 8">
            <a:hlinkClick r:id="rId2" action="ppaction://hlinksldjump"/>
            <a:extLst>
              <a:ext uri="{FF2B5EF4-FFF2-40B4-BE49-F238E27FC236}">
                <a16:creationId xmlns:a16="http://schemas.microsoft.com/office/drawing/2014/main" id="{A3611819-59A0-A60A-4BA2-64EDB69EDA4E}"/>
              </a:ext>
            </a:extLst>
          </p:cNvPr>
          <p:cNvSpPr/>
          <p:nvPr/>
        </p:nvSpPr>
        <p:spPr>
          <a:xfrm>
            <a:off x="4671800" y="357176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Erneut versuchen</a:t>
            </a:r>
          </a:p>
        </p:txBody>
      </p:sp>
    </p:spTree>
    <p:extLst>
      <p:ext uri="{BB962C8B-B14F-4D97-AF65-F5344CB8AC3E}">
        <p14:creationId xmlns:p14="http://schemas.microsoft.com/office/powerpoint/2010/main" val="326115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86EE049-88B5-EE3C-A250-39F03D458D56}"/>
              </a:ext>
            </a:extLst>
          </p:cNvPr>
          <p:cNvSpPr txBox="1"/>
          <p:nvPr/>
        </p:nvSpPr>
        <p:spPr>
          <a:xfrm>
            <a:off x="1184953" y="344654"/>
            <a:ext cx="9822094" cy="830997"/>
          </a:xfrm>
          <a:prstGeom prst="rect">
            <a:avLst/>
          </a:prstGeom>
          <a:noFill/>
        </p:spPr>
        <p:txBody>
          <a:bodyPr wrap="square">
            <a:spAutoFit/>
          </a:bodyPr>
          <a:lstStyle/>
          <a:p>
            <a:r>
              <a:rPr lang="de-DE" sz="2400" dirty="0"/>
              <a:t>Wähle eine Niveaustufe zur Berechnung der Konzentration von Natronlauge.</a:t>
            </a:r>
          </a:p>
        </p:txBody>
      </p:sp>
      <p:sp>
        <p:nvSpPr>
          <p:cNvPr id="4" name="Abgerundetes Rechteck 3">
            <a:hlinkClick r:id="rId2" action="ppaction://hlinksldjump"/>
            <a:extLst>
              <a:ext uri="{FF2B5EF4-FFF2-40B4-BE49-F238E27FC236}">
                <a16:creationId xmlns:a16="http://schemas.microsoft.com/office/drawing/2014/main" id="{88E5FFFA-A366-92EB-D6B5-C418A68A59C6}"/>
              </a:ext>
            </a:extLst>
          </p:cNvPr>
          <p:cNvSpPr/>
          <p:nvPr/>
        </p:nvSpPr>
        <p:spPr>
          <a:xfrm>
            <a:off x="2063393" y="1869897"/>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Profi (nur wenige Hilfen)</a:t>
            </a:r>
          </a:p>
        </p:txBody>
      </p:sp>
      <p:sp>
        <p:nvSpPr>
          <p:cNvPr id="5" name="Abgerundetes Rechteck 4">
            <a:hlinkClick r:id="rId3" action="ppaction://hlinksldjump"/>
            <a:extLst>
              <a:ext uri="{FF2B5EF4-FFF2-40B4-BE49-F238E27FC236}">
                <a16:creationId xmlns:a16="http://schemas.microsoft.com/office/drawing/2014/main" id="{010CE3AE-B8D1-8A72-E66E-B7535C6B1439}"/>
              </a:ext>
            </a:extLst>
          </p:cNvPr>
          <p:cNvSpPr/>
          <p:nvPr/>
        </p:nvSpPr>
        <p:spPr>
          <a:xfrm>
            <a:off x="2063393" y="3429000"/>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Fortgeschritten (einige Hilfen)</a:t>
            </a:r>
          </a:p>
        </p:txBody>
      </p:sp>
      <p:sp>
        <p:nvSpPr>
          <p:cNvPr id="6" name="Abgerundetes Rechteck 5">
            <a:hlinkClick r:id="rId4" action="ppaction://hlinksldjump"/>
            <a:extLst>
              <a:ext uri="{FF2B5EF4-FFF2-40B4-BE49-F238E27FC236}">
                <a16:creationId xmlns:a16="http://schemas.microsoft.com/office/drawing/2014/main" id="{7F7C5BD7-87C6-4DDD-EBAD-AFACA4634804}"/>
              </a:ext>
            </a:extLst>
          </p:cNvPr>
          <p:cNvSpPr/>
          <p:nvPr/>
        </p:nvSpPr>
        <p:spPr>
          <a:xfrm>
            <a:off x="2063393" y="4988103"/>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Anfänger (viele Hilfen)</a:t>
            </a:r>
          </a:p>
        </p:txBody>
      </p:sp>
    </p:spTree>
    <p:extLst>
      <p:ext uri="{BB962C8B-B14F-4D97-AF65-F5344CB8AC3E}">
        <p14:creationId xmlns:p14="http://schemas.microsoft.com/office/powerpoint/2010/main" val="4269372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86EE049-88B5-EE3C-A250-39F03D458D56}"/>
              </a:ext>
            </a:extLst>
          </p:cNvPr>
          <p:cNvSpPr txBox="1"/>
          <p:nvPr/>
        </p:nvSpPr>
        <p:spPr>
          <a:xfrm>
            <a:off x="1184953" y="1750318"/>
            <a:ext cx="9822094" cy="1569660"/>
          </a:xfrm>
          <a:prstGeom prst="rect">
            <a:avLst/>
          </a:prstGeom>
          <a:noFill/>
        </p:spPr>
        <p:txBody>
          <a:bodyPr wrap="square">
            <a:spAutoFit/>
          </a:bodyPr>
          <a:lstStyle/>
          <a:p>
            <a:pPr algn="ctr"/>
            <a:r>
              <a:rPr lang="de-DE" sz="3200" dirty="0"/>
              <a:t>Profi: Berechne die unbekannte Konzentration der Natronlauge anhand deiner Messergebnisse aus der Titration und den Konzentrationen der Säuren.</a:t>
            </a:r>
          </a:p>
        </p:txBody>
      </p:sp>
      <p:sp>
        <p:nvSpPr>
          <p:cNvPr id="2" name="Abgerundetes Rechteck 1">
            <a:hlinkClick r:id="rId2" action="ppaction://hlinksldjump"/>
            <a:extLst>
              <a:ext uri="{FF2B5EF4-FFF2-40B4-BE49-F238E27FC236}">
                <a16:creationId xmlns:a16="http://schemas.microsoft.com/office/drawing/2014/main" id="{350CCA99-9131-0484-E9DF-D4AF36F0BF32}"/>
              </a:ext>
            </a:extLst>
          </p:cNvPr>
          <p:cNvSpPr/>
          <p:nvPr/>
        </p:nvSpPr>
        <p:spPr>
          <a:xfrm>
            <a:off x="2063393" y="3538023"/>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p:spTree>
    <p:extLst>
      <p:ext uri="{BB962C8B-B14F-4D97-AF65-F5344CB8AC3E}">
        <p14:creationId xmlns:p14="http://schemas.microsoft.com/office/powerpoint/2010/main" val="1799697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1184953" y="270840"/>
                <a:ext cx="9822094" cy="4832092"/>
              </a:xfrm>
              <a:prstGeom prst="rect">
                <a:avLst/>
              </a:prstGeom>
              <a:noFill/>
            </p:spPr>
            <p:txBody>
              <a:bodyPr wrap="square">
                <a:spAutoFit/>
              </a:bodyPr>
              <a:lstStyle/>
              <a:p>
                <a:r>
                  <a:rPr lang="de-DE" sz="2800" dirty="0"/>
                  <a:t>Fortgeschritten: Berechne die unbekannte Konzentration der Natronlauge anhand deiner Messergebnisse aus der Titration und den Konzentrationen der Säuren.</a:t>
                </a:r>
              </a:p>
              <a:p>
                <a:endParaRPr lang="de-DE" sz="2800" dirty="0"/>
              </a:p>
              <a:p>
                <a:r>
                  <a:rPr lang="de-DE" sz="2800" dirty="0"/>
                  <a:t>Nutze dazu folgende Gleichung:</a:t>
                </a:r>
              </a:p>
              <a:p>
                <a:endParaRPr lang="de-DE" sz="2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𝑆</m:t>
                          </m:r>
                        </m:sub>
                      </m:sSub>
                      <m:r>
                        <a:rPr lang="de-DE" sz="2800" b="0" i="1" smtClean="0">
                          <a:latin typeface="Cambria Math" panose="02040503050406030204" pitchFamily="18" charset="0"/>
                        </a:rPr>
                        <m:t>⋅</m:t>
                      </m:r>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𝑉</m:t>
                          </m:r>
                        </m:e>
                        <m:sub>
                          <m:r>
                            <a:rPr lang="de-DE" sz="2800" b="0" i="1" smtClean="0">
                              <a:latin typeface="Cambria Math" panose="02040503050406030204" pitchFamily="18" charset="0"/>
                            </a:rPr>
                            <m:t>𝑆</m:t>
                          </m:r>
                        </m:sub>
                      </m:sSub>
                      <m:r>
                        <a:rPr lang="de-DE" sz="2800" b="0" i="1" smtClean="0">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𝑐</m:t>
                          </m:r>
                        </m:e>
                        <m:sub>
                          <m:r>
                            <a:rPr lang="de-DE" sz="2800" b="0" i="1" smtClean="0">
                              <a:latin typeface="Cambria Math" panose="02040503050406030204" pitchFamily="18" charset="0"/>
                            </a:rPr>
                            <m:t>𝐵</m:t>
                          </m:r>
                        </m:sub>
                      </m:sSub>
                      <m:r>
                        <a:rPr lang="de-DE" sz="2800" i="1">
                          <a:latin typeface="Cambria Math" panose="02040503050406030204" pitchFamily="18" charset="0"/>
                        </a:rPr>
                        <m:t>⋅</m:t>
                      </m:r>
                      <m:sSub>
                        <m:sSubPr>
                          <m:ctrlPr>
                            <a:rPr lang="de-DE" sz="2800" i="1" smtClean="0">
                              <a:latin typeface="Cambria Math" panose="02040503050406030204" pitchFamily="18" charset="0"/>
                            </a:rPr>
                          </m:ctrlPr>
                        </m:sSubPr>
                        <m:e>
                          <m:r>
                            <a:rPr lang="de-DE" sz="2800" i="1">
                              <a:latin typeface="Cambria Math" panose="02040503050406030204" pitchFamily="18" charset="0"/>
                            </a:rPr>
                            <m:t>𝑉</m:t>
                          </m:r>
                        </m:e>
                        <m:sub>
                          <m:r>
                            <a:rPr lang="de-DE" sz="2800" b="0" i="1" smtClean="0">
                              <a:latin typeface="Cambria Math" panose="02040503050406030204" pitchFamily="18" charset="0"/>
                            </a:rPr>
                            <m:t>𝐵</m:t>
                          </m:r>
                        </m:sub>
                      </m:sSub>
                    </m:oMath>
                  </m:oMathPara>
                </a14:m>
                <a:endParaRPr lang="de-DE" sz="2800" dirty="0"/>
              </a:p>
              <a:p>
                <a:endParaRPr lang="de-DE" sz="2800" dirty="0"/>
              </a:p>
              <a:p>
                <a:endParaRPr lang="de-DE" sz="2800" dirty="0"/>
              </a:p>
              <a:p>
                <a:r>
                  <a:rPr lang="de-DE" sz="2800" dirty="0"/>
                  <a:t>Stelle diese Gleichung geeignet nach der gesuchten Größe um und berechne.</a:t>
                </a:r>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1184953" y="270840"/>
                <a:ext cx="9822094" cy="4832092"/>
              </a:xfrm>
              <a:prstGeom prst="rect">
                <a:avLst/>
              </a:prstGeom>
              <a:blipFill>
                <a:blip r:embed="rId2"/>
                <a:stretch>
                  <a:fillRect l="-1292" t="-1312" r="-388" b="-288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0020FF0-8BD1-1A26-D910-D9AC92160B16}"/>
                  </a:ext>
                </a:extLst>
              </p:cNvPr>
              <p:cNvSpPr txBox="1"/>
              <p:nvPr/>
            </p:nvSpPr>
            <p:spPr>
              <a:xfrm>
                <a:off x="6965880" y="2424513"/>
                <a:ext cx="5411916" cy="1631216"/>
              </a:xfrm>
              <a:prstGeom prst="rect">
                <a:avLst/>
              </a:prstGeom>
              <a:noFill/>
            </p:spPr>
            <p:txBody>
              <a:bodyPr wrap="square">
                <a:spAutoFit/>
              </a:bodyPr>
              <a:lstStyle/>
              <a:p>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𝑐</m:t>
                        </m:r>
                      </m:e>
                      <m:sub>
                        <m:r>
                          <a:rPr lang="de-DE" sz="2000" b="0" i="1" smtClean="0">
                            <a:latin typeface="Cambria Math" panose="02040503050406030204" pitchFamily="18" charset="0"/>
                          </a:rPr>
                          <m:t>𝑆</m:t>
                        </m:r>
                      </m:sub>
                    </m:sSub>
                  </m:oMath>
                </a14:m>
                <a:r>
                  <a:rPr lang="de-DE" sz="2000" b="0" i="1" dirty="0"/>
                  <a:t>: Konzentration der </a:t>
                </a:r>
                <a:r>
                  <a:rPr lang="de-DE" sz="2000" i="1" dirty="0"/>
                  <a:t>sauren Lösung</a:t>
                </a:r>
                <a:r>
                  <a:rPr lang="de-DE" sz="2000" b="0" i="1" dirty="0"/>
                  <a:t> (</a:t>
                </a:r>
                <a:r>
                  <a:rPr lang="de-DE" sz="2000" b="0" i="1" dirty="0" err="1"/>
                  <a:t>Titrator</a:t>
                </a:r>
                <a:r>
                  <a:rPr lang="de-DE" sz="2000" b="0" i="1" dirty="0"/>
                  <a:t>)</a:t>
                </a:r>
                <a:endParaRPr lang="de-DE" sz="2000" b="0" i="1" dirty="0">
                  <a:latin typeface="Cambria Math" panose="02040503050406030204" pitchFamily="18" charset="0"/>
                </a:endParaRPr>
              </a:p>
              <a:p>
                <a14:m>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𝑉</m:t>
                        </m:r>
                      </m:e>
                      <m:sub>
                        <m:r>
                          <a:rPr lang="de-DE" sz="2000" b="0" i="1" smtClean="0">
                            <a:latin typeface="Cambria Math" panose="02040503050406030204" pitchFamily="18" charset="0"/>
                          </a:rPr>
                          <m:t>𝑆</m:t>
                        </m:r>
                      </m:sub>
                    </m:sSub>
                  </m:oMath>
                </a14:m>
                <a:r>
                  <a:rPr lang="de-DE" sz="2000" i="1" dirty="0"/>
                  <a:t>: Volumen der sauren Lösung (</a:t>
                </a:r>
                <a:r>
                  <a:rPr lang="de-DE" sz="2000" i="1" dirty="0" err="1"/>
                  <a:t>Titrator</a:t>
                </a:r>
                <a:r>
                  <a:rPr lang="de-DE" sz="2000" i="1" dirty="0"/>
                  <a:t>)</a:t>
                </a:r>
                <a:endParaRPr lang="de-DE" sz="2000" b="0" i="1" dirty="0">
                  <a:latin typeface="Cambria Math" panose="02040503050406030204" pitchFamily="18" charset="0"/>
                </a:endParaRPr>
              </a:p>
              <a:p>
                <a14:m>
                  <m:oMath xmlns:m="http://schemas.openxmlformats.org/officeDocument/2006/math">
                    <m:sSub>
                      <m:sSubPr>
                        <m:ctrlPr>
                          <a:rPr lang="de-DE" sz="2000" i="1" smtClean="0">
                            <a:latin typeface="Cambria Math" panose="02040503050406030204" pitchFamily="18" charset="0"/>
                          </a:rPr>
                        </m:ctrlPr>
                      </m:sSubPr>
                      <m:e>
                        <m:r>
                          <a:rPr lang="de-DE" sz="2000" i="1">
                            <a:latin typeface="Cambria Math" panose="02040503050406030204" pitchFamily="18" charset="0"/>
                          </a:rPr>
                          <m:t>𝑐</m:t>
                        </m:r>
                      </m:e>
                      <m:sub>
                        <m:r>
                          <a:rPr lang="de-DE" sz="2000" b="0" i="1" smtClean="0">
                            <a:latin typeface="Cambria Math" panose="02040503050406030204" pitchFamily="18" charset="0"/>
                          </a:rPr>
                          <m:t>𝐵</m:t>
                        </m:r>
                      </m:sub>
                    </m:sSub>
                  </m:oMath>
                </a14:m>
                <a:r>
                  <a:rPr lang="de-DE" sz="2000" i="1" dirty="0"/>
                  <a:t> : Konzentration der Lauge (Probelösung)</a:t>
                </a:r>
                <a:endParaRPr lang="de-DE" sz="2000" i="1" dirty="0">
                  <a:latin typeface="Cambria Math" panose="02040503050406030204" pitchFamily="18" charset="0"/>
                </a:endParaRPr>
              </a:p>
              <a:p>
                <a14:m>
                  <m:oMath xmlns:m="http://schemas.openxmlformats.org/officeDocument/2006/math">
                    <m:sSub>
                      <m:sSubPr>
                        <m:ctrlPr>
                          <a:rPr lang="de-DE" sz="2000" i="1" smtClean="0">
                            <a:latin typeface="Cambria Math" panose="02040503050406030204" pitchFamily="18" charset="0"/>
                          </a:rPr>
                        </m:ctrlPr>
                      </m:sSubPr>
                      <m:e>
                        <m:r>
                          <a:rPr lang="de-DE" sz="2000" i="1">
                            <a:latin typeface="Cambria Math" panose="02040503050406030204" pitchFamily="18" charset="0"/>
                          </a:rPr>
                          <m:t>𝑉</m:t>
                        </m:r>
                      </m:e>
                      <m:sub>
                        <m:r>
                          <a:rPr lang="de-DE" sz="2000" b="0" i="1" smtClean="0">
                            <a:latin typeface="Cambria Math" panose="02040503050406030204" pitchFamily="18" charset="0"/>
                          </a:rPr>
                          <m:t>𝐵</m:t>
                        </m:r>
                      </m:sub>
                    </m:sSub>
                  </m:oMath>
                </a14:m>
                <a:r>
                  <a:rPr lang="de-DE" sz="2000" i="1" dirty="0"/>
                  <a:t> : Volumen der Lauge (Probelösung)</a:t>
                </a:r>
                <a:endParaRPr lang="de-DE" sz="2000" i="1" dirty="0">
                  <a:latin typeface="Cambria Math" panose="02040503050406030204" pitchFamily="18" charset="0"/>
                </a:endParaRPr>
              </a:p>
              <a:p>
                <a:endParaRPr lang="de-DE" sz="2000" dirty="0"/>
              </a:p>
            </p:txBody>
          </p:sp>
        </mc:Choice>
        <mc:Fallback xmlns="">
          <p:sp>
            <p:nvSpPr>
              <p:cNvPr id="2" name="Textfeld 1">
                <a:extLst>
                  <a:ext uri="{FF2B5EF4-FFF2-40B4-BE49-F238E27FC236}">
                    <a16:creationId xmlns:a16="http://schemas.microsoft.com/office/drawing/2014/main" id="{90020FF0-8BD1-1A26-D910-D9AC92160B16}"/>
                  </a:ext>
                </a:extLst>
              </p:cNvPr>
              <p:cNvSpPr txBox="1">
                <a:spLocks noRot="1" noChangeAspect="1" noMove="1" noResize="1" noEditPoints="1" noAdjustHandles="1" noChangeArrowheads="1" noChangeShapeType="1" noTextEdit="1"/>
              </p:cNvSpPr>
              <p:nvPr/>
            </p:nvSpPr>
            <p:spPr>
              <a:xfrm>
                <a:off x="6965880" y="2424513"/>
                <a:ext cx="5411916" cy="1631216"/>
              </a:xfrm>
              <a:prstGeom prst="rect">
                <a:avLst/>
              </a:prstGeom>
              <a:blipFill>
                <a:blip r:embed="rId3"/>
                <a:stretch>
                  <a:fillRect t="-1550"/>
                </a:stretch>
              </a:blipFill>
            </p:spPr>
            <p:txBody>
              <a:bodyPr/>
              <a:lstStyle/>
              <a:p>
                <a:r>
                  <a:rPr lang="de-DE">
                    <a:noFill/>
                  </a:rPr>
                  <a:t> </a:t>
                </a:r>
              </a:p>
            </p:txBody>
          </p:sp>
        </mc:Fallback>
      </mc:AlternateContent>
      <p:sp>
        <p:nvSpPr>
          <p:cNvPr id="5" name="Abgerundetes Rechteck 4">
            <a:hlinkClick r:id="rId4" action="ppaction://hlinksldjump"/>
            <a:extLst>
              <a:ext uri="{FF2B5EF4-FFF2-40B4-BE49-F238E27FC236}">
                <a16:creationId xmlns:a16="http://schemas.microsoft.com/office/drawing/2014/main" id="{7B471F9F-6477-9F9D-3BF8-DB0D872164C9}"/>
              </a:ext>
            </a:extLst>
          </p:cNvPr>
          <p:cNvSpPr/>
          <p:nvPr/>
        </p:nvSpPr>
        <p:spPr>
          <a:xfrm>
            <a:off x="2063393" y="5178133"/>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p:spTree>
    <p:extLst>
      <p:ext uri="{BB962C8B-B14F-4D97-AF65-F5344CB8AC3E}">
        <p14:creationId xmlns:p14="http://schemas.microsoft.com/office/powerpoint/2010/main" val="542859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1184953" y="270840"/>
                <a:ext cx="9822094" cy="5709192"/>
              </a:xfrm>
              <a:prstGeom prst="rect">
                <a:avLst/>
              </a:prstGeom>
              <a:noFill/>
            </p:spPr>
            <p:txBody>
              <a:bodyPr wrap="square">
                <a:spAutoFit/>
              </a:bodyPr>
              <a:lstStyle/>
              <a:p>
                <a:r>
                  <a:rPr lang="de-DE" sz="2800" dirty="0"/>
                  <a:t>Anfänger: Berechne die unbekannte Konzentration der Natronlauge anhand deiner Messergebnisse aus der Titration und den Konzentrationen der Säuren.</a:t>
                </a:r>
              </a:p>
              <a:p>
                <a:r>
                  <a:rPr lang="de-DE" sz="2800" dirty="0"/>
                  <a:t>Nutze dazu folgende Gleichung:</a:t>
                </a:r>
              </a:p>
              <a:p>
                <a:endParaRPr lang="de-DE" sz="2800" i="1" dirty="0">
                  <a:latin typeface="Cambria Math" panose="02040503050406030204" pitchFamily="18" charset="0"/>
                </a:endParaRPr>
              </a:p>
              <a:p>
                <a:endParaRPr lang="de-DE" sz="2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m:t>
                      </m:r>
                      <m:f>
                        <m:fPr>
                          <m:ctrlPr>
                            <a:rPr lang="de-DE" sz="2800" b="0" i="1" smtClean="0">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𝑐</m:t>
                              </m:r>
                            </m:e>
                            <m:sub>
                              <m:r>
                                <a:rPr lang="de-DE" sz="2800" b="0" i="1" smtClean="0">
                                  <a:latin typeface="Cambria Math" panose="02040503050406030204" pitchFamily="18" charset="0"/>
                                </a:rPr>
                                <m:t>𝑆</m:t>
                              </m:r>
                            </m:sub>
                          </m:sSub>
                          <m:r>
                            <a:rPr lang="de-DE" sz="2800" i="1">
                              <a:latin typeface="Cambria Math" panose="02040503050406030204" pitchFamily="18" charset="0"/>
                            </a:rPr>
                            <m:t>⋅</m:t>
                          </m:r>
                          <m:sSub>
                            <m:sSubPr>
                              <m:ctrlPr>
                                <a:rPr lang="de-DE" sz="2800" i="1" smtClean="0">
                                  <a:latin typeface="Cambria Math" panose="02040503050406030204" pitchFamily="18" charset="0"/>
                                </a:rPr>
                              </m:ctrlPr>
                            </m:sSubPr>
                            <m:e>
                              <m:r>
                                <a:rPr lang="de-DE" sz="2800" i="1">
                                  <a:latin typeface="Cambria Math" panose="02040503050406030204" pitchFamily="18" charset="0"/>
                                </a:rPr>
                                <m:t>𝑉</m:t>
                              </m:r>
                            </m:e>
                            <m:sub>
                              <m:r>
                                <a:rPr lang="de-DE" sz="2800" b="0" i="1" smtClean="0">
                                  <a:latin typeface="Cambria Math" panose="02040503050406030204" pitchFamily="18" charset="0"/>
                                </a:rPr>
                                <m:t>𝑆</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𝑉</m:t>
                              </m:r>
                            </m:e>
                            <m:sub>
                              <m:r>
                                <a:rPr lang="de-DE" sz="2800" b="0" i="1" smtClean="0">
                                  <a:latin typeface="Cambria Math" panose="02040503050406030204" pitchFamily="18" charset="0"/>
                                </a:rPr>
                                <m:t>𝐵</m:t>
                              </m:r>
                            </m:sub>
                          </m:sSub>
                        </m:den>
                      </m:f>
                    </m:oMath>
                  </m:oMathPara>
                </a14:m>
                <a:endParaRPr lang="de-DE" sz="2800" dirty="0"/>
              </a:p>
              <a:p>
                <a:endParaRPr lang="de-DE" sz="2800" dirty="0"/>
              </a:p>
              <a:p>
                <a:endParaRPr lang="de-DE" sz="2800" dirty="0"/>
              </a:p>
              <a:p>
                <a:endParaRPr lang="de-DE" sz="2800" dirty="0"/>
              </a:p>
              <a:p>
                <a:r>
                  <a:rPr lang="de-DE" sz="2800" dirty="0"/>
                  <a:t>Stelle diese Gleichung geeignet nach der gesuchten Größe um und berechne.</a:t>
                </a:r>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1184953" y="270840"/>
                <a:ext cx="9822094" cy="5709192"/>
              </a:xfrm>
              <a:prstGeom prst="rect">
                <a:avLst/>
              </a:prstGeom>
              <a:blipFill>
                <a:blip r:embed="rId2"/>
                <a:stretch>
                  <a:fillRect l="-1292" t="-1111" r="-388" b="-2222"/>
                </a:stretch>
              </a:blipFill>
            </p:spPr>
            <p:txBody>
              <a:bodyPr/>
              <a:lstStyle/>
              <a:p>
                <a:r>
                  <a:rPr lang="de-DE">
                    <a:noFill/>
                  </a:rPr>
                  <a:t> </a:t>
                </a:r>
              </a:p>
            </p:txBody>
          </p:sp>
        </mc:Fallback>
      </mc:AlternateContent>
      <p:sp>
        <p:nvSpPr>
          <p:cNvPr id="5" name="Abgerundetes Rechteck 4">
            <a:hlinkClick r:id="rId3" action="ppaction://hlinksldjump"/>
            <a:extLst>
              <a:ext uri="{FF2B5EF4-FFF2-40B4-BE49-F238E27FC236}">
                <a16:creationId xmlns:a16="http://schemas.microsoft.com/office/drawing/2014/main" id="{B09B2DB0-8782-4DEF-61C2-B665D9EAE371}"/>
              </a:ext>
            </a:extLst>
          </p:cNvPr>
          <p:cNvSpPr/>
          <p:nvPr/>
        </p:nvSpPr>
        <p:spPr>
          <a:xfrm>
            <a:off x="2063393" y="5932878"/>
            <a:ext cx="806521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graphicFrame>
            <p:nvGraphicFramePr>
              <p:cNvPr id="4" name="Tabelle 3">
                <a:extLst>
                  <a:ext uri="{FF2B5EF4-FFF2-40B4-BE49-F238E27FC236}">
                    <a16:creationId xmlns:a16="http://schemas.microsoft.com/office/drawing/2014/main" id="{495CD71E-45E7-74A9-41F3-79BF11F366F4}"/>
                  </a:ext>
                </a:extLst>
              </p:cNvPr>
              <p:cNvGraphicFramePr>
                <a:graphicFrameLocks noGrp="1"/>
              </p:cNvGraphicFramePr>
              <p:nvPr>
                <p:extLst>
                  <p:ext uri="{D42A27DB-BD31-4B8C-83A1-F6EECF244321}">
                    <p14:modId xmlns:p14="http://schemas.microsoft.com/office/powerpoint/2010/main" val="2074618394"/>
                  </p:ext>
                </p:extLst>
              </p:nvPr>
            </p:nvGraphicFramePr>
            <p:xfrm>
              <a:off x="4601580" y="2148840"/>
              <a:ext cx="7262471" cy="2560320"/>
            </p:xfrm>
            <a:graphic>
              <a:graphicData uri="http://schemas.openxmlformats.org/drawingml/2006/table">
                <a:tbl>
                  <a:tblPr bandRow="1">
                    <a:tableStyleId>{5C22544A-7EE6-4342-B048-85BDC9FD1C3A}</a:tableStyleId>
                  </a:tblPr>
                  <a:tblGrid>
                    <a:gridCol w="583756">
                      <a:extLst>
                        <a:ext uri="{9D8B030D-6E8A-4147-A177-3AD203B41FA5}">
                          <a16:colId xmlns:a16="http://schemas.microsoft.com/office/drawing/2014/main" val="1749273388"/>
                        </a:ext>
                      </a:extLst>
                    </a:gridCol>
                    <a:gridCol w="2882219">
                      <a:extLst>
                        <a:ext uri="{9D8B030D-6E8A-4147-A177-3AD203B41FA5}">
                          <a16:colId xmlns:a16="http://schemas.microsoft.com/office/drawing/2014/main" val="721780"/>
                        </a:ext>
                      </a:extLst>
                    </a:gridCol>
                    <a:gridCol w="3796496">
                      <a:extLst>
                        <a:ext uri="{9D8B030D-6E8A-4147-A177-3AD203B41FA5}">
                          <a16:colId xmlns:a16="http://schemas.microsoft.com/office/drawing/2014/main" val="3956306342"/>
                        </a:ext>
                      </a:extLst>
                    </a:gridCol>
                  </a:tblGrid>
                  <a:tr h="370840">
                    <a:tc>
                      <a:txBody>
                        <a:bodyPr/>
                        <a:lstStyle/>
                        <a:p>
                          <a:pPr algn="l"/>
                          <a14:m>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𝑐</m:t>
                                  </m:r>
                                </m:e>
                                <m:sub>
                                  <m:r>
                                    <a:rPr lang="de-DE" sz="1800" b="0" i="1" smtClean="0">
                                      <a:latin typeface="Cambria Math" panose="02040503050406030204" pitchFamily="18" charset="0"/>
                                    </a:rPr>
                                    <m:t>𝐵</m:t>
                                  </m:r>
                                </m:sub>
                              </m:sSub>
                            </m:oMath>
                          </a14:m>
                          <a:r>
                            <a:rPr lang="de-DE"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dirty="0"/>
                            <a:t>gesuchte Konzentration der Lauge (Probenlösung)</a:t>
                          </a:r>
                          <a:endParaRPr lang="de-DE" sz="1800" b="0" i="1" dirty="0">
                            <a:latin typeface="Cambria Math" panose="02040503050406030204" pitchFamily="18" charset="0"/>
                          </a:endParaRPr>
                        </a:p>
                      </a:txBody>
                      <a:tcPr/>
                    </a:tc>
                    <a:tc>
                      <a:txBody>
                        <a:bodyPr/>
                        <a:lstStyle/>
                        <a:p>
                          <a:r>
                            <a:rPr lang="de-DE" dirty="0"/>
                            <a:t>gesucht</a:t>
                          </a:r>
                        </a:p>
                      </a:txBody>
                      <a:tcPr/>
                    </a:tc>
                    <a:extLst>
                      <a:ext uri="{0D108BD9-81ED-4DB2-BD59-A6C34878D82A}">
                        <a16:rowId xmlns:a16="http://schemas.microsoft.com/office/drawing/2014/main" val="1981911797"/>
                      </a:ext>
                    </a:extLst>
                  </a:tr>
                  <a:tr h="370840">
                    <a:tc>
                      <a:txBody>
                        <a:bodyPr/>
                        <a:lstStyle/>
                        <a:p>
                          <a:pPr algn="l"/>
                          <a14:m>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𝑐</m:t>
                                  </m:r>
                                </m:e>
                                <m:sub>
                                  <m:r>
                                    <a:rPr lang="de-DE" sz="1800" b="0" i="1" smtClean="0">
                                      <a:latin typeface="Cambria Math" panose="02040503050406030204" pitchFamily="18" charset="0"/>
                                    </a:rPr>
                                    <m:t>𝑆</m:t>
                                  </m:r>
                                </m:sub>
                              </m:sSub>
                            </m:oMath>
                          </a14:m>
                          <a:r>
                            <a:rPr lang="de-DE" dirty="0"/>
                            <a:t> </a:t>
                          </a:r>
                        </a:p>
                      </a:txBody>
                      <a:tcPr/>
                    </a:tc>
                    <a:tc>
                      <a:txBody>
                        <a:bodyPr/>
                        <a:lstStyle/>
                        <a:p>
                          <a:r>
                            <a:rPr lang="de-DE" sz="1800" b="0" i="1" dirty="0"/>
                            <a:t>Konzentration der sauren Lösung (</a:t>
                          </a:r>
                          <a:r>
                            <a:rPr lang="de-DE" sz="1800" b="0" i="1" dirty="0" err="1"/>
                            <a:t>Titrator</a:t>
                          </a:r>
                          <a:r>
                            <a:rPr lang="de-DE" sz="1800" b="0" i="1" dirty="0"/>
                            <a:t>) </a:t>
                          </a:r>
                          <a:endParaRPr lang="de-DE" dirty="0"/>
                        </a:p>
                      </a:txBody>
                      <a:tcPr/>
                    </a:tc>
                    <a:tc>
                      <a:txBody>
                        <a:bodyPr/>
                        <a:lstStyle/>
                        <a:p>
                          <a:r>
                            <a:rPr lang="de-DE" sz="1800" b="0" i="1" dirty="0">
                              <a:sym typeface="Wingdings" pitchFamily="2" charset="2"/>
                            </a:rPr>
                            <a:t>vorgegeben durch die verwendete saure Lösung zu Beginn</a:t>
                          </a:r>
                          <a:endParaRPr lang="de-DE" dirty="0"/>
                        </a:p>
                      </a:txBody>
                      <a:tcPr/>
                    </a:tc>
                    <a:extLst>
                      <a:ext uri="{0D108BD9-81ED-4DB2-BD59-A6C34878D82A}">
                        <a16:rowId xmlns:a16="http://schemas.microsoft.com/office/drawing/2014/main" val="3529088418"/>
                      </a:ext>
                    </a:extLst>
                  </a:tr>
                  <a:tr h="370840">
                    <a:tc>
                      <a:txBody>
                        <a:bodyPr/>
                        <a:lstStyle/>
                        <a:p>
                          <a:pPr algn="l"/>
                          <a14:m>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𝑉</m:t>
                                  </m:r>
                                </m:e>
                                <m:sub>
                                  <m:r>
                                    <a:rPr lang="de-DE" sz="1800" b="0" i="1" smtClean="0">
                                      <a:latin typeface="Cambria Math" panose="02040503050406030204" pitchFamily="18" charset="0"/>
                                    </a:rPr>
                                    <m:t>𝑆</m:t>
                                  </m:r>
                                </m:sub>
                              </m:sSub>
                            </m:oMath>
                          </a14:m>
                          <a:r>
                            <a:rPr lang="de-DE" dirty="0"/>
                            <a:t> </a:t>
                          </a:r>
                        </a:p>
                      </a:txBody>
                      <a:tcPr/>
                    </a:tc>
                    <a:tc>
                      <a:txBody>
                        <a:bodyPr/>
                        <a:lstStyle/>
                        <a:p>
                          <a:r>
                            <a:rPr lang="de-DE" sz="1800" i="1" dirty="0"/>
                            <a:t>Volumen der sauren Lösung (</a:t>
                          </a:r>
                          <a:r>
                            <a:rPr lang="de-DE" sz="1800" i="1" dirty="0" err="1"/>
                            <a:t>Titrator</a:t>
                          </a:r>
                          <a:r>
                            <a:rPr lang="de-DE" sz="1800" i="1" dirty="0"/>
                            <a:t>)</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sym typeface="Wingdings" pitchFamily="2" charset="2"/>
                            </a:rPr>
                            <a:t>abgelesen an der Bürette nach der Titration</a:t>
                          </a:r>
                          <a:endParaRPr lang="de-DE" sz="1800" b="0" i="1" dirty="0">
                            <a:latin typeface="Cambria Math" panose="02040503050406030204" pitchFamily="18" charset="0"/>
                          </a:endParaRPr>
                        </a:p>
                      </a:txBody>
                      <a:tcPr/>
                    </a:tc>
                    <a:extLst>
                      <a:ext uri="{0D108BD9-81ED-4DB2-BD59-A6C34878D82A}">
                        <a16:rowId xmlns:a16="http://schemas.microsoft.com/office/drawing/2014/main" val="2357739224"/>
                      </a:ext>
                    </a:extLst>
                  </a:tr>
                  <a:tr h="370840">
                    <a:tc>
                      <a:txBody>
                        <a:bodyPr/>
                        <a:lstStyle/>
                        <a:p>
                          <a:pPr algn="l"/>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panose="02040503050406030204" pitchFamily="18" charset="0"/>
                                    </a:rPr>
                                    <m:t>𝑉</m:t>
                                  </m:r>
                                </m:e>
                                <m:sub>
                                  <m:r>
                                    <a:rPr lang="de-DE" sz="1800" b="0" i="1" smtClean="0">
                                      <a:latin typeface="Cambria Math" panose="02040503050406030204" pitchFamily="18" charset="0"/>
                                    </a:rPr>
                                    <m:t>𝐵</m:t>
                                  </m:r>
                                </m:sub>
                              </m:sSub>
                            </m:oMath>
                          </a14:m>
                          <a:r>
                            <a:rPr lang="de-DE" sz="1800" i="1" dirty="0"/>
                            <a:t> </a:t>
                          </a:r>
                          <a:endParaRPr lang="de-DE" dirty="0"/>
                        </a:p>
                      </a:txBody>
                      <a:tcPr/>
                    </a:tc>
                    <a:tc>
                      <a:txBody>
                        <a:bodyPr/>
                        <a:lstStyle/>
                        <a:p>
                          <a:r>
                            <a:rPr lang="de-DE" sz="1800" i="1" dirty="0"/>
                            <a:t>Volumen der Lauge (Probenlösung) </a:t>
                          </a:r>
                          <a:endParaRPr lang="de-DE" dirty="0"/>
                        </a:p>
                      </a:txBody>
                      <a:tcPr/>
                    </a:tc>
                    <a:tc>
                      <a:txBody>
                        <a:bodyPr/>
                        <a:lstStyle/>
                        <a:p>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panose="02040503050406030204" pitchFamily="18" charset="0"/>
                                    </a:rPr>
                                    <m:t>𝑉</m:t>
                                  </m:r>
                                </m:e>
                                <m:sub>
                                  <m:r>
                                    <a:rPr lang="de-DE" sz="1800" i="1">
                                      <a:latin typeface="Cambria Math" panose="02040503050406030204" pitchFamily="18" charset="0"/>
                                    </a:rPr>
                                    <m:t>𝐵</m:t>
                                  </m:r>
                                </m:sub>
                              </m:sSub>
                              <m:r>
                                <a:rPr lang="de-DE" sz="1800" b="0" i="1" smtClean="0">
                                  <a:latin typeface="Cambria Math" panose="02040503050406030204" pitchFamily="18" charset="0"/>
                                </a:rPr>
                                <m:t>=10 </m:t>
                              </m:r>
                              <m:r>
                                <a:rPr lang="de-DE" sz="1800" b="0" i="1" smtClean="0">
                                  <a:latin typeface="Cambria Math" panose="02040503050406030204" pitchFamily="18" charset="0"/>
                                </a:rPr>
                                <m:t>𝑚𝐿</m:t>
                              </m:r>
                            </m:oMath>
                          </a14:m>
                          <a:r>
                            <a:rPr lang="de-DE" dirty="0"/>
                            <a:t> </a:t>
                          </a:r>
                        </a:p>
                      </a:txBody>
                      <a:tcPr/>
                    </a:tc>
                    <a:extLst>
                      <a:ext uri="{0D108BD9-81ED-4DB2-BD59-A6C34878D82A}">
                        <a16:rowId xmlns:a16="http://schemas.microsoft.com/office/drawing/2014/main" val="1098943510"/>
                      </a:ext>
                    </a:extLst>
                  </a:tr>
                </a:tbl>
              </a:graphicData>
            </a:graphic>
          </p:graphicFrame>
        </mc:Choice>
        <mc:Fallback xmlns="">
          <p:graphicFrame>
            <p:nvGraphicFramePr>
              <p:cNvPr id="4" name="Tabelle 3">
                <a:extLst>
                  <a:ext uri="{FF2B5EF4-FFF2-40B4-BE49-F238E27FC236}">
                    <a16:creationId xmlns:a16="http://schemas.microsoft.com/office/drawing/2014/main" id="{495CD71E-45E7-74A9-41F3-79BF11F366F4}"/>
                  </a:ext>
                </a:extLst>
              </p:cNvPr>
              <p:cNvGraphicFramePr>
                <a:graphicFrameLocks noGrp="1"/>
              </p:cNvGraphicFramePr>
              <p:nvPr>
                <p:extLst>
                  <p:ext uri="{D42A27DB-BD31-4B8C-83A1-F6EECF244321}">
                    <p14:modId xmlns:p14="http://schemas.microsoft.com/office/powerpoint/2010/main" val="2074618394"/>
                  </p:ext>
                </p:extLst>
              </p:nvPr>
            </p:nvGraphicFramePr>
            <p:xfrm>
              <a:off x="4601580" y="2148840"/>
              <a:ext cx="7262471" cy="2560320"/>
            </p:xfrm>
            <a:graphic>
              <a:graphicData uri="http://schemas.openxmlformats.org/drawingml/2006/table">
                <a:tbl>
                  <a:tblPr bandRow="1">
                    <a:tableStyleId>{5C22544A-7EE6-4342-B048-85BDC9FD1C3A}</a:tableStyleId>
                  </a:tblPr>
                  <a:tblGrid>
                    <a:gridCol w="583756">
                      <a:extLst>
                        <a:ext uri="{9D8B030D-6E8A-4147-A177-3AD203B41FA5}">
                          <a16:colId xmlns:a16="http://schemas.microsoft.com/office/drawing/2014/main" val="1749273388"/>
                        </a:ext>
                      </a:extLst>
                    </a:gridCol>
                    <a:gridCol w="2882219">
                      <a:extLst>
                        <a:ext uri="{9D8B030D-6E8A-4147-A177-3AD203B41FA5}">
                          <a16:colId xmlns:a16="http://schemas.microsoft.com/office/drawing/2014/main" val="721780"/>
                        </a:ext>
                      </a:extLst>
                    </a:gridCol>
                    <a:gridCol w="3796496">
                      <a:extLst>
                        <a:ext uri="{9D8B030D-6E8A-4147-A177-3AD203B41FA5}">
                          <a16:colId xmlns:a16="http://schemas.microsoft.com/office/drawing/2014/main" val="3956306342"/>
                        </a:ext>
                      </a:extLst>
                    </a:gridCol>
                  </a:tblGrid>
                  <a:tr h="640080">
                    <a:tc>
                      <a:txBody>
                        <a:bodyPr/>
                        <a:lstStyle/>
                        <a:p>
                          <a:endParaRPr lang="de-DE"/>
                        </a:p>
                      </a:txBody>
                      <a:tcPr>
                        <a:blipFill>
                          <a:blip r:embed="rId4"/>
                          <a:stretch>
                            <a:fillRect l="-2174" t="-3922" r="-1147826" b="-31176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1" dirty="0"/>
                            <a:t>gesuchte Konzentration der Lauge (Probenlösung)</a:t>
                          </a:r>
                          <a:endParaRPr lang="de-DE" sz="1800" b="0" i="1" dirty="0">
                            <a:latin typeface="Cambria Math" panose="02040503050406030204" pitchFamily="18" charset="0"/>
                          </a:endParaRPr>
                        </a:p>
                      </a:txBody>
                      <a:tcPr/>
                    </a:tc>
                    <a:tc>
                      <a:txBody>
                        <a:bodyPr/>
                        <a:lstStyle/>
                        <a:p>
                          <a:r>
                            <a:rPr lang="de-DE" dirty="0"/>
                            <a:t>gesucht</a:t>
                          </a:r>
                        </a:p>
                      </a:txBody>
                      <a:tcPr/>
                    </a:tc>
                    <a:extLst>
                      <a:ext uri="{0D108BD9-81ED-4DB2-BD59-A6C34878D82A}">
                        <a16:rowId xmlns:a16="http://schemas.microsoft.com/office/drawing/2014/main" val="1981911797"/>
                      </a:ext>
                    </a:extLst>
                  </a:tr>
                  <a:tr h="640080">
                    <a:tc>
                      <a:txBody>
                        <a:bodyPr/>
                        <a:lstStyle/>
                        <a:p>
                          <a:endParaRPr lang="de-DE"/>
                        </a:p>
                      </a:txBody>
                      <a:tcPr>
                        <a:blipFill>
                          <a:blip r:embed="rId4"/>
                          <a:stretch>
                            <a:fillRect l="-2174" t="-106000" r="-1147826" b="-218000"/>
                          </a:stretch>
                        </a:blipFill>
                      </a:tcPr>
                    </a:tc>
                    <a:tc>
                      <a:txBody>
                        <a:bodyPr/>
                        <a:lstStyle/>
                        <a:p>
                          <a:r>
                            <a:rPr lang="de-DE" sz="1800" b="0" i="1" dirty="0"/>
                            <a:t>Konzentration der sauren Lösung (</a:t>
                          </a:r>
                          <a:r>
                            <a:rPr lang="de-DE" sz="1800" b="0" i="1" dirty="0" err="1"/>
                            <a:t>Titrator</a:t>
                          </a:r>
                          <a:r>
                            <a:rPr lang="de-DE" sz="1800" b="0" i="1" dirty="0"/>
                            <a:t>) </a:t>
                          </a:r>
                          <a:endParaRPr lang="de-DE" dirty="0"/>
                        </a:p>
                      </a:txBody>
                      <a:tcPr/>
                    </a:tc>
                    <a:tc>
                      <a:txBody>
                        <a:bodyPr/>
                        <a:lstStyle/>
                        <a:p>
                          <a:r>
                            <a:rPr lang="de-DE" sz="1800" b="0" i="1" dirty="0">
                              <a:sym typeface="Wingdings" pitchFamily="2" charset="2"/>
                            </a:rPr>
                            <a:t>vorgegeben durch die verwendete saure Lösung zu Beginn</a:t>
                          </a:r>
                          <a:endParaRPr lang="de-DE" dirty="0"/>
                        </a:p>
                      </a:txBody>
                      <a:tcPr/>
                    </a:tc>
                    <a:extLst>
                      <a:ext uri="{0D108BD9-81ED-4DB2-BD59-A6C34878D82A}">
                        <a16:rowId xmlns:a16="http://schemas.microsoft.com/office/drawing/2014/main" val="3529088418"/>
                      </a:ext>
                    </a:extLst>
                  </a:tr>
                  <a:tr h="640080">
                    <a:tc>
                      <a:txBody>
                        <a:bodyPr/>
                        <a:lstStyle/>
                        <a:p>
                          <a:endParaRPr lang="de-DE"/>
                        </a:p>
                      </a:txBody>
                      <a:tcPr>
                        <a:blipFill>
                          <a:blip r:embed="rId4"/>
                          <a:stretch>
                            <a:fillRect l="-2174" t="-201961" r="-1147826" b="-113725"/>
                          </a:stretch>
                        </a:blipFill>
                      </a:tcPr>
                    </a:tc>
                    <a:tc>
                      <a:txBody>
                        <a:bodyPr/>
                        <a:lstStyle/>
                        <a:p>
                          <a:r>
                            <a:rPr lang="de-DE" sz="1800" i="1" dirty="0"/>
                            <a:t>Volumen der sauren Lösung (</a:t>
                          </a:r>
                          <a:r>
                            <a:rPr lang="de-DE" sz="1800" i="1" dirty="0" err="1"/>
                            <a:t>Titrator</a:t>
                          </a:r>
                          <a:r>
                            <a:rPr lang="de-DE" sz="1800" i="1" dirty="0"/>
                            <a:t>)</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sym typeface="Wingdings" pitchFamily="2" charset="2"/>
                            </a:rPr>
                            <a:t>abgelesen an der Bürette nach der Titration</a:t>
                          </a:r>
                          <a:endParaRPr lang="de-DE" sz="1800" b="0" i="1" dirty="0">
                            <a:latin typeface="Cambria Math" panose="02040503050406030204" pitchFamily="18" charset="0"/>
                          </a:endParaRPr>
                        </a:p>
                      </a:txBody>
                      <a:tcPr/>
                    </a:tc>
                    <a:extLst>
                      <a:ext uri="{0D108BD9-81ED-4DB2-BD59-A6C34878D82A}">
                        <a16:rowId xmlns:a16="http://schemas.microsoft.com/office/drawing/2014/main" val="2357739224"/>
                      </a:ext>
                    </a:extLst>
                  </a:tr>
                  <a:tr h="640080">
                    <a:tc>
                      <a:txBody>
                        <a:bodyPr/>
                        <a:lstStyle/>
                        <a:p>
                          <a:endParaRPr lang="de-DE"/>
                        </a:p>
                      </a:txBody>
                      <a:tcPr>
                        <a:blipFill>
                          <a:blip r:embed="rId4"/>
                          <a:stretch>
                            <a:fillRect l="-2174" t="-308000" r="-1147826" b="-16000"/>
                          </a:stretch>
                        </a:blipFill>
                      </a:tcPr>
                    </a:tc>
                    <a:tc>
                      <a:txBody>
                        <a:bodyPr/>
                        <a:lstStyle/>
                        <a:p>
                          <a:r>
                            <a:rPr lang="de-DE" sz="1800" i="1" dirty="0"/>
                            <a:t>Volumen der Lauge (Probenlösung) </a:t>
                          </a:r>
                          <a:endParaRPr lang="de-DE" dirty="0"/>
                        </a:p>
                      </a:txBody>
                      <a:tcPr/>
                    </a:tc>
                    <a:tc>
                      <a:txBody>
                        <a:bodyPr/>
                        <a:lstStyle/>
                        <a:p>
                          <a:endParaRPr lang="de-DE"/>
                        </a:p>
                      </a:txBody>
                      <a:tcPr>
                        <a:blipFill>
                          <a:blip r:embed="rId4"/>
                          <a:stretch>
                            <a:fillRect l="-91333" t="-308000" r="-333" b="-16000"/>
                          </a:stretch>
                        </a:blipFill>
                      </a:tcPr>
                    </a:tc>
                    <a:extLst>
                      <a:ext uri="{0D108BD9-81ED-4DB2-BD59-A6C34878D82A}">
                        <a16:rowId xmlns:a16="http://schemas.microsoft.com/office/drawing/2014/main" val="1098943510"/>
                      </a:ext>
                    </a:extLst>
                  </a:tr>
                </a:tbl>
              </a:graphicData>
            </a:graphic>
          </p:graphicFrame>
        </mc:Fallback>
      </mc:AlternateContent>
    </p:spTree>
    <p:extLst>
      <p:ext uri="{BB962C8B-B14F-4D97-AF65-F5344CB8AC3E}">
        <p14:creationId xmlns:p14="http://schemas.microsoft.com/office/powerpoint/2010/main" val="1979986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8A5A53B-2765-58D6-7A1D-4A6346D78DF7}"/>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D8A5A53B-2765-58D6-7A1D-4A6346D78DF7}"/>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C67CD621-BF65-3DAC-2771-16906226A0F6}"/>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2560CFB-4B9C-43F0-477A-4C19B8118C7C}"/>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1945253C-6532-9DD1-63C5-9E5AD9B32DCD}"/>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EC365624-FEAA-80E3-8C9A-93DE9828FD4C}"/>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7EA8E2CD-1E59-214C-7B17-04DB38FCDB8B}"/>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C2DFA162-3E4A-1A1C-B3A3-B3592E8FB108}"/>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EA284495-52AD-86C9-A254-CAC2E956127B}"/>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EE20D27C-8580-233F-9175-279FFDBE2FB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AA62F5B9-163F-D005-FDC9-E0D18E000A70}"/>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F240B757-6D67-4F5F-9FBC-BF0B4EB0428D}"/>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C7D7A16E-5444-682D-73A6-2383682E2230}"/>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F1D41FA8-BA5D-F5EA-BAC5-85610CEC91EA}"/>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7CC6DEFB-56AB-83C5-93F3-2B03E0C7A887}"/>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BDAB9336-632B-19DF-9EF0-93D82A290796}"/>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7" name="Abgerundetes Rechteck 26">
            <a:extLst>
              <a:ext uri="{FF2B5EF4-FFF2-40B4-BE49-F238E27FC236}">
                <a16:creationId xmlns:a16="http://schemas.microsoft.com/office/drawing/2014/main" id="{D7E50A42-E2DA-F6DC-F0D9-694482B29289}"/>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5B67AFE7-D044-BA19-3206-46692C93F95B}"/>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9" name="Textfeld 28">
                <a:extLst>
                  <a:ext uri="{FF2B5EF4-FFF2-40B4-BE49-F238E27FC236}">
                    <a16:creationId xmlns:a16="http://schemas.microsoft.com/office/drawing/2014/main" id="{5B67AFE7-D044-BA19-3206-46692C93F95B}"/>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20468579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hlinkClick r:id="rId3" action="ppaction://hlinksldjump"/>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9" name="Abgerundetes Rechteck 8">
            <a:hlinkClick r:id="rId4" action="ppaction://hlinksldjump"/>
            <a:extLst>
              <a:ext uri="{FF2B5EF4-FFF2-40B4-BE49-F238E27FC236}">
                <a16:creationId xmlns:a16="http://schemas.microsoft.com/office/drawing/2014/main" id="{6B53F5EB-4B0B-E7B9-BD0C-B36746B89678}"/>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10" name="Abgerundetes Rechteck 9">
            <a:hlinkClick r:id="rId5" action="ppaction://hlinksldjump"/>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hlinkClick r:id="rId6" action="ppaction://hlinksldjump"/>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hlinkClick r:id="rId7" action="ppaction://hlinksldjump"/>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hlinkClick r:id="rId8" action="ppaction://hlinksldjump"/>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hlinkClick r:id="rId9" action="ppaction://hlinksldjump"/>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hlinkClick r:id="rId10" action="ppaction://hlinksldjump"/>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hlinkClick r:id="rId11" action="ppaction://hlinksldjump"/>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hlinkClick r:id="rId12" action="ppaction://hlinksldjump"/>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hlinkClick r:id="rId13" action="ppaction://hlinksldjump"/>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26" name="Rechteck 25">
            <a:extLst>
              <a:ext uri="{FF2B5EF4-FFF2-40B4-BE49-F238E27FC236}">
                <a16:creationId xmlns:a16="http://schemas.microsoft.com/office/drawing/2014/main" id="{4E15EC66-0AEF-714E-1859-CA0A4793AAC6}"/>
              </a:ext>
            </a:extLst>
          </p:cNvPr>
          <p:cNvSpPr/>
          <p:nvPr/>
        </p:nvSpPr>
        <p:spPr>
          <a:xfrm>
            <a:off x="1020567"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27" name="Rechteck 26">
            <a:extLst>
              <a:ext uri="{FF2B5EF4-FFF2-40B4-BE49-F238E27FC236}">
                <a16:creationId xmlns:a16="http://schemas.microsoft.com/office/drawing/2014/main" id="{B3F7A08F-966B-90D5-6EC4-B72FE38C9607}"/>
              </a:ext>
            </a:extLst>
          </p:cNvPr>
          <p:cNvSpPr/>
          <p:nvPr/>
        </p:nvSpPr>
        <p:spPr>
          <a:xfrm>
            <a:off x="1020567"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28" name="Rechteck 27">
            <a:extLst>
              <a:ext uri="{FF2B5EF4-FFF2-40B4-BE49-F238E27FC236}">
                <a16:creationId xmlns:a16="http://schemas.microsoft.com/office/drawing/2014/main" id="{4EC2355C-9409-1DEC-1B78-E9AA8A6ABA24}"/>
              </a:ext>
            </a:extLst>
          </p:cNvPr>
          <p:cNvSpPr/>
          <p:nvPr/>
        </p:nvSpPr>
        <p:spPr>
          <a:xfrm>
            <a:off x="1020567"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29" name="Rechteck 28">
            <a:extLst>
              <a:ext uri="{FF2B5EF4-FFF2-40B4-BE49-F238E27FC236}">
                <a16:creationId xmlns:a16="http://schemas.microsoft.com/office/drawing/2014/main" id="{88F7DDF0-E1E4-C3C8-E431-B7A533E3FC38}"/>
              </a:ext>
            </a:extLst>
          </p:cNvPr>
          <p:cNvSpPr/>
          <p:nvPr/>
        </p:nvSpPr>
        <p:spPr>
          <a:xfrm>
            <a:off x="1035979"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53" name="Abgerundetes Rechteck 52">
            <a:extLst>
              <a:ext uri="{FF2B5EF4-FFF2-40B4-BE49-F238E27FC236}">
                <a16:creationId xmlns:a16="http://schemas.microsoft.com/office/drawing/2014/main" id="{DC6A45CC-E922-68C4-8346-3493C4D9D670}"/>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p:sp>
        <p:nvSpPr>
          <p:cNvPr id="54" name="Rechteck 53">
            <a:extLst>
              <a:ext uri="{FF2B5EF4-FFF2-40B4-BE49-F238E27FC236}">
                <a16:creationId xmlns:a16="http://schemas.microsoft.com/office/drawing/2014/main" id="{675C0655-511B-F154-7B81-2D5053AB1B86}"/>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unvollständige Eingabe!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3745F20-3949-2A1E-D425-D0E368601487}"/>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 name="Textfeld 1">
                <a:extLst>
                  <a:ext uri="{FF2B5EF4-FFF2-40B4-BE49-F238E27FC236}">
                    <a16:creationId xmlns:a16="http://schemas.microsoft.com/office/drawing/2014/main" id="{B3745F20-3949-2A1E-D425-D0E368601487}"/>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14"/>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2671319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childTnLst>
        </p:cTn>
      </p:par>
    </p:tnLst>
    <p:bldLst>
      <p:bldP spid="5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2C8BC5-7970-AD58-EAFE-2EED4A7206EB}"/>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B82C8BC5-7970-AD58-EAFE-2EED4A7206EB}"/>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898C9D2F-79EA-99F4-D48E-081AE75A5E0B}"/>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A0162E90-FA30-8897-5047-F266E04929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496CC135-2B5C-95B4-33FE-FE5E34680248}"/>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E263115C-3F38-5D30-D327-192A7616A40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B9375E5C-274B-ACED-6D57-715FCFDC714B}"/>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7CA3FB0E-7A6C-A33A-D0D7-6E775885D1C7}"/>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A447D5F4-08AB-2F2F-C487-11AF2BB0A928}"/>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E0C1E7BA-8C67-A545-064E-321E4082AD4A}"/>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1AAA2F59-CCA9-42F8-6E94-FB2BAADE4BCA}"/>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C491E296-1BB5-C38A-B50C-0258D8BB34D5}"/>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7ACF9DEF-5D16-B110-54DB-F7A2EEC41E71}"/>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92133289-1189-5467-4C6E-B943DC4B9065}"/>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5825199F-BD67-40CE-2CAE-A7EBFF799B7B}"/>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C6F63BA3-CF17-EB94-5C36-2AA0EB0104A5}"/>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796B7A68-AC0A-E1D5-9FFF-12C42790BB39}"/>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50BEB7D1-990F-F28C-470F-1611C412C547}"/>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50BEB7D1-990F-F28C-470F-1611C412C547}"/>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327469682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bgerundetes Rechteck 31">
            <a:hlinkClick r:id="rId2" action="ppaction://hlinksldjump"/>
            <a:extLst>
              <a:ext uri="{FF2B5EF4-FFF2-40B4-BE49-F238E27FC236}">
                <a16:creationId xmlns:a16="http://schemas.microsoft.com/office/drawing/2014/main" id="{46A60852-913C-FA40-29C1-9265BB5474FE}"/>
              </a:ext>
            </a:extLst>
          </p:cNvPr>
          <p:cNvSpPr/>
          <p:nvPr/>
        </p:nvSpPr>
        <p:spPr>
          <a:xfrm>
            <a:off x="5501372" y="30942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starten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2139113"/>
            <a:ext cx="5424755" cy="830997"/>
          </a:xfrm>
          <a:prstGeom prst="rect">
            <a:avLst/>
          </a:prstGeom>
          <a:noFill/>
        </p:spPr>
        <p:txBody>
          <a:bodyPr wrap="square" rtlCol="0">
            <a:spAutoFit/>
          </a:bodyPr>
          <a:lstStyle/>
          <a:p>
            <a:r>
              <a:rPr lang="de-DE" sz="2400" dirty="0"/>
              <a:t>Beginne, in dem du auf „Titration starten“ klickst.</a:t>
            </a:r>
          </a:p>
        </p:txBody>
      </p:sp>
    </p:spTree>
    <p:extLst>
      <p:ext uri="{BB962C8B-B14F-4D97-AF65-F5344CB8AC3E}">
        <p14:creationId xmlns:p14="http://schemas.microsoft.com/office/powerpoint/2010/main" val="478044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26" name="Rechteck 25">
            <a:extLst>
              <a:ext uri="{FF2B5EF4-FFF2-40B4-BE49-F238E27FC236}">
                <a16:creationId xmlns:a16="http://schemas.microsoft.com/office/drawing/2014/main" id="{4E15EC66-0AEF-714E-1859-CA0A4793AAC6}"/>
              </a:ext>
            </a:extLst>
          </p:cNvPr>
          <p:cNvSpPr/>
          <p:nvPr/>
        </p:nvSpPr>
        <p:spPr>
          <a:xfrm>
            <a:off x="1020567"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27" name="Rechteck 26">
            <a:extLst>
              <a:ext uri="{FF2B5EF4-FFF2-40B4-BE49-F238E27FC236}">
                <a16:creationId xmlns:a16="http://schemas.microsoft.com/office/drawing/2014/main" id="{B3F7A08F-966B-90D5-6EC4-B72FE38C9607}"/>
              </a:ext>
            </a:extLst>
          </p:cNvPr>
          <p:cNvSpPr/>
          <p:nvPr/>
        </p:nvSpPr>
        <p:spPr>
          <a:xfrm>
            <a:off x="1020567"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28" name="Rechteck 27">
            <a:extLst>
              <a:ext uri="{FF2B5EF4-FFF2-40B4-BE49-F238E27FC236}">
                <a16:creationId xmlns:a16="http://schemas.microsoft.com/office/drawing/2014/main" id="{4EC2355C-9409-1DEC-1B78-E9AA8A6ABA24}"/>
              </a:ext>
            </a:extLst>
          </p:cNvPr>
          <p:cNvSpPr/>
          <p:nvPr/>
        </p:nvSpPr>
        <p:spPr>
          <a:xfrm>
            <a:off x="1020567"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29" name="Rechteck 28">
            <a:extLst>
              <a:ext uri="{FF2B5EF4-FFF2-40B4-BE49-F238E27FC236}">
                <a16:creationId xmlns:a16="http://schemas.microsoft.com/office/drawing/2014/main" id="{88F7DDF0-E1E4-C3C8-E431-B7A533E3FC38}"/>
              </a:ext>
            </a:extLst>
          </p:cNvPr>
          <p:cNvSpPr/>
          <p:nvPr/>
        </p:nvSpPr>
        <p:spPr>
          <a:xfrm>
            <a:off x="1035979"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42" name="Textfeld 41">
                <a:extLst>
                  <a:ext uri="{FF2B5EF4-FFF2-40B4-BE49-F238E27FC236}">
                    <a16:creationId xmlns:a16="http://schemas.microsoft.com/office/drawing/2014/main" id="{1EA662C2-D9C3-4861-D489-6A5C111A97DE}"/>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42" name="Textfeld 41">
                <a:extLst>
                  <a:ext uri="{FF2B5EF4-FFF2-40B4-BE49-F238E27FC236}">
                    <a16:creationId xmlns:a16="http://schemas.microsoft.com/office/drawing/2014/main" id="{1EA662C2-D9C3-4861-D489-6A5C111A97DE}"/>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43" name="Abgerundetes Rechteck 42">
            <a:hlinkClick r:id="rId4" action="ppaction://hlinksldjump"/>
            <a:extLst>
              <a:ext uri="{FF2B5EF4-FFF2-40B4-BE49-F238E27FC236}">
                <a16:creationId xmlns:a16="http://schemas.microsoft.com/office/drawing/2014/main" id="{51120101-E472-BBA3-9751-8AE67E628FEB}"/>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580821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21634CC2-0E18-D2B7-7543-B7118C848C5F}"/>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21634CC2-0E18-D2B7-7543-B7118C848C5F}"/>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77EA1CD6-BCAB-A962-1912-44CDF004800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F354F46-1EB7-27F5-336D-85A66244686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D59003F4-5B44-E5D3-206E-740587143106}"/>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7691ACFD-9A93-BD74-FF63-C9A059226DD8}"/>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88D8140A-8EDF-E25D-3C77-C894E116988B}"/>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E15077EF-3A31-7348-13B7-708EC73956D6}"/>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E29DCCF1-8169-F58E-41E8-C49E7D4C287B}"/>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6C043F2F-E6AB-2BC1-5F29-51DA88A98D11}"/>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4CBF7A2B-BE6B-7403-E99C-3CA9C75C566E}"/>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BF8A676C-12CD-BD5F-C6B0-9C622C9C66CF}"/>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6CCB6BA2-83D4-4987-C67A-26D2A258B9FE}"/>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8C07552A-FBBB-2352-88A5-9608845F633C}"/>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B3C7BAD6-483D-BE70-8C40-3D07D2FB1C0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9DE76F17-3A17-B8FA-E009-01F5690B15A8}"/>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F71F0E31-15AC-5B18-9688-F669A0D69025}"/>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B2D93BB7-9B60-91D1-C372-669B691CC6FF}"/>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B2D93BB7-9B60-91D1-C372-669B691CC6FF}"/>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18176483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Herzlichen Glückwunsch! Dein Ergebnis ist richtig.</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E04D45A7-A0CC-B4EA-A109-8DDB468E92D3}"/>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1" name="Textfeld 20">
                <a:extLst>
                  <a:ext uri="{FF2B5EF4-FFF2-40B4-BE49-F238E27FC236}">
                    <a16:creationId xmlns:a16="http://schemas.microsoft.com/office/drawing/2014/main" id="{E04D45A7-A0CC-B4EA-A109-8DDB468E92D3}"/>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2" name="Abgerundetes Rechteck 21">
            <a:extLst>
              <a:ext uri="{FF2B5EF4-FFF2-40B4-BE49-F238E27FC236}">
                <a16:creationId xmlns:a16="http://schemas.microsoft.com/office/drawing/2014/main" id="{8514D5AE-4F67-117E-9FCC-FF2EF778CD50}"/>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p:sp>
        <p:nvSpPr>
          <p:cNvPr id="23" name="Rechteck 22">
            <a:extLst>
              <a:ext uri="{FF2B5EF4-FFF2-40B4-BE49-F238E27FC236}">
                <a16:creationId xmlns:a16="http://schemas.microsoft.com/office/drawing/2014/main" id="{66C0F179-2281-8CE2-3A78-092DE7AF77D2}"/>
              </a:ext>
            </a:extLst>
          </p:cNvPr>
          <p:cNvSpPr/>
          <p:nvPr/>
        </p:nvSpPr>
        <p:spPr>
          <a:xfrm>
            <a:off x="5166527" y="3693900"/>
            <a:ext cx="5626132" cy="2091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24" name="Abgerundetes Rechteck 23">
            <a:hlinkClick r:id="rId4" action="ppaction://hlinksldjump"/>
            <a:extLst>
              <a:ext uri="{FF2B5EF4-FFF2-40B4-BE49-F238E27FC236}">
                <a16:creationId xmlns:a16="http://schemas.microsoft.com/office/drawing/2014/main" id="{98C9905F-313B-FEBE-247D-3978A21C3CEF}"/>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25" name="Abgerundetes Rechteck 24">
            <a:hlinkClick r:id="" action="ppaction://hlinkshowjump?jump=endshow"/>
            <a:extLst>
              <a:ext uri="{FF2B5EF4-FFF2-40B4-BE49-F238E27FC236}">
                <a16:creationId xmlns:a16="http://schemas.microsoft.com/office/drawing/2014/main" id="{D2FFE508-9358-56A2-AE78-78358F862654}"/>
              </a:ext>
            </a:extLst>
          </p:cNvPr>
          <p:cNvSpPr/>
          <p:nvPr/>
        </p:nvSpPr>
        <p:spPr>
          <a:xfrm>
            <a:off x="5661956" y="5898742"/>
            <a:ext cx="4635275"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Hier klicken, um den Titrationssimulator zu beenden.</a:t>
            </a:r>
          </a:p>
        </p:txBody>
      </p:sp>
    </p:spTree>
    <p:extLst>
      <p:ext uri="{BB962C8B-B14F-4D97-AF65-F5344CB8AC3E}">
        <p14:creationId xmlns:p14="http://schemas.microsoft.com/office/powerpoint/2010/main" val="3797702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3" restart="whenNotActive" fill="hold" evtFilter="cancelBubble" nodeType="interactiveSeq">
                <p:stCondLst>
                  <p:cond evt="onClick" delay="0">
                    <p:tgtEl>
                      <p:spTgt spid="22"/>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P spid="22" grpId="0" animBg="1"/>
      <p:bldP spid="23"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E85E9D2-C6CE-B0F6-B048-4D48CEA54552}"/>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7E85E9D2-C6CE-B0F6-B048-4D48CEA54552}"/>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E7D32D40-18AC-B1F7-FCB2-196276953C90}"/>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229290E-218B-520E-4607-9E067A1CBB43}"/>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A2E6AA71-E308-9B2D-9E12-7C2834F627B6}"/>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E0FCE975-23F0-FEDF-8CC4-E2F119DFAB81}"/>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4869B77E-1FA7-EB04-552D-13F29B860E94}"/>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A7F6AB9E-75DD-B67C-19BC-4AE8147B43B0}"/>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D930C205-AD85-A883-9E98-6B6515B5429E}"/>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433A0895-3114-5DA0-5517-3AEB0481EA14}"/>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05A2B13D-EDDF-46D8-877E-B954572447E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58319D43-697E-B4FA-BFBC-6F94B833FD3E}"/>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C63EAB23-5EA8-D9A4-08E5-9F0224E9FD81}"/>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51722D0E-51B5-BE24-75C1-DA2B06FE1D13}"/>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FE401ABF-0CCB-BD6E-7DC1-CAFA1D9CFFB5}"/>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09FF224A-3015-C992-33FE-E1D5D50A5A0E}"/>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DBA9A3ED-22EA-7CA8-5043-7FB682DD59C3}"/>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2D56B4F0-903C-8A27-18F5-5B7C695F14F6}"/>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2D56B4F0-903C-8A27-18F5-5B7C695F14F6}"/>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200395004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C1C1BD29-4497-48A1-F417-D7131DF64A72}"/>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2" name="Textfeld 21">
                <a:extLst>
                  <a:ext uri="{FF2B5EF4-FFF2-40B4-BE49-F238E27FC236}">
                    <a16:creationId xmlns:a16="http://schemas.microsoft.com/office/drawing/2014/main" id="{C1C1BD29-4497-48A1-F417-D7131DF64A72}"/>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3" name="Abgerundetes Rechteck 22">
            <a:hlinkClick r:id="rId4" action="ppaction://hlinksldjump"/>
            <a:extLst>
              <a:ext uri="{FF2B5EF4-FFF2-40B4-BE49-F238E27FC236}">
                <a16:creationId xmlns:a16="http://schemas.microsoft.com/office/drawing/2014/main" id="{75644806-99C8-CAEC-B74E-AAB6313A75E2}"/>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2824206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159CA015-AD58-1189-7EE6-7039B37E9535}"/>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159CA015-AD58-1189-7EE6-7039B37E9535}"/>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DCA2EF1B-41F5-3C5F-9017-4591DE4B0365}"/>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7CB34FF9-4050-A239-3912-5F1FF136CAA9}"/>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CC319F4C-D147-AF88-D91F-5BA9BC9A4746}"/>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DC6190F9-ADA7-C8B5-2505-B2E126D83785}"/>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3A49E1E7-C6F2-A96C-6A6D-B145E749B64E}"/>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3C6D7BDE-BA4E-ACEC-8DB3-E479D92E5EB2}"/>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5D7DAA59-627B-5F0C-F707-B3D321DD24A0}"/>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B745AB97-B3C3-F002-FF6F-A8A1BF27E44A}"/>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84223EC9-3C0F-B475-3E01-621E0F7613E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40FFD751-5659-E582-D28C-EDBF87A9F904}"/>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2DEE2A4F-C77B-F57B-413A-45CCA1828E50}"/>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49EFC84D-167D-D0A0-65C5-7D580E34E0A2}"/>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4E29012D-457B-7802-BAFA-A90C51FB87DD}"/>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92F36BF9-997B-5A53-3667-7F1D8F3EE2FA}"/>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53E0402D-3F5F-4380-73B3-D3AFADA162AA}"/>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EBE32AD1-B896-7C63-5DD8-9FB30ED9BAD7}"/>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EBE32AD1-B896-7C63-5DD8-9FB30ED9BAD7}"/>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48214961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3AAE781B-DB9F-CE0F-CFC0-87BE30439A05}"/>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3" name="Textfeld 22">
                <a:extLst>
                  <a:ext uri="{FF2B5EF4-FFF2-40B4-BE49-F238E27FC236}">
                    <a16:creationId xmlns:a16="http://schemas.microsoft.com/office/drawing/2014/main" id="{3AAE781B-DB9F-CE0F-CFC0-87BE30439A05}"/>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4" name="Abgerundetes Rechteck 23">
            <a:hlinkClick r:id="rId4" action="ppaction://hlinksldjump"/>
            <a:extLst>
              <a:ext uri="{FF2B5EF4-FFF2-40B4-BE49-F238E27FC236}">
                <a16:creationId xmlns:a16="http://schemas.microsoft.com/office/drawing/2014/main" id="{9567F064-483A-C2A5-7758-825548B1745B}"/>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3784965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99B3073-F21D-D375-BCDA-F7939FA2CA3A}"/>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E99B3073-F21D-D375-BCDA-F7939FA2CA3A}"/>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F468ED67-F417-BACD-9D02-DAAADC782BDE}"/>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D5C6215D-F426-5C42-033A-D7B90610CC28}"/>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4581F1C8-7419-113F-6939-EC59EBD61552}"/>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F98A5003-3F91-A86C-AE37-36D09672DA70}"/>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698C5F72-0C48-DF36-367F-CC96DE5E76F0}"/>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B70C8CC9-AF3B-1F75-E143-F17818250B7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18E5205D-3067-ADC5-BD18-09BF6CE84A56}"/>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D058D586-727C-BDA2-C401-C988C4FEC721}"/>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EE3B1C15-B493-AE35-0A12-B00F158285E0}"/>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070F3B03-9F09-63F2-7F8B-B1B37B3736E6}"/>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738D84F0-5912-01D7-6796-E523049CFB7B}"/>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85E1360A-8619-A870-4A65-DAD15FD350F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6A2D20F0-DE0E-B743-219E-2DD623E6618F}"/>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E2606183-976F-26BE-E73E-47B8A14FCB58}"/>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6C02CDDE-11FF-1091-96A0-3E84642E6397}"/>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0FCCD7F2-A52A-CF05-A186-E76319F116F0}"/>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0FCCD7F2-A52A-CF05-A186-E76319F116F0}"/>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8729717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257BDC0E-824F-58B3-BEE1-6AA82237D802}"/>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4" name="Textfeld 23">
                <a:extLst>
                  <a:ext uri="{FF2B5EF4-FFF2-40B4-BE49-F238E27FC236}">
                    <a16:creationId xmlns:a16="http://schemas.microsoft.com/office/drawing/2014/main" id="{257BDC0E-824F-58B3-BEE1-6AA82237D802}"/>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5" name="Abgerundetes Rechteck 24">
            <a:hlinkClick r:id="rId4" action="ppaction://hlinksldjump"/>
            <a:extLst>
              <a:ext uri="{FF2B5EF4-FFF2-40B4-BE49-F238E27FC236}">
                <a16:creationId xmlns:a16="http://schemas.microsoft.com/office/drawing/2014/main" id="{E54861C1-4D69-6FCA-AFE9-A5A9E395A778}"/>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2078363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21DA74EB-C854-C6AB-CB01-14A9B1B08F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21DA74EB-C854-C6AB-CB01-14A9B1B08F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5B7F77B7-056F-8CAD-9552-3FF3DF1277E7}"/>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7287FF5-859A-A2EB-A806-0BB0681022AF}"/>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D30D603D-9731-DD2B-2384-FCBEEC1AC417}"/>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5448B38F-1DA9-6EBD-05F1-39FFC02D4D41}"/>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541EAB1B-0968-8528-19F1-63E070716405}"/>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0CD5873B-0DCD-0751-F3CD-7A9102B667AE}"/>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C4E296CE-AA3A-EE3A-6E6A-F26E04404C5D}"/>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BD0E0C0B-738B-0634-C799-F9991052CD85}"/>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E1275610-976A-0AC0-55CA-829443D036ED}"/>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9D704372-9FF3-0305-811F-D0683555FA53}"/>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8F973BBE-E4CD-F238-C38E-36A4DB0BCE3F}"/>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B409EA21-07FA-4A9C-E2DE-21365CF7EAA3}"/>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C5D61DDF-C767-7F47-B005-7E38D927EA3C}"/>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A3667576-66F7-9887-E94F-2258BF72A04B}"/>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A489BC5C-EE43-D9DB-74F9-D1938D6B344C}"/>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CE07D8A1-8FCD-1F7E-25E9-6407D70B0878}"/>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CE07D8A1-8FCD-1F7E-25E9-6407D70B0878}"/>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15550255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A284F09-31E2-14BD-D1E0-6729CA693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5" name="Freihandform 4">
            <a:extLst>
              <a:ext uri="{FF2B5EF4-FFF2-40B4-BE49-F238E27FC236}">
                <a16:creationId xmlns:a16="http://schemas.microsoft.com/office/drawing/2014/main" id="{58EF0068-C916-E032-C48E-8F480953548E}"/>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Rechteck 5">
            <a:extLst>
              <a:ext uri="{FF2B5EF4-FFF2-40B4-BE49-F238E27FC236}">
                <a16:creationId xmlns:a16="http://schemas.microsoft.com/office/drawing/2014/main" id="{42383D31-7A5E-43C4-6361-66BFEE67DBEA}"/>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Rechteck 6">
            <a:extLst>
              <a:ext uri="{FF2B5EF4-FFF2-40B4-BE49-F238E27FC236}">
                <a16:creationId xmlns:a16="http://schemas.microsoft.com/office/drawing/2014/main" id="{90C016A9-A4FC-BB99-4020-4F901A21B0D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Rechteck 7">
            <a:extLst>
              <a:ext uri="{FF2B5EF4-FFF2-40B4-BE49-F238E27FC236}">
                <a16:creationId xmlns:a16="http://schemas.microsoft.com/office/drawing/2014/main" id="{8BD7B430-AEB5-4549-3712-A4BBE6C1B4D3}"/>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8">
            <a:extLst>
              <a:ext uri="{FF2B5EF4-FFF2-40B4-BE49-F238E27FC236}">
                <a16:creationId xmlns:a16="http://schemas.microsoft.com/office/drawing/2014/main" id="{A733A7EF-9B3A-020A-85F2-1919E055C52B}"/>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Rechteck 9">
            <a:extLst>
              <a:ext uri="{FF2B5EF4-FFF2-40B4-BE49-F238E27FC236}">
                <a16:creationId xmlns:a16="http://schemas.microsoft.com/office/drawing/2014/main" id="{94E60F71-751B-5E9E-1D10-18C63483688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66ADD39-A198-63ED-C087-B7C66FA2DCC3}"/>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462586DA-2900-9CEA-5D5A-DCB52E7B317B}"/>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D8BC53D-C38B-A7EA-AC4A-0D941829D875}"/>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12A0AB7E-0ED8-62B4-87C0-D91C0F7E2B91}"/>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24BDD4D4-B43E-F022-DE94-45893BCE1EA9}"/>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Ecken des Rechtecks auf der gleichen Seite abrunden 15">
            <a:extLst>
              <a:ext uri="{FF2B5EF4-FFF2-40B4-BE49-F238E27FC236}">
                <a16:creationId xmlns:a16="http://schemas.microsoft.com/office/drawing/2014/main" id="{21FDE189-FCEE-2077-C707-7AD955B4DDA8}"/>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Abgerundetes Rechteck 16">
            <a:extLst>
              <a:ext uri="{FF2B5EF4-FFF2-40B4-BE49-F238E27FC236}">
                <a16:creationId xmlns:a16="http://schemas.microsoft.com/office/drawing/2014/main" id="{B39E110F-822C-B6E5-3F6D-70B07325FDD0}"/>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69177196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CF406694-835E-8996-B5BF-9AB2237C4A7C}"/>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5" name="Textfeld 24">
                <a:extLst>
                  <a:ext uri="{FF2B5EF4-FFF2-40B4-BE49-F238E27FC236}">
                    <a16:creationId xmlns:a16="http://schemas.microsoft.com/office/drawing/2014/main" id="{CF406694-835E-8996-B5BF-9AB2237C4A7C}"/>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6" name="Abgerundetes Rechteck 25">
            <a:hlinkClick r:id="rId4" action="ppaction://hlinksldjump"/>
            <a:extLst>
              <a:ext uri="{FF2B5EF4-FFF2-40B4-BE49-F238E27FC236}">
                <a16:creationId xmlns:a16="http://schemas.microsoft.com/office/drawing/2014/main" id="{ACE5A347-7111-D7EF-F2B1-4405B414C13F}"/>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2539049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92E16A5-0B21-6898-3728-A16A1708F9F2}"/>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992E16A5-0B21-6898-3728-A16A1708F9F2}"/>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7A932D57-C430-C0BC-AC62-D2285851B2D4}"/>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E18B61AD-9993-977B-2180-D2EF5C03C607}"/>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ABE32A86-49A0-6C00-0075-9932FC4038AF}"/>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17C8C401-190B-ADDD-F12A-D2E3E011074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5FD6E9BD-9216-605C-A801-2D83DF892DFF}"/>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DB546A36-5CCD-4047-E01B-6694D18694A3}"/>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2886AFB8-CB84-5D49-31FD-8411C80B5671}"/>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DFC46D4D-19DE-686E-7D12-0176F1ADF227}"/>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AF7312FF-B186-9E75-DB50-F8B14BD2C89B}"/>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CA3EFC0A-3719-A5B6-C0F1-22CC872F7F33}"/>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12511493-313C-AF91-AEA4-351158055117}"/>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9EC54BEE-FC54-EF79-9DFD-9B2FA61B3FA4}"/>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725B6D14-AB4C-9044-4F53-D09DA4EB93E4}"/>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6722DFED-02AD-EBCF-0CB3-9D07A262978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1E5CEF28-10E5-9597-2159-7433BE5E227D}"/>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EB7F030A-00AA-2A19-11B4-5C000B4E65E5}"/>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EB7F030A-00AA-2A19-11B4-5C000B4E65E5}"/>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16628787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6" name="Textfeld 25">
                <a:extLst>
                  <a:ext uri="{FF2B5EF4-FFF2-40B4-BE49-F238E27FC236}">
                    <a16:creationId xmlns:a16="http://schemas.microsoft.com/office/drawing/2014/main" id="{E4C6037C-9916-BFEA-55F6-FB5828315861}"/>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6" name="Textfeld 25">
                <a:extLst>
                  <a:ext uri="{FF2B5EF4-FFF2-40B4-BE49-F238E27FC236}">
                    <a16:creationId xmlns:a16="http://schemas.microsoft.com/office/drawing/2014/main" id="{E4C6037C-9916-BFEA-55F6-FB5828315861}"/>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7" name="Abgerundetes Rechteck 26">
            <a:hlinkClick r:id="rId4" action="ppaction://hlinksldjump"/>
            <a:extLst>
              <a:ext uri="{FF2B5EF4-FFF2-40B4-BE49-F238E27FC236}">
                <a16:creationId xmlns:a16="http://schemas.microsoft.com/office/drawing/2014/main" id="{B83514D7-382A-64DD-774B-58E6AE65F851}"/>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1420710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12086253-92FC-F708-BFA7-77F5163711EB}"/>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12086253-92FC-F708-BFA7-77F5163711EB}"/>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8B940D7E-BE40-4D1D-CAF2-A8BB45025CF6}"/>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B31EBF03-1096-1AA1-9EB3-DE3895FDBB0F}"/>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EDA43DB8-B909-F01D-4436-AEEBC8FCBA3C}"/>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A057D87A-9CFB-BB0C-0EE2-864CF4A15E60}"/>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2DFD6EFB-0FB4-0094-20B5-EA988AA71BE3}"/>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F8D3ED13-EB13-C13C-526B-53737BA042D9}"/>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86FF2130-7C70-9E1B-96AA-C12240E7B694}"/>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62F068F5-82EE-2372-C23F-0B2233EAE262}"/>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9230D2EB-025D-B828-EABC-1F5EC9060EA6}"/>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B32E1EA9-78DA-2797-F0E8-AB2F847423E4}"/>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17470417-4CE2-099D-1CAF-46FEBF0F39E3}"/>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AF286EA6-BACD-B401-544A-238B7BBC20F4}"/>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0EB48B73-2E0E-0C65-046A-E0760FDC1254}"/>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26B134AC-C3D3-8EA0-240D-C88DE92E32BB}"/>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97407998-F707-99EF-9FA9-216CF8BF4F74}"/>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0B2C6830-F6E4-B040-39D4-91B2EB96DFE1}"/>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0B2C6830-F6E4-B040-39D4-91B2EB96DFE1}"/>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7253862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26" name="Rechteck 25">
            <a:extLst>
              <a:ext uri="{FF2B5EF4-FFF2-40B4-BE49-F238E27FC236}">
                <a16:creationId xmlns:a16="http://schemas.microsoft.com/office/drawing/2014/main" id="{4E15EC66-0AEF-714E-1859-CA0A4793AAC6}"/>
              </a:ext>
            </a:extLst>
          </p:cNvPr>
          <p:cNvSpPr/>
          <p:nvPr/>
        </p:nvSpPr>
        <p:spPr>
          <a:xfrm>
            <a:off x="1020567"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65D9053-7E43-849C-4CC0-6FD5183001BB}"/>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7" name="Textfeld 26">
                <a:extLst>
                  <a:ext uri="{FF2B5EF4-FFF2-40B4-BE49-F238E27FC236}">
                    <a16:creationId xmlns:a16="http://schemas.microsoft.com/office/drawing/2014/main" id="{165D9053-7E43-849C-4CC0-6FD5183001BB}"/>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8" name="Abgerundetes Rechteck 27">
            <a:hlinkClick r:id="rId4" action="ppaction://hlinksldjump"/>
            <a:extLst>
              <a:ext uri="{FF2B5EF4-FFF2-40B4-BE49-F238E27FC236}">
                <a16:creationId xmlns:a16="http://schemas.microsoft.com/office/drawing/2014/main" id="{86120FEE-D5C4-2E15-3973-71DF8236D827}"/>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2110093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B1235EE-FF6A-DED0-D917-10041A50D4AD}"/>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DB1235EE-FF6A-DED0-D917-10041A50D4AD}"/>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6352E635-B374-D556-8624-70E0F1CEDD6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10F38A3D-59E3-E6A4-38F1-A6317539FA7E}"/>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4EE09646-33D8-18C7-E56F-85C0DA417A7D}"/>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9D63D812-B1C2-2EAC-D16A-66E54D95DFC2}"/>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278D7ED4-55BB-30CF-DA75-13624E6695B0}"/>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69B8A3D1-3C3F-5941-7611-18423BFB2DD2}"/>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5952F2A5-D631-3B88-FA49-90F02255438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D99FA7C2-0144-CC73-1591-D636A4156C2D}"/>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602116EF-A0C1-DCA5-0BA0-D789399E70DB}"/>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529C6B91-7350-70CC-1157-3A48382F8B47}"/>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A8927182-5370-B888-5746-BDE565C8D316}"/>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D1784843-29DF-BF29-87C0-D8D46979BE21}"/>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F58E1860-E80D-02B5-54D1-FA58E10B5BB2}"/>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423140A5-A1F6-455E-8EF7-B16E91D28CE5}"/>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CE35D356-6AE8-9695-C811-4722D83F879E}"/>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76C42498-E05C-75FF-4645-C21A672D8724}"/>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76C42498-E05C-75FF-4645-C21A672D8724}"/>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32943225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26" name="Rechteck 25">
            <a:extLst>
              <a:ext uri="{FF2B5EF4-FFF2-40B4-BE49-F238E27FC236}">
                <a16:creationId xmlns:a16="http://schemas.microsoft.com/office/drawing/2014/main" id="{4E15EC66-0AEF-714E-1859-CA0A4793AAC6}"/>
              </a:ext>
            </a:extLst>
          </p:cNvPr>
          <p:cNvSpPr/>
          <p:nvPr/>
        </p:nvSpPr>
        <p:spPr>
          <a:xfrm>
            <a:off x="1020567"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27" name="Rechteck 26">
            <a:extLst>
              <a:ext uri="{FF2B5EF4-FFF2-40B4-BE49-F238E27FC236}">
                <a16:creationId xmlns:a16="http://schemas.microsoft.com/office/drawing/2014/main" id="{B3F7A08F-966B-90D5-6EC4-B72FE38C9607}"/>
              </a:ext>
            </a:extLst>
          </p:cNvPr>
          <p:cNvSpPr/>
          <p:nvPr/>
        </p:nvSpPr>
        <p:spPr>
          <a:xfrm>
            <a:off x="1020567"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0CCC1FF0-F91A-8889-2A4C-78C175DD49DF}"/>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28" name="Textfeld 27">
                <a:extLst>
                  <a:ext uri="{FF2B5EF4-FFF2-40B4-BE49-F238E27FC236}">
                    <a16:creationId xmlns:a16="http://schemas.microsoft.com/office/drawing/2014/main" id="{0CCC1FF0-F91A-8889-2A4C-78C175DD49DF}"/>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29" name="Abgerundetes Rechteck 28">
            <a:hlinkClick r:id="rId4" action="ppaction://hlinksldjump"/>
            <a:extLst>
              <a:ext uri="{FF2B5EF4-FFF2-40B4-BE49-F238E27FC236}">
                <a16:creationId xmlns:a16="http://schemas.microsoft.com/office/drawing/2014/main" id="{E4A50FD4-6CAE-E824-D67F-CCAA933C778E}"/>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96125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0C3DBC46-BE08-FCED-89FF-AC5AF08CFCAE}"/>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2" name="Textfeld 1">
                <a:extLst>
                  <a:ext uri="{FF2B5EF4-FFF2-40B4-BE49-F238E27FC236}">
                    <a16:creationId xmlns:a16="http://schemas.microsoft.com/office/drawing/2014/main" id="{0C3DBC46-BE08-FCED-89FF-AC5AF08CFCAE}"/>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3" name="Abgerundetes Rechteck 2">
            <a:extLst>
              <a:ext uri="{FF2B5EF4-FFF2-40B4-BE49-F238E27FC236}">
                <a16:creationId xmlns:a16="http://schemas.microsoft.com/office/drawing/2014/main" id="{44706F9C-531D-D725-46F6-01DC2176D88C}"/>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7A25804-276E-E762-C0BC-9535C699DD53}"/>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a:extLst>
              <a:ext uri="{FF2B5EF4-FFF2-40B4-BE49-F238E27FC236}">
                <a16:creationId xmlns:a16="http://schemas.microsoft.com/office/drawing/2014/main" id="{2FE30A5D-4BDF-8864-EAA3-57EDC9658329}"/>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6" name="Abgerundetes Rechteck 5">
            <a:extLst>
              <a:ext uri="{FF2B5EF4-FFF2-40B4-BE49-F238E27FC236}">
                <a16:creationId xmlns:a16="http://schemas.microsoft.com/office/drawing/2014/main" id="{B276868F-64DE-3D8C-18A8-CFD9933B23AD}"/>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7" name="Abgerundetes Rechteck 6">
            <a:extLst>
              <a:ext uri="{FF2B5EF4-FFF2-40B4-BE49-F238E27FC236}">
                <a16:creationId xmlns:a16="http://schemas.microsoft.com/office/drawing/2014/main" id="{B09D0F2B-EF97-C5BE-F8D8-30DC3F3D9DE1}"/>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
        <p:nvSpPr>
          <p:cNvPr id="8" name="Abgerundetes Rechteck 7">
            <a:extLst>
              <a:ext uri="{FF2B5EF4-FFF2-40B4-BE49-F238E27FC236}">
                <a16:creationId xmlns:a16="http://schemas.microsoft.com/office/drawing/2014/main" id="{2FC6ACC6-632C-6CF0-A34F-B4271FA68E28}"/>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9" name="Abgerundetes Rechteck 8">
            <a:extLst>
              <a:ext uri="{FF2B5EF4-FFF2-40B4-BE49-F238E27FC236}">
                <a16:creationId xmlns:a16="http://schemas.microsoft.com/office/drawing/2014/main" id="{453C9E29-E7CA-F990-42EC-4F54FFE0A0A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0" name="Abgerundetes Rechteck 9">
            <a:extLst>
              <a:ext uri="{FF2B5EF4-FFF2-40B4-BE49-F238E27FC236}">
                <a16:creationId xmlns:a16="http://schemas.microsoft.com/office/drawing/2014/main" id="{F0C584A8-AB90-5042-A04A-85BA3A7FB784}"/>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1" name="Abgerundetes Rechteck 10">
            <a:extLst>
              <a:ext uri="{FF2B5EF4-FFF2-40B4-BE49-F238E27FC236}">
                <a16:creationId xmlns:a16="http://schemas.microsoft.com/office/drawing/2014/main" id="{F4488AE0-8653-1B4E-585D-BFB54533E43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2" name="Abgerundetes Rechteck 11">
            <a:extLst>
              <a:ext uri="{FF2B5EF4-FFF2-40B4-BE49-F238E27FC236}">
                <a16:creationId xmlns:a16="http://schemas.microsoft.com/office/drawing/2014/main" id="{A53C6565-543A-077C-A2BB-17CB0028E8A1}"/>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3" name="Abgerundetes Rechteck 12">
            <a:extLst>
              <a:ext uri="{FF2B5EF4-FFF2-40B4-BE49-F238E27FC236}">
                <a16:creationId xmlns:a16="http://schemas.microsoft.com/office/drawing/2014/main" id="{4D7E5228-A675-F5B1-F2DC-7F698E9ACC0E}"/>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4" name="Abgerundetes Rechteck 13">
            <a:extLst>
              <a:ext uri="{FF2B5EF4-FFF2-40B4-BE49-F238E27FC236}">
                <a16:creationId xmlns:a16="http://schemas.microsoft.com/office/drawing/2014/main" id="{55ADE45D-11DB-00F7-58BF-7AECE5B0F891}"/>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5" name="Abgerundetes Rechteck 14">
            <a:extLst>
              <a:ext uri="{FF2B5EF4-FFF2-40B4-BE49-F238E27FC236}">
                <a16:creationId xmlns:a16="http://schemas.microsoft.com/office/drawing/2014/main" id="{87891878-DD91-AA81-9D8A-D3319AB5CCB4}"/>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6" name="Abgerundetes Rechteck 15">
            <a:extLst>
              <a:ext uri="{FF2B5EF4-FFF2-40B4-BE49-F238E27FC236}">
                <a16:creationId xmlns:a16="http://schemas.microsoft.com/office/drawing/2014/main" id="{2798F113-C278-DECB-463B-347F2A4B759A}"/>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17" name="Abgerundetes Rechteck 16">
            <a:extLst>
              <a:ext uri="{FF2B5EF4-FFF2-40B4-BE49-F238E27FC236}">
                <a16:creationId xmlns:a16="http://schemas.microsoft.com/office/drawing/2014/main" id="{BF512E95-FF17-3A0A-35E0-2CDE1FFCA03D}"/>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8565BE07-6525-D712-2110-CBE02A5FFAF6}"/>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18" name="Textfeld 17">
                <a:extLst>
                  <a:ext uri="{FF2B5EF4-FFF2-40B4-BE49-F238E27FC236}">
                    <a16:creationId xmlns:a16="http://schemas.microsoft.com/office/drawing/2014/main" id="{8565BE07-6525-D712-2110-CBE02A5FFAF6}"/>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Tree>
    <p:extLst>
      <p:ext uri="{BB962C8B-B14F-4D97-AF65-F5344CB8AC3E}">
        <p14:creationId xmlns:p14="http://schemas.microsoft.com/office/powerpoint/2010/main" val="10955517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86EE049-88B5-EE3C-A250-39F03D458D56}"/>
                  </a:ext>
                </a:extLst>
              </p:cNvPr>
              <p:cNvSpPr txBox="1"/>
              <p:nvPr/>
            </p:nvSpPr>
            <p:spPr>
              <a:xfrm>
                <a:off x="4952143" y="270840"/>
                <a:ext cx="6054903" cy="1572354"/>
              </a:xfrm>
              <a:prstGeom prst="rect">
                <a:avLst/>
              </a:prstGeom>
              <a:noFill/>
            </p:spPr>
            <p:txBody>
              <a:bodyPr wrap="square">
                <a:spAutoFit/>
              </a:bodyPr>
              <a:lstStyle/>
              <a:p>
                <a:r>
                  <a:rPr lang="de-DE" sz="2800" dirty="0"/>
                  <a:t>Wie lautet dein Ergebnis? Tippe dein Ergebnis mit einer Nachkommastelle ein. (z.B.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𝑐</m:t>
                        </m:r>
                      </m:e>
                      <m:sub>
                        <m:r>
                          <a:rPr lang="de-DE" sz="2800" b="0" i="1" smtClean="0">
                            <a:latin typeface="Cambria Math" panose="02040503050406030204" pitchFamily="18" charset="0"/>
                          </a:rPr>
                          <m:t>𝐵</m:t>
                        </m:r>
                      </m:sub>
                    </m:sSub>
                    <m:r>
                      <a:rPr lang="de-DE" sz="2800" b="0" i="1" smtClean="0">
                        <a:latin typeface="Cambria Math" panose="02040503050406030204" pitchFamily="18" charset="0"/>
                      </a:rPr>
                      <m:t>=4</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𝑚𝑜𝑙</m:t>
                        </m:r>
                      </m:num>
                      <m:den>
                        <m:r>
                          <a:rPr lang="de-DE" sz="2800" b="0" i="1" smtClean="0">
                            <a:latin typeface="Cambria Math" panose="02040503050406030204" pitchFamily="18" charset="0"/>
                          </a:rPr>
                          <m:t>𝐿</m:t>
                        </m:r>
                      </m:den>
                    </m:f>
                  </m:oMath>
                </a14:m>
                <a:r>
                  <a:rPr lang="de-DE" sz="2800" dirty="0"/>
                  <a:t> </a:t>
                </a:r>
                <a:r>
                  <a:rPr lang="de-DE" sz="2800" dirty="0">
                    <a:sym typeface="Wingdings" pitchFamily="2" charset="2"/>
                  </a:rPr>
                  <a:t> Eingabe 4,0)</a:t>
                </a:r>
                <a:endParaRPr lang="de-DE" sz="2800" dirty="0"/>
              </a:p>
            </p:txBody>
          </p:sp>
        </mc:Choice>
        <mc:Fallback xmlns="">
          <p:sp>
            <p:nvSpPr>
              <p:cNvPr id="3" name="Textfeld 2">
                <a:extLst>
                  <a:ext uri="{FF2B5EF4-FFF2-40B4-BE49-F238E27FC236}">
                    <a16:creationId xmlns:a16="http://schemas.microsoft.com/office/drawing/2014/main" id="{A86EE049-88B5-EE3C-A250-39F03D458D56}"/>
                  </a:ext>
                </a:extLst>
              </p:cNvPr>
              <p:cNvSpPr txBox="1">
                <a:spLocks noRot="1" noChangeAspect="1" noMove="1" noResize="1" noEditPoints="1" noAdjustHandles="1" noChangeArrowheads="1" noChangeShapeType="1" noTextEdit="1"/>
              </p:cNvSpPr>
              <p:nvPr/>
            </p:nvSpPr>
            <p:spPr>
              <a:xfrm>
                <a:off x="4952143" y="270840"/>
                <a:ext cx="6054903" cy="1572354"/>
              </a:xfrm>
              <a:prstGeom prst="rect">
                <a:avLst/>
              </a:prstGeom>
              <a:blipFill>
                <a:blip r:embed="rId2"/>
                <a:stretch>
                  <a:fillRect l="-2092" t="-4032" b="-5645"/>
                </a:stretch>
              </a:blipFill>
            </p:spPr>
            <p:txBody>
              <a:bodyPr/>
              <a:lstStyle/>
              <a:p>
                <a:r>
                  <a:rPr lang="de-DE">
                    <a:noFill/>
                  </a:rPr>
                  <a:t> </a:t>
                </a:r>
              </a:p>
            </p:txBody>
          </p:sp>
        </mc:Fallback>
      </mc:AlternateContent>
      <p:sp>
        <p:nvSpPr>
          <p:cNvPr id="5" name="Abgerundetes Rechteck 4">
            <a:extLst>
              <a:ext uri="{FF2B5EF4-FFF2-40B4-BE49-F238E27FC236}">
                <a16:creationId xmlns:a16="http://schemas.microsoft.com/office/drawing/2014/main" id="{AACCB896-FD99-BDD1-3B42-002FCB2A113A}"/>
              </a:ext>
            </a:extLst>
          </p:cNvPr>
          <p:cNvSpPr/>
          <p:nvPr/>
        </p:nvSpPr>
        <p:spPr>
          <a:xfrm>
            <a:off x="565079" y="503434"/>
            <a:ext cx="3667874" cy="5570018"/>
          </a:xfrm>
          <a:prstGeom prst="roundRect">
            <a:avLst>
              <a:gd name="adj" fmla="val 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4D5C5C7-116E-C21A-5C1D-5F1EF4638581}"/>
              </a:ext>
            </a:extLst>
          </p:cNvPr>
          <p:cNvSpPr/>
          <p:nvPr/>
        </p:nvSpPr>
        <p:spPr>
          <a:xfrm>
            <a:off x="870733" y="832207"/>
            <a:ext cx="3056562" cy="12623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AF3A704F-A0EB-3F2A-66A5-55836EA88B43}"/>
              </a:ext>
            </a:extLst>
          </p:cNvPr>
          <p:cNvSpPr/>
          <p:nvPr/>
        </p:nvSpPr>
        <p:spPr>
          <a:xfrm>
            <a:off x="1914119"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8" name="Abgerundetes Rechteck 7">
            <a:extLst>
              <a:ext uri="{FF2B5EF4-FFF2-40B4-BE49-F238E27FC236}">
                <a16:creationId xmlns:a16="http://schemas.microsoft.com/office/drawing/2014/main" id="{0BDACAA7-E088-873C-BAAB-4B18DD344924}"/>
              </a:ext>
            </a:extLst>
          </p:cNvPr>
          <p:cNvSpPr/>
          <p:nvPr/>
        </p:nvSpPr>
        <p:spPr>
          <a:xfrm>
            <a:off x="683230"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Abgerundetes Rechteck 9">
            <a:extLst>
              <a:ext uri="{FF2B5EF4-FFF2-40B4-BE49-F238E27FC236}">
                <a16:creationId xmlns:a16="http://schemas.microsoft.com/office/drawing/2014/main" id="{726F8005-ED0D-A807-9DD4-C77E0C59C28C}"/>
              </a:ext>
            </a:extLst>
          </p:cNvPr>
          <p:cNvSpPr/>
          <p:nvPr/>
        </p:nvSpPr>
        <p:spPr>
          <a:xfrm>
            <a:off x="1914119"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11" name="Abgerundetes Rechteck 10">
            <a:extLst>
              <a:ext uri="{FF2B5EF4-FFF2-40B4-BE49-F238E27FC236}">
                <a16:creationId xmlns:a16="http://schemas.microsoft.com/office/drawing/2014/main" id="{F60DAE1A-DAD0-470E-5A29-B5B75DFCBBDF}"/>
              </a:ext>
            </a:extLst>
          </p:cNvPr>
          <p:cNvSpPr/>
          <p:nvPr/>
        </p:nvSpPr>
        <p:spPr>
          <a:xfrm>
            <a:off x="683230"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12" name="Abgerundetes Rechteck 11">
            <a:extLst>
              <a:ext uri="{FF2B5EF4-FFF2-40B4-BE49-F238E27FC236}">
                <a16:creationId xmlns:a16="http://schemas.microsoft.com/office/drawing/2014/main" id="{D1DFF6D6-AA40-C820-A65B-354EF2411B39}"/>
              </a:ext>
            </a:extLst>
          </p:cNvPr>
          <p:cNvSpPr/>
          <p:nvPr/>
        </p:nvSpPr>
        <p:spPr>
          <a:xfrm>
            <a:off x="3145008" y="4105825"/>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13" name="Abgerundetes Rechteck 12">
            <a:extLst>
              <a:ext uri="{FF2B5EF4-FFF2-40B4-BE49-F238E27FC236}">
                <a16:creationId xmlns:a16="http://schemas.microsoft.com/office/drawing/2014/main" id="{D286917B-4357-FB4A-390E-9B5B1D18CDF9}"/>
              </a:ext>
            </a:extLst>
          </p:cNvPr>
          <p:cNvSpPr/>
          <p:nvPr/>
        </p:nvSpPr>
        <p:spPr>
          <a:xfrm>
            <a:off x="1914119"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p>
        </p:txBody>
      </p:sp>
      <p:sp>
        <p:nvSpPr>
          <p:cNvPr id="14" name="Abgerundetes Rechteck 13">
            <a:extLst>
              <a:ext uri="{FF2B5EF4-FFF2-40B4-BE49-F238E27FC236}">
                <a16:creationId xmlns:a16="http://schemas.microsoft.com/office/drawing/2014/main" id="{06C274B1-C448-61F1-79F1-B3EBA1E6A23A}"/>
              </a:ext>
            </a:extLst>
          </p:cNvPr>
          <p:cNvSpPr/>
          <p:nvPr/>
        </p:nvSpPr>
        <p:spPr>
          <a:xfrm>
            <a:off x="683230"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15" name="Abgerundetes Rechteck 14">
            <a:extLst>
              <a:ext uri="{FF2B5EF4-FFF2-40B4-BE49-F238E27FC236}">
                <a16:creationId xmlns:a16="http://schemas.microsoft.com/office/drawing/2014/main" id="{A6DF640D-24D8-C389-4859-CBD18FB4434D}"/>
              </a:ext>
            </a:extLst>
          </p:cNvPr>
          <p:cNvSpPr/>
          <p:nvPr/>
        </p:nvSpPr>
        <p:spPr>
          <a:xfrm>
            <a:off x="3145008" y="3211756"/>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p>
        </p:txBody>
      </p:sp>
      <p:sp>
        <p:nvSpPr>
          <p:cNvPr id="16" name="Abgerundetes Rechteck 15">
            <a:extLst>
              <a:ext uri="{FF2B5EF4-FFF2-40B4-BE49-F238E27FC236}">
                <a16:creationId xmlns:a16="http://schemas.microsoft.com/office/drawing/2014/main" id="{18C33895-FB2C-9369-AEEA-B32F9C9E6C1E}"/>
              </a:ext>
            </a:extLst>
          </p:cNvPr>
          <p:cNvSpPr/>
          <p:nvPr/>
        </p:nvSpPr>
        <p:spPr>
          <a:xfrm>
            <a:off x="1914119"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p>
        </p:txBody>
      </p:sp>
      <p:sp>
        <p:nvSpPr>
          <p:cNvPr id="17" name="Abgerundetes Rechteck 16">
            <a:extLst>
              <a:ext uri="{FF2B5EF4-FFF2-40B4-BE49-F238E27FC236}">
                <a16:creationId xmlns:a16="http://schemas.microsoft.com/office/drawing/2014/main" id="{3DCE1F2A-902B-6B5E-6733-137F437EEF9E}"/>
              </a:ext>
            </a:extLst>
          </p:cNvPr>
          <p:cNvSpPr/>
          <p:nvPr/>
        </p:nvSpPr>
        <p:spPr>
          <a:xfrm>
            <a:off x="683230"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p>
        </p:txBody>
      </p:sp>
      <p:sp>
        <p:nvSpPr>
          <p:cNvPr id="18" name="Abgerundetes Rechteck 17">
            <a:extLst>
              <a:ext uri="{FF2B5EF4-FFF2-40B4-BE49-F238E27FC236}">
                <a16:creationId xmlns:a16="http://schemas.microsoft.com/office/drawing/2014/main" id="{97C18CBD-CACE-A938-2E18-59277DEF14C3}"/>
              </a:ext>
            </a:extLst>
          </p:cNvPr>
          <p:cNvSpPr/>
          <p:nvPr/>
        </p:nvSpPr>
        <p:spPr>
          <a:xfrm>
            <a:off x="3145008" y="2317687"/>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p>
        </p:txBody>
      </p:sp>
      <p:sp>
        <p:nvSpPr>
          <p:cNvPr id="20" name="Rechteck 19">
            <a:extLst>
              <a:ext uri="{FF2B5EF4-FFF2-40B4-BE49-F238E27FC236}">
                <a16:creationId xmlns:a16="http://schemas.microsoft.com/office/drawing/2014/main" id="{10752635-7240-4C68-2ECE-B4E09A8A31E1}"/>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21" name="Rechteck 20">
            <a:extLst>
              <a:ext uri="{FF2B5EF4-FFF2-40B4-BE49-F238E27FC236}">
                <a16:creationId xmlns:a16="http://schemas.microsoft.com/office/drawing/2014/main" id="{8480F756-2CC2-F568-7AEE-2B20053C011A}"/>
              </a:ext>
            </a:extLst>
          </p:cNvPr>
          <p:cNvSpPr/>
          <p:nvPr/>
        </p:nvSpPr>
        <p:spPr>
          <a:xfrm>
            <a:off x="1020567"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22" name="Rechteck 21">
            <a:extLst>
              <a:ext uri="{FF2B5EF4-FFF2-40B4-BE49-F238E27FC236}">
                <a16:creationId xmlns:a16="http://schemas.microsoft.com/office/drawing/2014/main" id="{BE55644E-453F-3132-3D58-F09459279C99}"/>
              </a:ext>
            </a:extLst>
          </p:cNvPr>
          <p:cNvSpPr/>
          <p:nvPr/>
        </p:nvSpPr>
        <p:spPr>
          <a:xfrm>
            <a:off x="1020567"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23" name="Rechteck 22">
            <a:extLst>
              <a:ext uri="{FF2B5EF4-FFF2-40B4-BE49-F238E27FC236}">
                <a16:creationId xmlns:a16="http://schemas.microsoft.com/office/drawing/2014/main" id="{39290DFB-90D9-D4C0-D3EB-9A9C60CEA7C0}"/>
              </a:ext>
            </a:extLst>
          </p:cNvPr>
          <p:cNvSpPr/>
          <p:nvPr/>
        </p:nvSpPr>
        <p:spPr>
          <a:xfrm>
            <a:off x="1020567"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24" name="Rechteck 23">
            <a:extLst>
              <a:ext uri="{FF2B5EF4-FFF2-40B4-BE49-F238E27FC236}">
                <a16:creationId xmlns:a16="http://schemas.microsoft.com/office/drawing/2014/main" id="{70FCE506-A3F2-F660-C459-98C9ADDD0847}"/>
              </a:ext>
            </a:extLst>
          </p:cNvPr>
          <p:cNvSpPr/>
          <p:nvPr/>
        </p:nvSpPr>
        <p:spPr>
          <a:xfrm>
            <a:off x="1020567"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25" name="Rechteck 24">
            <a:extLst>
              <a:ext uri="{FF2B5EF4-FFF2-40B4-BE49-F238E27FC236}">
                <a16:creationId xmlns:a16="http://schemas.microsoft.com/office/drawing/2014/main" id="{C94B2402-F355-7AD4-79F1-B9E76E7466A2}"/>
              </a:ext>
            </a:extLst>
          </p:cNvPr>
          <p:cNvSpPr/>
          <p:nvPr/>
        </p:nvSpPr>
        <p:spPr>
          <a:xfrm>
            <a:off x="1020567"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26" name="Rechteck 25">
            <a:extLst>
              <a:ext uri="{FF2B5EF4-FFF2-40B4-BE49-F238E27FC236}">
                <a16:creationId xmlns:a16="http://schemas.microsoft.com/office/drawing/2014/main" id="{4E15EC66-0AEF-714E-1859-CA0A4793AAC6}"/>
              </a:ext>
            </a:extLst>
          </p:cNvPr>
          <p:cNvSpPr/>
          <p:nvPr/>
        </p:nvSpPr>
        <p:spPr>
          <a:xfrm>
            <a:off x="1020567"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27" name="Rechteck 26">
            <a:extLst>
              <a:ext uri="{FF2B5EF4-FFF2-40B4-BE49-F238E27FC236}">
                <a16:creationId xmlns:a16="http://schemas.microsoft.com/office/drawing/2014/main" id="{B3F7A08F-966B-90D5-6EC4-B72FE38C9607}"/>
              </a:ext>
            </a:extLst>
          </p:cNvPr>
          <p:cNvSpPr/>
          <p:nvPr/>
        </p:nvSpPr>
        <p:spPr>
          <a:xfrm>
            <a:off x="1020567"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28" name="Rechteck 27">
            <a:extLst>
              <a:ext uri="{FF2B5EF4-FFF2-40B4-BE49-F238E27FC236}">
                <a16:creationId xmlns:a16="http://schemas.microsoft.com/office/drawing/2014/main" id="{4EC2355C-9409-1DEC-1B78-E9AA8A6ABA24}"/>
              </a:ext>
            </a:extLst>
          </p:cNvPr>
          <p:cNvSpPr/>
          <p:nvPr/>
        </p:nvSpPr>
        <p:spPr>
          <a:xfrm>
            <a:off x="1020567"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0" name="Rechteck 29">
            <a:extLst>
              <a:ext uri="{FF2B5EF4-FFF2-40B4-BE49-F238E27FC236}">
                <a16:creationId xmlns:a16="http://schemas.microsoft.com/office/drawing/2014/main" id="{8B336B87-D854-7330-617E-C6C2226C5162}"/>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1</a:t>
            </a:r>
          </a:p>
        </p:txBody>
      </p:sp>
      <p:sp>
        <p:nvSpPr>
          <p:cNvPr id="31" name="Rechteck 30">
            <a:extLst>
              <a:ext uri="{FF2B5EF4-FFF2-40B4-BE49-F238E27FC236}">
                <a16:creationId xmlns:a16="http://schemas.microsoft.com/office/drawing/2014/main" id="{034D740D-5372-9B84-34FA-CEDD94E94BF7}"/>
              </a:ext>
            </a:extLst>
          </p:cNvPr>
          <p:cNvSpPr/>
          <p:nvPr/>
        </p:nvSpPr>
        <p:spPr>
          <a:xfrm>
            <a:off x="1326221" y="1166377"/>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2</a:t>
            </a:r>
          </a:p>
        </p:txBody>
      </p:sp>
      <p:sp>
        <p:nvSpPr>
          <p:cNvPr id="32" name="Rechteck 31">
            <a:extLst>
              <a:ext uri="{FF2B5EF4-FFF2-40B4-BE49-F238E27FC236}">
                <a16:creationId xmlns:a16="http://schemas.microsoft.com/office/drawing/2014/main" id="{3A7CFA8A-2AD4-3C1F-6CFF-2CCB00C3B195}"/>
              </a:ext>
            </a:extLst>
          </p:cNvPr>
          <p:cNvSpPr/>
          <p:nvPr/>
        </p:nvSpPr>
        <p:spPr>
          <a:xfrm>
            <a:off x="1326221" y="1166376"/>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3</a:t>
            </a:r>
          </a:p>
        </p:txBody>
      </p:sp>
      <p:sp>
        <p:nvSpPr>
          <p:cNvPr id="33" name="Rechteck 32">
            <a:extLst>
              <a:ext uri="{FF2B5EF4-FFF2-40B4-BE49-F238E27FC236}">
                <a16:creationId xmlns:a16="http://schemas.microsoft.com/office/drawing/2014/main" id="{2C477C31-4C65-82C8-109E-8EBE7EAAFA40}"/>
              </a:ext>
            </a:extLst>
          </p:cNvPr>
          <p:cNvSpPr/>
          <p:nvPr/>
        </p:nvSpPr>
        <p:spPr>
          <a:xfrm>
            <a:off x="1326221" y="1166375"/>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4</a:t>
            </a:r>
          </a:p>
        </p:txBody>
      </p:sp>
      <p:sp>
        <p:nvSpPr>
          <p:cNvPr id="34" name="Rechteck 33">
            <a:extLst>
              <a:ext uri="{FF2B5EF4-FFF2-40B4-BE49-F238E27FC236}">
                <a16:creationId xmlns:a16="http://schemas.microsoft.com/office/drawing/2014/main" id="{08528830-3F49-FE36-D46B-DD9BC7EECBED}"/>
              </a:ext>
            </a:extLst>
          </p:cNvPr>
          <p:cNvSpPr/>
          <p:nvPr/>
        </p:nvSpPr>
        <p:spPr>
          <a:xfrm>
            <a:off x="1326221" y="1166374"/>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5</a:t>
            </a:r>
          </a:p>
        </p:txBody>
      </p:sp>
      <p:sp>
        <p:nvSpPr>
          <p:cNvPr id="35" name="Rechteck 34">
            <a:extLst>
              <a:ext uri="{FF2B5EF4-FFF2-40B4-BE49-F238E27FC236}">
                <a16:creationId xmlns:a16="http://schemas.microsoft.com/office/drawing/2014/main" id="{0091785C-D1E1-562F-62BB-502F67C350D8}"/>
              </a:ext>
            </a:extLst>
          </p:cNvPr>
          <p:cNvSpPr/>
          <p:nvPr/>
        </p:nvSpPr>
        <p:spPr>
          <a:xfrm>
            <a:off x="1326221" y="1166373"/>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6</a:t>
            </a:r>
          </a:p>
        </p:txBody>
      </p:sp>
      <p:sp>
        <p:nvSpPr>
          <p:cNvPr id="36" name="Rechteck 35">
            <a:extLst>
              <a:ext uri="{FF2B5EF4-FFF2-40B4-BE49-F238E27FC236}">
                <a16:creationId xmlns:a16="http://schemas.microsoft.com/office/drawing/2014/main" id="{9AA6C59D-474E-5D23-06F0-0D4DDF42C847}"/>
              </a:ext>
            </a:extLst>
          </p:cNvPr>
          <p:cNvSpPr/>
          <p:nvPr/>
        </p:nvSpPr>
        <p:spPr>
          <a:xfrm>
            <a:off x="1326221" y="1166372"/>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7</a:t>
            </a:r>
          </a:p>
        </p:txBody>
      </p:sp>
      <p:sp>
        <p:nvSpPr>
          <p:cNvPr id="37" name="Rechteck 36">
            <a:extLst>
              <a:ext uri="{FF2B5EF4-FFF2-40B4-BE49-F238E27FC236}">
                <a16:creationId xmlns:a16="http://schemas.microsoft.com/office/drawing/2014/main" id="{C2D55723-A09C-A8D9-911D-DC807285DEA0}"/>
              </a:ext>
            </a:extLst>
          </p:cNvPr>
          <p:cNvSpPr/>
          <p:nvPr/>
        </p:nvSpPr>
        <p:spPr>
          <a:xfrm>
            <a:off x="1326221" y="1166371"/>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8</a:t>
            </a:r>
          </a:p>
        </p:txBody>
      </p:sp>
      <p:sp>
        <p:nvSpPr>
          <p:cNvPr id="38" name="Rechteck 37">
            <a:extLst>
              <a:ext uri="{FF2B5EF4-FFF2-40B4-BE49-F238E27FC236}">
                <a16:creationId xmlns:a16="http://schemas.microsoft.com/office/drawing/2014/main" id="{52FB921B-F44F-CB46-42BF-6CE79C5C04C4}"/>
              </a:ext>
            </a:extLst>
          </p:cNvPr>
          <p:cNvSpPr/>
          <p:nvPr/>
        </p:nvSpPr>
        <p:spPr>
          <a:xfrm>
            <a:off x="1326221" y="1166370"/>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9</a:t>
            </a:r>
          </a:p>
        </p:txBody>
      </p:sp>
      <p:sp>
        <p:nvSpPr>
          <p:cNvPr id="39" name="Rechteck 38">
            <a:extLst>
              <a:ext uri="{FF2B5EF4-FFF2-40B4-BE49-F238E27FC236}">
                <a16:creationId xmlns:a16="http://schemas.microsoft.com/office/drawing/2014/main" id="{D38F49F2-7FC3-C813-5E98-EE8B34C4075C}"/>
              </a:ext>
            </a:extLst>
          </p:cNvPr>
          <p:cNvSpPr/>
          <p:nvPr/>
        </p:nvSpPr>
        <p:spPr>
          <a:xfrm>
            <a:off x="1341633" y="1166369"/>
            <a:ext cx="297950" cy="67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0</a:t>
            </a:r>
          </a:p>
        </p:txBody>
      </p:sp>
      <p:sp>
        <p:nvSpPr>
          <p:cNvPr id="40" name="Rechteck 39">
            <a:extLst>
              <a:ext uri="{FF2B5EF4-FFF2-40B4-BE49-F238E27FC236}">
                <a16:creationId xmlns:a16="http://schemas.microsoft.com/office/drawing/2014/main" id="{263D96D1-400C-33CD-F264-BF0253702801}"/>
              </a:ext>
            </a:extLst>
          </p:cNvPr>
          <p:cNvSpPr/>
          <p:nvPr/>
        </p:nvSpPr>
        <p:spPr>
          <a:xfrm>
            <a:off x="1185810" y="1205755"/>
            <a:ext cx="297950" cy="676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Boucherie Block" panose="02000506000000020004" pitchFamily="2" charset="77"/>
                <a:cs typeface="Miriam Fixed" panose="020F0502020204030204" pitchFamily="34" charset="0"/>
              </a:rPr>
              <a:t>,</a:t>
            </a:r>
          </a:p>
        </p:txBody>
      </p:sp>
      <p:sp>
        <p:nvSpPr>
          <p:cNvPr id="2" name="Rechteck 1">
            <a:extLst>
              <a:ext uri="{FF2B5EF4-FFF2-40B4-BE49-F238E27FC236}">
                <a16:creationId xmlns:a16="http://schemas.microsoft.com/office/drawing/2014/main" id="{772FD749-5C85-E74B-2A0B-03D8151461E9}"/>
              </a:ext>
            </a:extLst>
          </p:cNvPr>
          <p:cNvSpPr/>
          <p:nvPr/>
        </p:nvSpPr>
        <p:spPr>
          <a:xfrm>
            <a:off x="565079" y="2177356"/>
            <a:ext cx="3667874" cy="2704360"/>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7E7B9D8-41F6-F513-8FCC-6D4ACD399366}"/>
              </a:ext>
            </a:extLst>
          </p:cNvPr>
          <p:cNvSpPr/>
          <p:nvPr/>
        </p:nvSpPr>
        <p:spPr>
          <a:xfrm>
            <a:off x="1795967" y="4881716"/>
            <a:ext cx="1230888" cy="911986"/>
          </a:xfrm>
          <a:prstGeom prst="rect">
            <a:avLst/>
          </a:prstGeom>
          <a:solidFill>
            <a:srgbClr val="FFFFFF">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D99DC5C3-4512-98C6-03CB-AD41992A652E}"/>
              </a:ext>
            </a:extLst>
          </p:cNvPr>
          <p:cNvSpPr/>
          <p:nvPr/>
        </p:nvSpPr>
        <p:spPr>
          <a:xfrm>
            <a:off x="5463841" y="3883150"/>
            <a:ext cx="5038111" cy="1712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rPr>
              <a:t>Dein Ergebnis ist leider nicht richtig. Versuch es erneut.</a:t>
            </a:r>
          </a:p>
        </p:txBody>
      </p:sp>
      <p:sp>
        <p:nvSpPr>
          <p:cNvPr id="41" name="Abgerundetes Rechteck 40">
            <a:extLst>
              <a:ext uri="{FF2B5EF4-FFF2-40B4-BE49-F238E27FC236}">
                <a16:creationId xmlns:a16="http://schemas.microsoft.com/office/drawing/2014/main" id="{E084AA29-F2B1-49DC-F8C6-D7CD7FB5CE62}"/>
              </a:ext>
            </a:extLst>
          </p:cNvPr>
          <p:cNvSpPr/>
          <p:nvPr/>
        </p:nvSpPr>
        <p:spPr>
          <a:xfrm>
            <a:off x="4952143" y="2423378"/>
            <a:ext cx="6054904" cy="80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Ergebnis überprüfen</a:t>
            </a:r>
          </a:p>
        </p:txBody>
      </p:sp>
      <mc:AlternateContent xmlns:mc="http://schemas.openxmlformats.org/markup-compatibility/2006" xmlns:a14="http://schemas.microsoft.com/office/drawing/2010/main">
        <mc:Choice Requires="a14">
          <p:sp>
            <p:nvSpPr>
              <p:cNvPr id="42" name="Textfeld 41">
                <a:extLst>
                  <a:ext uri="{FF2B5EF4-FFF2-40B4-BE49-F238E27FC236}">
                    <a16:creationId xmlns:a16="http://schemas.microsoft.com/office/drawing/2014/main" id="{4A5E936F-155A-74FB-8858-BB81C2AAF530}"/>
                  </a:ext>
                </a:extLst>
              </p:cNvPr>
              <p:cNvSpPr txBox="1"/>
              <p:nvPr/>
            </p:nvSpPr>
            <p:spPr>
              <a:xfrm>
                <a:off x="2574531" y="930554"/>
                <a:ext cx="1728627" cy="10241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de-DE" sz="3200" b="0" i="1" smtClean="0">
                              <a:latin typeface="Cambria Math" panose="02040503050406030204" pitchFamily="18" charset="0"/>
                            </a:rPr>
                          </m:ctrlPr>
                        </m:fPr>
                        <m:num>
                          <m:r>
                            <a:rPr lang="de-DE" sz="3200" b="0" i="1" smtClean="0">
                              <a:latin typeface="Cambria Math" panose="02040503050406030204" pitchFamily="18" charset="0"/>
                            </a:rPr>
                            <m:t>𝑚𝑜𝑙</m:t>
                          </m:r>
                        </m:num>
                        <m:den>
                          <m:r>
                            <a:rPr lang="de-DE" sz="3200" b="0" i="1" smtClean="0">
                              <a:latin typeface="Cambria Math" panose="02040503050406030204" pitchFamily="18" charset="0"/>
                            </a:rPr>
                            <m:t>𝐿</m:t>
                          </m:r>
                        </m:den>
                      </m:f>
                    </m:oMath>
                  </m:oMathPara>
                </a14:m>
                <a:endParaRPr lang="de-DE" dirty="0"/>
              </a:p>
            </p:txBody>
          </p:sp>
        </mc:Choice>
        <mc:Fallback xmlns="">
          <p:sp>
            <p:nvSpPr>
              <p:cNvPr id="42" name="Textfeld 41">
                <a:extLst>
                  <a:ext uri="{FF2B5EF4-FFF2-40B4-BE49-F238E27FC236}">
                    <a16:creationId xmlns:a16="http://schemas.microsoft.com/office/drawing/2014/main" id="{4A5E936F-155A-74FB-8858-BB81C2AAF530}"/>
                  </a:ext>
                </a:extLst>
              </p:cNvPr>
              <p:cNvSpPr txBox="1">
                <a:spLocks noRot="1" noChangeAspect="1" noMove="1" noResize="1" noEditPoints="1" noAdjustHandles="1" noChangeArrowheads="1" noChangeShapeType="1" noTextEdit="1"/>
              </p:cNvSpPr>
              <p:nvPr/>
            </p:nvSpPr>
            <p:spPr>
              <a:xfrm>
                <a:off x="2574531" y="930554"/>
                <a:ext cx="1728627" cy="1024127"/>
              </a:xfrm>
              <a:prstGeom prst="rect">
                <a:avLst/>
              </a:prstGeom>
              <a:blipFill>
                <a:blip r:embed="rId3"/>
                <a:stretch>
                  <a:fillRect b="-7317"/>
                </a:stretch>
              </a:blipFill>
            </p:spPr>
            <p:txBody>
              <a:bodyPr/>
              <a:lstStyle/>
              <a:p>
                <a:r>
                  <a:rPr lang="de-DE">
                    <a:noFill/>
                  </a:rPr>
                  <a:t> </a:t>
                </a:r>
              </a:p>
            </p:txBody>
          </p:sp>
        </mc:Fallback>
      </mc:AlternateContent>
      <p:sp>
        <p:nvSpPr>
          <p:cNvPr id="43" name="Abgerundetes Rechteck 42">
            <a:hlinkClick r:id="rId4" action="ppaction://hlinksldjump"/>
            <a:extLst>
              <a:ext uri="{FF2B5EF4-FFF2-40B4-BE49-F238E27FC236}">
                <a16:creationId xmlns:a16="http://schemas.microsoft.com/office/drawing/2014/main" id="{129B158C-9B1E-E129-3DCA-B3383601EF75}"/>
              </a:ext>
            </a:extLst>
          </p:cNvPr>
          <p:cNvSpPr/>
          <p:nvPr/>
        </p:nvSpPr>
        <p:spPr>
          <a:xfrm>
            <a:off x="3145008" y="4998769"/>
            <a:ext cx="969791" cy="6713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DEL</a:t>
            </a:r>
          </a:p>
        </p:txBody>
      </p:sp>
    </p:spTree>
    <p:extLst>
      <p:ext uri="{BB962C8B-B14F-4D97-AF65-F5344CB8AC3E}">
        <p14:creationId xmlns:p14="http://schemas.microsoft.com/office/powerpoint/2010/main" val="2856430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7"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7"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8"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8"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1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grpId="9"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9" nodeType="with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6"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6"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par>
                                <p:cTn id="70" presetID="1" presetClass="entr" presetSubtype="0" fill="hold" grpId="5"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grpId="5"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2"/>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1" restart="whenNotActive" fill="hold" evtFilter="cancelBubble" nodeType="interactiveSeq">
                <p:stCondLst>
                  <p:cond evt="onClick" delay="0">
                    <p:tgtEl>
                      <p:spTgt spid="4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9" name="Rechteck 18">
            <a:extLst>
              <a:ext uri="{FF2B5EF4-FFF2-40B4-BE49-F238E27FC236}">
                <a16:creationId xmlns:a16="http://schemas.microsoft.com/office/drawing/2014/main" id="{8F4BF7AC-1B48-61EE-FB5D-09842AC20D20}"/>
              </a:ext>
            </a:extLst>
          </p:cNvPr>
          <p:cNvSpPr/>
          <p:nvPr/>
        </p:nvSpPr>
        <p:spPr>
          <a:xfrm>
            <a:off x="1712465" y="2158254"/>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A28DBD44-7B95-DEA4-3F02-FC6ABFEE62D2}"/>
              </a:ext>
            </a:extLst>
          </p:cNvPr>
          <p:cNvSpPr/>
          <p:nvPr/>
        </p:nvSpPr>
        <p:spPr>
          <a:xfrm>
            <a:off x="1712465" y="188253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1" name="Rechteck 20">
            <a:extLst>
              <a:ext uri="{FF2B5EF4-FFF2-40B4-BE49-F238E27FC236}">
                <a16:creationId xmlns:a16="http://schemas.microsoft.com/office/drawing/2014/main" id="{B96800AE-D143-F845-AD48-C66D91718424}"/>
              </a:ext>
            </a:extLst>
          </p:cNvPr>
          <p:cNvSpPr/>
          <p:nvPr/>
        </p:nvSpPr>
        <p:spPr>
          <a:xfrm>
            <a:off x="1710428" y="16068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Träne 27">
            <a:extLst>
              <a:ext uri="{FF2B5EF4-FFF2-40B4-BE49-F238E27FC236}">
                <a16:creationId xmlns:a16="http://schemas.microsoft.com/office/drawing/2014/main" id="{5C7B3BD6-ADB5-504A-DA10-7D73526FF5CC}"/>
              </a:ext>
            </a:extLst>
          </p:cNvPr>
          <p:cNvSpPr/>
          <p:nvPr/>
        </p:nvSpPr>
        <p:spPr>
          <a:xfrm rot="18900000">
            <a:off x="1765833" y="4816089"/>
            <a:ext cx="82137" cy="83321"/>
          </a:xfrm>
          <a:prstGeom prst="teardrop">
            <a:avLst/>
          </a:prstGeom>
          <a:solidFill>
            <a:schemeClr val="bg1">
              <a:lumMod val="75000"/>
              <a:alpha val="50196"/>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6195B2E6-58D4-2113-7EAB-83C5D6D262A0}"/>
              </a:ext>
            </a:extLst>
          </p:cNvPr>
          <p:cNvSpPr/>
          <p:nvPr/>
        </p:nvSpPr>
        <p:spPr>
          <a:xfrm>
            <a:off x="1446770" y="5413474"/>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Rechteck 30">
            <a:extLst>
              <a:ext uri="{FF2B5EF4-FFF2-40B4-BE49-F238E27FC236}">
                <a16:creationId xmlns:a16="http://schemas.microsoft.com/office/drawing/2014/main" id="{94B8B976-89F6-4BF6-493E-49ADE37A7E87}"/>
              </a:ext>
            </a:extLst>
          </p:cNvPr>
          <p:cNvSpPr/>
          <p:nvPr/>
        </p:nvSpPr>
        <p:spPr>
          <a:xfrm>
            <a:off x="1446769" y="5352515"/>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Rechteck 35">
            <a:extLst>
              <a:ext uri="{FF2B5EF4-FFF2-40B4-BE49-F238E27FC236}">
                <a16:creationId xmlns:a16="http://schemas.microsoft.com/office/drawing/2014/main" id="{DFEBD83F-8490-FD16-A240-A0A62F8F377E}"/>
              </a:ext>
            </a:extLst>
          </p:cNvPr>
          <p:cNvSpPr/>
          <p:nvPr/>
        </p:nvSpPr>
        <p:spPr>
          <a:xfrm>
            <a:off x="1446769" y="5291387"/>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Abgerundetes Rechteck 23">
            <a:hlinkClick r:id="rId3" action="ppaction://hlinksldjump"/>
            <a:extLst>
              <a:ext uri="{FF2B5EF4-FFF2-40B4-BE49-F238E27FC236}">
                <a16:creationId xmlns:a16="http://schemas.microsoft.com/office/drawing/2014/main" id="{98E38EE5-25F6-F1B7-0F50-3B90E8F65C50}"/>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25" name="Textfeld 24">
            <a:extLst>
              <a:ext uri="{FF2B5EF4-FFF2-40B4-BE49-F238E27FC236}">
                <a16:creationId xmlns:a16="http://schemas.microsoft.com/office/drawing/2014/main" id="{47DB7CF8-BC22-8B0D-2D2D-E14DE121C5CF}"/>
              </a:ext>
            </a:extLst>
          </p:cNvPr>
          <p:cNvSpPr txBox="1"/>
          <p:nvPr/>
        </p:nvSpPr>
        <p:spPr>
          <a:xfrm>
            <a:off x="5501372" y="1764406"/>
            <a:ext cx="5424755" cy="1200329"/>
          </a:xfrm>
          <a:prstGeom prst="rect">
            <a:avLst/>
          </a:prstGeom>
          <a:noFill/>
        </p:spPr>
        <p:txBody>
          <a:bodyPr wrap="square" rtlCol="0">
            <a:spAutoFit/>
          </a:bodyPr>
          <a:lstStyle/>
          <a:p>
            <a:r>
              <a:rPr lang="de-DE" sz="2400" dirty="0"/>
              <a:t>Stoppe die Titration am Umschlagspunkt des Universalindikators.</a:t>
            </a:r>
          </a:p>
        </p:txBody>
      </p:sp>
      <p:sp>
        <p:nvSpPr>
          <p:cNvPr id="27" name="Abgerundetes Rechteck 26">
            <a:hlinkClick r:id="rId4" action="ppaction://hlinksldjump"/>
            <a:extLst>
              <a:ext uri="{FF2B5EF4-FFF2-40B4-BE49-F238E27FC236}">
                <a16:creationId xmlns:a16="http://schemas.microsoft.com/office/drawing/2014/main" id="{13C2526D-4A09-8BA4-660A-3AF6BF31822D}"/>
              </a:ext>
            </a:extLst>
          </p:cNvPr>
          <p:cNvSpPr/>
          <p:nvPr/>
        </p:nvSpPr>
        <p:spPr>
          <a:xfrm>
            <a:off x="5501372" y="30942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2" name="Abgerundetes Rechteck 31">
            <a:hlinkClick r:id="rId5" action="ppaction://hlinksldjump"/>
            <a:extLst>
              <a:ext uri="{FF2B5EF4-FFF2-40B4-BE49-F238E27FC236}">
                <a16:creationId xmlns:a16="http://schemas.microsoft.com/office/drawing/2014/main" id="{46A60852-913C-FA40-29C1-9265BB5474FE}"/>
              </a:ext>
            </a:extLst>
          </p:cNvPr>
          <p:cNvSpPr/>
          <p:nvPr/>
        </p:nvSpPr>
        <p:spPr>
          <a:xfrm>
            <a:off x="5501372" y="3094249"/>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Tree>
    <p:extLst>
      <p:ext uri="{BB962C8B-B14F-4D97-AF65-F5344CB8AC3E}">
        <p14:creationId xmlns:p14="http://schemas.microsoft.com/office/powerpoint/2010/main" val="3308413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1000" fill="hold"/>
                                        <p:tgtEl>
                                          <p:spTgt spid="11"/>
                                        </p:tgtEl>
                                        <p:attrNameLst>
                                          <p:attrName>r</p:attrName>
                                        </p:attrNameLst>
                                      </p:cBhvr>
                                    </p:animRot>
                                  </p:childTnLst>
                                </p:cTn>
                              </p:par>
                              <p:par>
                                <p:cTn id="7" presetID="1" presetClass="entr" presetSubtype="0" fill="hold" grpId="1" nodeType="withEffect">
                                  <p:stCondLst>
                                    <p:cond delay="500"/>
                                  </p:stCondLst>
                                  <p:childTnLst>
                                    <p:set>
                                      <p:cBhvr>
                                        <p:cTn id="8" dur="1" fill="hold">
                                          <p:stCondLst>
                                            <p:cond delay="0"/>
                                          </p:stCondLst>
                                        </p:cTn>
                                        <p:tgtEl>
                                          <p:spTgt spid="28"/>
                                        </p:tgtEl>
                                        <p:attrNameLst>
                                          <p:attrName>style.visibility</p:attrName>
                                        </p:attrNameLst>
                                      </p:cBhvr>
                                      <p:to>
                                        <p:strVal val="visible"/>
                                      </p:to>
                                    </p:set>
                                  </p:childTnLst>
                                </p:cTn>
                              </p:par>
                              <p:par>
                                <p:cTn id="9" presetID="42" presetClass="exit" presetSubtype="0" repeatCount="59000" fill="hold" grpId="0" nodeType="withEffect">
                                  <p:stCondLst>
                                    <p:cond delay="500"/>
                                  </p:stCondLst>
                                  <p:childTnLst>
                                    <p:animEffect transition="out" filter="fade">
                                      <p:cBhvr>
                                        <p:cTn id="10" dur="500"/>
                                        <p:tgtEl>
                                          <p:spTgt spid="28"/>
                                        </p:tgtEl>
                                      </p:cBhvr>
                                    </p:animEffect>
                                    <p:anim calcmode="lin" valueType="num">
                                      <p:cBhvr>
                                        <p:cTn id="11" dur="500"/>
                                        <p:tgtEl>
                                          <p:spTgt spid="28"/>
                                        </p:tgtEl>
                                        <p:attrNameLst>
                                          <p:attrName>ppt_x</p:attrName>
                                        </p:attrNameLst>
                                      </p:cBhvr>
                                      <p:tavLst>
                                        <p:tav tm="0">
                                          <p:val>
                                            <p:strVal val="ppt_x"/>
                                          </p:val>
                                        </p:tav>
                                        <p:tav tm="100000">
                                          <p:val>
                                            <p:strVal val="ppt_x"/>
                                          </p:val>
                                        </p:tav>
                                      </p:tavLst>
                                    </p:anim>
                                    <p:anim calcmode="lin" valueType="num">
                                      <p:cBhvr>
                                        <p:cTn id="12" dur="500"/>
                                        <p:tgtEl>
                                          <p:spTgt spid="28"/>
                                        </p:tgtEl>
                                        <p:attrNameLst>
                                          <p:attrName>ppt_y</p:attrName>
                                        </p:attrNameLst>
                                      </p:cBhvr>
                                      <p:tavLst>
                                        <p:tav tm="0">
                                          <p:val>
                                            <p:strVal val="ppt_y"/>
                                          </p:val>
                                        </p:tav>
                                        <p:tav tm="100000">
                                          <p:val>
                                            <p:strVal val="ppt_y+.1"/>
                                          </p:val>
                                        </p:tav>
                                      </p:tavLst>
                                    </p:anim>
                                    <p:set>
                                      <p:cBhvr>
                                        <p:cTn id="13" dur="1" fill="hold">
                                          <p:stCondLst>
                                            <p:cond delay="499"/>
                                          </p:stCondLst>
                                        </p:cTn>
                                        <p:tgtEl>
                                          <p:spTgt spid="28"/>
                                        </p:tgtEl>
                                        <p:attrNameLst>
                                          <p:attrName>style.visibility</p:attrName>
                                        </p:attrNameLst>
                                      </p:cBhvr>
                                      <p:to>
                                        <p:strVal val="hidden"/>
                                      </p:to>
                                    </p:set>
                                  </p:childTnLst>
                                </p:cTn>
                              </p:par>
                              <p:par>
                                <p:cTn id="14" presetID="2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6000"/>
                                        <p:tgtEl>
                                          <p:spTgt spid="26"/>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6000"/>
                                        <p:tgtEl>
                                          <p:spTgt spid="29"/>
                                        </p:tgtEl>
                                      </p:cBhvr>
                                    </p:animEffect>
                                  </p:childTnLst>
                                </p:cTn>
                              </p:par>
                              <p:par>
                                <p:cTn id="20" presetID="22" presetClass="entr" presetSubtype="4" fill="hold" grpId="0" nodeType="withEffect">
                                  <p:stCondLst>
                                    <p:cond delay="1200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6000"/>
                                        <p:tgtEl>
                                          <p:spTgt spid="30"/>
                                        </p:tgtEl>
                                      </p:cBhvr>
                                    </p:animEffect>
                                  </p:childTnLst>
                                </p:cTn>
                              </p:par>
                              <p:par>
                                <p:cTn id="23" presetID="22" presetClass="entr" presetSubtype="4" fill="hold" grpId="0" nodeType="withEffect">
                                  <p:stCondLst>
                                    <p:cond delay="1800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6000"/>
                                        <p:tgtEl>
                                          <p:spTgt spid="31"/>
                                        </p:tgtEl>
                                      </p:cBhvr>
                                    </p:animEffect>
                                  </p:childTnLst>
                                </p:cTn>
                              </p:par>
                              <p:par>
                                <p:cTn id="26" presetID="22" presetClass="entr" presetSubtype="4" fill="hold" grpId="0" nodeType="withEffect">
                                  <p:stCondLst>
                                    <p:cond delay="2400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6000"/>
                                        <p:tgtEl>
                                          <p:spTgt spid="36"/>
                                        </p:tgtEl>
                                      </p:cBhvr>
                                    </p:animEffect>
                                  </p:childTnLst>
                                </p:cTn>
                              </p:par>
                              <p:par>
                                <p:cTn id="29" presetID="22" presetClass="exit" presetSubtype="1" fill="hold" grpId="0" nodeType="withEffect">
                                  <p:stCondLst>
                                    <p:cond delay="0"/>
                                  </p:stCondLst>
                                  <p:childTnLst>
                                    <p:animEffect transition="out" filter="wipe(up)">
                                      <p:cBhvr>
                                        <p:cTn id="30" dur="3000"/>
                                        <p:tgtEl>
                                          <p:spTgt spid="21"/>
                                        </p:tgtEl>
                                      </p:cBhvr>
                                    </p:animEffect>
                                    <p:set>
                                      <p:cBhvr>
                                        <p:cTn id="31" dur="1" fill="hold">
                                          <p:stCondLst>
                                            <p:cond delay="2999"/>
                                          </p:stCondLst>
                                        </p:cTn>
                                        <p:tgtEl>
                                          <p:spTgt spid="21"/>
                                        </p:tgtEl>
                                        <p:attrNameLst>
                                          <p:attrName>style.visibility</p:attrName>
                                        </p:attrNameLst>
                                      </p:cBhvr>
                                      <p:to>
                                        <p:strVal val="hidden"/>
                                      </p:to>
                                    </p:set>
                                  </p:childTnLst>
                                </p:cTn>
                              </p:par>
                              <p:par>
                                <p:cTn id="32" presetID="22" presetClass="exit" presetSubtype="1" fill="hold" grpId="0" nodeType="withEffect">
                                  <p:stCondLst>
                                    <p:cond delay="3000"/>
                                  </p:stCondLst>
                                  <p:childTnLst>
                                    <p:animEffect transition="out" filter="wipe(up)">
                                      <p:cBhvr>
                                        <p:cTn id="33" dur="3000"/>
                                        <p:tgtEl>
                                          <p:spTgt spid="20"/>
                                        </p:tgtEl>
                                      </p:cBhvr>
                                    </p:animEffect>
                                    <p:set>
                                      <p:cBhvr>
                                        <p:cTn id="34" dur="1" fill="hold">
                                          <p:stCondLst>
                                            <p:cond delay="2999"/>
                                          </p:stCondLst>
                                        </p:cTn>
                                        <p:tgtEl>
                                          <p:spTgt spid="20"/>
                                        </p:tgtEl>
                                        <p:attrNameLst>
                                          <p:attrName>style.visibility</p:attrName>
                                        </p:attrNameLst>
                                      </p:cBhvr>
                                      <p:to>
                                        <p:strVal val="hidden"/>
                                      </p:to>
                                    </p:set>
                                  </p:childTnLst>
                                </p:cTn>
                              </p:par>
                              <p:par>
                                <p:cTn id="35" presetID="22" presetClass="exit" presetSubtype="1" fill="hold" grpId="0" nodeType="withEffect">
                                  <p:stCondLst>
                                    <p:cond delay="6000"/>
                                  </p:stCondLst>
                                  <p:childTnLst>
                                    <p:animEffect transition="out" filter="wipe(up)">
                                      <p:cBhvr>
                                        <p:cTn id="36" dur="3000"/>
                                        <p:tgtEl>
                                          <p:spTgt spid="19"/>
                                        </p:tgtEl>
                                      </p:cBhvr>
                                    </p:animEffect>
                                    <p:set>
                                      <p:cBhvr>
                                        <p:cTn id="37" dur="1" fill="hold">
                                          <p:stCondLst>
                                            <p:cond delay="2999"/>
                                          </p:stCondLst>
                                        </p:cTn>
                                        <p:tgtEl>
                                          <p:spTgt spid="19"/>
                                        </p:tgtEl>
                                        <p:attrNameLst>
                                          <p:attrName>style.visibility</p:attrName>
                                        </p:attrNameLst>
                                      </p:cBhvr>
                                      <p:to>
                                        <p:strVal val="hidden"/>
                                      </p:to>
                                    </p:set>
                                  </p:childTnLst>
                                </p:cTn>
                              </p:par>
                              <p:par>
                                <p:cTn id="38" presetID="22" presetClass="exit" presetSubtype="1" fill="hold" grpId="0" nodeType="withEffect">
                                  <p:stCondLst>
                                    <p:cond delay="9000"/>
                                  </p:stCondLst>
                                  <p:childTnLst>
                                    <p:animEffect transition="out" filter="wipe(up)">
                                      <p:cBhvr>
                                        <p:cTn id="39" dur="3000"/>
                                        <p:tgtEl>
                                          <p:spTgt spid="18"/>
                                        </p:tgtEl>
                                      </p:cBhvr>
                                    </p:animEffect>
                                    <p:set>
                                      <p:cBhvr>
                                        <p:cTn id="40" dur="1" fill="hold">
                                          <p:stCondLst>
                                            <p:cond delay="2999"/>
                                          </p:stCondLst>
                                        </p:cTn>
                                        <p:tgtEl>
                                          <p:spTgt spid="18"/>
                                        </p:tgtEl>
                                        <p:attrNameLst>
                                          <p:attrName>style.visibility</p:attrName>
                                        </p:attrNameLst>
                                      </p:cBhvr>
                                      <p:to>
                                        <p:strVal val="hidden"/>
                                      </p:to>
                                    </p:set>
                                  </p:childTnLst>
                                </p:cTn>
                              </p:par>
                              <p:par>
                                <p:cTn id="41" presetID="22" presetClass="exit" presetSubtype="1" fill="hold" grpId="0" nodeType="withEffect">
                                  <p:stCondLst>
                                    <p:cond delay="12000"/>
                                  </p:stCondLst>
                                  <p:childTnLst>
                                    <p:animEffect transition="out" filter="wipe(up)">
                                      <p:cBhvr>
                                        <p:cTn id="42" dur="3000"/>
                                        <p:tgtEl>
                                          <p:spTgt spid="17"/>
                                        </p:tgtEl>
                                      </p:cBhvr>
                                    </p:animEffect>
                                    <p:set>
                                      <p:cBhvr>
                                        <p:cTn id="43" dur="1" fill="hold">
                                          <p:stCondLst>
                                            <p:cond delay="2999"/>
                                          </p:stCondLst>
                                        </p:cTn>
                                        <p:tgtEl>
                                          <p:spTgt spid="17"/>
                                        </p:tgtEl>
                                        <p:attrNameLst>
                                          <p:attrName>style.visibility</p:attrName>
                                        </p:attrNameLst>
                                      </p:cBhvr>
                                      <p:to>
                                        <p:strVal val="hidden"/>
                                      </p:to>
                                    </p:set>
                                  </p:childTnLst>
                                </p:cTn>
                              </p:par>
                              <p:par>
                                <p:cTn id="44" presetID="22" presetClass="exit" presetSubtype="1" fill="hold" grpId="0" nodeType="withEffect">
                                  <p:stCondLst>
                                    <p:cond delay="15000"/>
                                  </p:stCondLst>
                                  <p:childTnLst>
                                    <p:animEffect transition="out" filter="wipe(up)">
                                      <p:cBhvr>
                                        <p:cTn id="45" dur="3000"/>
                                        <p:tgtEl>
                                          <p:spTgt spid="16"/>
                                        </p:tgtEl>
                                      </p:cBhvr>
                                    </p:animEffect>
                                    <p:set>
                                      <p:cBhvr>
                                        <p:cTn id="46" dur="1" fill="hold">
                                          <p:stCondLst>
                                            <p:cond delay="2999"/>
                                          </p:stCondLst>
                                        </p:cTn>
                                        <p:tgtEl>
                                          <p:spTgt spid="16"/>
                                        </p:tgtEl>
                                        <p:attrNameLst>
                                          <p:attrName>style.visibility</p:attrName>
                                        </p:attrNameLst>
                                      </p:cBhvr>
                                      <p:to>
                                        <p:strVal val="hidden"/>
                                      </p:to>
                                    </p:set>
                                  </p:childTnLst>
                                </p:cTn>
                              </p:par>
                              <p:par>
                                <p:cTn id="47" presetID="22" presetClass="exit" presetSubtype="1" fill="hold" grpId="0" nodeType="withEffect">
                                  <p:stCondLst>
                                    <p:cond delay="18000"/>
                                  </p:stCondLst>
                                  <p:childTnLst>
                                    <p:animEffect transition="out" filter="wipe(up)">
                                      <p:cBhvr>
                                        <p:cTn id="48" dur="3000"/>
                                        <p:tgtEl>
                                          <p:spTgt spid="15"/>
                                        </p:tgtEl>
                                      </p:cBhvr>
                                    </p:animEffect>
                                    <p:set>
                                      <p:cBhvr>
                                        <p:cTn id="49" dur="1" fill="hold">
                                          <p:stCondLst>
                                            <p:cond delay="2999"/>
                                          </p:stCondLst>
                                        </p:cTn>
                                        <p:tgtEl>
                                          <p:spTgt spid="15"/>
                                        </p:tgtEl>
                                        <p:attrNameLst>
                                          <p:attrName>style.visibility</p:attrName>
                                        </p:attrNameLst>
                                      </p:cBhvr>
                                      <p:to>
                                        <p:strVal val="hidden"/>
                                      </p:to>
                                    </p:set>
                                  </p:childTnLst>
                                </p:cTn>
                              </p:par>
                              <p:par>
                                <p:cTn id="50" presetID="22" presetClass="exit" presetSubtype="1" fill="hold" grpId="0" nodeType="withEffect">
                                  <p:stCondLst>
                                    <p:cond delay="21000"/>
                                  </p:stCondLst>
                                  <p:childTnLst>
                                    <p:animEffect transition="out" filter="wipe(up)">
                                      <p:cBhvr>
                                        <p:cTn id="51" dur="3000"/>
                                        <p:tgtEl>
                                          <p:spTgt spid="14"/>
                                        </p:tgtEl>
                                      </p:cBhvr>
                                    </p:animEffect>
                                    <p:set>
                                      <p:cBhvr>
                                        <p:cTn id="52" dur="1" fill="hold">
                                          <p:stCondLst>
                                            <p:cond delay="2999"/>
                                          </p:stCondLst>
                                        </p:cTn>
                                        <p:tgtEl>
                                          <p:spTgt spid="14"/>
                                        </p:tgtEl>
                                        <p:attrNameLst>
                                          <p:attrName>style.visibility</p:attrName>
                                        </p:attrNameLst>
                                      </p:cBhvr>
                                      <p:to>
                                        <p:strVal val="hidden"/>
                                      </p:to>
                                    </p:set>
                                  </p:childTnLst>
                                </p:cTn>
                              </p:par>
                              <p:par>
                                <p:cTn id="53" presetID="22" presetClass="exit" presetSubtype="1" fill="hold" grpId="0" nodeType="withEffect">
                                  <p:stCondLst>
                                    <p:cond delay="24000"/>
                                  </p:stCondLst>
                                  <p:childTnLst>
                                    <p:animEffect transition="out" filter="wipe(up)">
                                      <p:cBhvr>
                                        <p:cTn id="54" dur="3000"/>
                                        <p:tgtEl>
                                          <p:spTgt spid="13"/>
                                        </p:tgtEl>
                                      </p:cBhvr>
                                    </p:animEffect>
                                    <p:set>
                                      <p:cBhvr>
                                        <p:cTn id="55" dur="1" fill="hold">
                                          <p:stCondLst>
                                            <p:cond delay="2999"/>
                                          </p:stCondLst>
                                        </p:cTn>
                                        <p:tgtEl>
                                          <p:spTgt spid="13"/>
                                        </p:tgtEl>
                                        <p:attrNameLst>
                                          <p:attrName>style.visibility</p:attrName>
                                        </p:attrNameLst>
                                      </p:cBhvr>
                                      <p:to>
                                        <p:strVal val="hidden"/>
                                      </p:to>
                                    </p:set>
                                  </p:childTnLst>
                                </p:cTn>
                              </p:par>
                              <p:par>
                                <p:cTn id="56" presetID="22" presetClass="exit" presetSubtype="1" fill="hold" grpId="0" nodeType="withEffect">
                                  <p:stCondLst>
                                    <p:cond delay="27000"/>
                                  </p:stCondLst>
                                  <p:childTnLst>
                                    <p:animEffect transition="out" filter="wipe(up)">
                                      <p:cBhvr>
                                        <p:cTn id="57" dur="3000"/>
                                        <p:tgtEl>
                                          <p:spTgt spid="12"/>
                                        </p:tgtEl>
                                      </p:cBhvr>
                                    </p:animEffect>
                                    <p:set>
                                      <p:cBhvr>
                                        <p:cTn id="58" dur="1" fill="hold">
                                          <p:stCondLst>
                                            <p:cond delay="2999"/>
                                          </p:stCondLst>
                                        </p:cTn>
                                        <p:tgtEl>
                                          <p:spTgt spid="12"/>
                                        </p:tgtEl>
                                        <p:attrNameLst>
                                          <p:attrName>style.visibility</p:attrName>
                                        </p:attrNameLst>
                                      </p:cBhvr>
                                      <p:to>
                                        <p:strVal val="hidden"/>
                                      </p:to>
                                    </p:set>
                                  </p:childTnLst>
                                </p:cTn>
                              </p:par>
                              <p:par>
                                <p:cTn id="59" presetID="19" presetClass="emph" presetSubtype="0" fill="hold" grpId="1" nodeType="withEffect">
                                  <p:stCondLst>
                                    <p:cond delay="8000"/>
                                  </p:stCondLst>
                                  <p:childTnLst>
                                    <p:animClr clrSpc="rgb" dir="cw">
                                      <p:cBhvr override="childStyle">
                                        <p:cTn id="60" dur="1000" fill="hold"/>
                                        <p:tgtEl>
                                          <p:spTgt spid="36"/>
                                        </p:tgtEl>
                                        <p:attrNameLst>
                                          <p:attrName>style.color</p:attrName>
                                        </p:attrNameLst>
                                      </p:cBhvr>
                                      <p:to>
                                        <a:srgbClr val="008F00"/>
                                      </p:to>
                                    </p:animClr>
                                    <p:animClr clrSpc="rgb" dir="cw">
                                      <p:cBhvr>
                                        <p:cTn id="61" dur="1000" fill="hold"/>
                                        <p:tgtEl>
                                          <p:spTgt spid="36"/>
                                        </p:tgtEl>
                                        <p:attrNameLst>
                                          <p:attrName>fillcolor</p:attrName>
                                        </p:attrNameLst>
                                      </p:cBhvr>
                                      <p:to>
                                        <a:srgbClr val="008F00"/>
                                      </p:to>
                                    </p:animClr>
                                    <p:set>
                                      <p:cBhvr>
                                        <p:cTn id="62" dur="1000" fill="hold"/>
                                        <p:tgtEl>
                                          <p:spTgt spid="36"/>
                                        </p:tgtEl>
                                        <p:attrNameLst>
                                          <p:attrName>fill.type</p:attrName>
                                        </p:attrNameLst>
                                      </p:cBhvr>
                                      <p:to>
                                        <p:strVal val="solid"/>
                                      </p:to>
                                    </p:set>
                                    <p:set>
                                      <p:cBhvr>
                                        <p:cTn id="63" dur="1000" fill="hold"/>
                                        <p:tgtEl>
                                          <p:spTgt spid="36"/>
                                        </p:tgtEl>
                                        <p:attrNameLst>
                                          <p:attrName>fill.on</p:attrName>
                                        </p:attrNameLst>
                                      </p:cBhvr>
                                      <p:to>
                                        <p:strVal val="true"/>
                                      </p:to>
                                    </p:set>
                                  </p:childTnLst>
                                </p:cTn>
                              </p:par>
                              <p:par>
                                <p:cTn id="64" presetID="19" presetClass="emph" presetSubtype="0" fill="hold" grpId="1" nodeType="withEffect">
                                  <p:stCondLst>
                                    <p:cond delay="8000"/>
                                  </p:stCondLst>
                                  <p:childTnLst>
                                    <p:animClr clrSpc="rgb" dir="cw">
                                      <p:cBhvr override="childStyle">
                                        <p:cTn id="65" dur="1000" fill="hold"/>
                                        <p:tgtEl>
                                          <p:spTgt spid="31"/>
                                        </p:tgtEl>
                                        <p:attrNameLst>
                                          <p:attrName>style.color</p:attrName>
                                        </p:attrNameLst>
                                      </p:cBhvr>
                                      <p:to>
                                        <a:srgbClr val="008F00"/>
                                      </p:to>
                                    </p:animClr>
                                    <p:animClr clrSpc="rgb" dir="cw">
                                      <p:cBhvr>
                                        <p:cTn id="66" dur="1000" fill="hold"/>
                                        <p:tgtEl>
                                          <p:spTgt spid="31"/>
                                        </p:tgtEl>
                                        <p:attrNameLst>
                                          <p:attrName>fillcolor</p:attrName>
                                        </p:attrNameLst>
                                      </p:cBhvr>
                                      <p:to>
                                        <a:srgbClr val="008F00"/>
                                      </p:to>
                                    </p:animClr>
                                    <p:set>
                                      <p:cBhvr>
                                        <p:cTn id="67" dur="1000" fill="hold"/>
                                        <p:tgtEl>
                                          <p:spTgt spid="31"/>
                                        </p:tgtEl>
                                        <p:attrNameLst>
                                          <p:attrName>fill.type</p:attrName>
                                        </p:attrNameLst>
                                      </p:cBhvr>
                                      <p:to>
                                        <p:strVal val="solid"/>
                                      </p:to>
                                    </p:set>
                                    <p:set>
                                      <p:cBhvr>
                                        <p:cTn id="68" dur="1000" fill="hold"/>
                                        <p:tgtEl>
                                          <p:spTgt spid="31"/>
                                        </p:tgtEl>
                                        <p:attrNameLst>
                                          <p:attrName>fill.on</p:attrName>
                                        </p:attrNameLst>
                                      </p:cBhvr>
                                      <p:to>
                                        <p:strVal val="true"/>
                                      </p:to>
                                    </p:set>
                                  </p:childTnLst>
                                </p:cTn>
                              </p:par>
                              <p:par>
                                <p:cTn id="69" presetID="19" presetClass="emph" presetSubtype="0" fill="hold" grpId="1" nodeType="withEffect">
                                  <p:stCondLst>
                                    <p:cond delay="8000"/>
                                  </p:stCondLst>
                                  <p:childTnLst>
                                    <p:animClr clrSpc="rgb" dir="cw">
                                      <p:cBhvr override="childStyle">
                                        <p:cTn id="70" dur="1000" fill="hold"/>
                                        <p:tgtEl>
                                          <p:spTgt spid="30"/>
                                        </p:tgtEl>
                                        <p:attrNameLst>
                                          <p:attrName>style.color</p:attrName>
                                        </p:attrNameLst>
                                      </p:cBhvr>
                                      <p:to>
                                        <a:srgbClr val="008F00"/>
                                      </p:to>
                                    </p:animClr>
                                    <p:animClr clrSpc="rgb" dir="cw">
                                      <p:cBhvr>
                                        <p:cTn id="71" dur="1000" fill="hold"/>
                                        <p:tgtEl>
                                          <p:spTgt spid="30"/>
                                        </p:tgtEl>
                                        <p:attrNameLst>
                                          <p:attrName>fillcolor</p:attrName>
                                        </p:attrNameLst>
                                      </p:cBhvr>
                                      <p:to>
                                        <a:srgbClr val="008F00"/>
                                      </p:to>
                                    </p:animClr>
                                    <p:set>
                                      <p:cBhvr>
                                        <p:cTn id="72" dur="1000" fill="hold"/>
                                        <p:tgtEl>
                                          <p:spTgt spid="30"/>
                                        </p:tgtEl>
                                        <p:attrNameLst>
                                          <p:attrName>fill.type</p:attrName>
                                        </p:attrNameLst>
                                      </p:cBhvr>
                                      <p:to>
                                        <p:strVal val="solid"/>
                                      </p:to>
                                    </p:set>
                                    <p:set>
                                      <p:cBhvr>
                                        <p:cTn id="73" dur="1000" fill="hold"/>
                                        <p:tgtEl>
                                          <p:spTgt spid="30"/>
                                        </p:tgtEl>
                                        <p:attrNameLst>
                                          <p:attrName>fill.on</p:attrName>
                                        </p:attrNameLst>
                                      </p:cBhvr>
                                      <p:to>
                                        <p:strVal val="true"/>
                                      </p:to>
                                    </p:set>
                                  </p:childTnLst>
                                </p:cTn>
                              </p:par>
                              <p:par>
                                <p:cTn id="74" presetID="19" presetClass="emph" presetSubtype="0" fill="hold" grpId="1" nodeType="withEffect">
                                  <p:stCondLst>
                                    <p:cond delay="8000"/>
                                  </p:stCondLst>
                                  <p:childTnLst>
                                    <p:animClr clrSpc="rgb" dir="cw">
                                      <p:cBhvr override="childStyle">
                                        <p:cTn id="75" dur="1000" fill="hold"/>
                                        <p:tgtEl>
                                          <p:spTgt spid="29"/>
                                        </p:tgtEl>
                                        <p:attrNameLst>
                                          <p:attrName>style.color</p:attrName>
                                        </p:attrNameLst>
                                      </p:cBhvr>
                                      <p:to>
                                        <a:srgbClr val="008F00"/>
                                      </p:to>
                                    </p:animClr>
                                    <p:animClr clrSpc="rgb" dir="cw">
                                      <p:cBhvr>
                                        <p:cTn id="76" dur="1000" fill="hold"/>
                                        <p:tgtEl>
                                          <p:spTgt spid="29"/>
                                        </p:tgtEl>
                                        <p:attrNameLst>
                                          <p:attrName>fillcolor</p:attrName>
                                        </p:attrNameLst>
                                      </p:cBhvr>
                                      <p:to>
                                        <a:srgbClr val="008F00"/>
                                      </p:to>
                                    </p:animClr>
                                    <p:set>
                                      <p:cBhvr>
                                        <p:cTn id="77" dur="1000" fill="hold"/>
                                        <p:tgtEl>
                                          <p:spTgt spid="29"/>
                                        </p:tgtEl>
                                        <p:attrNameLst>
                                          <p:attrName>fill.type</p:attrName>
                                        </p:attrNameLst>
                                      </p:cBhvr>
                                      <p:to>
                                        <p:strVal val="solid"/>
                                      </p:to>
                                    </p:set>
                                    <p:set>
                                      <p:cBhvr>
                                        <p:cTn id="78" dur="1000" fill="hold"/>
                                        <p:tgtEl>
                                          <p:spTgt spid="29"/>
                                        </p:tgtEl>
                                        <p:attrNameLst>
                                          <p:attrName>fill.on</p:attrName>
                                        </p:attrNameLst>
                                      </p:cBhvr>
                                      <p:to>
                                        <p:strVal val="true"/>
                                      </p:to>
                                    </p:set>
                                  </p:childTnLst>
                                </p:cTn>
                              </p:par>
                              <p:par>
                                <p:cTn id="79" presetID="19" presetClass="emph" presetSubtype="0" fill="hold" grpId="1" nodeType="withEffect">
                                  <p:stCondLst>
                                    <p:cond delay="8000"/>
                                  </p:stCondLst>
                                  <p:childTnLst>
                                    <p:animClr clrSpc="rgb" dir="cw">
                                      <p:cBhvr override="childStyle">
                                        <p:cTn id="80" dur="1000" fill="hold"/>
                                        <p:tgtEl>
                                          <p:spTgt spid="26"/>
                                        </p:tgtEl>
                                        <p:attrNameLst>
                                          <p:attrName>style.color</p:attrName>
                                        </p:attrNameLst>
                                      </p:cBhvr>
                                      <p:to>
                                        <a:srgbClr val="008F00"/>
                                      </p:to>
                                    </p:animClr>
                                    <p:animClr clrSpc="rgb" dir="cw">
                                      <p:cBhvr>
                                        <p:cTn id="81" dur="1000" fill="hold"/>
                                        <p:tgtEl>
                                          <p:spTgt spid="26"/>
                                        </p:tgtEl>
                                        <p:attrNameLst>
                                          <p:attrName>fillcolor</p:attrName>
                                        </p:attrNameLst>
                                      </p:cBhvr>
                                      <p:to>
                                        <a:srgbClr val="008F00"/>
                                      </p:to>
                                    </p:animClr>
                                    <p:set>
                                      <p:cBhvr>
                                        <p:cTn id="82" dur="1000" fill="hold"/>
                                        <p:tgtEl>
                                          <p:spTgt spid="26"/>
                                        </p:tgtEl>
                                        <p:attrNameLst>
                                          <p:attrName>fill.type</p:attrName>
                                        </p:attrNameLst>
                                      </p:cBhvr>
                                      <p:to>
                                        <p:strVal val="solid"/>
                                      </p:to>
                                    </p:set>
                                    <p:set>
                                      <p:cBhvr>
                                        <p:cTn id="83" dur="1000" fill="hold"/>
                                        <p:tgtEl>
                                          <p:spTgt spid="26"/>
                                        </p:tgtEl>
                                        <p:attrNameLst>
                                          <p:attrName>fill.on</p:attrName>
                                        </p:attrNameLst>
                                      </p:cBhvr>
                                      <p:to>
                                        <p:strVal val="true"/>
                                      </p:to>
                                    </p:set>
                                  </p:childTnLst>
                                </p:cTn>
                              </p:par>
                              <p:par>
                                <p:cTn id="84" presetID="19" presetClass="emph" presetSubtype="0" fill="hold" grpId="0" nodeType="withEffect">
                                  <p:stCondLst>
                                    <p:cond delay="8000"/>
                                  </p:stCondLst>
                                  <p:childTnLst>
                                    <p:animClr clrSpc="rgb" dir="cw">
                                      <p:cBhvr override="childStyle">
                                        <p:cTn id="85" dur="1000" fill="hold"/>
                                        <p:tgtEl>
                                          <p:spTgt spid="23"/>
                                        </p:tgtEl>
                                        <p:attrNameLst>
                                          <p:attrName>style.color</p:attrName>
                                        </p:attrNameLst>
                                      </p:cBhvr>
                                      <p:to>
                                        <a:srgbClr val="008F00"/>
                                      </p:to>
                                    </p:animClr>
                                    <p:animClr clrSpc="rgb" dir="cw">
                                      <p:cBhvr>
                                        <p:cTn id="86" dur="1000" fill="hold"/>
                                        <p:tgtEl>
                                          <p:spTgt spid="23"/>
                                        </p:tgtEl>
                                        <p:attrNameLst>
                                          <p:attrName>fillcolor</p:attrName>
                                        </p:attrNameLst>
                                      </p:cBhvr>
                                      <p:to>
                                        <a:srgbClr val="008F00"/>
                                      </p:to>
                                    </p:animClr>
                                    <p:set>
                                      <p:cBhvr>
                                        <p:cTn id="87" dur="1000" fill="hold"/>
                                        <p:tgtEl>
                                          <p:spTgt spid="23"/>
                                        </p:tgtEl>
                                        <p:attrNameLst>
                                          <p:attrName>fill.type</p:attrName>
                                        </p:attrNameLst>
                                      </p:cBhvr>
                                      <p:to>
                                        <p:strVal val="solid"/>
                                      </p:to>
                                    </p:set>
                                    <p:set>
                                      <p:cBhvr>
                                        <p:cTn id="88" dur="1000" fill="hold"/>
                                        <p:tgtEl>
                                          <p:spTgt spid="23"/>
                                        </p:tgtEl>
                                        <p:attrNameLst>
                                          <p:attrName>fill.on</p:attrName>
                                        </p:attrNameLst>
                                      </p:cBhvr>
                                      <p:to>
                                        <p:strVal val="true"/>
                                      </p:to>
                                    </p:set>
                                  </p:childTnLst>
                                </p:cTn>
                              </p:par>
                              <p:par>
                                <p:cTn id="89" presetID="19" presetClass="emph" presetSubtype="0" fill="hold" grpId="2" nodeType="withEffect">
                                  <p:stCondLst>
                                    <p:cond delay="9000"/>
                                  </p:stCondLst>
                                  <p:childTnLst>
                                    <p:animClr clrSpc="rgb" dir="cw">
                                      <p:cBhvr override="childStyle">
                                        <p:cTn id="90" dur="1000" fill="hold"/>
                                        <p:tgtEl>
                                          <p:spTgt spid="36"/>
                                        </p:tgtEl>
                                        <p:attrNameLst>
                                          <p:attrName>style.color</p:attrName>
                                        </p:attrNameLst>
                                      </p:cBhvr>
                                      <p:to>
                                        <a:srgbClr val="FF0000"/>
                                      </p:to>
                                    </p:animClr>
                                    <p:animClr clrSpc="rgb" dir="cw">
                                      <p:cBhvr>
                                        <p:cTn id="91" dur="1000" fill="hold"/>
                                        <p:tgtEl>
                                          <p:spTgt spid="36"/>
                                        </p:tgtEl>
                                        <p:attrNameLst>
                                          <p:attrName>fillcolor</p:attrName>
                                        </p:attrNameLst>
                                      </p:cBhvr>
                                      <p:to>
                                        <a:srgbClr val="FF0000"/>
                                      </p:to>
                                    </p:animClr>
                                    <p:set>
                                      <p:cBhvr>
                                        <p:cTn id="92" dur="1000" fill="hold"/>
                                        <p:tgtEl>
                                          <p:spTgt spid="36"/>
                                        </p:tgtEl>
                                        <p:attrNameLst>
                                          <p:attrName>fill.type</p:attrName>
                                        </p:attrNameLst>
                                      </p:cBhvr>
                                      <p:to>
                                        <p:strVal val="solid"/>
                                      </p:to>
                                    </p:set>
                                    <p:set>
                                      <p:cBhvr>
                                        <p:cTn id="93" dur="1000" fill="hold"/>
                                        <p:tgtEl>
                                          <p:spTgt spid="36"/>
                                        </p:tgtEl>
                                        <p:attrNameLst>
                                          <p:attrName>fill.on</p:attrName>
                                        </p:attrNameLst>
                                      </p:cBhvr>
                                      <p:to>
                                        <p:strVal val="true"/>
                                      </p:to>
                                    </p:set>
                                  </p:childTnLst>
                                </p:cTn>
                              </p:par>
                              <p:par>
                                <p:cTn id="94" presetID="19" presetClass="emph" presetSubtype="0" fill="hold" grpId="2" nodeType="withEffect">
                                  <p:stCondLst>
                                    <p:cond delay="9000"/>
                                  </p:stCondLst>
                                  <p:childTnLst>
                                    <p:animClr clrSpc="rgb" dir="cw">
                                      <p:cBhvr override="childStyle">
                                        <p:cTn id="95" dur="1000" fill="hold"/>
                                        <p:tgtEl>
                                          <p:spTgt spid="31"/>
                                        </p:tgtEl>
                                        <p:attrNameLst>
                                          <p:attrName>style.color</p:attrName>
                                        </p:attrNameLst>
                                      </p:cBhvr>
                                      <p:to>
                                        <a:srgbClr val="FF0000"/>
                                      </p:to>
                                    </p:animClr>
                                    <p:animClr clrSpc="rgb" dir="cw">
                                      <p:cBhvr>
                                        <p:cTn id="96" dur="1000" fill="hold"/>
                                        <p:tgtEl>
                                          <p:spTgt spid="31"/>
                                        </p:tgtEl>
                                        <p:attrNameLst>
                                          <p:attrName>fillcolor</p:attrName>
                                        </p:attrNameLst>
                                      </p:cBhvr>
                                      <p:to>
                                        <a:srgbClr val="FF0000"/>
                                      </p:to>
                                    </p:animClr>
                                    <p:set>
                                      <p:cBhvr>
                                        <p:cTn id="97" dur="1000" fill="hold"/>
                                        <p:tgtEl>
                                          <p:spTgt spid="31"/>
                                        </p:tgtEl>
                                        <p:attrNameLst>
                                          <p:attrName>fill.type</p:attrName>
                                        </p:attrNameLst>
                                      </p:cBhvr>
                                      <p:to>
                                        <p:strVal val="solid"/>
                                      </p:to>
                                    </p:set>
                                    <p:set>
                                      <p:cBhvr>
                                        <p:cTn id="98" dur="1000" fill="hold"/>
                                        <p:tgtEl>
                                          <p:spTgt spid="31"/>
                                        </p:tgtEl>
                                        <p:attrNameLst>
                                          <p:attrName>fill.on</p:attrName>
                                        </p:attrNameLst>
                                      </p:cBhvr>
                                      <p:to>
                                        <p:strVal val="true"/>
                                      </p:to>
                                    </p:set>
                                  </p:childTnLst>
                                </p:cTn>
                              </p:par>
                              <p:par>
                                <p:cTn id="99" presetID="19" presetClass="emph" presetSubtype="0" fill="hold" grpId="2" nodeType="withEffect">
                                  <p:stCondLst>
                                    <p:cond delay="9000"/>
                                  </p:stCondLst>
                                  <p:childTnLst>
                                    <p:animClr clrSpc="rgb" dir="cw">
                                      <p:cBhvr override="childStyle">
                                        <p:cTn id="100" dur="1000" fill="hold"/>
                                        <p:tgtEl>
                                          <p:spTgt spid="30"/>
                                        </p:tgtEl>
                                        <p:attrNameLst>
                                          <p:attrName>style.color</p:attrName>
                                        </p:attrNameLst>
                                      </p:cBhvr>
                                      <p:to>
                                        <a:srgbClr val="FF0000"/>
                                      </p:to>
                                    </p:animClr>
                                    <p:animClr clrSpc="rgb" dir="cw">
                                      <p:cBhvr>
                                        <p:cTn id="101" dur="1000" fill="hold"/>
                                        <p:tgtEl>
                                          <p:spTgt spid="30"/>
                                        </p:tgtEl>
                                        <p:attrNameLst>
                                          <p:attrName>fillcolor</p:attrName>
                                        </p:attrNameLst>
                                      </p:cBhvr>
                                      <p:to>
                                        <a:srgbClr val="FF0000"/>
                                      </p:to>
                                    </p:animClr>
                                    <p:set>
                                      <p:cBhvr>
                                        <p:cTn id="102" dur="1000" fill="hold"/>
                                        <p:tgtEl>
                                          <p:spTgt spid="30"/>
                                        </p:tgtEl>
                                        <p:attrNameLst>
                                          <p:attrName>fill.type</p:attrName>
                                        </p:attrNameLst>
                                      </p:cBhvr>
                                      <p:to>
                                        <p:strVal val="solid"/>
                                      </p:to>
                                    </p:set>
                                    <p:set>
                                      <p:cBhvr>
                                        <p:cTn id="103" dur="1000" fill="hold"/>
                                        <p:tgtEl>
                                          <p:spTgt spid="30"/>
                                        </p:tgtEl>
                                        <p:attrNameLst>
                                          <p:attrName>fill.on</p:attrName>
                                        </p:attrNameLst>
                                      </p:cBhvr>
                                      <p:to>
                                        <p:strVal val="true"/>
                                      </p:to>
                                    </p:set>
                                  </p:childTnLst>
                                </p:cTn>
                              </p:par>
                              <p:par>
                                <p:cTn id="104" presetID="19" presetClass="emph" presetSubtype="0" fill="hold" grpId="2" nodeType="withEffect">
                                  <p:stCondLst>
                                    <p:cond delay="9000"/>
                                  </p:stCondLst>
                                  <p:childTnLst>
                                    <p:animClr clrSpc="rgb" dir="cw">
                                      <p:cBhvr override="childStyle">
                                        <p:cTn id="105" dur="1000" fill="hold"/>
                                        <p:tgtEl>
                                          <p:spTgt spid="29"/>
                                        </p:tgtEl>
                                        <p:attrNameLst>
                                          <p:attrName>style.color</p:attrName>
                                        </p:attrNameLst>
                                      </p:cBhvr>
                                      <p:to>
                                        <a:srgbClr val="FF0000"/>
                                      </p:to>
                                    </p:animClr>
                                    <p:animClr clrSpc="rgb" dir="cw">
                                      <p:cBhvr>
                                        <p:cTn id="106" dur="1000" fill="hold"/>
                                        <p:tgtEl>
                                          <p:spTgt spid="29"/>
                                        </p:tgtEl>
                                        <p:attrNameLst>
                                          <p:attrName>fillcolor</p:attrName>
                                        </p:attrNameLst>
                                      </p:cBhvr>
                                      <p:to>
                                        <a:srgbClr val="FF0000"/>
                                      </p:to>
                                    </p:animClr>
                                    <p:set>
                                      <p:cBhvr>
                                        <p:cTn id="107" dur="1000" fill="hold"/>
                                        <p:tgtEl>
                                          <p:spTgt spid="29"/>
                                        </p:tgtEl>
                                        <p:attrNameLst>
                                          <p:attrName>fill.type</p:attrName>
                                        </p:attrNameLst>
                                      </p:cBhvr>
                                      <p:to>
                                        <p:strVal val="solid"/>
                                      </p:to>
                                    </p:set>
                                    <p:set>
                                      <p:cBhvr>
                                        <p:cTn id="108" dur="1000" fill="hold"/>
                                        <p:tgtEl>
                                          <p:spTgt spid="29"/>
                                        </p:tgtEl>
                                        <p:attrNameLst>
                                          <p:attrName>fill.on</p:attrName>
                                        </p:attrNameLst>
                                      </p:cBhvr>
                                      <p:to>
                                        <p:strVal val="true"/>
                                      </p:to>
                                    </p:set>
                                  </p:childTnLst>
                                </p:cTn>
                              </p:par>
                              <p:par>
                                <p:cTn id="109" presetID="19" presetClass="emph" presetSubtype="0" fill="hold" grpId="2" nodeType="withEffect">
                                  <p:stCondLst>
                                    <p:cond delay="9000"/>
                                  </p:stCondLst>
                                  <p:childTnLst>
                                    <p:animClr clrSpc="rgb" dir="cw">
                                      <p:cBhvr override="childStyle">
                                        <p:cTn id="110" dur="1000" fill="hold"/>
                                        <p:tgtEl>
                                          <p:spTgt spid="26"/>
                                        </p:tgtEl>
                                        <p:attrNameLst>
                                          <p:attrName>style.color</p:attrName>
                                        </p:attrNameLst>
                                      </p:cBhvr>
                                      <p:to>
                                        <a:srgbClr val="FF0000"/>
                                      </p:to>
                                    </p:animClr>
                                    <p:animClr clrSpc="rgb" dir="cw">
                                      <p:cBhvr>
                                        <p:cTn id="111" dur="1000" fill="hold"/>
                                        <p:tgtEl>
                                          <p:spTgt spid="26"/>
                                        </p:tgtEl>
                                        <p:attrNameLst>
                                          <p:attrName>fillcolor</p:attrName>
                                        </p:attrNameLst>
                                      </p:cBhvr>
                                      <p:to>
                                        <a:srgbClr val="FF0000"/>
                                      </p:to>
                                    </p:animClr>
                                    <p:set>
                                      <p:cBhvr>
                                        <p:cTn id="112" dur="1000" fill="hold"/>
                                        <p:tgtEl>
                                          <p:spTgt spid="26"/>
                                        </p:tgtEl>
                                        <p:attrNameLst>
                                          <p:attrName>fill.type</p:attrName>
                                        </p:attrNameLst>
                                      </p:cBhvr>
                                      <p:to>
                                        <p:strVal val="solid"/>
                                      </p:to>
                                    </p:set>
                                    <p:set>
                                      <p:cBhvr>
                                        <p:cTn id="113" dur="1000" fill="hold"/>
                                        <p:tgtEl>
                                          <p:spTgt spid="26"/>
                                        </p:tgtEl>
                                        <p:attrNameLst>
                                          <p:attrName>fill.on</p:attrName>
                                        </p:attrNameLst>
                                      </p:cBhvr>
                                      <p:to>
                                        <p:strVal val="true"/>
                                      </p:to>
                                    </p:set>
                                  </p:childTnLst>
                                </p:cTn>
                              </p:par>
                              <p:par>
                                <p:cTn id="114" presetID="19" presetClass="emph" presetSubtype="0" fill="hold" grpId="1" nodeType="withEffect">
                                  <p:stCondLst>
                                    <p:cond delay="9000"/>
                                  </p:stCondLst>
                                  <p:childTnLst>
                                    <p:animClr clrSpc="rgb" dir="cw">
                                      <p:cBhvr override="childStyle">
                                        <p:cTn id="115" dur="1000" fill="hold"/>
                                        <p:tgtEl>
                                          <p:spTgt spid="23"/>
                                        </p:tgtEl>
                                        <p:attrNameLst>
                                          <p:attrName>style.color</p:attrName>
                                        </p:attrNameLst>
                                      </p:cBhvr>
                                      <p:to>
                                        <a:srgbClr val="FF0000"/>
                                      </p:to>
                                    </p:animClr>
                                    <p:animClr clrSpc="rgb" dir="cw">
                                      <p:cBhvr>
                                        <p:cTn id="116" dur="1000" fill="hold"/>
                                        <p:tgtEl>
                                          <p:spTgt spid="23"/>
                                        </p:tgtEl>
                                        <p:attrNameLst>
                                          <p:attrName>fillcolor</p:attrName>
                                        </p:attrNameLst>
                                      </p:cBhvr>
                                      <p:to>
                                        <a:srgbClr val="FF0000"/>
                                      </p:to>
                                    </p:animClr>
                                    <p:set>
                                      <p:cBhvr>
                                        <p:cTn id="117" dur="1000" fill="hold"/>
                                        <p:tgtEl>
                                          <p:spTgt spid="23"/>
                                        </p:tgtEl>
                                        <p:attrNameLst>
                                          <p:attrName>fill.type</p:attrName>
                                        </p:attrNameLst>
                                      </p:cBhvr>
                                      <p:to>
                                        <p:strVal val="solid"/>
                                      </p:to>
                                    </p:set>
                                    <p:set>
                                      <p:cBhvr>
                                        <p:cTn id="118" dur="1000" fill="hold"/>
                                        <p:tgtEl>
                                          <p:spTgt spid="23"/>
                                        </p:tgtEl>
                                        <p:attrNameLst>
                                          <p:attrName>fill.on</p:attrName>
                                        </p:attrNameLst>
                                      </p:cBhvr>
                                      <p:to>
                                        <p:strVal val="true"/>
                                      </p:to>
                                    </p:set>
                                  </p:childTnLst>
                                </p:cTn>
                              </p:par>
                              <p:par>
                                <p:cTn id="119" presetID="1" presetClass="exit" presetSubtype="0" fill="hold" grpId="0" nodeType="withEffect">
                                  <p:stCondLst>
                                    <p:cond delay="8000"/>
                                  </p:stCondLst>
                                  <p:childTnLst>
                                    <p:set>
                                      <p:cBhvr>
                                        <p:cTn id="120" dur="1" fill="hold">
                                          <p:stCondLst>
                                            <p:cond delay="0"/>
                                          </p:stCondLst>
                                        </p:cTn>
                                        <p:tgtEl>
                                          <p:spTgt spid="32"/>
                                        </p:tgtEl>
                                        <p:attrNameLst>
                                          <p:attrName>style.visibility</p:attrName>
                                        </p:attrNameLst>
                                      </p:cBhvr>
                                      <p:to>
                                        <p:strVal val="hidden"/>
                                      </p:to>
                                    </p:set>
                                  </p:childTnLst>
                                </p:cTn>
                              </p:par>
                              <p:par>
                                <p:cTn id="121" presetID="1" presetClass="exit" presetSubtype="0" fill="hold" grpId="0" nodeType="withEffect">
                                  <p:stCondLst>
                                    <p:cond delay="950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3" grpId="1" animBg="1"/>
      <p:bldP spid="26" grpId="0" animBg="1"/>
      <p:bldP spid="26" grpId="1" animBg="1"/>
      <p:bldP spid="26" grpId="2" animBg="1"/>
      <p:bldP spid="11" grpId="0" animBg="1"/>
      <p:bldP spid="28" grpId="0" animBg="1"/>
      <p:bldP spid="28" grpId="1" animBg="1"/>
      <p:bldP spid="29" grpId="0" animBg="1"/>
      <p:bldP spid="29" grpId="1" animBg="1"/>
      <p:bldP spid="29" grpId="2" animBg="1"/>
      <p:bldP spid="30" grpId="0" animBg="1"/>
      <p:bldP spid="30" grpId="1" animBg="1"/>
      <p:bldP spid="30" grpId="2" animBg="1"/>
      <p:bldP spid="31" grpId="0" animBg="1"/>
      <p:bldP spid="31" grpId="1" animBg="1"/>
      <p:bldP spid="31" grpId="2" animBg="1"/>
      <p:bldP spid="36" grpId="0" animBg="1"/>
      <p:bldP spid="36" grpId="1" animBg="1"/>
      <p:bldP spid="36" grpId="2" animBg="1"/>
      <p:bldP spid="27"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hlinkClick r:id="rId2" action="ppaction://hlinksldjump"/>
            <a:extLst>
              <a:ext uri="{FF2B5EF4-FFF2-40B4-BE49-F238E27FC236}">
                <a16:creationId xmlns:a16="http://schemas.microsoft.com/office/drawing/2014/main" id="{8193D138-427D-9FDC-1E1A-7F37C6D5A8E8}"/>
              </a:ext>
            </a:extLst>
          </p:cNvPr>
          <p:cNvSpPr/>
          <p:nvPr/>
        </p:nvSpPr>
        <p:spPr>
          <a:xfrm>
            <a:off x="5501372" y="3094245"/>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fortsetzen</a:t>
            </a:r>
          </a:p>
        </p:txBody>
      </p:sp>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Rechteck 17">
            <a:extLst>
              <a:ext uri="{FF2B5EF4-FFF2-40B4-BE49-F238E27FC236}">
                <a16:creationId xmlns:a16="http://schemas.microsoft.com/office/drawing/2014/main" id="{012AED15-C3DF-B77E-198D-EE4087547762}"/>
              </a:ext>
            </a:extLst>
          </p:cNvPr>
          <p:cNvSpPr/>
          <p:nvPr/>
        </p:nvSpPr>
        <p:spPr>
          <a:xfrm>
            <a:off x="1712712" y="2413298"/>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206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Textfeld 2">
            <a:extLst>
              <a:ext uri="{FF2B5EF4-FFF2-40B4-BE49-F238E27FC236}">
                <a16:creationId xmlns:a16="http://schemas.microsoft.com/office/drawing/2014/main" id="{A249B2BF-9ADC-BC90-C3B7-2B1B90E8F396}"/>
              </a:ext>
            </a:extLst>
          </p:cNvPr>
          <p:cNvSpPr txBox="1"/>
          <p:nvPr/>
        </p:nvSpPr>
        <p:spPr>
          <a:xfrm>
            <a:off x="5391783" y="1853204"/>
            <a:ext cx="5424755" cy="461665"/>
          </a:xfrm>
          <a:prstGeom prst="rect">
            <a:avLst/>
          </a:prstGeom>
          <a:noFill/>
        </p:spPr>
        <p:txBody>
          <a:bodyPr wrap="square" rtlCol="0">
            <a:spAutoFit/>
          </a:bodyPr>
          <a:lstStyle/>
          <a:p>
            <a:r>
              <a:rPr lang="de-DE" sz="2400" dirty="0"/>
              <a:t>Da warst du leider zu voreilig!</a:t>
            </a:r>
          </a:p>
        </p:txBody>
      </p:sp>
      <p:sp>
        <p:nvSpPr>
          <p:cNvPr id="25" name="Rechteck 24">
            <a:extLst>
              <a:ext uri="{FF2B5EF4-FFF2-40B4-BE49-F238E27FC236}">
                <a16:creationId xmlns:a16="http://schemas.microsoft.com/office/drawing/2014/main" id="{1203C082-AFA2-DC13-59B6-76F8B45CC30B}"/>
              </a:ext>
            </a:extLst>
          </p:cNvPr>
          <p:cNvSpPr/>
          <p:nvPr/>
        </p:nvSpPr>
        <p:spPr>
          <a:xfrm>
            <a:off x="1714908" y="2138739"/>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960069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5400000">
                                      <p:cBhvr>
                                        <p:cTn id="6" dur="500" fill="hold"/>
                                        <p:tgtEl>
                                          <p:spTgt spid="11"/>
                                        </p:tgtEl>
                                        <p:attrNameLst>
                                          <p:attrName>r</p:attrName>
                                        </p:attrNameLst>
                                      </p:cBhvr>
                                    </p:animRot>
                                  </p:childTnLst>
                                </p:cTn>
                              </p:par>
                              <p:par>
                                <p:cTn id="7" presetID="1" presetClass="exit" presetSubtype="0" fill="hold" grpId="0" nodeType="withEffect">
                                  <p:stCondLst>
                                    <p:cond delay="800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9B7F3FA-FE9B-9446-E62E-C831134E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18" y="714077"/>
            <a:ext cx="1430103" cy="5801360"/>
          </a:xfrm>
          <a:prstGeom prst="rect">
            <a:avLst/>
          </a:prstGeom>
        </p:spPr>
      </p:pic>
      <p:sp>
        <p:nvSpPr>
          <p:cNvPr id="10" name="Freihandform 9">
            <a:extLst>
              <a:ext uri="{FF2B5EF4-FFF2-40B4-BE49-F238E27FC236}">
                <a16:creationId xmlns:a16="http://schemas.microsoft.com/office/drawing/2014/main" id="{1E944FE4-DE81-1EE6-C2D5-42DC0918DF56}"/>
              </a:ext>
            </a:extLst>
          </p:cNvPr>
          <p:cNvSpPr/>
          <p:nvPr/>
        </p:nvSpPr>
        <p:spPr>
          <a:xfrm>
            <a:off x="1700229" y="4220308"/>
            <a:ext cx="206537" cy="408632"/>
          </a:xfrm>
          <a:custGeom>
            <a:avLst/>
            <a:gdLst>
              <a:gd name="connsiteX0" fmla="*/ 15072 w 150725"/>
              <a:gd name="connsiteY0" fmla="*/ 0 h 306474"/>
              <a:gd name="connsiteX1" fmla="*/ 150725 w 150725"/>
              <a:gd name="connsiteY1" fmla="*/ 0 h 306474"/>
              <a:gd name="connsiteX2" fmla="*/ 150725 w 150725"/>
              <a:gd name="connsiteY2" fmla="*/ 205991 h 306474"/>
              <a:gd name="connsiteX3" fmla="*/ 120580 w 150725"/>
              <a:gd name="connsiteY3" fmla="*/ 306474 h 306474"/>
              <a:gd name="connsiteX4" fmla="*/ 35169 w 150725"/>
              <a:gd name="connsiteY4" fmla="*/ 306474 h 306474"/>
              <a:gd name="connsiteX5" fmla="*/ 0 w 150725"/>
              <a:gd name="connsiteY5" fmla="*/ 205991 h 306474"/>
              <a:gd name="connsiteX6" fmla="*/ 15072 w 150725"/>
              <a:gd name="connsiteY6" fmla="*/ 0 h 306474"/>
              <a:gd name="connsiteX0" fmla="*/ 0 w 158112"/>
              <a:gd name="connsiteY0" fmla="*/ 0 h 316099"/>
              <a:gd name="connsiteX1" fmla="*/ 158112 w 158112"/>
              <a:gd name="connsiteY1" fmla="*/ 9625 h 316099"/>
              <a:gd name="connsiteX2" fmla="*/ 158112 w 158112"/>
              <a:gd name="connsiteY2" fmla="*/ 215616 h 316099"/>
              <a:gd name="connsiteX3" fmla="*/ 127967 w 158112"/>
              <a:gd name="connsiteY3" fmla="*/ 316099 h 316099"/>
              <a:gd name="connsiteX4" fmla="*/ 42556 w 158112"/>
              <a:gd name="connsiteY4" fmla="*/ 316099 h 316099"/>
              <a:gd name="connsiteX5" fmla="*/ 7387 w 158112"/>
              <a:gd name="connsiteY5" fmla="*/ 215616 h 316099"/>
              <a:gd name="connsiteX6" fmla="*/ 0 w 158112"/>
              <a:gd name="connsiteY6" fmla="*/ 0 h 316099"/>
              <a:gd name="connsiteX0" fmla="*/ 0 w 154903"/>
              <a:gd name="connsiteY0" fmla="*/ 0 h 306474"/>
              <a:gd name="connsiteX1" fmla="*/ 154903 w 154903"/>
              <a:gd name="connsiteY1" fmla="*/ 0 h 306474"/>
              <a:gd name="connsiteX2" fmla="*/ 154903 w 154903"/>
              <a:gd name="connsiteY2" fmla="*/ 205991 h 306474"/>
              <a:gd name="connsiteX3" fmla="*/ 124758 w 154903"/>
              <a:gd name="connsiteY3" fmla="*/ 306474 h 306474"/>
              <a:gd name="connsiteX4" fmla="*/ 39347 w 154903"/>
              <a:gd name="connsiteY4" fmla="*/ 306474 h 306474"/>
              <a:gd name="connsiteX5" fmla="*/ 4178 w 154903"/>
              <a:gd name="connsiteY5" fmla="*/ 205991 h 306474"/>
              <a:gd name="connsiteX6" fmla="*/ 0 w 154903"/>
              <a:gd name="connsiteY6" fmla="*/ 0 h 30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903" h="306474">
                <a:moveTo>
                  <a:pt x="0" y="0"/>
                </a:moveTo>
                <a:lnTo>
                  <a:pt x="154903" y="0"/>
                </a:lnTo>
                <a:lnTo>
                  <a:pt x="154903" y="205991"/>
                </a:lnTo>
                <a:lnTo>
                  <a:pt x="124758" y="306474"/>
                </a:lnTo>
                <a:lnTo>
                  <a:pt x="39347" y="306474"/>
                </a:lnTo>
                <a:lnTo>
                  <a:pt x="4178" y="205991"/>
                </a:lnTo>
                <a:cubicBezTo>
                  <a:pt x="2785" y="137327"/>
                  <a:pt x="1393" y="68664"/>
                  <a:pt x="0" y="0"/>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111DFD93-21DD-D18F-E86D-5955377ECD43}"/>
              </a:ext>
            </a:extLst>
          </p:cNvPr>
          <p:cNvSpPr/>
          <p:nvPr/>
        </p:nvSpPr>
        <p:spPr>
          <a:xfrm>
            <a:off x="1716834" y="4031489"/>
            <a:ext cx="186137" cy="188820"/>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Rechteck 12">
            <a:extLst>
              <a:ext uri="{FF2B5EF4-FFF2-40B4-BE49-F238E27FC236}">
                <a16:creationId xmlns:a16="http://schemas.microsoft.com/office/drawing/2014/main" id="{FAEDC6B6-4487-8DF8-B4D9-4870A2549AA0}"/>
              </a:ext>
            </a:extLst>
          </p:cNvPr>
          <p:cNvSpPr/>
          <p:nvPr/>
        </p:nvSpPr>
        <p:spPr>
          <a:xfrm>
            <a:off x="1716834" y="3772453"/>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Rechteck 13">
            <a:extLst>
              <a:ext uri="{FF2B5EF4-FFF2-40B4-BE49-F238E27FC236}">
                <a16:creationId xmlns:a16="http://schemas.microsoft.com/office/drawing/2014/main" id="{C80EB3CD-D40F-3B7B-6A6B-9F95FD395C42}"/>
              </a:ext>
            </a:extLst>
          </p:cNvPr>
          <p:cNvSpPr/>
          <p:nvPr/>
        </p:nvSpPr>
        <p:spPr>
          <a:xfrm>
            <a:off x="1716834" y="349673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Rechteck 14">
            <a:extLst>
              <a:ext uri="{FF2B5EF4-FFF2-40B4-BE49-F238E27FC236}">
                <a16:creationId xmlns:a16="http://schemas.microsoft.com/office/drawing/2014/main" id="{67BB9C55-A574-1069-EB67-9E14FDD5CA7A}"/>
              </a:ext>
            </a:extLst>
          </p:cNvPr>
          <p:cNvSpPr/>
          <p:nvPr/>
        </p:nvSpPr>
        <p:spPr>
          <a:xfrm>
            <a:off x="1714797" y="3221015"/>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Rechteck 15">
            <a:extLst>
              <a:ext uri="{FF2B5EF4-FFF2-40B4-BE49-F238E27FC236}">
                <a16:creationId xmlns:a16="http://schemas.microsoft.com/office/drawing/2014/main" id="{3CB08847-6059-3D27-643B-C7A245D294DB}"/>
              </a:ext>
            </a:extLst>
          </p:cNvPr>
          <p:cNvSpPr/>
          <p:nvPr/>
        </p:nvSpPr>
        <p:spPr>
          <a:xfrm>
            <a:off x="1714749" y="2964735"/>
            <a:ext cx="186137" cy="25903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Rechteck 16">
            <a:extLst>
              <a:ext uri="{FF2B5EF4-FFF2-40B4-BE49-F238E27FC236}">
                <a16:creationId xmlns:a16="http://schemas.microsoft.com/office/drawing/2014/main" id="{BA48A746-0739-D368-7566-D61B694D1F14}"/>
              </a:ext>
            </a:extLst>
          </p:cNvPr>
          <p:cNvSpPr/>
          <p:nvPr/>
        </p:nvSpPr>
        <p:spPr>
          <a:xfrm>
            <a:off x="1714749" y="2689017"/>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3" name="Ecken des Rechtecks auf der gleichen Seite abrunden 22">
            <a:extLst>
              <a:ext uri="{FF2B5EF4-FFF2-40B4-BE49-F238E27FC236}">
                <a16:creationId xmlns:a16="http://schemas.microsoft.com/office/drawing/2014/main" id="{53A6E521-BBA9-43DB-1FE6-D145C3104516}"/>
              </a:ext>
            </a:extLst>
          </p:cNvPr>
          <p:cNvSpPr/>
          <p:nvPr/>
        </p:nvSpPr>
        <p:spPr>
          <a:xfrm>
            <a:off x="1446770" y="5596688"/>
            <a:ext cx="692441" cy="194825"/>
          </a:xfrm>
          <a:prstGeom prst="round2SameRect">
            <a:avLst>
              <a:gd name="adj1" fmla="val 0"/>
              <a:gd name="adj2" fmla="val 50000"/>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Rechteck 25">
            <a:extLst>
              <a:ext uri="{FF2B5EF4-FFF2-40B4-BE49-F238E27FC236}">
                <a16:creationId xmlns:a16="http://schemas.microsoft.com/office/drawing/2014/main" id="{F77488A0-1D01-B234-A0D2-8B1CB111A4CE}"/>
              </a:ext>
            </a:extLst>
          </p:cNvPr>
          <p:cNvSpPr/>
          <p:nvPr/>
        </p:nvSpPr>
        <p:spPr>
          <a:xfrm>
            <a:off x="1446770" y="5535729"/>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Abgerundetes Rechteck 10">
            <a:extLst>
              <a:ext uri="{FF2B5EF4-FFF2-40B4-BE49-F238E27FC236}">
                <a16:creationId xmlns:a16="http://schemas.microsoft.com/office/drawing/2014/main" id="{9BD5B29E-8905-8355-1B1E-A52CA38A17DF}"/>
              </a:ext>
            </a:extLst>
          </p:cNvPr>
          <p:cNvSpPr/>
          <p:nvPr/>
        </p:nvSpPr>
        <p:spPr>
          <a:xfrm rot="5400000">
            <a:off x="1591378" y="4346341"/>
            <a:ext cx="427789" cy="7828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Rechteck 28">
            <a:extLst>
              <a:ext uri="{FF2B5EF4-FFF2-40B4-BE49-F238E27FC236}">
                <a16:creationId xmlns:a16="http://schemas.microsoft.com/office/drawing/2014/main" id="{567EE25F-69BE-50FB-1754-855848F2A727}"/>
              </a:ext>
            </a:extLst>
          </p:cNvPr>
          <p:cNvSpPr/>
          <p:nvPr/>
        </p:nvSpPr>
        <p:spPr>
          <a:xfrm>
            <a:off x="1446769" y="5474770"/>
            <a:ext cx="692441" cy="60959"/>
          </a:xfrm>
          <a:prstGeom prst="rect">
            <a:avLst/>
          </a:prstGeom>
          <a:solidFill>
            <a:srgbClr val="00B050">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 name="Abgerundetes Rechteck 1">
            <a:extLst>
              <a:ext uri="{FF2B5EF4-FFF2-40B4-BE49-F238E27FC236}">
                <a16:creationId xmlns:a16="http://schemas.microsoft.com/office/drawing/2014/main" id="{4A57F791-2EFE-DC6D-BEB4-F802FF896095}"/>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Titration stoppen</a:t>
            </a:r>
          </a:p>
        </p:txBody>
      </p:sp>
      <p:sp>
        <p:nvSpPr>
          <p:cNvPr id="3" name="Textfeld 2">
            <a:extLst>
              <a:ext uri="{FF2B5EF4-FFF2-40B4-BE49-F238E27FC236}">
                <a16:creationId xmlns:a16="http://schemas.microsoft.com/office/drawing/2014/main" id="{C2DCA395-A9BC-1D76-F351-83D877E69498}"/>
              </a:ext>
            </a:extLst>
          </p:cNvPr>
          <p:cNvSpPr txBox="1"/>
          <p:nvPr/>
        </p:nvSpPr>
        <p:spPr>
          <a:xfrm>
            <a:off x="5391783" y="1853203"/>
            <a:ext cx="5424755" cy="830997"/>
          </a:xfrm>
          <a:prstGeom prst="rect">
            <a:avLst/>
          </a:prstGeom>
          <a:noFill/>
        </p:spPr>
        <p:txBody>
          <a:bodyPr wrap="square" rtlCol="0">
            <a:spAutoFit/>
          </a:bodyPr>
          <a:lstStyle/>
          <a:p>
            <a:r>
              <a:rPr lang="de-DE" sz="2400" dirty="0"/>
              <a:t>Perfekt! Du hast die Titration zum richtigen Zeitpunkt gestoppt.</a:t>
            </a:r>
          </a:p>
        </p:txBody>
      </p:sp>
      <p:sp>
        <p:nvSpPr>
          <p:cNvPr id="25" name="Rechteck 24">
            <a:extLst>
              <a:ext uri="{FF2B5EF4-FFF2-40B4-BE49-F238E27FC236}">
                <a16:creationId xmlns:a16="http://schemas.microsoft.com/office/drawing/2014/main" id="{9BE9C09D-68D0-C94B-9304-65B9A1751805}"/>
              </a:ext>
            </a:extLst>
          </p:cNvPr>
          <p:cNvSpPr/>
          <p:nvPr/>
        </p:nvSpPr>
        <p:spPr>
          <a:xfrm>
            <a:off x="1714749" y="2416054"/>
            <a:ext cx="186137" cy="275719"/>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Abgerundetes Rechteck 4">
            <a:hlinkClick r:id="rId3" action="ppaction://hlinksldjump"/>
            <a:extLst>
              <a:ext uri="{FF2B5EF4-FFF2-40B4-BE49-F238E27FC236}">
                <a16:creationId xmlns:a16="http://schemas.microsoft.com/office/drawing/2014/main" id="{FA0B2177-F51F-49BE-113C-66A12753E6F2}"/>
              </a:ext>
            </a:extLst>
          </p:cNvPr>
          <p:cNvSpPr/>
          <p:nvPr/>
        </p:nvSpPr>
        <p:spPr>
          <a:xfrm>
            <a:off x="5501372" y="3094253"/>
            <a:ext cx="2848397" cy="777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Auswertung starten</a:t>
            </a:r>
          </a:p>
        </p:txBody>
      </p:sp>
    </p:spTree>
    <p:extLst>
      <p:ext uri="{BB962C8B-B14F-4D97-AF65-F5344CB8AC3E}">
        <p14:creationId xmlns:p14="http://schemas.microsoft.com/office/powerpoint/2010/main" val="1065560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2" id="{56F0986E-0663-C74E-BB5B-3C4A54E98146}" vid="{B81196D4-383B-994C-8D7B-14D51D267DA4}"/>
    </a:ext>
  </a:extLst>
</a:theme>
</file>

<file path=ppt/theme/theme2.xml><?xml version="1.0" encoding="utf-8"?>
<a:theme xmlns:a="http://schemas.openxmlformats.org/drawingml/2006/main" name="Kompetenzverbund_Digital">
  <a:themeElements>
    <a:clrScheme name="Lernen Digital MINT">
      <a:dk1>
        <a:sysClr val="windowText" lastClr="000000"/>
      </a:dk1>
      <a:lt1>
        <a:sysClr val="window" lastClr="FFFFFF"/>
      </a:lt1>
      <a:dk2>
        <a:srgbClr val="44546A"/>
      </a:dk2>
      <a:lt2>
        <a:srgbClr val="E8EBF0"/>
      </a:lt2>
      <a:accent1>
        <a:srgbClr val="00E5B6"/>
      </a:accent1>
      <a:accent2>
        <a:srgbClr val="FF3859"/>
      </a:accent2>
      <a:accent3>
        <a:srgbClr val="B4E0E8"/>
      </a:accent3>
      <a:accent4>
        <a:srgbClr val="FF98FF"/>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3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3000"/>
          </a:lnSpc>
          <a:defRPr dirty="0" err="1" smtClean="0"/>
        </a:defPPr>
      </a:lstStyle>
    </a:txDef>
  </a:objectDefaults>
  <a:extraClrSchemeLst/>
  <a:extLst>
    <a:ext uri="{05A4C25C-085E-4340-85A3-A5531E510DB2}">
      <thm15:themeFamily xmlns:thm15="http://schemas.microsoft.com/office/thememl/2012/main" name="Präsentation4" id="{95A436DC-7131-3741-B929-565AA8AE6890}" vid="{09D4B229-8892-F746-A2BD-017F0F93079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Template>
  <TotalTime>0</TotalTime>
  <Words>2584</Words>
  <Application>Microsoft Macintosh PowerPoint</Application>
  <PresentationFormat>Breitbild</PresentationFormat>
  <Paragraphs>782</Paragraphs>
  <Slides>68</Slides>
  <Notes>0</Notes>
  <HiddenSlides>3</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68</vt:i4>
      </vt:variant>
    </vt:vector>
  </HeadingPairs>
  <TitlesOfParts>
    <vt:vector size="79" baseType="lpstr">
      <vt:lpstr>Aptos</vt:lpstr>
      <vt:lpstr>Aptos Display</vt:lpstr>
      <vt:lpstr>Arial</vt:lpstr>
      <vt:lpstr>Boucherie Block</vt:lpstr>
      <vt:lpstr>Cambria Math</vt:lpstr>
      <vt:lpstr>Kantumruy Pro</vt:lpstr>
      <vt:lpstr>Kantumruy Pro Medium</vt:lpstr>
      <vt:lpstr>Symbol</vt:lpstr>
      <vt:lpstr>Wingdings</vt:lpstr>
      <vt:lpstr>Office</vt:lpstr>
      <vt:lpstr>Kompetenzverbund_Digital</vt:lpstr>
      <vt:lpstr>Titrationssimulator</vt:lpstr>
      <vt:lpstr>Der Titrationssimulator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Titrationssimulator</dc:title>
  <dc:creator>Constantin Egerer</dc:creator>
  <cp:lastModifiedBy>Constantin Egerer</cp:lastModifiedBy>
  <cp:revision>33</cp:revision>
  <dcterms:created xsi:type="dcterms:W3CDTF">2024-03-13T09:33:20Z</dcterms:created>
  <dcterms:modified xsi:type="dcterms:W3CDTF">2024-05-23T12:50:21Z</dcterms:modified>
</cp:coreProperties>
</file>